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0dd529e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0dd529e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0dd529e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0dd529e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0dd529e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0dd529e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0dd529e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0dd529e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3.jpg"/><Relationship Id="rId6" Type="http://schemas.openxmlformats.org/officeDocument/2006/relationships/image" Target="../media/image10.jpg"/><Relationship Id="rId7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2.jpg"/><Relationship Id="rId11" Type="http://schemas.openxmlformats.org/officeDocument/2006/relationships/image" Target="../media/image14.png"/><Relationship Id="rId10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6.jpg"/><Relationship Id="rId6" Type="http://schemas.openxmlformats.org/officeDocument/2006/relationships/image" Target="../media/image5.jp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tiny.cc/68mwkz" TargetMode="External"/><Relationship Id="rId4" Type="http://schemas.openxmlformats.org/officeDocument/2006/relationships/hyperlink" Target="https://bit.ly/3cvRNOt" TargetMode="External"/><Relationship Id="rId5" Type="http://schemas.openxmlformats.org/officeDocument/2006/relationships/hyperlink" Target="http://tiny.cc/sanwkz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90600" y="1613825"/>
            <a:ext cx="5506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SoftWorks Corporation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76150" y="3157875"/>
            <a:ext cx="5239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Construindo um futuro mais simples pra você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1514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75" y="2000702"/>
            <a:ext cx="1579074" cy="132892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780750" y="3697250"/>
            <a:ext cx="1311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Rogerio Vieira</a:t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726" y="1800212"/>
            <a:ext cx="1076101" cy="169208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2530725" y="3708475"/>
            <a:ext cx="107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André Seiji</a:t>
            </a:r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4575" y="1806600"/>
            <a:ext cx="1269074" cy="169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8975" y="1868475"/>
            <a:ext cx="1229299" cy="164077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 txBox="1"/>
          <p:nvPr/>
        </p:nvSpPr>
        <p:spPr>
          <a:xfrm>
            <a:off x="5533175" y="3780075"/>
            <a:ext cx="1579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Antonino</a:t>
            </a:r>
            <a:endParaRPr/>
          </a:p>
        </p:txBody>
      </p:sp>
      <p:sp>
        <p:nvSpPr>
          <p:cNvPr id="291" name="Google Shape;291;p14"/>
          <p:cNvSpPr txBox="1"/>
          <p:nvPr/>
        </p:nvSpPr>
        <p:spPr>
          <a:xfrm>
            <a:off x="4060775" y="3723975"/>
            <a:ext cx="107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Igor Barros</a:t>
            </a:r>
            <a:endParaRPr/>
          </a:p>
        </p:txBody>
      </p:sp>
      <p:pic>
        <p:nvPicPr>
          <p:cNvPr id="292" name="Google Shape;29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1375" y="1851900"/>
            <a:ext cx="1136171" cy="164077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4"/>
          <p:cNvSpPr txBox="1"/>
          <p:nvPr/>
        </p:nvSpPr>
        <p:spPr>
          <a:xfrm>
            <a:off x="6990150" y="3780075"/>
            <a:ext cx="1810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Jeremias Bittencourt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>
            <p:ph type="title"/>
          </p:nvPr>
        </p:nvSpPr>
        <p:spPr>
          <a:xfrm>
            <a:off x="3089825" y="31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Educação Brasileira</a:t>
            </a:r>
            <a:endParaRPr/>
          </a:p>
        </p:txBody>
      </p:sp>
      <p:pic>
        <p:nvPicPr>
          <p:cNvPr id="299" name="Google Shape;2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75" y="664288"/>
            <a:ext cx="2591825" cy="19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6349" y="641339"/>
            <a:ext cx="1433950" cy="74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6350" y="1506075"/>
            <a:ext cx="1570772" cy="9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21875" y="2547250"/>
            <a:ext cx="1885250" cy="9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4762" y="4281325"/>
            <a:ext cx="1433950" cy="5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8938" y="3793000"/>
            <a:ext cx="922112" cy="92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41800" y="3588425"/>
            <a:ext cx="1359875" cy="5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5"/>
          <p:cNvPicPr preferRelativeResize="0"/>
          <p:nvPr/>
        </p:nvPicPr>
        <p:blipFill rotWithShape="1">
          <a:blip r:embed="rId10">
            <a:alphaModFix/>
          </a:blip>
          <a:srcRect b="5999" l="5120" r="-5119" t="-6000"/>
          <a:stretch/>
        </p:blipFill>
        <p:spPr>
          <a:xfrm>
            <a:off x="3516688" y="1226776"/>
            <a:ext cx="2977549" cy="25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6217" y="2690175"/>
            <a:ext cx="2835234" cy="21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idx="1" type="body"/>
          </p:nvPr>
        </p:nvSpPr>
        <p:spPr>
          <a:xfrm>
            <a:off x="1186175" y="864500"/>
            <a:ext cx="2674200" cy="1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Nova forma de busca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Nova forma de 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estudar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3" name="Google Shape;3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588" y="2415013"/>
            <a:ext cx="160972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6"/>
          <p:cNvSpPr txBox="1"/>
          <p:nvPr>
            <p:ph idx="1" type="body"/>
          </p:nvPr>
        </p:nvSpPr>
        <p:spPr>
          <a:xfrm>
            <a:off x="3957000" y="304850"/>
            <a:ext cx="4765500" cy="21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Nossa ideia é fazer uma aplicação onde terá linhas do tempo em que cada uma representará um tema o qual facilitará a busca de informações, não apenas de alunos e professores mas que abranja toda e qualquer pessoa que esteja atrás de alguma informação histórica de tal assunto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5" name="Google Shape;3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200" y="2415025"/>
            <a:ext cx="5723149" cy="18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</a:t>
            </a:r>
            <a:endParaRPr/>
          </a:p>
        </p:txBody>
      </p:sp>
      <p:sp>
        <p:nvSpPr>
          <p:cNvPr id="321" name="Google Shape;32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imagens slide 3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http://tiny.cc/68mwkz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https://bit.ly/3cvRNOt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http://tiny.cc/sanwkz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shorturl.at/eqBM9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