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e4d66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e4d66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e4d66b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fe4d66b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86100" y="1578400"/>
            <a:ext cx="5958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Práticas</a:t>
            </a:r>
            <a:r>
              <a:rPr lang="pt-BR" sz="3900"/>
              <a:t> de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Engenharia de Software</a:t>
            </a:r>
            <a:r>
              <a:rPr lang="pt-BR" sz="3900"/>
              <a:t> </a:t>
            </a:r>
            <a:endParaRPr sz="3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Time Leaner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Igor de Barros Nascimento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André Seiji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Rogério Vieira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Rafael Antonino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Jeremias Bittencuort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51" y="651250"/>
            <a:ext cx="5859699" cy="41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