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24e464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24e464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24e46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24e46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24e464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24e464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24e46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24e46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dZyen7-8Fmzb9voZstXFI7ma5ypnV7AH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SoftWorks Corporation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Seu futuro mais simples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Seiji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Rogerio Vieira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Igor de Barros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Rafael Ebrahim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Jeremia Bittencourt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47275" y="641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Selenium IDE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555800"/>
            <a:ext cx="3264600" cy="23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		É uma extensão do firefox que faz testes web automatizados</a:t>
            </a:r>
            <a:r>
              <a:rPr lang="pt-BR">
                <a:solidFill>
                  <a:srgbClr val="FFFFFF"/>
                </a:solidFill>
              </a:rPr>
              <a:t>. A API permite a escrita de forma mais produtiva e organizada de scripts de testes. Assim os testes escritos com o WebDriver são bastante realistas, pois chama diretamente o navegador.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25" y="1177325"/>
            <a:ext cx="512693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Início</a:t>
            </a:r>
            <a:r>
              <a:rPr lang="pt-BR"/>
              <a:t> dos Testes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21475" y="1567550"/>
            <a:ext cx="332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Preenchemos</a:t>
            </a:r>
            <a:r>
              <a:rPr lang="pt-BR"/>
              <a:t> todos os campos da tela do cadastro </a:t>
            </a:r>
            <a:r>
              <a:rPr lang="pt-BR"/>
              <a:t>enquanto</a:t>
            </a:r>
            <a:r>
              <a:rPr lang="pt-BR"/>
              <a:t> o Selenium rodava junto com o browser.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Selenium</a:t>
            </a:r>
            <a:r>
              <a:rPr lang="pt-BR"/>
              <a:t> registra todos os clicks e campos </a:t>
            </a:r>
            <a:r>
              <a:rPr lang="pt-BR"/>
              <a:t>preenchidos</a:t>
            </a:r>
            <a:r>
              <a:rPr lang="pt-BR"/>
              <a:t>. </a:t>
            </a:r>
            <a:r>
              <a:rPr lang="pt-BR"/>
              <a:t>também</a:t>
            </a:r>
            <a:r>
              <a:rPr lang="pt-BR"/>
              <a:t> podendo gravar os testes para uma futura exibição.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Nas imagens ao lado, vemos à </a:t>
            </a:r>
            <a:r>
              <a:rPr lang="pt-BR"/>
              <a:t>página</a:t>
            </a:r>
            <a:r>
              <a:rPr lang="pt-BR"/>
              <a:t> de cadastro e abaixo o Selenium com os campos sendo atualizados a cada dado </a:t>
            </a:r>
            <a:r>
              <a:rPr lang="pt-BR"/>
              <a:t>preenchido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2475"/>
            <a:ext cx="4383226" cy="23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13475"/>
            <a:ext cx="4383225" cy="19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</a:t>
            </a:r>
            <a:r>
              <a:rPr lang="pt-BR"/>
              <a:t> Demonstrativo do Teste</a:t>
            </a:r>
            <a:endParaRPr/>
          </a:p>
        </p:txBody>
      </p:sp>
      <p:pic>
        <p:nvPicPr>
          <p:cNvPr id="162" name="Google Shape;162;p17" title="teste automatico TimeLearn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7385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