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1E92145-B1B1-481B-99CB-BA09712D4AC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221B1EE-4B69-43C5-92D4-75F207DEC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1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2145-B1B1-481B-99CB-BA09712D4AC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1EE-4B69-43C5-92D4-75F207DEC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5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2145-B1B1-481B-99CB-BA09712D4AC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1EE-4B69-43C5-92D4-75F207DEC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94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2145-B1B1-481B-99CB-BA09712D4AC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1EE-4B69-43C5-92D4-75F207DEC9F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749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2145-B1B1-481B-99CB-BA09712D4AC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1EE-4B69-43C5-92D4-75F207DEC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4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2145-B1B1-481B-99CB-BA09712D4AC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1EE-4B69-43C5-92D4-75F207DEC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5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2145-B1B1-481B-99CB-BA09712D4AC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1EE-4B69-43C5-92D4-75F207DEC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62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2145-B1B1-481B-99CB-BA09712D4AC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1EE-4B69-43C5-92D4-75F207DEC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33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2145-B1B1-481B-99CB-BA09712D4AC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1EE-4B69-43C5-92D4-75F207DEC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6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2145-B1B1-481B-99CB-BA09712D4AC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1EE-4B69-43C5-92D4-75F207DEC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9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2145-B1B1-481B-99CB-BA09712D4AC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1EE-4B69-43C5-92D4-75F207DEC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4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2145-B1B1-481B-99CB-BA09712D4AC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1EE-4B69-43C5-92D4-75F207DEC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3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2145-B1B1-481B-99CB-BA09712D4AC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1EE-4B69-43C5-92D4-75F207DEC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2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2145-B1B1-481B-99CB-BA09712D4AC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1EE-4B69-43C5-92D4-75F207DEC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7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2145-B1B1-481B-99CB-BA09712D4AC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1EE-4B69-43C5-92D4-75F207DEC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2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2145-B1B1-481B-99CB-BA09712D4AC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1EE-4B69-43C5-92D4-75F207DEC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1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2145-B1B1-481B-99CB-BA09712D4AC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1EE-4B69-43C5-92D4-75F207DEC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2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92145-B1B1-481B-99CB-BA09712D4AC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1B1EE-4B69-43C5-92D4-75F207DEC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23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C618-CB1D-408A-A76B-10C48BE9E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Time </a:t>
            </a:r>
            <a:r>
              <a:rPr lang="pt-BR" dirty="0" err="1"/>
              <a:t>learner</a:t>
            </a:r>
            <a:br>
              <a:rPr lang="pt-BR" dirty="0"/>
            </a:br>
            <a:r>
              <a:rPr lang="pt-BR" dirty="0"/>
              <a:t>Slide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96968-471E-42AE-AC81-ED83E3B643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Grupo: </a:t>
            </a:r>
            <a:r>
              <a:rPr lang="pt-BR" dirty="0" err="1"/>
              <a:t>softworks</a:t>
            </a:r>
            <a:endParaRPr lang="pt-BR" dirty="0"/>
          </a:p>
          <a:p>
            <a:r>
              <a:rPr lang="pt-BR" dirty="0"/>
              <a:t>Integrantes: André Seiji, Jeremias Bittencourt, Igor Barros, Rafael Ebraim e Rogério Vieira</a:t>
            </a:r>
          </a:p>
          <a:p>
            <a:r>
              <a:rPr lang="pt-BR" dirty="0"/>
              <a:t>Turma: ccona5pie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4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E2B7-4358-4E7E-A1B1-917013DBE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28625"/>
            <a:ext cx="4030662" cy="5499172"/>
          </a:xfrm>
        </p:spPr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uso</a:t>
            </a:r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AAD65C4-604F-4E2A-B459-903AE1D77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6" y="702036"/>
            <a:ext cx="7058024" cy="5453927"/>
          </a:xfrm>
        </p:spPr>
      </p:pic>
    </p:spTree>
    <p:extLst>
      <p:ext uri="{BB962C8B-B14F-4D97-AF65-F5344CB8AC3E}">
        <p14:creationId xmlns:p14="http://schemas.microsoft.com/office/powerpoint/2010/main" val="313480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60;p13">
            <a:extLst>
              <a:ext uri="{FF2B5EF4-FFF2-40B4-BE49-F238E27FC236}">
                <a16:creationId xmlns:a16="http://schemas.microsoft.com/office/drawing/2014/main" id="{8C57F8DA-F5ED-4DB8-8E84-D0B7B15F5D85}"/>
              </a:ext>
            </a:extLst>
          </p:cNvPr>
          <p:cNvSpPr/>
          <p:nvPr/>
        </p:nvSpPr>
        <p:spPr>
          <a:xfrm rot="2317263">
            <a:off x="6217529" y="4287012"/>
            <a:ext cx="1523632" cy="46683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61;p13">
            <a:extLst>
              <a:ext uri="{FF2B5EF4-FFF2-40B4-BE49-F238E27FC236}">
                <a16:creationId xmlns:a16="http://schemas.microsoft.com/office/drawing/2014/main" id="{A5C88F7D-9B14-42BB-8CB6-102B3A37E3B0}"/>
              </a:ext>
            </a:extLst>
          </p:cNvPr>
          <p:cNvSpPr/>
          <p:nvPr/>
        </p:nvSpPr>
        <p:spPr>
          <a:xfrm rot="8101436">
            <a:off x="7797474" y="4243133"/>
            <a:ext cx="1523745" cy="46711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2;p13">
            <a:extLst>
              <a:ext uri="{FF2B5EF4-FFF2-40B4-BE49-F238E27FC236}">
                <a16:creationId xmlns:a16="http://schemas.microsoft.com/office/drawing/2014/main" id="{231E0C68-134E-4BE7-A43C-8121A3E4AA35}"/>
              </a:ext>
            </a:extLst>
          </p:cNvPr>
          <p:cNvSpPr/>
          <p:nvPr/>
        </p:nvSpPr>
        <p:spPr>
          <a:xfrm rot="-8364029">
            <a:off x="8173003" y="2296141"/>
            <a:ext cx="1050605" cy="467008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63;p13">
            <a:extLst>
              <a:ext uri="{FF2B5EF4-FFF2-40B4-BE49-F238E27FC236}">
                <a16:creationId xmlns:a16="http://schemas.microsoft.com/office/drawing/2014/main" id="{A928134B-B023-4AAA-94CF-50B7F70E62D5}"/>
              </a:ext>
            </a:extLst>
          </p:cNvPr>
          <p:cNvSpPr/>
          <p:nvPr/>
        </p:nvSpPr>
        <p:spPr>
          <a:xfrm rot="-2826167">
            <a:off x="6247497" y="2348017"/>
            <a:ext cx="1081116" cy="46701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64;p13">
            <a:extLst>
              <a:ext uri="{FF2B5EF4-FFF2-40B4-BE49-F238E27FC236}">
                <a16:creationId xmlns:a16="http://schemas.microsoft.com/office/drawing/2014/main" id="{BB5DB83C-6FFA-423C-B012-D3B15F3E7B87}"/>
              </a:ext>
            </a:extLst>
          </p:cNvPr>
          <p:cNvSpPr/>
          <p:nvPr/>
        </p:nvSpPr>
        <p:spPr>
          <a:xfrm rot="2142">
            <a:off x="4589639" y="1450420"/>
            <a:ext cx="1925700" cy="4671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TextBox 1">
            <a:extLst>
              <a:ext uri="{FF2B5EF4-FFF2-40B4-BE49-F238E27FC236}">
                <a16:creationId xmlns:a16="http://schemas.microsoft.com/office/drawing/2014/main" id="{23F5241A-EDCD-46BA-BABA-1675B43F56B8}"/>
              </a:ext>
            </a:extLst>
          </p:cNvPr>
          <p:cNvSpPr txBox="1"/>
          <p:nvPr/>
        </p:nvSpPr>
        <p:spPr>
          <a:xfrm>
            <a:off x="6867302" y="2619999"/>
            <a:ext cx="556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 err="1"/>
              <a:t>php</a:t>
            </a:r>
            <a:endParaRPr lang="en-US" dirty="0"/>
          </a:p>
        </p:txBody>
      </p:sp>
      <p:sp>
        <p:nvSpPr>
          <p:cNvPr id="33" name="TextBox 2">
            <a:extLst>
              <a:ext uri="{FF2B5EF4-FFF2-40B4-BE49-F238E27FC236}">
                <a16:creationId xmlns:a16="http://schemas.microsoft.com/office/drawing/2014/main" id="{E3B7973A-2E86-4ACB-BF14-EBC4A2850407}"/>
              </a:ext>
            </a:extLst>
          </p:cNvPr>
          <p:cNvSpPr txBox="1"/>
          <p:nvPr/>
        </p:nvSpPr>
        <p:spPr>
          <a:xfrm>
            <a:off x="8624924" y="1530081"/>
            <a:ext cx="13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/>
              <a:t>MySQL </a:t>
            </a:r>
            <a:r>
              <a:rPr lang="pt-BR"/>
              <a:t>WorkBench</a:t>
            </a:r>
            <a:endParaRPr lang="en-US" dirty="0"/>
          </a:p>
        </p:txBody>
      </p:sp>
      <p:sp>
        <p:nvSpPr>
          <p:cNvPr id="34" name="TextBox 15">
            <a:extLst>
              <a:ext uri="{FF2B5EF4-FFF2-40B4-BE49-F238E27FC236}">
                <a16:creationId xmlns:a16="http://schemas.microsoft.com/office/drawing/2014/main" id="{86F7A59E-C772-48BC-9993-8C0C7DBB05F5}"/>
              </a:ext>
            </a:extLst>
          </p:cNvPr>
          <p:cNvSpPr txBox="1"/>
          <p:nvPr/>
        </p:nvSpPr>
        <p:spPr>
          <a:xfrm>
            <a:off x="9574345" y="4209845"/>
            <a:ext cx="123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/>
              <a:t>HTML, CSS, </a:t>
            </a:r>
            <a:r>
              <a:rPr lang="pt-BR" dirty="0" err="1"/>
              <a:t>JavaScript</a:t>
            </a:r>
            <a:endParaRPr lang="en-US" dirty="0"/>
          </a:p>
        </p:txBody>
      </p:sp>
      <p:sp>
        <p:nvSpPr>
          <p:cNvPr id="35" name="TextBox 16">
            <a:extLst>
              <a:ext uri="{FF2B5EF4-FFF2-40B4-BE49-F238E27FC236}">
                <a16:creationId xmlns:a16="http://schemas.microsoft.com/office/drawing/2014/main" id="{DF4CD572-E3FE-4AE1-9CF0-E98F6929B06B}"/>
              </a:ext>
            </a:extLst>
          </p:cNvPr>
          <p:cNvSpPr txBox="1"/>
          <p:nvPr/>
        </p:nvSpPr>
        <p:spPr>
          <a:xfrm>
            <a:off x="2941680" y="2318569"/>
            <a:ext cx="164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/>
              <a:t>AWS </a:t>
            </a:r>
            <a:r>
              <a:rPr lang="en-US" b="1" dirty="0"/>
              <a:t> </a:t>
            </a:r>
            <a:r>
              <a:rPr lang="en-US" dirty="0"/>
              <a:t>Amazon S3</a:t>
            </a:r>
            <a:r>
              <a:rPr lang="pt-BR" dirty="0"/>
              <a:t> </a:t>
            </a:r>
            <a:endParaRPr lang="en-US" dirty="0"/>
          </a:p>
        </p:txBody>
      </p:sp>
      <p:sp>
        <p:nvSpPr>
          <p:cNvPr id="36" name="TextBox 17">
            <a:extLst>
              <a:ext uri="{FF2B5EF4-FFF2-40B4-BE49-F238E27FC236}">
                <a16:creationId xmlns:a16="http://schemas.microsoft.com/office/drawing/2014/main" id="{BD60AC36-E466-4C46-9CC3-D7401022EC1F}"/>
              </a:ext>
            </a:extLst>
          </p:cNvPr>
          <p:cNvSpPr txBox="1"/>
          <p:nvPr/>
        </p:nvSpPr>
        <p:spPr>
          <a:xfrm>
            <a:off x="5018751" y="4477239"/>
            <a:ext cx="123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/>
              <a:t>HTML, CSS, </a:t>
            </a:r>
            <a:r>
              <a:rPr lang="pt-BR" dirty="0" err="1"/>
              <a:t>JavaScript</a:t>
            </a:r>
            <a:endParaRPr lang="en-US" dirty="0"/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B826C6B4-35D5-4A87-BABF-E68081CB7B77}"/>
              </a:ext>
            </a:extLst>
          </p:cNvPr>
          <p:cNvSpPr txBox="1"/>
          <p:nvPr/>
        </p:nvSpPr>
        <p:spPr>
          <a:xfrm>
            <a:off x="8009831" y="2603465"/>
            <a:ext cx="556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 err="1"/>
              <a:t>php</a:t>
            </a:r>
            <a:endParaRPr lang="en-US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93825938-1A4C-41AF-A031-6CD650FE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631" y="1283305"/>
            <a:ext cx="4030662" cy="5499172"/>
          </a:xfrm>
        </p:spPr>
        <p:txBody>
          <a:bodyPr/>
          <a:lstStyle/>
          <a:p>
            <a:r>
              <a:rPr lang="en-US" dirty="0"/>
              <a:t>Plano de </a:t>
            </a:r>
            <a:r>
              <a:rPr lang="en-US" dirty="0" err="1"/>
              <a:t>arquitetura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64DDC1-1D42-456D-9C17-B4B5F3C97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881" y="4931338"/>
            <a:ext cx="1087667" cy="1086288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7E73CD1-705B-44C7-ABAF-838E76CB9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991" y="831895"/>
            <a:ext cx="2151444" cy="1378484"/>
          </a:xfrm>
          <a:prstGeom prst="rect">
            <a:avLst/>
          </a:prstGeom>
        </p:spPr>
      </p:pic>
      <p:pic>
        <p:nvPicPr>
          <p:cNvPr id="7" name="Picture 6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3BEA75EF-A009-48B6-88D3-341C8752F1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722" y="4983377"/>
            <a:ext cx="982211" cy="982211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1FFDEE-78D3-42E5-81FD-0616844963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000" y="2911242"/>
            <a:ext cx="1408064" cy="1408064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AD39E7-C916-4319-9BAE-84BE56CF03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939" y="2822097"/>
            <a:ext cx="1408063" cy="1512745"/>
          </a:xfrm>
          <a:prstGeom prst="rect">
            <a:avLst/>
          </a:prstGeom>
        </p:spPr>
      </p:pic>
      <p:pic>
        <p:nvPicPr>
          <p:cNvPr id="4" name="Picture 3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D38E4FCA-FB3D-4EBA-A65E-39DBFB1A37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450" y="720125"/>
            <a:ext cx="1378484" cy="137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50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DF61-1FBC-4EE2-ABDA-BDE33B20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Análise</a:t>
            </a:r>
            <a:r>
              <a:rPr lang="en-US" dirty="0"/>
              <a:t> dos </a:t>
            </a:r>
            <a:r>
              <a:rPr lang="en-US" dirty="0" err="1"/>
              <a:t>requisitos</a:t>
            </a:r>
            <a:r>
              <a:rPr lang="en-US" dirty="0"/>
              <a:t> do </a:t>
            </a:r>
            <a:r>
              <a:rPr lang="en-US" dirty="0" err="1"/>
              <a:t>sistema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4FD1-CA14-407B-B133-515933ED4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846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    </a:t>
            </a:r>
            <a:r>
              <a:rPr lang="en-US" sz="3300" b="1" dirty="0" err="1"/>
              <a:t>Requisitos</a:t>
            </a:r>
            <a:r>
              <a:rPr lang="en-US" sz="3300" b="1" dirty="0"/>
              <a:t> </a:t>
            </a:r>
            <a:r>
              <a:rPr lang="en-US" sz="3300" b="1" dirty="0" err="1"/>
              <a:t>funcionais</a:t>
            </a:r>
            <a:endParaRPr lang="en-US" sz="3300" b="1" dirty="0"/>
          </a:p>
          <a:p>
            <a:pPr lvl="0"/>
            <a:r>
              <a:rPr lang="pt-BR" dirty="0"/>
              <a:t>O Usuário acessa o site e faz o Login, caso não tenha conta, o cadastro é feito;</a:t>
            </a:r>
            <a:endParaRPr lang="en-US" dirty="0"/>
          </a:p>
          <a:p>
            <a:pPr lvl="0"/>
            <a:r>
              <a:rPr lang="pt-BR" dirty="0"/>
              <a:t>Depois de entrar na sua conta, o usuário vai poder fazer suas pesquisas desejadas por meio das linhas do tempo disponibilizadas no site;</a:t>
            </a:r>
            <a:endParaRPr lang="en-US" dirty="0"/>
          </a:p>
          <a:p>
            <a:pPr lvl="0"/>
            <a:r>
              <a:rPr lang="pt-BR" dirty="0"/>
              <a:t>Caso o usuário seja especialista de tal assunto, ele poderá fazer avaliações do conteúdo e de sugestões de assuntos da sua área e lançar conteúdo nas mesmas; </a:t>
            </a:r>
            <a:endParaRPr lang="en-US" dirty="0"/>
          </a:p>
          <a:p>
            <a:pPr lvl="0"/>
            <a:r>
              <a:rPr lang="pt-BR" dirty="0"/>
              <a:t>O usuário poderá navegar pela linha do tempo, de acordo com os filtros que achar necessário;</a:t>
            </a:r>
            <a:endParaRPr lang="en-US" dirty="0"/>
          </a:p>
          <a:p>
            <a:pPr lvl="0"/>
            <a:r>
              <a:rPr lang="pt-BR" dirty="0"/>
              <a:t>O usuário pode editar o seu perfil, caso esteja logado;</a:t>
            </a:r>
            <a:endParaRPr lang="en-US" dirty="0"/>
          </a:p>
          <a:p>
            <a:pPr lvl="0"/>
            <a:r>
              <a:rPr lang="pt-BR" dirty="0"/>
              <a:t>Os usuários poderão relatar problemas, avaliando os conteúdos dentro do sistema;</a:t>
            </a:r>
            <a:endParaRPr lang="en-US" dirty="0"/>
          </a:p>
          <a:p>
            <a:pPr lvl="0"/>
            <a:r>
              <a:rPr lang="pt-BR" dirty="0"/>
              <a:t>O usuário poderá fazer sugestões de conteúdos e melhorias, que posteriormente serão avaliadas;</a:t>
            </a:r>
            <a:endParaRPr lang="en-US" dirty="0"/>
          </a:p>
          <a:p>
            <a:pPr lvl="0"/>
            <a:r>
              <a:rPr lang="pt-BR" dirty="0"/>
              <a:t>O especialista deve avisar sobre a avaliação da sugestão de conteúdo, de sua área, à empresa do sistema para que possa ou não ser aplicado o assunto;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8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DF61-1FBC-4EE2-ABDA-BDE33B20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Análise</a:t>
            </a:r>
            <a:r>
              <a:rPr lang="en-US" dirty="0"/>
              <a:t> dos </a:t>
            </a:r>
            <a:r>
              <a:rPr lang="en-US" dirty="0" err="1"/>
              <a:t>requisitos</a:t>
            </a:r>
            <a:r>
              <a:rPr lang="en-US" dirty="0"/>
              <a:t> do </a:t>
            </a:r>
            <a:r>
              <a:rPr lang="en-US" dirty="0" err="1"/>
              <a:t>sistema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4FD1-CA14-407B-B133-515933ED4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846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    </a:t>
            </a:r>
            <a:r>
              <a:rPr lang="en-US" sz="3300" b="1" dirty="0" err="1"/>
              <a:t>Requisitos</a:t>
            </a:r>
            <a:r>
              <a:rPr lang="en-US" sz="3300" b="1" dirty="0"/>
              <a:t> n</a:t>
            </a:r>
            <a:r>
              <a:rPr lang="pt-BR" sz="3300" b="1" dirty="0" err="1"/>
              <a:t>ão</a:t>
            </a:r>
            <a:r>
              <a:rPr lang="en-US" sz="3300" b="1" dirty="0"/>
              <a:t> </a:t>
            </a:r>
            <a:r>
              <a:rPr lang="en-US" sz="3300" b="1" dirty="0" err="1"/>
              <a:t>funcionais</a:t>
            </a:r>
            <a:endParaRPr lang="en-US" sz="3300" b="1" dirty="0"/>
          </a:p>
          <a:p>
            <a:pPr lvl="0"/>
            <a:r>
              <a:rPr lang="pt-BR" dirty="0"/>
              <a:t>O Usuário não deve demorar mais que 3 minutos para encontrar o que deseja;</a:t>
            </a:r>
            <a:endParaRPr lang="en-US" dirty="0"/>
          </a:p>
          <a:p>
            <a:pPr lvl="0"/>
            <a:r>
              <a:rPr lang="pt-BR" dirty="0"/>
              <a:t>A plataforma deve ser simples e intuitiva para todos os usuários;</a:t>
            </a:r>
            <a:endParaRPr lang="en-US" dirty="0"/>
          </a:p>
          <a:p>
            <a:pPr lvl="0"/>
            <a:r>
              <a:rPr lang="pt-BR" dirty="0"/>
              <a:t>Todo usuário só poderá ter acesso ao conteúdo e funcionalidade do site se estiver conectado em sua conta;</a:t>
            </a:r>
            <a:endParaRPr lang="en-US" dirty="0"/>
          </a:p>
          <a:p>
            <a:pPr lvl="0"/>
            <a:r>
              <a:rPr lang="pt-BR" dirty="0"/>
              <a:t>Apenas a empresa pode mudar o conteúdo do site, sendo este tendo passado pela avaliação dos especialistas ou por ser algum fato;</a:t>
            </a:r>
            <a:endParaRPr lang="en-US" dirty="0"/>
          </a:p>
          <a:p>
            <a:pPr lvl="0"/>
            <a:r>
              <a:rPr lang="pt-BR" dirty="0"/>
              <a:t>Os usuários devem receber resposta de sua sugestão ou relato de problema em menos de uma semana;</a:t>
            </a:r>
            <a:endParaRPr lang="en-US" dirty="0"/>
          </a:p>
          <a:p>
            <a:pPr lvl="0"/>
            <a:r>
              <a:rPr lang="pt-BR" dirty="0"/>
              <a:t>A confiabilidade dos assuntos abordados em cada linha do tempo deve ser o suficiente para sanar as dúvidas de quem o procura;</a:t>
            </a:r>
            <a:endParaRPr lang="en-US" dirty="0"/>
          </a:p>
          <a:p>
            <a:pPr lvl="0"/>
            <a:r>
              <a:rPr lang="pt-BR" dirty="0"/>
              <a:t>O problema informado deve ser analisado pela empresa e se necessário ela mesma tem que aplicar as devidas medidas;</a:t>
            </a:r>
            <a:endParaRPr lang="en-US" dirty="0"/>
          </a:p>
          <a:p>
            <a:pPr lvl="0"/>
            <a:r>
              <a:rPr lang="pt-BR" dirty="0"/>
              <a:t>Toda e qualquer atualização no site será feito pela empresa;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56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</TotalTime>
  <Words>375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Projeto Time learner Slide 2</vt:lpstr>
      <vt:lpstr>Diagrama de caso de uso</vt:lpstr>
      <vt:lpstr>Plano de arquitetura</vt:lpstr>
      <vt:lpstr>Análise dos requisitos do sistema</vt:lpstr>
      <vt:lpstr>Análise dos requisitos do sistema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seiji lima higashikawauchi</dc:creator>
  <cp:lastModifiedBy>andre seiji lima higashikawauchi</cp:lastModifiedBy>
  <cp:revision>6</cp:revision>
  <dcterms:created xsi:type="dcterms:W3CDTF">2020-04-02T18:46:20Z</dcterms:created>
  <dcterms:modified xsi:type="dcterms:W3CDTF">2020-04-02T21:12:05Z</dcterms:modified>
</cp:coreProperties>
</file>