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6" r:id="rId7"/>
    <p:sldId id="264" r:id="rId8"/>
    <p:sldId id="262" r:id="rId9"/>
    <p:sldId id="274" r:id="rId10"/>
    <p:sldId id="260" r:id="rId11"/>
    <p:sldId id="275" r:id="rId12"/>
    <p:sldId id="272" r:id="rId13"/>
    <p:sldId id="265" r:id="rId14"/>
    <p:sldId id="276" r:id="rId15"/>
    <p:sldId id="270" r:id="rId16"/>
    <p:sldId id="271" r:id="rId17"/>
    <p:sldId id="263" r:id="rId18"/>
    <p:sldId id="273" r:id="rId19"/>
    <p:sldId id="261" r:id="rId20"/>
    <p:sldId id="277" r:id="rId21"/>
    <p:sldId id="280" r:id="rId22"/>
    <p:sldId id="279" r:id="rId23"/>
    <p:sldId id="268" r:id="rId24"/>
    <p:sldId id="26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9"/>
    <a:srgbClr val="F1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24767-18CA-6B47-91A7-8FC9F1AB48D0}" v="18" dt="2021-12-10T23:55:30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8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Kayastha" userId="4d00da76-6920-46a6-b061-e3dab7e8bf91" providerId="ADAL" clId="{13117713-BB92-3948-91A3-35B99B09F87D}"/>
    <pc:docChg chg="undo redo custSel addSld modSld sldOrd">
      <pc:chgData name="Ashish Kayastha" userId="4d00da76-6920-46a6-b061-e3dab7e8bf91" providerId="ADAL" clId="{13117713-BB92-3948-91A3-35B99B09F87D}" dt="2021-12-11T08:53:02.046" v="3882" actId="20577"/>
      <pc:docMkLst>
        <pc:docMk/>
      </pc:docMkLst>
      <pc:sldChg chg="modSp mod">
        <pc:chgData name="Ashish Kayastha" userId="4d00da76-6920-46a6-b061-e3dab7e8bf91" providerId="ADAL" clId="{13117713-BB92-3948-91A3-35B99B09F87D}" dt="2021-12-11T05:47:27.905" v="154" actId="20577"/>
        <pc:sldMkLst>
          <pc:docMk/>
          <pc:sldMk cId="143113983" sldId="259"/>
        </pc:sldMkLst>
        <pc:spChg chg="mod">
          <ac:chgData name="Ashish Kayastha" userId="4d00da76-6920-46a6-b061-e3dab7e8bf91" providerId="ADAL" clId="{13117713-BB92-3948-91A3-35B99B09F87D}" dt="2021-12-11T05:47:27.905" v="154" actId="20577"/>
          <ac:spMkLst>
            <pc:docMk/>
            <pc:sldMk cId="143113983" sldId="259"/>
            <ac:spMk id="2" creationId="{CCA03CBD-0C60-8145-8DA2-20546A3ECD98}"/>
          </ac:spMkLst>
        </pc:spChg>
      </pc:sldChg>
      <pc:sldChg chg="addSp delSp modSp mod">
        <pc:chgData name="Ashish Kayastha" userId="4d00da76-6920-46a6-b061-e3dab7e8bf91" providerId="ADAL" clId="{13117713-BB92-3948-91A3-35B99B09F87D}" dt="2021-12-11T08:53:02.046" v="3882" actId="20577"/>
        <pc:sldMkLst>
          <pc:docMk/>
          <pc:sldMk cId="3718948588" sldId="260"/>
        </pc:sldMkLst>
        <pc:spChg chg="mod">
          <ac:chgData name="Ashish Kayastha" userId="4d00da76-6920-46a6-b061-e3dab7e8bf91" providerId="ADAL" clId="{13117713-BB92-3948-91A3-35B99B09F87D}" dt="2021-12-11T05:47:48.501" v="166" actId="20577"/>
          <ac:spMkLst>
            <pc:docMk/>
            <pc:sldMk cId="3718948588" sldId="260"/>
            <ac:spMk id="2" creationId="{C4A65FE9-381E-7B44-921D-AB99D9E8A9A9}"/>
          </ac:spMkLst>
        </pc:spChg>
        <pc:spChg chg="mod">
          <ac:chgData name="Ashish Kayastha" userId="4d00da76-6920-46a6-b061-e3dab7e8bf91" providerId="ADAL" clId="{13117713-BB92-3948-91A3-35B99B09F87D}" dt="2021-12-11T08:53:02.046" v="3882" actId="20577"/>
          <ac:spMkLst>
            <pc:docMk/>
            <pc:sldMk cId="3718948588" sldId="260"/>
            <ac:spMk id="3" creationId="{BDE6BF62-84C9-F647-A26A-FBCD7D03BA39}"/>
          </ac:spMkLst>
        </pc:spChg>
        <pc:spChg chg="add del mod">
          <ac:chgData name="Ashish Kayastha" userId="4d00da76-6920-46a6-b061-e3dab7e8bf91" providerId="ADAL" clId="{13117713-BB92-3948-91A3-35B99B09F87D}" dt="2021-12-11T07:15:02.563" v="1954"/>
          <ac:spMkLst>
            <pc:docMk/>
            <pc:sldMk cId="3718948588" sldId="260"/>
            <ac:spMk id="4" creationId="{E1D50DD7-B155-CA48-92ED-1DBFED175D24}"/>
          </ac:spMkLst>
        </pc:spChg>
      </pc:sldChg>
      <pc:sldChg chg="addSp delSp modSp mod">
        <pc:chgData name="Ashish Kayastha" userId="4d00da76-6920-46a6-b061-e3dab7e8bf91" providerId="ADAL" clId="{13117713-BB92-3948-91A3-35B99B09F87D}" dt="2021-12-11T08:35:59.532" v="3754" actId="1037"/>
        <pc:sldMkLst>
          <pc:docMk/>
          <pc:sldMk cId="2530362613" sldId="261"/>
        </pc:sldMkLst>
        <pc:spChg chg="del">
          <ac:chgData name="Ashish Kayastha" userId="4d00da76-6920-46a6-b061-e3dab7e8bf91" providerId="ADAL" clId="{13117713-BB92-3948-91A3-35B99B09F87D}" dt="2021-12-11T07:22:25.525" v="2088" actId="931"/>
          <ac:spMkLst>
            <pc:docMk/>
            <pc:sldMk cId="2530362613" sldId="261"/>
            <ac:spMk id="3" creationId="{82D5C966-BC2C-5E47-BC06-552C81290165}"/>
          </ac:spMkLst>
        </pc:spChg>
        <pc:picChg chg="add mod">
          <ac:chgData name="Ashish Kayastha" userId="4d00da76-6920-46a6-b061-e3dab7e8bf91" providerId="ADAL" clId="{13117713-BB92-3948-91A3-35B99B09F87D}" dt="2021-12-11T08:35:44.489" v="3735" actId="14100"/>
          <ac:picMkLst>
            <pc:docMk/>
            <pc:sldMk cId="2530362613" sldId="261"/>
            <ac:picMk id="5" creationId="{BDF3ED49-3F73-E446-93B5-4E43C985AB64}"/>
          </ac:picMkLst>
        </pc:picChg>
        <pc:picChg chg="add mod">
          <ac:chgData name="Ashish Kayastha" userId="4d00da76-6920-46a6-b061-e3dab7e8bf91" providerId="ADAL" clId="{13117713-BB92-3948-91A3-35B99B09F87D}" dt="2021-12-11T08:35:59.532" v="3754" actId="1037"/>
          <ac:picMkLst>
            <pc:docMk/>
            <pc:sldMk cId="2530362613" sldId="261"/>
            <ac:picMk id="7" creationId="{91632261-6F96-BE49-AD1C-DFA29BFFE09D}"/>
          </ac:picMkLst>
        </pc:picChg>
      </pc:sldChg>
      <pc:sldChg chg="modSp mod">
        <pc:chgData name="Ashish Kayastha" userId="4d00da76-6920-46a6-b061-e3dab7e8bf91" providerId="ADAL" clId="{13117713-BB92-3948-91A3-35B99B09F87D}" dt="2021-12-11T07:26:58.105" v="2147" actId="20577"/>
        <pc:sldMkLst>
          <pc:docMk/>
          <pc:sldMk cId="3985366983" sldId="262"/>
        </pc:sldMkLst>
        <pc:spChg chg="mod">
          <ac:chgData name="Ashish Kayastha" userId="4d00da76-6920-46a6-b061-e3dab7e8bf91" providerId="ADAL" clId="{13117713-BB92-3948-91A3-35B99B09F87D}" dt="2021-12-11T06:52:58.517" v="1270" actId="20577"/>
          <ac:spMkLst>
            <pc:docMk/>
            <pc:sldMk cId="3985366983" sldId="262"/>
            <ac:spMk id="2" creationId="{C4AF3738-B118-B348-B5FE-5813C696A91A}"/>
          </ac:spMkLst>
        </pc:spChg>
        <pc:spChg chg="mod">
          <ac:chgData name="Ashish Kayastha" userId="4d00da76-6920-46a6-b061-e3dab7e8bf91" providerId="ADAL" clId="{13117713-BB92-3948-91A3-35B99B09F87D}" dt="2021-12-11T07:26:58.105" v="2147" actId="20577"/>
          <ac:spMkLst>
            <pc:docMk/>
            <pc:sldMk cId="3985366983" sldId="262"/>
            <ac:spMk id="3" creationId="{DA03C87F-9964-564B-9FCC-427BBFA83329}"/>
          </ac:spMkLst>
        </pc:spChg>
      </pc:sldChg>
      <pc:sldChg chg="addSp delSp modSp mod setBg">
        <pc:chgData name="Ashish Kayastha" userId="4d00da76-6920-46a6-b061-e3dab7e8bf91" providerId="ADAL" clId="{13117713-BB92-3948-91A3-35B99B09F87D}" dt="2021-12-11T08:45:58.102" v="3878" actId="27636"/>
        <pc:sldMkLst>
          <pc:docMk/>
          <pc:sldMk cId="109726343" sldId="263"/>
        </pc:sldMkLst>
        <pc:spChg chg="mod">
          <ac:chgData name="Ashish Kayastha" userId="4d00da76-6920-46a6-b061-e3dab7e8bf91" providerId="ADAL" clId="{13117713-BB92-3948-91A3-35B99B09F87D}" dt="2021-12-11T08:01:09.659" v="2526" actId="20577"/>
          <ac:spMkLst>
            <pc:docMk/>
            <pc:sldMk cId="109726343" sldId="263"/>
            <ac:spMk id="2" creationId="{53E3FF28-D616-DE41-A13B-A846FE7F8A33}"/>
          </ac:spMkLst>
        </pc:spChg>
        <pc:spChg chg="add del mod">
          <ac:chgData name="Ashish Kayastha" userId="4d00da76-6920-46a6-b061-e3dab7e8bf91" providerId="ADAL" clId="{13117713-BB92-3948-91A3-35B99B09F87D}" dt="2021-12-11T08:45:58.102" v="3878" actId="27636"/>
          <ac:spMkLst>
            <pc:docMk/>
            <pc:sldMk cId="109726343" sldId="263"/>
            <ac:spMk id="3" creationId="{98A9ED23-04DD-4F4E-9C3A-DF290D2B20D4}"/>
          </ac:spMkLst>
        </pc:spChg>
        <pc:spChg chg="add del">
          <ac:chgData name="Ashish Kayastha" userId="4d00da76-6920-46a6-b061-e3dab7e8bf91" providerId="ADAL" clId="{13117713-BB92-3948-91A3-35B99B09F87D}" dt="2021-12-11T07:55:49.345" v="2461" actId="26606"/>
          <ac:spMkLst>
            <pc:docMk/>
            <pc:sldMk cId="109726343" sldId="263"/>
            <ac:spMk id="9" creationId="{E8AAECA2-4738-461E-B98E-6850C07AFC9F}"/>
          </ac:spMkLst>
        </pc:spChg>
        <pc:picChg chg="add del mod">
          <ac:chgData name="Ashish Kayastha" userId="4d00da76-6920-46a6-b061-e3dab7e8bf91" providerId="ADAL" clId="{13117713-BB92-3948-91A3-35B99B09F87D}" dt="2021-12-11T07:56:04.948" v="2462" actId="931"/>
          <ac:picMkLst>
            <pc:docMk/>
            <pc:sldMk cId="109726343" sldId="263"/>
            <ac:picMk id="5" creationId="{64C29EB4-25EA-7042-BFDE-4B84C956537F}"/>
          </ac:picMkLst>
        </pc:picChg>
        <pc:picChg chg="add del mod">
          <ac:chgData name="Ashish Kayastha" userId="4d00da76-6920-46a6-b061-e3dab7e8bf91" providerId="ADAL" clId="{13117713-BB92-3948-91A3-35B99B09F87D}" dt="2021-12-11T07:57:17.147" v="2477" actId="931"/>
          <ac:picMkLst>
            <pc:docMk/>
            <pc:sldMk cId="109726343" sldId="263"/>
            <ac:picMk id="7" creationId="{BA31C916-7FE3-0C47-89F7-34F7A95CB116}"/>
          </ac:picMkLst>
        </pc:picChg>
        <pc:picChg chg="add del mod">
          <ac:chgData name="Ashish Kayastha" userId="4d00da76-6920-46a6-b061-e3dab7e8bf91" providerId="ADAL" clId="{13117713-BB92-3948-91A3-35B99B09F87D}" dt="2021-12-11T07:59:11.313" v="2491" actId="931"/>
          <ac:picMkLst>
            <pc:docMk/>
            <pc:sldMk cId="109726343" sldId="263"/>
            <ac:picMk id="10" creationId="{FDC4A66C-5DBF-ED4A-B3BC-BE3F300A38CD}"/>
          </ac:picMkLst>
        </pc:picChg>
      </pc:sldChg>
      <pc:sldChg chg="modSp mod">
        <pc:chgData name="Ashish Kayastha" userId="4d00da76-6920-46a6-b061-e3dab7e8bf91" providerId="ADAL" clId="{13117713-BB92-3948-91A3-35B99B09F87D}" dt="2021-12-11T06:48:10.740" v="1219" actId="5793"/>
        <pc:sldMkLst>
          <pc:docMk/>
          <pc:sldMk cId="2481268920" sldId="264"/>
        </pc:sldMkLst>
        <pc:spChg chg="mod">
          <ac:chgData name="Ashish Kayastha" userId="4d00da76-6920-46a6-b061-e3dab7e8bf91" providerId="ADAL" clId="{13117713-BB92-3948-91A3-35B99B09F87D}" dt="2021-12-11T06:48:10.740" v="1219" actId="5793"/>
          <ac:spMkLst>
            <pc:docMk/>
            <pc:sldMk cId="2481268920" sldId="264"/>
            <ac:spMk id="3" creationId="{BFCA9021-6C87-A544-8910-545345ED82C6}"/>
          </ac:spMkLst>
        </pc:spChg>
        <pc:graphicFrameChg chg="mod modGraphic">
          <ac:chgData name="Ashish Kayastha" userId="4d00da76-6920-46a6-b061-e3dab7e8bf91" providerId="ADAL" clId="{13117713-BB92-3948-91A3-35B99B09F87D}" dt="2021-12-11T06:47:35.033" v="1210" actId="1035"/>
          <ac:graphicFrameMkLst>
            <pc:docMk/>
            <pc:sldMk cId="2481268920" sldId="264"/>
            <ac:graphicFrameMk id="5" creationId="{1A106138-D7FB-214A-A65B-714A97716D9B}"/>
          </ac:graphicFrameMkLst>
        </pc:graphicFrameChg>
      </pc:sldChg>
      <pc:sldChg chg="addSp delSp modSp mod">
        <pc:chgData name="Ashish Kayastha" userId="4d00da76-6920-46a6-b061-e3dab7e8bf91" providerId="ADAL" clId="{13117713-BB92-3948-91A3-35B99B09F87D}" dt="2021-12-11T06:04:31.183" v="390" actId="122"/>
        <pc:sldMkLst>
          <pc:docMk/>
          <pc:sldMk cId="2289049049" sldId="265"/>
        </pc:sldMkLst>
        <pc:spChg chg="mod">
          <ac:chgData name="Ashish Kayastha" userId="4d00da76-6920-46a6-b061-e3dab7e8bf91" providerId="ADAL" clId="{13117713-BB92-3948-91A3-35B99B09F87D}" dt="2021-12-11T05:46:17.844" v="116" actId="20577"/>
          <ac:spMkLst>
            <pc:docMk/>
            <pc:sldMk cId="2289049049" sldId="265"/>
            <ac:spMk id="2" creationId="{60604592-CA8A-FC41-85BA-42AD685CEF47}"/>
          </ac:spMkLst>
        </pc:spChg>
        <pc:spChg chg="add del">
          <ac:chgData name="Ashish Kayastha" userId="4d00da76-6920-46a6-b061-e3dab7e8bf91" providerId="ADAL" clId="{13117713-BB92-3948-91A3-35B99B09F87D}" dt="2021-12-11T05:42:26.484" v="2" actId="3680"/>
          <ac:spMkLst>
            <pc:docMk/>
            <pc:sldMk cId="2289049049" sldId="265"/>
            <ac:spMk id="3" creationId="{15B5F93F-C916-D14C-9D35-29D88BD2774B}"/>
          </ac:spMkLst>
        </pc:spChg>
        <pc:graphicFrameChg chg="add del mod ord modGraphic">
          <ac:chgData name="Ashish Kayastha" userId="4d00da76-6920-46a6-b061-e3dab7e8bf91" providerId="ADAL" clId="{13117713-BB92-3948-91A3-35B99B09F87D}" dt="2021-12-11T05:42:17.477" v="1" actId="3680"/>
          <ac:graphicFrameMkLst>
            <pc:docMk/>
            <pc:sldMk cId="2289049049" sldId="265"/>
            <ac:graphicFrameMk id="4" creationId="{46D3C8E9-04CE-4E4F-A7D2-161C60C425D2}"/>
          </ac:graphicFrameMkLst>
        </pc:graphicFrameChg>
        <pc:graphicFrameChg chg="add mod ord modGraphic">
          <ac:chgData name="Ashish Kayastha" userId="4d00da76-6920-46a6-b061-e3dab7e8bf91" providerId="ADAL" clId="{13117713-BB92-3948-91A3-35B99B09F87D}" dt="2021-12-11T06:04:18.894" v="388" actId="122"/>
          <ac:graphicFrameMkLst>
            <pc:docMk/>
            <pc:sldMk cId="2289049049" sldId="265"/>
            <ac:graphicFrameMk id="5" creationId="{693105C7-C7CB-BD49-A39B-09776C351032}"/>
          </ac:graphicFrameMkLst>
        </pc:graphicFrameChg>
        <pc:graphicFrameChg chg="add mod modGraphic">
          <ac:chgData name="Ashish Kayastha" userId="4d00da76-6920-46a6-b061-e3dab7e8bf91" providerId="ADAL" clId="{13117713-BB92-3948-91A3-35B99B09F87D}" dt="2021-12-11T06:04:31.183" v="390" actId="122"/>
          <ac:graphicFrameMkLst>
            <pc:docMk/>
            <pc:sldMk cId="2289049049" sldId="265"/>
            <ac:graphicFrameMk id="6" creationId="{9C8030A8-B651-5542-8D78-48A973800E1E}"/>
          </ac:graphicFrameMkLst>
        </pc:graphicFrameChg>
        <pc:graphicFrameChg chg="add mod modGraphic">
          <ac:chgData name="Ashish Kayastha" userId="4d00da76-6920-46a6-b061-e3dab7e8bf91" providerId="ADAL" clId="{13117713-BB92-3948-91A3-35B99B09F87D}" dt="2021-12-11T06:04:24.641" v="389" actId="122"/>
          <ac:graphicFrameMkLst>
            <pc:docMk/>
            <pc:sldMk cId="2289049049" sldId="265"/>
            <ac:graphicFrameMk id="7" creationId="{FC083B7E-6326-664F-A9F6-E532B5A2B956}"/>
          </ac:graphicFrameMkLst>
        </pc:graphicFrameChg>
      </pc:sldChg>
      <pc:sldChg chg="modSp mod ord">
        <pc:chgData name="Ashish Kayastha" userId="4d00da76-6920-46a6-b061-e3dab7e8bf91" providerId="ADAL" clId="{13117713-BB92-3948-91A3-35B99B09F87D}" dt="2021-12-11T07:08:59.088" v="1868" actId="2710"/>
        <pc:sldMkLst>
          <pc:docMk/>
          <pc:sldMk cId="1153758841" sldId="266"/>
        </pc:sldMkLst>
        <pc:spChg chg="mod">
          <ac:chgData name="Ashish Kayastha" userId="4d00da76-6920-46a6-b061-e3dab7e8bf91" providerId="ADAL" clId="{13117713-BB92-3948-91A3-35B99B09F87D}" dt="2021-12-11T07:08:59.088" v="1868" actId="2710"/>
          <ac:spMkLst>
            <pc:docMk/>
            <pc:sldMk cId="1153758841" sldId="266"/>
            <ac:spMk id="3" creationId="{C4BAE05E-6898-6948-B1CD-FCC0F9599B7F}"/>
          </ac:spMkLst>
        </pc:spChg>
      </pc:sldChg>
      <pc:sldChg chg="modSp mod">
        <pc:chgData name="Ashish Kayastha" userId="4d00da76-6920-46a6-b061-e3dab7e8bf91" providerId="ADAL" clId="{13117713-BB92-3948-91A3-35B99B09F87D}" dt="2021-12-11T07:33:55.990" v="2316" actId="27636"/>
        <pc:sldMkLst>
          <pc:docMk/>
          <pc:sldMk cId="3674218692" sldId="268"/>
        </pc:sldMkLst>
        <pc:spChg chg="mod">
          <ac:chgData name="Ashish Kayastha" userId="4d00da76-6920-46a6-b061-e3dab7e8bf91" providerId="ADAL" clId="{13117713-BB92-3948-91A3-35B99B09F87D}" dt="2021-12-11T07:33:55.990" v="2316" actId="27636"/>
          <ac:spMkLst>
            <pc:docMk/>
            <pc:sldMk cId="3674218692" sldId="268"/>
            <ac:spMk id="3" creationId="{DC19C416-A647-D348-9D1D-8CC57B7F48E6}"/>
          </ac:spMkLst>
        </pc:spChg>
      </pc:sldChg>
      <pc:sldChg chg="modSp mod">
        <pc:chgData name="Ashish Kayastha" userId="4d00da76-6920-46a6-b061-e3dab7e8bf91" providerId="ADAL" clId="{13117713-BB92-3948-91A3-35B99B09F87D}" dt="2021-12-11T05:48:25.048" v="220" actId="20577"/>
        <pc:sldMkLst>
          <pc:docMk/>
          <pc:sldMk cId="4268862001" sldId="269"/>
        </pc:sldMkLst>
        <pc:spChg chg="mod">
          <ac:chgData name="Ashish Kayastha" userId="4d00da76-6920-46a6-b061-e3dab7e8bf91" providerId="ADAL" clId="{13117713-BB92-3948-91A3-35B99B09F87D}" dt="2021-12-11T05:48:25.048" v="220" actId="20577"/>
          <ac:spMkLst>
            <pc:docMk/>
            <pc:sldMk cId="4268862001" sldId="269"/>
            <ac:spMk id="3" creationId="{B314B33F-4F40-C540-8832-C038FF8B787D}"/>
          </ac:spMkLst>
        </pc:spChg>
      </pc:sldChg>
      <pc:sldChg chg="modSp new mod">
        <pc:chgData name="Ashish Kayastha" userId="4d00da76-6920-46a6-b061-e3dab7e8bf91" providerId="ADAL" clId="{13117713-BB92-3948-91A3-35B99B09F87D}" dt="2021-12-11T08:46:26.314" v="3881" actId="20577"/>
        <pc:sldMkLst>
          <pc:docMk/>
          <pc:sldMk cId="796776143" sldId="270"/>
        </pc:sldMkLst>
        <pc:spChg chg="mod">
          <ac:chgData name="Ashish Kayastha" userId="4d00da76-6920-46a6-b061-e3dab7e8bf91" providerId="ADAL" clId="{13117713-BB92-3948-91A3-35B99B09F87D}" dt="2021-12-11T06:52:55.669" v="1269" actId="20577"/>
          <ac:spMkLst>
            <pc:docMk/>
            <pc:sldMk cId="796776143" sldId="270"/>
            <ac:spMk id="2" creationId="{5D473EF5-80BA-4B48-B55E-2619C8BDF3CF}"/>
          </ac:spMkLst>
        </pc:spChg>
        <pc:spChg chg="mod">
          <ac:chgData name="Ashish Kayastha" userId="4d00da76-6920-46a6-b061-e3dab7e8bf91" providerId="ADAL" clId="{13117713-BB92-3948-91A3-35B99B09F87D}" dt="2021-12-11T08:46:26.314" v="3881" actId="20577"/>
          <ac:spMkLst>
            <pc:docMk/>
            <pc:sldMk cId="796776143" sldId="270"/>
            <ac:spMk id="3" creationId="{3FA33682-EADD-8D4C-91CA-2152EDC9E0A0}"/>
          </ac:spMkLst>
        </pc:spChg>
      </pc:sldChg>
      <pc:sldChg chg="modSp new mod">
        <pc:chgData name="Ashish Kayastha" userId="4d00da76-6920-46a6-b061-e3dab7e8bf91" providerId="ADAL" clId="{13117713-BB92-3948-91A3-35B99B09F87D}" dt="2021-12-11T08:30:52.851" v="3673" actId="20577"/>
        <pc:sldMkLst>
          <pc:docMk/>
          <pc:sldMk cId="2167357202" sldId="271"/>
        </pc:sldMkLst>
        <pc:spChg chg="mod">
          <ac:chgData name="Ashish Kayastha" userId="4d00da76-6920-46a6-b061-e3dab7e8bf91" providerId="ADAL" clId="{13117713-BB92-3948-91A3-35B99B09F87D}" dt="2021-12-11T08:30:52.851" v="3673" actId="20577"/>
          <ac:spMkLst>
            <pc:docMk/>
            <pc:sldMk cId="2167357202" sldId="271"/>
            <ac:spMk id="2" creationId="{4745B3AB-2072-484F-A870-DC297BC74313}"/>
          </ac:spMkLst>
        </pc:spChg>
      </pc:sldChg>
      <pc:sldChg chg="modSp new mod">
        <pc:chgData name="Ashish Kayastha" userId="4d00da76-6920-46a6-b061-e3dab7e8bf91" providerId="ADAL" clId="{13117713-BB92-3948-91A3-35B99B09F87D}" dt="2021-12-11T08:39:23.092" v="3772" actId="20577"/>
        <pc:sldMkLst>
          <pc:docMk/>
          <pc:sldMk cId="642251966" sldId="272"/>
        </pc:sldMkLst>
        <pc:spChg chg="mod">
          <ac:chgData name="Ashish Kayastha" userId="4d00da76-6920-46a6-b061-e3dab7e8bf91" providerId="ADAL" clId="{13117713-BB92-3948-91A3-35B99B09F87D}" dt="2021-12-11T08:39:23.092" v="3772" actId="20577"/>
          <ac:spMkLst>
            <pc:docMk/>
            <pc:sldMk cId="642251966" sldId="272"/>
            <ac:spMk id="2" creationId="{3F1D08F6-B718-D240-836D-438F194BDECB}"/>
          </ac:spMkLst>
        </pc:spChg>
      </pc:sldChg>
      <pc:sldChg chg="modSp new mod">
        <pc:chgData name="Ashish Kayastha" userId="4d00da76-6920-46a6-b061-e3dab7e8bf91" providerId="ADAL" clId="{13117713-BB92-3948-91A3-35B99B09F87D}" dt="2021-12-11T08:45:35.546" v="3872" actId="2710"/>
        <pc:sldMkLst>
          <pc:docMk/>
          <pc:sldMk cId="1987362629" sldId="273"/>
        </pc:sldMkLst>
        <pc:spChg chg="mod">
          <ac:chgData name="Ashish Kayastha" userId="4d00da76-6920-46a6-b061-e3dab7e8bf91" providerId="ADAL" clId="{13117713-BB92-3948-91A3-35B99B09F87D}" dt="2021-12-11T08:45:12.011" v="3871"/>
          <ac:spMkLst>
            <pc:docMk/>
            <pc:sldMk cId="1987362629" sldId="273"/>
            <ac:spMk id="2" creationId="{C078A160-653A-E845-B203-B87CF94D3C1F}"/>
          </ac:spMkLst>
        </pc:spChg>
        <pc:spChg chg="mod">
          <ac:chgData name="Ashish Kayastha" userId="4d00da76-6920-46a6-b061-e3dab7e8bf91" providerId="ADAL" clId="{13117713-BB92-3948-91A3-35B99B09F87D}" dt="2021-12-11T08:45:35.546" v="3872" actId="2710"/>
          <ac:spMkLst>
            <pc:docMk/>
            <pc:sldMk cId="1987362629" sldId="273"/>
            <ac:spMk id="3" creationId="{4A81A27E-541B-0A4F-A805-91E9E64BE246}"/>
          </ac:spMkLst>
        </pc:spChg>
      </pc:sldChg>
    </pc:docChg>
  </pc:docChgLst>
  <pc:docChgLst>
    <pc:chgData name="Kayastha, Ashish" userId="4d00da76-6920-46a6-b061-e3dab7e8bf91" providerId="ADAL" clId="{87924767-18CA-6B47-91A7-8FC9F1AB48D0}"/>
    <pc:docChg chg="undo redo custSel addSld delSld modSld sldOrd">
      <pc:chgData name="Kayastha, Ashish" userId="4d00da76-6920-46a6-b061-e3dab7e8bf91" providerId="ADAL" clId="{87924767-18CA-6B47-91A7-8FC9F1AB48D0}" dt="2021-12-20T22:25:11.467" v="7786" actId="20577"/>
      <pc:docMkLst>
        <pc:docMk/>
      </pc:docMkLst>
      <pc:sldChg chg="modSp mod">
        <pc:chgData name="Kayastha, Ashish" userId="4d00da76-6920-46a6-b061-e3dab7e8bf91" providerId="ADAL" clId="{87924767-18CA-6B47-91A7-8FC9F1AB48D0}" dt="2021-12-12T07:00:25.948" v="4782" actId="1035"/>
        <pc:sldMkLst>
          <pc:docMk/>
          <pc:sldMk cId="1266127218" sldId="256"/>
        </pc:sldMkLst>
        <pc:spChg chg="mod">
          <ac:chgData name="Kayastha, Ashish" userId="4d00da76-6920-46a6-b061-e3dab7e8bf91" providerId="ADAL" clId="{87924767-18CA-6B47-91A7-8FC9F1AB48D0}" dt="2021-12-12T07:00:25.948" v="4782" actId="1035"/>
          <ac:spMkLst>
            <pc:docMk/>
            <pc:sldMk cId="1266127218" sldId="256"/>
            <ac:spMk id="2" creationId="{0854B662-54EA-3C4A-A00C-CDE7DEC56A20}"/>
          </ac:spMkLst>
        </pc:spChg>
        <pc:spChg chg="mod">
          <ac:chgData name="Kayastha, Ashish" userId="4d00da76-6920-46a6-b061-e3dab7e8bf91" providerId="ADAL" clId="{87924767-18CA-6B47-91A7-8FC9F1AB48D0}" dt="2021-12-12T07:00:16.156" v="4758" actId="1036"/>
          <ac:spMkLst>
            <pc:docMk/>
            <pc:sldMk cId="1266127218" sldId="256"/>
            <ac:spMk id="3" creationId="{783DB475-A989-BE4E-96D3-44FA106CF206}"/>
          </ac:spMkLst>
        </pc:spChg>
      </pc:sldChg>
      <pc:sldChg chg="modSp mod">
        <pc:chgData name="Kayastha, Ashish" userId="4d00da76-6920-46a6-b061-e3dab7e8bf91" providerId="ADAL" clId="{87924767-18CA-6B47-91A7-8FC9F1AB48D0}" dt="2021-12-15T18:20:23.898" v="6863" actId="20577"/>
        <pc:sldMkLst>
          <pc:docMk/>
          <pc:sldMk cId="505896011" sldId="257"/>
        </pc:sldMkLst>
        <pc:spChg chg="mod">
          <ac:chgData name="Kayastha, Ashish" userId="4d00da76-6920-46a6-b061-e3dab7e8bf91" providerId="ADAL" clId="{87924767-18CA-6B47-91A7-8FC9F1AB48D0}" dt="2021-12-12T02:48:26.997" v="4579" actId="403"/>
          <ac:spMkLst>
            <pc:docMk/>
            <pc:sldMk cId="505896011" sldId="257"/>
            <ac:spMk id="2" creationId="{4DB0801B-169F-0F43-B3D6-0DC64F2A3CC4}"/>
          </ac:spMkLst>
        </pc:spChg>
        <pc:spChg chg="mod">
          <ac:chgData name="Kayastha, Ashish" userId="4d00da76-6920-46a6-b061-e3dab7e8bf91" providerId="ADAL" clId="{87924767-18CA-6B47-91A7-8FC9F1AB48D0}" dt="2021-12-15T18:20:23.898" v="6863" actId="20577"/>
          <ac:spMkLst>
            <pc:docMk/>
            <pc:sldMk cId="505896011" sldId="257"/>
            <ac:spMk id="9" creationId="{C916AA6C-3C2D-4F0E-B1FE-E99C6C6B8D56}"/>
          </ac:spMkLst>
        </pc:spChg>
        <pc:picChg chg="mod">
          <ac:chgData name="Kayastha, Ashish" userId="4d00da76-6920-46a6-b061-e3dab7e8bf91" providerId="ADAL" clId="{87924767-18CA-6B47-91A7-8FC9F1AB48D0}" dt="2021-12-11T21:19:32.676" v="348" actId="29295"/>
          <ac:picMkLst>
            <pc:docMk/>
            <pc:sldMk cId="505896011" sldId="257"/>
            <ac:picMk id="5" creationId="{0EA02B63-BA34-C540-A9C2-567E283E3406}"/>
          </ac:picMkLst>
        </pc:picChg>
      </pc:sldChg>
      <pc:sldChg chg="modSp mod">
        <pc:chgData name="Kayastha, Ashish" userId="4d00da76-6920-46a6-b061-e3dab7e8bf91" providerId="ADAL" clId="{87924767-18CA-6B47-91A7-8FC9F1AB48D0}" dt="2021-12-12T02:48:05.471" v="4578" actId="27636"/>
        <pc:sldMkLst>
          <pc:docMk/>
          <pc:sldMk cId="2927628837" sldId="258"/>
        </pc:sldMkLst>
        <pc:spChg chg="mod">
          <ac:chgData name="Kayastha, Ashish" userId="4d00da76-6920-46a6-b061-e3dab7e8bf91" providerId="ADAL" clId="{87924767-18CA-6B47-91A7-8FC9F1AB48D0}" dt="2021-12-12T02:48:05.471" v="4578" actId="27636"/>
          <ac:spMkLst>
            <pc:docMk/>
            <pc:sldMk cId="2927628837" sldId="258"/>
            <ac:spMk id="2" creationId="{0A6C0AF6-69CA-F348-A99F-ABE162AA9C99}"/>
          </ac:spMkLst>
        </pc:spChg>
        <pc:picChg chg="mod">
          <ac:chgData name="Kayastha, Ashish" userId="4d00da76-6920-46a6-b061-e3dab7e8bf91" providerId="ADAL" clId="{87924767-18CA-6B47-91A7-8FC9F1AB48D0}" dt="2021-12-11T21:18:32.814" v="335"/>
          <ac:picMkLst>
            <pc:docMk/>
            <pc:sldMk cId="2927628837" sldId="258"/>
            <ac:picMk id="5" creationId="{385F1233-7A30-9642-B475-E38E615D5AE7}"/>
          </ac:picMkLst>
        </pc:picChg>
      </pc:sldChg>
      <pc:sldChg chg="modSp">
        <pc:chgData name="Kayastha, Ashish" userId="4d00da76-6920-46a6-b061-e3dab7e8bf91" providerId="ADAL" clId="{87924767-18CA-6B47-91A7-8FC9F1AB48D0}" dt="2021-12-12T00:23:18.011" v="1885"/>
        <pc:sldMkLst>
          <pc:docMk/>
          <pc:sldMk cId="143113983" sldId="259"/>
        </pc:sldMkLst>
        <pc:spChg chg="mod">
          <ac:chgData name="Kayastha, Ashish" userId="4d00da76-6920-46a6-b061-e3dab7e8bf91" providerId="ADAL" clId="{87924767-18CA-6B47-91A7-8FC9F1AB48D0}" dt="2021-12-12T00:23:18.011" v="1885"/>
          <ac:spMkLst>
            <pc:docMk/>
            <pc:sldMk cId="143113983" sldId="259"/>
            <ac:spMk id="2" creationId="{CCA03CBD-0C60-8145-8DA2-20546A3ECD98}"/>
          </ac:spMkLst>
        </pc:spChg>
        <pc:picChg chg="mod">
          <ac:chgData name="Kayastha, Ashish" userId="4d00da76-6920-46a6-b061-e3dab7e8bf91" providerId="ADAL" clId="{87924767-18CA-6B47-91A7-8FC9F1AB48D0}" dt="2021-12-11T21:18:21.373" v="333"/>
          <ac:picMkLst>
            <pc:docMk/>
            <pc:sldMk cId="143113983" sldId="259"/>
            <ac:picMk id="5" creationId="{AC9C1044-2EFF-474D-A229-5E5C0D39CE65}"/>
          </ac:picMkLst>
        </pc:picChg>
      </pc:sldChg>
      <pc:sldChg chg="modSp mod">
        <pc:chgData name="Kayastha, Ashish" userId="4d00da76-6920-46a6-b061-e3dab7e8bf91" providerId="ADAL" clId="{87924767-18CA-6B47-91A7-8FC9F1AB48D0}" dt="2021-12-12T06:38:52.763" v="4674" actId="20577"/>
        <pc:sldMkLst>
          <pc:docMk/>
          <pc:sldMk cId="3718948588" sldId="260"/>
        </pc:sldMkLst>
        <pc:spChg chg="mod">
          <ac:chgData name="Kayastha, Ashish" userId="4d00da76-6920-46a6-b061-e3dab7e8bf91" providerId="ADAL" clId="{87924767-18CA-6B47-91A7-8FC9F1AB48D0}" dt="2021-12-12T00:46:14.333" v="2342" actId="20577"/>
          <ac:spMkLst>
            <pc:docMk/>
            <pc:sldMk cId="3718948588" sldId="260"/>
            <ac:spMk id="2" creationId="{C4A65FE9-381E-7B44-921D-AB99D9E8A9A9}"/>
          </ac:spMkLst>
        </pc:spChg>
        <pc:spChg chg="mod">
          <ac:chgData name="Kayastha, Ashish" userId="4d00da76-6920-46a6-b061-e3dab7e8bf91" providerId="ADAL" clId="{87924767-18CA-6B47-91A7-8FC9F1AB48D0}" dt="2021-12-12T06:38:52.763" v="4674" actId="20577"/>
          <ac:spMkLst>
            <pc:docMk/>
            <pc:sldMk cId="3718948588" sldId="260"/>
            <ac:spMk id="3" creationId="{BDE6BF62-84C9-F647-A26A-FBCD7D03BA39}"/>
          </ac:spMkLst>
        </pc:spChg>
      </pc:sldChg>
      <pc:sldChg chg="addSp delSp modSp mod">
        <pc:chgData name="Kayastha, Ashish" userId="4d00da76-6920-46a6-b061-e3dab7e8bf91" providerId="ADAL" clId="{87924767-18CA-6B47-91A7-8FC9F1AB48D0}" dt="2021-12-20T05:41:05.334" v="7303" actId="20577"/>
        <pc:sldMkLst>
          <pc:docMk/>
          <pc:sldMk cId="2530362613" sldId="261"/>
        </pc:sldMkLst>
        <pc:spChg chg="mod">
          <ac:chgData name="Kayastha, Ashish" userId="4d00da76-6920-46a6-b061-e3dab7e8bf91" providerId="ADAL" clId="{87924767-18CA-6B47-91A7-8FC9F1AB48D0}" dt="2021-12-12T00:23:18.011" v="1885"/>
          <ac:spMkLst>
            <pc:docMk/>
            <pc:sldMk cId="2530362613" sldId="261"/>
            <ac:spMk id="2" creationId="{9FDE8D5B-AE2A-2143-96EC-2F4D6D4BA283}"/>
          </ac:spMkLst>
        </pc:spChg>
        <pc:spChg chg="add del mod">
          <ac:chgData name="Kayastha, Ashish" userId="4d00da76-6920-46a6-b061-e3dab7e8bf91" providerId="ADAL" clId="{87924767-18CA-6B47-91A7-8FC9F1AB48D0}" dt="2021-12-15T17:16:06.952" v="5679" actId="767"/>
          <ac:spMkLst>
            <pc:docMk/>
            <pc:sldMk cId="2530362613" sldId="261"/>
            <ac:spMk id="3" creationId="{EF16D887-0C75-A540-AA29-FB0D5C65A855}"/>
          </ac:spMkLst>
        </pc:spChg>
        <pc:spChg chg="add del mod">
          <ac:chgData name="Kayastha, Ashish" userId="4d00da76-6920-46a6-b061-e3dab7e8bf91" providerId="ADAL" clId="{87924767-18CA-6B47-91A7-8FC9F1AB48D0}" dt="2021-12-14T20:36:38.239" v="5519" actId="931"/>
          <ac:spMkLst>
            <pc:docMk/>
            <pc:sldMk cId="2530362613" sldId="261"/>
            <ac:spMk id="10" creationId="{1BDC5185-63CA-174C-B909-931643904255}"/>
          </ac:spMkLst>
        </pc:spChg>
        <pc:spChg chg="add mod">
          <ac:chgData name="Kayastha, Ashish" userId="4d00da76-6920-46a6-b061-e3dab7e8bf91" providerId="ADAL" clId="{87924767-18CA-6B47-91A7-8FC9F1AB48D0}" dt="2021-12-15T17:36:22.117" v="6136" actId="20577"/>
          <ac:spMkLst>
            <pc:docMk/>
            <pc:sldMk cId="2530362613" sldId="261"/>
            <ac:spMk id="10" creationId="{A4C03A26-1BFB-3142-8423-8B943486CED2}"/>
          </ac:spMkLst>
        </pc:spChg>
        <pc:spChg chg="add mod">
          <ac:chgData name="Kayastha, Ashish" userId="4d00da76-6920-46a6-b061-e3dab7e8bf91" providerId="ADAL" clId="{87924767-18CA-6B47-91A7-8FC9F1AB48D0}" dt="2021-12-15T17:38:00.403" v="6149" actId="1076"/>
          <ac:spMkLst>
            <pc:docMk/>
            <pc:sldMk cId="2530362613" sldId="261"/>
            <ac:spMk id="11" creationId="{47277359-7AE5-F349-BC11-3B48350CF085}"/>
          </ac:spMkLst>
        </pc:spChg>
        <pc:spChg chg="add mod">
          <ac:chgData name="Kayastha, Ashish" userId="4d00da76-6920-46a6-b061-e3dab7e8bf91" providerId="ADAL" clId="{87924767-18CA-6B47-91A7-8FC9F1AB48D0}" dt="2021-12-20T05:41:05.334" v="7303" actId="20577"/>
          <ac:spMkLst>
            <pc:docMk/>
            <pc:sldMk cId="2530362613" sldId="261"/>
            <ac:spMk id="14" creationId="{A447ECEF-4887-C74E-83F0-A9D1051664FF}"/>
          </ac:spMkLst>
        </pc:spChg>
        <pc:spChg chg="add del mod">
          <ac:chgData name="Kayastha, Ashish" userId="4d00da76-6920-46a6-b061-e3dab7e8bf91" providerId="ADAL" clId="{87924767-18CA-6B47-91A7-8FC9F1AB48D0}" dt="2021-12-14T20:56:31.669" v="5548" actId="21"/>
          <ac:spMkLst>
            <pc:docMk/>
            <pc:sldMk cId="2530362613" sldId="261"/>
            <ac:spMk id="15" creationId="{120F190F-2DED-6A46-B3D4-BC08FA9AB898}"/>
          </ac:spMkLst>
        </pc:spChg>
        <pc:picChg chg="add del mod">
          <ac:chgData name="Kayastha, Ashish" userId="4d00da76-6920-46a6-b061-e3dab7e8bf91" providerId="ADAL" clId="{87924767-18CA-6B47-91A7-8FC9F1AB48D0}" dt="2021-12-14T20:52:54.919" v="5526" actId="21"/>
          <ac:picMkLst>
            <pc:docMk/>
            <pc:sldMk cId="2530362613" sldId="261"/>
            <ac:picMk id="4" creationId="{3C943F54-CB2C-464A-86A8-DE69353FA32A}"/>
          </ac:picMkLst>
        </pc:picChg>
        <pc:picChg chg="del mod">
          <ac:chgData name="Kayastha, Ashish" userId="4d00da76-6920-46a6-b061-e3dab7e8bf91" providerId="ADAL" clId="{87924767-18CA-6B47-91A7-8FC9F1AB48D0}" dt="2021-12-14T20:35:45.886" v="5518" actId="478"/>
          <ac:picMkLst>
            <pc:docMk/>
            <pc:sldMk cId="2530362613" sldId="261"/>
            <ac:picMk id="5" creationId="{BDF3ED49-3F73-E446-93B5-4E43C985AB64}"/>
          </ac:picMkLst>
        </pc:picChg>
        <pc:picChg chg="add mod">
          <ac:chgData name="Kayastha, Ashish" userId="4d00da76-6920-46a6-b061-e3dab7e8bf91" providerId="ADAL" clId="{87924767-18CA-6B47-91A7-8FC9F1AB48D0}" dt="2021-12-15T17:27:17.740" v="6026" actId="1036"/>
          <ac:picMkLst>
            <pc:docMk/>
            <pc:sldMk cId="2530362613" sldId="261"/>
            <ac:picMk id="5" creationId="{FE375F8D-63ED-7149-8729-7E4DF66FD69F}"/>
          </ac:picMkLst>
        </pc:picChg>
        <pc:picChg chg="add del mod">
          <ac:chgData name="Kayastha, Ashish" userId="4d00da76-6920-46a6-b061-e3dab7e8bf91" providerId="ADAL" clId="{87924767-18CA-6B47-91A7-8FC9F1AB48D0}" dt="2021-12-14T20:34:25.455" v="5517"/>
          <ac:picMkLst>
            <pc:docMk/>
            <pc:sldMk cId="2530362613" sldId="261"/>
            <ac:picMk id="6" creationId="{A835C899-1E10-1148-AF39-682D5AE086A1}"/>
          </ac:picMkLst>
        </pc:picChg>
        <pc:picChg chg="del mod">
          <ac:chgData name="Kayastha, Ashish" userId="4d00da76-6920-46a6-b061-e3dab7e8bf91" providerId="ADAL" clId="{87924767-18CA-6B47-91A7-8FC9F1AB48D0}" dt="2021-12-14T20:36:58.316" v="5522" actId="478"/>
          <ac:picMkLst>
            <pc:docMk/>
            <pc:sldMk cId="2530362613" sldId="261"/>
            <ac:picMk id="7" creationId="{91632261-6F96-BE49-AD1C-DFA29BFFE09D}"/>
          </ac:picMkLst>
        </pc:picChg>
        <pc:picChg chg="add mod">
          <ac:chgData name="Kayastha, Ashish" userId="4d00da76-6920-46a6-b061-e3dab7e8bf91" providerId="ADAL" clId="{87924767-18CA-6B47-91A7-8FC9F1AB48D0}" dt="2021-12-15T17:27:17.740" v="6026" actId="1036"/>
          <ac:picMkLst>
            <pc:docMk/>
            <pc:sldMk cId="2530362613" sldId="261"/>
            <ac:picMk id="7" creationId="{C1893AFF-5388-8445-8A81-55F9C4AC32B4}"/>
          </ac:picMkLst>
        </pc:picChg>
        <pc:picChg chg="add mod">
          <ac:chgData name="Kayastha, Ashish" userId="4d00da76-6920-46a6-b061-e3dab7e8bf91" providerId="ADAL" clId="{87924767-18CA-6B47-91A7-8FC9F1AB48D0}" dt="2021-12-15T17:24:47.975" v="5999" actId="1035"/>
          <ac:picMkLst>
            <pc:docMk/>
            <pc:sldMk cId="2530362613" sldId="261"/>
            <ac:picMk id="12" creationId="{AFF09342-1878-A642-B2D2-1ABC8B76EDFB}"/>
          </ac:picMkLst>
        </pc:picChg>
        <pc:picChg chg="add mod">
          <ac:chgData name="Kayastha, Ashish" userId="4d00da76-6920-46a6-b061-e3dab7e8bf91" providerId="ADAL" clId="{87924767-18CA-6B47-91A7-8FC9F1AB48D0}" dt="2021-12-15T17:24:47.975" v="5999" actId="1035"/>
          <ac:picMkLst>
            <pc:docMk/>
            <pc:sldMk cId="2530362613" sldId="261"/>
            <ac:picMk id="16" creationId="{425904BF-1126-3443-A2DE-9904DA8B2FA9}"/>
          </ac:picMkLst>
        </pc:picChg>
        <pc:picChg chg="add del mod">
          <ac:chgData name="Kayastha, Ashish" userId="4d00da76-6920-46a6-b061-e3dab7e8bf91" providerId="ADAL" clId="{87924767-18CA-6B47-91A7-8FC9F1AB48D0}" dt="2021-12-14T20:53:00.861" v="5528" actId="21"/>
          <ac:picMkLst>
            <pc:docMk/>
            <pc:sldMk cId="2530362613" sldId="261"/>
            <ac:picMk id="17" creationId="{33A95939-1AEA-BF4D-B453-6CB0AE664696}"/>
          </ac:picMkLst>
        </pc:picChg>
        <pc:cxnChg chg="add del mod">
          <ac:chgData name="Kayastha, Ashish" userId="4d00da76-6920-46a6-b061-e3dab7e8bf91" providerId="ADAL" clId="{87924767-18CA-6B47-91A7-8FC9F1AB48D0}" dt="2021-12-15T17:23:58.408" v="5981" actId="478"/>
          <ac:cxnSpMkLst>
            <pc:docMk/>
            <pc:sldMk cId="2530362613" sldId="261"/>
            <ac:cxnSpMk id="8" creationId="{9C972103-D308-2D43-B8EA-ABF103A19471}"/>
          </ac:cxnSpMkLst>
        </pc:cxnChg>
        <pc:cxnChg chg="add del mod">
          <ac:chgData name="Kayastha, Ashish" userId="4d00da76-6920-46a6-b061-e3dab7e8bf91" providerId="ADAL" clId="{87924767-18CA-6B47-91A7-8FC9F1AB48D0}" dt="2021-12-11T23:47:26.257" v="1498" actId="478"/>
          <ac:cxnSpMkLst>
            <pc:docMk/>
            <pc:sldMk cId="2530362613" sldId="261"/>
            <ac:cxnSpMk id="10" creationId="{26210102-7FDB-7444-94B3-7FA0CA2C1B38}"/>
          </ac:cxnSpMkLst>
        </pc:cxnChg>
      </pc:sldChg>
      <pc:sldChg chg="modSp mod">
        <pc:chgData name="Kayastha, Ashish" userId="4d00da76-6920-46a6-b061-e3dab7e8bf91" providerId="ADAL" clId="{87924767-18CA-6B47-91A7-8FC9F1AB48D0}" dt="2021-12-12T02:33:37.733" v="4519" actId="27636"/>
        <pc:sldMkLst>
          <pc:docMk/>
          <pc:sldMk cId="3985366983" sldId="262"/>
        </pc:sldMkLst>
        <pc:spChg chg="mod">
          <ac:chgData name="Kayastha, Ashish" userId="4d00da76-6920-46a6-b061-e3dab7e8bf91" providerId="ADAL" clId="{87924767-18CA-6B47-91A7-8FC9F1AB48D0}" dt="2021-12-12T02:33:37.733" v="4519" actId="27636"/>
          <ac:spMkLst>
            <pc:docMk/>
            <pc:sldMk cId="3985366983" sldId="262"/>
            <ac:spMk id="3" creationId="{DA03C87F-9964-564B-9FCC-427BBFA83329}"/>
          </ac:spMkLst>
        </pc:spChg>
      </pc:sldChg>
      <pc:sldChg chg="modSp mod">
        <pc:chgData name="Kayastha, Ashish" userId="4d00da76-6920-46a6-b061-e3dab7e8bf91" providerId="ADAL" clId="{87924767-18CA-6B47-91A7-8FC9F1AB48D0}" dt="2021-12-15T18:14:47.295" v="6808" actId="20577"/>
        <pc:sldMkLst>
          <pc:docMk/>
          <pc:sldMk cId="109726343" sldId="263"/>
        </pc:sldMkLst>
        <pc:spChg chg="mod">
          <ac:chgData name="Kayastha, Ashish" userId="4d00da76-6920-46a6-b061-e3dab7e8bf91" providerId="ADAL" clId="{87924767-18CA-6B47-91A7-8FC9F1AB48D0}" dt="2021-12-12T00:46:52.842" v="2377" actId="20577"/>
          <ac:spMkLst>
            <pc:docMk/>
            <pc:sldMk cId="109726343" sldId="263"/>
            <ac:spMk id="2" creationId="{53E3FF28-D616-DE41-A13B-A846FE7F8A33}"/>
          </ac:spMkLst>
        </pc:spChg>
        <pc:spChg chg="mod">
          <ac:chgData name="Kayastha, Ashish" userId="4d00da76-6920-46a6-b061-e3dab7e8bf91" providerId="ADAL" clId="{87924767-18CA-6B47-91A7-8FC9F1AB48D0}" dt="2021-12-15T18:14:47.295" v="6808" actId="20577"/>
          <ac:spMkLst>
            <pc:docMk/>
            <pc:sldMk cId="109726343" sldId="263"/>
            <ac:spMk id="3" creationId="{98A9ED23-04DD-4F4E-9C3A-DF290D2B20D4}"/>
          </ac:spMkLst>
        </pc:spChg>
      </pc:sldChg>
      <pc:sldChg chg="modSp mod">
        <pc:chgData name="Kayastha, Ashish" userId="4d00da76-6920-46a6-b061-e3dab7e8bf91" providerId="ADAL" clId="{87924767-18CA-6B47-91A7-8FC9F1AB48D0}" dt="2021-12-15T18:28:16.125" v="6898" actId="20577"/>
        <pc:sldMkLst>
          <pc:docMk/>
          <pc:sldMk cId="2481268920" sldId="264"/>
        </pc:sldMkLst>
        <pc:spChg chg="mod">
          <ac:chgData name="Kayastha, Ashish" userId="4d00da76-6920-46a6-b061-e3dab7e8bf91" providerId="ADAL" clId="{87924767-18CA-6B47-91A7-8FC9F1AB48D0}" dt="2021-12-13T22:48:10.116" v="5422" actId="14100"/>
          <ac:spMkLst>
            <pc:docMk/>
            <pc:sldMk cId="2481268920" sldId="264"/>
            <ac:spMk id="3" creationId="{BFCA9021-6C87-A544-8910-545345ED82C6}"/>
          </ac:spMkLst>
        </pc:spChg>
        <pc:graphicFrameChg chg="modGraphic">
          <ac:chgData name="Kayastha, Ashish" userId="4d00da76-6920-46a6-b061-e3dab7e8bf91" providerId="ADAL" clId="{87924767-18CA-6B47-91A7-8FC9F1AB48D0}" dt="2021-12-15T18:28:16.125" v="6898" actId="20577"/>
          <ac:graphicFrameMkLst>
            <pc:docMk/>
            <pc:sldMk cId="2481268920" sldId="264"/>
            <ac:graphicFrameMk id="5" creationId="{1A106138-D7FB-214A-A65B-714A97716D9B}"/>
          </ac:graphicFrameMkLst>
        </pc:graphicFrameChg>
      </pc:sldChg>
      <pc:sldChg chg="addSp delSp modSp mod">
        <pc:chgData name="Kayastha, Ashish" userId="4d00da76-6920-46a6-b061-e3dab7e8bf91" providerId="ADAL" clId="{87924767-18CA-6B47-91A7-8FC9F1AB48D0}" dt="2021-12-15T17:48:06.671" v="6250" actId="20577"/>
        <pc:sldMkLst>
          <pc:docMk/>
          <pc:sldMk cId="2289049049" sldId="265"/>
        </pc:sldMkLst>
        <pc:spChg chg="mod">
          <ac:chgData name="Kayastha, Ashish" userId="4d00da76-6920-46a6-b061-e3dab7e8bf91" providerId="ADAL" clId="{87924767-18CA-6B47-91A7-8FC9F1AB48D0}" dt="2021-12-12T00:46:35.271" v="2368" actId="20577"/>
          <ac:spMkLst>
            <pc:docMk/>
            <pc:sldMk cId="2289049049" sldId="265"/>
            <ac:spMk id="2" creationId="{60604592-CA8A-FC41-85BA-42AD685CEF47}"/>
          </ac:spMkLst>
        </pc:spChg>
        <pc:graphicFrameChg chg="mod modGraphic">
          <ac:chgData name="Kayastha, Ashish" userId="4d00da76-6920-46a6-b061-e3dab7e8bf91" providerId="ADAL" clId="{87924767-18CA-6B47-91A7-8FC9F1AB48D0}" dt="2021-12-15T17:48:06.671" v="6250" actId="20577"/>
          <ac:graphicFrameMkLst>
            <pc:docMk/>
            <pc:sldMk cId="2289049049" sldId="265"/>
            <ac:graphicFrameMk id="5" creationId="{693105C7-C7CB-BD49-A39B-09776C351032}"/>
          </ac:graphicFrameMkLst>
        </pc:graphicFrameChg>
        <pc:graphicFrameChg chg="del mod">
          <ac:chgData name="Kayastha, Ashish" userId="4d00da76-6920-46a6-b061-e3dab7e8bf91" providerId="ADAL" clId="{87924767-18CA-6B47-91A7-8FC9F1AB48D0}" dt="2021-12-13T03:21:50.652" v="5178" actId="478"/>
          <ac:graphicFrameMkLst>
            <pc:docMk/>
            <pc:sldMk cId="2289049049" sldId="265"/>
            <ac:graphicFrameMk id="6" creationId="{9C8030A8-B651-5542-8D78-48A973800E1E}"/>
          </ac:graphicFrameMkLst>
        </pc:graphicFrameChg>
        <pc:graphicFrameChg chg="del mod modGraphic">
          <ac:chgData name="Kayastha, Ashish" userId="4d00da76-6920-46a6-b061-e3dab7e8bf91" providerId="ADAL" clId="{87924767-18CA-6B47-91A7-8FC9F1AB48D0}" dt="2021-12-13T03:18:03.581" v="5052" actId="478"/>
          <ac:graphicFrameMkLst>
            <pc:docMk/>
            <pc:sldMk cId="2289049049" sldId="265"/>
            <ac:graphicFrameMk id="7" creationId="{FC083B7E-6326-664F-A9F6-E532B5A2B956}"/>
          </ac:graphicFrameMkLst>
        </pc:graphicFrameChg>
        <pc:graphicFrameChg chg="add del mod">
          <ac:chgData name="Kayastha, Ashish" userId="4d00da76-6920-46a6-b061-e3dab7e8bf91" providerId="ADAL" clId="{87924767-18CA-6B47-91A7-8FC9F1AB48D0}" dt="2021-12-13T03:32:43.748" v="5220"/>
          <ac:graphicFrameMkLst>
            <pc:docMk/>
            <pc:sldMk cId="2289049049" sldId="265"/>
            <ac:graphicFrameMk id="8" creationId="{E612FDB8-70FC-EC46-9D1D-B5EFCE03FF66}"/>
          </ac:graphicFrameMkLst>
        </pc:graphicFrameChg>
      </pc:sldChg>
      <pc:sldChg chg="modSp mod">
        <pc:chgData name="Kayastha, Ashish" userId="4d00da76-6920-46a6-b061-e3dab7e8bf91" providerId="ADAL" clId="{87924767-18CA-6B47-91A7-8FC9F1AB48D0}" dt="2021-12-12T02:32:39.428" v="4502" actId="123"/>
        <pc:sldMkLst>
          <pc:docMk/>
          <pc:sldMk cId="1153758841" sldId="266"/>
        </pc:sldMkLst>
        <pc:spChg chg="mod">
          <ac:chgData name="Kayastha, Ashish" userId="4d00da76-6920-46a6-b061-e3dab7e8bf91" providerId="ADAL" clId="{87924767-18CA-6B47-91A7-8FC9F1AB48D0}" dt="2021-12-12T02:32:39.428" v="4502" actId="123"/>
          <ac:spMkLst>
            <pc:docMk/>
            <pc:sldMk cId="1153758841" sldId="266"/>
            <ac:spMk id="3" creationId="{C4BAE05E-6898-6948-B1CD-FCC0F9599B7F}"/>
          </ac:spMkLst>
        </pc:spChg>
      </pc:sldChg>
      <pc:sldChg chg="modSp mod">
        <pc:chgData name="Kayastha, Ashish" userId="4d00da76-6920-46a6-b061-e3dab7e8bf91" providerId="ADAL" clId="{87924767-18CA-6B47-91A7-8FC9F1AB48D0}" dt="2021-12-15T19:50:32.279" v="7267" actId="20577"/>
        <pc:sldMkLst>
          <pc:docMk/>
          <pc:sldMk cId="316563300" sldId="267"/>
        </pc:sldMkLst>
        <pc:spChg chg="mod">
          <ac:chgData name="Kayastha, Ashish" userId="4d00da76-6920-46a6-b061-e3dab7e8bf91" providerId="ADAL" clId="{87924767-18CA-6B47-91A7-8FC9F1AB48D0}" dt="2021-12-15T19:50:32.279" v="7267" actId="20577"/>
          <ac:spMkLst>
            <pc:docMk/>
            <pc:sldMk cId="316563300" sldId="267"/>
            <ac:spMk id="3" creationId="{6C9B10DB-6473-2045-BBE1-1766FBE60D99}"/>
          </ac:spMkLst>
        </pc:spChg>
      </pc:sldChg>
      <pc:sldChg chg="modSp mod">
        <pc:chgData name="Kayastha, Ashish" userId="4d00da76-6920-46a6-b061-e3dab7e8bf91" providerId="ADAL" clId="{87924767-18CA-6B47-91A7-8FC9F1AB48D0}" dt="2021-12-15T19:44:39.074" v="7094" actId="20577"/>
        <pc:sldMkLst>
          <pc:docMk/>
          <pc:sldMk cId="3674218692" sldId="268"/>
        </pc:sldMkLst>
        <pc:spChg chg="mod">
          <ac:chgData name="Kayastha, Ashish" userId="4d00da76-6920-46a6-b061-e3dab7e8bf91" providerId="ADAL" clId="{87924767-18CA-6B47-91A7-8FC9F1AB48D0}" dt="2021-12-15T19:44:39.074" v="7094" actId="20577"/>
          <ac:spMkLst>
            <pc:docMk/>
            <pc:sldMk cId="3674218692" sldId="268"/>
            <ac:spMk id="3" creationId="{DC19C416-A647-D348-9D1D-8CC57B7F48E6}"/>
          </ac:spMkLst>
        </pc:spChg>
      </pc:sldChg>
      <pc:sldChg chg="modSp mod">
        <pc:chgData name="Kayastha, Ashish" userId="4d00da76-6920-46a6-b061-e3dab7e8bf91" providerId="ADAL" clId="{87924767-18CA-6B47-91A7-8FC9F1AB48D0}" dt="2021-12-12T02:36:54.242" v="4533" actId="2711"/>
        <pc:sldMkLst>
          <pc:docMk/>
          <pc:sldMk cId="4268862001" sldId="269"/>
        </pc:sldMkLst>
        <pc:spChg chg="mod">
          <ac:chgData name="Kayastha, Ashish" userId="4d00da76-6920-46a6-b061-e3dab7e8bf91" providerId="ADAL" clId="{87924767-18CA-6B47-91A7-8FC9F1AB48D0}" dt="2021-12-12T02:36:54.242" v="4533" actId="2711"/>
          <ac:spMkLst>
            <pc:docMk/>
            <pc:sldMk cId="4268862001" sldId="269"/>
            <ac:spMk id="3" creationId="{B314B33F-4F40-C540-8832-C038FF8B787D}"/>
          </ac:spMkLst>
        </pc:spChg>
      </pc:sldChg>
      <pc:sldChg chg="modSp mod">
        <pc:chgData name="Kayastha, Ashish" userId="4d00da76-6920-46a6-b061-e3dab7e8bf91" providerId="ADAL" clId="{87924767-18CA-6B47-91A7-8FC9F1AB48D0}" dt="2021-12-13T23:14:09.695" v="5439" actId="20577"/>
        <pc:sldMkLst>
          <pc:docMk/>
          <pc:sldMk cId="796776143" sldId="270"/>
        </pc:sldMkLst>
        <pc:spChg chg="mod">
          <ac:chgData name="Kayastha, Ashish" userId="4d00da76-6920-46a6-b061-e3dab7e8bf91" providerId="ADAL" clId="{87924767-18CA-6B47-91A7-8FC9F1AB48D0}" dt="2021-12-13T23:14:09.695" v="5439" actId="20577"/>
          <ac:spMkLst>
            <pc:docMk/>
            <pc:sldMk cId="796776143" sldId="270"/>
            <ac:spMk id="3" creationId="{3FA33682-EADD-8D4C-91CA-2152EDC9E0A0}"/>
          </ac:spMkLst>
        </pc:spChg>
      </pc:sldChg>
      <pc:sldChg chg="addSp delSp modSp mod ord">
        <pc:chgData name="Kayastha, Ashish" userId="4d00da76-6920-46a6-b061-e3dab7e8bf91" providerId="ADAL" clId="{87924767-18CA-6B47-91A7-8FC9F1AB48D0}" dt="2021-12-15T18:17:52.129" v="6832" actId="478"/>
        <pc:sldMkLst>
          <pc:docMk/>
          <pc:sldMk cId="2167357202" sldId="271"/>
        </pc:sldMkLst>
        <pc:spChg chg="mod">
          <ac:chgData name="Kayastha, Ashish" userId="4d00da76-6920-46a6-b061-e3dab7e8bf91" providerId="ADAL" clId="{87924767-18CA-6B47-91A7-8FC9F1AB48D0}" dt="2021-12-12T00:23:18.011" v="1885"/>
          <ac:spMkLst>
            <pc:docMk/>
            <pc:sldMk cId="2167357202" sldId="271"/>
            <ac:spMk id="2" creationId="{4745B3AB-2072-484F-A870-DC297BC74313}"/>
          </ac:spMkLst>
        </pc:spChg>
        <pc:spChg chg="add del">
          <ac:chgData name="Kayastha, Ashish" userId="4d00da76-6920-46a6-b061-e3dab7e8bf91" providerId="ADAL" clId="{87924767-18CA-6B47-91A7-8FC9F1AB48D0}" dt="2021-12-11T21:12:53.515" v="316" actId="931"/>
          <ac:spMkLst>
            <pc:docMk/>
            <pc:sldMk cId="2167357202" sldId="271"/>
            <ac:spMk id="3" creationId="{EA89150A-B7C4-9A48-ABA3-35208811E2BD}"/>
          </ac:spMkLst>
        </pc:spChg>
        <pc:spChg chg="add mod">
          <ac:chgData name="Kayastha, Ashish" userId="4d00da76-6920-46a6-b061-e3dab7e8bf91" providerId="ADAL" clId="{87924767-18CA-6B47-91A7-8FC9F1AB48D0}" dt="2021-12-15T17:12:40.559" v="5672" actId="14100"/>
          <ac:spMkLst>
            <pc:docMk/>
            <pc:sldMk cId="2167357202" sldId="271"/>
            <ac:spMk id="4" creationId="{C17B6B37-BEDD-0444-B4CE-AD76F650DD60}"/>
          </ac:spMkLst>
        </pc:spChg>
        <pc:spChg chg="add mod">
          <ac:chgData name="Kayastha, Ashish" userId="4d00da76-6920-46a6-b061-e3dab7e8bf91" providerId="ADAL" clId="{87924767-18CA-6B47-91A7-8FC9F1AB48D0}" dt="2021-12-15T17:10:45.821" v="5661" actId="1076"/>
          <ac:spMkLst>
            <pc:docMk/>
            <pc:sldMk cId="2167357202" sldId="271"/>
            <ac:spMk id="5" creationId="{802E6080-E2A0-B245-B604-375892B81DC5}"/>
          </ac:spMkLst>
        </pc:spChg>
        <pc:spChg chg="add del mod">
          <ac:chgData name="Kayastha, Ashish" userId="4d00da76-6920-46a6-b061-e3dab7e8bf91" providerId="ADAL" clId="{87924767-18CA-6B47-91A7-8FC9F1AB48D0}" dt="2021-12-15T18:16:30.966" v="6811" actId="478"/>
          <ac:spMkLst>
            <pc:docMk/>
            <pc:sldMk cId="2167357202" sldId="271"/>
            <ac:spMk id="6" creationId="{96007AD6-19FC-0F4B-B95F-1DDFEF51FD4F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8" creationId="{868F93E4-9199-EF44-83C5-30770259FD98}"/>
          </ac:spMkLst>
        </pc:spChg>
        <pc:spChg chg="add del mod">
          <ac:chgData name="Kayastha, Ashish" userId="4d00da76-6920-46a6-b061-e3dab7e8bf91" providerId="ADAL" clId="{87924767-18CA-6B47-91A7-8FC9F1AB48D0}" dt="2021-12-15T18:17:52.129" v="6832" actId="478"/>
          <ac:spMkLst>
            <pc:docMk/>
            <pc:sldMk cId="2167357202" sldId="271"/>
            <ac:spMk id="9" creationId="{007B5648-0AF2-4549-9894-56B1962116C3}"/>
          </ac:spMkLst>
        </pc:spChg>
        <pc:spChg chg="add mod">
          <ac:chgData name="Kayastha, Ashish" userId="4d00da76-6920-46a6-b061-e3dab7e8bf91" providerId="ADAL" clId="{87924767-18CA-6B47-91A7-8FC9F1AB48D0}" dt="2021-12-15T17:10:18.249" v="5658" actId="14100"/>
          <ac:spMkLst>
            <pc:docMk/>
            <pc:sldMk cId="2167357202" sldId="271"/>
            <ac:spMk id="17" creationId="{041D2AB9-5FE5-6C4A-BE34-8403CBB7D615}"/>
          </ac:spMkLst>
        </pc:spChg>
        <pc:spChg chg="add mod">
          <ac:chgData name="Kayastha, Ashish" userId="4d00da76-6920-46a6-b061-e3dab7e8bf91" providerId="ADAL" clId="{87924767-18CA-6B47-91A7-8FC9F1AB48D0}" dt="2021-12-15T17:11:08.222" v="5670" actId="20577"/>
          <ac:spMkLst>
            <pc:docMk/>
            <pc:sldMk cId="2167357202" sldId="271"/>
            <ac:spMk id="18" creationId="{E7A87A47-143D-6443-823C-A2C54EE45776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45" creationId="{6548DF35-0F5A-8C45-B951-423BBB50696E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46" creationId="{E99C8869-FC79-2A4E-BE9A-32B85C965B80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47" creationId="{6B6E8B58-044D-2745-8AD0-273EB78EE499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71" creationId="{CA21D4BC-C559-6B41-889C-E09E3B6ECCD8}"/>
          </ac:spMkLst>
        </pc:spChg>
        <pc:spChg chg="add mod topLvl">
          <ac:chgData name="Kayastha, Ashish" userId="4d00da76-6920-46a6-b061-e3dab7e8bf91" providerId="ADAL" clId="{87924767-18CA-6B47-91A7-8FC9F1AB48D0}" dt="2021-12-12T02:27:59.526" v="4487" actId="165"/>
          <ac:spMkLst>
            <pc:docMk/>
            <pc:sldMk cId="2167357202" sldId="271"/>
            <ac:spMk id="72" creationId="{3F1EF9DD-A94F-F042-80B6-FFDB87D15F37}"/>
          </ac:spMkLst>
        </pc:spChg>
        <pc:grpChg chg="add mod">
          <ac:chgData name="Kayastha, Ashish" userId="4d00da76-6920-46a6-b061-e3dab7e8bf91" providerId="ADAL" clId="{87924767-18CA-6B47-91A7-8FC9F1AB48D0}" dt="2021-12-15T17:06:51.067" v="5613" actId="1036"/>
          <ac:grpSpMkLst>
            <pc:docMk/>
            <pc:sldMk cId="2167357202" sldId="271"/>
            <ac:grpSpMk id="3" creationId="{57D205D8-2463-8342-BCC1-A641C36CA89A}"/>
          </ac:grpSpMkLst>
        </pc:grpChg>
        <pc:grpChg chg="add del mod">
          <ac:chgData name="Kayastha, Ashish" userId="4d00da76-6920-46a6-b061-e3dab7e8bf91" providerId="ADAL" clId="{87924767-18CA-6B47-91A7-8FC9F1AB48D0}" dt="2021-12-11T23:08:45.659" v="889" actId="165"/>
          <ac:grpSpMkLst>
            <pc:docMk/>
            <pc:sldMk cId="2167357202" sldId="271"/>
            <ac:grpSpMk id="3" creationId="{EED03275-0849-BB40-8719-67AA98494019}"/>
          </ac:grpSpMkLst>
        </pc:grpChg>
        <pc:grpChg chg="add del">
          <ac:chgData name="Kayastha, Ashish" userId="4d00da76-6920-46a6-b061-e3dab7e8bf91" providerId="ADAL" clId="{87924767-18CA-6B47-91A7-8FC9F1AB48D0}" dt="2021-12-11T23:15:34.718" v="988" actId="164"/>
          <ac:grpSpMkLst>
            <pc:docMk/>
            <pc:sldMk cId="2167357202" sldId="271"/>
            <ac:grpSpMk id="6" creationId="{21B687BB-5083-414E-8AF8-7EB39D4D2443}"/>
          </ac:grpSpMkLst>
        </pc:grpChg>
        <pc:grpChg chg="add del mod">
          <ac:chgData name="Kayastha, Ashish" userId="4d00da76-6920-46a6-b061-e3dab7e8bf91" providerId="ADAL" clId="{87924767-18CA-6B47-91A7-8FC9F1AB48D0}" dt="2021-12-11T23:17:18.925" v="1006" actId="165"/>
          <ac:grpSpMkLst>
            <pc:docMk/>
            <pc:sldMk cId="2167357202" sldId="271"/>
            <ac:grpSpMk id="9" creationId="{12CD174A-70F9-7F42-8FD1-72EDCF1A6C9D}"/>
          </ac:grpSpMkLst>
        </pc:grpChg>
        <pc:grpChg chg="add del">
          <ac:chgData name="Kayastha, Ashish" userId="4d00da76-6920-46a6-b061-e3dab7e8bf91" providerId="ADAL" clId="{87924767-18CA-6B47-91A7-8FC9F1AB48D0}" dt="2021-12-12T02:27:59.526" v="4487" actId="165"/>
          <ac:grpSpMkLst>
            <pc:docMk/>
            <pc:sldMk cId="2167357202" sldId="271"/>
            <ac:grpSpMk id="12" creationId="{94F0279F-8D24-AB45-A74F-633F60833B08}"/>
          </ac:grpSpMkLst>
        </pc:grpChg>
        <pc:grpChg chg="add del">
          <ac:chgData name="Kayastha, Ashish" userId="4d00da76-6920-46a6-b061-e3dab7e8bf91" providerId="ADAL" clId="{87924767-18CA-6B47-91A7-8FC9F1AB48D0}" dt="2021-12-11T22:40:00.421" v="693" actId="165"/>
          <ac:grpSpMkLst>
            <pc:docMk/>
            <pc:sldMk cId="2167357202" sldId="271"/>
            <ac:grpSpMk id="26" creationId="{8E874E32-51FE-4645-A5A5-7C807109B5AB}"/>
          </ac:grpSpMkLst>
        </pc:grpChg>
        <pc:grpChg chg="add del mod">
          <ac:chgData name="Kayastha, Ashish" userId="4d00da76-6920-46a6-b061-e3dab7e8bf91" providerId="ADAL" clId="{87924767-18CA-6B47-91A7-8FC9F1AB48D0}" dt="2021-12-11T22:40:48.351" v="700" actId="478"/>
          <ac:grpSpMkLst>
            <pc:docMk/>
            <pc:sldMk cId="2167357202" sldId="271"/>
            <ac:grpSpMk id="27" creationId="{73D7A2D8-9539-604E-B4D4-E694908D8AD1}"/>
          </ac:grpSpMkLst>
        </pc:grpChg>
        <pc:grpChg chg="add del mod">
          <ac:chgData name="Kayastha, Ashish" userId="4d00da76-6920-46a6-b061-e3dab7e8bf91" providerId="ADAL" clId="{87924767-18CA-6B47-91A7-8FC9F1AB48D0}" dt="2021-12-11T22:40:53.716" v="702" actId="478"/>
          <ac:grpSpMkLst>
            <pc:docMk/>
            <pc:sldMk cId="2167357202" sldId="271"/>
            <ac:grpSpMk id="33" creationId="{29358701-B0A9-8445-BD9A-3F62B4906C5A}"/>
          </ac:grpSpMkLst>
        </pc:grpChg>
        <pc:grpChg chg="add del mod">
          <ac:chgData name="Kayastha, Ashish" userId="4d00da76-6920-46a6-b061-e3dab7e8bf91" providerId="ADAL" clId="{87924767-18CA-6B47-91A7-8FC9F1AB48D0}" dt="2021-12-11T22:40:51.655" v="701" actId="478"/>
          <ac:grpSpMkLst>
            <pc:docMk/>
            <pc:sldMk cId="2167357202" sldId="271"/>
            <ac:grpSpMk id="39" creationId="{32E0BF6D-1164-B249-BB92-187D32DADCE3}"/>
          </ac:grpSpMkLst>
        </pc:grpChg>
        <pc:grpChg chg="add del topLvl">
          <ac:chgData name="Kayastha, Ashish" userId="4d00da76-6920-46a6-b061-e3dab7e8bf91" providerId="ADAL" clId="{87924767-18CA-6B47-91A7-8FC9F1AB48D0}" dt="2021-12-11T23:11:56.207" v="932" actId="165"/>
          <ac:grpSpMkLst>
            <pc:docMk/>
            <pc:sldMk cId="2167357202" sldId="271"/>
            <ac:grpSpMk id="52" creationId="{F7AA505F-68F4-274A-B7E3-B38C3B8A57FC}"/>
          </ac:grpSpMkLst>
        </pc:grpChg>
        <pc:grpChg chg="add del mod topLvl">
          <ac:chgData name="Kayastha, Ashish" userId="4d00da76-6920-46a6-b061-e3dab7e8bf91" providerId="ADAL" clId="{87924767-18CA-6B47-91A7-8FC9F1AB48D0}" dt="2021-12-11T23:08:59.078" v="890" actId="165"/>
          <ac:grpSpMkLst>
            <pc:docMk/>
            <pc:sldMk cId="2167357202" sldId="271"/>
            <ac:grpSpMk id="53" creationId="{74AB5C45-14BA-9C41-B570-871BA098AB41}"/>
          </ac:grpSpMkLst>
        </pc:grpChg>
        <pc:grpChg chg="add del mod topLvl">
          <ac:chgData name="Kayastha, Ashish" userId="4d00da76-6920-46a6-b061-e3dab7e8bf91" providerId="ADAL" clId="{87924767-18CA-6B47-91A7-8FC9F1AB48D0}" dt="2021-12-11T23:09:38.115" v="900" actId="165"/>
          <ac:grpSpMkLst>
            <pc:docMk/>
            <pc:sldMk cId="2167357202" sldId="271"/>
            <ac:grpSpMk id="59" creationId="{5F0461D8-4E3C-E04A-9DDF-31001AD58CAB}"/>
          </ac:grpSpMkLst>
        </pc:grpChg>
        <pc:grpChg chg="add del mod topLvl">
          <ac:chgData name="Kayastha, Ashish" userId="4d00da76-6920-46a6-b061-e3dab7e8bf91" providerId="ADAL" clId="{87924767-18CA-6B47-91A7-8FC9F1AB48D0}" dt="2021-12-11T23:09:22.799" v="895" actId="165"/>
          <ac:grpSpMkLst>
            <pc:docMk/>
            <pc:sldMk cId="2167357202" sldId="271"/>
            <ac:grpSpMk id="65" creationId="{8E0B925B-58CA-C942-9342-9FE4261DBB77}"/>
          </ac:grpSpMkLst>
        </pc:grpChg>
        <pc:picChg chg="add del mod">
          <ac:chgData name="Kayastha, Ashish" userId="4d00da76-6920-46a6-b061-e3dab7e8bf91" providerId="ADAL" clId="{87924767-18CA-6B47-91A7-8FC9F1AB48D0}" dt="2021-12-11T16:30:49.323" v="5" actId="931"/>
          <ac:picMkLst>
            <pc:docMk/>
            <pc:sldMk cId="2167357202" sldId="271"/>
            <ac:picMk id="5" creationId="{09DD97A2-B2AB-714B-9635-E49A9AA8E389}"/>
          </ac:picMkLst>
        </pc:picChg>
        <pc:picChg chg="add mod">
          <ac:chgData name="Kayastha, Ashish" userId="4d00da76-6920-46a6-b061-e3dab7e8bf91" providerId="ADAL" clId="{87924767-18CA-6B47-91A7-8FC9F1AB48D0}" dt="2021-12-15T17:06:51.067" v="5613" actId="1036"/>
          <ac:picMkLst>
            <pc:docMk/>
            <pc:sldMk cId="2167357202" sldId="271"/>
            <ac:picMk id="7" creationId="{8FE8D5C7-188E-ED4C-9533-06AE9080C20A}"/>
          </ac:picMkLst>
        </pc:picChg>
        <pc:cxnChg chg="add del mod topLvl">
          <ac:chgData name="Kayastha, Ashish" userId="4d00da76-6920-46a6-b061-e3dab7e8bf91" providerId="ADAL" clId="{87924767-18CA-6B47-91A7-8FC9F1AB48D0}" dt="2021-12-11T23:15:57.836" v="990" actId="478"/>
          <ac:cxnSpMkLst>
            <pc:docMk/>
            <pc:sldMk cId="2167357202" sldId="271"/>
            <ac:cxnSpMk id="10" creationId="{C49AF783-57D3-AE4E-B9CE-E3CA0FE92C2A}"/>
          </ac:cxnSpMkLst>
        </pc:cxnChg>
        <pc:cxnChg chg="add del mod topLvl">
          <ac:chgData name="Kayastha, Ashish" userId="4d00da76-6920-46a6-b061-e3dab7e8bf91" providerId="ADAL" clId="{87924767-18CA-6B47-91A7-8FC9F1AB48D0}" dt="2021-12-11T23:12:00.748" v="934" actId="478"/>
          <ac:cxnSpMkLst>
            <pc:docMk/>
            <pc:sldMk cId="2167357202" sldId="271"/>
            <ac:cxnSpMk id="11" creationId="{7559F477-50BB-C743-9CCF-98307D6B50DF}"/>
          </ac:cxnSpMkLst>
        </pc:cxnChg>
        <pc:cxnChg chg="add del mod">
          <ac:chgData name="Kayastha, Ashish" userId="4d00da76-6920-46a6-b061-e3dab7e8bf91" providerId="ADAL" clId="{87924767-18CA-6B47-91A7-8FC9F1AB48D0}" dt="2021-12-11T22:22:24.449" v="561"/>
          <ac:cxnSpMkLst>
            <pc:docMk/>
            <pc:sldMk cId="2167357202" sldId="271"/>
            <ac:cxnSpMk id="12" creationId="{8C431632-FABC-CF4A-B487-9A0856CDD696}"/>
          </ac:cxnSpMkLst>
        </pc:cxnChg>
        <pc:cxnChg chg="add del mod topLvl">
          <ac:chgData name="Kayastha, Ashish" userId="4d00da76-6920-46a6-b061-e3dab7e8bf91" providerId="ADAL" clId="{87924767-18CA-6B47-91A7-8FC9F1AB48D0}" dt="2021-12-11T23:12:04.503" v="936" actId="478"/>
          <ac:cxnSpMkLst>
            <pc:docMk/>
            <pc:sldMk cId="2167357202" sldId="271"/>
            <ac:cxnSpMk id="13" creationId="{C3798373-EB73-9A41-A8F5-0CA2EC105FB3}"/>
          </ac:cxnSpMkLst>
        </pc:cxnChg>
        <pc:cxnChg chg="add del mod topLvl">
          <ac:chgData name="Kayastha, Ashish" userId="4d00da76-6920-46a6-b061-e3dab7e8bf91" providerId="ADAL" clId="{87924767-18CA-6B47-91A7-8FC9F1AB48D0}" dt="2021-12-11T23:12:02.584" v="935" actId="478"/>
          <ac:cxnSpMkLst>
            <pc:docMk/>
            <pc:sldMk cId="2167357202" sldId="271"/>
            <ac:cxnSpMk id="14" creationId="{D00BEF0A-C987-9A43-B495-8EBCB2E94C45}"/>
          </ac:cxnSpMkLst>
        </pc:cxnChg>
        <pc:cxnChg chg="add del mod topLvl">
          <ac:chgData name="Kayastha, Ashish" userId="4d00da76-6920-46a6-b061-e3dab7e8bf91" providerId="ADAL" clId="{87924767-18CA-6B47-91A7-8FC9F1AB48D0}" dt="2021-12-11T23:11:59.254" v="933" actId="478"/>
          <ac:cxnSpMkLst>
            <pc:docMk/>
            <pc:sldMk cId="2167357202" sldId="271"/>
            <ac:cxnSpMk id="15" creationId="{F117B875-2F65-B44C-8CAE-B13885BDD3F8}"/>
          </ac:cxnSpMkLst>
        </pc:cxnChg>
        <pc:cxnChg chg="add del mod">
          <ac:chgData name="Kayastha, Ashish" userId="4d00da76-6920-46a6-b061-e3dab7e8bf91" providerId="ADAL" clId="{87924767-18CA-6B47-91A7-8FC9F1AB48D0}" dt="2021-12-11T22:26:38.749" v="598" actId="478"/>
          <ac:cxnSpMkLst>
            <pc:docMk/>
            <pc:sldMk cId="2167357202" sldId="271"/>
            <ac:cxnSpMk id="16" creationId="{54672713-9636-9B4D-A78A-D2F5DED8CB0C}"/>
          </ac:cxnSpMkLst>
        </pc:cxnChg>
        <pc:cxnChg chg="add del mod">
          <ac:chgData name="Kayastha, Ashish" userId="4d00da76-6920-46a6-b061-e3dab7e8bf91" providerId="ADAL" clId="{87924767-18CA-6B47-91A7-8FC9F1AB48D0}" dt="2021-12-11T22:26:38.749" v="598" actId="478"/>
          <ac:cxnSpMkLst>
            <pc:docMk/>
            <pc:sldMk cId="2167357202" sldId="271"/>
            <ac:cxnSpMk id="17" creationId="{F3E0D18A-53B8-B848-8423-597A41AAD29C}"/>
          </ac:cxnSpMkLst>
        </pc:cxnChg>
        <pc:cxnChg chg="add del mod">
          <ac:chgData name="Kayastha, Ashish" userId="4d00da76-6920-46a6-b061-e3dab7e8bf91" providerId="ADAL" clId="{87924767-18CA-6B47-91A7-8FC9F1AB48D0}" dt="2021-12-11T22:26:38.749" v="598" actId="478"/>
          <ac:cxnSpMkLst>
            <pc:docMk/>
            <pc:sldMk cId="2167357202" sldId="271"/>
            <ac:cxnSpMk id="18" creationId="{61D74856-8A60-AB42-9043-373DDEDE34BA}"/>
          </ac:cxnSpMkLst>
        </pc:cxnChg>
        <pc:cxnChg chg="add del mod">
          <ac:chgData name="Kayastha, Ashish" userId="4d00da76-6920-46a6-b061-e3dab7e8bf91" providerId="ADAL" clId="{87924767-18CA-6B47-91A7-8FC9F1AB48D0}" dt="2021-12-11T22:26:38.749" v="598" actId="478"/>
          <ac:cxnSpMkLst>
            <pc:docMk/>
            <pc:sldMk cId="2167357202" sldId="271"/>
            <ac:cxnSpMk id="19" creationId="{1963DCA8-2A8C-2D45-8C16-87023C7A80CC}"/>
          </ac:cxnSpMkLst>
        </pc:cxnChg>
        <pc:cxnChg chg="add del mod">
          <ac:chgData name="Kayastha, Ashish" userId="4d00da76-6920-46a6-b061-e3dab7e8bf91" providerId="ADAL" clId="{87924767-18CA-6B47-91A7-8FC9F1AB48D0}" dt="2021-12-11T22:26:38.749" v="598" actId="478"/>
          <ac:cxnSpMkLst>
            <pc:docMk/>
            <pc:sldMk cId="2167357202" sldId="271"/>
            <ac:cxnSpMk id="20" creationId="{77B490EC-F9F3-1B49-A2F0-A3828AAC2A4B}"/>
          </ac:cxnSpMkLst>
        </pc:cxnChg>
        <pc:cxnChg chg="add del mod">
          <ac:chgData name="Kayastha, Ashish" userId="4d00da76-6920-46a6-b061-e3dab7e8bf91" providerId="ADAL" clId="{87924767-18CA-6B47-91A7-8FC9F1AB48D0}" dt="2021-12-11T22:26:53.714" v="601" actId="478"/>
          <ac:cxnSpMkLst>
            <pc:docMk/>
            <pc:sldMk cId="2167357202" sldId="271"/>
            <ac:cxnSpMk id="21" creationId="{3B4B30FA-393E-7742-B034-ABFE3ECB6097}"/>
          </ac:cxnSpMkLst>
        </pc:cxnChg>
        <pc:cxnChg chg="add del mod">
          <ac:chgData name="Kayastha, Ashish" userId="4d00da76-6920-46a6-b061-e3dab7e8bf91" providerId="ADAL" clId="{87924767-18CA-6B47-91A7-8FC9F1AB48D0}" dt="2021-12-11T22:26:53.714" v="601" actId="478"/>
          <ac:cxnSpMkLst>
            <pc:docMk/>
            <pc:sldMk cId="2167357202" sldId="271"/>
            <ac:cxnSpMk id="22" creationId="{7F2F88BC-6016-B44F-8AA6-82E432564E27}"/>
          </ac:cxnSpMkLst>
        </pc:cxnChg>
        <pc:cxnChg chg="add del mod">
          <ac:chgData name="Kayastha, Ashish" userId="4d00da76-6920-46a6-b061-e3dab7e8bf91" providerId="ADAL" clId="{87924767-18CA-6B47-91A7-8FC9F1AB48D0}" dt="2021-12-11T22:26:53.714" v="601" actId="478"/>
          <ac:cxnSpMkLst>
            <pc:docMk/>
            <pc:sldMk cId="2167357202" sldId="271"/>
            <ac:cxnSpMk id="23" creationId="{FACCD4A4-2795-C34A-9C18-4BF76E526288}"/>
          </ac:cxnSpMkLst>
        </pc:cxnChg>
        <pc:cxnChg chg="add del mod">
          <ac:chgData name="Kayastha, Ashish" userId="4d00da76-6920-46a6-b061-e3dab7e8bf91" providerId="ADAL" clId="{87924767-18CA-6B47-91A7-8FC9F1AB48D0}" dt="2021-12-11T22:26:53.714" v="601" actId="478"/>
          <ac:cxnSpMkLst>
            <pc:docMk/>
            <pc:sldMk cId="2167357202" sldId="271"/>
            <ac:cxnSpMk id="24" creationId="{6192242D-6BFE-514C-B402-812F23BF626D}"/>
          </ac:cxnSpMkLst>
        </pc:cxnChg>
        <pc:cxnChg chg="add del mod">
          <ac:chgData name="Kayastha, Ashish" userId="4d00da76-6920-46a6-b061-e3dab7e8bf91" providerId="ADAL" clId="{87924767-18CA-6B47-91A7-8FC9F1AB48D0}" dt="2021-12-11T22:26:53.714" v="601" actId="478"/>
          <ac:cxnSpMkLst>
            <pc:docMk/>
            <pc:sldMk cId="2167357202" sldId="271"/>
            <ac:cxnSpMk id="25" creationId="{505C933B-862D-2249-B77E-CFB92F3411A8}"/>
          </ac:cxnSpMkLst>
        </pc:cxnChg>
        <pc:cxnChg chg="mod">
          <ac:chgData name="Kayastha, Ashish" userId="4d00da76-6920-46a6-b061-e3dab7e8bf91" providerId="ADAL" clId="{87924767-18CA-6B47-91A7-8FC9F1AB48D0}" dt="2021-12-11T22:26:43.423" v="599"/>
          <ac:cxnSpMkLst>
            <pc:docMk/>
            <pc:sldMk cId="2167357202" sldId="271"/>
            <ac:cxnSpMk id="28" creationId="{82F6D616-8E39-6A44-A1A4-8DD0760BF771}"/>
          </ac:cxnSpMkLst>
        </pc:cxnChg>
        <pc:cxnChg chg="mod">
          <ac:chgData name="Kayastha, Ashish" userId="4d00da76-6920-46a6-b061-e3dab7e8bf91" providerId="ADAL" clId="{87924767-18CA-6B47-91A7-8FC9F1AB48D0}" dt="2021-12-11T22:26:43.423" v="599"/>
          <ac:cxnSpMkLst>
            <pc:docMk/>
            <pc:sldMk cId="2167357202" sldId="271"/>
            <ac:cxnSpMk id="29" creationId="{1B586A57-5079-5D4E-8CC1-F948FE8EFEA2}"/>
          </ac:cxnSpMkLst>
        </pc:cxnChg>
        <pc:cxnChg chg="mod">
          <ac:chgData name="Kayastha, Ashish" userId="4d00da76-6920-46a6-b061-e3dab7e8bf91" providerId="ADAL" clId="{87924767-18CA-6B47-91A7-8FC9F1AB48D0}" dt="2021-12-11T22:26:43.423" v="599"/>
          <ac:cxnSpMkLst>
            <pc:docMk/>
            <pc:sldMk cId="2167357202" sldId="271"/>
            <ac:cxnSpMk id="30" creationId="{E1DD0D6F-9A63-0B4A-ACF6-FBDE4B95F483}"/>
          </ac:cxnSpMkLst>
        </pc:cxnChg>
        <pc:cxnChg chg="mod">
          <ac:chgData name="Kayastha, Ashish" userId="4d00da76-6920-46a6-b061-e3dab7e8bf91" providerId="ADAL" clId="{87924767-18CA-6B47-91A7-8FC9F1AB48D0}" dt="2021-12-11T22:26:43.423" v="599"/>
          <ac:cxnSpMkLst>
            <pc:docMk/>
            <pc:sldMk cId="2167357202" sldId="271"/>
            <ac:cxnSpMk id="31" creationId="{8A2948FA-2B8C-994A-A1DE-F0BAECBF5B78}"/>
          </ac:cxnSpMkLst>
        </pc:cxnChg>
        <pc:cxnChg chg="mod">
          <ac:chgData name="Kayastha, Ashish" userId="4d00da76-6920-46a6-b061-e3dab7e8bf91" providerId="ADAL" clId="{87924767-18CA-6B47-91A7-8FC9F1AB48D0}" dt="2021-12-11T22:26:43.423" v="599"/>
          <ac:cxnSpMkLst>
            <pc:docMk/>
            <pc:sldMk cId="2167357202" sldId="271"/>
            <ac:cxnSpMk id="32" creationId="{F6D37B85-F401-BA4F-83D9-0F49B9602946}"/>
          </ac:cxnSpMkLst>
        </pc:cxnChg>
        <pc:cxnChg chg="mod">
          <ac:chgData name="Kayastha, Ashish" userId="4d00da76-6920-46a6-b061-e3dab7e8bf91" providerId="ADAL" clId="{87924767-18CA-6B47-91A7-8FC9F1AB48D0}" dt="2021-12-11T22:27:30.012" v="602"/>
          <ac:cxnSpMkLst>
            <pc:docMk/>
            <pc:sldMk cId="2167357202" sldId="271"/>
            <ac:cxnSpMk id="34" creationId="{08D68E50-F9D1-DE4A-A481-CA9C1937D28E}"/>
          </ac:cxnSpMkLst>
        </pc:cxnChg>
        <pc:cxnChg chg="add mod topLvl">
          <ac:chgData name="Kayastha, Ashish" userId="4d00da76-6920-46a6-b061-e3dab7e8bf91" providerId="ADAL" clId="{87924767-18CA-6B47-91A7-8FC9F1AB48D0}" dt="2021-12-12T02:28:43.706" v="4492" actId="692"/>
          <ac:cxnSpMkLst>
            <pc:docMk/>
            <pc:sldMk cId="2167357202" sldId="271"/>
            <ac:cxnSpMk id="35" creationId="{244EF992-54FA-D141-A0A5-9F1A75E35489}"/>
          </ac:cxnSpMkLst>
        </pc:cxnChg>
        <pc:cxnChg chg="mod">
          <ac:chgData name="Kayastha, Ashish" userId="4d00da76-6920-46a6-b061-e3dab7e8bf91" providerId="ADAL" clId="{87924767-18CA-6B47-91A7-8FC9F1AB48D0}" dt="2021-12-11T22:27:30.012" v="602"/>
          <ac:cxnSpMkLst>
            <pc:docMk/>
            <pc:sldMk cId="2167357202" sldId="271"/>
            <ac:cxnSpMk id="35" creationId="{EE4AF739-F7F6-9E4F-8FAD-492B711A0B65}"/>
          </ac:cxnSpMkLst>
        </pc:cxnChg>
        <pc:cxnChg chg="mod">
          <ac:chgData name="Kayastha, Ashish" userId="4d00da76-6920-46a6-b061-e3dab7e8bf91" providerId="ADAL" clId="{87924767-18CA-6B47-91A7-8FC9F1AB48D0}" dt="2021-12-11T22:27:30.012" v="602"/>
          <ac:cxnSpMkLst>
            <pc:docMk/>
            <pc:sldMk cId="2167357202" sldId="271"/>
            <ac:cxnSpMk id="36" creationId="{D643B1E7-FC52-824E-864F-D2E588703830}"/>
          </ac:cxnSpMkLst>
        </pc:cxnChg>
        <pc:cxnChg chg="mod">
          <ac:chgData name="Kayastha, Ashish" userId="4d00da76-6920-46a6-b061-e3dab7e8bf91" providerId="ADAL" clId="{87924767-18CA-6B47-91A7-8FC9F1AB48D0}" dt="2021-12-11T22:27:30.012" v="602"/>
          <ac:cxnSpMkLst>
            <pc:docMk/>
            <pc:sldMk cId="2167357202" sldId="271"/>
            <ac:cxnSpMk id="37" creationId="{B61FC59E-B7CE-8E4A-822F-FAB2039B7C55}"/>
          </ac:cxnSpMkLst>
        </pc:cxnChg>
        <pc:cxnChg chg="add mod topLvl">
          <ac:chgData name="Kayastha, Ashish" userId="4d00da76-6920-46a6-b061-e3dab7e8bf91" providerId="ADAL" clId="{87924767-18CA-6B47-91A7-8FC9F1AB48D0}" dt="2021-12-12T02:28:47.082" v="4493" actId="692"/>
          <ac:cxnSpMkLst>
            <pc:docMk/>
            <pc:sldMk cId="2167357202" sldId="271"/>
            <ac:cxnSpMk id="38" creationId="{37843139-0DE6-9F4D-BE6E-33D30BE47D0B}"/>
          </ac:cxnSpMkLst>
        </pc:cxnChg>
        <pc:cxnChg chg="mod">
          <ac:chgData name="Kayastha, Ashish" userId="4d00da76-6920-46a6-b061-e3dab7e8bf91" providerId="ADAL" clId="{87924767-18CA-6B47-91A7-8FC9F1AB48D0}" dt="2021-12-11T22:27:30.012" v="602"/>
          <ac:cxnSpMkLst>
            <pc:docMk/>
            <pc:sldMk cId="2167357202" sldId="271"/>
            <ac:cxnSpMk id="38" creationId="{B060E0EF-126B-8744-8496-933175EA7293}"/>
          </ac:cxnSpMkLst>
        </pc:cxnChg>
        <pc:cxnChg chg="mod">
          <ac:chgData name="Kayastha, Ashish" userId="4d00da76-6920-46a6-b061-e3dab7e8bf91" providerId="ADAL" clId="{87924767-18CA-6B47-91A7-8FC9F1AB48D0}" dt="2021-12-11T22:27:44.378" v="605"/>
          <ac:cxnSpMkLst>
            <pc:docMk/>
            <pc:sldMk cId="2167357202" sldId="271"/>
            <ac:cxnSpMk id="40" creationId="{C15DE4F5-8A8D-9A4F-B393-B1CACFCE2128}"/>
          </ac:cxnSpMkLst>
        </pc:cxnChg>
        <pc:cxnChg chg="mod">
          <ac:chgData name="Kayastha, Ashish" userId="4d00da76-6920-46a6-b061-e3dab7e8bf91" providerId="ADAL" clId="{87924767-18CA-6B47-91A7-8FC9F1AB48D0}" dt="2021-12-11T22:27:44.378" v="605"/>
          <ac:cxnSpMkLst>
            <pc:docMk/>
            <pc:sldMk cId="2167357202" sldId="271"/>
            <ac:cxnSpMk id="41" creationId="{29B9DC26-3077-F24C-B8B3-FD9632111B83}"/>
          </ac:cxnSpMkLst>
        </pc:cxnChg>
        <pc:cxnChg chg="add mod topLvl">
          <ac:chgData name="Kayastha, Ashish" userId="4d00da76-6920-46a6-b061-e3dab7e8bf91" providerId="ADAL" clId="{87924767-18CA-6B47-91A7-8FC9F1AB48D0}" dt="2021-12-12T02:28:50.508" v="4494" actId="692"/>
          <ac:cxnSpMkLst>
            <pc:docMk/>
            <pc:sldMk cId="2167357202" sldId="271"/>
            <ac:cxnSpMk id="41" creationId="{4F83FECB-6ADB-ED47-992F-57DE2E272944}"/>
          </ac:cxnSpMkLst>
        </pc:cxnChg>
        <pc:cxnChg chg="mod">
          <ac:chgData name="Kayastha, Ashish" userId="4d00da76-6920-46a6-b061-e3dab7e8bf91" providerId="ADAL" clId="{87924767-18CA-6B47-91A7-8FC9F1AB48D0}" dt="2021-12-11T22:27:44.378" v="605"/>
          <ac:cxnSpMkLst>
            <pc:docMk/>
            <pc:sldMk cId="2167357202" sldId="271"/>
            <ac:cxnSpMk id="42" creationId="{D8988D82-EB05-B54E-AC20-14FB7DB2A33F}"/>
          </ac:cxnSpMkLst>
        </pc:cxnChg>
        <pc:cxnChg chg="mod">
          <ac:chgData name="Kayastha, Ashish" userId="4d00da76-6920-46a6-b061-e3dab7e8bf91" providerId="ADAL" clId="{87924767-18CA-6B47-91A7-8FC9F1AB48D0}" dt="2021-12-11T22:27:44.378" v="605"/>
          <ac:cxnSpMkLst>
            <pc:docMk/>
            <pc:sldMk cId="2167357202" sldId="271"/>
            <ac:cxnSpMk id="43" creationId="{EBE46F26-0AA6-3D4E-8B9F-79778F15DFA7}"/>
          </ac:cxnSpMkLst>
        </pc:cxnChg>
        <pc:cxnChg chg="mod">
          <ac:chgData name="Kayastha, Ashish" userId="4d00da76-6920-46a6-b061-e3dab7e8bf91" providerId="ADAL" clId="{87924767-18CA-6B47-91A7-8FC9F1AB48D0}" dt="2021-12-11T22:27:44.378" v="605"/>
          <ac:cxnSpMkLst>
            <pc:docMk/>
            <pc:sldMk cId="2167357202" sldId="271"/>
            <ac:cxnSpMk id="44" creationId="{3D41460C-1A4D-1443-9221-41AF02307169}"/>
          </ac:cxnSpMkLst>
        </pc:cxnChg>
        <pc:cxnChg chg="add del mod">
          <ac:chgData name="Kayastha, Ashish" userId="4d00da76-6920-46a6-b061-e3dab7e8bf91" providerId="ADAL" clId="{87924767-18CA-6B47-91A7-8FC9F1AB48D0}" dt="2021-12-11T22:43:10.659" v="719" actId="478"/>
          <ac:cxnSpMkLst>
            <pc:docMk/>
            <pc:sldMk cId="2167357202" sldId="271"/>
            <ac:cxnSpMk id="49" creationId="{AF333A39-15BF-BA48-8749-8B35D138B360}"/>
          </ac:cxnSpMkLst>
        </pc:cxnChg>
        <pc:cxnChg chg="add del mod">
          <ac:chgData name="Kayastha, Ashish" userId="4d00da76-6920-46a6-b061-e3dab7e8bf91" providerId="ADAL" clId="{87924767-18CA-6B47-91A7-8FC9F1AB48D0}" dt="2021-12-11T22:43:10.659" v="719" actId="478"/>
          <ac:cxnSpMkLst>
            <pc:docMk/>
            <pc:sldMk cId="2167357202" sldId="271"/>
            <ac:cxnSpMk id="50" creationId="{7B147CB9-466C-5E4B-8996-144C8F4B37A0}"/>
          </ac:cxnSpMkLst>
        </pc:cxnChg>
        <pc:cxnChg chg="add del mod">
          <ac:chgData name="Kayastha, Ashish" userId="4d00da76-6920-46a6-b061-e3dab7e8bf91" providerId="ADAL" clId="{87924767-18CA-6B47-91A7-8FC9F1AB48D0}" dt="2021-12-11T22:43:10.659" v="719" actId="478"/>
          <ac:cxnSpMkLst>
            <pc:docMk/>
            <pc:sldMk cId="2167357202" sldId="271"/>
            <ac:cxnSpMk id="51" creationId="{1DACADD4-B911-B645-BE16-A05ACFE28754}"/>
          </ac:cxnSpMkLst>
        </pc:cxnChg>
        <pc:cxnChg chg="del mod topLvl">
          <ac:chgData name="Kayastha, Ashish" userId="4d00da76-6920-46a6-b061-e3dab7e8bf91" providerId="ADAL" clId="{87924767-18CA-6B47-91A7-8FC9F1AB48D0}" dt="2021-12-11T23:10:41.228" v="922" actId="478"/>
          <ac:cxnSpMkLst>
            <pc:docMk/>
            <pc:sldMk cId="2167357202" sldId="271"/>
            <ac:cxnSpMk id="54" creationId="{4B44746A-1C76-EB40-B51C-FEB07660FADD}"/>
          </ac:cxnSpMkLst>
        </pc:cxnChg>
        <pc:cxnChg chg="del mod topLvl">
          <ac:chgData name="Kayastha, Ashish" userId="4d00da76-6920-46a6-b061-e3dab7e8bf91" providerId="ADAL" clId="{87924767-18CA-6B47-91A7-8FC9F1AB48D0}" dt="2021-12-11T23:09:07.327" v="893" actId="478"/>
          <ac:cxnSpMkLst>
            <pc:docMk/>
            <pc:sldMk cId="2167357202" sldId="271"/>
            <ac:cxnSpMk id="55" creationId="{D3E0C278-1FC4-A74F-8D5E-F79DC9523249}"/>
          </ac:cxnSpMkLst>
        </pc:cxnChg>
        <pc:cxnChg chg="del mod topLvl">
          <ac:chgData name="Kayastha, Ashish" userId="4d00da76-6920-46a6-b061-e3dab7e8bf91" providerId="ADAL" clId="{87924767-18CA-6B47-91A7-8FC9F1AB48D0}" dt="2021-12-11T23:09:03.422" v="891" actId="478"/>
          <ac:cxnSpMkLst>
            <pc:docMk/>
            <pc:sldMk cId="2167357202" sldId="271"/>
            <ac:cxnSpMk id="56" creationId="{89CCC56A-E77E-1242-A719-CDD998A55FB8}"/>
          </ac:cxnSpMkLst>
        </pc:cxnChg>
        <pc:cxnChg chg="del mod topLvl">
          <ac:chgData name="Kayastha, Ashish" userId="4d00da76-6920-46a6-b061-e3dab7e8bf91" providerId="ADAL" clId="{87924767-18CA-6B47-91A7-8FC9F1AB48D0}" dt="2021-12-11T23:09:05.617" v="892" actId="478"/>
          <ac:cxnSpMkLst>
            <pc:docMk/>
            <pc:sldMk cId="2167357202" sldId="271"/>
            <ac:cxnSpMk id="57" creationId="{DF956335-B9F6-5A46-B5BF-9AD896544213}"/>
          </ac:cxnSpMkLst>
        </pc:cxnChg>
        <pc:cxnChg chg="del mod topLvl">
          <ac:chgData name="Kayastha, Ashish" userId="4d00da76-6920-46a6-b061-e3dab7e8bf91" providerId="ADAL" clId="{87924767-18CA-6B47-91A7-8FC9F1AB48D0}" dt="2021-12-11T23:09:09.283" v="894" actId="478"/>
          <ac:cxnSpMkLst>
            <pc:docMk/>
            <pc:sldMk cId="2167357202" sldId="271"/>
            <ac:cxnSpMk id="58" creationId="{B8E2778B-058D-1B4F-9F2B-8FCF7D9AAC61}"/>
          </ac:cxnSpMkLst>
        </pc:cxnChg>
        <pc:cxnChg chg="mod topLvl">
          <ac:chgData name="Kayastha, Ashish" userId="4d00da76-6920-46a6-b061-e3dab7e8bf91" providerId="ADAL" clId="{87924767-18CA-6B47-91A7-8FC9F1AB48D0}" dt="2021-12-12T02:28:54.505" v="4495" actId="692"/>
          <ac:cxnSpMkLst>
            <pc:docMk/>
            <pc:sldMk cId="2167357202" sldId="271"/>
            <ac:cxnSpMk id="60" creationId="{606A3B94-0C0A-7F40-B27C-365CFFF62E02}"/>
          </ac:cxnSpMkLst>
        </pc:cxnChg>
        <pc:cxnChg chg="del mod topLvl">
          <ac:chgData name="Kayastha, Ashish" userId="4d00da76-6920-46a6-b061-e3dab7e8bf91" providerId="ADAL" clId="{87924767-18CA-6B47-91A7-8FC9F1AB48D0}" dt="2021-12-11T23:09:45.974" v="903" actId="478"/>
          <ac:cxnSpMkLst>
            <pc:docMk/>
            <pc:sldMk cId="2167357202" sldId="271"/>
            <ac:cxnSpMk id="61" creationId="{B3AE2D9E-AB5D-834F-AB4B-C728EA08C28A}"/>
          </ac:cxnSpMkLst>
        </pc:cxnChg>
        <pc:cxnChg chg="del mod topLvl">
          <ac:chgData name="Kayastha, Ashish" userId="4d00da76-6920-46a6-b061-e3dab7e8bf91" providerId="ADAL" clId="{87924767-18CA-6B47-91A7-8FC9F1AB48D0}" dt="2021-12-11T23:09:41.130" v="901" actId="478"/>
          <ac:cxnSpMkLst>
            <pc:docMk/>
            <pc:sldMk cId="2167357202" sldId="271"/>
            <ac:cxnSpMk id="62" creationId="{70677A60-6B2C-6740-A96E-23DC2AE7568C}"/>
          </ac:cxnSpMkLst>
        </pc:cxnChg>
        <pc:cxnChg chg="del mod topLvl">
          <ac:chgData name="Kayastha, Ashish" userId="4d00da76-6920-46a6-b061-e3dab7e8bf91" providerId="ADAL" clId="{87924767-18CA-6B47-91A7-8FC9F1AB48D0}" dt="2021-12-11T23:09:43.985" v="902" actId="478"/>
          <ac:cxnSpMkLst>
            <pc:docMk/>
            <pc:sldMk cId="2167357202" sldId="271"/>
            <ac:cxnSpMk id="63" creationId="{0DD00959-1DDD-E94C-A984-78ED82A80A59}"/>
          </ac:cxnSpMkLst>
        </pc:cxnChg>
        <pc:cxnChg chg="del mod topLvl">
          <ac:chgData name="Kayastha, Ashish" userId="4d00da76-6920-46a6-b061-e3dab7e8bf91" providerId="ADAL" clId="{87924767-18CA-6B47-91A7-8FC9F1AB48D0}" dt="2021-12-11T23:09:49.114" v="904" actId="478"/>
          <ac:cxnSpMkLst>
            <pc:docMk/>
            <pc:sldMk cId="2167357202" sldId="271"/>
            <ac:cxnSpMk id="64" creationId="{E9AFE0AC-F600-3445-99A3-286146A6D953}"/>
          </ac:cxnSpMkLst>
        </pc:cxnChg>
        <pc:cxnChg chg="del mod topLvl">
          <ac:chgData name="Kayastha, Ashish" userId="4d00da76-6920-46a6-b061-e3dab7e8bf91" providerId="ADAL" clId="{87924767-18CA-6B47-91A7-8FC9F1AB48D0}" dt="2021-12-11T23:13:18.886" v="959" actId="478"/>
          <ac:cxnSpMkLst>
            <pc:docMk/>
            <pc:sldMk cId="2167357202" sldId="271"/>
            <ac:cxnSpMk id="66" creationId="{55352B26-F597-FF40-B946-AD69605EB62E}"/>
          </ac:cxnSpMkLst>
        </pc:cxnChg>
        <pc:cxnChg chg="del mod topLvl">
          <ac:chgData name="Kayastha, Ashish" userId="4d00da76-6920-46a6-b061-e3dab7e8bf91" providerId="ADAL" clId="{87924767-18CA-6B47-91A7-8FC9F1AB48D0}" dt="2021-12-11T23:09:28.423" v="897" actId="478"/>
          <ac:cxnSpMkLst>
            <pc:docMk/>
            <pc:sldMk cId="2167357202" sldId="271"/>
            <ac:cxnSpMk id="67" creationId="{C5A38F24-4877-1E45-9A39-8440D0558E10}"/>
          </ac:cxnSpMkLst>
        </pc:cxnChg>
        <pc:cxnChg chg="del mod topLvl">
          <ac:chgData name="Kayastha, Ashish" userId="4d00da76-6920-46a6-b061-e3dab7e8bf91" providerId="ADAL" clId="{87924767-18CA-6B47-91A7-8FC9F1AB48D0}" dt="2021-12-11T23:09:32.724" v="899" actId="478"/>
          <ac:cxnSpMkLst>
            <pc:docMk/>
            <pc:sldMk cId="2167357202" sldId="271"/>
            <ac:cxnSpMk id="68" creationId="{BB6DE288-BE19-AE44-95D0-E64D2F725A60}"/>
          </ac:cxnSpMkLst>
        </pc:cxnChg>
        <pc:cxnChg chg="del mod topLvl">
          <ac:chgData name="Kayastha, Ashish" userId="4d00da76-6920-46a6-b061-e3dab7e8bf91" providerId="ADAL" clId="{87924767-18CA-6B47-91A7-8FC9F1AB48D0}" dt="2021-12-11T23:09:30.604" v="898" actId="478"/>
          <ac:cxnSpMkLst>
            <pc:docMk/>
            <pc:sldMk cId="2167357202" sldId="271"/>
            <ac:cxnSpMk id="69" creationId="{544BA00E-0000-3B44-B397-8BC4C53BA6F8}"/>
          </ac:cxnSpMkLst>
        </pc:cxnChg>
        <pc:cxnChg chg="del mod topLvl">
          <ac:chgData name="Kayastha, Ashish" userId="4d00da76-6920-46a6-b061-e3dab7e8bf91" providerId="ADAL" clId="{87924767-18CA-6B47-91A7-8FC9F1AB48D0}" dt="2021-12-11T23:09:26.175" v="896" actId="478"/>
          <ac:cxnSpMkLst>
            <pc:docMk/>
            <pc:sldMk cId="2167357202" sldId="271"/>
            <ac:cxnSpMk id="70" creationId="{C8CEEA50-4CC1-0C4E-94E5-1CEE6B9E6C12}"/>
          </ac:cxnSpMkLst>
        </pc:cxnChg>
      </pc:sldChg>
      <pc:sldChg chg="addSp delSp modSp mod">
        <pc:chgData name="Kayastha, Ashish" userId="4d00da76-6920-46a6-b061-e3dab7e8bf91" providerId="ADAL" clId="{87924767-18CA-6B47-91A7-8FC9F1AB48D0}" dt="2021-12-15T17:31:43.222" v="6135" actId="1076"/>
        <pc:sldMkLst>
          <pc:docMk/>
          <pc:sldMk cId="642251966" sldId="272"/>
        </pc:sldMkLst>
        <pc:spChg chg="mod">
          <ac:chgData name="Kayastha, Ashish" userId="4d00da76-6920-46a6-b061-e3dab7e8bf91" providerId="ADAL" clId="{87924767-18CA-6B47-91A7-8FC9F1AB48D0}" dt="2021-12-12T00:46:26.856" v="2356" actId="20577"/>
          <ac:spMkLst>
            <pc:docMk/>
            <pc:sldMk cId="642251966" sldId="272"/>
            <ac:spMk id="2" creationId="{3F1D08F6-B718-D240-836D-438F194BDECB}"/>
          </ac:spMkLst>
        </pc:spChg>
        <pc:spChg chg="add mod">
          <ac:chgData name="Kayastha, Ashish" userId="4d00da76-6920-46a6-b061-e3dab7e8bf91" providerId="ADAL" clId="{87924767-18CA-6B47-91A7-8FC9F1AB48D0}" dt="2021-12-15T17:31:43.222" v="6135" actId="1076"/>
          <ac:spMkLst>
            <pc:docMk/>
            <pc:sldMk cId="642251966" sldId="272"/>
            <ac:spMk id="3" creationId="{7AF2C1C2-028F-434F-AC04-B3E0FA7D2019}"/>
          </ac:spMkLst>
        </pc:spChg>
        <pc:spChg chg="del mod">
          <ac:chgData name="Kayastha, Ashish" userId="4d00da76-6920-46a6-b061-e3dab7e8bf91" providerId="ADAL" clId="{87924767-18CA-6B47-91A7-8FC9F1AB48D0}" dt="2021-12-12T09:43:10.996" v="4784" actId="931"/>
          <ac:spMkLst>
            <pc:docMk/>
            <pc:sldMk cId="642251966" sldId="272"/>
            <ac:spMk id="3" creationId="{9F57FA42-366C-5F47-B65D-2F698715EC79}"/>
          </ac:spMkLst>
        </pc:spChg>
        <pc:spChg chg="add del">
          <ac:chgData name="Kayastha, Ashish" userId="4d00da76-6920-46a6-b061-e3dab7e8bf91" providerId="ADAL" clId="{87924767-18CA-6B47-91A7-8FC9F1AB48D0}" dt="2021-12-12T00:15:56.442" v="1827" actId="478"/>
          <ac:spMkLst>
            <pc:docMk/>
            <pc:sldMk cId="642251966" sldId="272"/>
            <ac:spMk id="7" creationId="{FBC36FBE-8355-9641-AE57-5FD03ACD9A21}"/>
          </ac:spMkLst>
        </pc:spChg>
        <pc:spChg chg="add del mod">
          <ac:chgData name="Kayastha, Ashish" userId="4d00da76-6920-46a6-b061-e3dab7e8bf91" providerId="ADAL" clId="{87924767-18CA-6B47-91A7-8FC9F1AB48D0}" dt="2021-12-12T10:26:21.821" v="4935" actId="478"/>
          <ac:spMkLst>
            <pc:docMk/>
            <pc:sldMk cId="642251966" sldId="272"/>
            <ac:spMk id="8" creationId="{2BA1C66A-EC63-6C47-A646-8215E3D31289}"/>
          </ac:spMkLst>
        </pc:spChg>
        <pc:picChg chg="add del mod">
          <ac:chgData name="Kayastha, Ashish" userId="4d00da76-6920-46a6-b061-e3dab7e8bf91" providerId="ADAL" clId="{87924767-18CA-6B47-91A7-8FC9F1AB48D0}" dt="2021-12-13T01:41:39.976" v="4945" actId="478"/>
          <ac:picMkLst>
            <pc:docMk/>
            <pc:sldMk cId="642251966" sldId="272"/>
            <ac:picMk id="4" creationId="{3E461534-4B39-C64E-B031-8D01BF468908}"/>
          </ac:picMkLst>
        </pc:picChg>
        <pc:picChg chg="add del mod">
          <ac:chgData name="Kayastha, Ashish" userId="4d00da76-6920-46a6-b061-e3dab7e8bf91" providerId="ADAL" clId="{87924767-18CA-6B47-91A7-8FC9F1AB48D0}" dt="2021-12-12T10:26:17.694" v="4933" actId="478"/>
          <ac:picMkLst>
            <pc:docMk/>
            <pc:sldMk cId="642251966" sldId="272"/>
            <ac:picMk id="5" creationId="{72D5D671-7CBB-D642-9C3D-EE158DB0E177}"/>
          </ac:picMkLst>
        </pc:picChg>
        <pc:picChg chg="add mod">
          <ac:chgData name="Kayastha, Ashish" userId="4d00da76-6920-46a6-b061-e3dab7e8bf91" providerId="ADAL" clId="{87924767-18CA-6B47-91A7-8FC9F1AB48D0}" dt="2021-12-15T17:30:04.569" v="6068" actId="1035"/>
          <ac:picMkLst>
            <pc:docMk/>
            <pc:sldMk cId="642251966" sldId="272"/>
            <ac:picMk id="6" creationId="{6823ACA0-5FEC-3749-B7F4-E3A2BA8B8124}"/>
          </ac:picMkLst>
        </pc:picChg>
        <pc:picChg chg="add del mod">
          <ac:chgData name="Kayastha, Ashish" userId="4d00da76-6920-46a6-b061-e3dab7e8bf91" providerId="ADAL" clId="{87924767-18CA-6B47-91A7-8FC9F1AB48D0}" dt="2021-12-12T10:26:15.143" v="4932" actId="478"/>
          <ac:picMkLst>
            <pc:docMk/>
            <pc:sldMk cId="642251966" sldId="272"/>
            <ac:picMk id="6" creationId="{C04814AD-7EEA-1E49-879F-D437E9612F79}"/>
          </ac:picMkLst>
        </pc:picChg>
        <pc:picChg chg="add mod">
          <ac:chgData name="Kayastha, Ashish" userId="4d00da76-6920-46a6-b061-e3dab7e8bf91" providerId="ADAL" clId="{87924767-18CA-6B47-91A7-8FC9F1AB48D0}" dt="2021-12-15T17:30:04.569" v="6068" actId="1035"/>
          <ac:picMkLst>
            <pc:docMk/>
            <pc:sldMk cId="642251966" sldId="272"/>
            <ac:picMk id="7" creationId="{403514EB-8791-CA44-9C72-D669E0ABAFF5}"/>
          </ac:picMkLst>
        </pc:picChg>
        <pc:picChg chg="add mod">
          <ac:chgData name="Kayastha, Ashish" userId="4d00da76-6920-46a6-b061-e3dab7e8bf91" providerId="ADAL" clId="{87924767-18CA-6B47-91A7-8FC9F1AB48D0}" dt="2021-12-15T17:30:04.569" v="6068" actId="1035"/>
          <ac:picMkLst>
            <pc:docMk/>
            <pc:sldMk cId="642251966" sldId="272"/>
            <ac:picMk id="9" creationId="{9CB58A07-A3B9-A94F-BB98-D089869466A3}"/>
          </ac:picMkLst>
        </pc:picChg>
        <pc:picChg chg="add mod">
          <ac:chgData name="Kayastha, Ashish" userId="4d00da76-6920-46a6-b061-e3dab7e8bf91" providerId="ADAL" clId="{87924767-18CA-6B47-91A7-8FC9F1AB48D0}" dt="2021-12-15T17:30:04.569" v="6068" actId="1035"/>
          <ac:picMkLst>
            <pc:docMk/>
            <pc:sldMk cId="642251966" sldId="272"/>
            <ac:picMk id="10" creationId="{B93276B6-7172-1D4F-9C0D-22C7D5DE2903}"/>
          </ac:picMkLst>
        </pc:picChg>
      </pc:sldChg>
      <pc:sldChg chg="modSp mod">
        <pc:chgData name="Kayastha, Ashish" userId="4d00da76-6920-46a6-b061-e3dab7e8bf91" providerId="ADAL" clId="{87924767-18CA-6B47-91A7-8FC9F1AB48D0}" dt="2021-12-15T19:29:37.458" v="7034" actId="20577"/>
        <pc:sldMkLst>
          <pc:docMk/>
          <pc:sldMk cId="1987362629" sldId="273"/>
        </pc:sldMkLst>
        <pc:spChg chg="mod">
          <ac:chgData name="Kayastha, Ashish" userId="4d00da76-6920-46a6-b061-e3dab7e8bf91" providerId="ADAL" clId="{87924767-18CA-6B47-91A7-8FC9F1AB48D0}" dt="2021-12-12T00:47:07.351" v="2386" actId="20577"/>
          <ac:spMkLst>
            <pc:docMk/>
            <pc:sldMk cId="1987362629" sldId="273"/>
            <ac:spMk id="2" creationId="{C078A160-653A-E845-B203-B87CF94D3C1F}"/>
          </ac:spMkLst>
        </pc:spChg>
        <pc:spChg chg="mod">
          <ac:chgData name="Kayastha, Ashish" userId="4d00da76-6920-46a6-b061-e3dab7e8bf91" providerId="ADAL" clId="{87924767-18CA-6B47-91A7-8FC9F1AB48D0}" dt="2021-12-15T19:29:37.458" v="7034" actId="20577"/>
          <ac:spMkLst>
            <pc:docMk/>
            <pc:sldMk cId="1987362629" sldId="273"/>
            <ac:spMk id="3" creationId="{4A81A27E-541B-0A4F-A805-91E9E64BE246}"/>
          </ac:spMkLst>
        </pc:spChg>
      </pc:sldChg>
      <pc:sldChg chg="addSp delSp modSp new mod">
        <pc:chgData name="Kayastha, Ashish" userId="4d00da76-6920-46a6-b061-e3dab7e8bf91" providerId="ADAL" clId="{87924767-18CA-6B47-91A7-8FC9F1AB48D0}" dt="2021-12-13T08:38:55.657" v="5273" actId="164"/>
        <pc:sldMkLst>
          <pc:docMk/>
          <pc:sldMk cId="3676598350" sldId="274"/>
        </pc:sldMkLst>
        <pc:spChg chg="mod">
          <ac:chgData name="Kayastha, Ashish" userId="4d00da76-6920-46a6-b061-e3dab7e8bf91" providerId="ADAL" clId="{87924767-18CA-6B47-91A7-8FC9F1AB48D0}" dt="2021-12-12T00:46:00.505" v="2333" actId="20577"/>
          <ac:spMkLst>
            <pc:docMk/>
            <pc:sldMk cId="3676598350" sldId="274"/>
            <ac:spMk id="2" creationId="{D6BF220C-372B-3344-A465-E8466073CB1D}"/>
          </ac:spMkLst>
        </pc:spChg>
        <pc:spChg chg="add del">
          <ac:chgData name="Kayastha, Ashish" userId="4d00da76-6920-46a6-b061-e3dab7e8bf91" providerId="ADAL" clId="{87924767-18CA-6B47-91A7-8FC9F1AB48D0}" dt="2021-12-11T23:04:43.877" v="836" actId="478"/>
          <ac:spMkLst>
            <pc:docMk/>
            <pc:sldMk cId="3676598350" sldId="274"/>
            <ac:spMk id="3" creationId="{162A1049-43E0-1448-8A0D-5EBCE19BA28F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11" creationId="{F7F1792B-F8F7-6046-86AD-09BB6954CB5F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12" creationId="{DE430F2C-C2D9-1C4C-A95E-A8C451EABE2D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14" creationId="{3D697F60-050F-CE4D-934F-35ED8A319FB9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15" creationId="{4145E2D2-3810-1C40-AAE9-66CEB740EE7A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16" creationId="{392F26AB-FAA3-FE43-B474-B0FA15539D55}"/>
          </ac:spMkLst>
        </pc:spChg>
        <pc:spChg chg="mod">
          <ac:chgData name="Kayastha, Ashish" userId="4d00da76-6920-46a6-b061-e3dab7e8bf91" providerId="ADAL" clId="{87924767-18CA-6B47-91A7-8FC9F1AB48D0}" dt="2021-12-11T23:04:02.517" v="831"/>
          <ac:spMkLst>
            <pc:docMk/>
            <pc:sldMk cId="3676598350" sldId="274"/>
            <ac:spMk id="20" creationId="{A8D35AF1-BDBA-304E-A9F6-EF3A41FA301D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42" creationId="{4ABC6E1B-7A60-BA47-81F1-548B3078D6E4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43" creationId="{055C9C0E-E16D-6E4E-AEE5-E9397658D348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45" creationId="{6A801BBB-CD5F-804A-A1CB-95899C87DB01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46" creationId="{55182373-3DF5-9A46-ADFF-2C63B051AA82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47" creationId="{E3C57FD2-FB84-714E-B4C2-639ADE43007A}"/>
          </ac:spMkLst>
        </pc:spChg>
        <pc:spChg chg="mod">
          <ac:chgData name="Kayastha, Ashish" userId="4d00da76-6920-46a6-b061-e3dab7e8bf91" providerId="ADAL" clId="{87924767-18CA-6B47-91A7-8FC9F1AB48D0}" dt="2021-12-11T23:04:37.458" v="833"/>
          <ac:spMkLst>
            <pc:docMk/>
            <pc:sldMk cId="3676598350" sldId="274"/>
            <ac:spMk id="51" creationId="{188E7F22-7F45-C841-97DF-5BF5D934C50E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74" creationId="{2086A18D-92B4-FF41-B470-D6DEA48BEF66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75" creationId="{0CED524A-062F-564C-A686-86D80AEBEB25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76" creationId="{7BD0FA75-8438-1342-891E-42EFA6510E69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77" creationId="{0A580807-05BE-9B44-8FCF-E373FA90063C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78" creationId="{8FDE197A-484E-4347-B4A7-D841CD87BA95}"/>
          </ac:spMkLst>
        </pc:spChg>
        <pc:spChg chg="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80" creationId="{656D11E3-A7D6-9C47-AC30-EE39AEBF8DD3}"/>
          </ac:spMkLst>
        </pc:spChg>
        <pc:spChg chg="add del mod">
          <ac:chgData name="Kayastha, Ashish" userId="4d00da76-6920-46a6-b061-e3dab7e8bf91" providerId="ADAL" clId="{87924767-18CA-6B47-91A7-8FC9F1AB48D0}" dt="2021-12-11T23:55:48.703" v="1636" actId="478"/>
          <ac:spMkLst>
            <pc:docMk/>
            <pc:sldMk cId="3676598350" sldId="274"/>
            <ac:spMk id="84" creationId="{F2354E34-FA31-5149-95DF-B259E8A0F2C1}"/>
          </ac:spMkLst>
        </pc:spChg>
        <pc:spChg chg="add del mod">
          <ac:chgData name="Kayastha, Ashish" userId="4d00da76-6920-46a6-b061-e3dab7e8bf91" providerId="ADAL" clId="{87924767-18CA-6B47-91A7-8FC9F1AB48D0}" dt="2021-12-11T23:57:16.650" v="1645" actId="478"/>
          <ac:spMkLst>
            <pc:docMk/>
            <pc:sldMk cId="3676598350" sldId="274"/>
            <ac:spMk id="85" creationId="{AEFD5B1A-05DD-8340-B99E-BE4BA26871C0}"/>
          </ac:spMkLst>
        </pc:spChg>
        <pc:spChg chg="add 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86" creationId="{99EF31CA-BCF9-0543-B05D-7709E99FF386}"/>
          </ac:spMkLst>
        </pc:spChg>
        <pc:spChg chg="add 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93" creationId="{E05027E5-0235-5D41-8D6A-746EA618F9D2}"/>
          </ac:spMkLst>
        </pc:spChg>
        <pc:spChg chg="add 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94" creationId="{A66358CE-DDE6-E848-96D2-742630F5A9EA}"/>
          </ac:spMkLst>
        </pc:spChg>
        <pc:spChg chg="add 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95" creationId="{BCD3E35B-74CB-F74C-B206-0A63DE1C2B16}"/>
          </ac:spMkLst>
        </pc:spChg>
        <pc:spChg chg="add mod topLvl">
          <ac:chgData name="Kayastha, Ashish" userId="4d00da76-6920-46a6-b061-e3dab7e8bf91" providerId="ADAL" clId="{87924767-18CA-6B47-91A7-8FC9F1AB48D0}" dt="2021-12-13T08:38:19.150" v="5264" actId="165"/>
          <ac:spMkLst>
            <pc:docMk/>
            <pc:sldMk cId="3676598350" sldId="274"/>
            <ac:spMk id="96" creationId="{8940AD6B-EBFB-4C4B-8F9A-B128269E07DD}"/>
          </ac:spMkLst>
        </pc:spChg>
        <pc:spChg chg="add mod topLvl">
          <ac:chgData name="Kayastha, Ashish" userId="4d00da76-6920-46a6-b061-e3dab7e8bf91" providerId="ADAL" clId="{87924767-18CA-6B47-91A7-8FC9F1AB48D0}" dt="2021-12-13T08:38:44.907" v="5272" actId="1035"/>
          <ac:spMkLst>
            <pc:docMk/>
            <pc:sldMk cId="3676598350" sldId="274"/>
            <ac:spMk id="97" creationId="{1F861AD0-43A6-5246-8CAB-8A4BDAF7D090}"/>
          </ac:spMkLst>
        </pc:spChg>
        <pc:spChg chg="add mod topLvl">
          <ac:chgData name="Kayastha, Ashish" userId="4d00da76-6920-46a6-b061-e3dab7e8bf91" providerId="ADAL" clId="{87924767-18CA-6B47-91A7-8FC9F1AB48D0}" dt="2021-12-13T08:38:26.210" v="5266" actId="1036"/>
          <ac:spMkLst>
            <pc:docMk/>
            <pc:sldMk cId="3676598350" sldId="274"/>
            <ac:spMk id="98" creationId="{85853678-1146-7547-995F-957E59F0DD12}"/>
          </ac:spMkLst>
        </pc:spChg>
        <pc:spChg chg="add del">
          <ac:chgData name="Kayastha, Ashish" userId="4d00da76-6920-46a6-b061-e3dab7e8bf91" providerId="ADAL" clId="{87924767-18CA-6B47-91A7-8FC9F1AB48D0}" dt="2021-12-12T00:10:45.571" v="1777" actId="478"/>
          <ac:spMkLst>
            <pc:docMk/>
            <pc:sldMk cId="3676598350" sldId="274"/>
            <ac:spMk id="99" creationId="{74E19C67-12C1-9346-92FE-BE7A0C519FB5}"/>
          </ac:spMkLst>
        </pc:spChg>
        <pc:grpChg chg="add del">
          <ac:chgData name="Kayastha, Ashish" userId="4d00da76-6920-46a6-b061-e3dab7e8bf91" providerId="ADAL" clId="{87924767-18CA-6B47-91A7-8FC9F1AB48D0}" dt="2021-12-13T08:38:19.150" v="5264" actId="165"/>
          <ac:grpSpMkLst>
            <pc:docMk/>
            <pc:sldMk cId="3676598350" sldId="274"/>
            <ac:grpSpMk id="3" creationId="{3A028C80-84D4-5A4E-9210-E0F7A13D2BFC}"/>
          </ac:grpSpMkLst>
        </pc:grpChg>
        <pc:grpChg chg="add del mod">
          <ac:chgData name="Kayastha, Ashish" userId="4d00da76-6920-46a6-b061-e3dab7e8bf91" providerId="ADAL" clId="{87924767-18CA-6B47-91A7-8FC9F1AB48D0}" dt="2021-12-11T23:03:51.895" v="830"/>
          <ac:grpSpMkLst>
            <pc:docMk/>
            <pc:sldMk cId="3676598350" sldId="274"/>
            <ac:grpSpMk id="4" creationId="{0D005B3F-0513-D443-9240-83EEEFAD3B4C}"/>
          </ac:grpSpMkLst>
        </pc:grpChg>
        <pc:grpChg chg="add">
          <ac:chgData name="Kayastha, Ashish" userId="4d00da76-6920-46a6-b061-e3dab7e8bf91" providerId="ADAL" clId="{87924767-18CA-6B47-91A7-8FC9F1AB48D0}" dt="2021-12-13T08:38:55.657" v="5273" actId="164"/>
          <ac:grpSpMkLst>
            <pc:docMk/>
            <pc:sldMk cId="3676598350" sldId="274"/>
            <ac:grpSpMk id="4" creationId="{E42D1FDD-6703-B444-8806-8AA8CDF0ABD3}"/>
          </ac:grpSpMkLst>
        </pc:grpChg>
        <pc:grpChg chg="add del mod">
          <ac:chgData name="Kayastha, Ashish" userId="4d00da76-6920-46a6-b061-e3dab7e8bf91" providerId="ADAL" clId="{87924767-18CA-6B47-91A7-8FC9F1AB48D0}" dt="2021-12-11T23:18:08.851" v="1010" actId="478"/>
          <ac:grpSpMkLst>
            <pc:docMk/>
            <pc:sldMk cId="3676598350" sldId="274"/>
            <ac:grpSpMk id="10" creationId="{56C30BCE-25F6-8C42-91C1-601098C74BD1}"/>
          </ac:grpSpMkLst>
        </pc:grpChg>
        <pc:grpChg chg="mod">
          <ac:chgData name="Kayastha, Ashish" userId="4d00da76-6920-46a6-b061-e3dab7e8bf91" providerId="ADAL" clId="{87924767-18CA-6B47-91A7-8FC9F1AB48D0}" dt="2021-12-11T23:04:02.517" v="831"/>
          <ac:grpSpMkLst>
            <pc:docMk/>
            <pc:sldMk cId="3676598350" sldId="274"/>
            <ac:grpSpMk id="13" creationId="{D8B949D6-868A-E24A-BDEE-2F41CE2EF578}"/>
          </ac:grpSpMkLst>
        </pc:grpChg>
        <pc:grpChg chg="mod">
          <ac:chgData name="Kayastha, Ashish" userId="4d00da76-6920-46a6-b061-e3dab7e8bf91" providerId="ADAL" clId="{87924767-18CA-6B47-91A7-8FC9F1AB48D0}" dt="2021-12-11T23:04:02.517" v="831"/>
          <ac:grpSpMkLst>
            <pc:docMk/>
            <pc:sldMk cId="3676598350" sldId="274"/>
            <ac:grpSpMk id="17" creationId="{54BB02AB-C80C-3D4A-8AEA-C11FFFDD8566}"/>
          </ac:grpSpMkLst>
        </pc:grpChg>
        <pc:grpChg chg="mod">
          <ac:chgData name="Kayastha, Ashish" userId="4d00da76-6920-46a6-b061-e3dab7e8bf91" providerId="ADAL" clId="{87924767-18CA-6B47-91A7-8FC9F1AB48D0}" dt="2021-12-11T23:04:02.517" v="831"/>
          <ac:grpSpMkLst>
            <pc:docMk/>
            <pc:sldMk cId="3676598350" sldId="274"/>
            <ac:grpSpMk id="18" creationId="{AE424E7A-8246-0D4F-A0F7-97EDB5CED916}"/>
          </ac:grpSpMkLst>
        </pc:grpChg>
        <pc:grpChg chg="mod">
          <ac:chgData name="Kayastha, Ashish" userId="4d00da76-6920-46a6-b061-e3dab7e8bf91" providerId="ADAL" clId="{87924767-18CA-6B47-91A7-8FC9F1AB48D0}" dt="2021-12-11T23:04:02.517" v="831"/>
          <ac:grpSpMkLst>
            <pc:docMk/>
            <pc:sldMk cId="3676598350" sldId="274"/>
            <ac:grpSpMk id="19" creationId="{19C4CDA5-EC89-9847-A519-589F7AED95D3}"/>
          </ac:grpSpMkLst>
        </pc:grpChg>
        <pc:grpChg chg="add del mod">
          <ac:chgData name="Kayastha, Ashish" userId="4d00da76-6920-46a6-b061-e3dab7e8bf91" providerId="ADAL" clId="{87924767-18CA-6B47-91A7-8FC9F1AB48D0}" dt="2021-12-11T23:04:39.545" v="834"/>
          <ac:grpSpMkLst>
            <pc:docMk/>
            <pc:sldMk cId="3676598350" sldId="274"/>
            <ac:grpSpMk id="41" creationId="{0391E49F-93CD-7A4E-A635-2613AE136A9E}"/>
          </ac:grpSpMkLst>
        </pc:grpChg>
        <pc:grpChg chg="mod">
          <ac:chgData name="Kayastha, Ashish" userId="4d00da76-6920-46a6-b061-e3dab7e8bf91" providerId="ADAL" clId="{87924767-18CA-6B47-91A7-8FC9F1AB48D0}" dt="2021-12-11T23:04:37.458" v="833"/>
          <ac:grpSpMkLst>
            <pc:docMk/>
            <pc:sldMk cId="3676598350" sldId="274"/>
            <ac:grpSpMk id="44" creationId="{EB7F2571-DA88-1045-B930-A5D13429A3AF}"/>
          </ac:grpSpMkLst>
        </pc:grpChg>
        <pc:grpChg chg="mod">
          <ac:chgData name="Kayastha, Ashish" userId="4d00da76-6920-46a6-b061-e3dab7e8bf91" providerId="ADAL" clId="{87924767-18CA-6B47-91A7-8FC9F1AB48D0}" dt="2021-12-11T23:04:37.458" v="833"/>
          <ac:grpSpMkLst>
            <pc:docMk/>
            <pc:sldMk cId="3676598350" sldId="274"/>
            <ac:grpSpMk id="48" creationId="{4611682E-E5C6-CB4C-8C92-0AF00CDCF322}"/>
          </ac:grpSpMkLst>
        </pc:grpChg>
        <pc:grpChg chg="mod">
          <ac:chgData name="Kayastha, Ashish" userId="4d00da76-6920-46a6-b061-e3dab7e8bf91" providerId="ADAL" clId="{87924767-18CA-6B47-91A7-8FC9F1AB48D0}" dt="2021-12-11T23:04:37.458" v="833"/>
          <ac:grpSpMkLst>
            <pc:docMk/>
            <pc:sldMk cId="3676598350" sldId="274"/>
            <ac:grpSpMk id="49" creationId="{1068F5EA-7FB2-5E43-91FD-0F0378088130}"/>
          </ac:grpSpMkLst>
        </pc:grpChg>
        <pc:grpChg chg="mod">
          <ac:chgData name="Kayastha, Ashish" userId="4d00da76-6920-46a6-b061-e3dab7e8bf91" providerId="ADAL" clId="{87924767-18CA-6B47-91A7-8FC9F1AB48D0}" dt="2021-12-11T23:04:37.458" v="833"/>
          <ac:grpSpMkLst>
            <pc:docMk/>
            <pc:sldMk cId="3676598350" sldId="274"/>
            <ac:grpSpMk id="50" creationId="{A5EF97CD-4CE9-A44C-9CD4-BF4C417FA24D}"/>
          </ac:grpSpMkLst>
        </pc:grpChg>
        <pc:grpChg chg="add del mod">
          <ac:chgData name="Kayastha, Ashish" userId="4d00da76-6920-46a6-b061-e3dab7e8bf91" providerId="ADAL" clId="{87924767-18CA-6B47-91A7-8FC9F1AB48D0}" dt="2021-12-11T23:57:23.008" v="1646" actId="165"/>
          <ac:grpSpMkLst>
            <pc:docMk/>
            <pc:sldMk cId="3676598350" sldId="274"/>
            <ac:grpSpMk id="73" creationId="{5B419C5E-63CD-8F4C-B107-EA632D602E57}"/>
          </ac:grpSpMkLst>
        </pc:grpChg>
        <pc:grpChg chg="add del">
          <ac:chgData name="Kayastha, Ashish" userId="4d00da76-6920-46a6-b061-e3dab7e8bf91" providerId="ADAL" clId="{87924767-18CA-6B47-91A7-8FC9F1AB48D0}" dt="2021-12-12T02:41:06.852" v="4534" actId="165"/>
          <ac:grpSpMkLst>
            <pc:docMk/>
            <pc:sldMk cId="3676598350" sldId="274"/>
            <ac:grpSpMk id="100" creationId="{3997317C-FCAB-8945-9843-0C6A2838C086}"/>
          </ac:grpSpMkLst>
        </pc:grpChg>
        <pc:cxnChg chg="mod">
          <ac:chgData name="Kayastha, Ashish" userId="4d00da76-6920-46a6-b061-e3dab7e8bf91" providerId="ADAL" clId="{87924767-18CA-6B47-91A7-8FC9F1AB48D0}" dt="2021-12-11T23:03:49.679" v="829"/>
          <ac:cxnSpMkLst>
            <pc:docMk/>
            <pc:sldMk cId="3676598350" sldId="274"/>
            <ac:cxnSpMk id="5" creationId="{3572249A-A232-9D4E-8B8C-375B8999A650}"/>
          </ac:cxnSpMkLst>
        </pc:cxnChg>
        <pc:cxnChg chg="mod">
          <ac:chgData name="Kayastha, Ashish" userId="4d00da76-6920-46a6-b061-e3dab7e8bf91" providerId="ADAL" clId="{87924767-18CA-6B47-91A7-8FC9F1AB48D0}" dt="2021-12-11T23:03:49.679" v="829"/>
          <ac:cxnSpMkLst>
            <pc:docMk/>
            <pc:sldMk cId="3676598350" sldId="274"/>
            <ac:cxnSpMk id="6" creationId="{FDA97A2E-9852-CB4A-971A-35AC59BB2515}"/>
          </ac:cxnSpMkLst>
        </pc:cxnChg>
        <pc:cxnChg chg="mod">
          <ac:chgData name="Kayastha, Ashish" userId="4d00da76-6920-46a6-b061-e3dab7e8bf91" providerId="ADAL" clId="{87924767-18CA-6B47-91A7-8FC9F1AB48D0}" dt="2021-12-11T23:03:49.679" v="829"/>
          <ac:cxnSpMkLst>
            <pc:docMk/>
            <pc:sldMk cId="3676598350" sldId="274"/>
            <ac:cxnSpMk id="7" creationId="{3988CBF8-35CD-C347-9FB3-991858B0EA3A}"/>
          </ac:cxnSpMkLst>
        </pc:cxnChg>
        <pc:cxnChg chg="mod">
          <ac:chgData name="Kayastha, Ashish" userId="4d00da76-6920-46a6-b061-e3dab7e8bf91" providerId="ADAL" clId="{87924767-18CA-6B47-91A7-8FC9F1AB48D0}" dt="2021-12-11T23:03:49.679" v="829"/>
          <ac:cxnSpMkLst>
            <pc:docMk/>
            <pc:sldMk cId="3676598350" sldId="274"/>
            <ac:cxnSpMk id="8" creationId="{5198D128-D0FC-3B4C-BDAC-BB39C3EF3424}"/>
          </ac:cxnSpMkLst>
        </pc:cxnChg>
        <pc:cxnChg chg="mod">
          <ac:chgData name="Kayastha, Ashish" userId="4d00da76-6920-46a6-b061-e3dab7e8bf91" providerId="ADAL" clId="{87924767-18CA-6B47-91A7-8FC9F1AB48D0}" dt="2021-12-11T23:03:49.679" v="829"/>
          <ac:cxnSpMkLst>
            <pc:docMk/>
            <pc:sldMk cId="3676598350" sldId="274"/>
            <ac:cxnSpMk id="9" creationId="{A9FC120A-DB1F-2441-8BA9-E7FD65A1C462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1" creationId="{2E772066-9ED6-2D42-A68E-1CB0F45EB03C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2" creationId="{FA1C4EB5-1DDD-6F47-90B6-5F9CC52F9D3E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3" creationId="{1A8BB69D-2352-3748-BE25-FECEC46BDC79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4" creationId="{1196EE69-EF03-BA45-9231-38DCD5E671C6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5" creationId="{101A8864-CF04-C342-B391-14C0E1BC295B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6" creationId="{1CA39971-D002-9640-8D73-91DCFC511807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7" creationId="{956D44CC-56B3-1F44-8D58-B3FD9A54CAD5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8" creationId="{3BBCED9F-60D3-9743-8CC1-90E0D6A3D648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29" creationId="{87D4A499-2228-5B4C-A95F-4C875FE95F28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0" creationId="{0007A4D1-73E0-6540-99C7-3ECDA7972B10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1" creationId="{9A1E3DD2-318D-5542-9F91-EFBA74CCBE4A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2" creationId="{34722F37-9EFE-EC4F-90D3-8B3CAB38D516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3" creationId="{A1C6E817-7CD8-3A4A-B2F3-6F47CC89821F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4" creationId="{73D28D9D-02A6-E84E-A4E1-6B9FACE98B7E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5" creationId="{5E1986E8-2E45-6545-BDBF-0315765F4165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6" creationId="{CADA6167-E8F1-124C-92B5-8150D2866518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7" creationId="{6D686C70-3936-3C45-8E04-8A86F31DEE29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8" creationId="{32927E15-D1AF-504F-9476-3260732FD6A4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39" creationId="{5581CEFF-8481-6E4C-AFAD-50EF897AB67C}"/>
          </ac:cxnSpMkLst>
        </pc:cxnChg>
        <pc:cxnChg chg="mod">
          <ac:chgData name="Kayastha, Ashish" userId="4d00da76-6920-46a6-b061-e3dab7e8bf91" providerId="ADAL" clId="{87924767-18CA-6B47-91A7-8FC9F1AB48D0}" dt="2021-12-11T23:04:02.517" v="831"/>
          <ac:cxnSpMkLst>
            <pc:docMk/>
            <pc:sldMk cId="3676598350" sldId="274"/>
            <ac:cxnSpMk id="40" creationId="{B79A4FD4-2FF0-7248-821A-F9332890221C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2" creationId="{15F7E019-87A7-0549-B0EE-58393FA1E140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3" creationId="{ECBB63C9-4EA3-F643-8797-5267AD752D5D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4" creationId="{F54228A1-67FC-0946-B01C-FC5A0B41C382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5" creationId="{2E967D50-B79D-7A47-BA71-B4C5AC3C8E39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6" creationId="{6B19C0CA-68BE-E343-9643-AB97F7C563A2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7" creationId="{D02F1C7F-05B8-9848-9C04-000BD1A23651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8" creationId="{552D4BD6-6B1A-7041-B7F3-FD4707ABE06E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59" creationId="{98F9E435-89CC-244B-8934-197E0835E676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0" creationId="{6DB1E89B-2098-AB40-AC11-D4CE2A63BA99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1" creationId="{9089E7F7-3F04-3E42-8FFB-6B0CD2CC2049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2" creationId="{4FA8CB8F-7D4E-4444-B30B-6BD429434FB9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3" creationId="{F92831C1-A4C5-134B-BFA0-A3FBB6BF3248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4" creationId="{E6FC1D79-E125-7B40-B58B-03E126E2A54A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5" creationId="{EEBD8CAC-63C8-4D41-8BAB-78AB9008017C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6" creationId="{B816F5E3-14A3-6B4C-A825-9EDC56D01430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7" creationId="{DC0E2DDE-DD9E-DA4A-BB76-BD8CB1A76AD6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8" creationId="{9B7A693F-A559-CF4F-81D3-D099790406A0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69" creationId="{F4ECCE93-C591-B040-BE2B-3A1407A94407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70" creationId="{1C636270-8DAB-8644-BA69-36986951B0E2}"/>
          </ac:cxnSpMkLst>
        </pc:cxnChg>
        <pc:cxnChg chg="mod">
          <ac:chgData name="Kayastha, Ashish" userId="4d00da76-6920-46a6-b061-e3dab7e8bf91" providerId="ADAL" clId="{87924767-18CA-6B47-91A7-8FC9F1AB48D0}" dt="2021-12-11T23:04:37.458" v="833"/>
          <ac:cxnSpMkLst>
            <pc:docMk/>
            <pc:sldMk cId="3676598350" sldId="274"/>
            <ac:cxnSpMk id="71" creationId="{47C62AE0-3A67-6F47-B1CC-EDD59BD085D7}"/>
          </ac:cxnSpMkLst>
        </pc:cxnChg>
        <pc:cxnChg chg="add del mod">
          <ac:chgData name="Kayastha, Ashish" userId="4d00da76-6920-46a6-b061-e3dab7e8bf91" providerId="ADAL" clId="{87924767-18CA-6B47-91A7-8FC9F1AB48D0}" dt="2021-12-11T23:18:14.854" v="1012"/>
          <ac:cxnSpMkLst>
            <pc:docMk/>
            <pc:sldMk cId="3676598350" sldId="274"/>
            <ac:cxnSpMk id="72" creationId="{5ED87165-50B9-0448-AE34-15E6ADEA8E06}"/>
          </ac:cxnSpMkLst>
        </pc:cxnChg>
        <pc:cxnChg chg="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79" creationId="{EA5A00DF-8B0C-E043-9AA1-CAEA51C84507}"/>
          </ac:cxnSpMkLst>
        </pc:cxnChg>
        <pc:cxnChg chg="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81" creationId="{1480AEF5-9A95-7748-AE4C-6276ED3A3AB4}"/>
          </ac:cxnSpMkLst>
        </pc:cxnChg>
        <pc:cxnChg chg="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82" creationId="{7A318652-F426-2E43-9009-2769F1DC7817}"/>
          </ac:cxnSpMkLst>
        </pc:cxnChg>
        <pc:cxnChg chg="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83" creationId="{8E7D43E1-B7C8-FB48-A691-10178EDCAB04}"/>
          </ac:cxnSpMkLst>
        </pc:cxnChg>
        <pc:cxnChg chg="add 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87" creationId="{48072D49-D47A-8B49-ABF9-F77E3325E6DE}"/>
          </ac:cxnSpMkLst>
        </pc:cxnChg>
        <pc:cxnChg chg="add del mod">
          <ac:chgData name="Kayastha, Ashish" userId="4d00da76-6920-46a6-b061-e3dab7e8bf91" providerId="ADAL" clId="{87924767-18CA-6B47-91A7-8FC9F1AB48D0}" dt="2021-12-12T00:02:54.577" v="1696" actId="478"/>
          <ac:cxnSpMkLst>
            <pc:docMk/>
            <pc:sldMk cId="3676598350" sldId="274"/>
            <ac:cxnSpMk id="88" creationId="{EF645680-8A85-434E-A664-EB2386D5C396}"/>
          </ac:cxnSpMkLst>
        </pc:cxnChg>
        <pc:cxnChg chg="add 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89" creationId="{FCC7C9FF-E96A-5340-AEF2-9F1533226480}"/>
          </ac:cxnSpMkLst>
        </pc:cxnChg>
        <pc:cxnChg chg="add del mod">
          <ac:chgData name="Kayastha, Ashish" userId="4d00da76-6920-46a6-b061-e3dab7e8bf91" providerId="ADAL" clId="{87924767-18CA-6B47-91A7-8FC9F1AB48D0}" dt="2021-12-12T00:02:40.479" v="1694" actId="478"/>
          <ac:cxnSpMkLst>
            <pc:docMk/>
            <pc:sldMk cId="3676598350" sldId="274"/>
            <ac:cxnSpMk id="90" creationId="{CCC73BC0-429B-1147-BB04-FA89B9CFED94}"/>
          </ac:cxnSpMkLst>
        </pc:cxnChg>
        <pc:cxnChg chg="add 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91" creationId="{28EE84E2-DCE1-AC45-A43D-218C86C106ED}"/>
          </ac:cxnSpMkLst>
        </pc:cxnChg>
        <pc:cxnChg chg="add mod topLvl">
          <ac:chgData name="Kayastha, Ashish" userId="4d00da76-6920-46a6-b061-e3dab7e8bf91" providerId="ADAL" clId="{87924767-18CA-6B47-91A7-8FC9F1AB48D0}" dt="2021-12-13T08:38:19.150" v="5264" actId="165"/>
          <ac:cxnSpMkLst>
            <pc:docMk/>
            <pc:sldMk cId="3676598350" sldId="274"/>
            <ac:cxnSpMk id="92" creationId="{8467EC66-865A-9542-8805-D8AA4130905B}"/>
          </ac:cxnSpMkLst>
        </pc:cxnChg>
      </pc:sldChg>
      <pc:sldChg chg="addSp delSp modSp new del mod">
        <pc:chgData name="Kayastha, Ashish" userId="4d00da76-6920-46a6-b061-e3dab7e8bf91" providerId="ADAL" clId="{87924767-18CA-6B47-91A7-8FC9F1AB48D0}" dt="2021-12-11T16:33:46.416" v="17" actId="2696"/>
        <pc:sldMkLst>
          <pc:docMk/>
          <pc:sldMk cId="4219417350" sldId="274"/>
        </pc:sldMkLst>
        <pc:spChg chg="add del">
          <ac:chgData name="Kayastha, Ashish" userId="4d00da76-6920-46a6-b061-e3dab7e8bf91" providerId="ADAL" clId="{87924767-18CA-6B47-91A7-8FC9F1AB48D0}" dt="2021-12-11T16:33:31.858" v="16" actId="931"/>
          <ac:spMkLst>
            <pc:docMk/>
            <pc:sldMk cId="4219417350" sldId="274"/>
            <ac:spMk id="3" creationId="{076A9C1D-E67B-C54B-8841-5727EA40896E}"/>
          </ac:spMkLst>
        </pc:spChg>
        <pc:picChg chg="add del mod">
          <ac:chgData name="Kayastha, Ashish" userId="4d00da76-6920-46a6-b061-e3dab7e8bf91" providerId="ADAL" clId="{87924767-18CA-6B47-91A7-8FC9F1AB48D0}" dt="2021-12-11T16:33:31.858" v="16" actId="931"/>
          <ac:picMkLst>
            <pc:docMk/>
            <pc:sldMk cId="4219417350" sldId="274"/>
            <ac:picMk id="5" creationId="{09FC2113-D7F7-E248-8E4B-98F4C3944CC6}"/>
          </ac:picMkLst>
        </pc:picChg>
      </pc:sldChg>
      <pc:sldChg chg="addSp delSp modSp new mod">
        <pc:chgData name="Kayastha, Ashish" userId="4d00da76-6920-46a6-b061-e3dab7e8bf91" providerId="ADAL" clId="{87924767-18CA-6B47-91A7-8FC9F1AB48D0}" dt="2021-12-14T08:00:02.743" v="5459" actId="931"/>
        <pc:sldMkLst>
          <pc:docMk/>
          <pc:sldMk cId="4030506890" sldId="275"/>
        </pc:sldMkLst>
        <pc:spChg chg="mod">
          <ac:chgData name="Kayastha, Ashish" userId="4d00da76-6920-46a6-b061-e3dab7e8bf91" providerId="ADAL" clId="{87924767-18CA-6B47-91A7-8FC9F1AB48D0}" dt="2021-12-12T10:03:53.836" v="4865" actId="20577"/>
          <ac:spMkLst>
            <pc:docMk/>
            <pc:sldMk cId="4030506890" sldId="275"/>
            <ac:spMk id="2" creationId="{A8F529B8-C6F3-B14B-91C0-51BEADA9F6A5}"/>
          </ac:spMkLst>
        </pc:spChg>
        <pc:spChg chg="del">
          <ac:chgData name="Kayastha, Ashish" userId="4d00da76-6920-46a6-b061-e3dab7e8bf91" providerId="ADAL" clId="{87924767-18CA-6B47-91A7-8FC9F1AB48D0}" dt="2021-12-12T10:01:32.094" v="4838" actId="478"/>
          <ac:spMkLst>
            <pc:docMk/>
            <pc:sldMk cId="4030506890" sldId="275"/>
            <ac:spMk id="3" creationId="{5E210CCE-C2B0-704C-94DB-3E1445ADA796}"/>
          </ac:spMkLst>
        </pc:spChg>
        <pc:spChg chg="add del mod">
          <ac:chgData name="Kayastha, Ashish" userId="4d00da76-6920-46a6-b061-e3dab7e8bf91" providerId="ADAL" clId="{87924767-18CA-6B47-91A7-8FC9F1AB48D0}" dt="2021-12-12T10:10:22.351" v="4879" actId="478"/>
          <ac:spMkLst>
            <pc:docMk/>
            <pc:sldMk cId="4030506890" sldId="275"/>
            <ac:spMk id="6" creationId="{29BC13A1-5005-5640-ABD2-2C6515B659A8}"/>
          </ac:spMkLst>
        </pc:spChg>
        <pc:spChg chg="add del mod">
          <ac:chgData name="Kayastha, Ashish" userId="4d00da76-6920-46a6-b061-e3dab7e8bf91" providerId="ADAL" clId="{87924767-18CA-6B47-91A7-8FC9F1AB48D0}" dt="2021-12-12T10:17:09.166" v="4903" actId="478"/>
          <ac:spMkLst>
            <pc:docMk/>
            <pc:sldMk cId="4030506890" sldId="275"/>
            <ac:spMk id="11" creationId="{8AD581D9-ECE6-0545-98B8-73AB1E669792}"/>
          </ac:spMkLst>
        </pc:spChg>
        <pc:picChg chg="add mod">
          <ac:chgData name="Kayastha, Ashish" userId="4d00da76-6920-46a6-b061-e3dab7e8bf91" providerId="ADAL" clId="{87924767-18CA-6B47-91A7-8FC9F1AB48D0}" dt="2021-12-12T10:23:39.937" v="4924" actId="1076"/>
          <ac:picMkLst>
            <pc:docMk/>
            <pc:sldMk cId="4030506890" sldId="275"/>
            <ac:picMk id="4" creationId="{BD90C82E-5764-AB43-8A04-0DF1AA5B9780}"/>
          </ac:picMkLst>
        </pc:picChg>
        <pc:picChg chg="add mod">
          <ac:chgData name="Kayastha, Ashish" userId="4d00da76-6920-46a6-b061-e3dab7e8bf91" providerId="ADAL" clId="{87924767-18CA-6B47-91A7-8FC9F1AB48D0}" dt="2021-12-12T10:25:38.685" v="4931" actId="1076"/>
          <ac:picMkLst>
            <pc:docMk/>
            <pc:sldMk cId="4030506890" sldId="275"/>
            <ac:picMk id="5" creationId="{40119C32-D291-0C42-B861-AE7207E22CF5}"/>
          </ac:picMkLst>
        </pc:picChg>
        <pc:picChg chg="add del mod">
          <ac:chgData name="Kayastha, Ashish" userId="4d00da76-6920-46a6-b061-e3dab7e8bf91" providerId="ADAL" clId="{87924767-18CA-6B47-91A7-8FC9F1AB48D0}" dt="2021-12-14T08:00:02.743" v="5459" actId="931"/>
          <ac:picMkLst>
            <pc:docMk/>
            <pc:sldMk cId="4030506890" sldId="275"/>
            <ac:picMk id="6" creationId="{52C4D4D9-D511-5347-A589-5B6B0F3A885F}"/>
          </ac:picMkLst>
        </pc:picChg>
        <pc:picChg chg="add mod">
          <ac:chgData name="Kayastha, Ashish" userId="4d00da76-6920-46a6-b061-e3dab7e8bf91" providerId="ADAL" clId="{87924767-18CA-6B47-91A7-8FC9F1AB48D0}" dt="2021-12-12T10:23:31.021" v="4923" actId="1076"/>
          <ac:picMkLst>
            <pc:docMk/>
            <pc:sldMk cId="4030506890" sldId="275"/>
            <ac:picMk id="8" creationId="{3B10773C-552D-4340-B0C8-D32C9B36CDF6}"/>
          </ac:picMkLst>
        </pc:picChg>
        <pc:picChg chg="add mod">
          <ac:chgData name="Kayastha, Ashish" userId="4d00da76-6920-46a6-b061-e3dab7e8bf91" providerId="ADAL" clId="{87924767-18CA-6B47-91A7-8FC9F1AB48D0}" dt="2021-12-12T10:24:03.559" v="4925" actId="1076"/>
          <ac:picMkLst>
            <pc:docMk/>
            <pc:sldMk cId="4030506890" sldId="275"/>
            <ac:picMk id="10" creationId="{7FB06059-EE3D-1248-8677-556AC8299F65}"/>
          </ac:picMkLst>
        </pc:picChg>
      </pc:sldChg>
      <pc:sldChg chg="modSp add del mod">
        <pc:chgData name="Kayastha, Ashish" userId="4d00da76-6920-46a6-b061-e3dab7e8bf91" providerId="ADAL" clId="{87924767-18CA-6B47-91A7-8FC9F1AB48D0}" dt="2021-12-15T17:46:20.219" v="6231" actId="1036"/>
        <pc:sldMkLst>
          <pc:docMk/>
          <pc:sldMk cId="370803090" sldId="276"/>
        </pc:sldMkLst>
        <pc:graphicFrameChg chg="mod modGraphic">
          <ac:chgData name="Kayastha, Ashish" userId="4d00da76-6920-46a6-b061-e3dab7e8bf91" providerId="ADAL" clId="{87924767-18CA-6B47-91A7-8FC9F1AB48D0}" dt="2021-12-15T17:41:43.644" v="6193"/>
          <ac:graphicFrameMkLst>
            <pc:docMk/>
            <pc:sldMk cId="370803090" sldId="276"/>
            <ac:graphicFrameMk id="5" creationId="{693105C7-C7CB-BD49-A39B-09776C351032}"/>
          </ac:graphicFrameMkLst>
        </pc:graphicFrameChg>
        <pc:graphicFrameChg chg="mod modGraphic">
          <ac:chgData name="Kayastha, Ashish" userId="4d00da76-6920-46a6-b061-e3dab7e8bf91" providerId="ADAL" clId="{87924767-18CA-6B47-91A7-8FC9F1AB48D0}" dt="2021-12-15T17:43:26.621" v="6204"/>
          <ac:graphicFrameMkLst>
            <pc:docMk/>
            <pc:sldMk cId="370803090" sldId="276"/>
            <ac:graphicFrameMk id="6" creationId="{9C8030A8-B651-5542-8D78-48A973800E1E}"/>
          </ac:graphicFrameMkLst>
        </pc:graphicFrameChg>
        <pc:graphicFrameChg chg="mod modGraphic">
          <ac:chgData name="Kayastha, Ashish" userId="4d00da76-6920-46a6-b061-e3dab7e8bf91" providerId="ADAL" clId="{87924767-18CA-6B47-91A7-8FC9F1AB48D0}" dt="2021-12-15T17:46:20.219" v="6231" actId="1036"/>
          <ac:graphicFrameMkLst>
            <pc:docMk/>
            <pc:sldMk cId="370803090" sldId="276"/>
            <ac:graphicFrameMk id="7" creationId="{FC083B7E-6326-664F-A9F6-E532B5A2B956}"/>
          </ac:graphicFrameMkLst>
        </pc:graphicFrameChg>
      </pc:sldChg>
      <pc:sldChg chg="addSp delSp modSp new mod">
        <pc:chgData name="Kayastha, Ashish" userId="4d00da76-6920-46a6-b061-e3dab7e8bf91" providerId="ADAL" clId="{87924767-18CA-6B47-91A7-8FC9F1AB48D0}" dt="2021-12-20T05:35:01.298" v="7285" actId="1076"/>
        <pc:sldMkLst>
          <pc:docMk/>
          <pc:sldMk cId="1254257598" sldId="277"/>
        </pc:sldMkLst>
        <pc:spChg chg="mod">
          <ac:chgData name="Kayastha, Ashish" userId="4d00da76-6920-46a6-b061-e3dab7e8bf91" providerId="ADAL" clId="{87924767-18CA-6B47-91A7-8FC9F1AB48D0}" dt="2021-12-13T17:46:20.151" v="5327" actId="20577"/>
          <ac:spMkLst>
            <pc:docMk/>
            <pc:sldMk cId="1254257598" sldId="277"/>
            <ac:spMk id="2" creationId="{891092D7-1A42-C54A-A045-E41B2272C80F}"/>
          </ac:spMkLst>
        </pc:spChg>
        <pc:spChg chg="del">
          <ac:chgData name="Kayastha, Ashish" userId="4d00da76-6920-46a6-b061-e3dab7e8bf91" providerId="ADAL" clId="{87924767-18CA-6B47-91A7-8FC9F1AB48D0}" dt="2021-12-13T17:46:30.437" v="5328" actId="931"/>
          <ac:spMkLst>
            <pc:docMk/>
            <pc:sldMk cId="1254257598" sldId="277"/>
            <ac:spMk id="3" creationId="{4D3486DD-3E3D-5744-87D6-874784F3B59B}"/>
          </ac:spMkLst>
        </pc:spChg>
        <pc:spChg chg="add del mod">
          <ac:chgData name="Kayastha, Ashish" userId="4d00da76-6920-46a6-b061-e3dab7e8bf91" providerId="ADAL" clId="{87924767-18CA-6B47-91A7-8FC9F1AB48D0}" dt="2021-12-14T20:57:45.125" v="5554"/>
          <ac:spMkLst>
            <pc:docMk/>
            <pc:sldMk cId="1254257598" sldId="277"/>
            <ac:spMk id="7" creationId="{9F2915BC-CC0E-AB43-A73F-B2E07E1F2085}"/>
          </ac:spMkLst>
        </pc:spChg>
        <pc:spChg chg="add mod">
          <ac:chgData name="Kayastha, Ashish" userId="4d00da76-6920-46a6-b061-e3dab7e8bf91" providerId="ADAL" clId="{87924767-18CA-6B47-91A7-8FC9F1AB48D0}" dt="2021-12-20T05:35:01.298" v="7285" actId="1076"/>
          <ac:spMkLst>
            <pc:docMk/>
            <pc:sldMk cId="1254257598" sldId="277"/>
            <ac:spMk id="8" creationId="{6F5E2340-CB52-FD47-B044-6F9AFA9DF171}"/>
          </ac:spMkLst>
        </pc:spChg>
        <pc:picChg chg="add mod">
          <ac:chgData name="Kayastha, Ashish" userId="4d00da76-6920-46a6-b061-e3dab7e8bf91" providerId="ADAL" clId="{87924767-18CA-6B47-91A7-8FC9F1AB48D0}" dt="2021-12-15T17:21:41.162" v="5930" actId="1036"/>
          <ac:picMkLst>
            <pc:docMk/>
            <pc:sldMk cId="1254257598" sldId="277"/>
            <ac:picMk id="4" creationId="{66747EA1-2735-1D41-9D3D-CFD67663295F}"/>
          </ac:picMkLst>
        </pc:picChg>
        <pc:picChg chg="add mod">
          <ac:chgData name="Kayastha, Ashish" userId="4d00da76-6920-46a6-b061-e3dab7e8bf91" providerId="ADAL" clId="{87924767-18CA-6B47-91A7-8FC9F1AB48D0}" dt="2021-12-15T17:21:41.162" v="5930" actId="1036"/>
          <ac:picMkLst>
            <pc:docMk/>
            <pc:sldMk cId="1254257598" sldId="277"/>
            <ac:picMk id="5" creationId="{7084D65A-2560-D248-B442-AD23B6315F84}"/>
          </ac:picMkLst>
        </pc:picChg>
        <pc:picChg chg="add mod">
          <ac:chgData name="Kayastha, Ashish" userId="4d00da76-6920-46a6-b061-e3dab7e8bf91" providerId="ADAL" clId="{87924767-18CA-6B47-91A7-8FC9F1AB48D0}" dt="2021-12-15T17:21:41.162" v="5930" actId="1036"/>
          <ac:picMkLst>
            <pc:docMk/>
            <pc:sldMk cId="1254257598" sldId="277"/>
            <ac:picMk id="6" creationId="{FF3BAB6B-7D4B-1543-872E-EF53A34783B2}"/>
          </ac:picMkLst>
        </pc:picChg>
      </pc:sldChg>
      <pc:sldChg chg="addSp delSp modSp new mod">
        <pc:chgData name="Kayastha, Ashish" userId="4d00da76-6920-46a6-b061-e3dab7e8bf91" providerId="ADAL" clId="{87924767-18CA-6B47-91A7-8FC9F1AB48D0}" dt="2021-12-15T17:50:45.954" v="6267"/>
        <pc:sldMkLst>
          <pc:docMk/>
          <pc:sldMk cId="2981547428" sldId="278"/>
        </pc:sldMkLst>
        <pc:spChg chg="mod">
          <ac:chgData name="Kayastha, Ashish" userId="4d00da76-6920-46a6-b061-e3dab7e8bf91" providerId="ADAL" clId="{87924767-18CA-6B47-91A7-8FC9F1AB48D0}" dt="2021-12-15T17:49:07.720" v="6264" actId="1076"/>
          <ac:spMkLst>
            <pc:docMk/>
            <pc:sldMk cId="2981547428" sldId="278"/>
            <ac:spMk id="2" creationId="{C2CEB562-C19F-284E-825A-81E501CA027C}"/>
          </ac:spMkLst>
        </pc:spChg>
        <pc:spChg chg="del">
          <ac:chgData name="Kayastha, Ashish" userId="4d00da76-6920-46a6-b061-e3dab7e8bf91" providerId="ADAL" clId="{87924767-18CA-6B47-91A7-8FC9F1AB48D0}" dt="2021-12-15T17:48:48.629" v="6252" actId="478"/>
          <ac:spMkLst>
            <pc:docMk/>
            <pc:sldMk cId="2981547428" sldId="278"/>
            <ac:spMk id="3" creationId="{DB4ED584-86C5-F647-9AAA-8C7DA8D2D966}"/>
          </ac:spMkLst>
        </pc:spChg>
        <pc:spChg chg="add del mod">
          <ac:chgData name="Kayastha, Ashish" userId="4d00da76-6920-46a6-b061-e3dab7e8bf91" providerId="ADAL" clId="{87924767-18CA-6B47-91A7-8FC9F1AB48D0}" dt="2021-12-15T17:50:45.954" v="6267"/>
          <ac:spMkLst>
            <pc:docMk/>
            <pc:sldMk cId="2981547428" sldId="278"/>
            <ac:spMk id="4" creationId="{85F6E76A-26EA-634F-9C0F-954F14677BE9}"/>
          </ac:spMkLst>
        </pc:spChg>
      </pc:sldChg>
      <pc:sldChg chg="modSp new mod">
        <pc:chgData name="Kayastha, Ashish" userId="4d00da76-6920-46a6-b061-e3dab7e8bf91" providerId="ADAL" clId="{87924767-18CA-6B47-91A7-8FC9F1AB48D0}" dt="2021-12-20T22:25:11.467" v="7786" actId="20577"/>
        <pc:sldMkLst>
          <pc:docMk/>
          <pc:sldMk cId="2435139421" sldId="279"/>
        </pc:sldMkLst>
        <pc:spChg chg="mod">
          <ac:chgData name="Kayastha, Ashish" userId="4d00da76-6920-46a6-b061-e3dab7e8bf91" providerId="ADAL" clId="{87924767-18CA-6B47-91A7-8FC9F1AB48D0}" dt="2021-12-15T19:28:15.768" v="7013" actId="20577"/>
          <ac:spMkLst>
            <pc:docMk/>
            <pc:sldMk cId="2435139421" sldId="279"/>
            <ac:spMk id="2" creationId="{5245FD80-6C01-8B4C-BF32-B956AF34E623}"/>
          </ac:spMkLst>
        </pc:spChg>
        <pc:spChg chg="mod">
          <ac:chgData name="Kayastha, Ashish" userId="4d00da76-6920-46a6-b061-e3dab7e8bf91" providerId="ADAL" clId="{87924767-18CA-6B47-91A7-8FC9F1AB48D0}" dt="2021-12-20T22:25:11.467" v="7786" actId="20577"/>
          <ac:spMkLst>
            <pc:docMk/>
            <pc:sldMk cId="2435139421" sldId="279"/>
            <ac:spMk id="3" creationId="{4EF2787B-DAB4-AD46-A17F-7BF765458A66}"/>
          </ac:spMkLst>
        </pc:spChg>
      </pc:sldChg>
      <pc:sldChg chg="modSp new mod ord">
        <pc:chgData name="Kayastha, Ashish" userId="4d00da76-6920-46a6-b061-e3dab7e8bf91" providerId="ADAL" clId="{87924767-18CA-6B47-91A7-8FC9F1AB48D0}" dt="2021-12-15T19:28:03.514" v="6971" actId="20577"/>
        <pc:sldMkLst>
          <pc:docMk/>
          <pc:sldMk cId="3509434760" sldId="280"/>
        </pc:sldMkLst>
        <pc:spChg chg="mod">
          <ac:chgData name="Kayastha, Ashish" userId="4d00da76-6920-46a6-b061-e3dab7e8bf91" providerId="ADAL" clId="{87924767-18CA-6B47-91A7-8FC9F1AB48D0}" dt="2021-12-15T19:28:03.514" v="6971" actId="20577"/>
          <ac:spMkLst>
            <pc:docMk/>
            <pc:sldMk cId="3509434760" sldId="280"/>
            <ac:spMk id="2" creationId="{40146730-810E-DB49-8D89-0275573064B9}"/>
          </ac:spMkLst>
        </pc:spChg>
        <pc:spChg chg="mod">
          <ac:chgData name="Kayastha, Ashish" userId="4d00da76-6920-46a6-b061-e3dab7e8bf91" providerId="ADAL" clId="{87924767-18CA-6B47-91A7-8FC9F1AB48D0}" dt="2021-12-15T19:27:43.750" v="6954" actId="14100"/>
          <ac:spMkLst>
            <pc:docMk/>
            <pc:sldMk cId="3509434760" sldId="280"/>
            <ac:spMk id="3" creationId="{7BD1BAFF-69EC-3B4B-A232-7EEA0CA127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B662-54EA-3C4A-A00C-CDE7DEC56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96001"/>
            <a:ext cx="8915399" cy="2262781"/>
          </a:xfrm>
        </p:spPr>
        <p:txBody>
          <a:bodyPr/>
          <a:lstStyle/>
          <a:p>
            <a:r>
              <a:rPr lang="en-US" dirty="0"/>
              <a:t>Text Summarization with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DB475-A989-BE4E-96D3-44FA106C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7173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Ashish </a:t>
            </a:r>
            <a:r>
              <a:rPr lang="en-US" b="1" dirty="0" err="1"/>
              <a:t>Kayastha</a:t>
            </a:r>
            <a:endParaRPr lang="en-US" b="1" dirty="0"/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Central Michigan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6612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5FE9-381E-7B44-921D-AB99D9E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BERTSUM with 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BF62-84C9-F647-A26A-FBCD7D03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976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Implemented with Keras/TensorFlow.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Followed the same preprocessing steps as the BERTSUM paper, which was implemented in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Implemented the same model architecture with transformer layers to get the predicted binary sentence labels.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Trained with the almost the same hyperparameters and dataset.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Training converges after 2 epochs. Each epoch takes around 1.5 hours.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best model weights are saved as checkpoints every epoch.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Trained in Google </a:t>
            </a:r>
            <a:r>
              <a:rPr lang="en-US" dirty="0" err="1"/>
              <a:t>Colab</a:t>
            </a:r>
            <a:r>
              <a:rPr lang="en-US" dirty="0"/>
              <a:t> Pro+ environment with NVIDIA V100 SXM2 data center GPU.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29B8-C6F3-B14B-91C0-51BEADA9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0C82E-5764-AB43-8A04-0DF1AA5B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6528" y="910718"/>
            <a:ext cx="9538944" cy="503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19C32-D291-0C42-B861-AE7207E2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875" y="5169738"/>
            <a:ext cx="1764249" cy="77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0773C-552D-4340-B0C8-D32C9B36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925" y="2304549"/>
            <a:ext cx="2112580" cy="6126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B06059-EE3D-1248-8677-556AC8299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6102" y="2304549"/>
            <a:ext cx="2717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0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08F6-B718-D240-836D-438F194B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Loss: Extractive BERTSUM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3514EB-8791-CA44-9C72-D669E0AB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53109"/>
            <a:ext cx="3657600" cy="2438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3276B6-7172-1D4F-9C0D-22C7D5DE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25" y="1353109"/>
            <a:ext cx="36576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3ACA0-5FEC-3749-B7F4-E3A2BA8B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3923808"/>
            <a:ext cx="36576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58A07-A3B9-A94F-BB98-D08986946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25" y="3923808"/>
            <a:ext cx="36576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2C1C2-028F-434F-AC04-B3E0FA7D2019}"/>
              </a:ext>
            </a:extLst>
          </p:cNvPr>
          <p:cNvSpPr txBox="1"/>
          <p:nvPr/>
        </p:nvSpPr>
        <p:spPr>
          <a:xfrm>
            <a:off x="4310731" y="6371117"/>
            <a:ext cx="3879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Fig. Loss Comparison for Extractive BERTSUM with Keras</a:t>
            </a:r>
          </a:p>
        </p:txBody>
      </p:sp>
    </p:spTree>
    <p:extLst>
      <p:ext uri="{BB962C8B-B14F-4D97-AF65-F5344CB8AC3E}">
        <p14:creationId xmlns:p14="http://schemas.microsoft.com/office/powerpoint/2010/main" val="64225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592-CA8A-FC41-85BA-42AD685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Extractive BERTSUM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3105C7-C7CB-BD49-A39B-09776C351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37857"/>
              </p:ext>
            </p:extLst>
          </p:nvPr>
        </p:nvGraphicFramePr>
        <p:xfrm>
          <a:off x="2589213" y="1776762"/>
          <a:ext cx="89154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852">
                  <a:extLst>
                    <a:ext uri="{9D8B030D-6E8A-4147-A177-3AD203B41FA5}">
                      <a16:colId xmlns:a16="http://schemas.microsoft.com/office/drawing/2014/main" val="3265491104"/>
                    </a:ext>
                  </a:extLst>
                </a:gridCol>
                <a:gridCol w="1519183">
                  <a:extLst>
                    <a:ext uri="{9D8B030D-6E8A-4147-A177-3AD203B41FA5}">
                      <a16:colId xmlns:a16="http://schemas.microsoft.com/office/drawing/2014/main" val="3608377580"/>
                    </a:ext>
                  </a:extLst>
                </a:gridCol>
                <a:gridCol w="1519183">
                  <a:extLst>
                    <a:ext uri="{9D8B030D-6E8A-4147-A177-3AD203B41FA5}">
                      <a16:colId xmlns:a16="http://schemas.microsoft.com/office/drawing/2014/main" val="965282881"/>
                    </a:ext>
                  </a:extLst>
                </a:gridCol>
                <a:gridCol w="1519183">
                  <a:extLst>
                    <a:ext uri="{9D8B030D-6E8A-4147-A177-3AD203B41FA5}">
                      <a16:colId xmlns:a16="http://schemas.microsoft.com/office/drawing/2014/main" val="15995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5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48.87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Oracle (pyrouge)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50.81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47.09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0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Lead-3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5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SummaRunner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2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1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8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9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TransformerExt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1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04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4592-CA8A-FC41-85BA-42AD685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Extractive BERTSUM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3105C7-C7CB-BD49-A39B-09776C351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58683"/>
              </p:ext>
            </p:extLst>
          </p:nvPr>
        </p:nvGraphicFramePr>
        <p:xfrm>
          <a:off x="2589213" y="1776762"/>
          <a:ext cx="8915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101">
                  <a:extLst>
                    <a:ext uri="{9D8B030D-6E8A-4147-A177-3AD203B41FA5}">
                      <a16:colId xmlns:a16="http://schemas.microsoft.com/office/drawing/2014/main" val="3265491104"/>
                    </a:ext>
                  </a:extLst>
                </a:gridCol>
                <a:gridCol w="1527099">
                  <a:extLst>
                    <a:ext uri="{9D8B030D-6E8A-4147-A177-3AD203B41FA5}">
                      <a16:colId xmlns:a16="http://schemas.microsoft.com/office/drawing/2014/main" val="3608377580"/>
                    </a:ext>
                  </a:extLst>
                </a:gridCol>
                <a:gridCol w="1527099">
                  <a:extLst>
                    <a:ext uri="{9D8B030D-6E8A-4147-A177-3AD203B41FA5}">
                      <a16:colId xmlns:a16="http://schemas.microsoft.com/office/drawing/2014/main" val="965282881"/>
                    </a:ext>
                  </a:extLst>
                </a:gridCol>
                <a:gridCol w="1527099">
                  <a:extLst>
                    <a:ext uri="{9D8B030D-6E8A-4147-A177-3AD203B41FA5}">
                      <a16:colId xmlns:a16="http://schemas.microsoft.com/office/drawing/2014/main" val="15995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BERTSUM with Keras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5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ROUGE-F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ROUGE-R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62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8030A8-B651-5542-8D78-48A973800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408240"/>
              </p:ext>
            </p:extLst>
          </p:nvPr>
        </p:nvGraphicFramePr>
        <p:xfrm>
          <a:off x="2589213" y="5185316"/>
          <a:ext cx="8915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351">
                  <a:extLst>
                    <a:ext uri="{9D8B030D-6E8A-4147-A177-3AD203B41FA5}">
                      <a16:colId xmlns:a16="http://schemas.microsoft.com/office/drawing/2014/main" val="3265491104"/>
                    </a:ext>
                  </a:extLst>
                </a:gridCol>
                <a:gridCol w="1535016">
                  <a:extLst>
                    <a:ext uri="{9D8B030D-6E8A-4147-A177-3AD203B41FA5}">
                      <a16:colId xmlns:a16="http://schemas.microsoft.com/office/drawing/2014/main" val="3608377580"/>
                    </a:ext>
                  </a:extLst>
                </a:gridCol>
                <a:gridCol w="1535016">
                  <a:extLst>
                    <a:ext uri="{9D8B030D-6E8A-4147-A177-3AD203B41FA5}">
                      <a16:colId xmlns:a16="http://schemas.microsoft.com/office/drawing/2014/main" val="965282881"/>
                    </a:ext>
                  </a:extLst>
                </a:gridCol>
                <a:gridCol w="1535016">
                  <a:extLst>
                    <a:ext uri="{9D8B030D-6E8A-4147-A177-3AD203B41FA5}">
                      <a16:colId xmlns:a16="http://schemas.microsoft.com/office/drawing/2014/main" val="15995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BERTSUM from Liu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5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ROUGE-F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ROUGE-R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620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C083B7E-6326-664F-A9F6-E532B5A2B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750328"/>
              </p:ext>
            </p:extLst>
          </p:nvPr>
        </p:nvGraphicFramePr>
        <p:xfrm>
          <a:off x="2589213" y="3363013"/>
          <a:ext cx="8915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26">
                  <a:extLst>
                    <a:ext uri="{9D8B030D-6E8A-4147-A177-3AD203B41FA5}">
                      <a16:colId xmlns:a16="http://schemas.microsoft.com/office/drawing/2014/main" val="3265491104"/>
                    </a:ext>
                  </a:extLst>
                </a:gridCol>
                <a:gridCol w="1531058">
                  <a:extLst>
                    <a:ext uri="{9D8B030D-6E8A-4147-A177-3AD203B41FA5}">
                      <a16:colId xmlns:a16="http://schemas.microsoft.com/office/drawing/2014/main" val="3608377580"/>
                    </a:ext>
                  </a:extLst>
                </a:gridCol>
                <a:gridCol w="1531058">
                  <a:extLst>
                    <a:ext uri="{9D8B030D-6E8A-4147-A177-3AD203B41FA5}">
                      <a16:colId xmlns:a16="http://schemas.microsoft.com/office/drawing/2014/main" val="965282881"/>
                    </a:ext>
                  </a:extLst>
                </a:gridCol>
                <a:gridCol w="1531058">
                  <a:extLst>
                    <a:ext uri="{9D8B030D-6E8A-4147-A177-3AD203B41FA5}">
                      <a16:colId xmlns:a16="http://schemas.microsoft.com/office/drawing/2014/main" val="15995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BERTSUM (Fine-tuned Pretrained Weights) with Keras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85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ROUGE-F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ROUGE-R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4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3EF5-80BA-4B48-B55E-2619C8BD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3682-EADD-8D4C-91CA-2152EDC9E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Insert [START] and [END] special tokens at the start and end of the gold summaries.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Insert [SEP] tokens between the sentences for predicting the sentence boundaries.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Add extra [PAD] tokens if target tokens are less than the maximum target length; presented results are for the target length of 50.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 BERT tokenizer to generate the token ids for the target summaries.</a:t>
            </a:r>
          </a:p>
        </p:txBody>
      </p:sp>
    </p:spTree>
    <p:extLst>
      <p:ext uri="{BB962C8B-B14F-4D97-AF65-F5344CB8AC3E}">
        <p14:creationId xmlns:p14="http://schemas.microsoft.com/office/powerpoint/2010/main" val="79677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B3AB-2072-484F-A870-DC297BC7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BERTSUM-RNN Sequence-to-Sequence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E8D5C7-188E-ED4C-9533-06AE9080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044" y="1777334"/>
            <a:ext cx="5500398" cy="377825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7D205D8-2463-8342-BCC1-A641C36CA89A}"/>
              </a:ext>
            </a:extLst>
          </p:cNvPr>
          <p:cNvGrpSpPr/>
          <p:nvPr/>
        </p:nvGrpSpPr>
        <p:grpSpPr>
          <a:xfrm>
            <a:off x="2588818" y="2624440"/>
            <a:ext cx="3671161" cy="3158838"/>
            <a:chOff x="2588818" y="2980706"/>
            <a:chExt cx="3671161" cy="3158838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CA21D4BC-C559-6B41-889C-E09E3B6ECCD8}"/>
                </a:ext>
              </a:extLst>
            </p:cNvPr>
            <p:cNvSpPr/>
            <p:nvPr/>
          </p:nvSpPr>
          <p:spPr>
            <a:xfrm>
              <a:off x="2588818" y="2980706"/>
              <a:ext cx="3210147" cy="3158838"/>
            </a:xfrm>
            <a:prstGeom prst="roundRect">
              <a:avLst/>
            </a:prstGeom>
            <a:solidFill>
              <a:srgbClr val="F1E9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68F93E4-9199-EF44-83C5-30770259FD98}"/>
                </a:ext>
              </a:extLst>
            </p:cNvPr>
            <p:cNvSpPr/>
            <p:nvPr/>
          </p:nvSpPr>
          <p:spPr>
            <a:xfrm>
              <a:off x="4060475" y="3940881"/>
              <a:ext cx="1591734" cy="1280890"/>
            </a:xfrm>
            <a:prstGeom prst="roundRect">
              <a:avLst/>
            </a:prstGeom>
            <a:solidFill>
              <a:srgbClr val="F8F5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BERT</a:t>
              </a:r>
              <a:endParaRPr lang="en-US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548DF35-0F5A-8C45-B951-423BBB50696E}"/>
                </a:ext>
              </a:extLst>
            </p:cNvPr>
            <p:cNvSpPr/>
            <p:nvPr/>
          </p:nvSpPr>
          <p:spPr>
            <a:xfrm>
              <a:off x="4359198" y="5611558"/>
              <a:ext cx="1011218" cy="39511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Mask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9C8869-FC79-2A4E-BE9A-32B85C965B80}"/>
                </a:ext>
              </a:extLst>
            </p:cNvPr>
            <p:cNvSpPr/>
            <p:nvPr/>
          </p:nvSpPr>
          <p:spPr>
            <a:xfrm>
              <a:off x="4347909" y="3144104"/>
              <a:ext cx="1011218" cy="39511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Segment IDs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B6E8B58-044D-2745-8AD0-273EB78EE499}"/>
                </a:ext>
              </a:extLst>
            </p:cNvPr>
            <p:cNvSpPr/>
            <p:nvPr/>
          </p:nvSpPr>
          <p:spPr>
            <a:xfrm>
              <a:off x="2755647" y="4064001"/>
              <a:ext cx="699914" cy="103857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Token IDs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06A3B94-0C0A-7F40-B27C-365CFFF62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0453" y="5216005"/>
              <a:ext cx="2" cy="38914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1EF9DD-A94F-F042-80B6-FFDB87D15F37}"/>
                </a:ext>
              </a:extLst>
            </p:cNvPr>
            <p:cNvSpPr txBox="1"/>
            <p:nvPr/>
          </p:nvSpPr>
          <p:spPr>
            <a:xfrm>
              <a:off x="2756794" y="3145670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BERTSUM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44EF992-54FA-D141-A0A5-9F1A75E35489}"/>
                </a:ext>
              </a:extLst>
            </p:cNvPr>
            <p:cNvCxnSpPr>
              <a:cxnSpLocks/>
            </p:cNvCxnSpPr>
            <p:nvPr/>
          </p:nvCxnSpPr>
          <p:spPr>
            <a:xfrm>
              <a:off x="5664083" y="4575293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843139-0DE6-9F4D-BE6E-33D30BE47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53" y="3541946"/>
              <a:ext cx="2" cy="38914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F83FECB-6ADB-ED47-992F-57DE2E272944}"/>
                </a:ext>
              </a:extLst>
            </p:cNvPr>
            <p:cNvCxnSpPr>
              <a:cxnSpLocks/>
            </p:cNvCxnSpPr>
            <p:nvPr/>
          </p:nvCxnSpPr>
          <p:spPr>
            <a:xfrm>
              <a:off x="3464579" y="4560125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C17B6B37-BEDD-0444-B4CE-AD76F650DD60}"/>
              </a:ext>
            </a:extLst>
          </p:cNvPr>
          <p:cNvSpPr/>
          <p:nvPr/>
        </p:nvSpPr>
        <p:spPr>
          <a:xfrm rot="5400000">
            <a:off x="3883230" y="4364655"/>
            <a:ext cx="676893" cy="34794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E6080-E2A0-B245-B604-375892B81DC5}"/>
              </a:ext>
            </a:extLst>
          </p:cNvPr>
          <p:cNvSpPr txBox="1"/>
          <p:nvPr/>
        </p:nvSpPr>
        <p:spPr>
          <a:xfrm>
            <a:off x="3735269" y="6402522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Encoder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41D2AB9-5FE5-6C4A-BE34-8403CBB7D615}"/>
              </a:ext>
            </a:extLst>
          </p:cNvPr>
          <p:cNvSpPr/>
          <p:nvPr/>
        </p:nvSpPr>
        <p:spPr>
          <a:xfrm rot="5400000">
            <a:off x="9017658" y="3756740"/>
            <a:ext cx="676893" cy="46146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87A47-143D-6443-823C-A2C54EE45776}"/>
              </a:ext>
            </a:extLst>
          </p:cNvPr>
          <p:cNvSpPr txBox="1"/>
          <p:nvPr/>
        </p:nvSpPr>
        <p:spPr>
          <a:xfrm>
            <a:off x="8897484" y="640103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5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FF28-D616-DE41-A13B-A846FE7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BERTSUM with Attentional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ED23-04DD-4F4E-9C3A-DF290D2B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9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Use BERTSUM as the encoder and RNNs as the decoder with neural attention.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During training and inference, feed the source token ids, segment ids and token mask into the encoder.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Feed the outputs (last hidden state) from the BERTSUM encoder into the attentional RNN decoder.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During training, feed all the target token ids except the last token — [END] — as inputs into the decoder. The outputs would be the target token ids shifted one timestep ahead of the inputs.</a:t>
            </a:r>
          </a:p>
        </p:txBody>
      </p:sp>
    </p:spTree>
    <p:extLst>
      <p:ext uri="{BB962C8B-B14F-4D97-AF65-F5344CB8AC3E}">
        <p14:creationId xmlns:p14="http://schemas.microsoft.com/office/powerpoint/2010/main" val="10972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A160-653A-E845-B203-B87CF94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BERTSUM with Attentional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A27E-541B-0A4F-A805-91E9E64B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05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During inference, feed the [START] token as the initial token to start generating the summary. Stop at the [END] token or max target length.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 each time-step the decoder's output is combined with a weighted sum over the encoded input, to predict the next word.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Tried out two implementations of neural attention: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TensorFlow add-ons API (2.5 hours / epoch)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TensorFlow sample tutorial (1.5 hours / epoch)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Tried out greedy search and beam search decoding for generating abstractive summary with little success.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Greedy search decoding ⇒ suboptimal solution but computationally inexpensive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Beam search decoding ⇒ globally optimal solution but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98736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8D5B-AE2A-2143-96EC-2F4D6D4B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Loss: BERTSUM-RNN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7ECEF-4887-C74E-83F0-A9D1051664FF}"/>
              </a:ext>
            </a:extLst>
          </p:cNvPr>
          <p:cNvSpPr txBox="1"/>
          <p:nvPr/>
        </p:nvSpPr>
        <p:spPr>
          <a:xfrm>
            <a:off x="10732716" y="3560448"/>
            <a:ext cx="1543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Training Comparison for Neural Attention using TensorFlow </a:t>
            </a:r>
          </a:p>
          <a:p>
            <a:r>
              <a:rPr lang="en-US" sz="1100" dirty="0"/>
              <a:t>Add-ons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F09342-1878-A642-B2D2-1ABC8B76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348" y="1410200"/>
            <a:ext cx="3657600" cy="24384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904BF-1126-3443-A2DE-9904DA8B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14" y="1410200"/>
            <a:ext cx="36576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75F8D-63ED-7149-8729-7E4DF66F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48" y="4074569"/>
            <a:ext cx="36576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93AFF-5388-8445-8A81-55F9C4AC3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314" y="4074569"/>
            <a:ext cx="36576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03A26-1BFB-3142-8423-8B943486CED2}"/>
              </a:ext>
            </a:extLst>
          </p:cNvPr>
          <p:cNvSpPr txBox="1"/>
          <p:nvPr/>
        </p:nvSpPr>
        <p:spPr>
          <a:xfrm>
            <a:off x="5420207" y="3766864"/>
            <a:ext cx="2733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(a) Initial Hidden State: Zero Initialized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77359-7AE5-F349-BC11-3B48350CF085}"/>
              </a:ext>
            </a:extLst>
          </p:cNvPr>
          <p:cNvSpPr txBox="1"/>
          <p:nvPr/>
        </p:nvSpPr>
        <p:spPr>
          <a:xfrm>
            <a:off x="4451958" y="6512969"/>
            <a:ext cx="4669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(b) Initial Hidden State: Pooler outputs from the BERTSUM Encoder</a:t>
            </a:r>
          </a:p>
        </p:txBody>
      </p:sp>
    </p:spTree>
    <p:extLst>
      <p:ext uri="{BB962C8B-B14F-4D97-AF65-F5344CB8AC3E}">
        <p14:creationId xmlns:p14="http://schemas.microsoft.com/office/powerpoint/2010/main" val="25303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5E2B-BBD1-0145-9C9E-47B14C18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B33F-4F40-C540-8832-C038FF8B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9768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Extractive Summarization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task of selecting important sentences from a piece of text and showing them together as a summary.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Abstractive Summarization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task of generating an abstract of the text; i.e., instead of picking sentences from within the text, a new summary is generated.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Pretrained language models have become popular recently for text summarizations tasks.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Extension of word embeddings by learning contextual representations from large-scale corpora. e.g., ELMO, BERT, etc.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Historically, text summarization done with sequence-to-sequence models with RNNs employed on both the encoder and the decoder.</a:t>
            </a:r>
          </a:p>
        </p:txBody>
      </p:sp>
    </p:spTree>
    <p:extLst>
      <p:ext uri="{BB962C8B-B14F-4D97-AF65-F5344CB8AC3E}">
        <p14:creationId xmlns:p14="http://schemas.microsoft.com/office/powerpoint/2010/main" val="426886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2D7-1A42-C54A-A045-E41B2272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Loss: BERTSUM-RNN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4D65A-2560-D248-B442-AD23B631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082" y="3958732"/>
            <a:ext cx="3657600" cy="2438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747EA1-2735-1D41-9D3D-CFD67663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53" y="1377828"/>
            <a:ext cx="3657600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BAB6B-7D4B-1543-872E-EF53A347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1377828"/>
            <a:ext cx="36576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E2340-CB52-FD47-B044-6F9AFA9DF171}"/>
              </a:ext>
            </a:extLst>
          </p:cNvPr>
          <p:cNvSpPr txBox="1"/>
          <p:nvPr/>
        </p:nvSpPr>
        <p:spPr>
          <a:xfrm>
            <a:off x="3948073" y="6408831"/>
            <a:ext cx="541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Training Comparison for Neural Attention using TensorFlow sample tutorial</a:t>
            </a:r>
          </a:p>
        </p:txBody>
      </p:sp>
    </p:spTree>
    <p:extLst>
      <p:ext uri="{BB962C8B-B14F-4D97-AF65-F5344CB8AC3E}">
        <p14:creationId xmlns:p14="http://schemas.microsoft.com/office/powerpoint/2010/main" val="125425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730-810E-DB49-8D89-02755730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Reference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BAFF-69EC-3B4B-A232-7EEA0CA1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4720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mammoth bones found in </a:t>
            </a:r>
            <a:r>
              <a:rPr lang="en-US" dirty="0" err="1"/>
              <a:t>russia</a:t>
            </a:r>
            <a:r>
              <a:rPr lang="en-US" dirty="0"/>
              <a:t> suggest new theory for their demise&lt;q&gt;a major mineral deficiency was found in the 23,500-year-old bones&lt;q&gt;suggest mammoths may have been riddled with osteoporosis&lt;q&gt;animals would have eventually collapsed to the ground under own weight</a:t>
            </a:r>
          </a:p>
          <a:p>
            <a:r>
              <a:rPr lang="en-US" dirty="0"/>
              <a:t>trey </a:t>
            </a:r>
            <a:r>
              <a:rPr lang="en-US" dirty="0" err="1"/>
              <a:t>moses</a:t>
            </a:r>
            <a:r>
              <a:rPr lang="en-US" dirty="0"/>
              <a:t> , a </a:t>
            </a:r>
            <a:r>
              <a:rPr lang="en-US" dirty="0" err="1"/>
              <a:t>kentucky</a:t>
            </a:r>
            <a:r>
              <a:rPr lang="en-US" dirty="0"/>
              <a:t> high school student who has committed to ball state next year , surprised </a:t>
            </a:r>
            <a:r>
              <a:rPr lang="en-US" dirty="0" err="1"/>
              <a:t>ellie</a:t>
            </a:r>
            <a:r>
              <a:rPr lang="en-US" dirty="0"/>
              <a:t> </a:t>
            </a:r>
            <a:r>
              <a:rPr lang="en-US" dirty="0" err="1"/>
              <a:t>meredith</a:t>
            </a:r>
            <a:r>
              <a:rPr lang="en-US" dirty="0"/>
              <a:t> during her </a:t>
            </a:r>
            <a:r>
              <a:rPr lang="en-US" dirty="0" err="1"/>
              <a:t>p.e.</a:t>
            </a:r>
            <a:r>
              <a:rPr lang="en-US" dirty="0"/>
              <a:t> class on </a:t>
            </a:r>
            <a:r>
              <a:rPr lang="en-US" dirty="0" err="1"/>
              <a:t>thursday</a:t>
            </a:r>
            <a:r>
              <a:rPr lang="en-US" dirty="0"/>
              <a:t>&lt;q&gt;he asked her to prom with flowers and a sign reading : ` let 's party like it 's 1989 ' - a reference to an album by </a:t>
            </a:r>
            <a:r>
              <a:rPr lang="en-US" dirty="0" err="1"/>
              <a:t>taylor</a:t>
            </a:r>
            <a:r>
              <a:rPr lang="en-US" dirty="0"/>
              <a:t> swift , </a:t>
            </a:r>
            <a:r>
              <a:rPr lang="en-US" dirty="0" err="1"/>
              <a:t>ellie</a:t>
            </a:r>
            <a:r>
              <a:rPr lang="en-US" dirty="0"/>
              <a:t> 's favorite singer&lt;q&gt;she accepted and is now looking forward to going dress shopping&lt;q&gt;</a:t>
            </a:r>
            <a:r>
              <a:rPr lang="en-US" dirty="0" err="1"/>
              <a:t>moses</a:t>
            </a:r>
            <a:r>
              <a:rPr lang="en-US" dirty="0"/>
              <a:t> works with teenagers with developmental disabilities through a volunteer program in </a:t>
            </a:r>
            <a:r>
              <a:rPr lang="en-US" dirty="0" err="1"/>
              <a:t>louisville</a:t>
            </a:r>
            <a:endParaRPr lang="en-US" dirty="0"/>
          </a:p>
          <a:p>
            <a:r>
              <a:rPr lang="en-US" dirty="0" err="1"/>
              <a:t>lihi</a:t>
            </a:r>
            <a:r>
              <a:rPr lang="en-US" dirty="0"/>
              <a:t> </a:t>
            </a:r>
            <a:r>
              <a:rPr lang="en-US" dirty="0" err="1"/>
              <a:t>yona</a:t>
            </a:r>
            <a:r>
              <a:rPr lang="en-US" dirty="0"/>
              <a:t> filmed the black lab at a public play area in </a:t>
            </a:r>
            <a:r>
              <a:rPr lang="en-US" dirty="0" err="1"/>
              <a:t>brooklyn</a:t>
            </a:r>
            <a:r>
              <a:rPr lang="en-US" dirty="0"/>
              <a:t> , new </a:t>
            </a:r>
            <a:r>
              <a:rPr lang="en-US" dirty="0" err="1"/>
              <a:t>york</a:t>
            </a:r>
            <a:r>
              <a:rPr lang="en-US" dirty="0"/>
              <a:t> , over the weekend&lt;q&gt;after almost a minute the dog shows no sign of slowing down and he continues to bounce around</a:t>
            </a:r>
          </a:p>
          <a:p>
            <a:r>
              <a:rPr lang="en-US" dirty="0"/>
              <a:t>win a pair of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magista</a:t>
            </a:r>
            <a:r>
              <a:rPr lang="en-US" dirty="0"/>
              <a:t> </a:t>
            </a:r>
            <a:r>
              <a:rPr lang="en-US" dirty="0" err="1"/>
              <a:t>obra</a:t>
            </a:r>
            <a:r>
              <a:rPr lang="en-US" dirty="0"/>
              <a:t> boots signed by city and </a:t>
            </a:r>
            <a:r>
              <a:rPr lang="en-US" dirty="0" err="1"/>
              <a:t>england</a:t>
            </a:r>
            <a:r>
              <a:rPr lang="en-US" dirty="0"/>
              <a:t> no1&lt;q&gt;prize winner will receive band new </a:t>
            </a:r>
            <a:r>
              <a:rPr lang="en-US" dirty="0" err="1"/>
              <a:t>gillette</a:t>
            </a:r>
            <a:r>
              <a:rPr lang="en-US" dirty="0"/>
              <a:t> fusion </a:t>
            </a:r>
            <a:r>
              <a:rPr lang="en-US" dirty="0" err="1"/>
              <a:t>proglide</a:t>
            </a:r>
            <a:r>
              <a:rPr lang="en-US" dirty="0"/>
              <a:t> razor worth # 12&lt;q&gt;and we 'll also throw in some fusion </a:t>
            </a:r>
            <a:r>
              <a:rPr lang="en-US" dirty="0" err="1"/>
              <a:t>proglide</a:t>
            </a:r>
            <a:r>
              <a:rPr lang="en-US" dirty="0"/>
              <a:t> shave gel worth # 4.99&lt;q&gt;click here to enter the competition</a:t>
            </a:r>
          </a:p>
          <a:p>
            <a:r>
              <a:rPr lang="en-US" dirty="0" err="1"/>
              <a:t>luis</a:t>
            </a:r>
            <a:r>
              <a:rPr lang="en-US" dirty="0"/>
              <a:t> </a:t>
            </a:r>
            <a:r>
              <a:rPr lang="en-US" dirty="0" err="1"/>
              <a:t>suarez</a:t>
            </a:r>
            <a:r>
              <a:rPr lang="en-US" dirty="0"/>
              <a:t> scored twice in </a:t>
            </a:r>
            <a:r>
              <a:rPr lang="en-US" dirty="0" err="1"/>
              <a:t>barcelona</a:t>
            </a:r>
            <a:r>
              <a:rPr lang="en-US" dirty="0"/>
              <a:t> 's 3-1 win over </a:t>
            </a:r>
            <a:r>
              <a:rPr lang="en-US" dirty="0" err="1"/>
              <a:t>psg</a:t>
            </a:r>
            <a:r>
              <a:rPr lang="en-US" dirty="0"/>
              <a:t> on </a:t>
            </a:r>
            <a:r>
              <a:rPr lang="en-US" dirty="0" err="1"/>
              <a:t>wednesday</a:t>
            </a:r>
            <a:r>
              <a:rPr lang="en-US" dirty="0"/>
              <a:t>&lt;q&gt;</a:t>
            </a:r>
            <a:r>
              <a:rPr lang="en-US" dirty="0" err="1"/>
              <a:t>uruguay</a:t>
            </a:r>
            <a:r>
              <a:rPr lang="en-US" dirty="0"/>
              <a:t> international posed with team-mate </a:t>
            </a:r>
            <a:r>
              <a:rPr lang="en-US" dirty="0" err="1"/>
              <a:t>lionel</a:t>
            </a:r>
            <a:r>
              <a:rPr lang="en-US" dirty="0"/>
              <a:t> </a:t>
            </a:r>
            <a:r>
              <a:rPr lang="en-US" dirty="0" err="1"/>
              <a:t>messi</a:t>
            </a:r>
            <a:r>
              <a:rPr lang="en-US" dirty="0"/>
              <a:t> after victory&lt;q&gt;</a:t>
            </a:r>
            <a:r>
              <a:rPr lang="en-US" dirty="0" err="1"/>
              <a:t>barcelona</a:t>
            </a:r>
            <a:r>
              <a:rPr lang="en-US" dirty="0"/>
              <a:t> have now scored 1,001 goals in </a:t>
            </a:r>
            <a:r>
              <a:rPr lang="en-US" dirty="0" err="1"/>
              <a:t>european</a:t>
            </a:r>
            <a:r>
              <a:rPr lang="en-US" dirty="0"/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350943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FD80-6C01-8B4C-BF32-B956AF34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Candidate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87B-DAB4-AD46-A17F-7BF76545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4720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skeleton of the bones had been found out of the ancient ancient species of the ancient &lt;q&gt; the skeleton was found in the region of the region of the region of the region &lt;q&gt; the skeleton was found in the region of the region of the</a:t>
            </a:r>
          </a:p>
          <a:p>
            <a:r>
              <a:rPr lang="en-US" dirty="0"/>
              <a:t>trey </a:t>
            </a:r>
            <a:r>
              <a:rPr lang="en-US" dirty="0" err="1"/>
              <a:t>moses</a:t>
            </a:r>
            <a:r>
              <a:rPr lang="en-US" dirty="0"/>
              <a:t>, who was ` the top of the prom ', ` she can't wait to prom &lt;q&gt; the song was ` </a:t>
            </a:r>
            <a:r>
              <a:rPr lang="en-US" dirty="0" err="1"/>
              <a:t>the'of</a:t>
            </a:r>
            <a:r>
              <a:rPr lang="en-US" dirty="0"/>
              <a:t> the club, the girl, the girl, says she was ` [unused1]'&lt;q&gt; the [unused1] was ` [unused1]'[unused1] [unused1] [unused1] [unused1] [unused1] [unused1] [unused1]</a:t>
            </a:r>
          </a:p>
          <a:p>
            <a:r>
              <a:rPr lang="en-US" dirty="0" err="1"/>
              <a:t>lihi</a:t>
            </a:r>
            <a:r>
              <a:rPr lang="en-US" dirty="0"/>
              <a:t> </a:t>
            </a:r>
            <a:r>
              <a:rPr lang="en-US" dirty="0" err="1"/>
              <a:t>yona</a:t>
            </a:r>
            <a:r>
              <a:rPr lang="en-US" dirty="0"/>
              <a:t> filmed the dog in the air in </a:t>
            </a:r>
            <a:r>
              <a:rPr lang="en-US" dirty="0" err="1"/>
              <a:t>brooklyn</a:t>
            </a:r>
            <a:r>
              <a:rPr lang="en-US" dirty="0"/>
              <a:t> &lt;q&gt; the dog was filmed by the dog in the air [unused1] &lt;q&gt; the dog was filmed by the dog and the dog</a:t>
            </a:r>
          </a:p>
          <a:p>
            <a:r>
              <a:rPr lang="en-US" dirty="0" err="1"/>
              <a:t>sportsmail</a:t>
            </a:r>
            <a:r>
              <a:rPr lang="en-US" dirty="0"/>
              <a:t> will receive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joe hart &lt;q&gt; the winner will receive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&lt;q&gt; the winner will receive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r>
              <a:rPr lang="en-US" dirty="0"/>
              <a:t> </a:t>
            </a:r>
            <a:r>
              <a:rPr lang="en-US" dirty="0" err="1"/>
              <a:t>nike</a:t>
            </a:r>
            <a:endParaRPr lang="en-US" dirty="0"/>
          </a:p>
          <a:p>
            <a:r>
              <a:rPr lang="en-US" dirty="0" err="1"/>
              <a:t>luis</a:t>
            </a:r>
            <a:r>
              <a:rPr lang="en-US" dirty="0"/>
              <a:t> </a:t>
            </a:r>
            <a:r>
              <a:rPr lang="en-US" dirty="0" err="1"/>
              <a:t>suarez</a:t>
            </a:r>
            <a:r>
              <a:rPr lang="en-US" dirty="0"/>
              <a:t> scored twice as </a:t>
            </a:r>
            <a:r>
              <a:rPr lang="en-US" dirty="0" err="1"/>
              <a:t>barcelona's</a:t>
            </a:r>
            <a:r>
              <a:rPr lang="en-US" dirty="0"/>
              <a:t> first of the world's top of the club &lt;q&gt; </a:t>
            </a:r>
            <a:r>
              <a:rPr lang="en-US" dirty="0" err="1"/>
              <a:t>luis</a:t>
            </a:r>
            <a:r>
              <a:rPr lang="en-US" dirty="0"/>
              <a:t> </a:t>
            </a:r>
            <a:r>
              <a:rPr lang="en-US" dirty="0" err="1"/>
              <a:t>suarez</a:t>
            </a:r>
            <a:r>
              <a:rPr lang="en-US" dirty="0"/>
              <a:t> scored twice as </a:t>
            </a:r>
            <a:r>
              <a:rPr lang="en-US" dirty="0" err="1"/>
              <a:t>barcelona's</a:t>
            </a:r>
            <a:r>
              <a:rPr lang="en-US" dirty="0"/>
              <a:t> top of the club's top of the match &lt;q&gt; </a:t>
            </a:r>
            <a:r>
              <a:rPr lang="en-US" dirty="0" err="1"/>
              <a:t>luis</a:t>
            </a:r>
            <a:r>
              <a:rPr lang="en-US" dirty="0"/>
              <a:t> </a:t>
            </a:r>
            <a:r>
              <a:rPr lang="en-US" dirty="0" err="1"/>
              <a:t>suarez</a:t>
            </a:r>
            <a:r>
              <a:rPr lang="en-US" dirty="0"/>
              <a:t> scored twice as he crossed the club's 2 - 1 win</a:t>
            </a:r>
          </a:p>
        </p:txBody>
      </p:sp>
    </p:spTree>
    <p:extLst>
      <p:ext uri="{BB962C8B-B14F-4D97-AF65-F5344CB8AC3E}">
        <p14:creationId xmlns:p14="http://schemas.microsoft.com/office/powerpoint/2010/main" val="243513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BB0A-D583-3648-8C8A-58283A7A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C416-A647-D348-9D1D-8CC57B7F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More challenging than I originally thought in terms of the scope.</a:t>
            </a:r>
          </a:p>
          <a:p>
            <a:pPr>
              <a:lnSpc>
                <a:spcPct val="200000"/>
              </a:lnSpc>
            </a:pPr>
            <a:r>
              <a:rPr lang="en-US" dirty="0"/>
              <a:t>Diving deep beyond the Functional APIs provided by Keras.</a:t>
            </a:r>
          </a:p>
          <a:p>
            <a:pPr>
              <a:lnSpc>
                <a:spcPct val="200000"/>
              </a:lnSpc>
            </a:pPr>
            <a:r>
              <a:rPr lang="en-US" dirty="0"/>
              <a:t>Striking the right balance between leveraging the existing high-level APIs and having more flexibility in implementing models.</a:t>
            </a:r>
          </a:p>
          <a:p>
            <a:pPr>
              <a:lnSpc>
                <a:spcPct val="200000"/>
              </a:lnSpc>
            </a:pPr>
            <a:r>
              <a:rPr lang="en-US" dirty="0"/>
              <a:t>Dealing with unstable training and running out-of-memory issues.</a:t>
            </a:r>
          </a:p>
          <a:p>
            <a:pPr>
              <a:lnSpc>
                <a:spcPct val="200000"/>
              </a:lnSpc>
            </a:pPr>
            <a:r>
              <a:rPr lang="en-US" dirty="0"/>
              <a:t>Getting pyrouge library to work in Google </a:t>
            </a:r>
            <a:r>
              <a:rPr lang="en-US" dirty="0" err="1"/>
              <a:t>Colab</a:t>
            </a:r>
            <a:r>
              <a:rPr lang="en-US" dirty="0"/>
              <a:t> was tricky.</a:t>
            </a:r>
          </a:p>
        </p:txBody>
      </p:sp>
    </p:spTree>
    <p:extLst>
      <p:ext uri="{BB962C8B-B14F-4D97-AF65-F5344CB8AC3E}">
        <p14:creationId xmlns:p14="http://schemas.microsoft.com/office/powerpoint/2010/main" val="367421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AA4-577A-A441-9F8C-97DA15A1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10DB-6473-2045-BBE1-1766FBE6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Extractive BERTSUM with Keras doesn’t achieve the same ROUGE scores as the paper. This is most likely due to the ROUGE library differences, ML framework differences (TensorFlow &amp; </a:t>
            </a:r>
            <a:r>
              <a:rPr lang="en-US" dirty="0" err="1"/>
              <a:t>PyTorch</a:t>
            </a:r>
            <a:r>
              <a:rPr lang="en-US" dirty="0"/>
              <a:t>) and loss optimization tricks employed by the author.</a:t>
            </a:r>
          </a:p>
          <a:p>
            <a:pPr>
              <a:lnSpc>
                <a:spcPct val="150000"/>
              </a:lnSpc>
            </a:pPr>
            <a:r>
              <a:rPr lang="en-US" dirty="0"/>
              <a:t>Abstractive BERTSUM-RNN was tricky to connect everything together. Tried out two different implementations of neural attention: TensorFlow sample tutorial and TensorFlow add-ons API.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loss was unstable across epochs using the TensorFlow add-ons API.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loss was stable across epochs using the TensorFlow sample tutorial.</a:t>
            </a:r>
          </a:p>
          <a:p>
            <a:pPr>
              <a:lnSpc>
                <a:spcPct val="150000"/>
              </a:lnSpc>
            </a:pPr>
            <a:r>
              <a:rPr lang="en-US" dirty="0"/>
              <a:t>Limited success in abstractive summarization. However, more loss and memory optimization necessary.</a:t>
            </a:r>
          </a:p>
        </p:txBody>
      </p:sp>
    </p:spTree>
    <p:extLst>
      <p:ext uri="{BB962C8B-B14F-4D97-AF65-F5344CB8AC3E}">
        <p14:creationId xmlns:p14="http://schemas.microsoft.com/office/powerpoint/2010/main" val="31656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B562-C19F-284E-825A-81E501CA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76" y="278855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15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801B-169F-0F43-B3D6-0DC64F2A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dirty="0"/>
              <a:t>Transformers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6AA6C-3C2D-4F0E-B1FE-E99C6C6B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New model architecture for natural language processing tasks</a:t>
            </a:r>
          </a:p>
          <a:p>
            <a:r>
              <a:rPr lang="en-US" dirty="0">
                <a:solidFill>
                  <a:srgbClr val="000000"/>
                </a:solidFill>
              </a:rPr>
              <a:t>Non-recurrent Sequence-to-Sequence: Encoder-Decoder model</a:t>
            </a:r>
          </a:p>
          <a:p>
            <a:r>
              <a:rPr lang="en-US" dirty="0">
                <a:solidFill>
                  <a:srgbClr val="000000"/>
                </a:solidFill>
              </a:rPr>
              <a:t>Attention is all you need (Vaswani et al.)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Based on neural self-attention</a:t>
            </a:r>
          </a:p>
          <a:p>
            <a:r>
              <a:rPr lang="en-US" dirty="0">
                <a:solidFill>
                  <a:srgbClr val="000000"/>
                </a:solidFill>
              </a:rPr>
              <a:t>Originally designed for translation</a:t>
            </a:r>
          </a:p>
          <a:p>
            <a:r>
              <a:rPr lang="en-US" dirty="0">
                <a:solidFill>
                  <a:srgbClr val="000000"/>
                </a:solidFill>
              </a:rPr>
              <a:t>Predict each translated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02B63-BA34-C540-A9C2-567E283E34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4318" y="645106"/>
            <a:ext cx="4486823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0AF6-69CA-F348-A99F-ABE162AA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BERT: Bidirectional Encoder Representations from Transformers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F1233-7A30-9642-B475-E38E615D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583259"/>
            <a:ext cx="8915400" cy="2878931"/>
          </a:xfrm>
        </p:spPr>
      </p:pic>
    </p:spTree>
    <p:extLst>
      <p:ext uri="{BB962C8B-B14F-4D97-AF65-F5344CB8AC3E}">
        <p14:creationId xmlns:p14="http://schemas.microsoft.com/office/powerpoint/2010/main" val="29276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3CBD-0C60-8145-8DA2-20546A3E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BERTSUM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C1044-2EFF-474D-A229-5E5C0D39C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67" y="2133600"/>
            <a:ext cx="7432622" cy="3778250"/>
          </a:xfrm>
        </p:spPr>
      </p:pic>
    </p:spTree>
    <p:extLst>
      <p:ext uri="{BB962C8B-B14F-4D97-AF65-F5344CB8AC3E}">
        <p14:creationId xmlns:p14="http://schemas.microsoft.com/office/powerpoint/2010/main" val="14311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E294-305F-D748-9811-1F923604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 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05E-6898-6948-B1CD-FCC0F959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common set of metrics based on n-gram overlaps used for evaluating text summarization systems.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ROUGE-N: N-gram Co-Occurrence Statistics (Assess Information)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ROUGE-1: unigram recall between a candidate summary and a reference summary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ROUGE-2: bigram recall between a candidate summary and a reference summary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ROUGE-L: Longest Common Subsequence (Assess Fluency)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ratio of LCS between the candidate and reference summary to the total number of words in the reference summary</a:t>
            </a:r>
          </a:p>
        </p:txBody>
      </p:sp>
    </p:spTree>
    <p:extLst>
      <p:ext uri="{BB962C8B-B14F-4D97-AF65-F5344CB8AC3E}">
        <p14:creationId xmlns:p14="http://schemas.microsoft.com/office/powerpoint/2010/main" val="11537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6B91-C432-E941-86C1-917FF01A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9021-6C87-A544-8910-545345ED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202692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CNN/DailyMail</a:t>
            </a:r>
          </a:p>
          <a:p>
            <a:r>
              <a:rPr lang="en-US" dirty="0"/>
              <a:t>Standard benchmark dataset for text summarization.</a:t>
            </a:r>
          </a:p>
          <a:p>
            <a:r>
              <a:rPr lang="en-US" dirty="0"/>
              <a:t>Collection of news articles and their associated highlights, i.e., a few bullet points giving a brief overview of the article.</a:t>
            </a:r>
          </a:p>
          <a:p>
            <a:r>
              <a:rPr lang="en-US" dirty="0"/>
              <a:t>Used the standard train/validation/test splits of Hermann et. al (2015).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106138-D7FB-214A-A65B-714A97716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42512"/>
              </p:ext>
            </p:extLst>
          </p:nvPr>
        </p:nvGraphicFramePr>
        <p:xfrm>
          <a:off x="2477702" y="4211093"/>
          <a:ext cx="923844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19">
                  <a:extLst>
                    <a:ext uri="{9D8B030D-6E8A-4147-A177-3AD203B41FA5}">
                      <a16:colId xmlns:a16="http://schemas.microsoft.com/office/drawing/2014/main" val="1187017482"/>
                    </a:ext>
                  </a:extLst>
                </a:gridCol>
                <a:gridCol w="3037345">
                  <a:extLst>
                    <a:ext uri="{9D8B030D-6E8A-4147-A177-3AD203B41FA5}">
                      <a16:colId xmlns:a16="http://schemas.microsoft.com/office/drawing/2014/main" val="1286873512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3329683424"/>
                    </a:ext>
                  </a:extLst>
                </a:gridCol>
                <a:gridCol w="2310887">
                  <a:extLst>
                    <a:ext uri="{9D8B030D-6E8A-4147-A177-3AD203B41FA5}">
                      <a16:colId xmlns:a16="http://schemas.microsoft.com/office/drawing/2014/main" val="14744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Docs (Train/Val/Test)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Doc Length (words | sentences)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Summary Length (words | sentences)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84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90,266 | 1,220 | 1,093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760.50 | 33.98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45.70 | 3.59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6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196,961 | 12,148 | 10,397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653.33 | 29.33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54.65 | 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0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287,227 | 13,368 | 11,490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706.91 | 31.65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50.17 | 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0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3738-B118-B348-B5FE-5813C696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C87F-9964-564B-9FCC-427BBFA8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05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Clean and split sentences with the Stanford </a:t>
            </a:r>
            <a:r>
              <a:rPr lang="en-US" dirty="0" err="1"/>
              <a:t>CoreNLP</a:t>
            </a:r>
            <a:r>
              <a:rPr lang="en-US" dirty="0"/>
              <a:t> toolkit.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Insert external [CLS] tokens at the start of each sentence to represent individual sentences.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Use interval segment embeddings to distinguish multiple sentences within a document.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e.g. [1 1 1 1 1 1 1 1 0 0 0 0 0 0 0 0 1 1 1 1 1 1 1 1 0 0 0 0 0 0 0 0 ]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Necessary modifications for learning the document representations in a hierarchical manner.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Add extra [PAD] tokens if source tokens are less than the maximum source length.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Use BERT tokenizer to generate the token ids (512 tokens) but generate the necessary word and sentence masks manually.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Generate the sentence labels using a greedy algorithm, which maximize the ROUGE-2 score against the gold summary.</a:t>
            </a:r>
          </a:p>
        </p:txBody>
      </p:sp>
    </p:spTree>
    <p:extLst>
      <p:ext uri="{BB962C8B-B14F-4D97-AF65-F5344CB8AC3E}">
        <p14:creationId xmlns:p14="http://schemas.microsoft.com/office/powerpoint/2010/main" val="398536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20C-372B-3344-A465-E846607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BERTSUM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2D1FDD-6703-B444-8806-8AA8CDF0ABD3}"/>
              </a:ext>
            </a:extLst>
          </p:cNvPr>
          <p:cNvGrpSpPr/>
          <p:nvPr/>
        </p:nvGrpSpPr>
        <p:grpSpPr>
          <a:xfrm>
            <a:off x="2592925" y="2256311"/>
            <a:ext cx="8461908" cy="3158838"/>
            <a:chOff x="2592925" y="2256311"/>
            <a:chExt cx="8461908" cy="3158838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086A18D-92B4-FF41-B470-D6DEA48BEF66}"/>
                </a:ext>
              </a:extLst>
            </p:cNvPr>
            <p:cNvSpPr/>
            <p:nvPr/>
          </p:nvSpPr>
          <p:spPr>
            <a:xfrm>
              <a:off x="2592925" y="2256311"/>
              <a:ext cx="3210147" cy="3158838"/>
            </a:xfrm>
            <a:prstGeom prst="roundRect">
              <a:avLst/>
            </a:prstGeom>
            <a:solidFill>
              <a:srgbClr val="F1E9F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CED524A-062F-564C-A686-86D80AEBEB25}"/>
                </a:ext>
              </a:extLst>
            </p:cNvPr>
            <p:cNvSpPr/>
            <p:nvPr/>
          </p:nvSpPr>
          <p:spPr>
            <a:xfrm>
              <a:off x="4064582" y="3216486"/>
              <a:ext cx="1591734" cy="1280890"/>
            </a:xfrm>
            <a:prstGeom prst="roundRect">
              <a:avLst/>
            </a:prstGeom>
            <a:solidFill>
              <a:srgbClr val="F8F5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BERT</a:t>
              </a:r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BD0FA75-8438-1342-891E-42EFA6510E69}"/>
                </a:ext>
              </a:extLst>
            </p:cNvPr>
            <p:cNvSpPr/>
            <p:nvPr/>
          </p:nvSpPr>
          <p:spPr>
            <a:xfrm>
              <a:off x="4363305" y="4887163"/>
              <a:ext cx="1011218" cy="39511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Mask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0A580807-05BE-9B44-8FCF-E373FA90063C}"/>
                </a:ext>
              </a:extLst>
            </p:cNvPr>
            <p:cNvSpPr/>
            <p:nvPr/>
          </p:nvSpPr>
          <p:spPr>
            <a:xfrm>
              <a:off x="4352016" y="2419709"/>
              <a:ext cx="1011218" cy="39511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Segment IDs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8FDE197A-484E-4347-B4A7-D841CD87BA95}"/>
                </a:ext>
              </a:extLst>
            </p:cNvPr>
            <p:cNvSpPr/>
            <p:nvPr/>
          </p:nvSpPr>
          <p:spPr>
            <a:xfrm>
              <a:off x="2759754" y="3339606"/>
              <a:ext cx="699914" cy="1038571"/>
            </a:xfrm>
            <a:prstGeom prst="roundRect">
              <a:avLst/>
            </a:prstGeom>
            <a:solidFill>
              <a:srgbClr val="F8F5F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Token IDs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A5A00DF-8B0C-E043-9AA1-CAEA51C84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4560" y="4491610"/>
              <a:ext cx="2" cy="38914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6D11E3-A7D6-9C47-AC30-EE39AEBF8DD3}"/>
                </a:ext>
              </a:extLst>
            </p:cNvPr>
            <p:cNvSpPr txBox="1"/>
            <p:nvPr/>
          </p:nvSpPr>
          <p:spPr>
            <a:xfrm>
              <a:off x="2760901" y="2421275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BERTSUM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480AEF5-9A95-7748-AE4C-6276ED3A3AB4}"/>
                </a:ext>
              </a:extLst>
            </p:cNvPr>
            <p:cNvCxnSpPr>
              <a:cxnSpLocks/>
            </p:cNvCxnSpPr>
            <p:nvPr/>
          </p:nvCxnSpPr>
          <p:spPr>
            <a:xfrm>
              <a:off x="5668190" y="3850898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A318652-F426-2E43-9009-2769F1DC7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4560" y="2817551"/>
              <a:ext cx="2" cy="38914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7D43E1-B7C8-FB48-A691-10178EDCAB04}"/>
                </a:ext>
              </a:extLst>
            </p:cNvPr>
            <p:cNvCxnSpPr>
              <a:cxnSpLocks/>
            </p:cNvCxnSpPr>
            <p:nvPr/>
          </p:nvCxnSpPr>
          <p:spPr>
            <a:xfrm>
              <a:off x="3468686" y="3835730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9EF31CA-BCF9-0543-B05D-7709E99FF386}"/>
                </a:ext>
              </a:extLst>
            </p:cNvPr>
            <p:cNvSpPr/>
            <p:nvPr/>
          </p:nvSpPr>
          <p:spPr>
            <a:xfrm>
              <a:off x="6273105" y="3214752"/>
              <a:ext cx="1591734" cy="1280890"/>
            </a:xfrm>
            <a:prstGeom prst="roundRect">
              <a:avLst/>
            </a:prstGeom>
            <a:solidFill>
              <a:srgbClr val="F8F5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Transformer Layers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072D49-D47A-8B49-ABF9-F77E3325E6D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39" y="3421409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C7C9FF-E96A-5340-AEF2-9F1533226480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39" y="3726868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8EE84E2-DCE1-AC45-A43D-218C86C106ED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39" y="4032327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467EC66-865A-9542-8805-D8AA4130905B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39" y="4337785"/>
              <a:ext cx="59589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5027E5-0235-5D41-8D6A-746EA618F9D2}"/>
                </a:ext>
              </a:extLst>
            </p:cNvPr>
            <p:cNvSpPr txBox="1"/>
            <p:nvPr/>
          </p:nvSpPr>
          <p:spPr>
            <a:xfrm>
              <a:off x="8460735" y="3282909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Sentence 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6358CE-DDE6-E848-96D2-742630F5A9EA}"/>
                </a:ext>
              </a:extLst>
            </p:cNvPr>
            <p:cNvSpPr txBox="1"/>
            <p:nvPr/>
          </p:nvSpPr>
          <p:spPr>
            <a:xfrm>
              <a:off x="8460735" y="3590286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Sentence 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CD3E35B-74CB-F74C-B206-0A63DE1C2B16}"/>
                </a:ext>
              </a:extLst>
            </p:cNvPr>
            <p:cNvSpPr txBox="1"/>
            <p:nvPr/>
          </p:nvSpPr>
          <p:spPr>
            <a:xfrm>
              <a:off x="8460735" y="389766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Sentence 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940AD6B-EBFB-4C4B-8F9A-B128269E07DD}"/>
                </a:ext>
              </a:extLst>
            </p:cNvPr>
            <p:cNvSpPr txBox="1"/>
            <p:nvPr/>
          </p:nvSpPr>
          <p:spPr>
            <a:xfrm>
              <a:off x="8460735" y="4205039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Sentence 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861AD0-43A6-5246-8CAB-8A4BDAF7D090}"/>
                </a:ext>
              </a:extLst>
            </p:cNvPr>
            <p:cNvSpPr txBox="1"/>
            <p:nvPr/>
          </p:nvSpPr>
          <p:spPr>
            <a:xfrm>
              <a:off x="9909968" y="3720980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Binary Labels</a:t>
              </a: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85853678-1146-7547-995F-957E59F0DD12}"/>
                </a:ext>
              </a:extLst>
            </p:cNvPr>
            <p:cNvSpPr/>
            <p:nvPr/>
          </p:nvSpPr>
          <p:spPr>
            <a:xfrm>
              <a:off x="9340909" y="3230449"/>
              <a:ext cx="567042" cy="127533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5983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6163</TotalTime>
  <Words>1831</Words>
  <Application>Microsoft Macintosh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Text Summarization with BERT</vt:lpstr>
      <vt:lpstr>Background</vt:lpstr>
      <vt:lpstr>Transformers</vt:lpstr>
      <vt:lpstr>BERT: Bidirectional Encoder Representations from Transformers</vt:lpstr>
      <vt:lpstr>BERTSUM Method</vt:lpstr>
      <vt:lpstr>ROUGE Evaluation Metric</vt:lpstr>
      <vt:lpstr>Datasets</vt:lpstr>
      <vt:lpstr>Extractive Preprocessing</vt:lpstr>
      <vt:lpstr>Extractive BERTSUM Model</vt:lpstr>
      <vt:lpstr>Extractive BERTSUM with Keras</vt:lpstr>
      <vt:lpstr>Training Environment</vt:lpstr>
      <vt:lpstr>Training Loss: Extractive BERTSUM</vt:lpstr>
      <vt:lpstr>Results: Extractive BERTSUM</vt:lpstr>
      <vt:lpstr>Results: Extractive BERTSUM</vt:lpstr>
      <vt:lpstr>Abstractive Preprocessing</vt:lpstr>
      <vt:lpstr>BERTSUM-RNN Sequence-to-Sequence Model</vt:lpstr>
      <vt:lpstr>Abstractive BERTSUM with Attentional RNNs</vt:lpstr>
      <vt:lpstr>Abstractive BERTSUM with Attentional RNNs</vt:lpstr>
      <vt:lpstr>Training Loss: BERTSUM-RNN</vt:lpstr>
      <vt:lpstr>Training Loss: BERTSUM-RNN</vt:lpstr>
      <vt:lpstr>Results: Reference Summary</vt:lpstr>
      <vt:lpstr>Results: Candidate Summary</vt:lpstr>
      <vt:lpstr>Challenges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 with BERT</dc:title>
  <dc:creator>Kayastha, Ashish</dc:creator>
  <cp:lastModifiedBy>Kayastha, Ashish</cp:lastModifiedBy>
  <cp:revision>50</cp:revision>
  <dcterms:created xsi:type="dcterms:W3CDTF">2021-12-10T18:09:53Z</dcterms:created>
  <dcterms:modified xsi:type="dcterms:W3CDTF">2021-12-20T22:25:44Z</dcterms:modified>
</cp:coreProperties>
</file>