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Northwind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5.Order placed by </a:t>
            </a:r>
            <a:r>
              <a:rPr lang="en-IN" sz="3200" dirty="0" smtClean="0"/>
              <a:t>specific </a:t>
            </a:r>
            <a:r>
              <a:rPr lang="en-IN" sz="3200" dirty="0" err="1" smtClean="0"/>
              <a:t>EmployeeId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886353" y="2103438"/>
            <a:ext cx="641929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433" y="300719"/>
            <a:ext cx="10058400" cy="1371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mtClean="0"/>
              <a:t>6.Suppliers and contact titles</a:t>
            </a:r>
            <a:endParaRPr lang="en-IN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099144" y="2480807"/>
            <a:ext cx="7577593" cy="399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IN" smtClean="0"/>
              <a:t>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32" y="2726183"/>
            <a:ext cx="5035463" cy="32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17" y="246613"/>
            <a:ext cx="10058400" cy="1371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mtClean="0"/>
              <a:t>7.products with "queso" in productname</a:t>
            </a:r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544417"/>
            <a:ext cx="8825659" cy="3475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IN" smtClean="0"/>
              <a:t>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6557" t="7333" r="4276" b="-42875"/>
          <a:stretch/>
        </p:blipFill>
        <p:spPr>
          <a:xfrm>
            <a:off x="2973787" y="2544417"/>
            <a:ext cx="4398461" cy="30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46613"/>
            <a:ext cx="10058400" cy="1371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mtClean="0"/>
              <a:t>8.orders shipping in france or belgium</a:t>
            </a:r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032" y="2222500"/>
            <a:ext cx="494193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13980" y="902106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mtClean="0"/>
              <a:t>9.orders shipping to any country in latin america</a:t>
            </a:r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64" y="2222500"/>
            <a:ext cx="672287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mtClean="0"/>
              <a:t>10.Employees in order of age</a:t>
            </a:r>
            <a:endParaRPr lang="en-IN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2350058"/>
            <a:ext cx="705901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 smtClean="0"/>
              <a:t>11.employees full name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2516769"/>
            <a:ext cx="824980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583" y="509532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Created by-</a:t>
            </a:r>
            <a:br>
              <a:rPr lang="en-GB" sz="3600" dirty="0" smtClean="0"/>
            </a:br>
            <a:r>
              <a:rPr lang="en-GB" sz="3600" dirty="0" smtClean="0"/>
              <a:t>AS </a:t>
            </a:r>
            <a:r>
              <a:rPr lang="en-GB" sz="3600" dirty="0" err="1" smtClean="0"/>
              <a:t>Keerthana</a:t>
            </a:r>
            <a:endParaRPr lang="en-IN" sz="3600" dirty="0"/>
          </a:p>
        </p:txBody>
      </p:sp>
      <p:pic>
        <p:nvPicPr>
          <p:cNvPr id="4" name="Content Placeholder 3" descr="By Any Other Nerd: Giving Thanks and Being Fabulou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45" y="410544"/>
            <a:ext cx="6486221" cy="4285753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244335" y="4696297"/>
            <a:ext cx="4256089" cy="39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 sz="2000" i="1" dirty="0" smtClean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</a:t>
            </a:r>
            <a:r>
              <a:rPr lang="en-IN" sz="3200" dirty="0" err="1"/>
              <a:t>Northwind</a:t>
            </a:r>
            <a:r>
              <a:rPr lang="en-IN" sz="3200" dirty="0"/>
              <a:t> database is </a:t>
            </a:r>
            <a:r>
              <a:rPr lang="en-IN" sz="3200" b="1" dirty="0"/>
              <a:t>a sample database used by Microsoft to demonstrate the features of some of its products, including SQL Server and Microsoft Access</a:t>
            </a:r>
            <a:r>
              <a:rPr lang="en-IN" sz="3200" dirty="0"/>
              <a:t>. The database contains the sales data for </a:t>
            </a:r>
            <a:r>
              <a:rPr lang="en-IN" sz="3200" dirty="0" err="1"/>
              <a:t>Northwind</a:t>
            </a:r>
            <a:r>
              <a:rPr lang="en-IN" sz="3200" dirty="0"/>
              <a:t> Traders, a fictitious specialty foods </a:t>
            </a:r>
            <a:r>
              <a:rPr lang="en-IN" sz="3200" dirty="0" err="1"/>
              <a:t>exportimport</a:t>
            </a:r>
            <a:r>
              <a:rPr lang="en-IN" sz="3200" dirty="0"/>
              <a:t> company.</a:t>
            </a:r>
          </a:p>
        </p:txBody>
      </p:sp>
    </p:spTree>
    <p:extLst>
      <p:ext uri="{BB962C8B-B14F-4D97-AF65-F5344CB8AC3E}">
        <p14:creationId xmlns:p14="http://schemas.microsoft.com/office/powerpoint/2010/main" val="40223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4">
              <a:spcBef>
                <a:spcPts val="900"/>
              </a:spcBef>
            </a:pPr>
            <a:r>
              <a:rPr lang="en-GB" sz="3600" dirty="0"/>
              <a:t>Data analytics is the process of examining data sets to uncover hidden patterns, trends, and insights, ultimately leading to better decision-making.</a:t>
            </a: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1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Algerian" panose="04020705040A02060702" pitchFamily="82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400" dirty="0" smtClean="0"/>
              <a:t>SQL </a:t>
            </a:r>
            <a:r>
              <a:rPr lang="en-GB" sz="4400" dirty="0"/>
              <a:t>management server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144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followed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Imported </a:t>
            </a:r>
            <a:r>
              <a:rPr lang="en-GB" sz="2400" b="1" dirty="0" err="1"/>
              <a:t>Northwind</a:t>
            </a:r>
            <a:r>
              <a:rPr lang="en-GB" sz="2400" b="1" dirty="0"/>
              <a:t> dataset into SQL Server</a:t>
            </a:r>
          </a:p>
          <a:p>
            <a:r>
              <a:rPr lang="en-GB" sz="2400" b="1" dirty="0"/>
              <a:t>Used SQL functions to query dataset and answer the questions</a:t>
            </a:r>
          </a:p>
          <a:p>
            <a:r>
              <a:rPr lang="en-GB" sz="2400" b="1" dirty="0"/>
              <a:t>Copied the output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0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1.Which shippers do we have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0000" y="439237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995444" y="2959743"/>
            <a:ext cx="420111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5516" y="884510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mtClean="0"/>
              <a:t>2.Certain fields from categories</a:t>
            </a:r>
            <a:endParaRPr lang="en-IN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06" y="2739748"/>
            <a:ext cx="586821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2695" y="852704"/>
            <a:ext cx="10570965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 smtClean="0"/>
              <a:t>3.Sales representatives</a:t>
            </a:r>
            <a:endParaRPr lang="en-IN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790" y="2665074"/>
            <a:ext cx="660174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18" y="233492"/>
            <a:ext cx="10058400" cy="1371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 smtClean="0"/>
              <a:t>4.Sales representative in the united states</a:t>
            </a:r>
            <a:endParaRPr lang="en-IN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2478663"/>
            <a:ext cx="925959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169</TotalTime>
  <Words>133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Algerian</vt:lpstr>
      <vt:lpstr>Century Gothic</vt:lpstr>
      <vt:lpstr>Garamond</vt:lpstr>
      <vt:lpstr>Savon</vt:lpstr>
      <vt:lpstr>Northwind data analysis</vt:lpstr>
      <vt:lpstr>PowerPoint Presentation</vt:lpstr>
      <vt:lpstr>PowerPoint Presentation</vt:lpstr>
      <vt:lpstr>Tools used</vt:lpstr>
      <vt:lpstr>Steps followed</vt:lpstr>
      <vt:lpstr>1.Which shippers do we have</vt:lpstr>
      <vt:lpstr>PowerPoint Presentation</vt:lpstr>
      <vt:lpstr>PowerPoint Presentation</vt:lpstr>
      <vt:lpstr>PowerPoint Presentation</vt:lpstr>
      <vt:lpstr>5.Order placed by specific EmployeeId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Created by- AS Keerthana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data analysis</dc:title>
  <dc:creator>Student</dc:creator>
  <cp:lastModifiedBy>Student</cp:lastModifiedBy>
  <cp:revision>8</cp:revision>
  <dcterms:created xsi:type="dcterms:W3CDTF">2025-05-12T05:55:22Z</dcterms:created>
  <dcterms:modified xsi:type="dcterms:W3CDTF">2025-05-12T08:45:22Z</dcterms:modified>
</cp:coreProperties>
</file>