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417a1c7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417a1c7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417a1c7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417a1c7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417a1c7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417a1c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417a1c7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417a1c7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2ed8f0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2ed8f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417a1c7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417a1c7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Web-server. Books Online</a:t>
            </a:r>
            <a:endParaRPr sz="3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Аскергали Айгерим, Цой Юрий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Web-server был создан с помощью библиотеки Flask, сайт дает возможность хранить книги в формате .pdf в онлайн режиме.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Каждый пользователь имеет свой личный аккаунт.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использованные в коде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Класс DB_Users, который отвечает за подключение с базой данных (всех пользователей сайта).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Класс DB_Books, который отвечает за подключение с базой данных(всех книг на сайте).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Класс Users_Model, это таблица, которая заполняется данными автоматически при регистрации нового пользователя(Имя пользователя, Пароль). Далее, все данные введенные при авторизации сверяются с базой данных 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Класс Books_Model -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таблица, которая заполняется книгами добавленные пользователем. Также, после прочтения, книгу можно удалить из списка добавленного 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44175" y="509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функции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def_menu() -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Заглавная страница веб-сайта.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def_login() 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Страница для авторизации.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def_logout() 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Страница выхода.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def_signup() -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Страница для регистрации нового пользователя.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def_account() -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Страница пользователя.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def_mybooks() -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Страница с содержанием книг пользователя.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def_addbooks() -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Добавление книги в свой список книг.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def_contacts() -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Контакты по которым пользователь может обратиться за помощью.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Templates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account.html - Аккаунт пользователя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login.html - Авторизация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signup.html - Регистрация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contacts.html - Контакты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base.html - Основа html’a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menu.html - Главная страница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mybooks.html - Мои книги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addbook.html - Добавить книгу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Приложение будет полезно многим людям, которые нуждаются в месте для хранения нужных им данных(в формате .pdf), доступ к которому будет у пользователя с любого устройства.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75" y="1489825"/>
            <a:ext cx="7272049" cy="28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