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trakos Nikolaos" userId="f9cc159f-f4a8-4da4-a0c5-1ffff3006e62" providerId="ADAL" clId="{0DC64F41-6181-4884-B8FC-92AD675893ED}"/>
    <pc:docChg chg="custSel modSld">
      <pc:chgData name="Giatrakos Nikolaos" userId="f9cc159f-f4a8-4da4-a0c5-1ffff3006e62" providerId="ADAL" clId="{0DC64F41-6181-4884-B8FC-92AD675893ED}" dt="2023-05-19T08:10:22.318" v="30" actId="20577"/>
      <pc:docMkLst>
        <pc:docMk/>
      </pc:docMkLst>
      <pc:sldChg chg="delSp mod">
        <pc:chgData name="Giatrakos Nikolaos" userId="f9cc159f-f4a8-4da4-a0c5-1ffff3006e62" providerId="ADAL" clId="{0DC64F41-6181-4884-B8FC-92AD675893ED}" dt="2023-05-19T08:08:39.220" v="0" actId="478"/>
        <pc:sldMkLst>
          <pc:docMk/>
          <pc:sldMk cId="1787574183" sldId="256"/>
        </pc:sldMkLst>
        <pc:graphicFrameChg chg="del">
          <ac:chgData name="Giatrakos Nikolaos" userId="f9cc159f-f4a8-4da4-a0c5-1ffff3006e62" providerId="ADAL" clId="{0DC64F41-6181-4884-B8FC-92AD675893ED}" dt="2023-05-19T08:08:39.220" v="0" actId="478"/>
          <ac:graphicFrameMkLst>
            <pc:docMk/>
            <pc:sldMk cId="1787574183" sldId="256"/>
            <ac:graphicFrameMk id="24" creationId="{BA9D5763-7694-820D-3018-DAE49D638132}"/>
          </ac:graphicFrameMkLst>
        </pc:graphicFrameChg>
      </pc:sldChg>
      <pc:sldChg chg="modSp mod">
        <pc:chgData name="Giatrakos Nikolaos" userId="f9cc159f-f4a8-4da4-a0c5-1ffff3006e62" providerId="ADAL" clId="{0DC64F41-6181-4884-B8FC-92AD675893ED}" dt="2023-05-19T08:10:22.318" v="30" actId="20577"/>
        <pc:sldMkLst>
          <pc:docMk/>
          <pc:sldMk cId="3254465999" sldId="257"/>
        </pc:sldMkLst>
        <pc:spChg chg="mod">
          <ac:chgData name="Giatrakos Nikolaos" userId="f9cc159f-f4a8-4da4-a0c5-1ffff3006e62" providerId="ADAL" clId="{0DC64F41-6181-4884-B8FC-92AD675893ED}" dt="2023-05-19T08:10:12.693" v="3" actId="1076"/>
          <ac:spMkLst>
            <pc:docMk/>
            <pc:sldMk cId="3254465999" sldId="257"/>
            <ac:spMk id="18" creationId="{BE63BBFE-7DC5-B5F5-45C3-C4389517D5F3}"/>
          </ac:spMkLst>
        </pc:spChg>
        <pc:spChg chg="mod">
          <ac:chgData name="Giatrakos Nikolaos" userId="f9cc159f-f4a8-4da4-a0c5-1ffff3006e62" providerId="ADAL" clId="{0DC64F41-6181-4884-B8FC-92AD675893ED}" dt="2023-05-19T08:10:22.318" v="30" actId="20577"/>
          <ac:spMkLst>
            <pc:docMk/>
            <pc:sldMk cId="3254465999" sldId="257"/>
            <ac:spMk id="20" creationId="{FEDAF791-6B75-33ED-CF84-C73F93AC3B91}"/>
          </ac:spMkLst>
        </pc:spChg>
        <pc:spChg chg="mod">
          <ac:chgData name="Giatrakos Nikolaos" userId="f9cc159f-f4a8-4da4-a0c5-1ffff3006e62" providerId="ADAL" clId="{0DC64F41-6181-4884-B8FC-92AD675893ED}" dt="2023-05-19T08:09:24.907" v="2" actId="20577"/>
          <ac:spMkLst>
            <pc:docMk/>
            <pc:sldMk cId="3254465999" sldId="257"/>
            <ac:spMk id="25" creationId="{A5FB5B4E-DC97-5EA6-CAD0-D0DD18D0E6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EA9D-2F36-BD7B-20B7-7134DC2E8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30392-E9BB-2A4C-095F-A07D67AF9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3C295-495B-141A-10D1-D200E2F0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7402-DBEF-4259-A133-91580BEC519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C20E4-8B20-F096-43CD-A24E83C7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CAF34-05FE-AD6C-6E2F-E7151768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F46D-43A1-471F-9088-47E0023BC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8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E80F-6974-CA5D-0495-67B67AC4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F1C4B-109A-0EAA-5865-482F16F82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4F889-E8D2-63A5-AD92-C61322D8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7402-DBEF-4259-A133-91580BEC519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D8FE7-4D38-4255-5135-15170AE6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26159-D003-4126-3A54-25DAFC63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F46D-43A1-471F-9088-47E0023BC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4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FE094-B6B7-7FED-9776-6185F4B7E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08E20-7A69-9155-BD7B-573E64FB2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6ADEB-C541-1E6B-E9E4-FF4F6ED6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7402-DBEF-4259-A133-91580BEC519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82729-68A9-330E-1C68-B6D3507F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F8930-74F3-3DEA-A342-D40D111D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F46D-43A1-471F-9088-47E0023BC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2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2657-839E-0FE6-2665-955ABB13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CE1EF-11F8-7E9D-370A-0F518AB97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2117B-5ADB-C1AA-3967-3234A8F8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7402-DBEF-4259-A133-91580BEC519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14F92-989F-B04F-442D-A1AA75DD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50E9-9440-8B78-19D0-94E3873C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F46D-43A1-471F-9088-47E0023BC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8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0E15-F491-27EE-3D1B-0D8D1C5E9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F65EF-87C0-6767-19C4-1F282A80B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0BC28-C122-AA6D-8CA3-CF1C29A5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7402-DBEF-4259-A133-91580BEC519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281EF-AFD5-F0C1-8AEC-C2F6C4B6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75FB4-D67A-CED1-4975-90CDB6D9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F46D-43A1-471F-9088-47E0023BC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3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F5B08-2455-1A00-5527-1CA60F1D2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558EF-E734-33DC-2C22-3922D5F81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D7DD9-E933-9884-8235-8344BB7BB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30C82-BB7C-0249-BC64-51E06958E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7402-DBEF-4259-A133-91580BEC519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D4286-BCA4-6E4D-6A7C-70C096D5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0B175-A396-E33B-8749-8022689E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F46D-43A1-471F-9088-47E0023BC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1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01B0-A2A7-5420-7C73-4ACF3642E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CC5BB-CF2A-D5AC-1CD1-0C8DCEAA6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F8521-2ECB-2AEA-24B1-786689F27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72C349-E2DC-3FD1-EB2B-BFB1D8DE8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8041E-0B6D-608E-747D-C12FA8349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737D1F-A037-2818-8283-4A34B9D10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7402-DBEF-4259-A133-91580BEC519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A694D-EEC9-0CDB-6476-74E1F26E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192404-1C3A-D383-2E15-40DE5C1A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F46D-43A1-471F-9088-47E0023BC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4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C711-25C3-6A6F-227D-F93F9BA0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3C5DFD-818E-5075-739F-58232A62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7402-DBEF-4259-A133-91580BEC519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7F08A-C815-765B-36B3-95896FA5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074A7-D554-62DD-53D8-46D11E05E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F46D-43A1-471F-9088-47E0023BC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0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BCD49-516C-FC0B-542B-659FB5D9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7402-DBEF-4259-A133-91580BEC519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D4F3C-DB6D-EB71-5404-9C8AD551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695AF-BDD5-B481-B527-4AAEA2FA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F46D-43A1-471F-9088-47E0023BC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6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46D45-96B8-80A6-CB43-21D16C906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D43E4-7E0E-E7D7-4DAE-0E726067D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71913-5431-4D1A-8D66-9E4863C6F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DB10B-120D-D790-DE8A-768A27F6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7402-DBEF-4259-A133-91580BEC519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ADA52-DBE6-D721-7961-1E657D06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0A559-1802-8009-9831-551FDE24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F46D-43A1-471F-9088-47E0023BC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2588-1495-AB8F-46BC-1ED471D4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F2522-7502-1423-406B-59763BAC1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3F181-4BBD-C2D0-C896-2EF9360A6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6BAF4-C24F-F2A4-30B6-7A8D57EB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7402-DBEF-4259-A133-91580BEC519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943A1-3C36-70E2-5B60-7798A5B36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9E618-D9EC-0ED5-C93C-432CA4E6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F46D-43A1-471F-9088-47E0023BC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5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9CF7C1-8EDE-96E6-93C7-8FB56445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68C3E-8981-2535-7198-C886728BE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477A-1291-B4EE-0ED2-011B9D5DC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7402-DBEF-4259-A133-91580BEC519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BA4F6-3174-37F9-879F-8D3826DFE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FDB27-A6C5-F3EF-C31E-94AA32363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FF46D-43A1-471F-9088-47E0023BC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3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EF447E-951A-EC4E-5A39-F7781AC40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6523"/>
              </p:ext>
            </p:extLst>
          </p:nvPr>
        </p:nvGraphicFramePr>
        <p:xfrm>
          <a:off x="-682017" y="1886985"/>
          <a:ext cx="33668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856">
                  <a:extLst>
                    <a:ext uri="{9D8B030D-6E8A-4147-A177-3AD203B41FA5}">
                      <a16:colId xmlns:a16="http://schemas.microsoft.com/office/drawing/2014/main" val="687853467"/>
                    </a:ext>
                  </a:extLst>
                </a:gridCol>
                <a:gridCol w="420856">
                  <a:extLst>
                    <a:ext uri="{9D8B030D-6E8A-4147-A177-3AD203B41FA5}">
                      <a16:colId xmlns:a16="http://schemas.microsoft.com/office/drawing/2014/main" val="373647555"/>
                    </a:ext>
                  </a:extLst>
                </a:gridCol>
                <a:gridCol w="420856">
                  <a:extLst>
                    <a:ext uri="{9D8B030D-6E8A-4147-A177-3AD203B41FA5}">
                      <a16:colId xmlns:a16="http://schemas.microsoft.com/office/drawing/2014/main" val="2971651474"/>
                    </a:ext>
                  </a:extLst>
                </a:gridCol>
                <a:gridCol w="420856">
                  <a:extLst>
                    <a:ext uri="{9D8B030D-6E8A-4147-A177-3AD203B41FA5}">
                      <a16:colId xmlns:a16="http://schemas.microsoft.com/office/drawing/2014/main" val="3508057477"/>
                    </a:ext>
                  </a:extLst>
                </a:gridCol>
                <a:gridCol w="420856">
                  <a:extLst>
                    <a:ext uri="{9D8B030D-6E8A-4147-A177-3AD203B41FA5}">
                      <a16:colId xmlns:a16="http://schemas.microsoft.com/office/drawing/2014/main" val="3843087501"/>
                    </a:ext>
                  </a:extLst>
                </a:gridCol>
                <a:gridCol w="420856">
                  <a:extLst>
                    <a:ext uri="{9D8B030D-6E8A-4147-A177-3AD203B41FA5}">
                      <a16:colId xmlns:a16="http://schemas.microsoft.com/office/drawing/2014/main" val="156151024"/>
                    </a:ext>
                  </a:extLst>
                </a:gridCol>
                <a:gridCol w="420856">
                  <a:extLst>
                    <a:ext uri="{9D8B030D-6E8A-4147-A177-3AD203B41FA5}">
                      <a16:colId xmlns:a16="http://schemas.microsoft.com/office/drawing/2014/main" val="3424478982"/>
                    </a:ext>
                  </a:extLst>
                </a:gridCol>
                <a:gridCol w="420856">
                  <a:extLst>
                    <a:ext uri="{9D8B030D-6E8A-4147-A177-3AD203B41FA5}">
                      <a16:colId xmlns:a16="http://schemas.microsoft.com/office/drawing/2014/main" val="980486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5851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D1242B7-FB2F-A80D-CCAD-A313C64AC0E9}"/>
              </a:ext>
            </a:extLst>
          </p:cNvPr>
          <p:cNvSpPr txBox="1"/>
          <p:nvPr/>
        </p:nvSpPr>
        <p:spPr>
          <a:xfrm>
            <a:off x="184826" y="2480553"/>
            <a:ext cx="151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window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2758C1-7B52-6140-EF5B-F6CCD2839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542289"/>
              </p:ext>
            </p:extLst>
          </p:nvPr>
        </p:nvGraphicFramePr>
        <p:xfrm>
          <a:off x="3151762" y="589045"/>
          <a:ext cx="390079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158">
                  <a:extLst>
                    <a:ext uri="{9D8B030D-6E8A-4147-A177-3AD203B41FA5}">
                      <a16:colId xmlns:a16="http://schemas.microsoft.com/office/drawing/2014/main" val="628278213"/>
                    </a:ext>
                  </a:extLst>
                </a:gridCol>
                <a:gridCol w="780158">
                  <a:extLst>
                    <a:ext uri="{9D8B030D-6E8A-4147-A177-3AD203B41FA5}">
                      <a16:colId xmlns:a16="http://schemas.microsoft.com/office/drawing/2014/main" val="3608748568"/>
                    </a:ext>
                  </a:extLst>
                </a:gridCol>
                <a:gridCol w="780158">
                  <a:extLst>
                    <a:ext uri="{9D8B030D-6E8A-4147-A177-3AD203B41FA5}">
                      <a16:colId xmlns:a16="http://schemas.microsoft.com/office/drawing/2014/main" val="3954443692"/>
                    </a:ext>
                  </a:extLst>
                </a:gridCol>
                <a:gridCol w="780158">
                  <a:extLst>
                    <a:ext uri="{9D8B030D-6E8A-4147-A177-3AD203B41FA5}">
                      <a16:colId xmlns:a16="http://schemas.microsoft.com/office/drawing/2014/main" val="1691085884"/>
                    </a:ext>
                  </a:extLst>
                </a:gridCol>
                <a:gridCol w="780158">
                  <a:extLst>
                    <a:ext uri="{9D8B030D-6E8A-4147-A177-3AD203B41FA5}">
                      <a16:colId xmlns:a16="http://schemas.microsoft.com/office/drawing/2014/main" val="2237676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00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13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8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0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43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933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33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905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6AD2363-E1AE-2D53-3702-76D72E51FEE7}"/>
              </a:ext>
            </a:extLst>
          </p:cNvPr>
          <p:cNvSpPr txBox="1"/>
          <p:nvPr/>
        </p:nvSpPr>
        <p:spPr>
          <a:xfrm>
            <a:off x="2776270" y="187693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8E2CF-A5EF-D972-0FF0-FF543F7E23EA}"/>
              </a:ext>
            </a:extLst>
          </p:cNvPr>
          <p:cNvSpPr txBox="1"/>
          <p:nvPr/>
        </p:nvSpPr>
        <p:spPr>
          <a:xfrm>
            <a:off x="3446678" y="77822"/>
            <a:ext cx="3528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</a:t>
            </a:r>
            <a:r>
              <a:rPr lang="el-GR" dirty="0"/>
              <a:t>τυχαίων διανυσμάτων από </a:t>
            </a:r>
            <a:r>
              <a:rPr lang="en-US" dirty="0"/>
              <a:t>N(0,1)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94FB1B-8374-457F-5053-49C4E03BFA45}"/>
              </a:ext>
            </a:extLst>
          </p:cNvPr>
          <p:cNvCxnSpPr/>
          <p:nvPr/>
        </p:nvCxnSpPr>
        <p:spPr>
          <a:xfrm>
            <a:off x="7266562" y="589045"/>
            <a:ext cx="0" cy="296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D1D75D-8998-6948-EBA0-4DDA0B85AC30}"/>
              </a:ext>
            </a:extLst>
          </p:cNvPr>
          <p:cNvSpPr txBox="1"/>
          <p:nvPr/>
        </p:nvSpPr>
        <p:spPr>
          <a:xfrm>
            <a:off x="7266562" y="1834222"/>
            <a:ext cx="114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size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CE3448-5971-8E2C-D6DB-4AACB411EA3A}"/>
              </a:ext>
            </a:extLst>
          </p:cNvPr>
          <p:cNvCxnSpPr/>
          <p:nvPr/>
        </p:nvCxnSpPr>
        <p:spPr>
          <a:xfrm>
            <a:off x="3151762" y="3764604"/>
            <a:ext cx="390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E92978C-AEF3-73FF-BDC4-35B5C4FBB23E}"/>
              </a:ext>
            </a:extLst>
          </p:cNvPr>
          <p:cNvSpPr txBox="1"/>
          <p:nvPr/>
        </p:nvSpPr>
        <p:spPr>
          <a:xfrm>
            <a:off x="3016393" y="3920246"/>
            <a:ext cx="44087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D=Bit(value)*</a:t>
            </a:r>
            <a:r>
              <a:rPr lang="en-US" dirty="0" err="1"/>
              <a:t>window_size</a:t>
            </a:r>
            <a:r>
              <a:rPr lang="en-US" dirty="0"/>
              <a:t>/compression ratio</a:t>
            </a:r>
          </a:p>
          <a:p>
            <a:endParaRPr lang="en-US" dirty="0"/>
          </a:p>
          <a:p>
            <a:r>
              <a:rPr lang="el-GR" dirty="0" err="1"/>
              <a:t>Π.χ</a:t>
            </a:r>
            <a:endParaRPr lang="el-GR" dirty="0"/>
          </a:p>
          <a:p>
            <a:r>
              <a:rPr lang="el-GR" dirty="0"/>
              <a:t>64*16/4= 256 στήλες</a:t>
            </a:r>
            <a:endParaRPr lang="en-US" dirty="0"/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8DEA799B-A8B0-A5A1-F863-0F1168C0C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168054"/>
              </p:ext>
            </p:extLst>
          </p:nvPr>
        </p:nvGraphicFramePr>
        <p:xfrm>
          <a:off x="8634893" y="1970459"/>
          <a:ext cx="457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908">
                  <a:extLst>
                    <a:ext uri="{9D8B030D-6E8A-4147-A177-3AD203B41FA5}">
                      <a16:colId xmlns:a16="http://schemas.microsoft.com/office/drawing/2014/main" val="687853467"/>
                    </a:ext>
                  </a:extLst>
                </a:gridCol>
                <a:gridCol w="571908">
                  <a:extLst>
                    <a:ext uri="{9D8B030D-6E8A-4147-A177-3AD203B41FA5}">
                      <a16:colId xmlns:a16="http://schemas.microsoft.com/office/drawing/2014/main" val="373647555"/>
                    </a:ext>
                  </a:extLst>
                </a:gridCol>
                <a:gridCol w="571908">
                  <a:extLst>
                    <a:ext uri="{9D8B030D-6E8A-4147-A177-3AD203B41FA5}">
                      <a16:colId xmlns:a16="http://schemas.microsoft.com/office/drawing/2014/main" val="2971651474"/>
                    </a:ext>
                  </a:extLst>
                </a:gridCol>
                <a:gridCol w="571908">
                  <a:extLst>
                    <a:ext uri="{9D8B030D-6E8A-4147-A177-3AD203B41FA5}">
                      <a16:colId xmlns:a16="http://schemas.microsoft.com/office/drawing/2014/main" val="3508057477"/>
                    </a:ext>
                  </a:extLst>
                </a:gridCol>
                <a:gridCol w="571908">
                  <a:extLst>
                    <a:ext uri="{9D8B030D-6E8A-4147-A177-3AD203B41FA5}">
                      <a16:colId xmlns:a16="http://schemas.microsoft.com/office/drawing/2014/main" val="3843087501"/>
                    </a:ext>
                  </a:extLst>
                </a:gridCol>
                <a:gridCol w="571908">
                  <a:extLst>
                    <a:ext uri="{9D8B030D-6E8A-4147-A177-3AD203B41FA5}">
                      <a16:colId xmlns:a16="http://schemas.microsoft.com/office/drawing/2014/main" val="156151024"/>
                    </a:ext>
                  </a:extLst>
                </a:gridCol>
                <a:gridCol w="571908">
                  <a:extLst>
                    <a:ext uri="{9D8B030D-6E8A-4147-A177-3AD203B41FA5}">
                      <a16:colId xmlns:a16="http://schemas.microsoft.com/office/drawing/2014/main" val="3424478982"/>
                    </a:ext>
                  </a:extLst>
                </a:gridCol>
                <a:gridCol w="571908">
                  <a:extLst>
                    <a:ext uri="{9D8B030D-6E8A-4147-A177-3AD203B41FA5}">
                      <a16:colId xmlns:a16="http://schemas.microsoft.com/office/drawing/2014/main" val="980486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-</a:t>
                      </a:r>
                      <a:r>
                        <a:rPr lang="en-US" dirty="0"/>
                        <a:t>2</a:t>
                      </a:r>
                      <a:r>
                        <a:rPr lang="el-G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-</a:t>
                      </a:r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58514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8B6E34A-7F5E-E941-EE58-6E095B2160AC}"/>
              </a:ext>
            </a:extLst>
          </p:cNvPr>
          <p:cNvSpPr txBox="1"/>
          <p:nvPr/>
        </p:nvSpPr>
        <p:spPr>
          <a:xfrm>
            <a:off x="8253037" y="19719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=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0EF91F-F938-DA99-DAA1-2CEA15C0F215}"/>
              </a:ext>
            </a:extLst>
          </p:cNvPr>
          <p:cNvCxnSpPr>
            <a:cxnSpLocks/>
          </p:cNvCxnSpPr>
          <p:nvPr/>
        </p:nvCxnSpPr>
        <p:spPr>
          <a:xfrm>
            <a:off x="-682017" y="1685028"/>
            <a:ext cx="3366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EFB0A81-494F-1990-AA64-8E85D2897365}"/>
              </a:ext>
            </a:extLst>
          </p:cNvPr>
          <p:cNvSpPr txBox="1"/>
          <p:nvPr/>
        </p:nvSpPr>
        <p:spPr>
          <a:xfrm>
            <a:off x="376136" y="1279320"/>
            <a:ext cx="165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1</a:t>
            </a:r>
            <a:r>
              <a:rPr lang="en-US" dirty="0"/>
              <a:t> x window size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16284F-CF4E-5A00-9C22-596917F5B968}"/>
              </a:ext>
            </a:extLst>
          </p:cNvPr>
          <p:cNvCxnSpPr/>
          <p:nvPr/>
        </p:nvCxnSpPr>
        <p:spPr>
          <a:xfrm>
            <a:off x="10671243" y="2480553"/>
            <a:ext cx="0" cy="719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5325BD29-25C6-64CF-4568-44348DFFA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358727"/>
              </p:ext>
            </p:extLst>
          </p:nvPr>
        </p:nvGraphicFramePr>
        <p:xfrm>
          <a:off x="8634893" y="3339654"/>
          <a:ext cx="457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908">
                  <a:extLst>
                    <a:ext uri="{9D8B030D-6E8A-4147-A177-3AD203B41FA5}">
                      <a16:colId xmlns:a16="http://schemas.microsoft.com/office/drawing/2014/main" val="687853467"/>
                    </a:ext>
                  </a:extLst>
                </a:gridCol>
                <a:gridCol w="571908">
                  <a:extLst>
                    <a:ext uri="{9D8B030D-6E8A-4147-A177-3AD203B41FA5}">
                      <a16:colId xmlns:a16="http://schemas.microsoft.com/office/drawing/2014/main" val="373647555"/>
                    </a:ext>
                  </a:extLst>
                </a:gridCol>
                <a:gridCol w="571908">
                  <a:extLst>
                    <a:ext uri="{9D8B030D-6E8A-4147-A177-3AD203B41FA5}">
                      <a16:colId xmlns:a16="http://schemas.microsoft.com/office/drawing/2014/main" val="2971651474"/>
                    </a:ext>
                  </a:extLst>
                </a:gridCol>
                <a:gridCol w="571908">
                  <a:extLst>
                    <a:ext uri="{9D8B030D-6E8A-4147-A177-3AD203B41FA5}">
                      <a16:colId xmlns:a16="http://schemas.microsoft.com/office/drawing/2014/main" val="3508057477"/>
                    </a:ext>
                  </a:extLst>
                </a:gridCol>
                <a:gridCol w="571908">
                  <a:extLst>
                    <a:ext uri="{9D8B030D-6E8A-4147-A177-3AD203B41FA5}">
                      <a16:colId xmlns:a16="http://schemas.microsoft.com/office/drawing/2014/main" val="3843087501"/>
                    </a:ext>
                  </a:extLst>
                </a:gridCol>
                <a:gridCol w="571908">
                  <a:extLst>
                    <a:ext uri="{9D8B030D-6E8A-4147-A177-3AD203B41FA5}">
                      <a16:colId xmlns:a16="http://schemas.microsoft.com/office/drawing/2014/main" val="156151024"/>
                    </a:ext>
                  </a:extLst>
                </a:gridCol>
                <a:gridCol w="571908">
                  <a:extLst>
                    <a:ext uri="{9D8B030D-6E8A-4147-A177-3AD203B41FA5}">
                      <a16:colId xmlns:a16="http://schemas.microsoft.com/office/drawing/2014/main" val="3424478982"/>
                    </a:ext>
                  </a:extLst>
                </a:gridCol>
                <a:gridCol w="571908">
                  <a:extLst>
                    <a:ext uri="{9D8B030D-6E8A-4147-A177-3AD203B41FA5}">
                      <a16:colId xmlns:a16="http://schemas.microsoft.com/office/drawing/2014/main" val="980486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58514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C40D420-C521-E291-6BA1-5B6100BD7931}"/>
              </a:ext>
            </a:extLst>
          </p:cNvPr>
          <p:cNvSpPr txBox="1"/>
          <p:nvPr/>
        </p:nvSpPr>
        <p:spPr>
          <a:xfrm>
            <a:off x="9987065" y="3764604"/>
            <a:ext cx="208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Bitmap of D length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FB5B4E-DC97-5EA6-CAD0-D0DD18D0E612}"/>
              </a:ext>
            </a:extLst>
          </p:cNvPr>
          <p:cNvSpPr txBox="1"/>
          <p:nvPr/>
        </p:nvSpPr>
        <p:spPr>
          <a:xfrm>
            <a:off x="118362" y="77822"/>
            <a:ext cx="246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Compression Phase</a:t>
            </a:r>
          </a:p>
        </p:txBody>
      </p:sp>
    </p:spTree>
    <p:extLst>
      <p:ext uri="{BB962C8B-B14F-4D97-AF65-F5344CB8AC3E}">
        <p14:creationId xmlns:p14="http://schemas.microsoft.com/office/powerpoint/2010/main" val="178757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2758C1-7B52-6140-EF5B-F6CCD2839D3E}"/>
              </a:ext>
            </a:extLst>
          </p:cNvPr>
          <p:cNvGraphicFramePr>
            <a:graphicFrameLocks noGrp="1"/>
          </p:cNvGraphicFramePr>
          <p:nvPr/>
        </p:nvGraphicFramePr>
        <p:xfrm>
          <a:off x="3151762" y="589045"/>
          <a:ext cx="390079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158">
                  <a:extLst>
                    <a:ext uri="{9D8B030D-6E8A-4147-A177-3AD203B41FA5}">
                      <a16:colId xmlns:a16="http://schemas.microsoft.com/office/drawing/2014/main" val="628278213"/>
                    </a:ext>
                  </a:extLst>
                </a:gridCol>
                <a:gridCol w="780158">
                  <a:extLst>
                    <a:ext uri="{9D8B030D-6E8A-4147-A177-3AD203B41FA5}">
                      <a16:colId xmlns:a16="http://schemas.microsoft.com/office/drawing/2014/main" val="3608748568"/>
                    </a:ext>
                  </a:extLst>
                </a:gridCol>
                <a:gridCol w="780158">
                  <a:extLst>
                    <a:ext uri="{9D8B030D-6E8A-4147-A177-3AD203B41FA5}">
                      <a16:colId xmlns:a16="http://schemas.microsoft.com/office/drawing/2014/main" val="3954443692"/>
                    </a:ext>
                  </a:extLst>
                </a:gridCol>
                <a:gridCol w="780158">
                  <a:extLst>
                    <a:ext uri="{9D8B030D-6E8A-4147-A177-3AD203B41FA5}">
                      <a16:colId xmlns:a16="http://schemas.microsoft.com/office/drawing/2014/main" val="1691085884"/>
                    </a:ext>
                  </a:extLst>
                </a:gridCol>
                <a:gridCol w="780158">
                  <a:extLst>
                    <a:ext uri="{9D8B030D-6E8A-4147-A177-3AD203B41FA5}">
                      <a16:colId xmlns:a16="http://schemas.microsoft.com/office/drawing/2014/main" val="2237676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00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13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8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0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43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933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33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905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258E2CF-A5EF-D972-0FF0-FF543F7E23EA}"/>
              </a:ext>
            </a:extLst>
          </p:cNvPr>
          <p:cNvSpPr txBox="1"/>
          <p:nvPr/>
        </p:nvSpPr>
        <p:spPr>
          <a:xfrm>
            <a:off x="3446678" y="141893"/>
            <a:ext cx="3023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-1</a:t>
            </a:r>
            <a:r>
              <a:rPr lang="en-US" dirty="0"/>
              <a:t> o</a:t>
            </a:r>
            <a:r>
              <a:rPr lang="el-GR" dirty="0"/>
              <a:t> δεξής αντίστροφος του </a:t>
            </a:r>
            <a:r>
              <a:rPr lang="en-US" dirty="0"/>
              <a:t>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94FB1B-8374-457F-5053-49C4E03BFA45}"/>
              </a:ext>
            </a:extLst>
          </p:cNvPr>
          <p:cNvCxnSpPr/>
          <p:nvPr/>
        </p:nvCxnSpPr>
        <p:spPr>
          <a:xfrm>
            <a:off x="7266562" y="589045"/>
            <a:ext cx="0" cy="296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D1D75D-8998-6948-EBA0-4DDA0B85AC30}"/>
              </a:ext>
            </a:extLst>
          </p:cNvPr>
          <p:cNvSpPr txBox="1"/>
          <p:nvPr/>
        </p:nvSpPr>
        <p:spPr>
          <a:xfrm>
            <a:off x="4428469" y="3894677"/>
            <a:ext cx="166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size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CE3448-5971-8E2C-D6DB-4AACB411EA3A}"/>
              </a:ext>
            </a:extLst>
          </p:cNvPr>
          <p:cNvCxnSpPr/>
          <p:nvPr/>
        </p:nvCxnSpPr>
        <p:spPr>
          <a:xfrm>
            <a:off x="3151762" y="3764604"/>
            <a:ext cx="390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E92978C-AEF3-73FF-BDC4-35B5C4FBB23E}"/>
              </a:ext>
            </a:extLst>
          </p:cNvPr>
          <p:cNvSpPr txBox="1"/>
          <p:nvPr/>
        </p:nvSpPr>
        <p:spPr>
          <a:xfrm rot="5400000">
            <a:off x="5383837" y="2030141"/>
            <a:ext cx="442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D=Bit(value)*</a:t>
            </a:r>
            <a:r>
              <a:rPr lang="en-US" dirty="0" err="1"/>
              <a:t>window_size</a:t>
            </a:r>
            <a:r>
              <a:rPr lang="en-US" dirty="0"/>
              <a:t>/compression ratio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5325BD29-25C6-64CF-4568-44348DFFA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114475"/>
              </p:ext>
            </p:extLst>
          </p:nvPr>
        </p:nvGraphicFramePr>
        <p:xfrm>
          <a:off x="-2133626" y="1919416"/>
          <a:ext cx="457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908">
                  <a:extLst>
                    <a:ext uri="{9D8B030D-6E8A-4147-A177-3AD203B41FA5}">
                      <a16:colId xmlns:a16="http://schemas.microsoft.com/office/drawing/2014/main" val="687853467"/>
                    </a:ext>
                  </a:extLst>
                </a:gridCol>
                <a:gridCol w="571908">
                  <a:extLst>
                    <a:ext uri="{9D8B030D-6E8A-4147-A177-3AD203B41FA5}">
                      <a16:colId xmlns:a16="http://schemas.microsoft.com/office/drawing/2014/main" val="373647555"/>
                    </a:ext>
                  </a:extLst>
                </a:gridCol>
                <a:gridCol w="571908">
                  <a:extLst>
                    <a:ext uri="{9D8B030D-6E8A-4147-A177-3AD203B41FA5}">
                      <a16:colId xmlns:a16="http://schemas.microsoft.com/office/drawing/2014/main" val="2971651474"/>
                    </a:ext>
                  </a:extLst>
                </a:gridCol>
                <a:gridCol w="571908">
                  <a:extLst>
                    <a:ext uri="{9D8B030D-6E8A-4147-A177-3AD203B41FA5}">
                      <a16:colId xmlns:a16="http://schemas.microsoft.com/office/drawing/2014/main" val="3508057477"/>
                    </a:ext>
                  </a:extLst>
                </a:gridCol>
                <a:gridCol w="571908">
                  <a:extLst>
                    <a:ext uri="{9D8B030D-6E8A-4147-A177-3AD203B41FA5}">
                      <a16:colId xmlns:a16="http://schemas.microsoft.com/office/drawing/2014/main" val="3843087501"/>
                    </a:ext>
                  </a:extLst>
                </a:gridCol>
                <a:gridCol w="571908">
                  <a:extLst>
                    <a:ext uri="{9D8B030D-6E8A-4147-A177-3AD203B41FA5}">
                      <a16:colId xmlns:a16="http://schemas.microsoft.com/office/drawing/2014/main" val="156151024"/>
                    </a:ext>
                  </a:extLst>
                </a:gridCol>
                <a:gridCol w="571908">
                  <a:extLst>
                    <a:ext uri="{9D8B030D-6E8A-4147-A177-3AD203B41FA5}">
                      <a16:colId xmlns:a16="http://schemas.microsoft.com/office/drawing/2014/main" val="3424478982"/>
                    </a:ext>
                  </a:extLst>
                </a:gridCol>
                <a:gridCol w="571908">
                  <a:extLst>
                    <a:ext uri="{9D8B030D-6E8A-4147-A177-3AD203B41FA5}">
                      <a16:colId xmlns:a16="http://schemas.microsoft.com/office/drawing/2014/main" val="980486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58514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C40D420-C521-E291-6BA1-5B6100BD7931}"/>
              </a:ext>
            </a:extLst>
          </p:cNvPr>
          <p:cNvSpPr txBox="1"/>
          <p:nvPr/>
        </p:nvSpPr>
        <p:spPr>
          <a:xfrm>
            <a:off x="-781454" y="2344366"/>
            <a:ext cx="208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Bitmap of D length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FB5B4E-DC97-5EA6-CAD0-D0DD18D0E612}"/>
              </a:ext>
            </a:extLst>
          </p:cNvPr>
          <p:cNvSpPr txBox="1"/>
          <p:nvPr/>
        </p:nvSpPr>
        <p:spPr>
          <a:xfrm>
            <a:off x="118362" y="77822"/>
            <a:ext cx="246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Decompression Phase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09E685-DD33-2526-4289-A5DADE655DEF}"/>
              </a:ext>
            </a:extLst>
          </p:cNvPr>
          <p:cNvSpPr txBox="1"/>
          <p:nvPr/>
        </p:nvSpPr>
        <p:spPr>
          <a:xfrm>
            <a:off x="2686998" y="188406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2B8C3B-4C1C-5EDE-5190-6F2B555D3C15}"/>
              </a:ext>
            </a:extLst>
          </p:cNvPr>
          <p:cNvSpPr txBox="1"/>
          <p:nvPr/>
        </p:nvSpPr>
        <p:spPr>
          <a:xfrm>
            <a:off x="7909306" y="19719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=</a:t>
            </a:r>
            <a:endParaRPr lang="en-US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06F9E572-3B3F-DF7E-733D-600ED0FAA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188650"/>
              </p:ext>
            </p:extLst>
          </p:nvPr>
        </p:nvGraphicFramePr>
        <p:xfrm>
          <a:off x="8437899" y="1971967"/>
          <a:ext cx="3853070" cy="373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856">
                  <a:extLst>
                    <a:ext uri="{9D8B030D-6E8A-4147-A177-3AD203B41FA5}">
                      <a16:colId xmlns:a16="http://schemas.microsoft.com/office/drawing/2014/main" val="687853467"/>
                    </a:ext>
                  </a:extLst>
                </a:gridCol>
                <a:gridCol w="420856">
                  <a:extLst>
                    <a:ext uri="{9D8B030D-6E8A-4147-A177-3AD203B41FA5}">
                      <a16:colId xmlns:a16="http://schemas.microsoft.com/office/drawing/2014/main" val="373647555"/>
                    </a:ext>
                  </a:extLst>
                </a:gridCol>
                <a:gridCol w="420856">
                  <a:extLst>
                    <a:ext uri="{9D8B030D-6E8A-4147-A177-3AD203B41FA5}">
                      <a16:colId xmlns:a16="http://schemas.microsoft.com/office/drawing/2014/main" val="2971651474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3508057477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3843087501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156151024"/>
                    </a:ext>
                  </a:extLst>
                </a:gridCol>
                <a:gridCol w="420856">
                  <a:extLst>
                    <a:ext uri="{9D8B030D-6E8A-4147-A177-3AD203B41FA5}">
                      <a16:colId xmlns:a16="http://schemas.microsoft.com/office/drawing/2014/main" val="3424478982"/>
                    </a:ext>
                  </a:extLst>
                </a:gridCol>
                <a:gridCol w="420856">
                  <a:extLst>
                    <a:ext uri="{9D8B030D-6E8A-4147-A177-3AD203B41FA5}">
                      <a16:colId xmlns:a16="http://schemas.microsoft.com/office/drawing/2014/main" val="980486273"/>
                    </a:ext>
                  </a:extLst>
                </a:gridCol>
              </a:tblGrid>
              <a:tr h="373668">
                <a:tc>
                  <a:txBody>
                    <a:bodyPr/>
                    <a:lstStyle/>
                    <a:p>
                      <a:r>
                        <a:rPr lang="el-G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r>
                        <a:rPr lang="el-G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58514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E63BBFE-7DC5-B5F5-45C3-C4389517D5F3}"/>
              </a:ext>
            </a:extLst>
          </p:cNvPr>
          <p:cNvSpPr txBox="1"/>
          <p:nvPr/>
        </p:nvSpPr>
        <p:spPr>
          <a:xfrm>
            <a:off x="9460983" y="1419238"/>
            <a:ext cx="200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1</a:t>
            </a:r>
            <a:r>
              <a:rPr lang="en-US" dirty="0"/>
              <a:t> x Window size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DAF791-6B75-33ED-CF84-C73F93AC3B91}"/>
              </a:ext>
            </a:extLst>
          </p:cNvPr>
          <p:cNvSpPr txBox="1"/>
          <p:nvPr/>
        </p:nvSpPr>
        <p:spPr>
          <a:xfrm>
            <a:off x="9722713" y="2529032"/>
            <a:ext cx="2000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Reconstructed vector to feed to the algorithms </a:t>
            </a:r>
          </a:p>
        </p:txBody>
      </p:sp>
    </p:spTree>
    <p:extLst>
      <p:ext uri="{BB962C8B-B14F-4D97-AF65-F5344CB8AC3E}">
        <p14:creationId xmlns:p14="http://schemas.microsoft.com/office/powerpoint/2010/main" val="325446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127</Words>
  <Application>Microsoft Office PowerPoint</Application>
  <PresentationFormat>Widescreen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Giatrakos Nikolaos</dc:creator>
  <cp:lastModifiedBy>Giatrakos Nikolaos</cp:lastModifiedBy>
  <cp:revision>1</cp:revision>
  <dcterms:created xsi:type="dcterms:W3CDTF">2023-05-19T07:54:36Z</dcterms:created>
  <dcterms:modified xsi:type="dcterms:W3CDTF">2023-05-19T08:10:24Z</dcterms:modified>
</cp:coreProperties>
</file>