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webmaster@exampl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C7B1-90C8-431A-B83E-4F6472181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68248"/>
          </a:xfrm>
        </p:spPr>
        <p:txBody>
          <a:bodyPr>
            <a:normAutofit fontScale="90000"/>
          </a:bodyPr>
          <a:lstStyle/>
          <a:p>
            <a:r>
              <a:rPr lang="en-US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HTML</a:t>
            </a:r>
            <a:r>
              <a:rPr lang="en-US" dirty="0"/>
              <a:t> </a:t>
            </a:r>
            <a:r>
              <a:rPr lang="en-US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58B38-C112-4EC1-86CF-38902DA40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849511"/>
            <a:ext cx="9418320" cy="2642729"/>
          </a:xfrm>
        </p:spPr>
        <p:txBody>
          <a:bodyPr/>
          <a:lstStyle/>
          <a:p>
            <a:r>
              <a:rPr lang="en-US" dirty="0"/>
              <a:t>Submitted by,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A1B90D98-3B79-4805-B8A9-2329B005EA9D}"/>
              </a:ext>
            </a:extLst>
          </p:cNvPr>
          <p:cNvSpPr/>
          <p:nvPr/>
        </p:nvSpPr>
        <p:spPr>
          <a:xfrm>
            <a:off x="2835965" y="3999925"/>
            <a:ext cx="4200940" cy="26427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A . Sophy </a:t>
            </a:r>
            <a:r>
              <a:rPr lang="en-US" dirty="0" err="1"/>
              <a:t>Askgilla</a:t>
            </a:r>
            <a:endParaRPr lang="en-US" dirty="0"/>
          </a:p>
          <a:p>
            <a:r>
              <a:rPr lang="en-US" dirty="0"/>
              <a:t>          21COM060</a:t>
            </a:r>
          </a:p>
          <a:p>
            <a:r>
              <a:rPr lang="en-US" dirty="0"/>
              <a:t>      Department Of Commerce</a:t>
            </a:r>
          </a:p>
          <a:p>
            <a:r>
              <a:rPr lang="en-US" dirty="0"/>
              <a:t>        web designing</a:t>
            </a:r>
          </a:p>
        </p:txBody>
      </p:sp>
    </p:spTree>
    <p:extLst>
      <p:ext uri="{BB962C8B-B14F-4D97-AF65-F5344CB8AC3E}">
        <p14:creationId xmlns:p14="http://schemas.microsoft.com/office/powerpoint/2010/main" val="230981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36C0-50D6-419E-8897-79B8FCCF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TAG-CITE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5544-DDF0-4544-BC3A-320FF1CB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&lt;cite&gt; tag defines the title of a creative work . The cite attribute specifies a URL to a document that explains the quote , or why the text was inserted / changed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  &lt;p&gt; &lt;cite&gt;the scream&lt;/cite&gt; by Edward  munch . Painted in 1893 . &lt;/p&gt;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5BB1-C21E-4636-9473-C22F2ABB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488F-730F-48EC-AD12-FCC4FCBD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&lt;q&gt; HTML element indicates that the enclosed text  is a short inline quotation . Most modern browsers implement this by surrounding the text in question marks.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 &lt;p&gt; </a:t>
            </a:r>
            <a:r>
              <a:rPr lang="en-US" sz="2400" dirty="0" err="1"/>
              <a:t>wwf</a:t>
            </a:r>
            <a:r>
              <a:rPr lang="en-US" sz="2400" dirty="0"/>
              <a:t> goal is to :</a:t>
            </a:r>
          </a:p>
          <a:p>
            <a:pPr marL="0" indent="0">
              <a:buNone/>
            </a:pPr>
            <a:r>
              <a:rPr lang="en-US" sz="2400" dirty="0"/>
              <a:t>  &lt;q&gt; build a future&lt;/q&gt;</a:t>
            </a:r>
          </a:p>
        </p:txBody>
      </p:sp>
    </p:spTree>
    <p:extLst>
      <p:ext uri="{BB962C8B-B14F-4D97-AF65-F5344CB8AC3E}">
        <p14:creationId xmlns:p14="http://schemas.microsoft.com/office/powerpoint/2010/main" val="313468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646A-86C0-4193-B920-6D59F619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6BC1-712E-4147-AE81-4CF45777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3955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&lt;ins&gt; tag in HTML is used to specify a block of inserted text . The &lt;ins&gt; tag is typically used to  mark a range of text that has been added to the document 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EXAMPLE :</a:t>
            </a:r>
          </a:p>
          <a:p>
            <a:pPr marL="0" indent="0">
              <a:buNone/>
            </a:pPr>
            <a:r>
              <a:rPr lang="en-US" sz="2400" dirty="0"/>
              <a:t>   &lt;p&gt;my favorite color is </a:t>
            </a:r>
          </a:p>
          <a:p>
            <a:pPr marL="0" indent="0">
              <a:buNone/>
            </a:pPr>
            <a:r>
              <a:rPr lang="en-US" sz="2400" dirty="0"/>
              <a:t>   &lt;del&gt;blue&lt;/del&gt;  &lt;ins&gt;red&lt;/ins&gt;</a:t>
            </a:r>
          </a:p>
          <a:p>
            <a:pPr marL="0" indent="0">
              <a:buNone/>
            </a:pPr>
            <a:r>
              <a:rPr lang="en-US" sz="2400" dirty="0"/>
              <a:t>   &lt;/p&gt;</a:t>
            </a:r>
          </a:p>
        </p:txBody>
      </p:sp>
    </p:spTree>
    <p:extLst>
      <p:ext uri="{BB962C8B-B14F-4D97-AF65-F5344CB8AC3E}">
        <p14:creationId xmlns:p14="http://schemas.microsoft.com/office/powerpoint/2010/main" val="322363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8C3-0D57-4B54-A781-81176B49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EF89-8F06-4CD0-B4C3-0A39D772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&lt;del&gt; tag defines the text that has been deleted from a document . Browsers will usually strike a line through deleted text 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 :</a:t>
            </a:r>
          </a:p>
          <a:p>
            <a:pPr marL="0" indent="0">
              <a:buNone/>
            </a:pPr>
            <a:r>
              <a:rPr lang="en-US" sz="2400" dirty="0"/>
              <a:t>   &lt;p&gt;my favorite color is </a:t>
            </a:r>
          </a:p>
          <a:p>
            <a:pPr marL="0" indent="0">
              <a:buNone/>
            </a:pPr>
            <a:r>
              <a:rPr lang="en-US" sz="2400" dirty="0"/>
              <a:t>   &lt;del&gt;blue&lt;/del&gt;  &lt;ins&gt;red&lt;/ins&gt;</a:t>
            </a:r>
          </a:p>
          <a:p>
            <a:pPr marL="0" indent="0">
              <a:buNone/>
            </a:pPr>
            <a:r>
              <a:rPr lang="en-US" sz="2400" dirty="0"/>
              <a:t>   &lt;/p&gt;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59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9C8-0BC2-4D50-BC08-E7AD672F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TAG-DFN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C497-97B9-44B4-B21C-92F33F5B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dfn</a:t>
            </a:r>
            <a:r>
              <a:rPr lang="en-US" sz="2400" dirty="0"/>
              <a:t> tag stands for the “definition element” and it specifies a term that is going to be defined within the content . The nearest parent of the &lt;</a:t>
            </a:r>
            <a:r>
              <a:rPr lang="en-US" sz="2400" dirty="0" err="1"/>
              <a:t>dfn</a:t>
            </a:r>
            <a:r>
              <a:rPr lang="en-US" sz="2400" dirty="0"/>
              <a:t>&gt; tag must also contain the definition / explanation for the term.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&lt;P&gt;&lt;</a:t>
            </a:r>
            <a:r>
              <a:rPr lang="en-US" sz="2400" dirty="0" err="1"/>
              <a:t>dfn</a:t>
            </a:r>
            <a:r>
              <a:rPr lang="en-US" sz="2400" dirty="0"/>
              <a:t>&gt;HTML&lt;/</a:t>
            </a:r>
            <a:r>
              <a:rPr lang="en-US" sz="2400" dirty="0" err="1"/>
              <a:t>dfn</a:t>
            </a:r>
            <a:r>
              <a:rPr lang="en-US" sz="2400" dirty="0"/>
              <a:t>&gt; is the standard markup language for creating the web.&lt;/p&gt;</a:t>
            </a:r>
          </a:p>
        </p:txBody>
      </p:sp>
    </p:spTree>
    <p:extLst>
      <p:ext uri="{BB962C8B-B14F-4D97-AF65-F5344CB8AC3E}">
        <p14:creationId xmlns:p14="http://schemas.microsoft.com/office/powerpoint/2010/main" val="102379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663-524D-46E9-83FA-992770EF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TAG-KBD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60C7-2862-4301-925C-57037090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</a:t>
            </a:r>
            <a:r>
              <a:rPr lang="en-US" sz="2400" dirty="0" err="1"/>
              <a:t>kbd</a:t>
            </a:r>
            <a:r>
              <a:rPr lang="en-US" sz="2400" dirty="0"/>
              <a:t>&gt; tag is used to define keyboard input .the content inside is displayed n the browsers default monospace font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&lt;P&gt;press&lt;KBD&gt;ctrl&lt;/</a:t>
            </a:r>
            <a:r>
              <a:rPr lang="en-US" sz="2400" dirty="0" err="1"/>
              <a:t>kbd</a:t>
            </a:r>
            <a:r>
              <a:rPr lang="en-US" sz="2400" dirty="0"/>
              <a:t>&gt;+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kbd</a:t>
            </a:r>
            <a:r>
              <a:rPr lang="en-US" sz="2400" dirty="0"/>
              <a:t>&gt;c&lt;/</a:t>
            </a:r>
            <a:r>
              <a:rPr lang="en-US" sz="2400" dirty="0" err="1"/>
              <a:t>kbd</a:t>
            </a:r>
            <a:r>
              <a:rPr lang="en-US" sz="2400" dirty="0"/>
              <a:t>&gt; to cop text </a:t>
            </a:r>
          </a:p>
          <a:p>
            <a:pPr marL="0" indent="0">
              <a:buNone/>
            </a:pPr>
            <a:r>
              <a:rPr lang="en-US" sz="2400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82175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572F-D239-4011-B023-7A848948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TAG-PRE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4952-5F6A-4794-A01F-0123E27F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&lt;pre&gt; tag defines preformatted text . Text in a &lt;pre&gt; element is displayed in a fixed-width font , and the text preserves both spaces and line breakers . The text will be displayed exactly as written in  the HTML source code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&lt;Pre&gt;</a:t>
            </a:r>
          </a:p>
          <a:p>
            <a:pPr marL="0" indent="0">
              <a:buNone/>
            </a:pPr>
            <a:r>
              <a:rPr lang="en-US" sz="2400" dirty="0"/>
              <a:t>Text in a pre element </a:t>
            </a:r>
          </a:p>
          <a:p>
            <a:pPr marL="0" indent="0">
              <a:buNone/>
            </a:pPr>
            <a:r>
              <a:rPr lang="en-US" sz="2400" dirty="0"/>
              <a:t>is displayed in a fixed-width</a:t>
            </a:r>
          </a:p>
          <a:p>
            <a:pPr marL="0" indent="0">
              <a:buNone/>
            </a:pPr>
            <a:r>
              <a:rPr lang="en-US" sz="2400" dirty="0"/>
              <a:t>&lt;/pre&gt;</a:t>
            </a:r>
          </a:p>
        </p:txBody>
      </p:sp>
    </p:spTree>
    <p:extLst>
      <p:ext uri="{BB962C8B-B14F-4D97-AF65-F5344CB8AC3E}">
        <p14:creationId xmlns:p14="http://schemas.microsoft.com/office/powerpoint/2010/main" val="238292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0F8F-93FF-47FC-9FF4-ACF27F6C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TAG-SAMP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64B5-AFE7-4C6E-A8B3-C7A87B37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</a:t>
            </a:r>
            <a:r>
              <a:rPr lang="en-US" sz="2400" dirty="0" err="1"/>
              <a:t>samp</a:t>
            </a:r>
            <a:r>
              <a:rPr lang="en-US" sz="2400" dirty="0"/>
              <a:t>&gt; is used to define sample output from a computer program . The content inside is displayed in the browsers default monospace font 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&lt;p&gt;message from computer:&lt;/p&gt;</a:t>
            </a:r>
          </a:p>
          <a:p>
            <a:pPr marL="0" indent="0">
              <a:buNone/>
            </a:pPr>
            <a:r>
              <a:rPr lang="en-US" sz="2400" dirty="0"/>
              <a:t>&lt;p&gt;&lt;</a:t>
            </a:r>
            <a:r>
              <a:rPr lang="en-US" sz="2400" dirty="0" err="1"/>
              <a:t>samp</a:t>
            </a:r>
            <a:r>
              <a:rPr lang="en-US" sz="2400" dirty="0"/>
              <a:t>&gt;file not found.&lt;</a:t>
            </a:r>
            <a:r>
              <a:rPr lang="en-US" sz="2400" dirty="0" err="1"/>
              <a:t>br</a:t>
            </a:r>
            <a:r>
              <a:rPr lang="en-US" sz="2400" dirty="0"/>
              <a:t>&gt;press F1 to continue&lt;/</a:t>
            </a:r>
            <a:r>
              <a:rPr lang="en-US" sz="2400" dirty="0" err="1"/>
              <a:t>samp</a:t>
            </a:r>
            <a:r>
              <a:rPr lang="en-US" sz="2400" dirty="0"/>
              <a:t>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99650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35CA-9B5A-4374-A34E-E3A22314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E3F0-FE86-4EB2-A397-53C8B1A4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&lt;var&gt; is used to define a variable in programing or in a mathematical expression . The content inside is typically displayed in italic.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	&lt;P&gt;the area of triangle is 2 </a:t>
            </a:r>
          </a:p>
          <a:p>
            <a:pPr marL="0" indent="0">
              <a:buNone/>
            </a:pPr>
            <a:r>
              <a:rPr lang="en-US" sz="2400" dirty="0"/>
              <a:t>            &lt;var&gt;b&lt;/var&gt;</a:t>
            </a:r>
          </a:p>
          <a:p>
            <a:pPr marL="0" indent="0">
              <a:buNone/>
            </a:pPr>
            <a:r>
              <a:rPr lang="en-US" sz="2400" dirty="0"/>
              <a:t>            &lt;/p&gt;</a:t>
            </a:r>
          </a:p>
        </p:txBody>
      </p:sp>
    </p:spTree>
    <p:extLst>
      <p:ext uri="{BB962C8B-B14F-4D97-AF65-F5344CB8AC3E}">
        <p14:creationId xmlns:p14="http://schemas.microsoft.com/office/powerpoint/2010/main" val="214290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C956-772E-43BC-8DC6-FC205C7F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7225-E37B-4387-B905-1A217823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</a:t>
            </a:r>
            <a:r>
              <a:rPr lang="en-US" sz="2400" dirty="0" err="1"/>
              <a:t>br</a:t>
            </a:r>
            <a:r>
              <a:rPr lang="en-US" sz="2400" dirty="0"/>
              <a:t>&gt; inserts a single line break . The &lt;</a:t>
            </a:r>
            <a:r>
              <a:rPr lang="en-US" sz="2400" dirty="0" err="1"/>
              <a:t>br</a:t>
            </a:r>
            <a:r>
              <a:rPr lang="en-US" sz="2400" dirty="0"/>
              <a:t>&gt; tag is useful for writing addresses or poems . The &lt;</a:t>
            </a:r>
            <a:r>
              <a:rPr lang="en-US" sz="2400" dirty="0" err="1"/>
              <a:t>br</a:t>
            </a:r>
            <a:r>
              <a:rPr lang="en-US" sz="2400" dirty="0"/>
              <a:t>&gt; tag is an empty tag which means that it has no end tag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  &lt;p&gt;to force&lt;</a:t>
            </a:r>
            <a:r>
              <a:rPr lang="en-US" sz="2400" dirty="0" err="1"/>
              <a:t>br</a:t>
            </a:r>
            <a:r>
              <a:rPr lang="en-US" sz="2400" dirty="0"/>
              <a:t>&gt; line breaks&lt;</a:t>
            </a:r>
            <a:r>
              <a:rPr lang="en-US" sz="2400" dirty="0" err="1"/>
              <a:t>br</a:t>
            </a:r>
            <a:r>
              <a:rPr lang="en-US" sz="2400" dirty="0"/>
              <a:t>&gt; in a text , &lt;Br&gt;</a:t>
            </a:r>
          </a:p>
          <a:p>
            <a:pPr marL="0" indent="0">
              <a:buNone/>
            </a:pPr>
            <a:r>
              <a:rPr lang="en-US" sz="2400" dirty="0"/>
              <a:t>  &lt;/p&gt;</a:t>
            </a:r>
          </a:p>
        </p:txBody>
      </p:sp>
    </p:spTree>
    <p:extLst>
      <p:ext uri="{BB962C8B-B14F-4D97-AF65-F5344CB8AC3E}">
        <p14:creationId xmlns:p14="http://schemas.microsoft.com/office/powerpoint/2010/main" val="31091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AFA8-56F8-4153-9D84-2A4EA06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B431-434F-4E7A-8D22-A5029CE4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HTML determines the structure of web page . The structure alone is not enough to make a web page good and interactive . So, you will use assisted technologies such as CSS and java script  to make your HTML beautiful and add respectively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HTML is the skeleton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is the skin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java script is the circulatory , digestive, respirator system that bring structure to life</a:t>
            </a:r>
          </a:p>
        </p:txBody>
      </p:sp>
    </p:spTree>
    <p:extLst>
      <p:ext uri="{BB962C8B-B14F-4D97-AF65-F5344CB8AC3E}">
        <p14:creationId xmlns:p14="http://schemas.microsoft.com/office/powerpoint/2010/main" val="380913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909E-F6E1-480C-955A-EE32CA76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1205-C895-497A-8255-0927A3D1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&lt;base&gt; tag specifies the base URL and / or document . The &lt;base&gt; tag must have either an </a:t>
            </a:r>
            <a:r>
              <a:rPr lang="en-US" sz="2400" dirty="0" err="1"/>
              <a:t>href</a:t>
            </a:r>
            <a:r>
              <a:rPr lang="en-US" sz="2400" dirty="0"/>
              <a:t> or a attribute present , or both . There can be one single &lt;base&gt; element in a document and it must be inside the &lt;head&gt; element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&lt;head&gt;</a:t>
            </a:r>
          </a:p>
          <a:p>
            <a:pPr marL="0" indent="0">
              <a:buNone/>
            </a:pPr>
            <a:r>
              <a:rPr lang="en-US" sz="2400" dirty="0"/>
              <a:t>&lt;base</a:t>
            </a:r>
          </a:p>
          <a:p>
            <a:pPr marL="0" indent="0">
              <a:buNone/>
            </a:pPr>
            <a:r>
              <a:rPr lang="en-US" sz="2400" dirty="0" err="1"/>
              <a:t>Href</a:t>
            </a:r>
            <a:r>
              <a:rPr lang="en-US" sz="2400" dirty="0"/>
              <a:t>=https://www.hometheropy.com/”</a:t>
            </a:r>
          </a:p>
          <a:p>
            <a:pPr marL="0" indent="0">
              <a:buNone/>
            </a:pPr>
            <a:r>
              <a:rPr lang="en-US" sz="24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52720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494E-9506-4B7A-BF5E-A763054F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ACB2-EE63-4B3F-BE80-CA02EA98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&lt;map&gt; tag is used to define an image map . An image map is an image with clickable areas. This  required name attribute of the &lt;map&gt; element is associated with&lt;</a:t>
            </a:r>
            <a:r>
              <a:rPr lang="en-US" sz="2400" dirty="0" err="1"/>
              <a:t>img</a:t>
            </a:r>
            <a:r>
              <a:rPr lang="en-US" sz="2400" dirty="0"/>
              <a:t>&gt; </a:t>
            </a:r>
            <a:r>
              <a:rPr lang="en-US" sz="2400" dirty="0" err="1"/>
              <a:t>usemap</a:t>
            </a:r>
            <a:r>
              <a:rPr lang="en-US" sz="2400" dirty="0"/>
              <a:t> attribute and creates a relationship between image and the map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=“workplace.jpg”</a:t>
            </a:r>
          </a:p>
          <a:p>
            <a:pPr marL="0" indent="0">
              <a:buNone/>
            </a:pPr>
            <a:r>
              <a:rPr lang="en-US" sz="2400" dirty="0"/>
              <a:t>Width=400, height=250</a:t>
            </a:r>
          </a:p>
          <a:p>
            <a:pPr marL="0" indent="0">
              <a:buNone/>
            </a:pPr>
            <a:r>
              <a:rPr lang="en-US" sz="2400" dirty="0"/>
              <a:t>&lt;map name=“</a:t>
            </a:r>
            <a:r>
              <a:rPr lang="en-US" sz="2400" dirty="0" err="1"/>
              <a:t>workmap</a:t>
            </a:r>
            <a:r>
              <a:rPr lang="en-US" sz="2400" dirty="0"/>
              <a:t>”&gt;  </a:t>
            </a:r>
          </a:p>
        </p:txBody>
      </p:sp>
    </p:spTree>
    <p:extLst>
      <p:ext uri="{BB962C8B-B14F-4D97-AF65-F5344CB8AC3E}">
        <p14:creationId xmlns:p14="http://schemas.microsoft.com/office/powerpoint/2010/main" val="19307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55B8-0D59-4B6C-A648-A71C2C0C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TAG-PARAM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B1C3-B5B2-498D-8F13-D61EBD17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HTML &lt;param&gt; tag is used to pass the parameters to the object that has been embedded using &lt;object&gt; element. We can use more than one &lt;param&gt; tag within an &lt;object&gt; element in any order but each tag should must contain name and value attribute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&lt;param name=“controller” value=“true”&gt;</a:t>
            </a:r>
          </a:p>
        </p:txBody>
      </p:sp>
    </p:spTree>
    <p:extLst>
      <p:ext uri="{BB962C8B-B14F-4D97-AF65-F5344CB8AC3E}">
        <p14:creationId xmlns:p14="http://schemas.microsoft.com/office/powerpoint/2010/main" val="26145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435F-AAEA-4DF2-936C-069B1646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0C62-755D-4C53-AC24-47C03BE8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&lt;object&gt;  tag defines a container  for an external resource . The external resource can be a web page , a picture, a media , a player ,  or a plug-in  application. To embed a picture , it is better to use the &lt;</a:t>
            </a:r>
            <a:r>
              <a:rPr lang="en-US" sz="2400" dirty="0" err="1"/>
              <a:t>img</a:t>
            </a:r>
            <a:r>
              <a:rPr lang="en-US" sz="2400" dirty="0"/>
              <a:t>&gt; tag.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&lt;object data=“pic_trulli.jpg”</a:t>
            </a:r>
          </a:p>
          <a:p>
            <a:pPr marL="0" indent="0">
              <a:buNone/>
            </a:pPr>
            <a:r>
              <a:rPr lang="en-US" sz="2400" dirty="0"/>
              <a:t>Width=300 height=200&gt;&lt;/object&gt;</a:t>
            </a:r>
          </a:p>
        </p:txBody>
      </p:sp>
    </p:spTree>
    <p:extLst>
      <p:ext uri="{BB962C8B-B14F-4D97-AF65-F5344CB8AC3E}">
        <p14:creationId xmlns:p14="http://schemas.microsoft.com/office/powerpoint/2010/main" val="124119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99FD-2F4C-47BE-8DD0-C9A70DD8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C3F9-041E-47AE-B51F-AD2A18FF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&lt;li&gt; tag defines a term . The &lt;li&gt; tag is used inside ordered list , unordered list , and in menu lists . In &lt;ul&gt; and &lt;menu&gt; , the list items will usually be displayed with bullet points 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&lt;ul&gt;</a:t>
            </a:r>
          </a:p>
          <a:p>
            <a:pPr marL="0" indent="0">
              <a:buNone/>
            </a:pPr>
            <a:r>
              <a:rPr lang="en-US" sz="2400" dirty="0"/>
              <a:t>&lt;li&gt;coffee&lt;/li&gt;</a:t>
            </a:r>
          </a:p>
          <a:p>
            <a:pPr marL="0" indent="0">
              <a:buNone/>
            </a:pPr>
            <a:r>
              <a:rPr lang="en-US" sz="2400" dirty="0"/>
              <a:t>&lt;li&gt;tea&lt;/li&gt;</a:t>
            </a:r>
          </a:p>
          <a:p>
            <a:pPr marL="0" indent="0">
              <a:buNone/>
            </a:pPr>
            <a:r>
              <a:rPr lang="en-US" sz="2400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06696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484A-AEB8-4D3F-BE31-FA5D7FEA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393" y="286247"/>
            <a:ext cx="9692640" cy="1325562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93BA-C907-49C2-A90B-C534FAE8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&lt;ul&gt;  HTML element  represents an unordered list of items , typically rendered as a bulleted list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&lt;ul&gt;</a:t>
            </a:r>
          </a:p>
          <a:p>
            <a:pPr marL="0" indent="0">
              <a:buNone/>
            </a:pPr>
            <a:r>
              <a:rPr lang="en-US" sz="2400" dirty="0"/>
              <a:t>&lt;li&gt;first item&lt;/li&gt;</a:t>
            </a:r>
          </a:p>
          <a:p>
            <a:pPr marL="0" indent="0">
              <a:buNone/>
            </a:pPr>
            <a:r>
              <a:rPr lang="en-US" sz="2400" dirty="0"/>
              <a:t>&lt;li&gt;second item&lt;/li&gt;</a:t>
            </a:r>
          </a:p>
          <a:p>
            <a:pPr marL="0" indent="0">
              <a:buNone/>
            </a:pPr>
            <a:r>
              <a:rPr lang="en-US" sz="2400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33224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9980-3CF6-4376-9C5C-34A58395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62C6-0ABB-460A-9A45-22C1DB6A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&lt;dl&gt; tag defines a description list . The &lt;dl&gt; tag is used in conjunction with &lt;dt&gt; [defines terms}  and &lt;dd&gt; [describes name]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&lt;dl&gt;</a:t>
            </a:r>
          </a:p>
          <a:p>
            <a:pPr marL="0" indent="0">
              <a:buNone/>
            </a:pPr>
            <a:r>
              <a:rPr lang="en-US" sz="2400" dirty="0"/>
              <a:t>&lt;dt&gt;coffee&lt;/dt&gt;</a:t>
            </a:r>
          </a:p>
          <a:p>
            <a:pPr marL="0" indent="0">
              <a:buNone/>
            </a:pPr>
            <a:r>
              <a:rPr lang="en-US" sz="2400" dirty="0"/>
              <a:t>&lt;dt&gt;tea&lt;/dt&gt;</a:t>
            </a:r>
          </a:p>
          <a:p>
            <a:pPr marL="0" indent="0">
              <a:buNone/>
            </a:pPr>
            <a:r>
              <a:rPr lang="en-US" sz="2400" dirty="0"/>
              <a:t>&lt;dd&gt;bubble tea&lt;/dd&gt;</a:t>
            </a:r>
          </a:p>
          <a:p>
            <a:pPr marL="0" indent="0">
              <a:buNone/>
            </a:pPr>
            <a:r>
              <a:rPr lang="en-US" sz="2400" dirty="0"/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320672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BA9-F57B-4A65-A562-BC25E4F4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13D7-ECC7-4C89-B352-502453EB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42052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&lt;dt&gt; tag defines a term /  name in a description list . The &lt;dt&gt; tag  is used in conjunction with &lt;dl&gt; and &lt;dd&gt;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&lt;dl&gt;</a:t>
            </a:r>
          </a:p>
          <a:p>
            <a:pPr marL="0" indent="0">
              <a:buNone/>
            </a:pPr>
            <a:r>
              <a:rPr lang="en-US" sz="2400" dirty="0"/>
              <a:t>&lt;dt&gt;coffee&lt;/dt&gt;</a:t>
            </a:r>
          </a:p>
          <a:p>
            <a:pPr marL="0" indent="0">
              <a:buNone/>
            </a:pPr>
            <a:r>
              <a:rPr lang="en-US" sz="2400" dirty="0"/>
              <a:t>&lt;dt&gt;tea&lt;/dt&gt;</a:t>
            </a:r>
          </a:p>
          <a:p>
            <a:pPr marL="0" indent="0">
              <a:buNone/>
            </a:pPr>
            <a:r>
              <a:rPr lang="en-US" sz="2400" dirty="0"/>
              <a:t>&lt;dd&gt;bubble tea&lt;/dd&gt;</a:t>
            </a:r>
          </a:p>
          <a:p>
            <a:pPr marL="0" indent="0">
              <a:buNone/>
            </a:pPr>
            <a:r>
              <a:rPr lang="en-US" sz="2400" dirty="0"/>
              <a:t>&lt;/dl&gt;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76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45E7-53F7-4CD2-8836-BADC8430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86CF-3439-4A49-9074-35C6F6FC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5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 &lt;dd&gt; tag is used to describe a name in a description list . The &lt;dd&gt; tag is used in conjunction with   &lt;dl&gt;  and &lt;dt&gt; . Inside the  &lt;dd&gt; tag you can put paragraphs  , line breakers , images etc.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/>
              <a:t>&lt;dl&gt;</a:t>
            </a:r>
          </a:p>
          <a:p>
            <a:pPr marL="0" indent="0">
              <a:buNone/>
            </a:pPr>
            <a:r>
              <a:rPr lang="en-US" sz="2400" dirty="0"/>
              <a:t>&lt;dt&gt;coffee&lt;/dt&gt;</a:t>
            </a:r>
          </a:p>
          <a:p>
            <a:pPr marL="0" indent="0">
              <a:buNone/>
            </a:pPr>
            <a:r>
              <a:rPr lang="en-US" sz="2400" dirty="0"/>
              <a:t>&lt;dt&gt;tea&lt;/dt&gt;</a:t>
            </a:r>
          </a:p>
          <a:p>
            <a:pPr marL="0" indent="0">
              <a:buNone/>
            </a:pPr>
            <a:r>
              <a:rPr lang="en-US" sz="2400" dirty="0"/>
              <a:t>&lt;dd&gt;bubble tea&lt;/dd&gt;</a:t>
            </a:r>
          </a:p>
          <a:p>
            <a:pPr marL="0" indent="0">
              <a:buNone/>
            </a:pPr>
            <a:r>
              <a:rPr lang="en-US" sz="2400" dirty="0"/>
              <a:t>&lt;/dl&gt;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23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4421-7AB4-4CEA-8DA1-AA998316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 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9012-9F67-4450-86FD-81ACB1FF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span element is similar to div in that its used to add structure to our content. The difference is that div is a block-level element, while span is an inline element.</a:t>
            </a:r>
          </a:p>
          <a:p>
            <a:r>
              <a:rPr lang="en-US" dirty="0">
                <a:solidFill>
                  <a:srgbClr val="FF0066"/>
                </a:solidFill>
              </a:rPr>
              <a:t>BLOCK-LEVEL ELEMENTS: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       </a:t>
            </a:r>
            <a:r>
              <a:rPr lang="en-US" dirty="0"/>
              <a:t>block-level elements such as div,h1,p are the elements that are designed to hold relatively large or stand-alone blocks of content, such as paragraphs of text.</a:t>
            </a:r>
          </a:p>
          <a:p>
            <a:r>
              <a:rPr lang="en-US" dirty="0">
                <a:solidFill>
                  <a:srgbClr val="FF0066"/>
                </a:solidFill>
              </a:rPr>
              <a:t>INLINE ELEMENTS:</a:t>
            </a:r>
          </a:p>
          <a:p>
            <a:pPr marL="0" indent="0">
              <a:buNone/>
            </a:pPr>
            <a:r>
              <a:rPr lang="en-US" dirty="0">
                <a:solidFill>
                  <a:srgbClr val="FF0066"/>
                </a:solidFill>
              </a:rPr>
              <a:t>                                     </a:t>
            </a:r>
            <a:r>
              <a:rPr lang="en-US" dirty="0"/>
              <a:t>Inline elements such as span ,a ,</a:t>
            </a:r>
            <a:r>
              <a:rPr lang="en-US" dirty="0" err="1"/>
              <a:t>img</a:t>
            </a:r>
            <a:r>
              <a:rPr lang="en-US" dirty="0"/>
              <a:t> , are designed to hold smaller pieces of content-such as a few words or a sentence –within a larger  block of content block-level elements can contain inline elements but inline elements cant contain block-level elements </a:t>
            </a: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4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353F-C4C7-4F53-8047-893BA8CB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 - DOCTYPE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DB39-CEC0-479B-AD7E-8004E8C5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The DOCTPE can tell the browser what kind of file will be opening . Since we are coding in HTML . The DOCTYPE is an simple . There is no closing tag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DOCTYPE is just like a regular tag and starts with a bracket and then  we put in the examination point and then we type DOCTYPE . We have space and then we type HTML . This tag is basically telling the browser , these documents need to be served as HTML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4995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B5D6-C692-4591-A69A-F7184FBE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TAG-ITALIC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F77A-AB6A-4ED6-B3D8-D76D524B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HTML </a:t>
            </a:r>
            <a:r>
              <a:rPr lang="en-US" sz="2400" dirty="0">
                <a:solidFill>
                  <a:srgbClr val="FFFF00"/>
                </a:solidFill>
              </a:rPr>
              <a:t>&lt;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&gt; </a:t>
            </a:r>
            <a:r>
              <a:rPr lang="en-US" sz="2400" dirty="0"/>
              <a:t>element defines a part of text in an alternative  voice or mood. The content inside is typically displayed in italic . The </a:t>
            </a:r>
            <a:r>
              <a:rPr lang="en-US" sz="2400" dirty="0">
                <a:solidFill>
                  <a:srgbClr val="FFFF00"/>
                </a:solidFill>
              </a:rPr>
              <a:t>&lt;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&gt;</a:t>
            </a:r>
            <a:r>
              <a:rPr lang="en-US" sz="2400" dirty="0"/>
              <a:t> tag is often used To indicate a technical term, a phrase from another language a thought a ship name, </a:t>
            </a:r>
            <a:r>
              <a:rPr lang="en-US" sz="2400" dirty="0" err="1"/>
              <a:t>etc</a:t>
            </a:r>
            <a:r>
              <a:rPr lang="en-US" sz="2400" dirty="0"/>
              <a:t> . In CSS </a:t>
            </a:r>
            <a:r>
              <a:rPr lang="en-US" sz="2400" dirty="0">
                <a:solidFill>
                  <a:srgbClr val="FFFF00"/>
                </a:solidFill>
              </a:rPr>
              <a:t>&lt;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&gt;</a:t>
            </a:r>
            <a:r>
              <a:rPr lang="en-US" sz="2400" dirty="0"/>
              <a:t> is denoted as 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em</a:t>
            </a:r>
            <a:r>
              <a:rPr lang="en-US" sz="2400" dirty="0">
                <a:solidFill>
                  <a:srgbClr val="FF0000"/>
                </a:solidFill>
              </a:rPr>
              <a:t>&gt; </a:t>
            </a:r>
            <a:r>
              <a:rPr lang="en-US" sz="2400" dirty="0"/>
              <a:t>literally stands for emphasis browsers will  by default make italicize text that is wrapped In 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8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E700-2299-4828-AFC0-E00189CD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&lt;u&gt; tag represents some text that is unarticulated and styled differently from normal text , such as misspelled words or proper names in Chinese text . The content inside is typically displayed with an underline . You  can change this in CSS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 EXAMPLE :</a:t>
            </a:r>
          </a:p>
          <a:p>
            <a:pPr marL="0" indent="0">
              <a:buNone/>
            </a:pPr>
            <a:r>
              <a:rPr lang="en-US" dirty="0"/>
              <a:t>     U{</a:t>
            </a:r>
          </a:p>
          <a:p>
            <a:pPr marL="0" indent="0">
              <a:buNone/>
            </a:pPr>
            <a:r>
              <a:rPr lang="en-US" dirty="0"/>
              <a:t>       Text decoration : </a:t>
            </a:r>
            <a:r>
              <a:rPr lang="en-US" dirty="0" err="1"/>
              <a:t>underliine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}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69B1D8-DEFC-4B51-81CA-86C5300D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 UNDERLIINE</a:t>
            </a:r>
          </a:p>
        </p:txBody>
      </p:sp>
    </p:spTree>
    <p:extLst>
      <p:ext uri="{BB962C8B-B14F-4D97-AF65-F5344CB8AC3E}">
        <p14:creationId xmlns:p14="http://schemas.microsoft.com/office/powerpoint/2010/main" val="198457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3EB2-A924-4E98-8B0B-FF1F4D8E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TAG-BOLD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AE81-D191-4946-A5FF-CBEBAB90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&lt;b&gt; and &lt;/b&gt; are the HTML tags and “bold tags” is the HTML element the tag will format any text between the opening &lt;b&gt; tag and the closing &lt;/b&gt; Tag as bold. Browsers will bold both of these tags the same but  the strong tag Indicates that the text is of particular importance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B{</a:t>
            </a:r>
          </a:p>
          <a:p>
            <a:pPr marL="0" indent="0">
              <a:buNone/>
            </a:pPr>
            <a:r>
              <a:rPr lang="en-US" dirty="0"/>
              <a:t>    font-weight: bold: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6204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8063-7087-4190-AF58-3BB0BC54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TAG-ABBR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AB0E-A36E-4710-8508-8C25CE67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&lt;</a:t>
            </a:r>
            <a:r>
              <a:rPr lang="en-US" sz="2400" dirty="0" err="1"/>
              <a:t>abbr</a:t>
            </a:r>
            <a:r>
              <a:rPr lang="en-US" sz="2400" dirty="0"/>
              <a:t>&gt; tag defines an abbreviation or an acronym , like HTML , CSS, ASAP , ATM . The HTML element allows the author to clearly indicate a sequence of characters that an acronym or abbreviation for a word 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 </a:t>
            </a:r>
          </a:p>
          <a:p>
            <a:pPr marL="0" indent="0">
              <a:buNone/>
            </a:pPr>
            <a:r>
              <a:rPr lang="en-US" sz="2400" dirty="0"/>
              <a:t> &lt;</a:t>
            </a:r>
            <a:r>
              <a:rPr lang="en-US" sz="2400" dirty="0" err="1"/>
              <a:t>abbr</a:t>
            </a:r>
            <a:r>
              <a:rPr lang="en-US" sz="2400" dirty="0"/>
              <a:t> title=“world health organization”&gt;who&lt;/</a:t>
            </a:r>
            <a:r>
              <a:rPr lang="en-US" sz="2400" dirty="0" err="1"/>
              <a:t>abbr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9101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EDA-DCF2-45C8-92BA-3AF01266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TAG-ADDRESS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FDE3-2231-4CF7-9ED5-E34062E3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&lt;address&gt; tag defines the contact information for the author / owner of a document . The contact information can be an email address , URL , physical address , phone number , social media handle 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Brush Script MT" panose="03060802040406070304" pitchFamily="66" charset="0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  &lt;address&gt;</a:t>
            </a:r>
          </a:p>
          <a:p>
            <a:pPr marL="0" indent="0">
              <a:buNone/>
            </a:pPr>
            <a:r>
              <a:rPr lang="en-US" dirty="0"/>
              <a:t>   written by 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“mailto:webmaster@example.com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   visit us at : &lt;Br&gt; </a:t>
            </a:r>
          </a:p>
          <a:p>
            <a:pPr marL="0" indent="0">
              <a:buNone/>
            </a:pPr>
            <a:r>
              <a:rPr lang="en-US" dirty="0"/>
              <a:t>   example.com&lt;Br&gt;</a:t>
            </a:r>
          </a:p>
          <a:p>
            <a:pPr marL="0" indent="0">
              <a:buNone/>
            </a:pPr>
            <a:r>
              <a:rPr lang="en-US" dirty="0"/>
              <a:t>   &lt;/address&gt;</a:t>
            </a:r>
          </a:p>
        </p:txBody>
      </p:sp>
    </p:spTree>
    <p:extLst>
      <p:ext uri="{BB962C8B-B14F-4D97-AF65-F5344CB8AC3E}">
        <p14:creationId xmlns:p14="http://schemas.microsoft.com/office/powerpoint/2010/main" val="18571787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272</TotalTime>
  <Words>1873</Words>
  <Application>Microsoft Office PowerPoint</Application>
  <PresentationFormat>Widescreen</PresentationFormat>
  <Paragraphs>164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Brush Script MT</vt:lpstr>
      <vt:lpstr>Century Schoolbook</vt:lpstr>
      <vt:lpstr>Wingdings</vt:lpstr>
      <vt:lpstr>Wingdings 2</vt:lpstr>
      <vt:lpstr>View</vt:lpstr>
      <vt:lpstr>HTML TAGS</vt:lpstr>
      <vt:lpstr>INTRODUCTION </vt:lpstr>
      <vt:lpstr>TAG- SPAN</vt:lpstr>
      <vt:lpstr>TAG - DOCTYPE</vt:lpstr>
      <vt:lpstr>TAG-ITALIC</vt:lpstr>
      <vt:lpstr>TAG- UNDERLIINE</vt:lpstr>
      <vt:lpstr>TAG-BOLD</vt:lpstr>
      <vt:lpstr>TAG-ABBR</vt:lpstr>
      <vt:lpstr>TAG-ADDRESS</vt:lpstr>
      <vt:lpstr>TAG-CITE</vt:lpstr>
      <vt:lpstr>TAG-Q</vt:lpstr>
      <vt:lpstr>TAG-INS</vt:lpstr>
      <vt:lpstr>TAG-DEL</vt:lpstr>
      <vt:lpstr>TAG-DFN</vt:lpstr>
      <vt:lpstr>TAG-KBD</vt:lpstr>
      <vt:lpstr>TAG-PRE</vt:lpstr>
      <vt:lpstr>TAG-SAMP</vt:lpstr>
      <vt:lpstr>TAG-VAR</vt:lpstr>
      <vt:lpstr>TAG-BR</vt:lpstr>
      <vt:lpstr>TAG-BASE</vt:lpstr>
      <vt:lpstr>TAG-MAP</vt:lpstr>
      <vt:lpstr>TAG-PARAM</vt:lpstr>
      <vt:lpstr>TAG-OBJECT</vt:lpstr>
      <vt:lpstr>TAG-LI</vt:lpstr>
      <vt:lpstr>TAG-UL</vt:lpstr>
      <vt:lpstr>TAG-DL</vt:lpstr>
      <vt:lpstr>TAG-DT</vt:lpstr>
      <vt:lpstr>TAG-DD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TAGS</dc:title>
  <dc:creator>Lenovo</dc:creator>
  <cp:lastModifiedBy>Lenovo</cp:lastModifiedBy>
  <cp:revision>5</cp:revision>
  <dcterms:created xsi:type="dcterms:W3CDTF">2022-08-12T12:31:39Z</dcterms:created>
  <dcterms:modified xsi:type="dcterms:W3CDTF">2022-08-16T00:50:29Z</dcterms:modified>
</cp:coreProperties>
</file>