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74f44b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74f44b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4f44b1e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74f44b1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4f44b1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74f44b1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4f44b1e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74f44b1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4f44b1e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4f44b1e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4f44b1e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4f44b1e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4f44b1e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4f44b1e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4f44b1e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4f44b1e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izzZbRrkLa2WiHXHGHfXLoVcCQ6oNMUO/view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askGod Hack2021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&amp; Scripture Representations with Matching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892000" y="4320400"/>
            <a:ext cx="336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 Rachel Ding &amp; Larry Walters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have questions, but don’t know God has answers for them, or they don’t know how to find those answers in the Bible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represent a user’s question, what are they really asking?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represent a Scripture passage, what is it really talking about?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Matching those two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Enlisted the help of J</a:t>
            </a:r>
            <a:r>
              <a:rPr lang="en" sz="1200"/>
              <a:t>a</a:t>
            </a:r>
            <a:r>
              <a:rPr lang="en"/>
              <a:t>son and his pet Python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Defined two data structure objects, one to for questions, one for verses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Filtering algorithm - sequence of “filters” which each compare certain parts of the two data structures to each other, scoring the verses that most closely match.</a:t>
            </a:r>
            <a:endParaRPr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The sum of scores from all filters is added in the end.</a:t>
            </a:r>
            <a:endParaRPr sz="1500"/>
          </a:p>
          <a:p>
            <a:pPr indent="-3095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Verses with the highest score are the answer to their question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Parsing questions and passages into these formats is daunting and difficult - hard code the data</a:t>
            </a:r>
            <a:endParaRPr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Assume those pieces are handled, and just focus on the structure and the matching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(Question Context)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747800" y="947400"/>
            <a:ext cx="5648400" cy="4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"question-text"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"Does the Bible say it is a sin to cry?"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"significant-words"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"Bible"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"sin"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"cry"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"relates-to"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"scripture-section"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"Both"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"emotions"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"confusion"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"preconceptions"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"legalistic"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"not meaningful"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"people"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"places"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"actions"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"say"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"cry"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"believer"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"question-type"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"clarification"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"subject"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"crying"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"sinful"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"wrong"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"verse-in-the-question"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b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4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(Passage Context)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89725" y="947400"/>
            <a:ext cx="5132100" cy="4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         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"passage"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"Rev.21.4-Rev.21.5"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"scripture-section"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"NT"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"applies-to"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"general"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"believer"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"unbeliever"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"family-relation"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"occupation"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[]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"questions"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"Does the Bible say it is a sin to cry?"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… ]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"question-types"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"clarification"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"subject"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"crying"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"sinful"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"wrong"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"people"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"God"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"places"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"throne"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"heaven"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321825" y="1152425"/>
            <a:ext cx="5132100" cy="4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"actions"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"wipe every tear"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"crying"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… 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"lesson"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"situation"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"sadness"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"godly-response"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"God cares"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"There won't be grief in heaven"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"God makes everything new"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"worldly-response"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"hide it inside"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"isolate yourself"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"self-medicate with pleasures"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],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"believer"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"both"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of Filters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/ Places /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eople” : [ “Moses”, “Jesus” ]  &lt; ----- &gt; “people” : [ “Jesus” 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Scripture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question seems to be about OT, and the passage is in the NT, decrease the score, and vice 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Similarity (combo filter)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for significant words in associated questions: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“significant-words” : [ “rise”, “dead”, “third day” ] ------&gt; “questions” : [ “Did Jesus rise from the dead?” 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similarity search on associated questions with new question as input query (didn’t get to implement yet)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More...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05" name="Google Shape;105;p19" title="Hack2021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400" y="1107700"/>
            <a:ext cx="655337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richer way to understand what a passage is talking about. Previous model was based on topics to verses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understanding of a question, not simply keyword based or a vector of words passed into a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 are extensible and scalable, also have sub-filters - can be easily expanded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Next Steps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Didn’t have time to implement all the filters and do adequate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build and improve filters / algorithm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how to parse questions and passages into these formats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Combination of hard-coding and automation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with existing website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