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single thread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DevLib.Logging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#,##0</c:formatCode>
                <c:ptCount val="3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cat>
          <c:val>
            <c:numRef>
              <c:f>Sheet1!$B$2:$B$4</c:f>
              <c:numCache>
                <c:formatCode>#,##0</c:formatCode>
                <c:ptCount val="3"/>
                <c:pt idx="0">
                  <c:v>2456</c:v>
                </c:pt>
                <c:pt idx="1">
                  <c:v>9808</c:v>
                </c:pt>
                <c:pt idx="2">
                  <c:v>18759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Nlog(async)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#,##0</c:formatCode>
                <c:ptCount val="3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cat>
          <c:val>
            <c:numRef>
              <c:f>Sheet1!$C$2:$C$4</c:f>
              <c:numCache>
                <c:formatCode>#,##0</c:formatCode>
                <c:ptCount val="3"/>
                <c:pt idx="0">
                  <c:v>3616</c:v>
                </c:pt>
                <c:pt idx="1">
                  <c:v>10701</c:v>
                </c:pt>
                <c:pt idx="2">
                  <c:v>20447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log4net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#,##0</c:formatCode>
                <c:ptCount val="3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cat>
          <c:val>
            <c:numRef>
              <c:f>Sheet1!$D$2:$D$4</c:f>
              <c:numCache>
                <c:formatCode>#,##0</c:formatCode>
                <c:ptCount val="3"/>
                <c:pt idx="0">
                  <c:v>4268</c:v>
                </c:pt>
                <c:pt idx="1">
                  <c:v>26961</c:v>
                </c:pt>
                <c:pt idx="2">
                  <c:v>50755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Nlog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#,##0</c:formatCode>
                <c:ptCount val="3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cat>
          <c:val>
            <c:numRef>
              <c:f>Sheet1!$E$2:$E$4</c:f>
              <c:numCache>
                <c:formatCode>#,##0</c:formatCode>
                <c:ptCount val="3"/>
                <c:pt idx="0">
                  <c:v>18247</c:v>
                </c:pt>
                <c:pt idx="1">
                  <c:v>97247</c:v>
                </c:pt>
                <c:pt idx="2">
                  <c:v>175945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axId val="717971856"/>
        <c:axId val="717975216"/>
      </c:barChart>
      <c:catAx>
        <c:axId val="7179718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 execution times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975216"/>
        <c:crosses val="autoZero"/>
        <c:auto val="1"/>
        <c:lblAlgn val="ctr"/>
        <c:lblOffset val="100"/>
        <c:noMultiLvlLbl val="0"/>
      </c:catAx>
      <c:valAx>
        <c:axId val="717975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milliseconds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971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multi-thread 10x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DevLib.Logging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#,##0</c:formatCod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numCache>
            </c:numRef>
          </c:cat>
          <c:val>
            <c:numRef>
              <c:f>Sheet1!$B$2:$B$4</c:f>
              <c:numCache>
                <c:formatCode>#,##0</c:formatCode>
                <c:ptCount val="3"/>
                <c:pt idx="0">
                  <c:v>1638</c:v>
                </c:pt>
                <c:pt idx="1">
                  <c:v>5814</c:v>
                </c:pt>
                <c:pt idx="2">
                  <c:v>11179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Nlog(async)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#,##0</c:formatCod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numCache>
            </c:numRef>
          </c:cat>
          <c:val>
            <c:numRef>
              <c:f>Sheet1!$C$2:$C$4</c:f>
              <c:numCache>
                <c:formatCode>#,##0</c:formatCode>
                <c:ptCount val="3"/>
                <c:pt idx="0">
                  <c:v>4748</c:v>
                </c:pt>
                <c:pt idx="1">
                  <c:v>13970</c:v>
                </c:pt>
                <c:pt idx="2">
                  <c:v>26920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log4net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#,##0</c:formatCod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numCache>
            </c:numRef>
          </c:cat>
          <c:val>
            <c:numRef>
              <c:f>Sheet1!$D$2:$D$4</c:f>
              <c:numCache>
                <c:formatCode>#,##0</c:formatCode>
                <c:ptCount val="3"/>
                <c:pt idx="0">
                  <c:v>5750</c:v>
                </c:pt>
                <c:pt idx="1">
                  <c:v>28111</c:v>
                </c:pt>
                <c:pt idx="2">
                  <c:v>67887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Nlog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#,##0</c:formatCod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numCache>
            </c:numRef>
          </c:cat>
          <c:val>
            <c:numRef>
              <c:f>Sheet1!$E$2:$E$4</c:f>
              <c:numCache>
                <c:formatCode>#,##0</c:formatCode>
                <c:ptCount val="3"/>
                <c:pt idx="0">
                  <c:v>20168</c:v>
                </c:pt>
                <c:pt idx="1">
                  <c:v>102579</c:v>
                </c:pt>
                <c:pt idx="2">
                  <c:v>205273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axId val="773975904"/>
        <c:axId val="773976464"/>
      </c:barChart>
      <c:catAx>
        <c:axId val="773975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 execution times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976464"/>
        <c:crosses val="autoZero"/>
        <c:auto val="1"/>
        <c:lblAlgn val="ctr"/>
        <c:lblOffset val="100"/>
        <c:noMultiLvlLbl val="0"/>
      </c:catAx>
      <c:valAx>
        <c:axId val="773976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milliseconds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97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 smtClean="0"/>
              <a:t>multi-thread with each execution 1000 times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DevLib.Logging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10x</c:v>
                </c:pt>
                <c:pt idx="1">
                  <c:v>50x</c:v>
                </c:pt>
                <c:pt idx="2">
                  <c:v>100x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1638</c:v>
                </c:pt>
                <c:pt idx="1">
                  <c:v>5296</c:v>
                </c:pt>
                <c:pt idx="2">
                  <c:v>13618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Nlog(async)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10x</c:v>
                </c:pt>
                <c:pt idx="1">
                  <c:v>50x</c:v>
                </c:pt>
                <c:pt idx="2">
                  <c:v>100x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4748</c:v>
                </c:pt>
                <c:pt idx="1">
                  <c:v>13837</c:v>
                </c:pt>
                <c:pt idx="2">
                  <c:v>27710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log4net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10x</c:v>
                </c:pt>
                <c:pt idx="1">
                  <c:v>50x</c:v>
                </c:pt>
                <c:pt idx="2">
                  <c:v>100x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5750</c:v>
                </c:pt>
                <c:pt idx="1">
                  <c:v>26487</c:v>
                </c:pt>
                <c:pt idx="2">
                  <c:v>53498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Nlog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10x</c:v>
                </c:pt>
                <c:pt idx="1">
                  <c:v>50x</c:v>
                </c:pt>
                <c:pt idx="2">
                  <c:v>100x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>
                  <c:v>20168</c:v>
                </c:pt>
                <c:pt idx="1">
                  <c:v>99761</c:v>
                </c:pt>
                <c:pt idx="2">
                  <c:v>219523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axId val="773980384"/>
        <c:axId val="773980944"/>
      </c:barChart>
      <c:catAx>
        <c:axId val="7739803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7" b="0" i="0" u="none" strike="noStrike" cap="all" baseline="0" dirty="0" smtClean="0">
                    <a:effectLst/>
                  </a:rPr>
                  <a:t>threads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980944"/>
        <c:crosses val="autoZero"/>
        <c:auto val="1"/>
        <c:lblAlgn val="ctr"/>
        <c:lblOffset val="100"/>
        <c:noMultiLvlLbl val="0"/>
      </c:catAx>
      <c:valAx>
        <c:axId val="773980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milliseconds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98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 smtClean="0"/>
              <a:t>total </a:t>
            </a:r>
            <a:r>
              <a:rPr lang="en-US" sz="2200" b="0" i="0" u="none" strike="noStrike" cap="none" normalizeH="0" baseline="0" dirty="0" smtClean="0">
                <a:effectLst/>
              </a:rPr>
              <a:t>execution </a:t>
            </a:r>
            <a:r>
              <a:rPr lang="en-US" dirty="0" smtClean="0"/>
              <a:t>100,000 times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DevLib.Logging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thread 1x</c:v>
                </c:pt>
                <c:pt idx="1">
                  <c:v>thread 10x</c:v>
                </c:pt>
                <c:pt idx="2">
                  <c:v>thread 100x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18759</c:v>
                </c:pt>
                <c:pt idx="1">
                  <c:v>11179</c:v>
                </c:pt>
                <c:pt idx="2">
                  <c:v>13618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NLog(async)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thread 1x</c:v>
                </c:pt>
                <c:pt idx="1">
                  <c:v>thread 10x</c:v>
                </c:pt>
                <c:pt idx="2">
                  <c:v>thread 100x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20447</c:v>
                </c:pt>
                <c:pt idx="1">
                  <c:v>26920</c:v>
                </c:pt>
                <c:pt idx="2">
                  <c:v>27710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log4net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thread 1x</c:v>
                </c:pt>
                <c:pt idx="1">
                  <c:v>thread 10x</c:v>
                </c:pt>
                <c:pt idx="2">
                  <c:v>thread 100x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50755</c:v>
                </c:pt>
                <c:pt idx="1">
                  <c:v>67887</c:v>
                </c:pt>
                <c:pt idx="2">
                  <c:v>53498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Nlog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thread 1x</c:v>
                </c:pt>
                <c:pt idx="1">
                  <c:v>thread 10x</c:v>
                </c:pt>
                <c:pt idx="2">
                  <c:v>thread 100x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>
                  <c:v>175945</c:v>
                </c:pt>
                <c:pt idx="1">
                  <c:v>205273</c:v>
                </c:pt>
                <c:pt idx="2">
                  <c:v>219523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axId val="722674272"/>
        <c:axId val="722674832"/>
      </c:barChart>
      <c:catAx>
        <c:axId val="722674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674832"/>
        <c:crosses val="autoZero"/>
        <c:auto val="1"/>
        <c:lblAlgn val="ctr"/>
        <c:lblOffset val="100"/>
        <c:noMultiLvlLbl val="0"/>
      </c:catAx>
      <c:valAx>
        <c:axId val="722674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milliseconds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67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2E72-1346-4211-9E6B-0893A4DF158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ECED-B954-4868-A4B6-043847C7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7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2E72-1346-4211-9E6B-0893A4DF158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ECED-B954-4868-A4B6-043847C7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3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2E72-1346-4211-9E6B-0893A4DF158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ECED-B954-4868-A4B6-043847C7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7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2E72-1346-4211-9E6B-0893A4DF158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ECED-B954-4868-A4B6-043847C7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2E72-1346-4211-9E6B-0893A4DF158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ECED-B954-4868-A4B6-043847C7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9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2E72-1346-4211-9E6B-0893A4DF158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ECED-B954-4868-A4B6-043847C7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2E72-1346-4211-9E6B-0893A4DF158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ECED-B954-4868-A4B6-043847C7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3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2E72-1346-4211-9E6B-0893A4DF158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ECED-B954-4868-A4B6-043847C7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2E72-1346-4211-9E6B-0893A4DF158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ECED-B954-4868-A4B6-043847C7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6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2E72-1346-4211-9E6B-0893A4DF158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ECED-B954-4868-A4B6-043847C7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5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2E72-1346-4211-9E6B-0893A4DF158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ECED-B954-4868-A4B6-043847C7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0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2E72-1346-4211-9E6B-0893A4DF158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ECED-B954-4868-A4B6-043847C7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98371411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79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32892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65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40095944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77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70635519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09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25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Averna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GUAN</dc:creator>
  <cp:lastModifiedBy>Yu GUAN</cp:lastModifiedBy>
  <cp:revision>25</cp:revision>
  <dcterms:created xsi:type="dcterms:W3CDTF">2014-08-29T00:13:23Z</dcterms:created>
  <dcterms:modified xsi:type="dcterms:W3CDTF">2014-09-02T15:10:23Z</dcterms:modified>
</cp:coreProperties>
</file>