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59" r:id="rId7"/>
    <p:sldId id="261" r:id="rId8"/>
    <p:sldId id="262" r:id="rId9"/>
    <p:sldId id="263" r:id="rId10"/>
    <p:sldId id="264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BEA45-BCA0-46CE-B292-49747042329D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C539B5-1238-4802-ACF8-FEF110C57C60}">
      <dgm:prSet custT="1"/>
      <dgm:spPr/>
      <dgm:t>
        <a:bodyPr/>
        <a:lstStyle/>
        <a:p>
          <a:pPr>
            <a:defRPr b="1"/>
          </a:pPr>
          <a:r>
            <a:rPr lang="en-US" sz="2400" dirty="0"/>
            <a:t>August</a:t>
          </a:r>
        </a:p>
      </dgm:t>
    </dgm:pt>
    <dgm:pt modelId="{340D78F7-BEF7-4EF7-B6A0-00C8DD5BD6EF}" type="parTrans" cxnId="{E951A3A1-F6D1-4637-9104-E8F6D81AEDE6}">
      <dgm:prSet/>
      <dgm:spPr/>
      <dgm:t>
        <a:bodyPr/>
        <a:lstStyle/>
        <a:p>
          <a:endParaRPr lang="en-US" sz="2800"/>
        </a:p>
      </dgm:t>
    </dgm:pt>
    <dgm:pt modelId="{40E52BBF-9E8C-4167-9D80-44D817430091}" type="sibTrans" cxnId="{E951A3A1-F6D1-4637-9104-E8F6D81AEDE6}">
      <dgm:prSet/>
      <dgm:spPr/>
      <dgm:t>
        <a:bodyPr/>
        <a:lstStyle/>
        <a:p>
          <a:endParaRPr lang="en-US" sz="2800"/>
        </a:p>
      </dgm:t>
    </dgm:pt>
    <dgm:pt modelId="{0038BF20-87FC-41A6-A0B4-434AB1FB10C7}">
      <dgm:prSet custT="1"/>
      <dgm:spPr/>
      <dgm:t>
        <a:bodyPr/>
        <a:lstStyle/>
        <a:p>
          <a:r>
            <a:rPr lang="en-US" sz="2400" dirty="0"/>
            <a:t>Basics of Programming, Basics of R, Good coding practices. Build a calculator</a:t>
          </a:r>
        </a:p>
      </dgm:t>
    </dgm:pt>
    <dgm:pt modelId="{56122DE1-934E-443D-A62E-E84BFEC7ECE6}" type="parTrans" cxnId="{12747F5C-87B6-4778-B7B2-3464DC3A4369}">
      <dgm:prSet/>
      <dgm:spPr/>
      <dgm:t>
        <a:bodyPr/>
        <a:lstStyle/>
        <a:p>
          <a:endParaRPr lang="en-US" sz="2800"/>
        </a:p>
      </dgm:t>
    </dgm:pt>
    <dgm:pt modelId="{34E2E311-5DCC-469A-9D48-49B65BE1612D}" type="sibTrans" cxnId="{12747F5C-87B6-4778-B7B2-3464DC3A4369}">
      <dgm:prSet/>
      <dgm:spPr/>
      <dgm:t>
        <a:bodyPr/>
        <a:lstStyle/>
        <a:p>
          <a:endParaRPr lang="en-US" sz="2800"/>
        </a:p>
      </dgm:t>
    </dgm:pt>
    <dgm:pt modelId="{CF3D5B94-FEB9-4719-92BC-9C57C30279C6}">
      <dgm:prSet custT="1"/>
      <dgm:spPr/>
      <dgm:t>
        <a:bodyPr/>
        <a:lstStyle/>
        <a:p>
          <a:pPr>
            <a:defRPr b="1"/>
          </a:pPr>
          <a:r>
            <a:rPr lang="en-US" sz="2400"/>
            <a:t>September</a:t>
          </a:r>
        </a:p>
      </dgm:t>
    </dgm:pt>
    <dgm:pt modelId="{47354B61-7FB8-4E40-9D84-13176AF234DD}" type="parTrans" cxnId="{CA74AE7F-7E0C-40EC-84F5-17566A343B6D}">
      <dgm:prSet/>
      <dgm:spPr/>
      <dgm:t>
        <a:bodyPr/>
        <a:lstStyle/>
        <a:p>
          <a:endParaRPr lang="en-US" sz="2800"/>
        </a:p>
      </dgm:t>
    </dgm:pt>
    <dgm:pt modelId="{8596E14B-2311-468A-BB52-B63D8575DB53}" type="sibTrans" cxnId="{CA74AE7F-7E0C-40EC-84F5-17566A343B6D}">
      <dgm:prSet/>
      <dgm:spPr/>
      <dgm:t>
        <a:bodyPr/>
        <a:lstStyle/>
        <a:p>
          <a:endParaRPr lang="en-US" sz="2800"/>
        </a:p>
      </dgm:t>
    </dgm:pt>
    <dgm:pt modelId="{A3FD8C8E-AC5A-492E-9E90-43FCBB5D62B0}">
      <dgm:prSet custT="1"/>
      <dgm:spPr/>
      <dgm:t>
        <a:bodyPr/>
        <a:lstStyle/>
        <a:p>
          <a:r>
            <a:rPr lang="en-US" sz="2400" dirty="0"/>
            <a:t>Data structures and introduction to handling tabular data in R</a:t>
          </a:r>
        </a:p>
      </dgm:t>
    </dgm:pt>
    <dgm:pt modelId="{E0CDD1D9-48A6-4D5B-9130-062E919D9945}" type="parTrans" cxnId="{F8B38448-09DF-4769-92D2-43209E98EB60}">
      <dgm:prSet/>
      <dgm:spPr/>
      <dgm:t>
        <a:bodyPr/>
        <a:lstStyle/>
        <a:p>
          <a:endParaRPr lang="en-US" sz="2800"/>
        </a:p>
      </dgm:t>
    </dgm:pt>
    <dgm:pt modelId="{A65FDEF7-31F4-4DF4-8A0F-6DF78AE5F7D3}" type="sibTrans" cxnId="{F8B38448-09DF-4769-92D2-43209E98EB60}">
      <dgm:prSet/>
      <dgm:spPr/>
      <dgm:t>
        <a:bodyPr/>
        <a:lstStyle/>
        <a:p>
          <a:endParaRPr lang="en-US" sz="2800"/>
        </a:p>
      </dgm:t>
    </dgm:pt>
    <dgm:pt modelId="{73699278-C37B-42C3-92B7-85647E2F520E}">
      <dgm:prSet custT="1"/>
      <dgm:spPr/>
      <dgm:t>
        <a:bodyPr/>
        <a:lstStyle/>
        <a:p>
          <a:pPr>
            <a:defRPr b="1"/>
          </a:pPr>
          <a:r>
            <a:rPr lang="en-US" sz="2400"/>
            <a:t>October</a:t>
          </a:r>
        </a:p>
      </dgm:t>
    </dgm:pt>
    <dgm:pt modelId="{CED96D0C-E729-435E-B6A2-99361007A48B}" type="parTrans" cxnId="{7977B6E0-4EBF-4A57-A692-F6C1FDE8021E}">
      <dgm:prSet/>
      <dgm:spPr/>
      <dgm:t>
        <a:bodyPr/>
        <a:lstStyle/>
        <a:p>
          <a:endParaRPr lang="en-US" sz="2800"/>
        </a:p>
      </dgm:t>
    </dgm:pt>
    <dgm:pt modelId="{48DFE557-3D94-4D27-BF33-924F2C2B3CFB}" type="sibTrans" cxnId="{7977B6E0-4EBF-4A57-A692-F6C1FDE8021E}">
      <dgm:prSet/>
      <dgm:spPr/>
      <dgm:t>
        <a:bodyPr/>
        <a:lstStyle/>
        <a:p>
          <a:endParaRPr lang="en-US" sz="2800"/>
        </a:p>
      </dgm:t>
    </dgm:pt>
    <dgm:pt modelId="{BE3AE697-8760-4862-9C94-0E60747D4F73}">
      <dgm:prSet custT="1"/>
      <dgm:spPr/>
      <dgm:t>
        <a:bodyPr/>
        <a:lstStyle/>
        <a:p>
          <a:r>
            <a:rPr lang="en-US" sz="2400" dirty="0"/>
            <a:t>Data analysis with R – collect, import, clean, summarize and analyze</a:t>
          </a:r>
        </a:p>
      </dgm:t>
    </dgm:pt>
    <dgm:pt modelId="{5E7A3A8D-864E-413A-BBA4-089871E3C46F}" type="parTrans" cxnId="{B368EB12-9F0B-4CA7-B628-05702E0BD49F}">
      <dgm:prSet/>
      <dgm:spPr/>
      <dgm:t>
        <a:bodyPr/>
        <a:lstStyle/>
        <a:p>
          <a:endParaRPr lang="en-US" sz="2800"/>
        </a:p>
      </dgm:t>
    </dgm:pt>
    <dgm:pt modelId="{673E3928-C840-44BC-A874-EC8CDEAE942B}" type="sibTrans" cxnId="{B368EB12-9F0B-4CA7-B628-05702E0BD49F}">
      <dgm:prSet/>
      <dgm:spPr/>
      <dgm:t>
        <a:bodyPr/>
        <a:lstStyle/>
        <a:p>
          <a:endParaRPr lang="en-US" sz="2800"/>
        </a:p>
      </dgm:t>
    </dgm:pt>
    <dgm:pt modelId="{7CF25A4E-2254-4D4E-A8AA-AD579C479882}">
      <dgm:prSet custT="1"/>
      <dgm:spPr/>
      <dgm:t>
        <a:bodyPr/>
        <a:lstStyle/>
        <a:p>
          <a:pPr>
            <a:defRPr b="1"/>
          </a:pPr>
          <a:r>
            <a:rPr lang="en-US" sz="2400"/>
            <a:t>November</a:t>
          </a:r>
        </a:p>
      </dgm:t>
    </dgm:pt>
    <dgm:pt modelId="{8C7C8117-6569-4F61-8119-D31D8809887E}" type="parTrans" cxnId="{1CE2EFA1-3262-47E6-A70E-F09E1B609BD3}">
      <dgm:prSet/>
      <dgm:spPr/>
      <dgm:t>
        <a:bodyPr/>
        <a:lstStyle/>
        <a:p>
          <a:endParaRPr lang="en-US" sz="2800"/>
        </a:p>
      </dgm:t>
    </dgm:pt>
    <dgm:pt modelId="{53C9371A-1819-4C0E-A384-EE2982552704}" type="sibTrans" cxnId="{1CE2EFA1-3262-47E6-A70E-F09E1B609BD3}">
      <dgm:prSet/>
      <dgm:spPr/>
      <dgm:t>
        <a:bodyPr/>
        <a:lstStyle/>
        <a:p>
          <a:endParaRPr lang="en-US" sz="2800"/>
        </a:p>
      </dgm:t>
    </dgm:pt>
    <dgm:pt modelId="{EF343673-4B9D-45A7-8DEA-038A09258A0C}">
      <dgm:prSet custT="1"/>
      <dgm:spPr/>
      <dgm:t>
        <a:bodyPr/>
        <a:lstStyle/>
        <a:p>
          <a:r>
            <a:rPr lang="en-US" sz="2400" dirty="0"/>
            <a:t>Data visualization using R – grammar of graphics, R shiny</a:t>
          </a:r>
        </a:p>
      </dgm:t>
    </dgm:pt>
    <dgm:pt modelId="{81A12577-98E4-4D2B-B251-ABE6E5D88AD6}" type="parTrans" cxnId="{EAB87868-8600-4AF3-B88D-8684057EAC85}">
      <dgm:prSet/>
      <dgm:spPr/>
      <dgm:t>
        <a:bodyPr/>
        <a:lstStyle/>
        <a:p>
          <a:endParaRPr lang="en-US" sz="2800"/>
        </a:p>
      </dgm:t>
    </dgm:pt>
    <dgm:pt modelId="{5DFDA437-0B9E-42D5-9EFB-121FA68AE665}" type="sibTrans" cxnId="{EAB87868-8600-4AF3-B88D-8684057EAC85}">
      <dgm:prSet/>
      <dgm:spPr/>
      <dgm:t>
        <a:bodyPr/>
        <a:lstStyle/>
        <a:p>
          <a:endParaRPr lang="en-US" sz="2800"/>
        </a:p>
      </dgm:t>
    </dgm:pt>
    <dgm:pt modelId="{93DDF796-F86F-45FD-8473-FC7A5BCED644}" type="pres">
      <dgm:prSet presAssocID="{D75BEA45-BCA0-46CE-B292-49747042329D}" presName="root" presStyleCnt="0">
        <dgm:presLayoutVars>
          <dgm:chMax/>
          <dgm:chPref/>
          <dgm:animLvl val="lvl"/>
        </dgm:presLayoutVars>
      </dgm:prSet>
      <dgm:spPr/>
    </dgm:pt>
    <dgm:pt modelId="{C2CF63B4-FE1C-4378-8D7D-F94764BAE17B}" type="pres">
      <dgm:prSet presAssocID="{D75BEA45-BCA0-46CE-B292-49747042329D}" presName="divider" presStyleLbl="fgAcc1" presStyleIdx="0" presStyleCnt="1"/>
      <dgm:spPr/>
    </dgm:pt>
    <dgm:pt modelId="{C93D89FC-A80D-44A3-A3B0-FEEF1E7A2F7A}" type="pres">
      <dgm:prSet presAssocID="{D75BEA45-BCA0-46CE-B292-49747042329D}" presName="nodes" presStyleCnt="0">
        <dgm:presLayoutVars>
          <dgm:chMax/>
          <dgm:chPref/>
          <dgm:animLvl val="lvl"/>
        </dgm:presLayoutVars>
      </dgm:prSet>
      <dgm:spPr/>
    </dgm:pt>
    <dgm:pt modelId="{79608EDF-1A6E-491C-A347-FF2882E6FA9A}" type="pres">
      <dgm:prSet presAssocID="{59C539B5-1238-4802-ACF8-FEF110C57C60}" presName="composite" presStyleCnt="0"/>
      <dgm:spPr/>
    </dgm:pt>
    <dgm:pt modelId="{50761395-17BD-4AA2-AFAD-131A9F7C4132}" type="pres">
      <dgm:prSet presAssocID="{59C539B5-1238-4802-ACF8-FEF110C57C60}" presName="L1TextContainer" presStyleLbl="alignNode1" presStyleIdx="0" presStyleCnt="4">
        <dgm:presLayoutVars>
          <dgm:chMax val="1"/>
          <dgm:chPref val="1"/>
          <dgm:bulletEnabled val="1"/>
        </dgm:presLayoutVars>
      </dgm:prSet>
      <dgm:spPr/>
    </dgm:pt>
    <dgm:pt modelId="{45B61446-72AD-4A6E-A263-1949CFCB8F16}" type="pres">
      <dgm:prSet presAssocID="{59C539B5-1238-4802-ACF8-FEF110C57C60}" presName="L2TextContainerWrapper" presStyleCnt="0">
        <dgm:presLayoutVars>
          <dgm:bulletEnabled val="1"/>
        </dgm:presLayoutVars>
      </dgm:prSet>
      <dgm:spPr/>
    </dgm:pt>
    <dgm:pt modelId="{14166689-70A5-4116-96FC-283C1F4590CD}" type="pres">
      <dgm:prSet presAssocID="{59C539B5-1238-4802-ACF8-FEF110C57C60}" presName="L2TextContainer" presStyleLbl="bgAccFollowNode1" presStyleIdx="0" presStyleCnt="4"/>
      <dgm:spPr/>
    </dgm:pt>
    <dgm:pt modelId="{081781A6-3EF6-4BE9-8059-161B9C8B2914}" type="pres">
      <dgm:prSet presAssocID="{59C539B5-1238-4802-ACF8-FEF110C57C60}" presName="FlexibleEmptyPlaceHolder" presStyleCnt="0"/>
      <dgm:spPr/>
    </dgm:pt>
    <dgm:pt modelId="{F0BB46AF-1958-4CD4-BC35-E2DB8D6BE078}" type="pres">
      <dgm:prSet presAssocID="{59C539B5-1238-4802-ACF8-FEF110C57C60}" presName="ConnectLine" presStyleLbl="sibTrans1D1" presStyleIdx="0" presStyleCnt="4"/>
      <dgm:spPr/>
    </dgm:pt>
    <dgm:pt modelId="{0CB74A0B-FEA4-4818-8BCA-48A3784C03EB}" type="pres">
      <dgm:prSet presAssocID="{59C539B5-1238-4802-ACF8-FEF110C57C60}" presName="ConnectorPoint" presStyleLbl="node1" presStyleIdx="0" presStyleCnt="4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8E4FCF8-C10B-43FB-8E95-0878B22CBDFF}" type="pres">
      <dgm:prSet presAssocID="{59C539B5-1238-4802-ACF8-FEF110C57C60}" presName="EmptyPlaceHolder" presStyleCnt="0"/>
      <dgm:spPr/>
    </dgm:pt>
    <dgm:pt modelId="{366C7575-FEF9-4BAC-8B6E-CC93C854B2CA}" type="pres">
      <dgm:prSet presAssocID="{40E52BBF-9E8C-4167-9D80-44D817430091}" presName="spaceBetweenRectangles" presStyleCnt="0"/>
      <dgm:spPr/>
    </dgm:pt>
    <dgm:pt modelId="{4A503060-5B62-496C-A1A0-6D00FC7CE75A}" type="pres">
      <dgm:prSet presAssocID="{CF3D5B94-FEB9-4719-92BC-9C57C30279C6}" presName="composite" presStyleCnt="0"/>
      <dgm:spPr/>
    </dgm:pt>
    <dgm:pt modelId="{7D95D2AD-F6D3-46C1-BF9A-1B29810D5395}" type="pres">
      <dgm:prSet presAssocID="{CF3D5B94-FEB9-4719-92BC-9C57C30279C6}" presName="L1TextContainer" presStyleLbl="alignNode1" presStyleIdx="1" presStyleCnt="4">
        <dgm:presLayoutVars>
          <dgm:chMax val="1"/>
          <dgm:chPref val="1"/>
          <dgm:bulletEnabled val="1"/>
        </dgm:presLayoutVars>
      </dgm:prSet>
      <dgm:spPr/>
    </dgm:pt>
    <dgm:pt modelId="{769D292B-26CC-47C2-882E-7410D41B9B49}" type="pres">
      <dgm:prSet presAssocID="{CF3D5B94-FEB9-4719-92BC-9C57C30279C6}" presName="L2TextContainerWrapper" presStyleCnt="0">
        <dgm:presLayoutVars>
          <dgm:bulletEnabled val="1"/>
        </dgm:presLayoutVars>
      </dgm:prSet>
      <dgm:spPr/>
    </dgm:pt>
    <dgm:pt modelId="{624F8C2B-E93C-4478-B482-8ACE4AC5DB3B}" type="pres">
      <dgm:prSet presAssocID="{CF3D5B94-FEB9-4719-92BC-9C57C30279C6}" presName="L2TextContainer" presStyleLbl="bgAccFollowNode1" presStyleIdx="1" presStyleCnt="4"/>
      <dgm:spPr/>
    </dgm:pt>
    <dgm:pt modelId="{4476A534-AE1D-461A-86DA-7C69C790C7E4}" type="pres">
      <dgm:prSet presAssocID="{CF3D5B94-FEB9-4719-92BC-9C57C30279C6}" presName="FlexibleEmptyPlaceHolder" presStyleCnt="0"/>
      <dgm:spPr/>
    </dgm:pt>
    <dgm:pt modelId="{CB312097-BD4B-4514-9E60-6E44DAFC0AED}" type="pres">
      <dgm:prSet presAssocID="{CF3D5B94-FEB9-4719-92BC-9C57C30279C6}" presName="ConnectLine" presStyleLbl="sibTrans1D1" presStyleIdx="1" presStyleCnt="4"/>
      <dgm:spPr/>
    </dgm:pt>
    <dgm:pt modelId="{A582CBD5-0CA8-4ED3-A52F-5862697E9F72}" type="pres">
      <dgm:prSet presAssocID="{CF3D5B94-FEB9-4719-92BC-9C57C30279C6}" presName="ConnectorPoint" presStyleLbl="node1" presStyleIdx="1" presStyleCnt="4"/>
      <dgm:spPr>
        <a:solidFill>
          <a:schemeClr val="accent5">
            <a:hueOff val="-2252848"/>
            <a:satOff val="-5806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9F238CF-A11A-44F1-BA3D-9F674CE6AE60}" type="pres">
      <dgm:prSet presAssocID="{CF3D5B94-FEB9-4719-92BC-9C57C30279C6}" presName="EmptyPlaceHolder" presStyleCnt="0"/>
      <dgm:spPr/>
    </dgm:pt>
    <dgm:pt modelId="{EC40FE3A-FD82-4255-B867-0826E9282467}" type="pres">
      <dgm:prSet presAssocID="{8596E14B-2311-468A-BB52-B63D8575DB53}" presName="spaceBetweenRectangles" presStyleCnt="0"/>
      <dgm:spPr/>
    </dgm:pt>
    <dgm:pt modelId="{BC3D0AED-7E91-4070-B569-3B33A0894A3C}" type="pres">
      <dgm:prSet presAssocID="{73699278-C37B-42C3-92B7-85647E2F520E}" presName="composite" presStyleCnt="0"/>
      <dgm:spPr/>
    </dgm:pt>
    <dgm:pt modelId="{6C842FBB-4B34-4092-9499-FF99AA9FDE77}" type="pres">
      <dgm:prSet presAssocID="{73699278-C37B-42C3-92B7-85647E2F520E}" presName="L1TextContainer" presStyleLbl="alignNode1" presStyleIdx="2" presStyleCnt="4">
        <dgm:presLayoutVars>
          <dgm:chMax val="1"/>
          <dgm:chPref val="1"/>
          <dgm:bulletEnabled val="1"/>
        </dgm:presLayoutVars>
      </dgm:prSet>
      <dgm:spPr/>
    </dgm:pt>
    <dgm:pt modelId="{EF40801E-C589-4024-A8C1-4813180579AF}" type="pres">
      <dgm:prSet presAssocID="{73699278-C37B-42C3-92B7-85647E2F520E}" presName="L2TextContainerWrapper" presStyleCnt="0">
        <dgm:presLayoutVars>
          <dgm:bulletEnabled val="1"/>
        </dgm:presLayoutVars>
      </dgm:prSet>
      <dgm:spPr/>
    </dgm:pt>
    <dgm:pt modelId="{E2B5DB1F-0F0C-4A1D-BF49-048D7068E0B9}" type="pres">
      <dgm:prSet presAssocID="{73699278-C37B-42C3-92B7-85647E2F520E}" presName="L2TextContainer" presStyleLbl="bgAccFollowNode1" presStyleIdx="2" presStyleCnt="4"/>
      <dgm:spPr/>
    </dgm:pt>
    <dgm:pt modelId="{0961831D-23B6-4214-A6FB-8B1E6E42561B}" type="pres">
      <dgm:prSet presAssocID="{73699278-C37B-42C3-92B7-85647E2F520E}" presName="FlexibleEmptyPlaceHolder" presStyleCnt="0"/>
      <dgm:spPr/>
    </dgm:pt>
    <dgm:pt modelId="{8E8EFEE5-5CEE-4530-9331-B314F97B2306}" type="pres">
      <dgm:prSet presAssocID="{73699278-C37B-42C3-92B7-85647E2F520E}" presName="ConnectLine" presStyleLbl="sibTrans1D1" presStyleIdx="2" presStyleCnt="4"/>
      <dgm:spPr/>
    </dgm:pt>
    <dgm:pt modelId="{BB37D3C8-9700-4180-A773-6825DFC4B86A}" type="pres">
      <dgm:prSet presAssocID="{73699278-C37B-42C3-92B7-85647E2F520E}" presName="ConnectorPoint" presStyleLbl="node1" presStyleIdx="2" presStyleCnt="4"/>
      <dgm:spPr>
        <a:solidFill>
          <a:schemeClr val="accent5">
            <a:hueOff val="-4505695"/>
            <a:satOff val="-11613"/>
            <a:lumOff val="-784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662D00B-4737-4E4C-8C01-96159DBD20B0}" type="pres">
      <dgm:prSet presAssocID="{73699278-C37B-42C3-92B7-85647E2F520E}" presName="EmptyPlaceHolder" presStyleCnt="0"/>
      <dgm:spPr/>
    </dgm:pt>
    <dgm:pt modelId="{5B5FE00B-734F-43AA-9E09-364F12F23B3B}" type="pres">
      <dgm:prSet presAssocID="{48DFE557-3D94-4D27-BF33-924F2C2B3CFB}" presName="spaceBetweenRectangles" presStyleCnt="0"/>
      <dgm:spPr/>
    </dgm:pt>
    <dgm:pt modelId="{D2253A71-9D27-45DA-849F-C479BCCAF208}" type="pres">
      <dgm:prSet presAssocID="{7CF25A4E-2254-4D4E-A8AA-AD579C479882}" presName="composite" presStyleCnt="0"/>
      <dgm:spPr/>
    </dgm:pt>
    <dgm:pt modelId="{A614202F-690D-4927-922D-23BC16101477}" type="pres">
      <dgm:prSet presAssocID="{7CF25A4E-2254-4D4E-A8AA-AD579C479882}" presName="L1TextContainer" presStyleLbl="alignNode1" presStyleIdx="3" presStyleCnt="4">
        <dgm:presLayoutVars>
          <dgm:chMax val="1"/>
          <dgm:chPref val="1"/>
          <dgm:bulletEnabled val="1"/>
        </dgm:presLayoutVars>
      </dgm:prSet>
      <dgm:spPr/>
    </dgm:pt>
    <dgm:pt modelId="{2DE47F50-BE30-4AC5-9D3A-2C5D966FE42E}" type="pres">
      <dgm:prSet presAssocID="{7CF25A4E-2254-4D4E-A8AA-AD579C479882}" presName="L2TextContainerWrapper" presStyleCnt="0">
        <dgm:presLayoutVars>
          <dgm:bulletEnabled val="1"/>
        </dgm:presLayoutVars>
      </dgm:prSet>
      <dgm:spPr/>
    </dgm:pt>
    <dgm:pt modelId="{BFBDF53D-AE85-4198-8638-0B43940869B8}" type="pres">
      <dgm:prSet presAssocID="{7CF25A4E-2254-4D4E-A8AA-AD579C479882}" presName="L2TextContainer" presStyleLbl="bgAccFollowNode1" presStyleIdx="3" presStyleCnt="4"/>
      <dgm:spPr/>
    </dgm:pt>
    <dgm:pt modelId="{BC02FA97-5F96-4BA9-8F9A-91CECAACF681}" type="pres">
      <dgm:prSet presAssocID="{7CF25A4E-2254-4D4E-A8AA-AD579C479882}" presName="FlexibleEmptyPlaceHolder" presStyleCnt="0"/>
      <dgm:spPr/>
    </dgm:pt>
    <dgm:pt modelId="{ED5C3071-9099-4176-8D35-5A76B71374D5}" type="pres">
      <dgm:prSet presAssocID="{7CF25A4E-2254-4D4E-A8AA-AD579C479882}" presName="ConnectLine" presStyleLbl="sibTrans1D1" presStyleIdx="3" presStyleCnt="4"/>
      <dgm:spPr/>
    </dgm:pt>
    <dgm:pt modelId="{456EB350-EE5B-4DD9-904C-CCD14427FEE5}" type="pres">
      <dgm:prSet presAssocID="{7CF25A4E-2254-4D4E-A8AA-AD579C479882}" presName="ConnectorPoint" presStyleLbl="node1" presStyleIdx="3" presStyleCnt="4"/>
      <dgm:spPr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17799AA-E595-4150-885C-05034D44E300}" type="pres">
      <dgm:prSet presAssocID="{7CF25A4E-2254-4D4E-A8AA-AD579C479882}" presName="EmptyPlaceHolder" presStyleCnt="0"/>
      <dgm:spPr/>
    </dgm:pt>
  </dgm:ptLst>
  <dgm:cxnLst>
    <dgm:cxn modelId="{B368EB12-9F0B-4CA7-B628-05702E0BD49F}" srcId="{73699278-C37B-42C3-92B7-85647E2F520E}" destId="{BE3AE697-8760-4862-9C94-0E60747D4F73}" srcOrd="0" destOrd="0" parTransId="{5E7A3A8D-864E-413A-BBA4-089871E3C46F}" sibTransId="{673E3928-C840-44BC-A874-EC8CDEAE942B}"/>
    <dgm:cxn modelId="{EC79A81A-8F27-404C-B35C-8A9D4CA3C70C}" type="presOf" srcId="{BE3AE697-8760-4862-9C94-0E60747D4F73}" destId="{E2B5DB1F-0F0C-4A1D-BF49-048D7068E0B9}" srcOrd="0" destOrd="0" presId="urn:microsoft.com/office/officeart/2017/3/layout/HorizontalLabelsTimeline"/>
    <dgm:cxn modelId="{0BC4282C-7D56-4D3E-B16A-BB1478779ED7}" type="presOf" srcId="{0038BF20-87FC-41A6-A0B4-434AB1FB10C7}" destId="{14166689-70A5-4116-96FC-283C1F4590CD}" srcOrd="0" destOrd="0" presId="urn:microsoft.com/office/officeart/2017/3/layout/HorizontalLabelsTimeline"/>
    <dgm:cxn modelId="{12747F5C-87B6-4778-B7B2-3464DC3A4369}" srcId="{59C539B5-1238-4802-ACF8-FEF110C57C60}" destId="{0038BF20-87FC-41A6-A0B4-434AB1FB10C7}" srcOrd="0" destOrd="0" parTransId="{56122DE1-934E-443D-A62E-E84BFEC7ECE6}" sibTransId="{34E2E311-5DCC-469A-9D48-49B65BE1612D}"/>
    <dgm:cxn modelId="{D1741B61-9EFB-4C59-A9E4-6C30CF917F53}" type="presOf" srcId="{7CF25A4E-2254-4D4E-A8AA-AD579C479882}" destId="{A614202F-690D-4927-922D-23BC16101477}" srcOrd="0" destOrd="0" presId="urn:microsoft.com/office/officeart/2017/3/layout/HorizontalLabelsTimeline"/>
    <dgm:cxn modelId="{FD5D8A45-4DC6-427A-94B5-1E8D7E000BEA}" type="presOf" srcId="{73699278-C37B-42C3-92B7-85647E2F520E}" destId="{6C842FBB-4B34-4092-9499-FF99AA9FDE77}" srcOrd="0" destOrd="0" presId="urn:microsoft.com/office/officeart/2017/3/layout/HorizontalLabelsTimeline"/>
    <dgm:cxn modelId="{EAB87868-8600-4AF3-B88D-8684057EAC85}" srcId="{7CF25A4E-2254-4D4E-A8AA-AD579C479882}" destId="{EF343673-4B9D-45A7-8DEA-038A09258A0C}" srcOrd="0" destOrd="0" parTransId="{81A12577-98E4-4D2B-B251-ABE6E5D88AD6}" sibTransId="{5DFDA437-0B9E-42D5-9EFB-121FA68AE665}"/>
    <dgm:cxn modelId="{F8B38448-09DF-4769-92D2-43209E98EB60}" srcId="{CF3D5B94-FEB9-4719-92BC-9C57C30279C6}" destId="{A3FD8C8E-AC5A-492E-9E90-43FCBB5D62B0}" srcOrd="0" destOrd="0" parTransId="{E0CDD1D9-48A6-4D5B-9130-062E919D9945}" sibTransId="{A65FDEF7-31F4-4DF4-8A0F-6DF78AE5F7D3}"/>
    <dgm:cxn modelId="{3F81D175-0EE9-47C1-B7E0-86C2A9474B55}" type="presOf" srcId="{D75BEA45-BCA0-46CE-B292-49747042329D}" destId="{93DDF796-F86F-45FD-8473-FC7A5BCED644}" srcOrd="0" destOrd="0" presId="urn:microsoft.com/office/officeart/2017/3/layout/HorizontalLabelsTimeline"/>
    <dgm:cxn modelId="{25D2B257-FEC4-4E1A-B371-9D08F191DB7D}" type="presOf" srcId="{CF3D5B94-FEB9-4719-92BC-9C57C30279C6}" destId="{7D95D2AD-F6D3-46C1-BF9A-1B29810D5395}" srcOrd="0" destOrd="0" presId="urn:microsoft.com/office/officeart/2017/3/layout/HorizontalLabelsTimeline"/>
    <dgm:cxn modelId="{CA74AE7F-7E0C-40EC-84F5-17566A343B6D}" srcId="{D75BEA45-BCA0-46CE-B292-49747042329D}" destId="{CF3D5B94-FEB9-4719-92BC-9C57C30279C6}" srcOrd="1" destOrd="0" parTransId="{47354B61-7FB8-4E40-9D84-13176AF234DD}" sibTransId="{8596E14B-2311-468A-BB52-B63D8575DB53}"/>
    <dgm:cxn modelId="{DA89E281-86F5-4639-854C-28AD1E7DCA75}" type="presOf" srcId="{59C539B5-1238-4802-ACF8-FEF110C57C60}" destId="{50761395-17BD-4AA2-AFAD-131A9F7C4132}" srcOrd="0" destOrd="0" presId="urn:microsoft.com/office/officeart/2017/3/layout/HorizontalLabelsTimeline"/>
    <dgm:cxn modelId="{B2E73D9C-6375-4ACE-97D8-894B6C6B7029}" type="presOf" srcId="{A3FD8C8E-AC5A-492E-9E90-43FCBB5D62B0}" destId="{624F8C2B-E93C-4478-B482-8ACE4AC5DB3B}" srcOrd="0" destOrd="0" presId="urn:microsoft.com/office/officeart/2017/3/layout/HorizontalLabelsTimeline"/>
    <dgm:cxn modelId="{E951A3A1-F6D1-4637-9104-E8F6D81AEDE6}" srcId="{D75BEA45-BCA0-46CE-B292-49747042329D}" destId="{59C539B5-1238-4802-ACF8-FEF110C57C60}" srcOrd="0" destOrd="0" parTransId="{340D78F7-BEF7-4EF7-B6A0-00C8DD5BD6EF}" sibTransId="{40E52BBF-9E8C-4167-9D80-44D817430091}"/>
    <dgm:cxn modelId="{1CE2EFA1-3262-47E6-A70E-F09E1B609BD3}" srcId="{D75BEA45-BCA0-46CE-B292-49747042329D}" destId="{7CF25A4E-2254-4D4E-A8AA-AD579C479882}" srcOrd="3" destOrd="0" parTransId="{8C7C8117-6569-4F61-8119-D31D8809887E}" sibTransId="{53C9371A-1819-4C0E-A384-EE2982552704}"/>
    <dgm:cxn modelId="{0ECF4DDF-CEF0-4BFF-AC4B-B9A320F5CD45}" type="presOf" srcId="{EF343673-4B9D-45A7-8DEA-038A09258A0C}" destId="{BFBDF53D-AE85-4198-8638-0B43940869B8}" srcOrd="0" destOrd="0" presId="urn:microsoft.com/office/officeart/2017/3/layout/HorizontalLabelsTimeline"/>
    <dgm:cxn modelId="{7977B6E0-4EBF-4A57-A692-F6C1FDE8021E}" srcId="{D75BEA45-BCA0-46CE-B292-49747042329D}" destId="{73699278-C37B-42C3-92B7-85647E2F520E}" srcOrd="2" destOrd="0" parTransId="{CED96D0C-E729-435E-B6A2-99361007A48B}" sibTransId="{48DFE557-3D94-4D27-BF33-924F2C2B3CFB}"/>
    <dgm:cxn modelId="{F041CFFD-3B3A-45DF-B305-45ACDEE36619}" type="presParOf" srcId="{93DDF796-F86F-45FD-8473-FC7A5BCED644}" destId="{C2CF63B4-FE1C-4378-8D7D-F94764BAE17B}" srcOrd="0" destOrd="0" presId="urn:microsoft.com/office/officeart/2017/3/layout/HorizontalLabelsTimeline"/>
    <dgm:cxn modelId="{4A37BD92-8518-44E8-84E2-B8F3CF7F64E7}" type="presParOf" srcId="{93DDF796-F86F-45FD-8473-FC7A5BCED644}" destId="{C93D89FC-A80D-44A3-A3B0-FEEF1E7A2F7A}" srcOrd="1" destOrd="0" presId="urn:microsoft.com/office/officeart/2017/3/layout/HorizontalLabelsTimeline"/>
    <dgm:cxn modelId="{9DCFECD7-B8AE-49B9-BB34-A45D0E92EC11}" type="presParOf" srcId="{C93D89FC-A80D-44A3-A3B0-FEEF1E7A2F7A}" destId="{79608EDF-1A6E-491C-A347-FF2882E6FA9A}" srcOrd="0" destOrd="0" presId="urn:microsoft.com/office/officeart/2017/3/layout/HorizontalLabelsTimeline"/>
    <dgm:cxn modelId="{7142BC4F-E2D8-417D-9158-E3BCFF9E1280}" type="presParOf" srcId="{79608EDF-1A6E-491C-A347-FF2882E6FA9A}" destId="{50761395-17BD-4AA2-AFAD-131A9F7C4132}" srcOrd="0" destOrd="0" presId="urn:microsoft.com/office/officeart/2017/3/layout/HorizontalLabelsTimeline"/>
    <dgm:cxn modelId="{C4813AFD-5385-447E-8C55-28D812B83A9A}" type="presParOf" srcId="{79608EDF-1A6E-491C-A347-FF2882E6FA9A}" destId="{45B61446-72AD-4A6E-A263-1949CFCB8F16}" srcOrd="1" destOrd="0" presId="urn:microsoft.com/office/officeart/2017/3/layout/HorizontalLabelsTimeline"/>
    <dgm:cxn modelId="{185824C4-7DF4-452F-9AAC-18F793B66605}" type="presParOf" srcId="{45B61446-72AD-4A6E-A263-1949CFCB8F16}" destId="{14166689-70A5-4116-96FC-283C1F4590CD}" srcOrd="0" destOrd="0" presId="urn:microsoft.com/office/officeart/2017/3/layout/HorizontalLabelsTimeline"/>
    <dgm:cxn modelId="{BBBF3917-CF4C-4B69-920E-92BC94AD8DE8}" type="presParOf" srcId="{45B61446-72AD-4A6E-A263-1949CFCB8F16}" destId="{081781A6-3EF6-4BE9-8059-161B9C8B2914}" srcOrd="1" destOrd="0" presId="urn:microsoft.com/office/officeart/2017/3/layout/HorizontalLabelsTimeline"/>
    <dgm:cxn modelId="{D49AAC2F-DE46-4E94-94D0-3825EAEF75B9}" type="presParOf" srcId="{79608EDF-1A6E-491C-A347-FF2882E6FA9A}" destId="{F0BB46AF-1958-4CD4-BC35-E2DB8D6BE078}" srcOrd="2" destOrd="0" presId="urn:microsoft.com/office/officeart/2017/3/layout/HorizontalLabelsTimeline"/>
    <dgm:cxn modelId="{3DE28EA5-23D8-4998-B8F9-244897372117}" type="presParOf" srcId="{79608EDF-1A6E-491C-A347-FF2882E6FA9A}" destId="{0CB74A0B-FEA4-4818-8BCA-48A3784C03EB}" srcOrd="3" destOrd="0" presId="urn:microsoft.com/office/officeart/2017/3/layout/HorizontalLabelsTimeline"/>
    <dgm:cxn modelId="{3AC75426-2FDF-4974-B146-C58A8B4034B4}" type="presParOf" srcId="{79608EDF-1A6E-491C-A347-FF2882E6FA9A}" destId="{B8E4FCF8-C10B-43FB-8E95-0878B22CBDFF}" srcOrd="4" destOrd="0" presId="urn:microsoft.com/office/officeart/2017/3/layout/HorizontalLabelsTimeline"/>
    <dgm:cxn modelId="{F7863929-FBDC-40D1-9693-1B699A29B9DE}" type="presParOf" srcId="{C93D89FC-A80D-44A3-A3B0-FEEF1E7A2F7A}" destId="{366C7575-FEF9-4BAC-8B6E-CC93C854B2CA}" srcOrd="1" destOrd="0" presId="urn:microsoft.com/office/officeart/2017/3/layout/HorizontalLabelsTimeline"/>
    <dgm:cxn modelId="{2FA9C945-0BBE-4DAB-A982-65639E36A3B0}" type="presParOf" srcId="{C93D89FC-A80D-44A3-A3B0-FEEF1E7A2F7A}" destId="{4A503060-5B62-496C-A1A0-6D00FC7CE75A}" srcOrd="2" destOrd="0" presId="urn:microsoft.com/office/officeart/2017/3/layout/HorizontalLabelsTimeline"/>
    <dgm:cxn modelId="{95577D81-4ED7-49BA-B209-DDB20D861C23}" type="presParOf" srcId="{4A503060-5B62-496C-A1A0-6D00FC7CE75A}" destId="{7D95D2AD-F6D3-46C1-BF9A-1B29810D5395}" srcOrd="0" destOrd="0" presId="urn:microsoft.com/office/officeart/2017/3/layout/HorizontalLabelsTimeline"/>
    <dgm:cxn modelId="{58FBBD7B-8539-41A5-A1AE-656710BB96A6}" type="presParOf" srcId="{4A503060-5B62-496C-A1A0-6D00FC7CE75A}" destId="{769D292B-26CC-47C2-882E-7410D41B9B49}" srcOrd="1" destOrd="0" presId="urn:microsoft.com/office/officeart/2017/3/layout/HorizontalLabelsTimeline"/>
    <dgm:cxn modelId="{134FA033-5323-4EBE-9B84-72A237585CE4}" type="presParOf" srcId="{769D292B-26CC-47C2-882E-7410D41B9B49}" destId="{624F8C2B-E93C-4478-B482-8ACE4AC5DB3B}" srcOrd="0" destOrd="0" presId="urn:microsoft.com/office/officeart/2017/3/layout/HorizontalLabelsTimeline"/>
    <dgm:cxn modelId="{7580286F-DDD8-447F-BCF2-F26494B898E1}" type="presParOf" srcId="{769D292B-26CC-47C2-882E-7410D41B9B49}" destId="{4476A534-AE1D-461A-86DA-7C69C790C7E4}" srcOrd="1" destOrd="0" presId="urn:microsoft.com/office/officeart/2017/3/layout/HorizontalLabelsTimeline"/>
    <dgm:cxn modelId="{33F0EC7F-0299-4CE1-ADF8-13EB3F21B6FF}" type="presParOf" srcId="{4A503060-5B62-496C-A1A0-6D00FC7CE75A}" destId="{CB312097-BD4B-4514-9E60-6E44DAFC0AED}" srcOrd="2" destOrd="0" presId="urn:microsoft.com/office/officeart/2017/3/layout/HorizontalLabelsTimeline"/>
    <dgm:cxn modelId="{E1B1ABDC-E8D7-4974-B804-5F8C40D5884C}" type="presParOf" srcId="{4A503060-5B62-496C-A1A0-6D00FC7CE75A}" destId="{A582CBD5-0CA8-4ED3-A52F-5862697E9F72}" srcOrd="3" destOrd="0" presId="urn:microsoft.com/office/officeart/2017/3/layout/HorizontalLabelsTimeline"/>
    <dgm:cxn modelId="{A81F0921-D788-43A7-B68F-ECEBD39DB93B}" type="presParOf" srcId="{4A503060-5B62-496C-A1A0-6D00FC7CE75A}" destId="{C9F238CF-A11A-44F1-BA3D-9F674CE6AE60}" srcOrd="4" destOrd="0" presId="urn:microsoft.com/office/officeart/2017/3/layout/HorizontalLabelsTimeline"/>
    <dgm:cxn modelId="{93A396B1-DEC4-454F-926B-8D736EC288BC}" type="presParOf" srcId="{C93D89FC-A80D-44A3-A3B0-FEEF1E7A2F7A}" destId="{EC40FE3A-FD82-4255-B867-0826E9282467}" srcOrd="3" destOrd="0" presId="urn:microsoft.com/office/officeart/2017/3/layout/HorizontalLabelsTimeline"/>
    <dgm:cxn modelId="{43B7AB8F-C112-4C39-85CE-6219A889E0C5}" type="presParOf" srcId="{C93D89FC-A80D-44A3-A3B0-FEEF1E7A2F7A}" destId="{BC3D0AED-7E91-4070-B569-3B33A0894A3C}" srcOrd="4" destOrd="0" presId="urn:microsoft.com/office/officeart/2017/3/layout/HorizontalLabelsTimeline"/>
    <dgm:cxn modelId="{533D539B-3C55-4AF8-855E-1D00A73A48AA}" type="presParOf" srcId="{BC3D0AED-7E91-4070-B569-3B33A0894A3C}" destId="{6C842FBB-4B34-4092-9499-FF99AA9FDE77}" srcOrd="0" destOrd="0" presId="urn:microsoft.com/office/officeart/2017/3/layout/HorizontalLabelsTimeline"/>
    <dgm:cxn modelId="{9B94DC01-C068-4CD0-BC06-59B7E0D93C76}" type="presParOf" srcId="{BC3D0AED-7E91-4070-B569-3B33A0894A3C}" destId="{EF40801E-C589-4024-A8C1-4813180579AF}" srcOrd="1" destOrd="0" presId="urn:microsoft.com/office/officeart/2017/3/layout/HorizontalLabelsTimeline"/>
    <dgm:cxn modelId="{73D10801-161B-4E38-9177-FAD9ADFC5406}" type="presParOf" srcId="{EF40801E-C589-4024-A8C1-4813180579AF}" destId="{E2B5DB1F-0F0C-4A1D-BF49-048D7068E0B9}" srcOrd="0" destOrd="0" presId="urn:microsoft.com/office/officeart/2017/3/layout/HorizontalLabelsTimeline"/>
    <dgm:cxn modelId="{67F7D05F-4F6C-4EC4-85BE-9EB49E65AAA7}" type="presParOf" srcId="{EF40801E-C589-4024-A8C1-4813180579AF}" destId="{0961831D-23B6-4214-A6FB-8B1E6E42561B}" srcOrd="1" destOrd="0" presId="urn:microsoft.com/office/officeart/2017/3/layout/HorizontalLabelsTimeline"/>
    <dgm:cxn modelId="{82924B8E-48B4-4D0D-AC0E-EBC8984E369C}" type="presParOf" srcId="{BC3D0AED-7E91-4070-B569-3B33A0894A3C}" destId="{8E8EFEE5-5CEE-4530-9331-B314F97B2306}" srcOrd="2" destOrd="0" presId="urn:microsoft.com/office/officeart/2017/3/layout/HorizontalLabelsTimeline"/>
    <dgm:cxn modelId="{B20BE525-21CD-4E3C-87C4-6D1A6032398B}" type="presParOf" srcId="{BC3D0AED-7E91-4070-B569-3B33A0894A3C}" destId="{BB37D3C8-9700-4180-A773-6825DFC4B86A}" srcOrd="3" destOrd="0" presId="urn:microsoft.com/office/officeart/2017/3/layout/HorizontalLabelsTimeline"/>
    <dgm:cxn modelId="{82555D25-B9D9-4C95-889F-47A6AACAC8A9}" type="presParOf" srcId="{BC3D0AED-7E91-4070-B569-3B33A0894A3C}" destId="{6662D00B-4737-4E4C-8C01-96159DBD20B0}" srcOrd="4" destOrd="0" presId="urn:microsoft.com/office/officeart/2017/3/layout/HorizontalLabelsTimeline"/>
    <dgm:cxn modelId="{D1B8FBEE-ECDD-447B-8A1F-B572F626E79A}" type="presParOf" srcId="{C93D89FC-A80D-44A3-A3B0-FEEF1E7A2F7A}" destId="{5B5FE00B-734F-43AA-9E09-364F12F23B3B}" srcOrd="5" destOrd="0" presId="urn:microsoft.com/office/officeart/2017/3/layout/HorizontalLabelsTimeline"/>
    <dgm:cxn modelId="{32C704D7-2022-4D0F-AA60-513E659484AC}" type="presParOf" srcId="{C93D89FC-A80D-44A3-A3B0-FEEF1E7A2F7A}" destId="{D2253A71-9D27-45DA-849F-C479BCCAF208}" srcOrd="6" destOrd="0" presId="urn:microsoft.com/office/officeart/2017/3/layout/HorizontalLabelsTimeline"/>
    <dgm:cxn modelId="{B83CD5F4-7E95-478B-9A2A-DC5BAF24FAD7}" type="presParOf" srcId="{D2253A71-9D27-45DA-849F-C479BCCAF208}" destId="{A614202F-690D-4927-922D-23BC16101477}" srcOrd="0" destOrd="0" presId="urn:microsoft.com/office/officeart/2017/3/layout/HorizontalLabelsTimeline"/>
    <dgm:cxn modelId="{AA20E033-FCD0-4DA4-B72B-DF6C7498649D}" type="presParOf" srcId="{D2253A71-9D27-45DA-849F-C479BCCAF208}" destId="{2DE47F50-BE30-4AC5-9D3A-2C5D966FE42E}" srcOrd="1" destOrd="0" presId="urn:microsoft.com/office/officeart/2017/3/layout/HorizontalLabelsTimeline"/>
    <dgm:cxn modelId="{AB544A4F-DBD0-4228-9E3A-DCB215985955}" type="presParOf" srcId="{2DE47F50-BE30-4AC5-9D3A-2C5D966FE42E}" destId="{BFBDF53D-AE85-4198-8638-0B43940869B8}" srcOrd="0" destOrd="0" presId="urn:microsoft.com/office/officeart/2017/3/layout/HorizontalLabelsTimeline"/>
    <dgm:cxn modelId="{5E1C55DE-77F0-4E2D-A5FE-0B95AEB9354D}" type="presParOf" srcId="{2DE47F50-BE30-4AC5-9D3A-2C5D966FE42E}" destId="{BC02FA97-5F96-4BA9-8F9A-91CECAACF681}" srcOrd="1" destOrd="0" presId="urn:microsoft.com/office/officeart/2017/3/layout/HorizontalLabelsTimeline"/>
    <dgm:cxn modelId="{12A892D6-78F7-4EF3-B12F-F2821DB7F751}" type="presParOf" srcId="{D2253A71-9D27-45DA-849F-C479BCCAF208}" destId="{ED5C3071-9099-4176-8D35-5A76B71374D5}" srcOrd="2" destOrd="0" presId="urn:microsoft.com/office/officeart/2017/3/layout/HorizontalLabelsTimeline"/>
    <dgm:cxn modelId="{A7E895B7-4302-460D-B934-2FC9A6E425FD}" type="presParOf" srcId="{D2253A71-9D27-45DA-849F-C479BCCAF208}" destId="{456EB350-EE5B-4DD9-904C-CCD14427FEE5}" srcOrd="3" destOrd="0" presId="urn:microsoft.com/office/officeart/2017/3/layout/HorizontalLabelsTimeline"/>
    <dgm:cxn modelId="{EF641F86-B96A-4061-8064-D6F485E2212F}" type="presParOf" srcId="{D2253A71-9D27-45DA-849F-C479BCCAF208}" destId="{617799AA-E595-4150-885C-05034D44E300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C902AD-F832-41AD-84D6-17F15316A7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FCF2954-51F3-4417-A8CC-CA217D12BB9E}">
      <dgm:prSet/>
      <dgm:spPr/>
      <dgm:t>
        <a:bodyPr/>
        <a:lstStyle/>
        <a:p>
          <a:r>
            <a:rPr lang="en-IN" dirty="0"/>
            <a:t>Course material:</a:t>
          </a:r>
          <a:endParaRPr lang="en-US" dirty="0"/>
        </a:p>
      </dgm:t>
    </dgm:pt>
    <dgm:pt modelId="{6225832E-E189-466D-815F-C90533AC70CA}" type="parTrans" cxnId="{1AFC98F5-843C-4CCC-A2CC-85898E6BAFA5}">
      <dgm:prSet/>
      <dgm:spPr/>
      <dgm:t>
        <a:bodyPr/>
        <a:lstStyle/>
        <a:p>
          <a:endParaRPr lang="en-US"/>
        </a:p>
      </dgm:t>
    </dgm:pt>
    <dgm:pt modelId="{D71B97C6-6F4B-4CD8-84C7-0DA646C2F8CF}" type="sibTrans" cxnId="{1AFC98F5-843C-4CCC-A2CC-85898E6BAFA5}">
      <dgm:prSet/>
      <dgm:spPr/>
      <dgm:t>
        <a:bodyPr/>
        <a:lstStyle/>
        <a:p>
          <a:endParaRPr lang="en-US"/>
        </a:p>
      </dgm:t>
    </dgm:pt>
    <dgm:pt modelId="{A109D1BB-D1CC-4E02-AC6B-3399E19364F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GitHub repository : https://github.com/askhari139/IntroductionToR</a:t>
          </a:r>
          <a:endParaRPr lang="en-US" dirty="0"/>
        </a:p>
      </dgm:t>
    </dgm:pt>
    <dgm:pt modelId="{42080B5F-E074-4722-89C2-810F5211A47B}" type="parTrans" cxnId="{E87BD944-10F9-4447-805A-E22BD2372069}">
      <dgm:prSet/>
      <dgm:spPr/>
      <dgm:t>
        <a:bodyPr/>
        <a:lstStyle/>
        <a:p>
          <a:endParaRPr lang="en-US"/>
        </a:p>
      </dgm:t>
    </dgm:pt>
    <dgm:pt modelId="{1331ACB6-FE5D-4728-89D7-F2E805B86C3B}" type="sibTrans" cxnId="{E87BD944-10F9-4447-805A-E22BD2372069}">
      <dgm:prSet/>
      <dgm:spPr/>
      <dgm:t>
        <a:bodyPr/>
        <a:lstStyle/>
        <a:p>
          <a:endParaRPr lang="en-US"/>
        </a:p>
      </dgm:t>
    </dgm:pt>
    <dgm:pt modelId="{56C0D948-87C2-4795-ADF6-192AEB6531B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Books: </a:t>
          </a:r>
          <a:endParaRPr lang="en-US"/>
        </a:p>
      </dgm:t>
    </dgm:pt>
    <dgm:pt modelId="{82968A92-1B83-47F5-906A-431FBC40FB1F}" type="parTrans" cxnId="{24A9C379-4FA0-4BF3-B292-A9B4E86B5756}">
      <dgm:prSet/>
      <dgm:spPr/>
      <dgm:t>
        <a:bodyPr/>
        <a:lstStyle/>
        <a:p>
          <a:endParaRPr lang="en-US"/>
        </a:p>
      </dgm:t>
    </dgm:pt>
    <dgm:pt modelId="{4927C095-DEAE-46E1-8880-EB45C8577C04}" type="sibTrans" cxnId="{24A9C379-4FA0-4BF3-B292-A9B4E86B5756}">
      <dgm:prSet/>
      <dgm:spPr/>
      <dgm:t>
        <a:bodyPr/>
        <a:lstStyle/>
        <a:p>
          <a:endParaRPr lang="en-US"/>
        </a:p>
      </dgm:t>
    </dgm:pt>
    <dgm:pt modelId="{61E9E001-9A21-4201-92F6-E2DACD65AD10}">
      <dgm:prSet/>
      <dgm:spPr/>
      <dgm:t>
        <a:bodyPr/>
        <a:lstStyle/>
        <a:p>
          <a:r>
            <a:rPr lang="en-IN" dirty="0"/>
            <a:t>R programming for Data Science by Roger D Peng</a:t>
          </a:r>
          <a:endParaRPr lang="en-US" dirty="0"/>
        </a:p>
      </dgm:t>
    </dgm:pt>
    <dgm:pt modelId="{18B88D18-11A2-4677-ADD5-7ADB0E3785DF}" type="parTrans" cxnId="{DF16ED31-36E8-461C-B2B4-54E3644BEBD5}">
      <dgm:prSet/>
      <dgm:spPr/>
      <dgm:t>
        <a:bodyPr/>
        <a:lstStyle/>
        <a:p>
          <a:endParaRPr lang="en-US"/>
        </a:p>
      </dgm:t>
    </dgm:pt>
    <dgm:pt modelId="{BC316667-681B-4351-BF70-BDE5A0C8A9C9}" type="sibTrans" cxnId="{DF16ED31-36E8-461C-B2B4-54E3644BEBD5}">
      <dgm:prSet/>
      <dgm:spPr/>
      <dgm:t>
        <a:bodyPr/>
        <a:lstStyle/>
        <a:p>
          <a:endParaRPr lang="en-US"/>
        </a:p>
      </dgm:t>
    </dgm:pt>
    <dgm:pt modelId="{71B60C21-5437-4B50-B872-F7B17D610828}">
      <dgm:prSet/>
      <dgm:spPr/>
      <dgm:t>
        <a:bodyPr/>
        <a:lstStyle/>
        <a:p>
          <a:r>
            <a:rPr lang="en-IN" dirty="0"/>
            <a:t>R for Dummies by Andrie de Vries and Joris Meys</a:t>
          </a:r>
          <a:endParaRPr lang="en-US" dirty="0"/>
        </a:p>
      </dgm:t>
    </dgm:pt>
    <dgm:pt modelId="{A69FB8BF-0D3D-492D-91F5-AB4A8447CE10}" type="parTrans" cxnId="{17EC2BA1-ECA6-4D6F-BF42-294FD89F0184}">
      <dgm:prSet/>
      <dgm:spPr/>
      <dgm:t>
        <a:bodyPr/>
        <a:lstStyle/>
        <a:p>
          <a:endParaRPr lang="en-US"/>
        </a:p>
      </dgm:t>
    </dgm:pt>
    <dgm:pt modelId="{A2C783A9-BD8E-4AF0-B0CF-56327F5A9F66}" type="sibTrans" cxnId="{17EC2BA1-ECA6-4D6F-BF42-294FD89F0184}">
      <dgm:prSet/>
      <dgm:spPr/>
      <dgm:t>
        <a:bodyPr/>
        <a:lstStyle/>
        <a:p>
          <a:endParaRPr lang="en-US"/>
        </a:p>
      </dgm:t>
    </dgm:pt>
    <dgm:pt modelId="{AEAAC613-358F-48AC-A64D-294DB405B92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Lecture notebooks every week will be uploaded on GitHub</a:t>
          </a:r>
          <a:endParaRPr lang="en-US"/>
        </a:p>
      </dgm:t>
    </dgm:pt>
    <dgm:pt modelId="{8D2916CB-E27D-4841-A8A2-38E78B738B43}" type="parTrans" cxnId="{C21CD435-5638-417F-83B5-CD56358D1919}">
      <dgm:prSet/>
      <dgm:spPr/>
      <dgm:t>
        <a:bodyPr/>
        <a:lstStyle/>
        <a:p>
          <a:endParaRPr lang="en-US"/>
        </a:p>
      </dgm:t>
    </dgm:pt>
    <dgm:pt modelId="{509393F3-9086-417A-B9E6-7D3557F6DF6F}" type="sibTrans" cxnId="{C21CD435-5638-417F-83B5-CD56358D1919}">
      <dgm:prSet/>
      <dgm:spPr/>
      <dgm:t>
        <a:bodyPr/>
        <a:lstStyle/>
        <a:p>
          <a:endParaRPr lang="en-US"/>
        </a:p>
      </dgm:t>
    </dgm:pt>
    <dgm:pt modelId="{3C1DB835-0712-4030-A422-069F3F5267A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Unit specific materials will be provided with time</a:t>
          </a:r>
          <a:endParaRPr lang="en-US"/>
        </a:p>
      </dgm:t>
    </dgm:pt>
    <dgm:pt modelId="{FB7DC082-9CA9-4979-90C5-AFC6F3734291}" type="parTrans" cxnId="{095E2EC4-ABBA-4346-8341-610AD4547B19}">
      <dgm:prSet/>
      <dgm:spPr/>
      <dgm:t>
        <a:bodyPr/>
        <a:lstStyle/>
        <a:p>
          <a:endParaRPr lang="en-US"/>
        </a:p>
      </dgm:t>
    </dgm:pt>
    <dgm:pt modelId="{771E91A9-1515-43E6-8865-F6D0C2584A3C}" type="sibTrans" cxnId="{095E2EC4-ABBA-4346-8341-610AD4547B19}">
      <dgm:prSet/>
      <dgm:spPr/>
      <dgm:t>
        <a:bodyPr/>
        <a:lstStyle/>
        <a:p>
          <a:endParaRPr lang="en-US"/>
        </a:p>
      </dgm:t>
    </dgm:pt>
    <dgm:pt modelId="{ACDEFF07-A1B5-4FE7-A42F-C84B2A8C5399}">
      <dgm:prSet/>
      <dgm:spPr/>
      <dgm:t>
        <a:bodyPr/>
        <a:lstStyle/>
        <a:p>
          <a:r>
            <a:rPr lang="en-IN"/>
            <a:t>Homework</a:t>
          </a:r>
          <a:endParaRPr lang="en-US"/>
        </a:p>
      </dgm:t>
    </dgm:pt>
    <dgm:pt modelId="{83D89EBE-851D-4FCF-8026-1213393B195D}" type="parTrans" cxnId="{94D257D3-959A-4237-A40C-CE73A101B94C}">
      <dgm:prSet/>
      <dgm:spPr/>
      <dgm:t>
        <a:bodyPr/>
        <a:lstStyle/>
        <a:p>
          <a:endParaRPr lang="en-US"/>
        </a:p>
      </dgm:t>
    </dgm:pt>
    <dgm:pt modelId="{E2D82951-E322-428C-88A1-77CC18464A2B}" type="sibTrans" cxnId="{94D257D3-959A-4237-A40C-CE73A101B94C}">
      <dgm:prSet/>
      <dgm:spPr/>
      <dgm:t>
        <a:bodyPr/>
        <a:lstStyle/>
        <a:p>
          <a:endParaRPr lang="en-US"/>
        </a:p>
      </dgm:t>
    </dgm:pt>
    <dgm:pt modelId="{FF651EB1-516F-46D4-A7F0-13903ADD220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 practice assignment every week, given and discussed on Friday, submit on Monday – (reading assignments and coding assignments)</a:t>
          </a:r>
          <a:endParaRPr lang="en-US" dirty="0"/>
        </a:p>
      </dgm:t>
    </dgm:pt>
    <dgm:pt modelId="{44641D3B-EE9E-4E77-852B-03F03BFE97E1}" type="parTrans" cxnId="{5630EFDC-71E0-47E2-BD99-BB70E3221898}">
      <dgm:prSet/>
      <dgm:spPr/>
      <dgm:t>
        <a:bodyPr/>
        <a:lstStyle/>
        <a:p>
          <a:endParaRPr lang="en-US"/>
        </a:p>
      </dgm:t>
    </dgm:pt>
    <dgm:pt modelId="{C2611B78-56F6-4217-8C0F-076AC2DF3DD7}" type="sibTrans" cxnId="{5630EFDC-71E0-47E2-BD99-BB70E3221898}">
      <dgm:prSet/>
      <dgm:spPr/>
      <dgm:t>
        <a:bodyPr/>
        <a:lstStyle/>
        <a:p>
          <a:endParaRPr lang="en-US"/>
        </a:p>
      </dgm:t>
    </dgm:pt>
    <dgm:pt modelId="{D3716134-96A4-466F-97DE-0C07D9D0D87A}">
      <dgm:prSet/>
      <dgm:spPr/>
      <dgm:t>
        <a:bodyPr/>
        <a:lstStyle/>
        <a:p>
          <a:r>
            <a:rPr lang="en-IN"/>
            <a:t>Evaluation:</a:t>
          </a:r>
          <a:endParaRPr lang="en-US"/>
        </a:p>
      </dgm:t>
    </dgm:pt>
    <dgm:pt modelId="{39C16339-D5E7-412A-BF88-E84072713C94}" type="parTrans" cxnId="{E510F619-5C1E-4036-8195-67454B51E1AF}">
      <dgm:prSet/>
      <dgm:spPr/>
      <dgm:t>
        <a:bodyPr/>
        <a:lstStyle/>
        <a:p>
          <a:endParaRPr lang="en-US"/>
        </a:p>
      </dgm:t>
    </dgm:pt>
    <dgm:pt modelId="{393A5029-AA2F-43CE-916B-EBE3C50E6241}" type="sibTrans" cxnId="{E510F619-5C1E-4036-8195-67454B51E1AF}">
      <dgm:prSet/>
      <dgm:spPr/>
      <dgm:t>
        <a:bodyPr/>
        <a:lstStyle/>
        <a:p>
          <a:endParaRPr lang="en-US"/>
        </a:p>
      </dgm:t>
    </dgm:pt>
    <dgm:pt modelId="{903AE21D-CCD8-47D4-9D55-F3ED81433CD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Assignments : 40 marks (tentatively, end of August and end of October)</a:t>
          </a:r>
          <a:endParaRPr lang="en-US"/>
        </a:p>
      </dgm:t>
    </dgm:pt>
    <dgm:pt modelId="{6E8FE31B-B580-45E9-9C75-0EC42D5C6978}" type="parTrans" cxnId="{E91FE227-3FD4-4BAE-A7C6-C2138ECE511D}">
      <dgm:prSet/>
      <dgm:spPr/>
      <dgm:t>
        <a:bodyPr/>
        <a:lstStyle/>
        <a:p>
          <a:endParaRPr lang="en-US"/>
        </a:p>
      </dgm:t>
    </dgm:pt>
    <dgm:pt modelId="{E966FA12-52D4-443D-B95D-008589043C4D}" type="sibTrans" cxnId="{E91FE227-3FD4-4BAE-A7C6-C2138ECE511D}">
      <dgm:prSet/>
      <dgm:spPr/>
      <dgm:t>
        <a:bodyPr/>
        <a:lstStyle/>
        <a:p>
          <a:endParaRPr lang="en-US"/>
        </a:p>
      </dgm:t>
    </dgm:pt>
    <dgm:pt modelId="{6F36AFBD-A386-415E-BF21-4B15B8D324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Mid sem : 20 marks</a:t>
          </a:r>
          <a:endParaRPr lang="en-US"/>
        </a:p>
      </dgm:t>
    </dgm:pt>
    <dgm:pt modelId="{9F5C27E3-AD76-4C74-BF18-8DF6927F60AF}" type="parTrans" cxnId="{0BAFA3E0-53F2-419C-8EB7-3CFD7DAAD614}">
      <dgm:prSet/>
      <dgm:spPr/>
      <dgm:t>
        <a:bodyPr/>
        <a:lstStyle/>
        <a:p>
          <a:endParaRPr lang="en-US"/>
        </a:p>
      </dgm:t>
    </dgm:pt>
    <dgm:pt modelId="{96F06ECC-68B0-40C1-A9D4-4A3AB60E7FF7}" type="sibTrans" cxnId="{0BAFA3E0-53F2-419C-8EB7-3CFD7DAAD614}">
      <dgm:prSet/>
      <dgm:spPr/>
      <dgm:t>
        <a:bodyPr/>
        <a:lstStyle/>
        <a:p>
          <a:endParaRPr lang="en-US"/>
        </a:p>
      </dgm:t>
    </dgm:pt>
    <dgm:pt modelId="{1A8099D4-D504-4BCA-9393-54E5366698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End sem : 40 marks</a:t>
          </a:r>
          <a:endParaRPr lang="en-US"/>
        </a:p>
      </dgm:t>
    </dgm:pt>
    <dgm:pt modelId="{0C5CAA24-B9D4-4FC8-B295-BAF2D6A9402C}" type="parTrans" cxnId="{A4BC43A1-7DBA-4209-AFC2-7F7EE842D157}">
      <dgm:prSet/>
      <dgm:spPr/>
      <dgm:t>
        <a:bodyPr/>
        <a:lstStyle/>
        <a:p>
          <a:endParaRPr lang="en-US"/>
        </a:p>
      </dgm:t>
    </dgm:pt>
    <dgm:pt modelId="{403C4831-B8E0-4770-8FF2-F88A2690E988}" type="sibTrans" cxnId="{A4BC43A1-7DBA-4209-AFC2-7F7EE842D157}">
      <dgm:prSet/>
      <dgm:spPr/>
      <dgm:t>
        <a:bodyPr/>
        <a:lstStyle/>
        <a:p>
          <a:endParaRPr lang="en-US"/>
        </a:p>
      </dgm:t>
    </dgm:pt>
    <dgm:pt modelId="{EB32F66A-F9F3-4B9E-B55F-74CCF52A906C}">
      <dgm:prSet/>
      <dgm:spPr/>
      <dgm:t>
        <a:bodyPr/>
        <a:lstStyle/>
        <a:p>
          <a:r>
            <a:rPr lang="en-IN" dirty="0"/>
            <a:t>R for Data Sciences by Hadley Wickham and Garett Grolemund</a:t>
          </a:r>
          <a:endParaRPr lang="en-US" dirty="0"/>
        </a:p>
      </dgm:t>
    </dgm:pt>
    <dgm:pt modelId="{7DE9AD45-EB4B-4937-A618-A6631DD987A7}" type="parTrans" cxnId="{387A7ACA-A602-4753-9E99-AC424C63C714}">
      <dgm:prSet/>
      <dgm:spPr/>
      <dgm:t>
        <a:bodyPr/>
        <a:lstStyle/>
        <a:p>
          <a:endParaRPr lang="en-IN"/>
        </a:p>
      </dgm:t>
    </dgm:pt>
    <dgm:pt modelId="{BD649EC4-0D40-4293-BE5F-95536C5306EB}" type="sibTrans" cxnId="{387A7ACA-A602-4753-9E99-AC424C63C714}">
      <dgm:prSet/>
      <dgm:spPr/>
      <dgm:t>
        <a:bodyPr/>
        <a:lstStyle/>
        <a:p>
          <a:endParaRPr lang="en-IN"/>
        </a:p>
      </dgm:t>
    </dgm:pt>
    <dgm:pt modelId="{F155B063-5FE3-43CC-A75E-DEB47CD7A760}" type="pres">
      <dgm:prSet presAssocID="{F7C902AD-F832-41AD-84D6-17F15316A754}" presName="linear" presStyleCnt="0">
        <dgm:presLayoutVars>
          <dgm:animLvl val="lvl"/>
          <dgm:resizeHandles val="exact"/>
        </dgm:presLayoutVars>
      </dgm:prSet>
      <dgm:spPr/>
    </dgm:pt>
    <dgm:pt modelId="{CBAE5096-9997-42C6-88FA-4A6D9C34017B}" type="pres">
      <dgm:prSet presAssocID="{2FCF2954-51F3-4417-A8CC-CA217D12BB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08BA0C-9FEB-4B9A-9DDD-425A9F74C3AB}" type="pres">
      <dgm:prSet presAssocID="{2FCF2954-51F3-4417-A8CC-CA217D12BB9E}" presName="childText" presStyleLbl="revTx" presStyleIdx="0" presStyleCnt="3">
        <dgm:presLayoutVars>
          <dgm:bulletEnabled val="1"/>
        </dgm:presLayoutVars>
      </dgm:prSet>
      <dgm:spPr/>
    </dgm:pt>
    <dgm:pt modelId="{BE4A0F99-59DA-4635-B644-7FD579D6FFA9}" type="pres">
      <dgm:prSet presAssocID="{ACDEFF07-A1B5-4FE7-A42F-C84B2A8C53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76B6E5-DA23-431B-A43A-3B5456D5EBD3}" type="pres">
      <dgm:prSet presAssocID="{ACDEFF07-A1B5-4FE7-A42F-C84B2A8C5399}" presName="childText" presStyleLbl="revTx" presStyleIdx="1" presStyleCnt="3">
        <dgm:presLayoutVars>
          <dgm:bulletEnabled val="1"/>
        </dgm:presLayoutVars>
      </dgm:prSet>
      <dgm:spPr/>
    </dgm:pt>
    <dgm:pt modelId="{8AEBD679-F33B-4B9E-98E9-CDBE28407A1E}" type="pres">
      <dgm:prSet presAssocID="{D3716134-96A4-466F-97DE-0C07D9D0D8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DCB43A4-44B1-4D9C-A808-BBD2BF6693F8}" type="pres">
      <dgm:prSet presAssocID="{D3716134-96A4-466F-97DE-0C07D9D0D87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96CA809-4ECC-4102-8DD7-C6E7341CE083}" type="presOf" srcId="{1A8099D4-D504-4BCA-9393-54E5366698C0}" destId="{CDCB43A4-44B1-4D9C-A808-BBD2BF6693F8}" srcOrd="0" destOrd="2" presId="urn:microsoft.com/office/officeart/2005/8/layout/vList2"/>
    <dgm:cxn modelId="{AD384B15-3C3E-4188-8492-A6B008005BE5}" type="presOf" srcId="{FF651EB1-516F-46D4-A7F0-13903ADD2203}" destId="{1D76B6E5-DA23-431B-A43A-3B5456D5EBD3}" srcOrd="0" destOrd="0" presId="urn:microsoft.com/office/officeart/2005/8/layout/vList2"/>
    <dgm:cxn modelId="{D8086219-FB85-41E6-BC91-983793536A21}" type="presOf" srcId="{71B60C21-5437-4B50-B872-F7B17D610828}" destId="{4608BA0C-9FEB-4B9A-9DDD-425A9F74C3AB}" srcOrd="0" destOrd="4" presId="urn:microsoft.com/office/officeart/2005/8/layout/vList2"/>
    <dgm:cxn modelId="{E510F619-5C1E-4036-8195-67454B51E1AF}" srcId="{F7C902AD-F832-41AD-84D6-17F15316A754}" destId="{D3716134-96A4-466F-97DE-0C07D9D0D87A}" srcOrd="2" destOrd="0" parTransId="{39C16339-D5E7-412A-BF88-E84072713C94}" sibTransId="{393A5029-AA2F-43CE-916B-EBE3C50E6241}"/>
    <dgm:cxn modelId="{E91FE227-3FD4-4BAE-A7C6-C2138ECE511D}" srcId="{D3716134-96A4-466F-97DE-0C07D9D0D87A}" destId="{903AE21D-CCD8-47D4-9D55-F3ED81433CD1}" srcOrd="0" destOrd="0" parTransId="{6E8FE31B-B580-45E9-9C75-0EC42D5C6978}" sibTransId="{E966FA12-52D4-443D-B95D-008589043C4D}"/>
    <dgm:cxn modelId="{DF16ED31-36E8-461C-B2B4-54E3644BEBD5}" srcId="{56C0D948-87C2-4795-ADF6-192AEB6531B5}" destId="{61E9E001-9A21-4201-92F6-E2DACD65AD10}" srcOrd="0" destOrd="0" parTransId="{18B88D18-11A2-4677-ADD5-7ADB0E3785DF}" sibTransId="{BC316667-681B-4351-BF70-BDE5A0C8A9C9}"/>
    <dgm:cxn modelId="{FC3DD034-DAC3-42F2-B6E5-67DE336D3291}" type="presOf" srcId="{ACDEFF07-A1B5-4FE7-A42F-C84B2A8C5399}" destId="{BE4A0F99-59DA-4635-B644-7FD579D6FFA9}" srcOrd="0" destOrd="0" presId="urn:microsoft.com/office/officeart/2005/8/layout/vList2"/>
    <dgm:cxn modelId="{C21CD435-5638-417F-83B5-CD56358D1919}" srcId="{2FCF2954-51F3-4417-A8CC-CA217D12BB9E}" destId="{AEAAC613-358F-48AC-A64D-294DB405B927}" srcOrd="2" destOrd="0" parTransId="{8D2916CB-E27D-4841-A8A2-38E78B738B43}" sibTransId="{509393F3-9086-417A-B9E6-7D3557F6DF6F}"/>
    <dgm:cxn modelId="{B40FAC37-5544-4653-BA71-A11CF732F027}" type="presOf" srcId="{D3716134-96A4-466F-97DE-0C07D9D0D87A}" destId="{8AEBD679-F33B-4B9E-98E9-CDBE28407A1E}" srcOrd="0" destOrd="0" presId="urn:microsoft.com/office/officeart/2005/8/layout/vList2"/>
    <dgm:cxn modelId="{6278A739-10F5-4C80-AD79-C3857DE1CF12}" type="presOf" srcId="{6F36AFBD-A386-415E-BF21-4B15B8D324A1}" destId="{CDCB43A4-44B1-4D9C-A808-BBD2BF6693F8}" srcOrd="0" destOrd="1" presId="urn:microsoft.com/office/officeart/2005/8/layout/vList2"/>
    <dgm:cxn modelId="{1365C95C-67B6-47BC-831F-8567340CE900}" type="presOf" srcId="{3C1DB835-0712-4030-A422-069F3F5267AC}" destId="{4608BA0C-9FEB-4B9A-9DDD-425A9F74C3AB}" srcOrd="0" destOrd="6" presId="urn:microsoft.com/office/officeart/2005/8/layout/vList2"/>
    <dgm:cxn modelId="{4422B664-A687-408F-8F0A-7D9CA73F0BE3}" type="presOf" srcId="{61E9E001-9A21-4201-92F6-E2DACD65AD10}" destId="{4608BA0C-9FEB-4B9A-9DDD-425A9F74C3AB}" srcOrd="0" destOrd="2" presId="urn:microsoft.com/office/officeart/2005/8/layout/vList2"/>
    <dgm:cxn modelId="{E87BD944-10F9-4447-805A-E22BD2372069}" srcId="{2FCF2954-51F3-4417-A8CC-CA217D12BB9E}" destId="{A109D1BB-D1CC-4E02-AC6B-3399E19364FD}" srcOrd="0" destOrd="0" parTransId="{42080B5F-E074-4722-89C2-810F5211A47B}" sibTransId="{1331ACB6-FE5D-4728-89D7-F2E805B86C3B}"/>
    <dgm:cxn modelId="{1063AE45-D9AF-4083-B25A-0F82F4B55D7B}" type="presOf" srcId="{A109D1BB-D1CC-4E02-AC6B-3399E19364FD}" destId="{4608BA0C-9FEB-4B9A-9DDD-425A9F74C3AB}" srcOrd="0" destOrd="0" presId="urn:microsoft.com/office/officeart/2005/8/layout/vList2"/>
    <dgm:cxn modelId="{3609F94D-75FC-453A-AE8E-2FCDBB2D1EE3}" type="presOf" srcId="{2FCF2954-51F3-4417-A8CC-CA217D12BB9E}" destId="{CBAE5096-9997-42C6-88FA-4A6D9C34017B}" srcOrd="0" destOrd="0" presId="urn:microsoft.com/office/officeart/2005/8/layout/vList2"/>
    <dgm:cxn modelId="{AEEF5255-0C73-42B4-B61F-7A3224A6ABDF}" type="presOf" srcId="{EB32F66A-F9F3-4B9E-B55F-74CCF52A906C}" destId="{4608BA0C-9FEB-4B9A-9DDD-425A9F74C3AB}" srcOrd="0" destOrd="3" presId="urn:microsoft.com/office/officeart/2005/8/layout/vList2"/>
    <dgm:cxn modelId="{24A9C379-4FA0-4BF3-B292-A9B4E86B5756}" srcId="{2FCF2954-51F3-4417-A8CC-CA217D12BB9E}" destId="{56C0D948-87C2-4795-ADF6-192AEB6531B5}" srcOrd="1" destOrd="0" parTransId="{82968A92-1B83-47F5-906A-431FBC40FB1F}" sibTransId="{4927C095-DEAE-46E1-8880-EB45C8577C04}"/>
    <dgm:cxn modelId="{4190A492-81BD-4694-BF68-0348C69AC7C0}" type="presOf" srcId="{F7C902AD-F832-41AD-84D6-17F15316A754}" destId="{F155B063-5FE3-43CC-A75E-DEB47CD7A760}" srcOrd="0" destOrd="0" presId="urn:microsoft.com/office/officeart/2005/8/layout/vList2"/>
    <dgm:cxn modelId="{17EC2BA1-ECA6-4D6F-BF42-294FD89F0184}" srcId="{56C0D948-87C2-4795-ADF6-192AEB6531B5}" destId="{71B60C21-5437-4B50-B872-F7B17D610828}" srcOrd="2" destOrd="0" parTransId="{A69FB8BF-0D3D-492D-91F5-AB4A8447CE10}" sibTransId="{A2C783A9-BD8E-4AF0-B0CF-56327F5A9F66}"/>
    <dgm:cxn modelId="{A4BC43A1-7DBA-4209-AFC2-7F7EE842D157}" srcId="{D3716134-96A4-466F-97DE-0C07D9D0D87A}" destId="{1A8099D4-D504-4BCA-9393-54E5366698C0}" srcOrd="2" destOrd="0" parTransId="{0C5CAA24-B9D4-4FC8-B295-BAF2D6A9402C}" sibTransId="{403C4831-B8E0-4770-8FF2-F88A2690E988}"/>
    <dgm:cxn modelId="{E8D9DCA3-B26B-4DEC-898A-C6BD6A0B0181}" type="presOf" srcId="{56C0D948-87C2-4795-ADF6-192AEB6531B5}" destId="{4608BA0C-9FEB-4B9A-9DDD-425A9F74C3AB}" srcOrd="0" destOrd="1" presId="urn:microsoft.com/office/officeart/2005/8/layout/vList2"/>
    <dgm:cxn modelId="{30E153C3-F994-46BA-BFD3-A7A908F43D46}" type="presOf" srcId="{AEAAC613-358F-48AC-A64D-294DB405B927}" destId="{4608BA0C-9FEB-4B9A-9DDD-425A9F74C3AB}" srcOrd="0" destOrd="5" presId="urn:microsoft.com/office/officeart/2005/8/layout/vList2"/>
    <dgm:cxn modelId="{095E2EC4-ABBA-4346-8341-610AD4547B19}" srcId="{2FCF2954-51F3-4417-A8CC-CA217D12BB9E}" destId="{3C1DB835-0712-4030-A422-069F3F5267AC}" srcOrd="3" destOrd="0" parTransId="{FB7DC082-9CA9-4979-90C5-AFC6F3734291}" sibTransId="{771E91A9-1515-43E6-8865-F6D0C2584A3C}"/>
    <dgm:cxn modelId="{139D9CC5-7BF7-4DC5-A44F-4670914A9DD1}" type="presOf" srcId="{903AE21D-CCD8-47D4-9D55-F3ED81433CD1}" destId="{CDCB43A4-44B1-4D9C-A808-BBD2BF6693F8}" srcOrd="0" destOrd="0" presId="urn:microsoft.com/office/officeart/2005/8/layout/vList2"/>
    <dgm:cxn modelId="{387A7ACA-A602-4753-9E99-AC424C63C714}" srcId="{56C0D948-87C2-4795-ADF6-192AEB6531B5}" destId="{EB32F66A-F9F3-4B9E-B55F-74CCF52A906C}" srcOrd="1" destOrd="0" parTransId="{7DE9AD45-EB4B-4937-A618-A6631DD987A7}" sibTransId="{BD649EC4-0D40-4293-BE5F-95536C5306EB}"/>
    <dgm:cxn modelId="{94D257D3-959A-4237-A40C-CE73A101B94C}" srcId="{F7C902AD-F832-41AD-84D6-17F15316A754}" destId="{ACDEFF07-A1B5-4FE7-A42F-C84B2A8C5399}" srcOrd="1" destOrd="0" parTransId="{83D89EBE-851D-4FCF-8026-1213393B195D}" sibTransId="{E2D82951-E322-428C-88A1-77CC18464A2B}"/>
    <dgm:cxn modelId="{5630EFDC-71E0-47E2-BD99-BB70E3221898}" srcId="{ACDEFF07-A1B5-4FE7-A42F-C84B2A8C5399}" destId="{FF651EB1-516F-46D4-A7F0-13903ADD2203}" srcOrd="0" destOrd="0" parTransId="{44641D3B-EE9E-4E77-852B-03F03BFE97E1}" sibTransId="{C2611B78-56F6-4217-8C0F-076AC2DF3DD7}"/>
    <dgm:cxn modelId="{0BAFA3E0-53F2-419C-8EB7-3CFD7DAAD614}" srcId="{D3716134-96A4-466F-97DE-0C07D9D0D87A}" destId="{6F36AFBD-A386-415E-BF21-4B15B8D324A1}" srcOrd="1" destOrd="0" parTransId="{9F5C27E3-AD76-4C74-BF18-8DF6927F60AF}" sibTransId="{96F06ECC-68B0-40C1-A9D4-4A3AB60E7FF7}"/>
    <dgm:cxn modelId="{1AFC98F5-843C-4CCC-A2CC-85898E6BAFA5}" srcId="{F7C902AD-F832-41AD-84D6-17F15316A754}" destId="{2FCF2954-51F3-4417-A8CC-CA217D12BB9E}" srcOrd="0" destOrd="0" parTransId="{6225832E-E189-466D-815F-C90533AC70CA}" sibTransId="{D71B97C6-6F4B-4CD8-84C7-0DA646C2F8CF}"/>
    <dgm:cxn modelId="{9C4EE9E8-686E-40DF-AC48-B93AAF36CBE5}" type="presParOf" srcId="{F155B063-5FE3-43CC-A75E-DEB47CD7A760}" destId="{CBAE5096-9997-42C6-88FA-4A6D9C34017B}" srcOrd="0" destOrd="0" presId="urn:microsoft.com/office/officeart/2005/8/layout/vList2"/>
    <dgm:cxn modelId="{BECA3A1B-173E-4CE3-B8EF-CB5628EC71A1}" type="presParOf" srcId="{F155B063-5FE3-43CC-A75E-DEB47CD7A760}" destId="{4608BA0C-9FEB-4B9A-9DDD-425A9F74C3AB}" srcOrd="1" destOrd="0" presId="urn:microsoft.com/office/officeart/2005/8/layout/vList2"/>
    <dgm:cxn modelId="{A5255A15-EAF2-4DCD-BCA0-1CF4A63DA0A5}" type="presParOf" srcId="{F155B063-5FE3-43CC-A75E-DEB47CD7A760}" destId="{BE4A0F99-59DA-4635-B644-7FD579D6FFA9}" srcOrd="2" destOrd="0" presId="urn:microsoft.com/office/officeart/2005/8/layout/vList2"/>
    <dgm:cxn modelId="{10421C80-DCC1-480D-B68D-35876B8D3EED}" type="presParOf" srcId="{F155B063-5FE3-43CC-A75E-DEB47CD7A760}" destId="{1D76B6E5-DA23-431B-A43A-3B5456D5EBD3}" srcOrd="3" destOrd="0" presId="urn:microsoft.com/office/officeart/2005/8/layout/vList2"/>
    <dgm:cxn modelId="{BA396388-A0F9-48EB-AE0C-71EB218BDB0E}" type="presParOf" srcId="{F155B063-5FE3-43CC-A75E-DEB47CD7A760}" destId="{8AEBD679-F33B-4B9E-98E9-CDBE28407A1E}" srcOrd="4" destOrd="0" presId="urn:microsoft.com/office/officeart/2005/8/layout/vList2"/>
    <dgm:cxn modelId="{A3A315B5-263E-4987-9D3B-96D3FB4AD0B5}" type="presParOf" srcId="{F155B063-5FE3-43CC-A75E-DEB47CD7A760}" destId="{CDCB43A4-44B1-4D9C-A808-BBD2BF6693F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8A1BC-B676-45FD-BEFC-B0072FF179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0C74B1-5E8C-4C41-8F5D-4F423E854A7F}">
      <dgm:prSet/>
      <dgm:spPr/>
      <dgm:t>
        <a:bodyPr/>
        <a:lstStyle/>
        <a:p>
          <a:r>
            <a:rPr lang="en-IN"/>
            <a:t>Participate (there will be marks for participation)</a:t>
          </a:r>
          <a:endParaRPr lang="en-US"/>
        </a:p>
      </dgm:t>
    </dgm:pt>
    <dgm:pt modelId="{322B3E1E-8F67-4395-BEBB-F865D495805A}" type="parTrans" cxnId="{D66D747D-F730-4710-9E80-73DFAE844E44}">
      <dgm:prSet/>
      <dgm:spPr/>
      <dgm:t>
        <a:bodyPr/>
        <a:lstStyle/>
        <a:p>
          <a:endParaRPr lang="en-US"/>
        </a:p>
      </dgm:t>
    </dgm:pt>
    <dgm:pt modelId="{9A468F87-8187-462D-A272-AE809DB01F12}" type="sibTrans" cxnId="{D66D747D-F730-4710-9E80-73DFAE844E44}">
      <dgm:prSet/>
      <dgm:spPr/>
      <dgm:t>
        <a:bodyPr/>
        <a:lstStyle/>
        <a:p>
          <a:endParaRPr lang="en-US"/>
        </a:p>
      </dgm:t>
    </dgm:pt>
    <dgm:pt modelId="{B38FE83C-269A-4221-8ABD-7FCB6B8895E4}">
      <dgm:prSet/>
      <dgm:spPr/>
      <dgm:t>
        <a:bodyPr/>
        <a:lstStyle/>
        <a:p>
          <a:r>
            <a:rPr lang="en-IN"/>
            <a:t>Ask questions. No question is stupid!</a:t>
          </a:r>
          <a:endParaRPr lang="en-US"/>
        </a:p>
      </dgm:t>
    </dgm:pt>
    <dgm:pt modelId="{C204C9DB-BF05-483E-9BEF-659B21810F43}" type="parTrans" cxnId="{A664C327-13BE-47CC-A1D1-2C8FB6206E39}">
      <dgm:prSet/>
      <dgm:spPr/>
      <dgm:t>
        <a:bodyPr/>
        <a:lstStyle/>
        <a:p>
          <a:endParaRPr lang="en-US"/>
        </a:p>
      </dgm:t>
    </dgm:pt>
    <dgm:pt modelId="{DC9ACAB9-4110-40D6-8F95-7BB8CA4CDF4F}" type="sibTrans" cxnId="{A664C327-13BE-47CC-A1D1-2C8FB6206E39}">
      <dgm:prSet/>
      <dgm:spPr/>
      <dgm:t>
        <a:bodyPr/>
        <a:lstStyle/>
        <a:p>
          <a:endParaRPr lang="en-US"/>
        </a:p>
      </dgm:t>
    </dgm:pt>
    <dgm:pt modelId="{985B7DE7-A634-4D2D-8B2C-B26636759C96}">
      <dgm:prSet/>
      <dgm:spPr/>
      <dgm:t>
        <a:bodyPr/>
        <a:lstStyle/>
        <a:p>
          <a:r>
            <a:rPr lang="en-IN"/>
            <a:t>Occam’s razor (simplest answer is often the correct one)</a:t>
          </a:r>
          <a:endParaRPr lang="en-US"/>
        </a:p>
      </dgm:t>
    </dgm:pt>
    <dgm:pt modelId="{7C52C369-F536-490E-B3D9-91BBBEFBF9BD}" type="parTrans" cxnId="{157676BE-E6F6-474F-A6A6-1CC0C9BC0E25}">
      <dgm:prSet/>
      <dgm:spPr/>
      <dgm:t>
        <a:bodyPr/>
        <a:lstStyle/>
        <a:p>
          <a:endParaRPr lang="en-US"/>
        </a:p>
      </dgm:t>
    </dgm:pt>
    <dgm:pt modelId="{4A5F5FA6-D1DD-49C3-8D56-B9E0B55F9813}" type="sibTrans" cxnId="{157676BE-E6F6-474F-A6A6-1CC0C9BC0E25}">
      <dgm:prSet/>
      <dgm:spPr/>
      <dgm:t>
        <a:bodyPr/>
        <a:lstStyle/>
        <a:p>
          <a:endParaRPr lang="en-US"/>
        </a:p>
      </dgm:t>
    </dgm:pt>
    <dgm:pt modelId="{1B9FEEE0-9736-45C4-BF86-16100F887FE3}">
      <dgm:prSet/>
      <dgm:spPr/>
      <dgm:t>
        <a:bodyPr/>
        <a:lstStyle/>
        <a:p>
          <a:r>
            <a:rPr lang="en-IN"/>
            <a:t>Bring a laptop</a:t>
          </a:r>
          <a:endParaRPr lang="en-US"/>
        </a:p>
      </dgm:t>
    </dgm:pt>
    <dgm:pt modelId="{36F23E16-35D1-4F66-A838-CDB6A33233F2}" type="parTrans" cxnId="{2DE2232D-9A62-41B1-9879-C1D2D5FD274F}">
      <dgm:prSet/>
      <dgm:spPr/>
      <dgm:t>
        <a:bodyPr/>
        <a:lstStyle/>
        <a:p>
          <a:endParaRPr lang="en-US"/>
        </a:p>
      </dgm:t>
    </dgm:pt>
    <dgm:pt modelId="{2A3BA786-E82F-4F0E-A2B4-B03985A693DB}" type="sibTrans" cxnId="{2DE2232D-9A62-41B1-9879-C1D2D5FD274F}">
      <dgm:prSet/>
      <dgm:spPr/>
      <dgm:t>
        <a:bodyPr/>
        <a:lstStyle/>
        <a:p>
          <a:endParaRPr lang="en-US"/>
        </a:p>
      </dgm:t>
    </dgm:pt>
    <dgm:pt modelId="{65113D20-D454-4C21-BA5F-E37F019914F2}" type="pres">
      <dgm:prSet presAssocID="{0E68A1BC-B676-45FD-BEFC-B0072FF179E3}" presName="root" presStyleCnt="0">
        <dgm:presLayoutVars>
          <dgm:dir/>
          <dgm:resizeHandles val="exact"/>
        </dgm:presLayoutVars>
      </dgm:prSet>
      <dgm:spPr/>
    </dgm:pt>
    <dgm:pt modelId="{AAA651D1-00A4-40CC-A438-8650788FA3FC}" type="pres">
      <dgm:prSet presAssocID="{650C74B1-5E8C-4C41-8F5D-4F423E854A7F}" presName="compNode" presStyleCnt="0"/>
      <dgm:spPr/>
    </dgm:pt>
    <dgm:pt modelId="{5A4C4647-A171-4BC2-99E0-808A687CE813}" type="pres">
      <dgm:prSet presAssocID="{650C74B1-5E8C-4C41-8F5D-4F423E854A7F}" presName="bgRect" presStyleLbl="bgShp" presStyleIdx="0" presStyleCnt="4"/>
      <dgm:spPr/>
    </dgm:pt>
    <dgm:pt modelId="{5DA1C8BD-E5AC-434B-9D73-64C8A076340B}" type="pres">
      <dgm:prSet presAssocID="{650C74B1-5E8C-4C41-8F5D-4F423E854A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A9A8CFB-9A9C-425C-B039-2A55B697A9D9}" type="pres">
      <dgm:prSet presAssocID="{650C74B1-5E8C-4C41-8F5D-4F423E854A7F}" presName="spaceRect" presStyleCnt="0"/>
      <dgm:spPr/>
    </dgm:pt>
    <dgm:pt modelId="{BF6D9208-14B6-4E49-B90E-75818EF33988}" type="pres">
      <dgm:prSet presAssocID="{650C74B1-5E8C-4C41-8F5D-4F423E854A7F}" presName="parTx" presStyleLbl="revTx" presStyleIdx="0" presStyleCnt="4">
        <dgm:presLayoutVars>
          <dgm:chMax val="0"/>
          <dgm:chPref val="0"/>
        </dgm:presLayoutVars>
      </dgm:prSet>
      <dgm:spPr/>
    </dgm:pt>
    <dgm:pt modelId="{CB229FE3-2E5E-4FCC-960C-33B796600D90}" type="pres">
      <dgm:prSet presAssocID="{9A468F87-8187-462D-A272-AE809DB01F12}" presName="sibTrans" presStyleCnt="0"/>
      <dgm:spPr/>
    </dgm:pt>
    <dgm:pt modelId="{AC013848-5A9A-44E9-BF69-35770D76B2D1}" type="pres">
      <dgm:prSet presAssocID="{B38FE83C-269A-4221-8ABD-7FCB6B8895E4}" presName="compNode" presStyleCnt="0"/>
      <dgm:spPr/>
    </dgm:pt>
    <dgm:pt modelId="{37E0E0C4-52DA-4349-852B-69A8C7118788}" type="pres">
      <dgm:prSet presAssocID="{B38FE83C-269A-4221-8ABD-7FCB6B8895E4}" presName="bgRect" presStyleLbl="bgShp" presStyleIdx="1" presStyleCnt="4"/>
      <dgm:spPr/>
    </dgm:pt>
    <dgm:pt modelId="{B72DA732-6272-4A5F-B1DC-6D308272A1A8}" type="pres">
      <dgm:prSet presAssocID="{B38FE83C-269A-4221-8ABD-7FCB6B8895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EF599BF-CFBE-4120-BD66-80F9D61E5832}" type="pres">
      <dgm:prSet presAssocID="{B38FE83C-269A-4221-8ABD-7FCB6B8895E4}" presName="spaceRect" presStyleCnt="0"/>
      <dgm:spPr/>
    </dgm:pt>
    <dgm:pt modelId="{74989336-F2D6-4E81-8237-C4491E518EE3}" type="pres">
      <dgm:prSet presAssocID="{B38FE83C-269A-4221-8ABD-7FCB6B8895E4}" presName="parTx" presStyleLbl="revTx" presStyleIdx="1" presStyleCnt="4">
        <dgm:presLayoutVars>
          <dgm:chMax val="0"/>
          <dgm:chPref val="0"/>
        </dgm:presLayoutVars>
      </dgm:prSet>
      <dgm:spPr/>
    </dgm:pt>
    <dgm:pt modelId="{B8E43F14-7C1B-4EA1-94F4-F1864CC72582}" type="pres">
      <dgm:prSet presAssocID="{DC9ACAB9-4110-40D6-8F95-7BB8CA4CDF4F}" presName="sibTrans" presStyleCnt="0"/>
      <dgm:spPr/>
    </dgm:pt>
    <dgm:pt modelId="{01CCCD86-EC46-468D-8CD1-2431057744F2}" type="pres">
      <dgm:prSet presAssocID="{985B7DE7-A634-4D2D-8B2C-B26636759C96}" presName="compNode" presStyleCnt="0"/>
      <dgm:spPr/>
    </dgm:pt>
    <dgm:pt modelId="{AAD53307-A893-4F00-9A9D-F5A927E68D6F}" type="pres">
      <dgm:prSet presAssocID="{985B7DE7-A634-4D2D-8B2C-B26636759C96}" presName="bgRect" presStyleLbl="bgShp" presStyleIdx="2" presStyleCnt="4"/>
      <dgm:spPr/>
    </dgm:pt>
    <dgm:pt modelId="{D077976F-6B67-4FCD-AD19-3B21EAC2C5DC}" type="pres">
      <dgm:prSet presAssocID="{985B7DE7-A634-4D2D-8B2C-B26636759C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"/>
        </a:ext>
      </dgm:extLst>
    </dgm:pt>
    <dgm:pt modelId="{BC419F92-A063-4F9F-B99C-84FF9A18317A}" type="pres">
      <dgm:prSet presAssocID="{985B7DE7-A634-4D2D-8B2C-B26636759C96}" presName="spaceRect" presStyleCnt="0"/>
      <dgm:spPr/>
    </dgm:pt>
    <dgm:pt modelId="{3393659A-689B-40E6-906B-1AE71207F6AA}" type="pres">
      <dgm:prSet presAssocID="{985B7DE7-A634-4D2D-8B2C-B26636759C96}" presName="parTx" presStyleLbl="revTx" presStyleIdx="2" presStyleCnt="4">
        <dgm:presLayoutVars>
          <dgm:chMax val="0"/>
          <dgm:chPref val="0"/>
        </dgm:presLayoutVars>
      </dgm:prSet>
      <dgm:spPr/>
    </dgm:pt>
    <dgm:pt modelId="{1E465CFD-DBDA-4C28-986C-F2A788680288}" type="pres">
      <dgm:prSet presAssocID="{4A5F5FA6-D1DD-49C3-8D56-B9E0B55F9813}" presName="sibTrans" presStyleCnt="0"/>
      <dgm:spPr/>
    </dgm:pt>
    <dgm:pt modelId="{F044609E-990A-43FE-8C53-5EC5BE4759E1}" type="pres">
      <dgm:prSet presAssocID="{1B9FEEE0-9736-45C4-BF86-16100F887FE3}" presName="compNode" presStyleCnt="0"/>
      <dgm:spPr/>
    </dgm:pt>
    <dgm:pt modelId="{2B65B89E-D371-406B-93BE-01434C07BDE1}" type="pres">
      <dgm:prSet presAssocID="{1B9FEEE0-9736-45C4-BF86-16100F887FE3}" presName="bgRect" presStyleLbl="bgShp" presStyleIdx="3" presStyleCnt="4"/>
      <dgm:spPr/>
    </dgm:pt>
    <dgm:pt modelId="{C8614C07-5FC7-4BCB-8F33-DE9CBC4C951D}" type="pres">
      <dgm:prSet presAssocID="{1B9FEEE0-9736-45C4-BF86-16100F887F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5F15526-6793-4884-ADD5-A23942CFDAC3}" type="pres">
      <dgm:prSet presAssocID="{1B9FEEE0-9736-45C4-BF86-16100F887FE3}" presName="spaceRect" presStyleCnt="0"/>
      <dgm:spPr/>
    </dgm:pt>
    <dgm:pt modelId="{63524D02-E65B-4C55-A1F3-75A90CC47F7D}" type="pres">
      <dgm:prSet presAssocID="{1B9FEEE0-9736-45C4-BF86-16100F887F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7669D11-B713-44DF-9AB6-61D4633B05C5}" type="presOf" srcId="{0E68A1BC-B676-45FD-BEFC-B0072FF179E3}" destId="{65113D20-D454-4C21-BA5F-E37F019914F2}" srcOrd="0" destOrd="0" presId="urn:microsoft.com/office/officeart/2018/2/layout/IconVerticalSolidList"/>
    <dgm:cxn modelId="{A664C327-13BE-47CC-A1D1-2C8FB6206E39}" srcId="{0E68A1BC-B676-45FD-BEFC-B0072FF179E3}" destId="{B38FE83C-269A-4221-8ABD-7FCB6B8895E4}" srcOrd="1" destOrd="0" parTransId="{C204C9DB-BF05-483E-9BEF-659B21810F43}" sibTransId="{DC9ACAB9-4110-40D6-8F95-7BB8CA4CDF4F}"/>
    <dgm:cxn modelId="{2DE2232D-9A62-41B1-9879-C1D2D5FD274F}" srcId="{0E68A1BC-B676-45FD-BEFC-B0072FF179E3}" destId="{1B9FEEE0-9736-45C4-BF86-16100F887FE3}" srcOrd="3" destOrd="0" parTransId="{36F23E16-35D1-4F66-A838-CDB6A33233F2}" sibTransId="{2A3BA786-E82F-4F0E-A2B4-B03985A693DB}"/>
    <dgm:cxn modelId="{D513EB35-8083-409F-A225-1AD3E1C02057}" type="presOf" srcId="{1B9FEEE0-9736-45C4-BF86-16100F887FE3}" destId="{63524D02-E65B-4C55-A1F3-75A90CC47F7D}" srcOrd="0" destOrd="0" presId="urn:microsoft.com/office/officeart/2018/2/layout/IconVerticalSolidList"/>
    <dgm:cxn modelId="{D6FB7470-A8D2-4F0C-81BE-B3DDD7E2098E}" type="presOf" srcId="{B38FE83C-269A-4221-8ABD-7FCB6B8895E4}" destId="{74989336-F2D6-4E81-8237-C4491E518EE3}" srcOrd="0" destOrd="0" presId="urn:microsoft.com/office/officeart/2018/2/layout/IconVerticalSolidList"/>
    <dgm:cxn modelId="{A7590D72-CA8F-4AF6-A8AF-09A0783BFE18}" type="presOf" srcId="{650C74B1-5E8C-4C41-8F5D-4F423E854A7F}" destId="{BF6D9208-14B6-4E49-B90E-75818EF33988}" srcOrd="0" destOrd="0" presId="urn:microsoft.com/office/officeart/2018/2/layout/IconVerticalSolidList"/>
    <dgm:cxn modelId="{D66D747D-F730-4710-9E80-73DFAE844E44}" srcId="{0E68A1BC-B676-45FD-BEFC-B0072FF179E3}" destId="{650C74B1-5E8C-4C41-8F5D-4F423E854A7F}" srcOrd="0" destOrd="0" parTransId="{322B3E1E-8F67-4395-BEBB-F865D495805A}" sibTransId="{9A468F87-8187-462D-A272-AE809DB01F12}"/>
    <dgm:cxn modelId="{D96915A6-D4B8-44D6-9698-07DBCD63798E}" type="presOf" srcId="{985B7DE7-A634-4D2D-8B2C-B26636759C96}" destId="{3393659A-689B-40E6-906B-1AE71207F6AA}" srcOrd="0" destOrd="0" presId="urn:microsoft.com/office/officeart/2018/2/layout/IconVerticalSolidList"/>
    <dgm:cxn modelId="{157676BE-E6F6-474F-A6A6-1CC0C9BC0E25}" srcId="{0E68A1BC-B676-45FD-BEFC-B0072FF179E3}" destId="{985B7DE7-A634-4D2D-8B2C-B26636759C96}" srcOrd="2" destOrd="0" parTransId="{7C52C369-F536-490E-B3D9-91BBBEFBF9BD}" sibTransId="{4A5F5FA6-D1DD-49C3-8D56-B9E0B55F9813}"/>
    <dgm:cxn modelId="{1EDD6B61-E114-49E7-8981-FC7BD32B2F66}" type="presParOf" srcId="{65113D20-D454-4C21-BA5F-E37F019914F2}" destId="{AAA651D1-00A4-40CC-A438-8650788FA3FC}" srcOrd="0" destOrd="0" presId="urn:microsoft.com/office/officeart/2018/2/layout/IconVerticalSolidList"/>
    <dgm:cxn modelId="{A2DA1B26-DDA5-48DC-97AE-E08E7630811A}" type="presParOf" srcId="{AAA651D1-00A4-40CC-A438-8650788FA3FC}" destId="{5A4C4647-A171-4BC2-99E0-808A687CE813}" srcOrd="0" destOrd="0" presId="urn:microsoft.com/office/officeart/2018/2/layout/IconVerticalSolidList"/>
    <dgm:cxn modelId="{580EF373-6523-4036-91FB-C037410DE702}" type="presParOf" srcId="{AAA651D1-00A4-40CC-A438-8650788FA3FC}" destId="{5DA1C8BD-E5AC-434B-9D73-64C8A076340B}" srcOrd="1" destOrd="0" presId="urn:microsoft.com/office/officeart/2018/2/layout/IconVerticalSolidList"/>
    <dgm:cxn modelId="{8134C8AB-08A6-450C-A5D6-88A5A29FF535}" type="presParOf" srcId="{AAA651D1-00A4-40CC-A438-8650788FA3FC}" destId="{FA9A8CFB-9A9C-425C-B039-2A55B697A9D9}" srcOrd="2" destOrd="0" presId="urn:microsoft.com/office/officeart/2018/2/layout/IconVerticalSolidList"/>
    <dgm:cxn modelId="{B8253A08-16A6-4808-8575-5FAC14D52307}" type="presParOf" srcId="{AAA651D1-00A4-40CC-A438-8650788FA3FC}" destId="{BF6D9208-14B6-4E49-B90E-75818EF33988}" srcOrd="3" destOrd="0" presId="urn:microsoft.com/office/officeart/2018/2/layout/IconVerticalSolidList"/>
    <dgm:cxn modelId="{4897057C-192C-4F78-BF9D-3888FE81859B}" type="presParOf" srcId="{65113D20-D454-4C21-BA5F-E37F019914F2}" destId="{CB229FE3-2E5E-4FCC-960C-33B796600D90}" srcOrd="1" destOrd="0" presId="urn:microsoft.com/office/officeart/2018/2/layout/IconVerticalSolidList"/>
    <dgm:cxn modelId="{68F7CDFA-BF30-41B7-A033-18C9DD150C8D}" type="presParOf" srcId="{65113D20-D454-4C21-BA5F-E37F019914F2}" destId="{AC013848-5A9A-44E9-BF69-35770D76B2D1}" srcOrd="2" destOrd="0" presId="urn:microsoft.com/office/officeart/2018/2/layout/IconVerticalSolidList"/>
    <dgm:cxn modelId="{24884FAE-FA8C-447A-80D8-FE7C5BBB50BD}" type="presParOf" srcId="{AC013848-5A9A-44E9-BF69-35770D76B2D1}" destId="{37E0E0C4-52DA-4349-852B-69A8C7118788}" srcOrd="0" destOrd="0" presId="urn:microsoft.com/office/officeart/2018/2/layout/IconVerticalSolidList"/>
    <dgm:cxn modelId="{08A1CD1C-B0C7-44D7-A4E0-D97B55593E0A}" type="presParOf" srcId="{AC013848-5A9A-44E9-BF69-35770D76B2D1}" destId="{B72DA732-6272-4A5F-B1DC-6D308272A1A8}" srcOrd="1" destOrd="0" presId="urn:microsoft.com/office/officeart/2018/2/layout/IconVerticalSolidList"/>
    <dgm:cxn modelId="{0EBC27EC-DE43-468B-B258-C57DBCAED190}" type="presParOf" srcId="{AC013848-5A9A-44E9-BF69-35770D76B2D1}" destId="{3EF599BF-CFBE-4120-BD66-80F9D61E5832}" srcOrd="2" destOrd="0" presId="urn:microsoft.com/office/officeart/2018/2/layout/IconVerticalSolidList"/>
    <dgm:cxn modelId="{4B3A5070-3022-4F2D-B5A7-E8B3B72B4EBF}" type="presParOf" srcId="{AC013848-5A9A-44E9-BF69-35770D76B2D1}" destId="{74989336-F2D6-4E81-8237-C4491E518EE3}" srcOrd="3" destOrd="0" presId="urn:microsoft.com/office/officeart/2018/2/layout/IconVerticalSolidList"/>
    <dgm:cxn modelId="{77C30F0F-E93B-4468-AA72-C12134C986E9}" type="presParOf" srcId="{65113D20-D454-4C21-BA5F-E37F019914F2}" destId="{B8E43F14-7C1B-4EA1-94F4-F1864CC72582}" srcOrd="3" destOrd="0" presId="urn:microsoft.com/office/officeart/2018/2/layout/IconVerticalSolidList"/>
    <dgm:cxn modelId="{7F10DFE1-915B-4E7D-9F19-187BBBB914C7}" type="presParOf" srcId="{65113D20-D454-4C21-BA5F-E37F019914F2}" destId="{01CCCD86-EC46-468D-8CD1-2431057744F2}" srcOrd="4" destOrd="0" presId="urn:microsoft.com/office/officeart/2018/2/layout/IconVerticalSolidList"/>
    <dgm:cxn modelId="{3B4CC8F4-2613-474F-A767-764B36A83F6D}" type="presParOf" srcId="{01CCCD86-EC46-468D-8CD1-2431057744F2}" destId="{AAD53307-A893-4F00-9A9D-F5A927E68D6F}" srcOrd="0" destOrd="0" presId="urn:microsoft.com/office/officeart/2018/2/layout/IconVerticalSolidList"/>
    <dgm:cxn modelId="{CE8F6E67-D47B-4F8B-A450-0FF8E0034207}" type="presParOf" srcId="{01CCCD86-EC46-468D-8CD1-2431057744F2}" destId="{D077976F-6B67-4FCD-AD19-3B21EAC2C5DC}" srcOrd="1" destOrd="0" presId="urn:microsoft.com/office/officeart/2018/2/layout/IconVerticalSolidList"/>
    <dgm:cxn modelId="{7D2F72BD-E232-41A7-9D5C-6AFC7F52DB8A}" type="presParOf" srcId="{01CCCD86-EC46-468D-8CD1-2431057744F2}" destId="{BC419F92-A063-4F9F-B99C-84FF9A18317A}" srcOrd="2" destOrd="0" presId="urn:microsoft.com/office/officeart/2018/2/layout/IconVerticalSolidList"/>
    <dgm:cxn modelId="{A65667A9-CED0-44A1-998F-B322104519B3}" type="presParOf" srcId="{01CCCD86-EC46-468D-8CD1-2431057744F2}" destId="{3393659A-689B-40E6-906B-1AE71207F6AA}" srcOrd="3" destOrd="0" presId="urn:microsoft.com/office/officeart/2018/2/layout/IconVerticalSolidList"/>
    <dgm:cxn modelId="{EE0554F8-37BF-4860-9854-BE846CC71F2D}" type="presParOf" srcId="{65113D20-D454-4C21-BA5F-E37F019914F2}" destId="{1E465CFD-DBDA-4C28-986C-F2A788680288}" srcOrd="5" destOrd="0" presId="urn:microsoft.com/office/officeart/2018/2/layout/IconVerticalSolidList"/>
    <dgm:cxn modelId="{79F13BB1-4611-47DC-B518-EC56BD4C3509}" type="presParOf" srcId="{65113D20-D454-4C21-BA5F-E37F019914F2}" destId="{F044609E-990A-43FE-8C53-5EC5BE4759E1}" srcOrd="6" destOrd="0" presId="urn:microsoft.com/office/officeart/2018/2/layout/IconVerticalSolidList"/>
    <dgm:cxn modelId="{BE46F46F-0D69-42FA-8958-6FBAC1B364D9}" type="presParOf" srcId="{F044609E-990A-43FE-8C53-5EC5BE4759E1}" destId="{2B65B89E-D371-406B-93BE-01434C07BDE1}" srcOrd="0" destOrd="0" presId="urn:microsoft.com/office/officeart/2018/2/layout/IconVerticalSolidList"/>
    <dgm:cxn modelId="{528BD84B-340C-481A-8ABF-214E38EA8A71}" type="presParOf" srcId="{F044609E-990A-43FE-8C53-5EC5BE4759E1}" destId="{C8614C07-5FC7-4BCB-8F33-DE9CBC4C951D}" srcOrd="1" destOrd="0" presId="urn:microsoft.com/office/officeart/2018/2/layout/IconVerticalSolidList"/>
    <dgm:cxn modelId="{AAFC35BE-AE85-4339-AC74-56353B1ACCA7}" type="presParOf" srcId="{F044609E-990A-43FE-8C53-5EC5BE4759E1}" destId="{05F15526-6793-4884-ADD5-A23942CFDAC3}" srcOrd="2" destOrd="0" presId="urn:microsoft.com/office/officeart/2018/2/layout/IconVerticalSolidList"/>
    <dgm:cxn modelId="{75BC9E58-2E0B-45CE-AF89-D5EB314D98C2}" type="presParOf" srcId="{F044609E-990A-43FE-8C53-5EC5BE4759E1}" destId="{63524D02-E65B-4C55-A1F3-75A90CC47F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9CC28B-0791-412C-B54F-FE2027A15AA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4D35AA-4222-4159-88FC-52E757178E7C}">
      <dgm:prSet/>
      <dgm:spPr/>
      <dgm:t>
        <a:bodyPr/>
        <a:lstStyle/>
        <a:p>
          <a:r>
            <a:rPr lang="en-IN"/>
            <a:t>Logic/ Algorithmic thinking</a:t>
          </a:r>
          <a:endParaRPr lang="en-US"/>
        </a:p>
      </dgm:t>
    </dgm:pt>
    <dgm:pt modelId="{2CEC800F-AFE4-40C0-9338-21B089F7A5A4}" type="parTrans" cxnId="{DAFE8B4B-3912-47F3-B54A-A52825CC93D0}">
      <dgm:prSet/>
      <dgm:spPr/>
      <dgm:t>
        <a:bodyPr/>
        <a:lstStyle/>
        <a:p>
          <a:endParaRPr lang="en-US"/>
        </a:p>
      </dgm:t>
    </dgm:pt>
    <dgm:pt modelId="{C0C9BACE-5C94-48C5-9D6D-B2F2F8ADC8EB}" type="sibTrans" cxnId="{DAFE8B4B-3912-47F3-B54A-A52825CC93D0}">
      <dgm:prSet/>
      <dgm:spPr/>
      <dgm:t>
        <a:bodyPr/>
        <a:lstStyle/>
        <a:p>
          <a:endParaRPr lang="en-US"/>
        </a:p>
      </dgm:t>
    </dgm:pt>
    <dgm:pt modelId="{F974A135-9B41-4651-8EF4-DFA43755C7AD}">
      <dgm:prSet/>
      <dgm:spPr/>
      <dgm:t>
        <a:bodyPr/>
        <a:lstStyle/>
        <a:p>
          <a:r>
            <a:rPr lang="en-IN"/>
            <a:t>Ability to break down problems</a:t>
          </a:r>
          <a:endParaRPr lang="en-US"/>
        </a:p>
      </dgm:t>
    </dgm:pt>
    <dgm:pt modelId="{9527F4B9-33FA-4268-90CD-908BFA1BC06B}" type="parTrans" cxnId="{B1BC1772-DD5F-4F83-9955-99509FBC59A7}">
      <dgm:prSet/>
      <dgm:spPr/>
      <dgm:t>
        <a:bodyPr/>
        <a:lstStyle/>
        <a:p>
          <a:endParaRPr lang="en-US"/>
        </a:p>
      </dgm:t>
    </dgm:pt>
    <dgm:pt modelId="{3D571589-1EB5-4E54-92D4-DCE662148951}" type="sibTrans" cxnId="{B1BC1772-DD5F-4F83-9955-99509FBC59A7}">
      <dgm:prSet/>
      <dgm:spPr/>
      <dgm:t>
        <a:bodyPr/>
        <a:lstStyle/>
        <a:p>
          <a:endParaRPr lang="en-US"/>
        </a:p>
      </dgm:t>
    </dgm:pt>
    <dgm:pt modelId="{86EE5F7C-7150-4AA1-B799-A1CAAA63C515}">
      <dgm:prSet/>
      <dgm:spPr/>
      <dgm:t>
        <a:bodyPr/>
        <a:lstStyle/>
        <a:p>
          <a:r>
            <a:rPr lang="en-IN"/>
            <a:t>Understanding the limits of the tool</a:t>
          </a:r>
          <a:endParaRPr lang="en-US"/>
        </a:p>
      </dgm:t>
    </dgm:pt>
    <dgm:pt modelId="{018A8ED9-B0E9-41B4-940D-64D83AF40007}" type="parTrans" cxnId="{989CA3BF-5D8F-4367-9211-D2B2CCBB1B88}">
      <dgm:prSet/>
      <dgm:spPr/>
      <dgm:t>
        <a:bodyPr/>
        <a:lstStyle/>
        <a:p>
          <a:endParaRPr lang="en-US"/>
        </a:p>
      </dgm:t>
    </dgm:pt>
    <dgm:pt modelId="{B7073834-BE95-4F68-B4DB-3D53AE239207}" type="sibTrans" cxnId="{989CA3BF-5D8F-4367-9211-D2B2CCBB1B88}">
      <dgm:prSet/>
      <dgm:spPr/>
      <dgm:t>
        <a:bodyPr/>
        <a:lstStyle/>
        <a:p>
          <a:endParaRPr lang="en-US"/>
        </a:p>
      </dgm:t>
    </dgm:pt>
    <dgm:pt modelId="{5F904470-3E12-4681-B09C-C9C977C64EDC}">
      <dgm:prSet/>
      <dgm:spPr/>
      <dgm:t>
        <a:bodyPr/>
        <a:lstStyle/>
        <a:p>
          <a:r>
            <a:rPr lang="en-IN"/>
            <a:t>Efficiency</a:t>
          </a:r>
          <a:endParaRPr lang="en-US"/>
        </a:p>
      </dgm:t>
    </dgm:pt>
    <dgm:pt modelId="{4C5405D3-E69E-4182-95A4-5EAE69F59859}" type="parTrans" cxnId="{A6C059B1-A596-48FA-A7E1-3DDAC4AC39C0}">
      <dgm:prSet/>
      <dgm:spPr/>
      <dgm:t>
        <a:bodyPr/>
        <a:lstStyle/>
        <a:p>
          <a:endParaRPr lang="en-US"/>
        </a:p>
      </dgm:t>
    </dgm:pt>
    <dgm:pt modelId="{0D760FF8-57C5-44E5-BB4C-9AB7E16A7704}" type="sibTrans" cxnId="{A6C059B1-A596-48FA-A7E1-3DDAC4AC39C0}">
      <dgm:prSet/>
      <dgm:spPr/>
      <dgm:t>
        <a:bodyPr/>
        <a:lstStyle/>
        <a:p>
          <a:endParaRPr lang="en-US"/>
        </a:p>
      </dgm:t>
    </dgm:pt>
    <dgm:pt modelId="{BF47AD8E-42FE-4CFB-9A55-7D4462B718FD}">
      <dgm:prSet/>
      <dgm:spPr/>
      <dgm:t>
        <a:bodyPr/>
        <a:lstStyle/>
        <a:p>
          <a:r>
            <a:rPr lang="en-IN"/>
            <a:t>Readability</a:t>
          </a:r>
          <a:endParaRPr lang="en-US"/>
        </a:p>
      </dgm:t>
    </dgm:pt>
    <dgm:pt modelId="{C999191B-6D27-4C81-8D58-F7A81F64849C}" type="parTrans" cxnId="{08B37157-7286-474A-8351-4BE3F3DB8BFA}">
      <dgm:prSet/>
      <dgm:spPr/>
      <dgm:t>
        <a:bodyPr/>
        <a:lstStyle/>
        <a:p>
          <a:endParaRPr lang="en-US"/>
        </a:p>
      </dgm:t>
    </dgm:pt>
    <dgm:pt modelId="{EF78A842-B6F5-458F-B43C-50A06A7BDD27}" type="sibTrans" cxnId="{08B37157-7286-474A-8351-4BE3F3DB8BFA}">
      <dgm:prSet/>
      <dgm:spPr/>
      <dgm:t>
        <a:bodyPr/>
        <a:lstStyle/>
        <a:p>
          <a:endParaRPr lang="en-US"/>
        </a:p>
      </dgm:t>
    </dgm:pt>
    <dgm:pt modelId="{F044B8D9-4FD5-409F-B3D9-DEE8A85F1B43}">
      <dgm:prSet/>
      <dgm:spPr/>
      <dgm:t>
        <a:bodyPr/>
        <a:lstStyle/>
        <a:p>
          <a:r>
            <a:rPr lang="en-IN"/>
            <a:t>Syntax</a:t>
          </a:r>
          <a:endParaRPr lang="en-US"/>
        </a:p>
      </dgm:t>
    </dgm:pt>
    <dgm:pt modelId="{7BB8FBAE-DADB-4B08-A928-726A01F0B7C1}" type="parTrans" cxnId="{3EB174A4-4FA6-4714-BE7E-A76674183F8E}">
      <dgm:prSet/>
      <dgm:spPr/>
      <dgm:t>
        <a:bodyPr/>
        <a:lstStyle/>
        <a:p>
          <a:endParaRPr lang="en-US"/>
        </a:p>
      </dgm:t>
    </dgm:pt>
    <dgm:pt modelId="{5FD1E502-938D-4779-B821-F8471881BB79}" type="sibTrans" cxnId="{3EB174A4-4FA6-4714-BE7E-A76674183F8E}">
      <dgm:prSet/>
      <dgm:spPr/>
      <dgm:t>
        <a:bodyPr/>
        <a:lstStyle/>
        <a:p>
          <a:endParaRPr lang="en-US"/>
        </a:p>
      </dgm:t>
    </dgm:pt>
    <dgm:pt modelId="{F613EE56-BBBE-458D-9B49-7EC0BAF099C9}">
      <dgm:prSet/>
      <dgm:spPr/>
      <dgm:t>
        <a:bodyPr/>
        <a:lstStyle/>
        <a:p>
          <a:r>
            <a:rPr lang="en-IN"/>
            <a:t>Grammar of the language</a:t>
          </a:r>
          <a:endParaRPr lang="en-US"/>
        </a:p>
      </dgm:t>
    </dgm:pt>
    <dgm:pt modelId="{7B80CFF6-C02E-4E9C-9286-FE17F78E73CE}" type="parTrans" cxnId="{F88A0154-E21E-4316-84D1-F1F4C5AFFC5F}">
      <dgm:prSet/>
      <dgm:spPr/>
      <dgm:t>
        <a:bodyPr/>
        <a:lstStyle/>
        <a:p>
          <a:endParaRPr lang="en-US"/>
        </a:p>
      </dgm:t>
    </dgm:pt>
    <dgm:pt modelId="{D32FBBA6-1018-4A72-B5EF-585B53716913}" type="sibTrans" cxnId="{F88A0154-E21E-4316-84D1-F1F4C5AFFC5F}">
      <dgm:prSet/>
      <dgm:spPr/>
      <dgm:t>
        <a:bodyPr/>
        <a:lstStyle/>
        <a:p>
          <a:endParaRPr lang="en-US"/>
        </a:p>
      </dgm:t>
    </dgm:pt>
    <dgm:pt modelId="{3E63FEB8-CF20-48D7-80F6-D7D2CC4F2039}">
      <dgm:prSet/>
      <dgm:spPr/>
      <dgm:t>
        <a:bodyPr/>
        <a:lstStyle/>
        <a:p>
          <a:r>
            <a:rPr lang="en-IN"/>
            <a:t>Legal and Illegal words</a:t>
          </a:r>
          <a:endParaRPr lang="en-US"/>
        </a:p>
      </dgm:t>
    </dgm:pt>
    <dgm:pt modelId="{F40AEEF2-D2D7-463D-9C13-250BFC2C1595}" type="parTrans" cxnId="{DB581B8D-A134-48C6-9D20-9069BB7140D6}">
      <dgm:prSet/>
      <dgm:spPr/>
      <dgm:t>
        <a:bodyPr/>
        <a:lstStyle/>
        <a:p>
          <a:endParaRPr lang="en-US"/>
        </a:p>
      </dgm:t>
    </dgm:pt>
    <dgm:pt modelId="{2F95B4DF-4CDB-497A-90B4-5FDDBEB50BF7}" type="sibTrans" cxnId="{DB581B8D-A134-48C6-9D20-9069BB7140D6}">
      <dgm:prSet/>
      <dgm:spPr/>
      <dgm:t>
        <a:bodyPr/>
        <a:lstStyle/>
        <a:p>
          <a:endParaRPr lang="en-US"/>
        </a:p>
      </dgm:t>
    </dgm:pt>
    <dgm:pt modelId="{0DB62338-F99B-41B8-8936-50C078185B1E}">
      <dgm:prSet/>
      <dgm:spPr/>
      <dgm:t>
        <a:bodyPr/>
        <a:lstStyle/>
        <a:p>
          <a:r>
            <a:rPr lang="en-IN"/>
            <a:t>Making up your own words</a:t>
          </a:r>
          <a:endParaRPr lang="en-US"/>
        </a:p>
      </dgm:t>
    </dgm:pt>
    <dgm:pt modelId="{7FB77BA5-0DEC-4984-B39C-7362F9027B01}" type="parTrans" cxnId="{CF530BE7-96CD-4C78-B428-9CD2AF29CEB8}">
      <dgm:prSet/>
      <dgm:spPr/>
      <dgm:t>
        <a:bodyPr/>
        <a:lstStyle/>
        <a:p>
          <a:endParaRPr lang="en-US"/>
        </a:p>
      </dgm:t>
    </dgm:pt>
    <dgm:pt modelId="{3B59FE46-B8EF-4AC6-B3C2-C359F46FA369}" type="sibTrans" cxnId="{CF530BE7-96CD-4C78-B428-9CD2AF29CEB8}">
      <dgm:prSet/>
      <dgm:spPr/>
      <dgm:t>
        <a:bodyPr/>
        <a:lstStyle/>
        <a:p>
          <a:endParaRPr lang="en-US"/>
        </a:p>
      </dgm:t>
    </dgm:pt>
    <dgm:pt modelId="{6E1F2163-5221-4845-887F-FC92DD23793A}" type="pres">
      <dgm:prSet presAssocID="{C59CC28B-0791-412C-B54F-FE2027A15AA0}" presName="linear" presStyleCnt="0">
        <dgm:presLayoutVars>
          <dgm:dir/>
          <dgm:animLvl val="lvl"/>
          <dgm:resizeHandles val="exact"/>
        </dgm:presLayoutVars>
      </dgm:prSet>
      <dgm:spPr/>
    </dgm:pt>
    <dgm:pt modelId="{8F14D740-EAE9-4A61-9A38-04EADCE541EF}" type="pres">
      <dgm:prSet presAssocID="{D14D35AA-4222-4159-88FC-52E757178E7C}" presName="parentLin" presStyleCnt="0"/>
      <dgm:spPr/>
    </dgm:pt>
    <dgm:pt modelId="{A3FF6D2D-1A5F-41CC-BAC8-0B0EE147917B}" type="pres">
      <dgm:prSet presAssocID="{D14D35AA-4222-4159-88FC-52E757178E7C}" presName="parentLeftMargin" presStyleLbl="node1" presStyleIdx="0" presStyleCnt="2"/>
      <dgm:spPr/>
    </dgm:pt>
    <dgm:pt modelId="{90B0ECDD-2476-4AFF-85A2-F9C201E4B5F2}" type="pres">
      <dgm:prSet presAssocID="{D14D35AA-4222-4159-88FC-52E757178E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300BB6-2D3C-4CCF-BA95-8E4043BD3B15}" type="pres">
      <dgm:prSet presAssocID="{D14D35AA-4222-4159-88FC-52E757178E7C}" presName="negativeSpace" presStyleCnt="0"/>
      <dgm:spPr/>
    </dgm:pt>
    <dgm:pt modelId="{57FAD9DC-68A9-4C79-80FE-F1CC795065E8}" type="pres">
      <dgm:prSet presAssocID="{D14D35AA-4222-4159-88FC-52E757178E7C}" presName="childText" presStyleLbl="conFgAcc1" presStyleIdx="0" presStyleCnt="2">
        <dgm:presLayoutVars>
          <dgm:bulletEnabled val="1"/>
        </dgm:presLayoutVars>
      </dgm:prSet>
      <dgm:spPr/>
    </dgm:pt>
    <dgm:pt modelId="{032EAD0E-AF04-41CE-A7AC-29B0A511AAA7}" type="pres">
      <dgm:prSet presAssocID="{C0C9BACE-5C94-48C5-9D6D-B2F2F8ADC8EB}" presName="spaceBetweenRectangles" presStyleCnt="0"/>
      <dgm:spPr/>
    </dgm:pt>
    <dgm:pt modelId="{801EDC64-0C8A-463F-985F-2D2D1E893B08}" type="pres">
      <dgm:prSet presAssocID="{F044B8D9-4FD5-409F-B3D9-DEE8A85F1B43}" presName="parentLin" presStyleCnt="0"/>
      <dgm:spPr/>
    </dgm:pt>
    <dgm:pt modelId="{69BDBF93-4554-49C8-9CA9-FAA228F781A6}" type="pres">
      <dgm:prSet presAssocID="{F044B8D9-4FD5-409F-B3D9-DEE8A85F1B43}" presName="parentLeftMargin" presStyleLbl="node1" presStyleIdx="0" presStyleCnt="2"/>
      <dgm:spPr/>
    </dgm:pt>
    <dgm:pt modelId="{25986B24-5842-409C-9AB3-C7A587C541FD}" type="pres">
      <dgm:prSet presAssocID="{F044B8D9-4FD5-409F-B3D9-DEE8A85F1B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F423CB-D4AF-4BE5-BD0B-2817BBEA55B5}" type="pres">
      <dgm:prSet presAssocID="{F044B8D9-4FD5-409F-B3D9-DEE8A85F1B43}" presName="negativeSpace" presStyleCnt="0"/>
      <dgm:spPr/>
    </dgm:pt>
    <dgm:pt modelId="{1DD921B6-9613-489A-9D0E-38CF7AF3C454}" type="pres">
      <dgm:prSet presAssocID="{F044B8D9-4FD5-409F-B3D9-DEE8A85F1B4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F206E00-4470-43B0-AA4B-E337C62E4E11}" type="presOf" srcId="{3E63FEB8-CF20-48D7-80F6-D7D2CC4F2039}" destId="{1DD921B6-9613-489A-9D0E-38CF7AF3C454}" srcOrd="0" destOrd="1" presId="urn:microsoft.com/office/officeart/2005/8/layout/list1"/>
    <dgm:cxn modelId="{F81D201F-CA15-4ADC-8634-5F9E0A1ACEE9}" type="presOf" srcId="{F044B8D9-4FD5-409F-B3D9-DEE8A85F1B43}" destId="{69BDBF93-4554-49C8-9CA9-FAA228F781A6}" srcOrd="0" destOrd="0" presId="urn:microsoft.com/office/officeart/2005/8/layout/list1"/>
    <dgm:cxn modelId="{621E8F38-F122-429E-AEDA-57D9AC913913}" type="presOf" srcId="{F613EE56-BBBE-458D-9B49-7EC0BAF099C9}" destId="{1DD921B6-9613-489A-9D0E-38CF7AF3C454}" srcOrd="0" destOrd="0" presId="urn:microsoft.com/office/officeart/2005/8/layout/list1"/>
    <dgm:cxn modelId="{23429E61-F4E1-4907-99D0-E95254EB77F4}" type="presOf" srcId="{F974A135-9B41-4651-8EF4-DFA43755C7AD}" destId="{57FAD9DC-68A9-4C79-80FE-F1CC795065E8}" srcOrd="0" destOrd="0" presId="urn:microsoft.com/office/officeart/2005/8/layout/list1"/>
    <dgm:cxn modelId="{F2786866-C0C6-4241-BA74-7EF05652F298}" type="presOf" srcId="{C59CC28B-0791-412C-B54F-FE2027A15AA0}" destId="{6E1F2163-5221-4845-887F-FC92DD23793A}" srcOrd="0" destOrd="0" presId="urn:microsoft.com/office/officeart/2005/8/layout/list1"/>
    <dgm:cxn modelId="{DAFE8B4B-3912-47F3-B54A-A52825CC93D0}" srcId="{C59CC28B-0791-412C-B54F-FE2027A15AA0}" destId="{D14D35AA-4222-4159-88FC-52E757178E7C}" srcOrd="0" destOrd="0" parTransId="{2CEC800F-AFE4-40C0-9338-21B089F7A5A4}" sibTransId="{C0C9BACE-5C94-48C5-9D6D-B2F2F8ADC8EB}"/>
    <dgm:cxn modelId="{B1BC1772-DD5F-4F83-9955-99509FBC59A7}" srcId="{D14D35AA-4222-4159-88FC-52E757178E7C}" destId="{F974A135-9B41-4651-8EF4-DFA43755C7AD}" srcOrd="0" destOrd="0" parTransId="{9527F4B9-33FA-4268-90CD-908BFA1BC06B}" sibTransId="{3D571589-1EB5-4E54-92D4-DCE662148951}"/>
    <dgm:cxn modelId="{F88A0154-E21E-4316-84D1-F1F4C5AFFC5F}" srcId="{F044B8D9-4FD5-409F-B3D9-DEE8A85F1B43}" destId="{F613EE56-BBBE-458D-9B49-7EC0BAF099C9}" srcOrd="0" destOrd="0" parTransId="{7B80CFF6-C02E-4E9C-9286-FE17F78E73CE}" sibTransId="{D32FBBA6-1018-4A72-B5EF-585B53716913}"/>
    <dgm:cxn modelId="{08B37157-7286-474A-8351-4BE3F3DB8BFA}" srcId="{D14D35AA-4222-4159-88FC-52E757178E7C}" destId="{BF47AD8E-42FE-4CFB-9A55-7D4462B718FD}" srcOrd="3" destOrd="0" parTransId="{C999191B-6D27-4C81-8D58-F7A81F64849C}" sibTransId="{EF78A842-B6F5-458F-B43C-50A06A7BDD27}"/>
    <dgm:cxn modelId="{EFE3887F-3EE9-48CF-AB01-F9F15393A76C}" type="presOf" srcId="{BF47AD8E-42FE-4CFB-9A55-7D4462B718FD}" destId="{57FAD9DC-68A9-4C79-80FE-F1CC795065E8}" srcOrd="0" destOrd="3" presId="urn:microsoft.com/office/officeart/2005/8/layout/list1"/>
    <dgm:cxn modelId="{DB581B8D-A134-48C6-9D20-9069BB7140D6}" srcId="{F044B8D9-4FD5-409F-B3D9-DEE8A85F1B43}" destId="{3E63FEB8-CF20-48D7-80F6-D7D2CC4F2039}" srcOrd="1" destOrd="0" parTransId="{F40AEEF2-D2D7-463D-9C13-250BFC2C1595}" sibTransId="{2F95B4DF-4CDB-497A-90B4-5FDDBEB50BF7}"/>
    <dgm:cxn modelId="{60A27A9F-F925-44B9-9E65-B700B3AE7D66}" type="presOf" srcId="{5F904470-3E12-4681-B09C-C9C977C64EDC}" destId="{57FAD9DC-68A9-4C79-80FE-F1CC795065E8}" srcOrd="0" destOrd="2" presId="urn:microsoft.com/office/officeart/2005/8/layout/list1"/>
    <dgm:cxn modelId="{3EB174A4-4FA6-4714-BE7E-A76674183F8E}" srcId="{C59CC28B-0791-412C-B54F-FE2027A15AA0}" destId="{F044B8D9-4FD5-409F-B3D9-DEE8A85F1B43}" srcOrd="1" destOrd="0" parTransId="{7BB8FBAE-DADB-4B08-A928-726A01F0B7C1}" sibTransId="{5FD1E502-938D-4779-B821-F8471881BB79}"/>
    <dgm:cxn modelId="{A6C059B1-A596-48FA-A7E1-3DDAC4AC39C0}" srcId="{D14D35AA-4222-4159-88FC-52E757178E7C}" destId="{5F904470-3E12-4681-B09C-C9C977C64EDC}" srcOrd="2" destOrd="0" parTransId="{4C5405D3-E69E-4182-95A4-5EAE69F59859}" sibTransId="{0D760FF8-57C5-44E5-BB4C-9AB7E16A7704}"/>
    <dgm:cxn modelId="{12B2A2B1-A081-495A-8E4D-C652814E94A6}" type="presOf" srcId="{0DB62338-F99B-41B8-8936-50C078185B1E}" destId="{1DD921B6-9613-489A-9D0E-38CF7AF3C454}" srcOrd="0" destOrd="2" presId="urn:microsoft.com/office/officeart/2005/8/layout/list1"/>
    <dgm:cxn modelId="{989CA3BF-5D8F-4367-9211-D2B2CCBB1B88}" srcId="{D14D35AA-4222-4159-88FC-52E757178E7C}" destId="{86EE5F7C-7150-4AA1-B799-A1CAAA63C515}" srcOrd="1" destOrd="0" parTransId="{018A8ED9-B0E9-41B4-940D-64D83AF40007}" sibTransId="{B7073834-BE95-4F68-B4DB-3D53AE239207}"/>
    <dgm:cxn modelId="{A604F4C6-4BC9-43BA-B8BC-328DD7765C7C}" type="presOf" srcId="{D14D35AA-4222-4159-88FC-52E757178E7C}" destId="{90B0ECDD-2476-4AFF-85A2-F9C201E4B5F2}" srcOrd="1" destOrd="0" presId="urn:microsoft.com/office/officeart/2005/8/layout/list1"/>
    <dgm:cxn modelId="{2C86E5CB-6FB8-48F0-857F-2E0E057AB548}" type="presOf" srcId="{86EE5F7C-7150-4AA1-B799-A1CAAA63C515}" destId="{57FAD9DC-68A9-4C79-80FE-F1CC795065E8}" srcOrd="0" destOrd="1" presId="urn:microsoft.com/office/officeart/2005/8/layout/list1"/>
    <dgm:cxn modelId="{4C0211D0-34FE-4706-AF97-57A5B530E47A}" type="presOf" srcId="{F044B8D9-4FD5-409F-B3D9-DEE8A85F1B43}" destId="{25986B24-5842-409C-9AB3-C7A587C541FD}" srcOrd="1" destOrd="0" presId="urn:microsoft.com/office/officeart/2005/8/layout/list1"/>
    <dgm:cxn modelId="{75AD2BD9-6B87-439C-8BD5-1DE040309942}" type="presOf" srcId="{D14D35AA-4222-4159-88FC-52E757178E7C}" destId="{A3FF6D2D-1A5F-41CC-BAC8-0B0EE147917B}" srcOrd="0" destOrd="0" presId="urn:microsoft.com/office/officeart/2005/8/layout/list1"/>
    <dgm:cxn modelId="{CF530BE7-96CD-4C78-B428-9CD2AF29CEB8}" srcId="{F044B8D9-4FD5-409F-B3D9-DEE8A85F1B43}" destId="{0DB62338-F99B-41B8-8936-50C078185B1E}" srcOrd="2" destOrd="0" parTransId="{7FB77BA5-0DEC-4984-B39C-7362F9027B01}" sibTransId="{3B59FE46-B8EF-4AC6-B3C2-C359F46FA369}"/>
    <dgm:cxn modelId="{7529DA57-240E-4503-BDFC-11417CFCBCEB}" type="presParOf" srcId="{6E1F2163-5221-4845-887F-FC92DD23793A}" destId="{8F14D740-EAE9-4A61-9A38-04EADCE541EF}" srcOrd="0" destOrd="0" presId="urn:microsoft.com/office/officeart/2005/8/layout/list1"/>
    <dgm:cxn modelId="{3D78FF48-3C1C-4272-842E-CBCD43E1B8BB}" type="presParOf" srcId="{8F14D740-EAE9-4A61-9A38-04EADCE541EF}" destId="{A3FF6D2D-1A5F-41CC-BAC8-0B0EE147917B}" srcOrd="0" destOrd="0" presId="urn:microsoft.com/office/officeart/2005/8/layout/list1"/>
    <dgm:cxn modelId="{D59BD345-6CD5-442E-BB0A-072FF360DCDD}" type="presParOf" srcId="{8F14D740-EAE9-4A61-9A38-04EADCE541EF}" destId="{90B0ECDD-2476-4AFF-85A2-F9C201E4B5F2}" srcOrd="1" destOrd="0" presId="urn:microsoft.com/office/officeart/2005/8/layout/list1"/>
    <dgm:cxn modelId="{3E152390-E16A-4CED-AECA-0E2EE0C9544E}" type="presParOf" srcId="{6E1F2163-5221-4845-887F-FC92DD23793A}" destId="{FB300BB6-2D3C-4CCF-BA95-8E4043BD3B15}" srcOrd="1" destOrd="0" presId="urn:microsoft.com/office/officeart/2005/8/layout/list1"/>
    <dgm:cxn modelId="{8152751E-9BB8-4E66-A0C4-5832C6C59BDD}" type="presParOf" srcId="{6E1F2163-5221-4845-887F-FC92DD23793A}" destId="{57FAD9DC-68A9-4C79-80FE-F1CC795065E8}" srcOrd="2" destOrd="0" presId="urn:microsoft.com/office/officeart/2005/8/layout/list1"/>
    <dgm:cxn modelId="{863D560B-4A2E-4A40-B577-D5109509188A}" type="presParOf" srcId="{6E1F2163-5221-4845-887F-FC92DD23793A}" destId="{032EAD0E-AF04-41CE-A7AC-29B0A511AAA7}" srcOrd="3" destOrd="0" presId="urn:microsoft.com/office/officeart/2005/8/layout/list1"/>
    <dgm:cxn modelId="{C8A11F79-15E6-4F57-8E04-C25838121854}" type="presParOf" srcId="{6E1F2163-5221-4845-887F-FC92DD23793A}" destId="{801EDC64-0C8A-463F-985F-2D2D1E893B08}" srcOrd="4" destOrd="0" presId="urn:microsoft.com/office/officeart/2005/8/layout/list1"/>
    <dgm:cxn modelId="{E9CE5AA6-34CC-445F-B911-893589075CB2}" type="presParOf" srcId="{801EDC64-0C8A-463F-985F-2D2D1E893B08}" destId="{69BDBF93-4554-49C8-9CA9-FAA228F781A6}" srcOrd="0" destOrd="0" presId="urn:microsoft.com/office/officeart/2005/8/layout/list1"/>
    <dgm:cxn modelId="{D5FA5FC7-514A-4FAA-A5F7-CF1CA275053F}" type="presParOf" srcId="{801EDC64-0C8A-463F-985F-2D2D1E893B08}" destId="{25986B24-5842-409C-9AB3-C7A587C541FD}" srcOrd="1" destOrd="0" presId="urn:microsoft.com/office/officeart/2005/8/layout/list1"/>
    <dgm:cxn modelId="{B969D93D-9F70-43DC-AE3C-F08D11E3CBFF}" type="presParOf" srcId="{6E1F2163-5221-4845-887F-FC92DD23793A}" destId="{85F423CB-D4AF-4BE5-BD0B-2817BBEA55B5}" srcOrd="5" destOrd="0" presId="urn:microsoft.com/office/officeart/2005/8/layout/list1"/>
    <dgm:cxn modelId="{F638E3B7-0AE5-45C0-8805-B0D3D575FBA2}" type="presParOf" srcId="{6E1F2163-5221-4845-887F-FC92DD23793A}" destId="{1DD921B6-9613-489A-9D0E-38CF7AF3C45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F63B4-FE1C-4378-8D7D-F94764BAE17B}">
      <dsp:nvSpPr>
        <dsp:cNvPr id="0" name=""/>
        <dsp:cNvSpPr/>
      </dsp:nvSpPr>
      <dsp:spPr>
        <a:xfrm>
          <a:off x="0" y="1943355"/>
          <a:ext cx="1102895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61395-17BD-4AA2-AFAD-131A9F7C4132}">
      <dsp:nvSpPr>
        <dsp:cNvPr id="0" name=""/>
        <dsp:cNvSpPr/>
      </dsp:nvSpPr>
      <dsp:spPr>
        <a:xfrm>
          <a:off x="265976" y="1204880"/>
          <a:ext cx="3881244" cy="4664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August</a:t>
          </a:r>
        </a:p>
      </dsp:txBody>
      <dsp:txXfrm>
        <a:off x="265976" y="1204880"/>
        <a:ext cx="3881244" cy="466405"/>
      </dsp:txXfrm>
    </dsp:sp>
    <dsp:sp modelId="{14166689-70A5-4116-96FC-283C1F4590CD}">
      <dsp:nvSpPr>
        <dsp:cNvPr id="0" name=""/>
        <dsp:cNvSpPr/>
      </dsp:nvSpPr>
      <dsp:spPr>
        <a:xfrm>
          <a:off x="265976" y="0"/>
          <a:ext cx="3881244" cy="12048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Basics of Programming, Basics of R, Good coding practices. Build a calculator</a:t>
          </a:r>
        </a:p>
      </dsp:txBody>
      <dsp:txXfrm>
        <a:off x="265976" y="0"/>
        <a:ext cx="3881244" cy="1204880"/>
      </dsp:txXfrm>
    </dsp:sp>
    <dsp:sp modelId="{F0BB46AF-1958-4CD4-BC35-E2DB8D6BE078}">
      <dsp:nvSpPr>
        <dsp:cNvPr id="0" name=""/>
        <dsp:cNvSpPr/>
      </dsp:nvSpPr>
      <dsp:spPr>
        <a:xfrm>
          <a:off x="2206598" y="1671285"/>
          <a:ext cx="0" cy="272069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5D2AD-F6D3-46C1-BF9A-1B29810D5395}">
      <dsp:nvSpPr>
        <dsp:cNvPr id="0" name=""/>
        <dsp:cNvSpPr/>
      </dsp:nvSpPr>
      <dsp:spPr>
        <a:xfrm>
          <a:off x="2471229" y="2215424"/>
          <a:ext cx="3881244" cy="46640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September</a:t>
          </a:r>
        </a:p>
      </dsp:txBody>
      <dsp:txXfrm>
        <a:off x="2471229" y="2215424"/>
        <a:ext cx="3881244" cy="466405"/>
      </dsp:txXfrm>
    </dsp:sp>
    <dsp:sp modelId="{624F8C2B-E93C-4478-B482-8ACE4AC5DB3B}">
      <dsp:nvSpPr>
        <dsp:cNvPr id="0" name=""/>
        <dsp:cNvSpPr/>
      </dsp:nvSpPr>
      <dsp:spPr>
        <a:xfrm>
          <a:off x="2471229" y="2681829"/>
          <a:ext cx="3881244" cy="1204880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structures and introduction to handling tabular data in R</a:t>
          </a:r>
        </a:p>
      </dsp:txBody>
      <dsp:txXfrm>
        <a:off x="2471229" y="2681829"/>
        <a:ext cx="3881244" cy="1204880"/>
      </dsp:txXfrm>
    </dsp:sp>
    <dsp:sp modelId="{CB312097-BD4B-4514-9E60-6E44DAFC0AED}">
      <dsp:nvSpPr>
        <dsp:cNvPr id="0" name=""/>
        <dsp:cNvSpPr/>
      </dsp:nvSpPr>
      <dsp:spPr>
        <a:xfrm>
          <a:off x="4411851" y="1943354"/>
          <a:ext cx="0" cy="272069"/>
        </a:xfrm>
        <a:prstGeom prst="line">
          <a:avLst/>
        </a:pr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74A0B-FEA4-4818-8BCA-48A3784C03EB}">
      <dsp:nvSpPr>
        <dsp:cNvPr id="0" name=""/>
        <dsp:cNvSpPr/>
      </dsp:nvSpPr>
      <dsp:spPr>
        <a:xfrm rot="2700000">
          <a:off x="2176367" y="1913123"/>
          <a:ext cx="60463" cy="604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2CBD5-0CA8-4ED3-A52F-5862697E9F72}">
      <dsp:nvSpPr>
        <dsp:cNvPr id="0" name=""/>
        <dsp:cNvSpPr/>
      </dsp:nvSpPr>
      <dsp:spPr>
        <a:xfrm rot="2700000">
          <a:off x="4381619" y="1913123"/>
          <a:ext cx="60463" cy="60463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42FBB-4B34-4092-9499-FF99AA9FDE77}">
      <dsp:nvSpPr>
        <dsp:cNvPr id="0" name=""/>
        <dsp:cNvSpPr/>
      </dsp:nvSpPr>
      <dsp:spPr>
        <a:xfrm>
          <a:off x="4676481" y="1204880"/>
          <a:ext cx="3881244" cy="46640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October</a:t>
          </a:r>
        </a:p>
      </dsp:txBody>
      <dsp:txXfrm>
        <a:off x="4676481" y="1204880"/>
        <a:ext cx="3881244" cy="466405"/>
      </dsp:txXfrm>
    </dsp:sp>
    <dsp:sp modelId="{E2B5DB1F-0F0C-4A1D-BF49-048D7068E0B9}">
      <dsp:nvSpPr>
        <dsp:cNvPr id="0" name=""/>
        <dsp:cNvSpPr/>
      </dsp:nvSpPr>
      <dsp:spPr>
        <a:xfrm>
          <a:off x="4676481" y="0"/>
          <a:ext cx="3881244" cy="1204880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analysis with R – collect, import, clean, summarize and analyze</a:t>
          </a:r>
        </a:p>
      </dsp:txBody>
      <dsp:txXfrm>
        <a:off x="4676481" y="0"/>
        <a:ext cx="3881244" cy="1204880"/>
      </dsp:txXfrm>
    </dsp:sp>
    <dsp:sp modelId="{8E8EFEE5-5CEE-4530-9331-B314F97B2306}">
      <dsp:nvSpPr>
        <dsp:cNvPr id="0" name=""/>
        <dsp:cNvSpPr/>
      </dsp:nvSpPr>
      <dsp:spPr>
        <a:xfrm>
          <a:off x="6617103" y="1671285"/>
          <a:ext cx="0" cy="272069"/>
        </a:xfrm>
        <a:prstGeom prst="line">
          <a:avLst/>
        </a:pr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4202F-690D-4927-922D-23BC16101477}">
      <dsp:nvSpPr>
        <dsp:cNvPr id="0" name=""/>
        <dsp:cNvSpPr/>
      </dsp:nvSpPr>
      <dsp:spPr>
        <a:xfrm>
          <a:off x="6881734" y="2215424"/>
          <a:ext cx="3881244" cy="46640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November</a:t>
          </a:r>
        </a:p>
      </dsp:txBody>
      <dsp:txXfrm>
        <a:off x="6881734" y="2215424"/>
        <a:ext cx="3881244" cy="466405"/>
      </dsp:txXfrm>
    </dsp:sp>
    <dsp:sp modelId="{BFBDF53D-AE85-4198-8638-0B43940869B8}">
      <dsp:nvSpPr>
        <dsp:cNvPr id="0" name=""/>
        <dsp:cNvSpPr/>
      </dsp:nvSpPr>
      <dsp:spPr>
        <a:xfrm>
          <a:off x="6881734" y="2681829"/>
          <a:ext cx="3881244" cy="120488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visualization using R – grammar of graphics, R shiny</a:t>
          </a:r>
        </a:p>
      </dsp:txBody>
      <dsp:txXfrm>
        <a:off x="6881734" y="2681829"/>
        <a:ext cx="3881244" cy="1204880"/>
      </dsp:txXfrm>
    </dsp:sp>
    <dsp:sp modelId="{ED5C3071-9099-4176-8D35-5A76B71374D5}">
      <dsp:nvSpPr>
        <dsp:cNvPr id="0" name=""/>
        <dsp:cNvSpPr/>
      </dsp:nvSpPr>
      <dsp:spPr>
        <a:xfrm>
          <a:off x="8822356" y="1943354"/>
          <a:ext cx="0" cy="272069"/>
        </a:xfrm>
        <a:prstGeom prst="line">
          <a:avLst/>
        </a:pr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7D3C8-9700-4180-A773-6825DFC4B86A}">
      <dsp:nvSpPr>
        <dsp:cNvPr id="0" name=""/>
        <dsp:cNvSpPr/>
      </dsp:nvSpPr>
      <dsp:spPr>
        <a:xfrm rot="2700000">
          <a:off x="6586872" y="1913123"/>
          <a:ext cx="60463" cy="60463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EB350-EE5B-4DD9-904C-CCD14427FEE5}">
      <dsp:nvSpPr>
        <dsp:cNvPr id="0" name=""/>
        <dsp:cNvSpPr/>
      </dsp:nvSpPr>
      <dsp:spPr>
        <a:xfrm rot="2700000">
          <a:off x="8792124" y="1913123"/>
          <a:ext cx="60463" cy="6046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E5096-9997-42C6-88FA-4A6D9C34017B}">
      <dsp:nvSpPr>
        <dsp:cNvPr id="0" name=""/>
        <dsp:cNvSpPr/>
      </dsp:nvSpPr>
      <dsp:spPr>
        <a:xfrm>
          <a:off x="0" y="169644"/>
          <a:ext cx="6485923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Course material:</a:t>
          </a:r>
          <a:endParaRPr lang="en-US" sz="2200" kern="1200" dirty="0"/>
        </a:p>
      </dsp:txBody>
      <dsp:txXfrm>
        <a:off x="25759" y="195403"/>
        <a:ext cx="6434405" cy="476152"/>
      </dsp:txXfrm>
    </dsp:sp>
    <dsp:sp modelId="{4608BA0C-9FEB-4B9A-9DDD-425A9F74C3AB}">
      <dsp:nvSpPr>
        <dsp:cNvPr id="0" name=""/>
        <dsp:cNvSpPr/>
      </dsp:nvSpPr>
      <dsp:spPr>
        <a:xfrm>
          <a:off x="0" y="697314"/>
          <a:ext cx="6485923" cy="241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92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b="1" kern="1200" dirty="0"/>
            <a:t>GitHub repository : https://github.com/askhari139/IntroductionToR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Books: 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/>
            <a:t>R programming for Data Science by Roger D Peng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/>
            <a:t>R for Data Sciences by Hadley Wickham and Garett Grolemund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/>
            <a:t>R for Dummies by Andrie de Vries and Joris Meys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Lecture notebooks every week will be uploaded on GitHub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Unit specific materials will be provided with time</a:t>
          </a:r>
          <a:endParaRPr lang="en-US" sz="1700" kern="1200"/>
        </a:p>
      </dsp:txBody>
      <dsp:txXfrm>
        <a:off x="0" y="697314"/>
        <a:ext cx="6485923" cy="2413620"/>
      </dsp:txXfrm>
    </dsp:sp>
    <dsp:sp modelId="{BE4A0F99-59DA-4635-B644-7FD579D6FFA9}">
      <dsp:nvSpPr>
        <dsp:cNvPr id="0" name=""/>
        <dsp:cNvSpPr/>
      </dsp:nvSpPr>
      <dsp:spPr>
        <a:xfrm>
          <a:off x="0" y="3110934"/>
          <a:ext cx="6485923" cy="5276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Homework</a:t>
          </a:r>
          <a:endParaRPr lang="en-US" sz="2200" kern="1200"/>
        </a:p>
      </dsp:txBody>
      <dsp:txXfrm>
        <a:off x="25759" y="3136693"/>
        <a:ext cx="6434405" cy="476152"/>
      </dsp:txXfrm>
    </dsp:sp>
    <dsp:sp modelId="{1D76B6E5-DA23-431B-A43A-3B5456D5EBD3}">
      <dsp:nvSpPr>
        <dsp:cNvPr id="0" name=""/>
        <dsp:cNvSpPr/>
      </dsp:nvSpPr>
      <dsp:spPr>
        <a:xfrm>
          <a:off x="0" y="3638604"/>
          <a:ext cx="6485923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92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A practice assignment every week, given and discussed on Friday, submit on Monday – (reading assignments and coding assignments)</a:t>
          </a:r>
          <a:endParaRPr lang="en-US" sz="1700" kern="1200" dirty="0"/>
        </a:p>
      </dsp:txBody>
      <dsp:txXfrm>
        <a:off x="0" y="3638604"/>
        <a:ext cx="6485923" cy="592020"/>
      </dsp:txXfrm>
    </dsp:sp>
    <dsp:sp modelId="{8AEBD679-F33B-4B9E-98E9-CDBE28407A1E}">
      <dsp:nvSpPr>
        <dsp:cNvPr id="0" name=""/>
        <dsp:cNvSpPr/>
      </dsp:nvSpPr>
      <dsp:spPr>
        <a:xfrm>
          <a:off x="0" y="4230624"/>
          <a:ext cx="6485923" cy="5276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Evaluation:</a:t>
          </a:r>
          <a:endParaRPr lang="en-US" sz="2200" kern="1200"/>
        </a:p>
      </dsp:txBody>
      <dsp:txXfrm>
        <a:off x="25759" y="4256383"/>
        <a:ext cx="6434405" cy="476152"/>
      </dsp:txXfrm>
    </dsp:sp>
    <dsp:sp modelId="{CDCB43A4-44B1-4D9C-A808-BBD2BF6693F8}">
      <dsp:nvSpPr>
        <dsp:cNvPr id="0" name=""/>
        <dsp:cNvSpPr/>
      </dsp:nvSpPr>
      <dsp:spPr>
        <a:xfrm>
          <a:off x="0" y="4758294"/>
          <a:ext cx="6485923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92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Assignments : 40 marks (tentatively, end of August and end of October)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Mid sem : 20 marks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End sem : 40 marks</a:t>
          </a:r>
          <a:endParaRPr lang="en-US" sz="1700" kern="1200"/>
        </a:p>
      </dsp:txBody>
      <dsp:txXfrm>
        <a:off x="0" y="4758294"/>
        <a:ext cx="6485923" cy="122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C4647-A171-4BC2-99E0-808A687CE813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1C8BD-E5AC-434B-9D73-64C8A076340B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D9208-14B6-4E49-B90E-75818EF33988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Participate (there will be marks for participation)</a:t>
          </a:r>
          <a:endParaRPr lang="en-US" sz="2200" kern="1200"/>
        </a:p>
      </dsp:txBody>
      <dsp:txXfrm>
        <a:off x="1384050" y="2364"/>
        <a:ext cx="4733285" cy="1198312"/>
      </dsp:txXfrm>
    </dsp:sp>
    <dsp:sp modelId="{37E0E0C4-52DA-4349-852B-69A8C7118788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DA732-6272-4A5F-B1DC-6D308272A1A8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89336-F2D6-4E81-8237-C4491E518EE3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Ask questions. No question is stupid!</a:t>
          </a:r>
          <a:endParaRPr lang="en-US" sz="2200" kern="1200"/>
        </a:p>
      </dsp:txBody>
      <dsp:txXfrm>
        <a:off x="1384050" y="1500254"/>
        <a:ext cx="4733285" cy="1198312"/>
      </dsp:txXfrm>
    </dsp:sp>
    <dsp:sp modelId="{AAD53307-A893-4F00-9A9D-F5A927E68D6F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7976F-6B67-4FCD-AD19-3B21EAC2C5DC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3659A-689B-40E6-906B-1AE71207F6AA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Occam’s razor (simplest answer is often the correct one)</a:t>
          </a:r>
          <a:endParaRPr lang="en-US" sz="2200" kern="1200"/>
        </a:p>
      </dsp:txBody>
      <dsp:txXfrm>
        <a:off x="1384050" y="2998145"/>
        <a:ext cx="4733285" cy="1198312"/>
      </dsp:txXfrm>
    </dsp:sp>
    <dsp:sp modelId="{2B65B89E-D371-406B-93BE-01434C07BDE1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14C07-5FC7-4BCB-8F33-DE9CBC4C951D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24D02-E65B-4C55-A1F3-75A90CC47F7D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Bring a laptop</a:t>
          </a:r>
          <a:endParaRPr lang="en-US" sz="2200" kern="1200"/>
        </a:p>
      </dsp:txBody>
      <dsp:txXfrm>
        <a:off x="1384050" y="4496035"/>
        <a:ext cx="4733285" cy="1198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AD9DC-68A9-4C79-80FE-F1CC795065E8}">
      <dsp:nvSpPr>
        <dsp:cNvPr id="0" name=""/>
        <dsp:cNvSpPr/>
      </dsp:nvSpPr>
      <dsp:spPr>
        <a:xfrm>
          <a:off x="0" y="425618"/>
          <a:ext cx="6263640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62356" rIns="4861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Ability to break down problems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Understanding the limits of the tool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Efficiency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Readability</a:t>
          </a:r>
          <a:endParaRPr lang="en-US" sz="2700" kern="1200"/>
        </a:p>
      </dsp:txBody>
      <dsp:txXfrm>
        <a:off x="0" y="425618"/>
        <a:ext cx="6263640" cy="2466450"/>
      </dsp:txXfrm>
    </dsp:sp>
    <dsp:sp modelId="{90B0ECDD-2476-4AFF-85A2-F9C201E4B5F2}">
      <dsp:nvSpPr>
        <dsp:cNvPr id="0" name=""/>
        <dsp:cNvSpPr/>
      </dsp:nvSpPr>
      <dsp:spPr>
        <a:xfrm>
          <a:off x="313182" y="27098"/>
          <a:ext cx="4384548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Logic/ Algorithmic thinking</a:t>
          </a:r>
          <a:endParaRPr lang="en-US" sz="2700" kern="1200"/>
        </a:p>
      </dsp:txBody>
      <dsp:txXfrm>
        <a:off x="352090" y="66006"/>
        <a:ext cx="4306732" cy="719224"/>
      </dsp:txXfrm>
    </dsp:sp>
    <dsp:sp modelId="{1DD921B6-9613-489A-9D0E-38CF7AF3C454}">
      <dsp:nvSpPr>
        <dsp:cNvPr id="0" name=""/>
        <dsp:cNvSpPr/>
      </dsp:nvSpPr>
      <dsp:spPr>
        <a:xfrm>
          <a:off x="0" y="3436389"/>
          <a:ext cx="6263640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62356" rIns="4861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Grammar of the language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Legal and Illegal words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Making up your own words</a:t>
          </a:r>
          <a:endParaRPr lang="en-US" sz="2700" kern="1200"/>
        </a:p>
      </dsp:txBody>
      <dsp:txXfrm>
        <a:off x="0" y="3436389"/>
        <a:ext cx="6263640" cy="2041200"/>
      </dsp:txXfrm>
    </dsp:sp>
    <dsp:sp modelId="{25986B24-5842-409C-9AB3-C7A587C541FD}">
      <dsp:nvSpPr>
        <dsp:cNvPr id="0" name=""/>
        <dsp:cNvSpPr/>
      </dsp:nvSpPr>
      <dsp:spPr>
        <a:xfrm>
          <a:off x="313182" y="3037868"/>
          <a:ext cx="4384548" cy="797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Syntax</a:t>
          </a:r>
          <a:endParaRPr lang="en-US" sz="2700" kern="1200"/>
        </a:p>
      </dsp:txBody>
      <dsp:txXfrm>
        <a:off x="352090" y="3076776"/>
        <a:ext cx="4306732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3CE-2E1A-2F3E-21EF-6992B218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E8BBA-DF2D-97E9-F455-CA6F7B01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D850-E2F6-2FAD-94F7-E7365A8D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E6DA-D2E2-80BB-EC78-BDF85D1C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BC10-3ECA-9F88-5BAA-D12800D5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0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4CC5-B0B0-865A-7761-D5D5F74C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51C8A-CDBA-9827-5CF6-FBC06A2F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4092-8032-7ED3-DF22-EC709877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E886D-6F06-EFDD-780D-51DCFF4A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8ED9-DD38-3E62-1122-06131787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EB9B0-DF4E-00C2-4D1D-879D30127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3ADE8-366F-CACB-FD84-9F5808017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C71C-D7AF-0BB7-F582-86B06E71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64E8-14A5-13ED-0AF7-CFAA3AD8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A646-8BCD-557A-FBC5-70895067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01FE-5216-38C8-F8DB-0E4A50D2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C1AE-85BA-A2E4-5C1B-E4FE318D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0212-56BF-8257-F552-30911B83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B133-7962-CCFD-B8AE-F6EE8E0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25DA7-DA82-26C3-FBC4-6BFA7F21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1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2CD5-8BE8-2927-4A5F-1A933046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9587-8538-37FB-38D0-B50F55F69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0BEEE-475F-5761-3A89-9F9BBEE5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956A-16DE-C10B-2D86-62DDAADD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FCAC3-C08F-7BB7-2CC0-D5675FE2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4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F071-AAA9-8C64-DC7D-9B9AED9F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DB0B-8823-0DD0-77D6-FA4D7D980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8F6F0-25DA-BFA1-E37F-0635F4EA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3897C-07EA-0D89-C9DE-507011C6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658C-D383-1E72-6ACF-E3274D7F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D4482-D9A3-B180-610A-AF377142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2DE6-9FFB-EC13-E7FF-C261D868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C5F7A-DBEE-FBC7-5A6D-0DE0E1085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2AC2C-FE4A-CE09-70AF-78B0916E0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E97A6-6D51-6C74-DE67-C30363A2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C2A8E-5521-6F30-7C9A-CF84CF189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02842-C0F7-3F03-8164-A9A6FB51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1889C-D352-EA3D-EC78-B3F4043E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10343-DA29-1CEC-E8DC-F77EFAA5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5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79B4-D1EB-A63D-EE54-3DE532FA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1679A-3D73-92DA-00E3-D124A54C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8C444-708E-27E5-A3D2-C69EC150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16788-BDE0-BD9C-DDC5-8CCCDE7E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F62DE-0A9C-C92A-CD28-3B482DBC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223EC-D8F5-627D-A452-2A84F1AF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5C2E3-7F72-F997-743F-87A41F7F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1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142F-CCE5-DBE8-2FEC-0A0F3F08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7FE1-D9C9-B21B-EED4-CB9CAE82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4075-1A5E-DAF5-E264-C5BF20325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72EB1-2321-66CB-9BAB-FC75A357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5B047-8F69-DA65-9516-81581C22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FD967-7C14-5BA0-5F05-4237226C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E81C-FD05-2551-2859-64FF93C1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E5FCB-B931-D405-C2D2-DA8349C1D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522B1-65B7-5D38-3318-BC17F97B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105B4-2D82-904D-AD5B-D77A6135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14C25-1355-B0A9-E256-62803D01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D82F2-FECC-3643-FD9A-AAA96F84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C1EF0-9A13-45B6-97D8-FC7564AE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DB7D-B85E-1B7F-6013-3F9D02CB0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EBB4-C4AD-02B5-A191-50705A278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AA6B-EC1E-4585-BFE9-E05907DAFB9F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D1441-8D7D-5801-2BC3-2EC87B0B9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FCA-248E-673D-56D0-3F0C587E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552A-CB8D-44DF-A5A3-741A309E0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kishorehari@iisc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8A3E-C5F6-15FE-E9AE-B2912B22B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5400"/>
              <a:t>CC 2: 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B6417-ABFD-B309-4A9A-632F4BCC8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2000"/>
              <a:t>Instructor: Kishore Hari</a:t>
            </a:r>
          </a:p>
          <a:p>
            <a:pPr algn="l"/>
            <a:r>
              <a:rPr lang="en-IN" sz="2000"/>
              <a:t>Email ID: </a:t>
            </a:r>
            <a:r>
              <a:rPr lang="en-IN" sz="2000">
                <a:hlinkClick r:id="rId2"/>
              </a:rPr>
              <a:t>kishorehari@iisc.ac.in</a:t>
            </a:r>
            <a:endParaRPr lang="en-IN" sz="2000"/>
          </a:p>
          <a:p>
            <a:pPr algn="l"/>
            <a:endParaRPr lang="en-IN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39AAE681-F854-7A9D-4975-CCA441B53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9" r="1833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4441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2CBE-49D8-C0CA-89EA-0317A898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sz="4100" dirty="0"/>
              <a:t>Classes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106F-BE4F-B2F8-F467-FFBB8C86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0" y="2314807"/>
            <a:ext cx="7226549" cy="4187591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Level of interaction with computers</a:t>
            </a:r>
          </a:p>
          <a:p>
            <a:pPr lvl="1"/>
            <a:r>
              <a:rPr lang="en-IN" dirty="0"/>
              <a:t>High level – R, Python, Julia, MATLAB etc</a:t>
            </a:r>
          </a:p>
          <a:p>
            <a:pPr lvl="1"/>
            <a:r>
              <a:rPr lang="en-IN" dirty="0"/>
              <a:t>Medium level – C, C++, Java, Fortran etc</a:t>
            </a:r>
          </a:p>
          <a:p>
            <a:pPr lvl="1"/>
            <a:r>
              <a:rPr lang="en-IN" dirty="0"/>
              <a:t>Low level – Assembly, Binary code etc</a:t>
            </a:r>
          </a:p>
          <a:p>
            <a:r>
              <a:rPr lang="en-IN" sz="2400" dirty="0"/>
              <a:t>All high/medium level languages are converted to low level languages. Based on the method of conversion, we have</a:t>
            </a:r>
          </a:p>
          <a:p>
            <a:pPr lvl="1"/>
            <a:r>
              <a:rPr lang="en-IN" dirty="0"/>
              <a:t>Compiled languages</a:t>
            </a:r>
          </a:p>
          <a:p>
            <a:pPr lvl="1"/>
            <a:r>
              <a:rPr lang="en-IN" dirty="0"/>
              <a:t>Interpreted languages</a:t>
            </a:r>
          </a:p>
          <a:p>
            <a:pPr lvl="1"/>
            <a:r>
              <a:rPr lang="en-IN" dirty="0"/>
              <a:t>Just-in-time compiled languages</a:t>
            </a:r>
          </a:p>
          <a:p>
            <a:r>
              <a:rPr lang="en-IN" sz="2400" dirty="0"/>
              <a:t>Community access</a:t>
            </a:r>
          </a:p>
          <a:p>
            <a:pPr lvl="1"/>
            <a:r>
              <a:rPr lang="en-IN" dirty="0"/>
              <a:t>Open Source – R, Python</a:t>
            </a:r>
          </a:p>
          <a:p>
            <a:pPr lvl="1"/>
            <a:r>
              <a:rPr lang="en-IN" dirty="0" err="1"/>
              <a:t>Commecial</a:t>
            </a:r>
            <a:r>
              <a:rPr lang="en-IN" dirty="0"/>
              <a:t> – MATLAB, Mathematica, SAP…</a:t>
            </a:r>
          </a:p>
        </p:txBody>
      </p:sp>
      <p:pic>
        <p:nvPicPr>
          <p:cNvPr id="11" name="Picture 4" descr="Computer script on a screen">
            <a:extLst>
              <a:ext uri="{FF2B5EF4-FFF2-40B4-BE49-F238E27FC236}">
                <a16:creationId xmlns:a16="http://schemas.microsoft.com/office/drawing/2014/main" id="{76F65E8E-946A-6D92-0295-51F01331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5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BC58-0835-CF5F-EA94-B8A80664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5100">
                <a:solidFill>
                  <a:schemeClr val="accent5"/>
                </a:solidFill>
              </a:rPr>
              <a:t>Key components of programming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2E7FCB-5318-61DE-F4D6-8B918E92C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75640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02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D799-3303-798B-78A8-66C5988E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8602-188B-CA28-F76A-5CFBBE17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Apps</a:t>
            </a:r>
          </a:p>
          <a:p>
            <a:r>
              <a:rPr lang="en-IN" dirty="0"/>
              <a:t>Browsers</a:t>
            </a:r>
          </a:p>
          <a:p>
            <a:r>
              <a:rPr lang="en-IN" dirty="0"/>
              <a:t>Operating systems</a:t>
            </a:r>
          </a:p>
          <a:p>
            <a:r>
              <a:rPr lang="en-IN" dirty="0"/>
              <a:t>Calculators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8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7EAF-3604-97DD-9904-B33F919B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680E-C34B-7825-598A-70EF87ED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the Wikipedia pages on programming, coding, </a:t>
            </a:r>
            <a:r>
              <a:rPr lang="en-IN"/>
              <a:t>programming languages and R</a:t>
            </a:r>
          </a:p>
        </p:txBody>
      </p:sp>
    </p:spTree>
    <p:extLst>
      <p:ext uri="{BB962C8B-B14F-4D97-AF65-F5344CB8AC3E}">
        <p14:creationId xmlns:p14="http://schemas.microsoft.com/office/powerpoint/2010/main" val="294550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F6647-B833-5B4D-786C-D2D0CC3A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Course plan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2D484F3-5A2F-9B6F-6C8A-EC378424B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226815"/>
              </p:ext>
            </p:extLst>
          </p:nvPr>
        </p:nvGraphicFramePr>
        <p:xfrm>
          <a:off x="579998" y="2066243"/>
          <a:ext cx="11028955" cy="388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87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1DE2C-D7A2-50EA-86EE-EDE94A93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>
                <a:solidFill>
                  <a:schemeClr val="bg1"/>
                </a:solidFill>
              </a:rPr>
              <a:t>Course material and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EB5AB9-FB5F-BA38-BF48-0C4C9D365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932326"/>
              </p:ext>
            </p:extLst>
          </p:nvPr>
        </p:nvGraphicFramePr>
        <p:xfrm>
          <a:off x="5468388" y="419449"/>
          <a:ext cx="6485923" cy="6157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3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340D4-0BF2-D871-6967-72AC9645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IN" sz="5000"/>
              <a:t>Class rules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59816D-606D-9EBD-CDAB-107BE2C8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00393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2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EC12-1CCD-6D99-5189-9E5A283EB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begin!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A918B-9D10-26A6-8B12-C2B847A1F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18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6C6B1-5140-C749-718F-AC409AD0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What is programming/coding?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779C9-9EE8-1811-A01D-99CA0D7F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34292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387C9-E88F-090A-0164-A4E67192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What is a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7E81-55C2-9D8A-F849-B96D3A02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32609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282B-11A7-9B0D-E58E-D282876D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4200">
                <a:solidFill>
                  <a:srgbClr val="FFFFFF"/>
                </a:solidFill>
              </a:rPr>
              <a:t>What is the need for programming in Data Sciences?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BF2B-5307-A7B0-B09F-02F99F03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1451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2D823-C7E8-A423-0F2E-22FDCB16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My Answers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0E1E-8365-5540-BBAF-BC8B2F58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/>
              <a:t>Programming is the art of solving problems by breaking them down into small, sequential and manageable pieces, to be executed by oneself, a team or a tool</a:t>
            </a:r>
          </a:p>
          <a:p>
            <a:r>
              <a:rPr lang="en-IN" sz="2200"/>
              <a:t>Programming language is the language in which these pieces are to be conveyed to the one executing the pieces</a:t>
            </a:r>
          </a:p>
          <a:p>
            <a:r>
              <a:rPr lang="en-IN" sz="2200"/>
              <a:t>Use of programming in Data Sciences:</a:t>
            </a:r>
          </a:p>
          <a:p>
            <a:pPr lvl="1"/>
            <a:r>
              <a:rPr lang="en-IN" sz="2200"/>
              <a:t>Data sciences involve problems of understanding, interpreting data and extracting patterns from it</a:t>
            </a:r>
          </a:p>
          <a:p>
            <a:pPr lvl="1"/>
            <a:r>
              <a:rPr lang="en-IN" sz="2200"/>
              <a:t>Data is often large. Hence we need computers to solve the problems. Hence we need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129152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1256</TotalTime>
  <Words>485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CC 2: Introduction to R</vt:lpstr>
      <vt:lpstr>Course plan</vt:lpstr>
      <vt:lpstr>Course material and evaluation</vt:lpstr>
      <vt:lpstr>Class rules</vt:lpstr>
      <vt:lpstr>Let’s begin!</vt:lpstr>
      <vt:lpstr>What is programming/coding?</vt:lpstr>
      <vt:lpstr>What is a programming language?</vt:lpstr>
      <vt:lpstr>What is the need for programming in Data Sciences?</vt:lpstr>
      <vt:lpstr>My Answers</vt:lpstr>
      <vt:lpstr>Classes of programming languages</vt:lpstr>
      <vt:lpstr>Key components of programming</vt:lpstr>
      <vt:lpstr>Examples of programs</vt:lpstr>
      <vt:lpstr>Reading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Kishore A S Shri Hari</dc:creator>
  <cp:lastModifiedBy>Kishore A S Shri Hari</cp:lastModifiedBy>
  <cp:revision>8</cp:revision>
  <dcterms:created xsi:type="dcterms:W3CDTF">2022-07-31T17:27:54Z</dcterms:created>
  <dcterms:modified xsi:type="dcterms:W3CDTF">2022-08-01T15:11:08Z</dcterms:modified>
</cp:coreProperties>
</file>