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3CE5-F1AD-4BF9-A07F-3CFD81F25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31A16-931E-4F52-8EEA-E3AA1F26F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32CB-2053-438C-9D01-6D6FF409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AFFB-2163-4D86-A9A9-85F3CB1127F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5EB4D-0479-4543-96BA-253823E9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CE3F-375E-4136-B889-4E38CD04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277-6ACA-4A50-AF09-05ED15C5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1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C754-CE69-47F5-A289-B0DC80BB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00E29-8560-4A50-80CA-F4E045221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4865-0430-44F6-984B-B73CE3A3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AFFB-2163-4D86-A9A9-85F3CB1127F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EC86-678E-4FA5-AE2F-CA538B80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A946-B453-4356-8904-2D532CB8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277-6ACA-4A50-AF09-05ED15C5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2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A7BF8-9DB3-497F-804C-4D3D022E2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87848-DA7B-40D2-9B7D-CFD4CB10F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D8512-3C17-4340-8DDC-A8A7A656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AFFB-2163-4D86-A9A9-85F3CB1127F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DB3A4-4768-4097-BE80-72BA3193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7CD0B-F98A-4857-8D31-EA009D30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277-6ACA-4A50-AF09-05ED15C5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77A0-3770-4393-BCC0-C7C2C661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0FB2-AC1A-4ABC-9B34-3ACEF47A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9F7A-5997-4CCB-9F56-909E122A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AFFB-2163-4D86-A9A9-85F3CB1127F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CD02D-AC81-453F-8A21-7786D910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B2413-8E70-4F26-A439-4E327D7C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277-6ACA-4A50-AF09-05ED15C5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4E60-1C56-419A-BF50-E50F045B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8A5FF-A4A7-4F28-9194-2CD4BB84D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4D0E7-AB2C-4C56-A021-C9918FA6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AFFB-2163-4D86-A9A9-85F3CB1127F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59F2-852B-440C-B9D6-E1CE5EE9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981A7-430D-45B6-BC96-386DCD2C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277-6ACA-4A50-AF09-05ED15C5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3F39-9649-4514-AF93-C2A9AE10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E86D-86D0-4D42-9964-9D824EAFB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EA3FA-5EC9-49B8-93FC-0DC1D06C3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20E45-4020-4404-A510-06E6EAB2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AFFB-2163-4D86-A9A9-85F3CB1127F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38780-7DE2-4FC9-B7C7-DD3AEB9D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3DD4A-BF6D-4F50-BBA9-D96F32C5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277-6ACA-4A50-AF09-05ED15C5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A384-4736-4649-A7BC-A6B9BFC8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243B3-8CD2-426E-87B5-48C4A4F18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C0423-0669-4CF5-BFDF-FEBDBFB2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FA11F-DDF4-4805-97A2-4D56427A7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7F2F7-155C-4DBC-9C39-1D421B52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DE7E0-CA2F-4ED1-9FDB-E8A5C624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AFFB-2163-4D86-A9A9-85F3CB1127F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29661-4347-44CA-92BB-A0E4A63B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88C8E-F77C-4BB1-AC43-6260688B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277-6ACA-4A50-AF09-05ED15C5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5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2647-02CD-42A4-B207-3B025B59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B0872-9849-4AA4-A4EC-5738264D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AFFB-2163-4D86-A9A9-85F3CB1127F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3E47E-BCE4-4ACD-B592-3B400D76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C52A2-6961-4BF2-9BBC-CCE8BF10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277-6ACA-4A50-AF09-05ED15C5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6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228C1-A038-4459-B1B0-2A78E230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AFFB-2163-4D86-A9A9-85F3CB1127F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4D3E4-38D2-45D3-9B41-6EE1A5A1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598-00DD-476B-A266-89221FFF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277-6ACA-4A50-AF09-05ED15C5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46BF-9B0B-4B73-8D20-827D15CF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85E9-7FA1-483F-AF17-CB1C6853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25714-BC32-44E4-AD39-CE51030FD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D5369-30F3-4F78-9B5A-83856712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AFFB-2163-4D86-A9A9-85F3CB1127F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6A355-E48B-4AB2-B1C9-0F111A9C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2EB1C-19E3-43CA-887D-0A97674B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277-6ACA-4A50-AF09-05ED15C5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0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D989-0E47-47B1-9379-E76953B2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D7768-E11A-4F9D-8501-677158981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CF0B6-604F-4914-9BB9-E70E4F462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D7DF7-12E6-43B3-ACE5-1255FAF9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AFFB-2163-4D86-A9A9-85F3CB1127F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B7A08-75BD-4006-9229-C7661B5A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EBD3-0719-417F-B7FA-40F7B432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277-6ACA-4A50-AF09-05ED15C5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2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66237-98D2-4077-A09B-6135CC3C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126D1-69D3-42A2-BDFB-8123B3CE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6C4B-B1A3-4BB7-A211-363B1A9E3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BAFFB-2163-4D86-A9A9-85F3CB1127F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3E063-5285-4CAB-833E-2C2B318DD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2AB41-A9E1-47EC-B8C5-08FC0E872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03277-6ACA-4A50-AF09-05ED15C5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9D63063-4CDD-4C8E-A568-FC83883D1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647233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79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Rizvi</dc:creator>
  <cp:lastModifiedBy>Mona Rizvi</cp:lastModifiedBy>
  <cp:revision>1</cp:revision>
  <dcterms:created xsi:type="dcterms:W3CDTF">2019-10-16T08:12:33Z</dcterms:created>
  <dcterms:modified xsi:type="dcterms:W3CDTF">2019-10-16T08:13:23Z</dcterms:modified>
</cp:coreProperties>
</file>