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64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508D44-D45C-4D94-AE55-9B0F5C91CA3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4B4B0A7-E507-439B-8DF8-0B6FECD4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hyperlink" Target="http://www.lucidchart.com/pages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C31-EE05-4E7C-9305-049BE5C79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ER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2F7B1-2EE9-4C97-AAF1-B5AE4A45A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0862-8989-414E-A540-25E0C4DB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05A3-1F73-4E71-9224-C5356EEE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err="1"/>
              <a:t>Lucidchart</a:t>
            </a:r>
            <a:endParaRPr lang="en-US" sz="4000" dirty="0"/>
          </a:p>
          <a:p>
            <a:pPr marL="292608" lvl="1" indent="0">
              <a:buNone/>
            </a:pPr>
            <a:r>
              <a:rPr lang="en-US" sz="3800" dirty="0">
                <a:hlinkClick r:id="rId2"/>
              </a:rPr>
              <a:t>www.lucidchart.com/pages/home</a:t>
            </a:r>
            <a:endParaRPr lang="en-US" sz="3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Draw.io</a:t>
            </a:r>
          </a:p>
          <a:p>
            <a:pPr marL="292608" lvl="1" indent="0">
              <a:buNone/>
            </a:pPr>
            <a:r>
              <a:rPr lang="en-US" sz="3800" dirty="0">
                <a:hlinkClick r:id="rId3"/>
              </a:rPr>
              <a:t>www.draw.io</a:t>
            </a:r>
            <a:endParaRPr lang="en-US" sz="3800" dirty="0"/>
          </a:p>
          <a:p>
            <a:pPr marL="292608" lvl="1" indent="0">
              <a:buNone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76178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FD1BD6C9-FFDD-4BBA-B23F-F6BB5BC938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44289" y="0"/>
            <a:ext cx="45191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DDACF7-05C6-4D5F-9E74-A05AA1A1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Chen notation</a:t>
            </a:r>
          </a:p>
        </p:txBody>
      </p:sp>
    </p:spTree>
    <p:extLst>
      <p:ext uri="{BB962C8B-B14F-4D97-AF65-F5344CB8AC3E}">
        <p14:creationId xmlns:p14="http://schemas.microsoft.com/office/powerpoint/2010/main" val="213657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C42-81EB-4173-A5D0-4894680A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14CD-9D69-4B09-86D1-A9AEE1D8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600" dirty="0"/>
              <a:t>X’s meet Y’s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An X may meet one or more Y’s.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 Y may meet one or more X’s.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An X is uniquely identified by its name.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 Y is uniquely identified by its ID.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The time that an X and Y meet is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6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DF09-2732-4EAD-B080-990C7854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X’s meet Y’s</a:t>
            </a: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9F122D5-C468-44DE-8FEE-F8C3798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75" y="1667034"/>
            <a:ext cx="8038773" cy="35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5A37-AE9D-4DA9-BAD6-F946681B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C60C-96CA-4B97-BB0E-33CA59C3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600" dirty="0"/>
              <a:t>Y’s eat X’s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 Y must eat at least one 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An X is eaten by exactly one 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1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E5B0-CA6E-441B-8838-6AABA61D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Y’s eat X’s</a:t>
            </a:r>
          </a:p>
        </p:txBody>
      </p:sp>
      <p:pic>
        <p:nvPicPr>
          <p:cNvPr id="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5CA1ECD-045C-4A4C-8797-71A3A192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71" y="2397586"/>
            <a:ext cx="7692895" cy="2053683"/>
          </a:xfrm>
        </p:spPr>
      </p:pic>
    </p:spTree>
    <p:extLst>
      <p:ext uri="{BB962C8B-B14F-4D97-AF65-F5344CB8AC3E}">
        <p14:creationId xmlns:p14="http://schemas.microsoft.com/office/powerpoint/2010/main" val="133513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4992-E2FF-42FE-973B-F2D8403A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4681-75D9-4CDA-A9A2-AE19B4CD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86856" cy="512064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600" dirty="0"/>
              <a:t>Y’s eat X’s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 Y must eat at least one 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An X is eaten by exactly one 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An X is uniquely identified by its name.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For Y’s we must store their home address (#, street, city, state, country, postcode) and the number of X’s they have eaten.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 Y has a unique email address and may have more than one phone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4C6E-ACFB-4781-8F3F-B234A027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Y’s eat X’s</a:t>
            </a:r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2637513-48DE-4D2F-9A16-3474BF0B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6" y="1491279"/>
            <a:ext cx="7620759" cy="3866297"/>
          </a:xfrm>
        </p:spPr>
      </p:pic>
    </p:spTree>
    <p:extLst>
      <p:ext uri="{BB962C8B-B14F-4D97-AF65-F5344CB8AC3E}">
        <p14:creationId xmlns:p14="http://schemas.microsoft.com/office/powerpoint/2010/main" val="33771746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146</TotalTime>
  <Words>186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Wingdings</vt:lpstr>
      <vt:lpstr>Wingdings 2</vt:lpstr>
      <vt:lpstr>Frame</vt:lpstr>
      <vt:lpstr>Simple ER Examples</vt:lpstr>
      <vt:lpstr>Drawing tools</vt:lpstr>
      <vt:lpstr>Chen notation</vt:lpstr>
      <vt:lpstr>Example 1</vt:lpstr>
      <vt:lpstr>X’s meet Y’s</vt:lpstr>
      <vt:lpstr>Example 2</vt:lpstr>
      <vt:lpstr>Y’s eat X’s</vt:lpstr>
      <vt:lpstr>Example 2+</vt:lpstr>
      <vt:lpstr>Y’s eat X’s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ER Examples</dc:title>
  <dc:creator>Mona Rizvi</dc:creator>
  <cp:lastModifiedBy>Mona Rizvi</cp:lastModifiedBy>
  <cp:revision>8</cp:revision>
  <dcterms:created xsi:type="dcterms:W3CDTF">2019-08-19T05:51:40Z</dcterms:created>
  <dcterms:modified xsi:type="dcterms:W3CDTF">2019-08-19T08:23:24Z</dcterms:modified>
</cp:coreProperties>
</file>