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Programing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7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Framewok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para developer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software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software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dirty="0" smtClean="0"/>
              <a:t>Framework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berisikanfngsi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danperintah</a:t>
            </a:r>
            <a:r>
              <a:rPr lang="en-US" dirty="0" smtClean="0"/>
              <a:t> yang </a:t>
            </a:r>
            <a:r>
              <a:rPr lang="en-US" dirty="0" err="1" smtClean="0"/>
              <a:t>lazim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mngembangkan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software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endParaRPr lang="en-US" dirty="0" smtClean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rapi</a:t>
            </a:r>
            <a:endParaRPr lang="en-US" dirty="0" smtClean="0"/>
          </a:p>
          <a:p>
            <a:r>
              <a:rPr lang="en-US" dirty="0" smtClean="0"/>
              <a:t>Framework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7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</a:p>
          <a:p>
            <a:r>
              <a:rPr lang="en-US" dirty="0" smtClean="0"/>
              <a:t>iOS SDK</a:t>
            </a:r>
          </a:p>
          <a:p>
            <a:r>
              <a:rPr lang="en-US" dirty="0" smtClean="0"/>
              <a:t>Windows Phone 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Multiplatform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Flutter</a:t>
            </a:r>
          </a:p>
          <a:p>
            <a:r>
              <a:rPr lang="en-US" dirty="0" smtClean="0"/>
              <a:t>React Native</a:t>
            </a:r>
          </a:p>
          <a:p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err="1" smtClean="0"/>
              <a:t>Rhomobile</a:t>
            </a:r>
            <a:endParaRPr lang="en-US" dirty="0" smtClean="0"/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smtClean="0"/>
              <a:t>Framework7</a:t>
            </a:r>
          </a:p>
          <a:p>
            <a:pPr marL="0" indent="0">
              <a:buNone/>
            </a:pP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HTML CSS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2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1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device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Aplication</a:t>
            </a:r>
            <a:endParaRPr lang="en-US" dirty="0" smtClean="0"/>
          </a:p>
          <a:p>
            <a:r>
              <a:rPr lang="en-US" dirty="0" err="1" smtClean="0"/>
              <a:t>Keguanaan</a:t>
            </a:r>
            <a:r>
              <a:rPr lang="en-US" dirty="0" smtClean="0"/>
              <a:t> Mobile </a:t>
            </a:r>
            <a:r>
              <a:rPr lang="en-US" dirty="0" err="1" smtClean="0"/>
              <a:t>Aplication</a:t>
            </a:r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err="1" smtClean="0"/>
              <a:t>Programmig</a:t>
            </a:r>
            <a:endParaRPr lang="en-US" dirty="0" smtClean="0"/>
          </a:p>
          <a:p>
            <a:r>
              <a:rPr lang="en-US" dirty="0" smtClean="0"/>
              <a:t>Mobile, Mobile Apps, WEB, </a:t>
            </a:r>
            <a:r>
              <a:rPr lang="en-US" dirty="0" err="1" smtClean="0"/>
              <a:t>Dekstop</a:t>
            </a:r>
            <a:endParaRPr lang="en-US" dirty="0" smtClean="0"/>
          </a:p>
          <a:p>
            <a:r>
              <a:rPr lang="en-US" dirty="0" smtClean="0"/>
              <a:t>Framework Native</a:t>
            </a:r>
          </a:p>
          <a:p>
            <a:r>
              <a:rPr lang="en-US" dirty="0" err="1" smtClean="0"/>
              <a:t>Framewok</a:t>
            </a:r>
            <a:r>
              <a:rPr lang="en-US" dirty="0" smtClean="0"/>
              <a:t> Multiplatform</a:t>
            </a:r>
          </a:p>
          <a:p>
            <a:r>
              <a:rPr lang="en-US" dirty="0" smtClean="0"/>
              <a:t>Flutter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44" y="2146133"/>
            <a:ext cx="6511180" cy="35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5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err="1" smtClean="0"/>
              <a:t>Aplication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835" y="1792458"/>
            <a:ext cx="4131401" cy="42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Kegunaan</a:t>
            </a:r>
            <a:r>
              <a:rPr lang="en-US" dirty="0" smtClean="0"/>
              <a:t> Mobile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Pendidikan</a:t>
            </a:r>
            <a:endParaRPr lang="en-US" dirty="0" smtClean="0"/>
          </a:p>
          <a:p>
            <a:r>
              <a:rPr lang="en-US" dirty="0" smtClean="0"/>
              <a:t>Media</a:t>
            </a:r>
          </a:p>
          <a:p>
            <a:r>
              <a:rPr lang="en-US" dirty="0" err="1" smtClean="0"/>
              <a:t>Keuangan</a:t>
            </a:r>
            <a:endParaRPr lang="en-US" dirty="0" smtClean="0"/>
          </a:p>
          <a:p>
            <a:r>
              <a:rPr lang="en-US" dirty="0" err="1" smtClean="0"/>
              <a:t>Perbankan</a:t>
            </a:r>
            <a:endParaRPr lang="en-US" dirty="0" smtClean="0"/>
          </a:p>
          <a:p>
            <a:r>
              <a:rPr lang="en-US" dirty="0" err="1" smtClean="0"/>
              <a:t>Industri</a:t>
            </a:r>
            <a:endParaRPr lang="en-US" dirty="0" smtClean="0"/>
          </a:p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0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mobile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endParaRPr lang="en-US" dirty="0" smtClean="0"/>
          </a:p>
          <a:p>
            <a:r>
              <a:rPr lang="en-US" dirty="0" err="1" smtClean="0"/>
              <a:t>Aplikasi</a:t>
            </a:r>
            <a:r>
              <a:rPr lang="en-US" dirty="0" smtClean="0"/>
              <a:t> mobile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platform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smtClean="0"/>
              <a:t>Platform yang popular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iOS </a:t>
            </a:r>
            <a:r>
              <a:rPr lang="en-US" dirty="0" err="1" smtClean="0"/>
              <a:t>dan</a:t>
            </a:r>
            <a:r>
              <a:rPr lang="en-US" dirty="0" smtClean="0"/>
              <a:t> Android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platform lain </a:t>
            </a:r>
            <a:r>
              <a:rPr lang="en-US" dirty="0" err="1" smtClean="0"/>
              <a:t>adalah</a:t>
            </a:r>
            <a:r>
              <a:rPr lang="en-US" dirty="0" smtClean="0"/>
              <a:t> Windows 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5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phone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iPad</a:t>
            </a:r>
          </a:p>
          <a:p>
            <a:r>
              <a:rPr lang="en-US" dirty="0" err="1" smtClean="0"/>
              <a:t>Pemrograman</a:t>
            </a:r>
            <a:r>
              <a:rPr lang="en-US" dirty="0" smtClean="0"/>
              <a:t> Objective-C </a:t>
            </a:r>
            <a:r>
              <a:rPr lang="en-US" dirty="0" err="1" smtClean="0"/>
              <a:t>dan</a:t>
            </a:r>
            <a:r>
              <a:rPr lang="en-US" dirty="0" smtClean="0"/>
              <a:t> cocoa framework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iPhone/iPad</a:t>
            </a:r>
          </a:p>
          <a:p>
            <a:r>
              <a:rPr lang="en-US" dirty="0" smtClean="0"/>
              <a:t>IDE Integrated Development Environment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di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2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Android Software Development Kit SDK</a:t>
            </a:r>
          </a:p>
          <a:p>
            <a:r>
              <a:rPr lang="en-US" dirty="0" smtClean="0"/>
              <a:t>IDE Integrated Development Environment yang bias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Android Studio</a:t>
            </a:r>
          </a:p>
          <a:p>
            <a:r>
              <a:rPr lang="en-US" dirty="0" smtClean="0"/>
              <a:t>Emulator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5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393" y="1985555"/>
            <a:ext cx="10420321" cy="37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12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207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Mobile Programing</vt:lpstr>
      <vt:lpstr>Overview</vt:lpstr>
      <vt:lpstr>Mobile Device</vt:lpstr>
      <vt:lpstr>Mobile Aplication</vt:lpstr>
      <vt:lpstr>Kegunaan Mobile Application</vt:lpstr>
      <vt:lpstr>PowerPoint Presentation</vt:lpstr>
      <vt:lpstr>Platform iOS</vt:lpstr>
      <vt:lpstr>Platform Android</vt:lpstr>
      <vt:lpstr>PowerPoint Presentation</vt:lpstr>
      <vt:lpstr>Framewok</vt:lpstr>
      <vt:lpstr>Framework Native</vt:lpstr>
      <vt:lpstr>Framework Multiplatform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Programing</dc:title>
  <dc:creator>puskom</dc:creator>
  <cp:lastModifiedBy>puskom</cp:lastModifiedBy>
  <cp:revision>9</cp:revision>
  <dcterms:created xsi:type="dcterms:W3CDTF">2023-08-27T21:44:42Z</dcterms:created>
  <dcterms:modified xsi:type="dcterms:W3CDTF">2023-08-28T00:11:51Z</dcterms:modified>
</cp:coreProperties>
</file>