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
  </p:notesMasterIdLst>
  <p:sldIdLst>
    <p:sldId id="280" r:id="rId2"/>
    <p:sldId id="281" r:id="rId3"/>
  </p:sldIdLst>
  <p:sldSz cx="10058400" cy="7772400"/>
  <p:notesSz cx="6858000" cy="9144000"/>
  <p:defaultTextStyle>
    <a:lvl1pPr algn="ctr" defTabSz="584200">
      <a:defRPr sz="2800">
        <a:latin typeface="+mn-lt"/>
        <a:ea typeface="+mn-ea"/>
        <a:cs typeface="+mn-cs"/>
        <a:sym typeface="Helvetica Light"/>
      </a:defRPr>
    </a:lvl1pPr>
    <a:lvl2pPr indent="228600" algn="ctr" defTabSz="584200">
      <a:defRPr sz="2800">
        <a:latin typeface="+mn-lt"/>
        <a:ea typeface="+mn-ea"/>
        <a:cs typeface="+mn-cs"/>
        <a:sym typeface="Helvetica Light"/>
      </a:defRPr>
    </a:lvl2pPr>
    <a:lvl3pPr indent="457200" algn="ctr" defTabSz="584200">
      <a:defRPr sz="2800">
        <a:latin typeface="+mn-lt"/>
        <a:ea typeface="+mn-ea"/>
        <a:cs typeface="+mn-cs"/>
        <a:sym typeface="Helvetica Light"/>
      </a:defRPr>
    </a:lvl3pPr>
    <a:lvl4pPr indent="685800" algn="ctr" defTabSz="584200">
      <a:defRPr sz="2800">
        <a:latin typeface="+mn-lt"/>
        <a:ea typeface="+mn-ea"/>
        <a:cs typeface="+mn-cs"/>
        <a:sym typeface="Helvetica Light"/>
      </a:defRPr>
    </a:lvl4pPr>
    <a:lvl5pPr indent="914400" algn="ctr" defTabSz="584200">
      <a:defRPr sz="2800">
        <a:latin typeface="+mn-lt"/>
        <a:ea typeface="+mn-ea"/>
        <a:cs typeface="+mn-cs"/>
        <a:sym typeface="Helvetica Light"/>
      </a:defRPr>
    </a:lvl5pPr>
    <a:lvl6pPr indent="1143000" algn="ctr" defTabSz="584200">
      <a:defRPr sz="2800">
        <a:latin typeface="+mn-lt"/>
        <a:ea typeface="+mn-ea"/>
        <a:cs typeface="+mn-cs"/>
        <a:sym typeface="Helvetica Light"/>
      </a:defRPr>
    </a:lvl6pPr>
    <a:lvl7pPr indent="1371600" algn="ctr" defTabSz="584200">
      <a:defRPr sz="2800">
        <a:latin typeface="+mn-lt"/>
        <a:ea typeface="+mn-ea"/>
        <a:cs typeface="+mn-cs"/>
        <a:sym typeface="Helvetica Light"/>
      </a:defRPr>
    </a:lvl7pPr>
    <a:lvl8pPr indent="1600200" algn="ctr" defTabSz="584200">
      <a:defRPr sz="2800">
        <a:latin typeface="+mn-lt"/>
        <a:ea typeface="+mn-ea"/>
        <a:cs typeface="+mn-cs"/>
        <a:sym typeface="Helvetica Light"/>
      </a:defRPr>
    </a:lvl8pPr>
    <a:lvl9pPr indent="1828800" algn="ctr" defTabSz="584200">
      <a:defRPr sz="2800">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77B5"/>
    <a:srgbClr val="6094CE"/>
    <a:srgbClr val="DDDDDD"/>
    <a:srgbClr val="325C80"/>
    <a:srgbClr val="9872B2"/>
    <a:srgbClr val="196970"/>
    <a:srgbClr val="C6982C"/>
    <a:srgbClr val="C063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4"/>
    <p:restoredTop sz="94572"/>
  </p:normalViewPr>
  <p:slideViewPr>
    <p:cSldViewPr snapToGrid="0">
      <p:cViewPr>
        <p:scale>
          <a:sx n="140" d="100"/>
          <a:sy n="140" d="100"/>
        </p:scale>
        <p:origin x="2280" y="-4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3" name="Shape 53"/>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54" name="Shape 54"/>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75865331"/>
      </p:ext>
    </p:extLst>
  </p:cSld>
  <p:clrMap bg1="lt1" tx1="dk1" bg2="lt2" tx2="dk2" accent1="accent1" accent2="accent2" accent3="accent3" accent4="accent4" accent5="accent5" accent6="accent6" hlink="hlink" folHlink="folHlink"/>
  <p:notesStyle>
    <a:lvl1pPr defTabSz="457200">
      <a:lnSpc>
        <a:spcPct val="117999"/>
      </a:lnSpc>
      <a:defRPr sz="1600">
        <a:latin typeface="Helvetica Neue"/>
        <a:ea typeface="Helvetica Neue"/>
        <a:cs typeface="Helvetica Neue"/>
        <a:sym typeface="Helvetica Neue"/>
      </a:defRPr>
    </a:lvl1pPr>
    <a:lvl2pPr indent="228600" defTabSz="457200">
      <a:lnSpc>
        <a:spcPct val="117999"/>
      </a:lnSpc>
      <a:defRPr sz="1600">
        <a:latin typeface="Helvetica Neue"/>
        <a:ea typeface="Helvetica Neue"/>
        <a:cs typeface="Helvetica Neue"/>
        <a:sym typeface="Helvetica Neue"/>
      </a:defRPr>
    </a:lvl2pPr>
    <a:lvl3pPr indent="457200" defTabSz="457200">
      <a:lnSpc>
        <a:spcPct val="117999"/>
      </a:lnSpc>
      <a:defRPr sz="1600">
        <a:latin typeface="Helvetica Neue"/>
        <a:ea typeface="Helvetica Neue"/>
        <a:cs typeface="Helvetica Neue"/>
        <a:sym typeface="Helvetica Neue"/>
      </a:defRPr>
    </a:lvl3pPr>
    <a:lvl4pPr indent="685800" defTabSz="457200">
      <a:lnSpc>
        <a:spcPct val="117999"/>
      </a:lnSpc>
      <a:defRPr sz="1600">
        <a:latin typeface="Helvetica Neue"/>
        <a:ea typeface="Helvetica Neue"/>
        <a:cs typeface="Helvetica Neue"/>
        <a:sym typeface="Helvetica Neue"/>
      </a:defRPr>
    </a:lvl4pPr>
    <a:lvl5pPr indent="914400" defTabSz="457200">
      <a:lnSpc>
        <a:spcPct val="117999"/>
      </a:lnSpc>
      <a:defRPr sz="1600">
        <a:latin typeface="Helvetica Neue"/>
        <a:ea typeface="Helvetica Neue"/>
        <a:cs typeface="Helvetica Neue"/>
        <a:sym typeface="Helvetica Neue"/>
      </a:defRPr>
    </a:lvl5pPr>
    <a:lvl6pPr indent="1143000" defTabSz="457200">
      <a:lnSpc>
        <a:spcPct val="117999"/>
      </a:lnSpc>
      <a:defRPr sz="1600">
        <a:latin typeface="Helvetica Neue"/>
        <a:ea typeface="Helvetica Neue"/>
        <a:cs typeface="Helvetica Neue"/>
        <a:sym typeface="Helvetica Neue"/>
      </a:defRPr>
    </a:lvl6pPr>
    <a:lvl7pPr indent="1371600" defTabSz="457200">
      <a:lnSpc>
        <a:spcPct val="117999"/>
      </a:lnSpc>
      <a:defRPr sz="1600">
        <a:latin typeface="Helvetica Neue"/>
        <a:ea typeface="Helvetica Neue"/>
        <a:cs typeface="Helvetica Neue"/>
        <a:sym typeface="Helvetica Neue"/>
      </a:defRPr>
    </a:lvl7pPr>
    <a:lvl8pPr indent="1600200" defTabSz="457200">
      <a:lnSpc>
        <a:spcPct val="117999"/>
      </a:lnSpc>
      <a:defRPr sz="1600">
        <a:latin typeface="Helvetica Neue"/>
        <a:ea typeface="Helvetica Neue"/>
        <a:cs typeface="Helvetica Neue"/>
        <a:sym typeface="Helvetica Neue"/>
      </a:defRPr>
    </a:lvl8pPr>
    <a:lvl9pPr indent="1828800" defTabSz="457200">
      <a:lnSpc>
        <a:spcPct val="117999"/>
      </a:lnSpc>
      <a:defRPr sz="16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005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ibm.com/legal/copytrade.shtml"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ibm.com/legal/copytrade.shtml"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ibm.com/legal/copytrade.shtml"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ibm.com/legal/copytrade.shtml"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ibm.com/legal/copytrade.shtml"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982265" y="1381422"/>
            <a:ext cx="8093870" cy="2553892"/>
          </a:xfrm>
          <a:prstGeom prst="rect">
            <a:avLst/>
          </a:prstGeom>
        </p:spPr>
        <p:txBody>
          <a:bodyPr anchor="b"/>
          <a:lstStyle/>
          <a:p>
            <a:pPr lvl="0">
              <a:defRPr sz="1800"/>
            </a:pPr>
            <a:r>
              <a:rPr sz="6200"/>
              <a:t>Title Text</a:t>
            </a:r>
          </a:p>
        </p:txBody>
      </p:sp>
      <p:sp>
        <p:nvSpPr>
          <p:cNvPr id="6" name="Shape 6"/>
          <p:cNvSpPr>
            <a:spLocks noGrp="1"/>
          </p:cNvSpPr>
          <p:nvPr>
            <p:ph type="body" idx="1"/>
          </p:nvPr>
        </p:nvSpPr>
        <p:spPr>
          <a:xfrm>
            <a:off x="982265" y="4004071"/>
            <a:ext cx="8093870" cy="874218"/>
          </a:xfrm>
          <a:prstGeom prst="rect">
            <a:avLst/>
          </a:prstGeom>
        </p:spPr>
        <p:txBody>
          <a:bodyPr anchor="t"/>
          <a:lstStyle>
            <a:lvl1pPr marL="0" indent="0" algn="ctr">
              <a:spcBef>
                <a:spcPts val="0"/>
              </a:spcBef>
              <a:buSzTx/>
              <a:buNone/>
              <a:defRPr sz="2400"/>
            </a:lvl1pPr>
            <a:lvl2pPr marL="0" indent="228600" algn="ctr">
              <a:spcBef>
                <a:spcPts val="0"/>
              </a:spcBef>
              <a:buSzTx/>
              <a:buNone/>
              <a:defRPr sz="2400"/>
            </a:lvl2pPr>
            <a:lvl3pPr marL="0" indent="457200" algn="ctr">
              <a:spcBef>
                <a:spcPts val="0"/>
              </a:spcBef>
              <a:buSzTx/>
              <a:buNone/>
              <a:defRPr sz="2400"/>
            </a:lvl3pPr>
            <a:lvl4pPr marL="0" indent="685800" algn="ctr">
              <a:spcBef>
                <a:spcPts val="0"/>
              </a:spcBef>
              <a:buSzTx/>
              <a:buNone/>
              <a:defRPr sz="2400"/>
            </a:lvl4pPr>
            <a:lvl5pPr marL="0" indent="914400" algn="ctr">
              <a:spcBef>
                <a:spcPts val="0"/>
              </a:spcBef>
              <a:buSzTx/>
              <a:buNone/>
              <a:defRPr sz="2400"/>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Master 2">
    <p:spTree>
      <p:nvGrpSpPr>
        <p:cNvPr id="1" name=""/>
        <p:cNvGrpSpPr/>
        <p:nvPr/>
      </p:nvGrpSpPr>
      <p:grpSpPr>
        <a:xfrm>
          <a:off x="0" y="0"/>
          <a:ext cx="0" cy="0"/>
          <a:chOff x="0" y="0"/>
          <a:chExt cx="0" cy="0"/>
        </a:xfrm>
      </p:grpSpPr>
      <p:sp>
        <p:nvSpPr>
          <p:cNvPr id="27" name="Shape 27"/>
          <p:cNvSpPr/>
          <p:nvPr/>
        </p:nvSpPr>
        <p:spPr>
          <a:xfrm>
            <a:off x="5029200" y="2065265"/>
            <a:ext cx="5098841" cy="5102987"/>
          </a:xfrm>
          <a:prstGeom prst="rect">
            <a:avLst/>
          </a:prstGeom>
          <a:solidFill>
            <a:srgbClr val="6EEDD8">
              <a:alpha val="50000"/>
            </a:srgbClr>
          </a:solidFill>
          <a:ln w="3175">
            <a:miter lim="400000"/>
          </a:ln>
        </p:spPr>
        <p:txBody>
          <a:bodyPr lIns="0" tIns="0" rIns="0" bIns="0" anchor="ctr"/>
          <a:lstStyle/>
          <a:p>
            <a:pPr lvl="0">
              <a:defRPr sz="1800">
                <a:solidFill>
                  <a:srgbClr val="FFFFFF"/>
                </a:solidFill>
              </a:defRPr>
            </a:pPr>
            <a:endParaRPr/>
          </a:p>
        </p:txBody>
      </p:sp>
      <p:sp>
        <p:nvSpPr>
          <p:cNvPr id="28" name="Shape 28"/>
          <p:cNvSpPr/>
          <p:nvPr/>
        </p:nvSpPr>
        <p:spPr>
          <a:xfrm>
            <a:off x="-1" y="2065265"/>
            <a:ext cx="5029215" cy="5102987"/>
          </a:xfrm>
          <a:prstGeom prst="rect">
            <a:avLst/>
          </a:prstGeom>
          <a:solidFill>
            <a:srgbClr val="5596E6">
              <a:alpha val="50000"/>
            </a:srgbClr>
          </a:solidFill>
          <a:ln w="3175">
            <a:miter lim="400000"/>
          </a:ln>
        </p:spPr>
        <p:txBody>
          <a:bodyPr lIns="0" tIns="0" rIns="0" bIns="0" anchor="ctr"/>
          <a:lstStyle/>
          <a:p>
            <a:pPr lvl="0">
              <a:defRPr sz="1800">
                <a:solidFill>
                  <a:srgbClr val="FFFFFF"/>
                </a:solidFill>
              </a:defRPr>
            </a:pPr>
            <a:endParaRPr/>
          </a:p>
        </p:txBody>
      </p:sp>
      <p:sp>
        <p:nvSpPr>
          <p:cNvPr id="29" name="Shape 29"/>
          <p:cNvSpPr/>
          <p:nvPr/>
        </p:nvSpPr>
        <p:spPr>
          <a:xfrm>
            <a:off x="233386" y="338499"/>
            <a:ext cx="1905125" cy="230982"/>
          </a:xfrm>
          <a:prstGeom prst="rect">
            <a:avLst/>
          </a:prstGeom>
          <a:ln w="3175">
            <a:miter lim="400000"/>
          </a:ln>
          <a:extLst>
            <a:ext uri="{C572A759-6A51-4108-AA02-DFA0A04FC94B}">
              <ma14:wrappingTextBoxFlag xmlns:ma14="http://schemas.microsoft.com/office/mac/drawingml/2011/main" val="1"/>
            </a:ext>
          </a:extLst>
        </p:spPr>
        <p:txBody>
          <a:bodyPr wrap="none" lIns="39290" tIns="39290" rIns="39290" bIns="39290" anchor="ctr">
            <a:spAutoFit/>
          </a:bodyPr>
          <a:lstStyle/>
          <a:p>
            <a:pPr lvl="0" algn="l">
              <a:defRPr sz="1800"/>
            </a:pPr>
            <a:r>
              <a:rPr sz="1000">
                <a:latin typeface="Helvetica"/>
                <a:ea typeface="Helvetica"/>
                <a:cs typeface="Helvetica"/>
                <a:sym typeface="Helvetica"/>
              </a:rPr>
              <a:t>IBM Cloud </a:t>
            </a:r>
            <a:r>
              <a:rPr sz="1000" b="1">
                <a:latin typeface="Helvetica"/>
                <a:ea typeface="Helvetica"/>
                <a:cs typeface="Helvetica"/>
                <a:sym typeface="Helvetica"/>
              </a:rPr>
              <a:t>Architecture Center</a:t>
            </a:r>
          </a:p>
        </p:txBody>
      </p:sp>
      <p:sp>
        <p:nvSpPr>
          <p:cNvPr id="30" name="Shape 30"/>
          <p:cNvSpPr/>
          <p:nvPr/>
        </p:nvSpPr>
        <p:spPr>
          <a:xfrm>
            <a:off x="233386" y="592784"/>
            <a:ext cx="1029710" cy="276804"/>
          </a:xfrm>
          <a:prstGeom prst="rect">
            <a:avLst/>
          </a:prstGeom>
          <a:ln w="3175">
            <a:miter lim="400000"/>
          </a:ln>
          <a:extLst>
            <a:ext uri="{C572A759-6A51-4108-AA02-DFA0A04FC94B}">
              <ma14:wrappingTextBoxFlag xmlns:ma14="http://schemas.microsoft.com/office/mac/drawingml/2011/main" val="1"/>
            </a:ext>
          </a:extLst>
        </p:spPr>
        <p:txBody>
          <a:bodyPr wrap="none" lIns="39290" tIns="39290" rIns="39290" bIns="39290" anchor="ctr">
            <a:spAutoFit/>
          </a:bodyPr>
          <a:lstStyle>
            <a:lvl1pPr algn="l">
              <a:defRPr sz="1400">
                <a:latin typeface="Helvetica Neue"/>
                <a:ea typeface="Helvetica Neue"/>
                <a:cs typeface="Helvetica Neue"/>
                <a:sym typeface="Helvetica Neue"/>
              </a:defRPr>
            </a:lvl1pPr>
          </a:lstStyle>
          <a:p>
            <a:pPr lvl="0">
              <a:defRPr sz="1800"/>
            </a:pPr>
            <a:r>
              <a:rPr sz="1400"/>
              <a:t>Icon Library</a:t>
            </a:r>
          </a:p>
        </p:txBody>
      </p:sp>
      <p:sp>
        <p:nvSpPr>
          <p:cNvPr id="31" name="Shape 31"/>
          <p:cNvSpPr/>
          <p:nvPr/>
        </p:nvSpPr>
        <p:spPr>
          <a:xfrm>
            <a:off x="8131212" y="7357870"/>
            <a:ext cx="1668925" cy="134438"/>
          </a:xfrm>
          <a:prstGeom prst="rect">
            <a:avLst/>
          </a:prstGeom>
          <a:ln w="3175">
            <a:miter lim="400000"/>
          </a:ln>
          <a:extLst>
            <a:ext uri="{C572A759-6A51-4108-AA02-DFA0A04FC94B}">
              <ma14:wrappingTextBoxFlag xmlns:ma14="http://schemas.microsoft.com/office/mac/drawingml/2011/main" val="1"/>
            </a:ext>
          </a:extLst>
        </p:spPr>
        <p:txBody>
          <a:bodyPr lIns="30388" tIns="30388" rIns="30388" bIns="30388" anchor="ctr">
            <a:spAutoFit/>
          </a:bodyPr>
          <a:lstStyle/>
          <a:p>
            <a:pPr lvl="0" algn="r">
              <a:defRPr sz="1800"/>
            </a:pPr>
            <a:r>
              <a:rPr sz="600">
                <a:latin typeface="HelvNeue Roman for IBM"/>
                <a:ea typeface="HelvNeue Roman for IBM"/>
                <a:cs typeface="HelvNeue Roman for IBM"/>
                <a:sym typeface="HelvNeue Roman for IBM"/>
              </a:rPr>
              <a:t>© </a:t>
            </a:r>
            <a:r>
              <a:rPr sz="600">
                <a:solidFill>
                  <a:srgbClr val="0000FF"/>
                </a:solidFill>
                <a:uFill>
                  <a:solidFill>
                    <a:srgbClr val="0000FF"/>
                  </a:solidFill>
                </a:uFill>
                <a:latin typeface="HelvNeue Roman for IBM"/>
                <a:ea typeface="HelvNeue Roman for IBM"/>
                <a:cs typeface="HelvNeue Roman for IBM"/>
                <a:sym typeface="HelvNeue Roman for IBM"/>
                <a:hlinkClick r:id="rId2"/>
              </a:rPr>
              <a:t>Copyright IBM Corporation 2016</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Master 3">
    <p:spTree>
      <p:nvGrpSpPr>
        <p:cNvPr id="1" name=""/>
        <p:cNvGrpSpPr/>
        <p:nvPr/>
      </p:nvGrpSpPr>
      <p:grpSpPr>
        <a:xfrm>
          <a:off x="0" y="0"/>
          <a:ext cx="0" cy="0"/>
          <a:chOff x="0" y="0"/>
          <a:chExt cx="0" cy="0"/>
        </a:xfrm>
      </p:grpSpPr>
      <p:sp>
        <p:nvSpPr>
          <p:cNvPr id="33" name="Shape 33"/>
          <p:cNvSpPr/>
          <p:nvPr/>
        </p:nvSpPr>
        <p:spPr>
          <a:xfrm>
            <a:off x="233386" y="338499"/>
            <a:ext cx="1905125" cy="230982"/>
          </a:xfrm>
          <a:prstGeom prst="rect">
            <a:avLst/>
          </a:prstGeom>
          <a:ln w="3175">
            <a:miter lim="400000"/>
          </a:ln>
          <a:extLst>
            <a:ext uri="{C572A759-6A51-4108-AA02-DFA0A04FC94B}">
              <ma14:wrappingTextBoxFlag xmlns:ma14="http://schemas.microsoft.com/office/mac/drawingml/2011/main" val="1"/>
            </a:ext>
          </a:extLst>
        </p:spPr>
        <p:txBody>
          <a:bodyPr wrap="none" lIns="39290" tIns="39290" rIns="39290" bIns="39290" anchor="ctr">
            <a:spAutoFit/>
          </a:bodyPr>
          <a:lstStyle/>
          <a:p>
            <a:pPr lvl="0" algn="l">
              <a:defRPr sz="1800"/>
            </a:pPr>
            <a:r>
              <a:rPr sz="1000">
                <a:latin typeface="Helvetica"/>
                <a:ea typeface="Helvetica"/>
                <a:cs typeface="Helvetica"/>
                <a:sym typeface="Helvetica"/>
              </a:rPr>
              <a:t>IBM Cloud </a:t>
            </a:r>
            <a:r>
              <a:rPr sz="1000" b="1">
                <a:latin typeface="Helvetica"/>
                <a:ea typeface="Helvetica"/>
                <a:cs typeface="Helvetica"/>
                <a:sym typeface="Helvetica"/>
              </a:rPr>
              <a:t>Architecture Center</a:t>
            </a:r>
          </a:p>
        </p:txBody>
      </p:sp>
      <p:sp>
        <p:nvSpPr>
          <p:cNvPr id="34" name="Shape 34"/>
          <p:cNvSpPr/>
          <p:nvPr/>
        </p:nvSpPr>
        <p:spPr>
          <a:xfrm>
            <a:off x="233386" y="592784"/>
            <a:ext cx="1029710" cy="276804"/>
          </a:xfrm>
          <a:prstGeom prst="rect">
            <a:avLst/>
          </a:prstGeom>
          <a:ln w="3175">
            <a:miter lim="400000"/>
          </a:ln>
          <a:extLst>
            <a:ext uri="{C572A759-6A51-4108-AA02-DFA0A04FC94B}">
              <ma14:wrappingTextBoxFlag xmlns:ma14="http://schemas.microsoft.com/office/mac/drawingml/2011/main" val="1"/>
            </a:ext>
          </a:extLst>
        </p:spPr>
        <p:txBody>
          <a:bodyPr wrap="none" lIns="39290" tIns="39290" rIns="39290" bIns="39290" anchor="ctr">
            <a:spAutoFit/>
          </a:bodyPr>
          <a:lstStyle>
            <a:lvl1pPr algn="l">
              <a:defRPr sz="1400">
                <a:latin typeface="Helvetica Neue"/>
                <a:ea typeface="Helvetica Neue"/>
                <a:cs typeface="Helvetica Neue"/>
                <a:sym typeface="Helvetica Neue"/>
              </a:defRPr>
            </a:lvl1pPr>
          </a:lstStyle>
          <a:p>
            <a:pPr lvl="0">
              <a:defRPr sz="1800"/>
            </a:pPr>
            <a:r>
              <a:rPr sz="1400"/>
              <a:t>Icon Library</a:t>
            </a:r>
          </a:p>
        </p:txBody>
      </p:sp>
      <p:sp>
        <p:nvSpPr>
          <p:cNvPr id="35" name="Shape 35"/>
          <p:cNvSpPr/>
          <p:nvPr/>
        </p:nvSpPr>
        <p:spPr>
          <a:xfrm>
            <a:off x="8131212" y="7357870"/>
            <a:ext cx="1668925" cy="134438"/>
          </a:xfrm>
          <a:prstGeom prst="rect">
            <a:avLst/>
          </a:prstGeom>
          <a:ln w="3175">
            <a:miter lim="400000"/>
          </a:ln>
          <a:extLst>
            <a:ext uri="{C572A759-6A51-4108-AA02-DFA0A04FC94B}">
              <ma14:wrappingTextBoxFlag xmlns:ma14="http://schemas.microsoft.com/office/mac/drawingml/2011/main" val="1"/>
            </a:ext>
          </a:extLst>
        </p:spPr>
        <p:txBody>
          <a:bodyPr lIns="30388" tIns="30388" rIns="30388" bIns="30388" anchor="ctr">
            <a:spAutoFit/>
          </a:bodyPr>
          <a:lstStyle/>
          <a:p>
            <a:pPr lvl="0" algn="r">
              <a:defRPr sz="1800"/>
            </a:pPr>
            <a:r>
              <a:rPr sz="600">
                <a:latin typeface="HelvNeue Roman for IBM"/>
                <a:ea typeface="HelvNeue Roman for IBM"/>
                <a:cs typeface="HelvNeue Roman for IBM"/>
                <a:sym typeface="HelvNeue Roman for IBM"/>
              </a:rPr>
              <a:t>© </a:t>
            </a:r>
            <a:r>
              <a:rPr sz="600">
                <a:solidFill>
                  <a:srgbClr val="0000FF"/>
                </a:solidFill>
                <a:uFill>
                  <a:solidFill>
                    <a:srgbClr val="0000FF"/>
                  </a:solidFill>
                </a:uFill>
                <a:latin typeface="HelvNeue Roman for IBM"/>
                <a:ea typeface="HelvNeue Roman for IBM"/>
                <a:cs typeface="HelvNeue Roman for IBM"/>
                <a:sym typeface="HelvNeue Roman for IBM"/>
                <a:hlinkClick r:id="rId2"/>
              </a:rPr>
              <a:t>Copyright IBM Corporation 2016</a:t>
            </a:r>
          </a:p>
        </p:txBody>
      </p:sp>
      <p:sp>
        <p:nvSpPr>
          <p:cNvPr id="36" name="Shape 36"/>
          <p:cNvSpPr/>
          <p:nvPr/>
        </p:nvSpPr>
        <p:spPr>
          <a:xfrm>
            <a:off x="5029200" y="2065265"/>
            <a:ext cx="5029200" cy="5102987"/>
          </a:xfrm>
          <a:prstGeom prst="rect">
            <a:avLst/>
          </a:prstGeom>
          <a:solidFill>
            <a:srgbClr val="FF7D87">
              <a:alpha val="50000"/>
            </a:srgbClr>
          </a:solidFill>
          <a:ln w="3175">
            <a:miter lim="400000"/>
          </a:ln>
        </p:spPr>
        <p:txBody>
          <a:bodyPr lIns="0" tIns="0" rIns="0" bIns="0" anchor="ctr"/>
          <a:lstStyle/>
          <a:p>
            <a:pPr lvl="0">
              <a:defRPr sz="1800">
                <a:solidFill>
                  <a:srgbClr val="FFFFFF"/>
                </a:solidFill>
              </a:defRPr>
            </a:pPr>
            <a:endParaRPr/>
          </a:p>
        </p:txBody>
      </p:sp>
      <p:sp>
        <p:nvSpPr>
          <p:cNvPr id="37" name="Shape 37"/>
          <p:cNvSpPr/>
          <p:nvPr/>
        </p:nvSpPr>
        <p:spPr>
          <a:xfrm>
            <a:off x="-1" y="2065265"/>
            <a:ext cx="5029202" cy="5102987"/>
          </a:xfrm>
          <a:prstGeom prst="rect">
            <a:avLst/>
          </a:prstGeom>
          <a:solidFill>
            <a:srgbClr val="FFA573">
              <a:alpha val="50000"/>
            </a:srgbClr>
          </a:solidFill>
          <a:ln w="3175">
            <a:miter lim="400000"/>
          </a:ln>
        </p:spPr>
        <p:txBody>
          <a:bodyPr lIns="0" tIns="0" rIns="0" bIns="0" anchor="ctr"/>
          <a:lstStyle/>
          <a:p>
            <a:pPr lvl="0">
              <a:defRPr sz="1800">
                <a:solidFill>
                  <a:srgbClr val="FFFFFF"/>
                </a:solidFill>
              </a:defRPr>
            </a:pPr>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Master 4">
    <p:spTree>
      <p:nvGrpSpPr>
        <p:cNvPr id="1" name=""/>
        <p:cNvGrpSpPr/>
        <p:nvPr/>
      </p:nvGrpSpPr>
      <p:grpSpPr>
        <a:xfrm>
          <a:off x="0" y="0"/>
          <a:ext cx="0" cy="0"/>
          <a:chOff x="0" y="0"/>
          <a:chExt cx="0" cy="0"/>
        </a:xfrm>
      </p:grpSpPr>
      <p:sp>
        <p:nvSpPr>
          <p:cNvPr id="39" name="Shape 39"/>
          <p:cNvSpPr/>
          <p:nvPr/>
        </p:nvSpPr>
        <p:spPr>
          <a:xfrm>
            <a:off x="233386" y="338499"/>
            <a:ext cx="1905125" cy="230982"/>
          </a:xfrm>
          <a:prstGeom prst="rect">
            <a:avLst/>
          </a:prstGeom>
          <a:ln w="3175">
            <a:miter lim="400000"/>
          </a:ln>
          <a:extLst>
            <a:ext uri="{C572A759-6A51-4108-AA02-DFA0A04FC94B}">
              <ma14:wrappingTextBoxFlag xmlns:ma14="http://schemas.microsoft.com/office/mac/drawingml/2011/main" val="1"/>
            </a:ext>
          </a:extLst>
        </p:spPr>
        <p:txBody>
          <a:bodyPr wrap="none" lIns="39290" tIns="39290" rIns="39290" bIns="39290" anchor="ctr">
            <a:spAutoFit/>
          </a:bodyPr>
          <a:lstStyle/>
          <a:p>
            <a:pPr lvl="0" algn="l">
              <a:defRPr sz="1800"/>
            </a:pPr>
            <a:r>
              <a:rPr sz="1000">
                <a:latin typeface="Helvetica"/>
                <a:ea typeface="Helvetica"/>
                <a:cs typeface="Helvetica"/>
                <a:sym typeface="Helvetica"/>
              </a:rPr>
              <a:t>IBM Cloud </a:t>
            </a:r>
            <a:r>
              <a:rPr sz="1000" b="1">
                <a:latin typeface="Helvetica"/>
                <a:ea typeface="Helvetica"/>
                <a:cs typeface="Helvetica"/>
                <a:sym typeface="Helvetica"/>
              </a:rPr>
              <a:t>Architecture Center</a:t>
            </a:r>
          </a:p>
        </p:txBody>
      </p:sp>
      <p:sp>
        <p:nvSpPr>
          <p:cNvPr id="40" name="Shape 40"/>
          <p:cNvSpPr/>
          <p:nvPr/>
        </p:nvSpPr>
        <p:spPr>
          <a:xfrm>
            <a:off x="233386" y="592784"/>
            <a:ext cx="1029710" cy="276804"/>
          </a:xfrm>
          <a:prstGeom prst="rect">
            <a:avLst/>
          </a:prstGeom>
          <a:ln w="3175">
            <a:miter lim="400000"/>
          </a:ln>
          <a:extLst>
            <a:ext uri="{C572A759-6A51-4108-AA02-DFA0A04FC94B}">
              <ma14:wrappingTextBoxFlag xmlns:ma14="http://schemas.microsoft.com/office/mac/drawingml/2011/main" val="1"/>
            </a:ext>
          </a:extLst>
        </p:spPr>
        <p:txBody>
          <a:bodyPr wrap="none" lIns="39290" tIns="39290" rIns="39290" bIns="39290" anchor="ctr">
            <a:spAutoFit/>
          </a:bodyPr>
          <a:lstStyle>
            <a:lvl1pPr algn="l">
              <a:defRPr sz="1400">
                <a:latin typeface="Helvetica Neue"/>
                <a:ea typeface="Helvetica Neue"/>
                <a:cs typeface="Helvetica Neue"/>
                <a:sym typeface="Helvetica Neue"/>
              </a:defRPr>
            </a:lvl1pPr>
          </a:lstStyle>
          <a:p>
            <a:pPr lvl="0">
              <a:defRPr sz="1800"/>
            </a:pPr>
            <a:r>
              <a:rPr sz="1400"/>
              <a:t>Icon Library</a:t>
            </a:r>
          </a:p>
        </p:txBody>
      </p:sp>
      <p:sp>
        <p:nvSpPr>
          <p:cNvPr id="41" name="Shape 41"/>
          <p:cNvSpPr/>
          <p:nvPr/>
        </p:nvSpPr>
        <p:spPr>
          <a:xfrm>
            <a:off x="8131212" y="7357870"/>
            <a:ext cx="1668925" cy="134438"/>
          </a:xfrm>
          <a:prstGeom prst="rect">
            <a:avLst/>
          </a:prstGeom>
          <a:ln w="3175">
            <a:miter lim="400000"/>
          </a:ln>
          <a:extLst>
            <a:ext uri="{C572A759-6A51-4108-AA02-DFA0A04FC94B}">
              <ma14:wrappingTextBoxFlag xmlns:ma14="http://schemas.microsoft.com/office/mac/drawingml/2011/main" val="1"/>
            </a:ext>
          </a:extLst>
        </p:spPr>
        <p:txBody>
          <a:bodyPr lIns="30388" tIns="30388" rIns="30388" bIns="30388" anchor="ctr">
            <a:spAutoFit/>
          </a:bodyPr>
          <a:lstStyle/>
          <a:p>
            <a:pPr lvl="0" algn="r">
              <a:defRPr sz="1800"/>
            </a:pPr>
            <a:r>
              <a:rPr sz="600">
                <a:latin typeface="HelvNeue Roman for IBM"/>
                <a:ea typeface="HelvNeue Roman for IBM"/>
                <a:cs typeface="HelvNeue Roman for IBM"/>
                <a:sym typeface="HelvNeue Roman for IBM"/>
              </a:rPr>
              <a:t>© </a:t>
            </a:r>
            <a:r>
              <a:rPr sz="600">
                <a:solidFill>
                  <a:srgbClr val="0000FF"/>
                </a:solidFill>
                <a:uFill>
                  <a:solidFill>
                    <a:srgbClr val="0000FF"/>
                  </a:solidFill>
                </a:uFill>
                <a:latin typeface="HelvNeue Roman for IBM"/>
                <a:ea typeface="HelvNeue Roman for IBM"/>
                <a:cs typeface="HelvNeue Roman for IBM"/>
                <a:sym typeface="HelvNeue Roman for IBM"/>
                <a:hlinkClick r:id="rId2"/>
              </a:rPr>
              <a:t>Copyright IBM Corporation 2016</a:t>
            </a:r>
          </a:p>
        </p:txBody>
      </p:sp>
      <p:sp>
        <p:nvSpPr>
          <p:cNvPr id="42" name="Shape 42"/>
          <p:cNvSpPr/>
          <p:nvPr/>
        </p:nvSpPr>
        <p:spPr>
          <a:xfrm>
            <a:off x="5029200" y="2065265"/>
            <a:ext cx="5029201" cy="5102987"/>
          </a:xfrm>
          <a:prstGeom prst="rect">
            <a:avLst/>
          </a:prstGeom>
          <a:solidFill>
            <a:srgbClr val="FF71D4">
              <a:alpha val="50000"/>
            </a:srgbClr>
          </a:solidFill>
          <a:ln w="3175">
            <a:miter lim="400000"/>
          </a:ln>
        </p:spPr>
        <p:txBody>
          <a:bodyPr lIns="0" tIns="0" rIns="0" bIns="0" anchor="ctr"/>
          <a:lstStyle/>
          <a:p>
            <a:pPr lvl="0">
              <a:defRPr sz="1800">
                <a:solidFill>
                  <a:srgbClr val="FFFFFF"/>
                </a:solidFill>
              </a:defRPr>
            </a:pPr>
            <a:endParaRPr/>
          </a:p>
        </p:txBody>
      </p:sp>
      <p:sp>
        <p:nvSpPr>
          <p:cNvPr id="43" name="Shape 43"/>
          <p:cNvSpPr/>
          <p:nvPr/>
        </p:nvSpPr>
        <p:spPr>
          <a:xfrm>
            <a:off x="-1" y="2065265"/>
            <a:ext cx="5029202" cy="5102987"/>
          </a:xfrm>
          <a:prstGeom prst="rect">
            <a:avLst/>
          </a:prstGeom>
          <a:solidFill>
            <a:srgbClr val="BA8FF7">
              <a:alpha val="50000"/>
            </a:srgbClr>
          </a:solidFill>
          <a:ln w="3175">
            <a:miter lim="400000"/>
          </a:ln>
        </p:spPr>
        <p:txBody>
          <a:bodyPr lIns="0" tIns="0" rIns="0" bIns="0" anchor="ctr"/>
          <a:lstStyle/>
          <a:p>
            <a:pPr lvl="0">
              <a:defRPr sz="1800">
                <a:solidFill>
                  <a:srgbClr val="FFFFFF"/>
                </a:solidFill>
              </a:defRPr>
            </a:pPr>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Master 1">
    <p:spTree>
      <p:nvGrpSpPr>
        <p:cNvPr id="1" name=""/>
        <p:cNvGrpSpPr/>
        <p:nvPr/>
      </p:nvGrpSpPr>
      <p:grpSpPr>
        <a:xfrm>
          <a:off x="0" y="0"/>
          <a:ext cx="0" cy="0"/>
          <a:chOff x="0" y="0"/>
          <a:chExt cx="0" cy="0"/>
        </a:xfrm>
      </p:grpSpPr>
      <p:sp>
        <p:nvSpPr>
          <p:cNvPr id="46" name="Shape 46"/>
          <p:cNvSpPr/>
          <p:nvPr/>
        </p:nvSpPr>
        <p:spPr>
          <a:xfrm>
            <a:off x="8131212" y="7357870"/>
            <a:ext cx="1668925" cy="134438"/>
          </a:xfrm>
          <a:prstGeom prst="rect">
            <a:avLst/>
          </a:prstGeom>
          <a:ln w="3175">
            <a:miter lim="400000"/>
          </a:ln>
          <a:extLst>
            <a:ext uri="{C572A759-6A51-4108-AA02-DFA0A04FC94B}">
              <ma14:wrappingTextBoxFlag xmlns:ma14="http://schemas.microsoft.com/office/mac/drawingml/2011/main" val="1"/>
            </a:ext>
          </a:extLst>
        </p:spPr>
        <p:txBody>
          <a:bodyPr lIns="30388" tIns="30388" rIns="30388" bIns="30388" anchor="ctr">
            <a:spAutoFit/>
          </a:bodyPr>
          <a:lstStyle/>
          <a:p>
            <a:pPr lvl="0" algn="r">
              <a:defRPr sz="1800"/>
            </a:pPr>
            <a:r>
              <a:rPr sz="600">
                <a:latin typeface="HelvNeue Roman for IBM"/>
                <a:ea typeface="HelvNeue Roman for IBM"/>
                <a:cs typeface="HelvNeue Roman for IBM"/>
                <a:sym typeface="HelvNeue Roman for IBM"/>
              </a:rPr>
              <a:t>© </a:t>
            </a:r>
            <a:r>
              <a:rPr sz="600">
                <a:solidFill>
                  <a:srgbClr val="0000FF"/>
                </a:solidFill>
                <a:uFill>
                  <a:solidFill>
                    <a:srgbClr val="0000FF"/>
                  </a:solidFill>
                </a:uFill>
                <a:latin typeface="HelvNeue Roman for IBM"/>
                <a:ea typeface="HelvNeue Roman for IBM"/>
                <a:cs typeface="HelvNeue Roman for IBM"/>
                <a:sym typeface="HelvNeue Roman for IBM"/>
                <a:hlinkClick r:id="rId2"/>
              </a:rPr>
              <a:t>Copyright IBM Corporation 2016</a:t>
            </a:r>
          </a:p>
        </p:txBody>
      </p:sp>
      <p:sp>
        <p:nvSpPr>
          <p:cNvPr id="47" name="Shape 47"/>
          <p:cNvSpPr/>
          <p:nvPr/>
        </p:nvSpPr>
        <p:spPr>
          <a:xfrm>
            <a:off x="5029200" y="2065265"/>
            <a:ext cx="5098841" cy="5102987"/>
          </a:xfrm>
          <a:prstGeom prst="rect">
            <a:avLst/>
          </a:prstGeom>
          <a:solidFill>
            <a:srgbClr val="C8F08F">
              <a:alpha val="50000"/>
            </a:srgbClr>
          </a:solidFill>
          <a:ln w="3175">
            <a:miter lim="400000"/>
          </a:ln>
        </p:spPr>
        <p:txBody>
          <a:bodyPr lIns="0" tIns="0" rIns="0" bIns="0" anchor="ctr"/>
          <a:lstStyle/>
          <a:p>
            <a:pPr lvl="0">
              <a:defRPr sz="1800">
                <a:solidFill>
                  <a:srgbClr val="FFFFFF"/>
                </a:solidFill>
              </a:defRPr>
            </a:pPr>
            <a:endParaRPr/>
          </a:p>
        </p:txBody>
      </p:sp>
      <p:sp>
        <p:nvSpPr>
          <p:cNvPr id="48" name="Shape 48"/>
          <p:cNvSpPr/>
          <p:nvPr/>
        </p:nvSpPr>
        <p:spPr>
          <a:xfrm>
            <a:off x="-1" y="2065265"/>
            <a:ext cx="5029215" cy="5102987"/>
          </a:xfrm>
          <a:prstGeom prst="rect">
            <a:avLst/>
          </a:prstGeom>
          <a:solidFill>
            <a:srgbClr val="FDE876">
              <a:alpha val="50000"/>
            </a:srgbClr>
          </a:solidFill>
          <a:ln w="3175">
            <a:miter lim="400000"/>
          </a:ln>
        </p:spPr>
        <p:txBody>
          <a:bodyPr lIns="0" tIns="0" rIns="0" bIns="0" anchor="ctr"/>
          <a:lstStyle/>
          <a:p>
            <a:pPr lvl="0">
              <a:defRPr sz="1800">
                <a:solidFill>
                  <a:srgbClr val="FFFFFF"/>
                </a:solidFill>
              </a:defRPr>
            </a:pPr>
            <a:endParaRPr/>
          </a:p>
        </p:txBody>
      </p:sp>
      <p:sp>
        <p:nvSpPr>
          <p:cNvPr id="49" name="Shape 49"/>
          <p:cNvSpPr/>
          <p:nvPr/>
        </p:nvSpPr>
        <p:spPr>
          <a:xfrm>
            <a:off x="233386" y="338499"/>
            <a:ext cx="1905125" cy="230982"/>
          </a:xfrm>
          <a:prstGeom prst="rect">
            <a:avLst/>
          </a:prstGeom>
          <a:ln w="3175">
            <a:miter lim="400000"/>
          </a:ln>
          <a:extLst>
            <a:ext uri="{C572A759-6A51-4108-AA02-DFA0A04FC94B}">
              <ma14:wrappingTextBoxFlag xmlns:ma14="http://schemas.microsoft.com/office/mac/drawingml/2011/main" val="1"/>
            </a:ext>
          </a:extLst>
        </p:spPr>
        <p:txBody>
          <a:bodyPr wrap="none" lIns="39290" tIns="39290" rIns="39290" bIns="39290" anchor="ctr">
            <a:spAutoFit/>
          </a:bodyPr>
          <a:lstStyle/>
          <a:p>
            <a:pPr lvl="0" algn="l">
              <a:defRPr sz="1800"/>
            </a:pPr>
            <a:r>
              <a:rPr sz="1000">
                <a:latin typeface="Helvetica"/>
                <a:ea typeface="Helvetica"/>
                <a:cs typeface="Helvetica"/>
                <a:sym typeface="Helvetica"/>
              </a:rPr>
              <a:t>IBM Cloud </a:t>
            </a:r>
            <a:r>
              <a:rPr sz="1000" b="1">
                <a:latin typeface="Helvetica"/>
                <a:ea typeface="Helvetica"/>
                <a:cs typeface="Helvetica"/>
                <a:sym typeface="Helvetica"/>
              </a:rPr>
              <a:t>Architecture Center</a:t>
            </a:r>
          </a:p>
        </p:txBody>
      </p:sp>
      <p:sp>
        <p:nvSpPr>
          <p:cNvPr id="50" name="Shape 50"/>
          <p:cNvSpPr/>
          <p:nvPr/>
        </p:nvSpPr>
        <p:spPr>
          <a:xfrm>
            <a:off x="233386" y="592784"/>
            <a:ext cx="1029710" cy="276804"/>
          </a:xfrm>
          <a:prstGeom prst="rect">
            <a:avLst/>
          </a:prstGeom>
          <a:ln w="3175">
            <a:miter lim="400000"/>
          </a:ln>
          <a:extLst>
            <a:ext uri="{C572A759-6A51-4108-AA02-DFA0A04FC94B}">
              <ma14:wrappingTextBoxFlag xmlns:ma14="http://schemas.microsoft.com/office/mac/drawingml/2011/main" val="1"/>
            </a:ext>
          </a:extLst>
        </p:spPr>
        <p:txBody>
          <a:bodyPr wrap="none" lIns="39290" tIns="39290" rIns="39290" bIns="39290" anchor="ctr">
            <a:spAutoFit/>
          </a:bodyPr>
          <a:lstStyle>
            <a:lvl1pPr algn="l">
              <a:defRPr sz="1400">
                <a:latin typeface="Helvetica Neue"/>
                <a:ea typeface="Helvetica Neue"/>
                <a:cs typeface="Helvetica Neue"/>
                <a:sym typeface="Helvetica Neue"/>
              </a:defRPr>
            </a:lvl1pPr>
          </a:lstStyle>
          <a:p>
            <a:pPr lvl="0">
              <a:defRPr sz="1800"/>
            </a:pPr>
            <a:r>
              <a:rPr sz="1400"/>
              <a:t>Icon Library</a:t>
            </a:r>
          </a:p>
        </p:txBody>
      </p:sp>
    </p:spTree>
  </p:cSld>
  <p:clrMapOvr>
    <a:masterClrMapping/>
  </p:clrMapOvr>
  <p:transition spd="med"/>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Master 5">
    <p:spTree>
      <p:nvGrpSpPr>
        <p:cNvPr id="1" name=""/>
        <p:cNvGrpSpPr/>
        <p:nvPr/>
      </p:nvGrpSpPr>
      <p:grpSpPr>
        <a:xfrm>
          <a:off x="0" y="0"/>
          <a:ext cx="0" cy="0"/>
          <a:chOff x="0" y="0"/>
          <a:chExt cx="0" cy="0"/>
        </a:xfrm>
      </p:grpSpPr>
      <p:sp>
        <p:nvSpPr>
          <p:cNvPr id="52" name="Shape 52"/>
          <p:cNvSpPr/>
          <p:nvPr/>
        </p:nvSpPr>
        <p:spPr>
          <a:xfrm>
            <a:off x="8131212" y="7348238"/>
            <a:ext cx="1668925" cy="153702"/>
          </a:xfrm>
          <a:prstGeom prst="rect">
            <a:avLst/>
          </a:prstGeom>
          <a:ln w="3175">
            <a:miter lim="400000"/>
          </a:ln>
          <a:extLst>
            <a:ext uri="{C572A759-6A51-4108-AA02-DFA0A04FC94B}">
              <ma14:wrappingTextBoxFlag xmlns:ma14="http://schemas.microsoft.com/office/mac/drawingml/2011/main" val="1"/>
            </a:ext>
          </a:extLst>
        </p:spPr>
        <p:txBody>
          <a:bodyPr lIns="30388" tIns="30388" rIns="30388" bIns="30388" anchor="ctr">
            <a:spAutoFit/>
          </a:bodyPr>
          <a:lstStyle/>
          <a:p>
            <a:pPr lvl="0" algn="r">
              <a:defRPr sz="1800"/>
            </a:pPr>
            <a:r>
              <a:rPr sz="600" baseline="0" dirty="0">
                <a:solidFill>
                  <a:schemeClr val="tx1"/>
                </a:solidFill>
                <a:latin typeface="HelvNeue Roman for IBM"/>
                <a:ea typeface="HelvNeue Roman for IBM"/>
                <a:cs typeface="HelvNeue Roman for IBM"/>
                <a:sym typeface="HelvNeue Roman for IBM"/>
              </a:rPr>
              <a:t>© </a:t>
            </a:r>
            <a:r>
              <a:rPr sz="600" baseline="0" dirty="0">
                <a:solidFill>
                  <a:schemeClr val="tx1"/>
                </a:solidFill>
                <a:uFill>
                  <a:solidFill>
                    <a:srgbClr val="0000FF"/>
                  </a:solidFill>
                </a:uFill>
                <a:latin typeface="HelvNeue Roman for IBM"/>
                <a:ea typeface="HelvNeue Roman for IBM"/>
                <a:cs typeface="HelvNeue Roman for IBM"/>
                <a:sym typeface="HelvNeue Roman for IBM"/>
              </a:rPr>
              <a:t>Copyright IBM Corporation </a:t>
            </a:r>
            <a:r>
              <a:rPr sz="600" baseline="0" dirty="0" smtClean="0">
                <a:solidFill>
                  <a:schemeClr val="tx1"/>
                </a:solidFill>
                <a:uFill>
                  <a:solidFill>
                    <a:srgbClr val="0000FF"/>
                  </a:solidFill>
                </a:uFill>
                <a:latin typeface="HelvNeue Roman for IBM"/>
                <a:ea typeface="HelvNeue Roman for IBM"/>
                <a:cs typeface="HelvNeue Roman for IBM"/>
                <a:sym typeface="HelvNeue Roman for IBM"/>
              </a:rPr>
              <a:t>201</a:t>
            </a:r>
            <a:r>
              <a:rPr lang="en-US" sz="600" baseline="0" dirty="0" smtClean="0">
                <a:solidFill>
                  <a:schemeClr val="tx1"/>
                </a:solidFill>
                <a:uFill>
                  <a:solidFill>
                    <a:srgbClr val="0000FF"/>
                  </a:solidFill>
                </a:uFill>
                <a:latin typeface="HelvNeue Roman for IBM"/>
                <a:ea typeface="HelvNeue Roman for IBM"/>
                <a:cs typeface="HelvNeue Roman for IBM"/>
                <a:sym typeface="HelvNeue Roman for IBM"/>
              </a:rPr>
              <a:t>7</a:t>
            </a:r>
            <a:endParaRPr sz="600" baseline="0" dirty="0">
              <a:solidFill>
                <a:schemeClr val="tx1"/>
              </a:solidFill>
              <a:uFill>
                <a:solidFill>
                  <a:srgbClr val="0000FF"/>
                </a:solidFill>
              </a:uFill>
              <a:latin typeface="HelvNeue Roman for IBM"/>
              <a:ea typeface="HelvNeue Roman for IBM"/>
              <a:cs typeface="HelvNeue Roman for IBM"/>
              <a:sym typeface="HelvNeue Roman for IBM"/>
              <a:hlinkClick r:id="rId2"/>
            </a:endParaRPr>
          </a:p>
        </p:txBody>
      </p:sp>
    </p:spTree>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8" name="Shape 8"/>
          <p:cNvSpPr>
            <a:spLocks noGrp="1"/>
          </p:cNvSpPr>
          <p:nvPr>
            <p:ph type="title"/>
          </p:nvPr>
        </p:nvSpPr>
        <p:spPr>
          <a:xfrm>
            <a:off x="982265" y="5310485"/>
            <a:ext cx="8093870" cy="1100138"/>
          </a:xfrm>
          <a:prstGeom prst="rect">
            <a:avLst/>
          </a:prstGeom>
        </p:spPr>
        <p:txBody>
          <a:bodyPr anchor="b"/>
          <a:lstStyle/>
          <a:p>
            <a:pPr lvl="0">
              <a:defRPr sz="1800"/>
            </a:pPr>
            <a:r>
              <a:rPr sz="6200"/>
              <a:t>Title Text</a:t>
            </a:r>
          </a:p>
        </p:txBody>
      </p:sp>
      <p:sp>
        <p:nvSpPr>
          <p:cNvPr id="9" name="Shape 9"/>
          <p:cNvSpPr>
            <a:spLocks noGrp="1"/>
          </p:cNvSpPr>
          <p:nvPr>
            <p:ph type="body" idx="1"/>
          </p:nvPr>
        </p:nvSpPr>
        <p:spPr>
          <a:xfrm>
            <a:off x="982265" y="6449913"/>
            <a:ext cx="8093870" cy="874217"/>
          </a:xfrm>
          <a:prstGeom prst="rect">
            <a:avLst/>
          </a:prstGeom>
        </p:spPr>
        <p:txBody>
          <a:bodyPr anchor="t"/>
          <a:lstStyle>
            <a:lvl1pPr marL="0" indent="0" algn="ctr">
              <a:spcBef>
                <a:spcPts val="0"/>
              </a:spcBef>
              <a:buSzTx/>
              <a:buNone/>
              <a:defRPr sz="2400"/>
            </a:lvl1pPr>
            <a:lvl2pPr marL="0" indent="228600" algn="ctr">
              <a:spcBef>
                <a:spcPts val="0"/>
              </a:spcBef>
              <a:buSzTx/>
              <a:buNone/>
              <a:defRPr sz="2400"/>
            </a:lvl2pPr>
            <a:lvl3pPr marL="0" indent="457200" algn="ctr">
              <a:spcBef>
                <a:spcPts val="0"/>
              </a:spcBef>
              <a:buSzTx/>
              <a:buNone/>
              <a:defRPr sz="2400"/>
            </a:lvl3pPr>
            <a:lvl4pPr marL="0" indent="685800" algn="ctr">
              <a:spcBef>
                <a:spcPts val="0"/>
              </a:spcBef>
              <a:buSzTx/>
              <a:buNone/>
              <a:defRPr sz="2400"/>
            </a:lvl4pPr>
            <a:lvl5pPr marL="0" indent="914400" algn="ctr">
              <a:spcBef>
                <a:spcPts val="0"/>
              </a:spcBef>
              <a:buSzTx/>
              <a:buNone/>
              <a:defRPr sz="2400"/>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1" name="Shape 11"/>
          <p:cNvSpPr>
            <a:spLocks noGrp="1"/>
          </p:cNvSpPr>
          <p:nvPr>
            <p:ph type="title"/>
          </p:nvPr>
        </p:nvSpPr>
        <p:spPr>
          <a:xfrm>
            <a:off x="982265" y="2609254"/>
            <a:ext cx="8093870" cy="2553892"/>
          </a:xfrm>
          <a:prstGeom prst="rect">
            <a:avLst/>
          </a:prstGeom>
        </p:spPr>
        <p:txBody>
          <a:bodyPr/>
          <a:lstStyle/>
          <a:p>
            <a:pPr lvl="0">
              <a:defRPr sz="1800"/>
            </a:pPr>
            <a:r>
              <a:rPr sz="6200"/>
              <a:t>Title Text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3" name="Shape 13"/>
          <p:cNvSpPr>
            <a:spLocks noGrp="1"/>
          </p:cNvSpPr>
          <p:nvPr>
            <p:ph type="title"/>
          </p:nvPr>
        </p:nvSpPr>
        <p:spPr>
          <a:xfrm>
            <a:off x="736699" y="605432"/>
            <a:ext cx="4125516" cy="3084315"/>
          </a:xfrm>
          <a:prstGeom prst="rect">
            <a:avLst/>
          </a:prstGeom>
        </p:spPr>
        <p:txBody>
          <a:bodyPr anchor="b"/>
          <a:lstStyle>
            <a:lvl1pPr>
              <a:defRPr sz="4600"/>
            </a:lvl1pPr>
          </a:lstStyle>
          <a:p>
            <a:pPr lvl="0">
              <a:defRPr sz="1800"/>
            </a:pPr>
            <a:r>
              <a:rPr sz="4600"/>
              <a:t>Title Text</a:t>
            </a:r>
          </a:p>
        </p:txBody>
      </p:sp>
      <p:sp>
        <p:nvSpPr>
          <p:cNvPr id="14" name="Shape 14"/>
          <p:cNvSpPr>
            <a:spLocks noGrp="1"/>
          </p:cNvSpPr>
          <p:nvPr>
            <p:ph type="body" idx="1"/>
          </p:nvPr>
        </p:nvSpPr>
        <p:spPr>
          <a:xfrm>
            <a:off x="736699" y="3797796"/>
            <a:ext cx="4125516" cy="3172719"/>
          </a:xfrm>
          <a:prstGeom prst="rect">
            <a:avLst/>
          </a:prstGeom>
        </p:spPr>
        <p:txBody>
          <a:bodyPr anchor="t"/>
          <a:lstStyle>
            <a:lvl1pPr marL="0" indent="0" algn="ctr">
              <a:spcBef>
                <a:spcPts val="0"/>
              </a:spcBef>
              <a:buSzTx/>
              <a:buNone/>
              <a:defRPr sz="2400"/>
            </a:lvl1pPr>
            <a:lvl2pPr marL="0" indent="228600" algn="ctr">
              <a:spcBef>
                <a:spcPts val="0"/>
              </a:spcBef>
              <a:buSzTx/>
              <a:buNone/>
              <a:defRPr sz="2400"/>
            </a:lvl2pPr>
            <a:lvl3pPr marL="0" indent="457200" algn="ctr">
              <a:spcBef>
                <a:spcPts val="0"/>
              </a:spcBef>
              <a:buSzTx/>
              <a:buNone/>
              <a:defRPr sz="2400"/>
            </a:lvl3pPr>
            <a:lvl4pPr marL="0" indent="685800" algn="ctr">
              <a:spcBef>
                <a:spcPts val="0"/>
              </a:spcBef>
              <a:buSzTx/>
              <a:buNone/>
              <a:defRPr sz="2400"/>
            </a:lvl4pPr>
            <a:lvl5pPr marL="0" indent="914400" algn="ctr">
              <a:spcBef>
                <a:spcPts val="0"/>
              </a:spcBef>
              <a:buSzTx/>
              <a:buNone/>
              <a:defRPr sz="2400"/>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pPr>
            <a:r>
              <a:rPr sz="6200"/>
              <a:t>Title 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6200"/>
              <a:t>Title Text</a:t>
            </a:r>
          </a:p>
        </p:txBody>
      </p:sp>
      <p:sp>
        <p:nvSpPr>
          <p:cNvPr id="19" name="Shape 19"/>
          <p:cNvSpPr>
            <a:spLocks noGrp="1"/>
          </p:cNvSpPr>
          <p:nvPr>
            <p:ph type="body" idx="1"/>
          </p:nvPr>
        </p:nvSpPr>
        <p:spPr>
          <a:prstGeom prst="rect">
            <a:avLst/>
          </a:prstGeom>
        </p:spPr>
        <p:txBody>
          <a:body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a:pPr>
            <a:r>
              <a:rPr sz="6200"/>
              <a:t>Title Text</a:t>
            </a:r>
          </a:p>
        </p:txBody>
      </p:sp>
      <p:sp>
        <p:nvSpPr>
          <p:cNvPr id="22" name="Shape 22"/>
          <p:cNvSpPr>
            <a:spLocks noGrp="1"/>
          </p:cNvSpPr>
          <p:nvPr>
            <p:ph type="body" idx="1"/>
          </p:nvPr>
        </p:nvSpPr>
        <p:spPr>
          <a:xfrm>
            <a:off x="736699" y="2127944"/>
            <a:ext cx="4125516" cy="4862216"/>
          </a:xfrm>
          <a:prstGeom prst="rect">
            <a:avLst/>
          </a:prstGeom>
        </p:spPr>
        <p:txBody>
          <a:bodyPr/>
          <a:lstStyle>
            <a:lvl1pPr marL="269421" indent="-269421">
              <a:spcBef>
                <a:spcPts val="3200"/>
              </a:spcBef>
              <a:defRPr sz="2200"/>
            </a:lvl1pPr>
            <a:lvl2pPr marL="612321" indent="-269421">
              <a:spcBef>
                <a:spcPts val="3200"/>
              </a:spcBef>
              <a:defRPr sz="2200"/>
            </a:lvl2pPr>
            <a:lvl3pPr marL="955221" indent="-269421">
              <a:spcBef>
                <a:spcPts val="3200"/>
              </a:spcBef>
              <a:defRPr sz="2200"/>
            </a:lvl3pPr>
            <a:lvl4pPr marL="1298121" indent="-269421">
              <a:spcBef>
                <a:spcPts val="3200"/>
              </a:spcBef>
              <a:defRPr sz="2200"/>
            </a:lvl4pPr>
            <a:lvl5pPr marL="1641021" indent="-269421">
              <a:spcBef>
                <a:spcPts val="3200"/>
              </a:spcBef>
              <a:defRPr sz="2200"/>
            </a:lvl5pPr>
          </a:lstStyle>
          <a:p>
            <a:pPr lvl="0">
              <a:defRPr sz="1800"/>
            </a:pPr>
            <a:r>
              <a:rPr sz="2200"/>
              <a:t>Body Level One</a:t>
            </a:r>
          </a:p>
          <a:p>
            <a:pPr lvl="1">
              <a:defRPr sz="1800"/>
            </a:pPr>
            <a:r>
              <a:rPr sz="2200"/>
              <a:t>Body Level Two</a:t>
            </a:r>
          </a:p>
          <a:p>
            <a:pPr lvl="2">
              <a:defRPr sz="1800"/>
            </a:pPr>
            <a:r>
              <a:rPr sz="2200"/>
              <a:t>Body Level Three</a:t>
            </a:r>
          </a:p>
          <a:p>
            <a:pPr lvl="3">
              <a:defRPr sz="1800"/>
            </a:pPr>
            <a:r>
              <a:rPr sz="2200"/>
              <a:t>Body Level Four</a:t>
            </a:r>
          </a:p>
          <a:p>
            <a:pPr lvl="4">
              <a:defRPr sz="1800"/>
            </a:pPr>
            <a:r>
              <a:rPr sz="2200"/>
              <a:t>Body Level Five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4" name="Shape 24"/>
          <p:cNvSpPr>
            <a:spLocks noGrp="1"/>
          </p:cNvSpPr>
          <p:nvPr>
            <p:ph type="body" idx="1"/>
          </p:nvPr>
        </p:nvSpPr>
        <p:spPr>
          <a:xfrm>
            <a:off x="736699" y="1096565"/>
            <a:ext cx="8585002" cy="5579270"/>
          </a:xfrm>
          <a:prstGeom prst="rect">
            <a:avLst/>
          </a:prstGeom>
        </p:spPr>
        <p:txBody>
          <a:body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736699" y="458092"/>
            <a:ext cx="8585002" cy="1669853"/>
          </a:xfrm>
          <a:prstGeom prst="rect">
            <a:avLst/>
          </a:prstGeom>
          <a:ln w="3175">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pPr>
            <a:r>
              <a:rPr sz="6200"/>
              <a:t>Title Text</a:t>
            </a:r>
          </a:p>
        </p:txBody>
      </p:sp>
      <p:sp>
        <p:nvSpPr>
          <p:cNvPr id="3" name="Shape 3"/>
          <p:cNvSpPr>
            <a:spLocks noGrp="1"/>
          </p:cNvSpPr>
          <p:nvPr>
            <p:ph type="body" idx="1"/>
          </p:nvPr>
        </p:nvSpPr>
        <p:spPr>
          <a:xfrm>
            <a:off x="736699" y="2127944"/>
            <a:ext cx="8585002" cy="4862216"/>
          </a:xfrm>
          <a:prstGeom prst="rect">
            <a:avLst/>
          </a:prstGeom>
          <a:ln w="3175">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algn="ctr" defTabSz="584200">
        <a:defRPr sz="6200">
          <a:latin typeface="+mn-lt"/>
          <a:ea typeface="+mn-ea"/>
          <a:cs typeface="+mn-cs"/>
          <a:sym typeface="Helvetica Light"/>
        </a:defRPr>
      </a:lvl1pPr>
      <a:lvl2pPr indent="228600" algn="ctr" defTabSz="584200">
        <a:defRPr sz="6200">
          <a:latin typeface="+mn-lt"/>
          <a:ea typeface="+mn-ea"/>
          <a:cs typeface="+mn-cs"/>
          <a:sym typeface="Helvetica Light"/>
        </a:defRPr>
      </a:lvl2pPr>
      <a:lvl3pPr indent="457200" algn="ctr" defTabSz="584200">
        <a:defRPr sz="6200">
          <a:latin typeface="+mn-lt"/>
          <a:ea typeface="+mn-ea"/>
          <a:cs typeface="+mn-cs"/>
          <a:sym typeface="Helvetica Light"/>
        </a:defRPr>
      </a:lvl3pPr>
      <a:lvl4pPr indent="685800" algn="ctr" defTabSz="584200">
        <a:defRPr sz="6200">
          <a:latin typeface="+mn-lt"/>
          <a:ea typeface="+mn-ea"/>
          <a:cs typeface="+mn-cs"/>
          <a:sym typeface="Helvetica Light"/>
        </a:defRPr>
      </a:lvl4pPr>
      <a:lvl5pPr indent="914400" algn="ctr" defTabSz="584200">
        <a:defRPr sz="6200">
          <a:latin typeface="+mn-lt"/>
          <a:ea typeface="+mn-ea"/>
          <a:cs typeface="+mn-cs"/>
          <a:sym typeface="Helvetica Light"/>
        </a:defRPr>
      </a:lvl5pPr>
      <a:lvl6pPr indent="1143000" algn="ctr" defTabSz="584200">
        <a:defRPr sz="6200">
          <a:latin typeface="+mn-lt"/>
          <a:ea typeface="+mn-ea"/>
          <a:cs typeface="+mn-cs"/>
          <a:sym typeface="Helvetica Light"/>
        </a:defRPr>
      </a:lvl6pPr>
      <a:lvl7pPr indent="1371600" algn="ctr" defTabSz="584200">
        <a:defRPr sz="6200">
          <a:latin typeface="+mn-lt"/>
          <a:ea typeface="+mn-ea"/>
          <a:cs typeface="+mn-cs"/>
          <a:sym typeface="Helvetica Light"/>
        </a:defRPr>
      </a:lvl7pPr>
      <a:lvl8pPr indent="1600200" algn="ctr" defTabSz="584200">
        <a:defRPr sz="6200">
          <a:latin typeface="+mn-lt"/>
          <a:ea typeface="+mn-ea"/>
          <a:cs typeface="+mn-cs"/>
          <a:sym typeface="Helvetica Light"/>
        </a:defRPr>
      </a:lvl8pPr>
      <a:lvl9pPr indent="1828800" algn="ctr" defTabSz="584200">
        <a:defRPr sz="6200">
          <a:latin typeface="+mn-lt"/>
          <a:ea typeface="+mn-ea"/>
          <a:cs typeface="+mn-cs"/>
          <a:sym typeface="Helvetica Light"/>
        </a:defRPr>
      </a:lvl9pPr>
    </p:titleStyle>
    <p:bodyStyle>
      <a:lvl1pPr marL="345722" indent="-345722" defTabSz="584200">
        <a:spcBef>
          <a:spcPts val="4200"/>
        </a:spcBef>
        <a:buSzPct val="75000"/>
        <a:buChar char="•"/>
        <a:defRPr sz="2800">
          <a:latin typeface="+mn-lt"/>
          <a:ea typeface="+mn-ea"/>
          <a:cs typeface="+mn-cs"/>
          <a:sym typeface="Helvetica Light"/>
        </a:defRPr>
      </a:lvl1pPr>
      <a:lvl2pPr marL="790222" indent="-345722" defTabSz="584200">
        <a:spcBef>
          <a:spcPts val="4200"/>
        </a:spcBef>
        <a:buSzPct val="75000"/>
        <a:buChar char="•"/>
        <a:defRPr sz="2800">
          <a:latin typeface="+mn-lt"/>
          <a:ea typeface="+mn-ea"/>
          <a:cs typeface="+mn-cs"/>
          <a:sym typeface="Helvetica Light"/>
        </a:defRPr>
      </a:lvl2pPr>
      <a:lvl3pPr marL="1234722" indent="-345722" defTabSz="584200">
        <a:spcBef>
          <a:spcPts val="4200"/>
        </a:spcBef>
        <a:buSzPct val="75000"/>
        <a:buChar char="•"/>
        <a:defRPr sz="2800">
          <a:latin typeface="+mn-lt"/>
          <a:ea typeface="+mn-ea"/>
          <a:cs typeface="+mn-cs"/>
          <a:sym typeface="Helvetica Light"/>
        </a:defRPr>
      </a:lvl3pPr>
      <a:lvl4pPr marL="1679222" indent="-345722" defTabSz="584200">
        <a:spcBef>
          <a:spcPts val="4200"/>
        </a:spcBef>
        <a:buSzPct val="75000"/>
        <a:buChar char="•"/>
        <a:defRPr sz="2800">
          <a:latin typeface="+mn-lt"/>
          <a:ea typeface="+mn-ea"/>
          <a:cs typeface="+mn-cs"/>
          <a:sym typeface="Helvetica Light"/>
        </a:defRPr>
      </a:lvl4pPr>
      <a:lvl5pPr marL="2123722" indent="-345722" defTabSz="584200">
        <a:spcBef>
          <a:spcPts val="4200"/>
        </a:spcBef>
        <a:buSzPct val="75000"/>
        <a:buChar char="•"/>
        <a:defRPr sz="2800">
          <a:latin typeface="+mn-lt"/>
          <a:ea typeface="+mn-ea"/>
          <a:cs typeface="+mn-cs"/>
          <a:sym typeface="Helvetica Light"/>
        </a:defRPr>
      </a:lvl5pPr>
      <a:lvl6pPr marL="2568222" indent="-345722" defTabSz="584200">
        <a:spcBef>
          <a:spcPts val="4200"/>
        </a:spcBef>
        <a:buSzPct val="75000"/>
        <a:buChar char="•"/>
        <a:defRPr sz="2800">
          <a:latin typeface="+mn-lt"/>
          <a:ea typeface="+mn-ea"/>
          <a:cs typeface="+mn-cs"/>
          <a:sym typeface="Helvetica Light"/>
        </a:defRPr>
      </a:lvl6pPr>
      <a:lvl7pPr marL="3012722" indent="-345722" defTabSz="584200">
        <a:spcBef>
          <a:spcPts val="4200"/>
        </a:spcBef>
        <a:buSzPct val="75000"/>
        <a:buChar char="•"/>
        <a:defRPr sz="2800">
          <a:latin typeface="+mn-lt"/>
          <a:ea typeface="+mn-ea"/>
          <a:cs typeface="+mn-cs"/>
          <a:sym typeface="Helvetica Light"/>
        </a:defRPr>
      </a:lvl7pPr>
      <a:lvl8pPr marL="3457222" indent="-345722" defTabSz="584200">
        <a:spcBef>
          <a:spcPts val="4200"/>
        </a:spcBef>
        <a:buSzPct val="75000"/>
        <a:buChar char="•"/>
        <a:defRPr sz="2800">
          <a:latin typeface="+mn-lt"/>
          <a:ea typeface="+mn-ea"/>
          <a:cs typeface="+mn-cs"/>
          <a:sym typeface="Helvetica Light"/>
        </a:defRPr>
      </a:lvl8pPr>
      <a:lvl9pPr marL="3901722" indent="-345722" defTabSz="584200">
        <a:spcBef>
          <a:spcPts val="4200"/>
        </a:spcBef>
        <a:buSzPct val="75000"/>
        <a:buChar char="•"/>
        <a:defRPr sz="2800">
          <a:latin typeface="+mn-lt"/>
          <a:ea typeface="+mn-ea"/>
          <a:cs typeface="+mn-cs"/>
          <a:sym typeface="Helvetica Light"/>
        </a:defRPr>
      </a:lvl9pPr>
    </p:bodyStyle>
    <p:otherStyle>
      <a:lvl1pPr algn="ctr" defTabSz="584200">
        <a:defRPr sz="1400">
          <a:solidFill>
            <a:schemeClr val="tx1"/>
          </a:solidFill>
          <a:latin typeface="+mn-lt"/>
          <a:ea typeface="+mn-ea"/>
          <a:cs typeface="+mn-cs"/>
          <a:sym typeface="Helvetica Light"/>
        </a:defRPr>
      </a:lvl1pPr>
      <a:lvl2pPr indent="228600" algn="ctr" defTabSz="584200">
        <a:defRPr sz="1400">
          <a:solidFill>
            <a:schemeClr val="tx1"/>
          </a:solidFill>
          <a:latin typeface="+mn-lt"/>
          <a:ea typeface="+mn-ea"/>
          <a:cs typeface="+mn-cs"/>
          <a:sym typeface="Helvetica Light"/>
        </a:defRPr>
      </a:lvl2pPr>
      <a:lvl3pPr indent="457200" algn="ctr" defTabSz="584200">
        <a:defRPr sz="1400">
          <a:solidFill>
            <a:schemeClr val="tx1"/>
          </a:solidFill>
          <a:latin typeface="+mn-lt"/>
          <a:ea typeface="+mn-ea"/>
          <a:cs typeface="+mn-cs"/>
          <a:sym typeface="Helvetica Light"/>
        </a:defRPr>
      </a:lvl3pPr>
      <a:lvl4pPr indent="685800" algn="ctr" defTabSz="584200">
        <a:defRPr sz="1400">
          <a:solidFill>
            <a:schemeClr val="tx1"/>
          </a:solidFill>
          <a:latin typeface="+mn-lt"/>
          <a:ea typeface="+mn-ea"/>
          <a:cs typeface="+mn-cs"/>
          <a:sym typeface="Helvetica Light"/>
        </a:defRPr>
      </a:lvl4pPr>
      <a:lvl5pPr indent="914400" algn="ctr" defTabSz="584200">
        <a:defRPr sz="1400">
          <a:solidFill>
            <a:schemeClr val="tx1"/>
          </a:solidFill>
          <a:latin typeface="+mn-lt"/>
          <a:ea typeface="+mn-ea"/>
          <a:cs typeface="+mn-cs"/>
          <a:sym typeface="Helvetica Light"/>
        </a:defRPr>
      </a:lvl5pPr>
      <a:lvl6pPr indent="1143000" algn="ctr" defTabSz="584200">
        <a:defRPr sz="1400">
          <a:solidFill>
            <a:schemeClr val="tx1"/>
          </a:solidFill>
          <a:latin typeface="+mn-lt"/>
          <a:ea typeface="+mn-ea"/>
          <a:cs typeface="+mn-cs"/>
          <a:sym typeface="Helvetica Light"/>
        </a:defRPr>
      </a:lvl6pPr>
      <a:lvl7pPr indent="1371600" algn="ctr" defTabSz="584200">
        <a:defRPr sz="1400">
          <a:solidFill>
            <a:schemeClr val="tx1"/>
          </a:solidFill>
          <a:latin typeface="+mn-lt"/>
          <a:ea typeface="+mn-ea"/>
          <a:cs typeface="+mn-cs"/>
          <a:sym typeface="Helvetica Light"/>
        </a:defRPr>
      </a:lvl7pPr>
      <a:lvl8pPr indent="1600200" algn="ctr" defTabSz="584200">
        <a:defRPr sz="1400">
          <a:solidFill>
            <a:schemeClr val="tx1"/>
          </a:solidFill>
          <a:latin typeface="+mn-lt"/>
          <a:ea typeface="+mn-ea"/>
          <a:cs typeface="+mn-cs"/>
          <a:sym typeface="Helvetica Light"/>
        </a:defRPr>
      </a:lvl8pPr>
      <a:lvl9pPr indent="1828800" algn="ctr" defTabSz="584200">
        <a:defRPr sz="1400">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3" name="Group 318"/>
          <p:cNvGrpSpPr/>
          <p:nvPr/>
        </p:nvGrpSpPr>
        <p:grpSpPr>
          <a:xfrm>
            <a:off x="8868077" y="2271065"/>
            <a:ext cx="707233" cy="836765"/>
            <a:chOff x="138738" y="0"/>
            <a:chExt cx="707232" cy="836764"/>
          </a:xfrm>
        </p:grpSpPr>
        <p:sp>
          <p:nvSpPr>
            <p:cNvPr id="214" name="Shape 314"/>
            <p:cNvSpPr/>
            <p:nvPr/>
          </p:nvSpPr>
          <p:spPr>
            <a:xfrm>
              <a:off x="138738"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15" name="Group 317"/>
            <p:cNvGrpSpPr/>
            <p:nvPr/>
          </p:nvGrpSpPr>
          <p:grpSpPr>
            <a:xfrm>
              <a:off x="172551" y="78308"/>
              <a:ext cx="639598" cy="758456"/>
              <a:chOff x="185072" y="71887"/>
              <a:chExt cx="639597" cy="758455"/>
            </a:xfrm>
          </p:grpSpPr>
          <p:pic>
            <p:nvPicPr>
              <p:cNvPr id="216" name="_-37.png"/>
              <p:cNvPicPr/>
              <p:nvPr/>
            </p:nvPicPr>
            <p:blipFill>
              <a:blip r:embed="rId3">
                <a:extLst/>
              </a:blip>
              <a:srcRect l="9474" t="10164" r="9474" b="18860"/>
              <a:stretch>
                <a:fillRect/>
              </a:stretch>
            </p:blipFill>
            <p:spPr>
              <a:xfrm>
                <a:off x="217117" y="71887"/>
                <a:ext cx="575523" cy="501959"/>
              </a:xfrm>
              <a:prstGeom prst="rect">
                <a:avLst/>
              </a:prstGeom>
              <a:ln w="3175" cap="flat">
                <a:noFill/>
                <a:miter lim="400000"/>
              </a:ln>
              <a:effectLst/>
            </p:spPr>
          </p:pic>
          <p:sp>
            <p:nvSpPr>
              <p:cNvPr id="217" name="Shape 316"/>
              <p:cNvSpPr/>
              <p:nvPr/>
            </p:nvSpPr>
            <p:spPr>
              <a:xfrm>
                <a:off x="185072" y="707231"/>
                <a:ext cx="639597"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PUBLIC APIs</a:t>
                </a:r>
                <a:endParaRPr sz="800" b="1" dirty="0">
                  <a:solidFill>
                    <a:srgbClr val="4277BB"/>
                  </a:solidFill>
                </a:endParaRPr>
              </a:p>
            </p:txBody>
          </p:sp>
        </p:grpSp>
      </p:grpSp>
      <p:grpSp>
        <p:nvGrpSpPr>
          <p:cNvPr id="223" name="Group 193"/>
          <p:cNvGrpSpPr/>
          <p:nvPr/>
        </p:nvGrpSpPr>
        <p:grpSpPr>
          <a:xfrm>
            <a:off x="150175" y="6179295"/>
            <a:ext cx="707232" cy="912814"/>
            <a:chOff x="8826" y="0"/>
            <a:chExt cx="707231" cy="912812"/>
          </a:xfrm>
        </p:grpSpPr>
        <p:grpSp>
          <p:nvGrpSpPr>
            <p:cNvPr id="224" name="Group 191"/>
            <p:cNvGrpSpPr/>
            <p:nvPr/>
          </p:nvGrpSpPr>
          <p:grpSpPr>
            <a:xfrm>
              <a:off x="8826" y="-1"/>
              <a:ext cx="707232" cy="707233"/>
              <a:chOff x="8826" y="0"/>
              <a:chExt cx="707231" cy="707231"/>
            </a:xfrm>
          </p:grpSpPr>
          <p:sp>
            <p:nvSpPr>
              <p:cNvPr id="226" name="Shape 189"/>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227" name="_-02.png"/>
              <p:cNvPicPr/>
              <p:nvPr/>
            </p:nvPicPr>
            <p:blipFill>
              <a:blip r:embed="rId4">
                <a:extLst/>
              </a:blip>
              <a:srcRect l="24323" t="21763" r="24323" b="21763"/>
              <a:stretch>
                <a:fillRect/>
              </a:stretch>
            </p:blipFill>
            <p:spPr>
              <a:xfrm>
                <a:off x="172020" y="153919"/>
                <a:ext cx="363191" cy="399394"/>
              </a:xfrm>
              <a:prstGeom prst="rect">
                <a:avLst/>
              </a:prstGeom>
              <a:ln w="3175" cap="flat">
                <a:noFill/>
                <a:miter lim="400000"/>
              </a:ln>
              <a:effectLst/>
            </p:spPr>
          </p:pic>
        </p:grpSp>
        <p:sp>
          <p:nvSpPr>
            <p:cNvPr id="225" name="Shape 192"/>
            <p:cNvSpPr/>
            <p:nvPr/>
          </p:nvSpPr>
          <p:spPr>
            <a:xfrm>
              <a:off x="166836" y="707231"/>
              <a:ext cx="373559" cy="205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USER</a:t>
              </a:r>
            </a:p>
          </p:txBody>
        </p:sp>
      </p:grpSp>
      <p:grpSp>
        <p:nvGrpSpPr>
          <p:cNvPr id="228" name="Group 217"/>
          <p:cNvGrpSpPr/>
          <p:nvPr/>
        </p:nvGrpSpPr>
        <p:grpSpPr>
          <a:xfrm>
            <a:off x="1231907" y="6184046"/>
            <a:ext cx="707234" cy="903313"/>
            <a:chOff x="-3407510" y="2287354"/>
            <a:chExt cx="707232" cy="903311"/>
          </a:xfrm>
        </p:grpSpPr>
        <p:sp>
          <p:nvSpPr>
            <p:cNvPr id="229" name="Shape 213"/>
            <p:cNvSpPr/>
            <p:nvPr/>
          </p:nvSpPr>
          <p:spPr>
            <a:xfrm>
              <a:off x="-3407510" y="2287354"/>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30" name="Group 216"/>
            <p:cNvGrpSpPr/>
            <p:nvPr/>
          </p:nvGrpSpPr>
          <p:grpSpPr>
            <a:xfrm>
              <a:off x="-3290365" y="2349903"/>
              <a:ext cx="469554" cy="840762"/>
              <a:chOff x="-3290358" y="2349898"/>
              <a:chExt cx="469553" cy="840760"/>
            </a:xfrm>
          </p:grpSpPr>
          <p:pic>
            <p:nvPicPr>
              <p:cNvPr id="231" name="_-06.png"/>
              <p:cNvPicPr/>
              <p:nvPr/>
            </p:nvPicPr>
            <p:blipFill>
              <a:blip r:embed="rId5">
                <a:extLst/>
              </a:blip>
              <a:srcRect l="25520" t="10188" r="20198" b="9074"/>
              <a:stretch>
                <a:fillRect/>
              </a:stretch>
            </p:blipFill>
            <p:spPr>
              <a:xfrm>
                <a:off x="-3228711" y="2349898"/>
                <a:ext cx="383890" cy="571003"/>
              </a:xfrm>
              <a:prstGeom prst="rect">
                <a:avLst/>
              </a:prstGeom>
              <a:ln w="3175" cap="flat">
                <a:noFill/>
                <a:miter lim="400000"/>
              </a:ln>
              <a:effectLst/>
            </p:spPr>
          </p:pic>
          <p:sp>
            <p:nvSpPr>
              <p:cNvPr id="232" name="Shape 215"/>
              <p:cNvSpPr/>
              <p:nvPr/>
            </p:nvSpPr>
            <p:spPr>
              <a:xfrm>
                <a:off x="-3290358" y="2985076"/>
                <a:ext cx="469553" cy="205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DEVICE</a:t>
                </a:r>
              </a:p>
            </p:txBody>
          </p:sp>
        </p:grpSp>
      </p:grpSp>
      <p:grpSp>
        <p:nvGrpSpPr>
          <p:cNvPr id="238" name="Group 223"/>
          <p:cNvGrpSpPr/>
          <p:nvPr/>
        </p:nvGrpSpPr>
        <p:grpSpPr>
          <a:xfrm>
            <a:off x="3490583" y="1425399"/>
            <a:ext cx="848314" cy="981924"/>
            <a:chOff x="-9383" y="9504"/>
            <a:chExt cx="848312" cy="981922"/>
          </a:xfrm>
        </p:grpSpPr>
        <p:sp>
          <p:nvSpPr>
            <p:cNvPr id="239" name="Shape 219"/>
            <p:cNvSpPr/>
            <p:nvPr/>
          </p:nvSpPr>
          <p:spPr>
            <a:xfrm>
              <a:off x="92018" y="9504"/>
              <a:ext cx="707232" cy="70723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40" name="Group 222"/>
            <p:cNvGrpSpPr/>
            <p:nvPr/>
          </p:nvGrpSpPr>
          <p:grpSpPr>
            <a:xfrm>
              <a:off x="-9383" y="168712"/>
              <a:ext cx="848312" cy="822714"/>
              <a:chOff x="1647" y="168712"/>
              <a:chExt cx="848313" cy="822714"/>
            </a:xfrm>
          </p:grpSpPr>
          <p:pic>
            <p:nvPicPr>
              <p:cNvPr id="241" name="_-07.png"/>
              <p:cNvPicPr/>
              <p:nvPr/>
            </p:nvPicPr>
            <p:blipFill>
              <a:blip r:embed="rId6">
                <a:extLst/>
              </a:blip>
              <a:srcRect l="15104" t="23855" r="15104" b="23855"/>
              <a:stretch>
                <a:fillRect/>
              </a:stretch>
            </p:blipFill>
            <p:spPr>
              <a:xfrm>
                <a:off x="208897" y="168712"/>
                <a:ext cx="493583" cy="369807"/>
              </a:xfrm>
              <a:prstGeom prst="rect">
                <a:avLst/>
              </a:prstGeom>
              <a:ln w="3175" cap="flat">
                <a:noFill/>
                <a:miter lim="400000"/>
              </a:ln>
              <a:effectLst/>
            </p:spPr>
          </p:pic>
          <p:sp>
            <p:nvSpPr>
              <p:cNvPr id="242" name="Shape 221"/>
              <p:cNvSpPr/>
              <p:nvPr/>
            </p:nvSpPr>
            <p:spPr>
              <a:xfrm>
                <a:off x="1647" y="745206"/>
                <a:ext cx="848313" cy="246220"/>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lvl="0">
                  <a:defRPr sz="1800"/>
                </a:pPr>
                <a:r>
                  <a:rPr lang="en-US" sz="800" b="1" dirty="0" smtClean="0">
                    <a:solidFill>
                      <a:srgbClr val="4277BB"/>
                    </a:solidFill>
                    <a:latin typeface="Helvetica"/>
                    <a:ea typeface="Helvetica"/>
                    <a:cs typeface="Helvetica"/>
                    <a:sym typeface="Helvetica"/>
                  </a:rPr>
                  <a:t>INGESTION APPLICATION</a:t>
                </a:r>
                <a:endParaRPr sz="800" b="1" dirty="0">
                  <a:solidFill>
                    <a:srgbClr val="4277BB"/>
                  </a:solidFill>
                  <a:latin typeface="Helvetica"/>
                  <a:ea typeface="Helvetica"/>
                  <a:cs typeface="Helvetica"/>
                  <a:sym typeface="Helvetica"/>
                </a:endParaRPr>
              </a:p>
            </p:txBody>
          </p:sp>
        </p:grpSp>
      </p:grpSp>
      <p:grpSp>
        <p:nvGrpSpPr>
          <p:cNvPr id="243" name="Group 429"/>
          <p:cNvGrpSpPr/>
          <p:nvPr/>
        </p:nvGrpSpPr>
        <p:grpSpPr>
          <a:xfrm>
            <a:off x="4570474" y="676772"/>
            <a:ext cx="1367362" cy="984148"/>
            <a:chOff x="-213219" y="19278"/>
            <a:chExt cx="1367361" cy="984147"/>
          </a:xfrm>
        </p:grpSpPr>
        <p:sp>
          <p:nvSpPr>
            <p:cNvPr id="244" name="Shape 425"/>
            <p:cNvSpPr/>
            <p:nvPr/>
          </p:nvSpPr>
          <p:spPr>
            <a:xfrm>
              <a:off x="82944" y="19278"/>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45" name="Group 428"/>
            <p:cNvGrpSpPr/>
            <p:nvPr/>
          </p:nvGrpSpPr>
          <p:grpSpPr>
            <a:xfrm>
              <a:off x="-213219" y="136286"/>
              <a:ext cx="1367361" cy="867139"/>
              <a:chOff x="-202157" y="136286"/>
              <a:chExt cx="1367360" cy="867137"/>
            </a:xfrm>
          </p:grpSpPr>
          <p:sp>
            <p:nvSpPr>
              <p:cNvPr id="246" name="Shape 426"/>
              <p:cNvSpPr/>
              <p:nvPr/>
            </p:nvSpPr>
            <p:spPr>
              <a:xfrm>
                <a:off x="-202157" y="757203"/>
                <a:ext cx="1367360" cy="246220"/>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defRPr sz="1800"/>
                </a:pPr>
                <a:r>
                  <a:rPr lang="en-US" sz="800" b="1" dirty="0" smtClean="0">
                    <a:solidFill>
                      <a:srgbClr val="4277BB"/>
                    </a:solidFill>
                    <a:latin typeface="Helvetica"/>
                    <a:ea typeface="Helvetica"/>
                    <a:cs typeface="Helvetica"/>
                    <a:sym typeface="Helvetica"/>
                  </a:rPr>
                  <a:t>CONVERSATION</a:t>
                </a:r>
              </a:p>
              <a:p>
                <a:pPr lvl="0">
                  <a:defRPr sz="1800"/>
                </a:pPr>
                <a:r>
                  <a:rPr lang="en-US" sz="800" b="1" dirty="0" smtClean="0">
                    <a:solidFill>
                      <a:srgbClr val="4277BB"/>
                    </a:solidFill>
                    <a:latin typeface="Helvetica"/>
                    <a:ea typeface="Helvetica"/>
                    <a:cs typeface="Helvetica"/>
                    <a:sym typeface="Helvetica"/>
                  </a:rPr>
                  <a:t>(TRAINED AND DEPLOYED)</a:t>
                </a:r>
                <a:endParaRPr sz="800" b="1" dirty="0">
                  <a:solidFill>
                    <a:srgbClr val="4277BB"/>
                  </a:solidFill>
                  <a:latin typeface="Helvetica"/>
                  <a:ea typeface="Helvetica"/>
                  <a:cs typeface="Helvetica"/>
                  <a:sym typeface="Helvetica"/>
                </a:endParaRPr>
              </a:p>
            </p:txBody>
          </p:sp>
          <p:pic>
            <p:nvPicPr>
              <p:cNvPr id="247" name="_-31.png"/>
              <p:cNvPicPr/>
              <p:nvPr/>
            </p:nvPicPr>
            <p:blipFill>
              <a:blip r:embed="rId7">
                <a:extLst/>
              </a:blip>
              <a:srcRect l="19416" t="19270" r="19416" b="19270"/>
              <a:stretch>
                <a:fillRect/>
              </a:stretch>
            </p:blipFill>
            <p:spPr>
              <a:xfrm>
                <a:off x="240456" y="136286"/>
                <a:ext cx="432595" cy="434659"/>
              </a:xfrm>
              <a:prstGeom prst="rect">
                <a:avLst/>
              </a:prstGeom>
              <a:ln w="3175" cap="flat">
                <a:noFill/>
                <a:miter lim="400000"/>
              </a:ln>
              <a:effectLst/>
            </p:spPr>
          </p:pic>
        </p:grpSp>
      </p:grpSp>
      <p:pic>
        <p:nvPicPr>
          <p:cNvPr id="266" name="_-11.png"/>
          <p:cNvPicPr/>
          <p:nvPr/>
        </p:nvPicPr>
        <p:blipFill>
          <a:blip r:embed="rId8">
            <a:extLst/>
          </a:blip>
          <a:srcRect l="10614" t="15052" r="10614" b="23720"/>
          <a:stretch>
            <a:fillRect/>
          </a:stretch>
        </p:blipFill>
        <p:spPr>
          <a:xfrm>
            <a:off x="2598447" y="2299646"/>
            <a:ext cx="85205" cy="433019"/>
          </a:xfrm>
          <a:prstGeom prst="rect">
            <a:avLst/>
          </a:prstGeom>
          <a:ln w="3175" cap="flat">
            <a:noFill/>
            <a:miter lim="400000"/>
          </a:ln>
          <a:effectLst/>
        </p:spPr>
      </p:pic>
      <p:grpSp>
        <p:nvGrpSpPr>
          <p:cNvPr id="64" name="Group 63"/>
          <p:cNvGrpSpPr/>
          <p:nvPr/>
        </p:nvGrpSpPr>
        <p:grpSpPr>
          <a:xfrm>
            <a:off x="1582001" y="709497"/>
            <a:ext cx="707233" cy="967758"/>
            <a:chOff x="5079793" y="575871"/>
            <a:chExt cx="707233" cy="967758"/>
          </a:xfrm>
        </p:grpSpPr>
        <p:sp>
          <p:nvSpPr>
            <p:cNvPr id="279" name="Shape 314"/>
            <p:cNvSpPr/>
            <p:nvPr/>
          </p:nvSpPr>
          <p:spPr>
            <a:xfrm>
              <a:off x="5079793" y="575871"/>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6" name="Pictur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02499" y="646339"/>
              <a:ext cx="627435" cy="552143"/>
            </a:xfrm>
            <a:prstGeom prst="rect">
              <a:avLst/>
            </a:prstGeom>
          </p:spPr>
        </p:pic>
        <p:sp>
          <p:nvSpPr>
            <p:cNvPr id="280" name="Shape 316"/>
            <p:cNvSpPr/>
            <p:nvPr/>
          </p:nvSpPr>
          <p:spPr>
            <a:xfrm>
              <a:off x="5213660" y="1297408"/>
              <a:ext cx="455253"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GROUND</a:t>
              </a:r>
            </a:p>
            <a:p>
              <a:pPr lvl="0">
                <a:defRPr sz="1800" b="0">
                  <a:solidFill>
                    <a:srgbClr val="000000"/>
                  </a:solidFill>
                </a:defRPr>
              </a:pPr>
              <a:r>
                <a:rPr lang="en-US" sz="800" b="1" dirty="0" smtClean="0">
                  <a:solidFill>
                    <a:srgbClr val="4277BB"/>
                  </a:solidFill>
                </a:rPr>
                <a:t>TRUTH</a:t>
              </a:r>
            </a:p>
          </p:txBody>
        </p:sp>
      </p:grpSp>
      <p:grpSp>
        <p:nvGrpSpPr>
          <p:cNvPr id="283" name="Group 193"/>
          <p:cNvGrpSpPr/>
          <p:nvPr/>
        </p:nvGrpSpPr>
        <p:grpSpPr>
          <a:xfrm>
            <a:off x="413614" y="704947"/>
            <a:ext cx="715902" cy="953454"/>
            <a:chOff x="157" y="-1"/>
            <a:chExt cx="715901" cy="953452"/>
          </a:xfrm>
        </p:grpSpPr>
        <p:grpSp>
          <p:nvGrpSpPr>
            <p:cNvPr id="284" name="Group 191"/>
            <p:cNvGrpSpPr/>
            <p:nvPr/>
          </p:nvGrpSpPr>
          <p:grpSpPr>
            <a:xfrm>
              <a:off x="8826" y="-1"/>
              <a:ext cx="707232" cy="707233"/>
              <a:chOff x="8826" y="0"/>
              <a:chExt cx="707231" cy="707231"/>
            </a:xfrm>
          </p:grpSpPr>
          <p:sp>
            <p:nvSpPr>
              <p:cNvPr id="286" name="Shape 189"/>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287" name="_-02.png"/>
              <p:cNvPicPr/>
              <p:nvPr/>
            </p:nvPicPr>
            <p:blipFill>
              <a:blip r:embed="rId4">
                <a:extLst/>
              </a:blip>
              <a:srcRect l="24323" t="21763" r="24323" b="21763"/>
              <a:stretch>
                <a:fillRect/>
              </a:stretch>
            </p:blipFill>
            <p:spPr>
              <a:xfrm>
                <a:off x="172020" y="153919"/>
                <a:ext cx="363191" cy="399394"/>
              </a:xfrm>
              <a:prstGeom prst="rect">
                <a:avLst/>
              </a:prstGeom>
              <a:ln w="3175" cap="flat">
                <a:noFill/>
                <a:miter lim="400000"/>
              </a:ln>
              <a:effectLst/>
            </p:spPr>
          </p:pic>
        </p:grpSp>
        <p:sp>
          <p:nvSpPr>
            <p:cNvPr id="285" name="Shape 192"/>
            <p:cNvSpPr/>
            <p:nvPr/>
          </p:nvSpPr>
          <p:spPr>
            <a:xfrm>
              <a:off x="157" y="707231"/>
              <a:ext cx="706923" cy="246220"/>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KNOWLEDGE </a:t>
              </a:r>
            </a:p>
            <a:p>
              <a:pPr lvl="0">
                <a:defRPr sz="1800" b="0">
                  <a:solidFill>
                    <a:srgbClr val="000000"/>
                  </a:solidFill>
                </a:defRPr>
              </a:pPr>
              <a:r>
                <a:rPr lang="en-US" sz="800" b="1" dirty="0" smtClean="0">
                  <a:solidFill>
                    <a:srgbClr val="4277BB"/>
                  </a:solidFill>
                </a:rPr>
                <a:t>ENGINEER</a:t>
              </a:r>
              <a:endParaRPr sz="800" b="1" dirty="0">
                <a:solidFill>
                  <a:srgbClr val="4277BB"/>
                </a:solidFill>
              </a:endParaRPr>
            </a:p>
          </p:txBody>
        </p:sp>
      </p:grpSp>
      <p:cxnSp>
        <p:nvCxnSpPr>
          <p:cNvPr id="316" name="Straight Connector 315"/>
          <p:cNvCxnSpPr>
            <a:endCxn id="285" idx="2"/>
          </p:cNvCxnSpPr>
          <p:nvPr/>
        </p:nvCxnSpPr>
        <p:spPr>
          <a:xfrm rot="10800000">
            <a:off x="767077" y="1658402"/>
            <a:ext cx="1588771" cy="158163"/>
          </a:xfrm>
          <a:prstGeom prst="bentConnector2">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317" name="Straight Connector 316"/>
          <p:cNvCxnSpPr/>
          <p:nvPr/>
        </p:nvCxnSpPr>
        <p:spPr>
          <a:xfrm flipH="1">
            <a:off x="3017688" y="1766762"/>
            <a:ext cx="554994" cy="12253"/>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330" name="Straight Connector 329"/>
          <p:cNvCxnSpPr/>
          <p:nvPr/>
        </p:nvCxnSpPr>
        <p:spPr>
          <a:xfrm>
            <a:off x="1157428" y="1063113"/>
            <a:ext cx="401570" cy="0"/>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376" name="Straight Connector 375"/>
          <p:cNvCxnSpPr/>
          <p:nvPr/>
        </p:nvCxnSpPr>
        <p:spPr>
          <a:xfrm>
            <a:off x="2610131" y="411739"/>
            <a:ext cx="0" cy="907406"/>
          </a:xfrm>
          <a:prstGeom prst="line">
            <a:avLst/>
          </a:prstGeom>
          <a:noFill/>
          <a:ln w="19050" cap="flat">
            <a:solidFill>
              <a:srgbClr val="DDDDDD"/>
            </a:solidFill>
            <a:prstDash val="solid"/>
            <a:miter lim="400000"/>
            <a:tailEnd type="none"/>
          </a:ln>
          <a:effectLst/>
        </p:spPr>
        <p:style>
          <a:lnRef idx="0">
            <a:scrgbClr r="0" g="0" b="0"/>
          </a:lnRef>
          <a:fillRef idx="0">
            <a:scrgbClr r="0" g="0" b="0"/>
          </a:fillRef>
          <a:effectRef idx="0">
            <a:scrgbClr r="0" g="0" b="0"/>
          </a:effectRef>
          <a:fontRef idx="none"/>
        </p:style>
      </p:cxnSp>
      <p:cxnSp>
        <p:nvCxnSpPr>
          <p:cNvPr id="379" name="Straight Connector 378"/>
          <p:cNvCxnSpPr/>
          <p:nvPr/>
        </p:nvCxnSpPr>
        <p:spPr>
          <a:xfrm flipH="1" flipV="1">
            <a:off x="7746398" y="404277"/>
            <a:ext cx="40973" cy="1756305"/>
          </a:xfrm>
          <a:prstGeom prst="line">
            <a:avLst/>
          </a:prstGeom>
          <a:noFill/>
          <a:ln w="19050" cap="flat">
            <a:solidFill>
              <a:srgbClr val="DDDDDD"/>
            </a:solidFill>
            <a:prstDash val="solid"/>
            <a:miter lim="400000"/>
            <a:tailEnd type="none"/>
          </a:ln>
          <a:effectLst/>
        </p:spPr>
        <p:style>
          <a:lnRef idx="0">
            <a:scrgbClr r="0" g="0" b="0"/>
          </a:lnRef>
          <a:fillRef idx="0">
            <a:scrgbClr r="0" g="0" b="0"/>
          </a:fillRef>
          <a:effectRef idx="0">
            <a:scrgbClr r="0" g="0" b="0"/>
          </a:effectRef>
          <a:fontRef idx="none"/>
        </p:style>
      </p:cxnSp>
      <p:sp>
        <p:nvSpPr>
          <p:cNvPr id="383" name="Rectangle 382"/>
          <p:cNvSpPr/>
          <p:nvPr/>
        </p:nvSpPr>
        <p:spPr>
          <a:xfrm rot="5400000">
            <a:off x="1406277" y="-976496"/>
            <a:ext cx="7213621" cy="9846867"/>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385" name="Shape 64"/>
          <p:cNvSpPr/>
          <p:nvPr/>
        </p:nvSpPr>
        <p:spPr>
          <a:xfrm>
            <a:off x="152541" y="422885"/>
            <a:ext cx="2003704" cy="153888"/>
          </a:xfrm>
          <a:prstGeom prst="rect">
            <a:avLst/>
          </a:prstGeom>
          <a:ln w="3175">
            <a:miter lim="400000"/>
          </a:ln>
          <a:extLst>
            <a:ext uri="{C572A759-6A51-4108-AA02-DFA0A04FC94B}">
              <ma14:wrappingTextBoxFlag xmlns:ma14="http://schemas.microsoft.com/office/mac/drawingml/2011/main" val="1"/>
            </a:ext>
          </a:extLst>
        </p:spPr>
        <p:txBody>
          <a:bodyPr wrap="squar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smtClean="0">
                <a:solidFill>
                  <a:srgbClr val="4277BB"/>
                </a:solidFill>
              </a:rPr>
              <a:t>ON-PREMISES NETWORK</a:t>
            </a:r>
            <a:endParaRPr sz="1000" b="1" dirty="0">
              <a:solidFill>
                <a:srgbClr val="4277BB"/>
              </a:solidFill>
            </a:endParaRPr>
          </a:p>
        </p:txBody>
      </p:sp>
      <p:sp>
        <p:nvSpPr>
          <p:cNvPr id="386" name="Shape 64"/>
          <p:cNvSpPr/>
          <p:nvPr/>
        </p:nvSpPr>
        <p:spPr>
          <a:xfrm>
            <a:off x="2797971" y="456199"/>
            <a:ext cx="1155766" cy="153888"/>
          </a:xfrm>
          <a:prstGeom prst="rect">
            <a:avLst/>
          </a:prstGeom>
          <a:ln w="3175">
            <a:miter lim="400000"/>
          </a:ln>
          <a:extLst>
            <a:ext uri="{C572A759-6A51-4108-AA02-DFA0A04FC94B}">
              <ma14:wrappingTextBoxFlag xmlns:ma14="http://schemas.microsoft.com/office/mac/drawingml/2011/main" val="1"/>
            </a:ext>
          </a:extLst>
        </p:spPr>
        <p:txBody>
          <a:bodyPr wrap="non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smtClean="0">
                <a:solidFill>
                  <a:srgbClr val="4277BB"/>
                </a:solidFill>
              </a:rPr>
              <a:t>CLOUD NETWORK</a:t>
            </a:r>
            <a:endParaRPr sz="1000" b="1" dirty="0">
              <a:solidFill>
                <a:srgbClr val="4277BB"/>
              </a:solidFill>
            </a:endParaRPr>
          </a:p>
        </p:txBody>
      </p:sp>
      <p:sp>
        <p:nvSpPr>
          <p:cNvPr id="387" name="Shape 64"/>
          <p:cNvSpPr/>
          <p:nvPr/>
        </p:nvSpPr>
        <p:spPr>
          <a:xfrm>
            <a:off x="7867799" y="456199"/>
            <a:ext cx="1677359" cy="153888"/>
          </a:xfrm>
          <a:prstGeom prst="rect">
            <a:avLst/>
          </a:prstGeom>
          <a:ln w="3175">
            <a:miter lim="400000"/>
          </a:ln>
          <a:extLst>
            <a:ext uri="{C572A759-6A51-4108-AA02-DFA0A04FC94B}">
              <ma14:wrappingTextBoxFlag xmlns:ma14="http://schemas.microsoft.com/office/mac/drawingml/2011/main" val="1"/>
            </a:ext>
          </a:extLst>
        </p:spPr>
        <p:txBody>
          <a:bodyPr wrap="squar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smtClean="0">
                <a:solidFill>
                  <a:srgbClr val="4277BB"/>
                </a:solidFill>
              </a:rPr>
              <a:t>PUBLIC NETWORK</a:t>
            </a:r>
          </a:p>
        </p:txBody>
      </p:sp>
      <p:grpSp>
        <p:nvGrpSpPr>
          <p:cNvPr id="7" name="Group 6"/>
          <p:cNvGrpSpPr/>
          <p:nvPr/>
        </p:nvGrpSpPr>
        <p:grpSpPr>
          <a:xfrm>
            <a:off x="8118771" y="5917776"/>
            <a:ext cx="1323437" cy="978549"/>
            <a:chOff x="8003302" y="6065123"/>
            <a:chExt cx="1323437" cy="978549"/>
          </a:xfrm>
        </p:grpSpPr>
        <p:sp>
          <p:nvSpPr>
            <p:cNvPr id="154" name="Shape 162"/>
            <p:cNvSpPr/>
            <p:nvPr/>
          </p:nvSpPr>
          <p:spPr>
            <a:xfrm>
              <a:off x="8003302" y="6065123"/>
              <a:ext cx="514650" cy="205583"/>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LEGEND</a:t>
              </a:r>
            </a:p>
          </p:txBody>
        </p:sp>
        <p:sp>
          <p:nvSpPr>
            <p:cNvPr id="155" name="Shape 163"/>
            <p:cNvSpPr/>
            <p:nvPr/>
          </p:nvSpPr>
          <p:spPr>
            <a:xfrm>
              <a:off x="8214255" y="6260307"/>
              <a:ext cx="644428" cy="205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dirty="0">
                  <a:solidFill>
                    <a:srgbClr val="4277BB"/>
                  </a:solidFill>
                </a:rPr>
                <a:t>Application</a:t>
              </a:r>
            </a:p>
          </p:txBody>
        </p:sp>
        <p:sp>
          <p:nvSpPr>
            <p:cNvPr id="157" name="Shape 166"/>
            <p:cNvSpPr/>
            <p:nvPr/>
          </p:nvSpPr>
          <p:spPr>
            <a:xfrm>
              <a:off x="8214255" y="6590434"/>
              <a:ext cx="599432" cy="205583"/>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Data Store</a:t>
              </a:r>
            </a:p>
          </p:txBody>
        </p:sp>
        <p:sp>
          <p:nvSpPr>
            <p:cNvPr id="159" name="Shape 171"/>
            <p:cNvSpPr/>
            <p:nvPr/>
          </p:nvSpPr>
          <p:spPr>
            <a:xfrm>
              <a:off x="8023755" y="6260307"/>
              <a:ext cx="166587" cy="108809"/>
            </a:xfrm>
            <a:prstGeom prst="rect">
              <a:avLst/>
            </a:pr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60" name="Shape 172"/>
            <p:cNvSpPr/>
            <p:nvPr/>
          </p:nvSpPr>
          <p:spPr>
            <a:xfrm>
              <a:off x="8023755" y="6428090"/>
              <a:ext cx="166586" cy="108808"/>
            </a:xfrm>
            <a:prstGeom prst="rect">
              <a:avLst/>
            </a:pr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62" name="Shape 173"/>
            <p:cNvSpPr/>
            <p:nvPr/>
          </p:nvSpPr>
          <p:spPr>
            <a:xfrm>
              <a:off x="8023755" y="6590434"/>
              <a:ext cx="166586" cy="108809"/>
            </a:xfrm>
            <a:prstGeom prst="rect">
              <a:avLst/>
            </a:pr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65" name="Shape 169"/>
            <p:cNvSpPr/>
            <p:nvPr/>
          </p:nvSpPr>
          <p:spPr>
            <a:xfrm>
              <a:off x="8214255" y="6763655"/>
              <a:ext cx="578685"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Capabilities</a:t>
              </a:r>
              <a:endParaRPr sz="800" b="1" dirty="0">
                <a:solidFill>
                  <a:srgbClr val="4277BB"/>
                </a:solidFill>
              </a:endParaRPr>
            </a:p>
          </p:txBody>
        </p:sp>
        <p:sp>
          <p:nvSpPr>
            <p:cNvPr id="166" name="Shape 177"/>
            <p:cNvSpPr/>
            <p:nvPr/>
          </p:nvSpPr>
          <p:spPr>
            <a:xfrm>
              <a:off x="8023755" y="6763655"/>
              <a:ext cx="166587" cy="108808"/>
            </a:xfrm>
            <a:prstGeom prst="rect">
              <a:avLst/>
            </a:prstGeom>
            <a:solidFill>
              <a:schemeClr val="accent6"/>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67" name="Shape 169"/>
            <p:cNvSpPr/>
            <p:nvPr/>
          </p:nvSpPr>
          <p:spPr>
            <a:xfrm>
              <a:off x="8217430" y="6920561"/>
              <a:ext cx="229230"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User</a:t>
              </a:r>
              <a:endParaRPr sz="800" b="1" dirty="0">
                <a:solidFill>
                  <a:srgbClr val="4277BB"/>
                </a:solidFill>
              </a:endParaRPr>
            </a:p>
          </p:txBody>
        </p:sp>
        <p:sp>
          <p:nvSpPr>
            <p:cNvPr id="168" name="Shape 177"/>
            <p:cNvSpPr/>
            <p:nvPr/>
          </p:nvSpPr>
          <p:spPr>
            <a:xfrm>
              <a:off x="8023755" y="6931438"/>
              <a:ext cx="166587" cy="108808"/>
            </a:xfrm>
            <a:prstGeom prst="rect">
              <a:avLst/>
            </a:pr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69" name="Shape 163"/>
            <p:cNvSpPr/>
            <p:nvPr/>
          </p:nvSpPr>
          <p:spPr>
            <a:xfrm>
              <a:off x="8214255" y="6428090"/>
              <a:ext cx="1112484"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Infrastructure services</a:t>
              </a:r>
              <a:endParaRPr sz="800" b="1" dirty="0">
                <a:solidFill>
                  <a:srgbClr val="4277BB"/>
                </a:solidFill>
              </a:endParaRPr>
            </a:p>
          </p:txBody>
        </p:sp>
      </p:grpSp>
      <p:cxnSp>
        <p:nvCxnSpPr>
          <p:cNvPr id="8" name="Straight Connector 7"/>
          <p:cNvCxnSpPr/>
          <p:nvPr/>
        </p:nvCxnSpPr>
        <p:spPr>
          <a:xfrm>
            <a:off x="152541" y="5699299"/>
            <a:ext cx="9805283" cy="0"/>
          </a:xfrm>
          <a:prstGeom prst="line">
            <a:avLst/>
          </a:prstGeom>
          <a:noFill/>
          <a:ln w="12700" cap="flat">
            <a:solidFill>
              <a:schemeClr val="bg2">
                <a:lumMod val="75000"/>
              </a:schemeClr>
            </a:solidFill>
            <a:prstDash val="lgDash"/>
            <a:miter lim="400000"/>
          </a:ln>
          <a:effectLst/>
        </p:spPr>
        <p:style>
          <a:lnRef idx="0">
            <a:scrgbClr r="0" g="0" b="0"/>
          </a:lnRef>
          <a:fillRef idx="0">
            <a:scrgbClr r="0" g="0" b="0"/>
          </a:fillRef>
          <a:effectRef idx="0">
            <a:scrgbClr r="0" g="0" b="0"/>
          </a:effectRef>
          <a:fontRef idx="none"/>
        </p:style>
      </p:cxnSp>
      <p:sp>
        <p:nvSpPr>
          <p:cNvPr id="11" name="TextBox 10"/>
          <p:cNvSpPr txBox="1"/>
          <p:nvPr/>
        </p:nvSpPr>
        <p:spPr>
          <a:xfrm>
            <a:off x="107085" y="5477658"/>
            <a:ext cx="4024748" cy="202458"/>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sz="800" b="1" dirty="0" smtClean="0">
                <a:solidFill>
                  <a:srgbClr val="1A77B5"/>
                </a:solidFill>
                <a:latin typeface="Helvetica" charset="0"/>
                <a:ea typeface="Helvetica" charset="0"/>
                <a:cs typeface="Helvetica" charset="0"/>
              </a:rPr>
              <a:t>POPULATE COGNITIVE REPOSITORY </a:t>
            </a:r>
            <a:endParaRPr kumimoji="0" lang="en-US" sz="800" b="1" i="0" u="none" strike="noStrike" cap="none" spc="0" normalizeH="0" baseline="0" dirty="0">
              <a:ln>
                <a:noFill/>
              </a:ln>
              <a:solidFill>
                <a:srgbClr val="1A77B5"/>
              </a:solidFill>
              <a:effectLst/>
              <a:uFillTx/>
              <a:latin typeface="Helvetica" charset="0"/>
              <a:ea typeface="Helvetica" charset="0"/>
              <a:cs typeface="Helvetica" charset="0"/>
              <a:sym typeface="Helvetica Light"/>
            </a:endParaRPr>
          </a:p>
        </p:txBody>
      </p:sp>
      <p:grpSp>
        <p:nvGrpSpPr>
          <p:cNvPr id="206" name="Group 205"/>
          <p:cNvGrpSpPr/>
          <p:nvPr/>
        </p:nvGrpSpPr>
        <p:grpSpPr>
          <a:xfrm>
            <a:off x="3318222" y="3626513"/>
            <a:ext cx="883920" cy="1005192"/>
            <a:chOff x="5142091" y="3228377"/>
            <a:chExt cx="883920" cy="1005192"/>
          </a:xfrm>
        </p:grpSpPr>
        <p:sp>
          <p:nvSpPr>
            <p:cNvPr id="207" name="Shape 316"/>
            <p:cNvSpPr/>
            <p:nvPr/>
          </p:nvSpPr>
          <p:spPr>
            <a:xfrm>
              <a:off x="5277632" y="3987348"/>
              <a:ext cx="678070"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KNOWLEDGE</a:t>
              </a:r>
            </a:p>
            <a:p>
              <a:pPr lvl="0">
                <a:defRPr sz="1800" b="0">
                  <a:solidFill>
                    <a:srgbClr val="000000"/>
                  </a:solidFill>
                </a:defRPr>
              </a:pPr>
              <a:r>
                <a:rPr lang="en-US" sz="800" b="1" dirty="0" smtClean="0">
                  <a:solidFill>
                    <a:srgbClr val="4277BB"/>
                  </a:solidFill>
                </a:rPr>
                <a:t>STUDIO</a:t>
              </a:r>
            </a:p>
          </p:txBody>
        </p:sp>
        <p:pic>
          <p:nvPicPr>
            <p:cNvPr id="208" name="Picture 20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42091" y="3228377"/>
              <a:ext cx="883920" cy="853440"/>
            </a:xfrm>
            <a:prstGeom prst="rect">
              <a:avLst/>
            </a:prstGeom>
          </p:spPr>
        </p:pic>
      </p:grpSp>
      <p:sp>
        <p:nvSpPr>
          <p:cNvPr id="248" name="Rectangle 247"/>
          <p:cNvSpPr/>
          <p:nvPr/>
        </p:nvSpPr>
        <p:spPr>
          <a:xfrm>
            <a:off x="4687579" y="2072370"/>
            <a:ext cx="1063752" cy="2768322"/>
          </a:xfrm>
          <a:prstGeom prst="rect">
            <a:avLst/>
          </a:prstGeom>
          <a:noFill/>
          <a:ln w="3175" cap="flat" cmpd="sng">
            <a:solidFill>
              <a:srgbClr val="1A77B5"/>
            </a:solidFill>
            <a:prstDash val="sysDash"/>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FFFFFF"/>
              </a:solidFill>
              <a:effectLst/>
              <a:uFillTx/>
              <a:latin typeface="+mn-lt"/>
              <a:ea typeface="+mn-ea"/>
              <a:cs typeface="+mn-cs"/>
              <a:sym typeface="Helvetica Light"/>
            </a:endParaRPr>
          </a:p>
        </p:txBody>
      </p:sp>
      <p:cxnSp>
        <p:nvCxnSpPr>
          <p:cNvPr id="272" name="Straight Connector 271"/>
          <p:cNvCxnSpPr/>
          <p:nvPr/>
        </p:nvCxnSpPr>
        <p:spPr>
          <a:xfrm>
            <a:off x="2612146" y="2467901"/>
            <a:ext cx="26969" cy="3628328"/>
          </a:xfrm>
          <a:prstGeom prst="line">
            <a:avLst/>
          </a:prstGeom>
          <a:noFill/>
          <a:ln w="19050" cap="flat">
            <a:solidFill>
              <a:srgbClr val="DDDDDD"/>
            </a:solidFill>
            <a:prstDash val="solid"/>
            <a:miter lim="400000"/>
            <a:tailEnd type="none"/>
          </a:ln>
          <a:effectLst/>
        </p:spPr>
        <p:style>
          <a:lnRef idx="0">
            <a:scrgbClr r="0" g="0" b="0"/>
          </a:lnRef>
          <a:fillRef idx="0">
            <a:scrgbClr r="0" g="0" b="0"/>
          </a:fillRef>
          <a:effectRef idx="0">
            <a:scrgbClr r="0" g="0" b="0"/>
          </a:effectRef>
          <a:fontRef idx="none"/>
        </p:style>
      </p:cxnSp>
      <p:grpSp>
        <p:nvGrpSpPr>
          <p:cNvPr id="324" name="Group 323"/>
          <p:cNvGrpSpPr/>
          <p:nvPr/>
        </p:nvGrpSpPr>
        <p:grpSpPr>
          <a:xfrm>
            <a:off x="6443436" y="6215048"/>
            <a:ext cx="710252" cy="990368"/>
            <a:chOff x="4527147" y="4888860"/>
            <a:chExt cx="710252" cy="990368"/>
          </a:xfrm>
        </p:grpSpPr>
        <p:grpSp>
          <p:nvGrpSpPr>
            <p:cNvPr id="325" name="Group 429"/>
            <p:cNvGrpSpPr/>
            <p:nvPr/>
          </p:nvGrpSpPr>
          <p:grpSpPr>
            <a:xfrm>
              <a:off x="4527147" y="4945050"/>
              <a:ext cx="707234" cy="934178"/>
              <a:chOff x="82944" y="19278"/>
              <a:chExt cx="707233" cy="934177"/>
            </a:xfrm>
          </p:grpSpPr>
          <p:sp>
            <p:nvSpPr>
              <p:cNvPr id="327" name="Shape 425"/>
              <p:cNvSpPr/>
              <p:nvPr/>
            </p:nvSpPr>
            <p:spPr>
              <a:xfrm>
                <a:off x="82944" y="19278"/>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872B2"/>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328" name="Shape 426"/>
              <p:cNvSpPr/>
              <p:nvPr/>
            </p:nvSpPr>
            <p:spPr>
              <a:xfrm>
                <a:off x="219671" y="707234"/>
                <a:ext cx="452046"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defRPr sz="1800"/>
                </a:pPr>
                <a:r>
                  <a:rPr lang="en-US" sz="800" b="1" dirty="0" smtClean="0">
                    <a:solidFill>
                      <a:srgbClr val="4277BB"/>
                    </a:solidFill>
                    <a:latin typeface="Helvetica"/>
                    <a:ea typeface="Helvetica"/>
                    <a:cs typeface="Helvetica"/>
                    <a:sym typeface="Helvetica"/>
                  </a:rPr>
                  <a:t>SPEECH </a:t>
                </a:r>
              </a:p>
              <a:p>
                <a:pPr lvl="0">
                  <a:defRPr sz="1800"/>
                </a:pPr>
                <a:r>
                  <a:rPr lang="en-US" sz="800" b="1" dirty="0" smtClean="0">
                    <a:solidFill>
                      <a:srgbClr val="4277BB"/>
                    </a:solidFill>
                    <a:latin typeface="Helvetica"/>
                    <a:ea typeface="Helvetica"/>
                    <a:cs typeface="Helvetica"/>
                    <a:sym typeface="Helvetica"/>
                  </a:rPr>
                  <a:t>TO TEXT</a:t>
                </a:r>
                <a:endParaRPr sz="800" b="1" dirty="0">
                  <a:solidFill>
                    <a:srgbClr val="4277BB"/>
                  </a:solidFill>
                  <a:latin typeface="Helvetica"/>
                  <a:ea typeface="Helvetica"/>
                  <a:cs typeface="Helvetica"/>
                  <a:sym typeface="Helvetica"/>
                </a:endParaRPr>
              </a:p>
            </p:txBody>
          </p:sp>
        </p:grpSp>
        <p:pic>
          <p:nvPicPr>
            <p:cNvPr id="326" name="Picture 32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36359" y="4888860"/>
              <a:ext cx="701040" cy="701040"/>
            </a:xfrm>
            <a:prstGeom prst="rect">
              <a:avLst/>
            </a:prstGeom>
          </p:spPr>
        </p:pic>
      </p:grpSp>
      <p:cxnSp>
        <p:nvCxnSpPr>
          <p:cNvPr id="329" name="Straight Connector 328"/>
          <p:cNvCxnSpPr/>
          <p:nvPr/>
        </p:nvCxnSpPr>
        <p:spPr>
          <a:xfrm flipH="1" flipV="1">
            <a:off x="8273453" y="2632097"/>
            <a:ext cx="528774" cy="8584"/>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331" name="Straight Connector 330"/>
          <p:cNvCxnSpPr/>
          <p:nvPr/>
        </p:nvCxnSpPr>
        <p:spPr>
          <a:xfrm rot="10800000" flipV="1">
            <a:off x="2765663" y="1015184"/>
            <a:ext cx="2034612" cy="604951"/>
          </a:xfrm>
          <a:prstGeom prst="bentConnector2">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358" name="Straight Connector 357"/>
          <p:cNvCxnSpPr>
            <a:stCxn id="208" idx="1"/>
          </p:cNvCxnSpPr>
          <p:nvPr/>
        </p:nvCxnSpPr>
        <p:spPr>
          <a:xfrm rot="10800000">
            <a:off x="2776090" y="2414925"/>
            <a:ext cx="542132" cy="1638308"/>
          </a:xfrm>
          <a:prstGeom prst="bentConnector2">
            <a:avLst/>
          </a:prstGeom>
          <a:noFill/>
          <a:ln w="19050" cap="flat">
            <a:solidFill>
              <a:srgbClr val="1A77B5"/>
            </a:solidFill>
            <a:prstDash val="solid"/>
            <a:miter lim="400000"/>
            <a:headEnd type="triangle"/>
            <a:tailEnd type="none"/>
          </a:ln>
          <a:effectLst/>
        </p:spPr>
        <p:style>
          <a:lnRef idx="0">
            <a:scrgbClr r="0" g="0" b="0"/>
          </a:lnRef>
          <a:fillRef idx="0">
            <a:scrgbClr r="0" g="0" b="0"/>
          </a:fillRef>
          <a:effectRef idx="0">
            <a:scrgbClr r="0" g="0" b="0"/>
          </a:effectRef>
          <a:fontRef idx="none"/>
        </p:style>
      </p:cxnSp>
      <p:cxnSp>
        <p:nvCxnSpPr>
          <p:cNvPr id="377" name="Straight Connector 376"/>
          <p:cNvCxnSpPr/>
          <p:nvPr/>
        </p:nvCxnSpPr>
        <p:spPr>
          <a:xfrm flipH="1" flipV="1">
            <a:off x="7827054" y="3344296"/>
            <a:ext cx="48348" cy="4159377"/>
          </a:xfrm>
          <a:prstGeom prst="line">
            <a:avLst/>
          </a:prstGeom>
          <a:noFill/>
          <a:ln w="19050" cap="flat">
            <a:solidFill>
              <a:srgbClr val="DDDDDD"/>
            </a:solidFill>
            <a:prstDash val="solid"/>
            <a:miter lim="400000"/>
            <a:tailEnd type="none"/>
          </a:ln>
          <a:effectLst/>
        </p:spPr>
        <p:style>
          <a:lnRef idx="0">
            <a:scrgbClr r="0" g="0" b="0"/>
          </a:lnRef>
          <a:fillRef idx="0">
            <a:scrgbClr r="0" g="0" b="0"/>
          </a:fillRef>
          <a:effectRef idx="0">
            <a:scrgbClr r="0" g="0" b="0"/>
          </a:effectRef>
          <a:fontRef idx="none"/>
        </p:style>
      </p:cxnSp>
      <p:grpSp>
        <p:nvGrpSpPr>
          <p:cNvPr id="413" name="Group 412"/>
          <p:cNvGrpSpPr/>
          <p:nvPr/>
        </p:nvGrpSpPr>
        <p:grpSpPr>
          <a:xfrm>
            <a:off x="2313327" y="1397811"/>
            <a:ext cx="764633" cy="975710"/>
            <a:chOff x="1980353" y="1398457"/>
            <a:chExt cx="764633" cy="975710"/>
          </a:xfrm>
        </p:grpSpPr>
        <p:sp>
          <p:nvSpPr>
            <p:cNvPr id="264" name="Shape 277"/>
            <p:cNvSpPr/>
            <p:nvPr/>
          </p:nvSpPr>
          <p:spPr>
            <a:xfrm>
              <a:off x="2000719" y="1398457"/>
              <a:ext cx="707234"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67" name="Shape 279"/>
            <p:cNvSpPr/>
            <p:nvPr/>
          </p:nvSpPr>
          <p:spPr>
            <a:xfrm>
              <a:off x="1980353" y="2127946"/>
              <a:ext cx="764633"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defRPr sz="1800"/>
              </a:pPr>
              <a:r>
                <a:rPr lang="en-US" sz="800" b="1" dirty="0" smtClean="0">
                  <a:solidFill>
                    <a:srgbClr val="4277BB"/>
                  </a:solidFill>
                  <a:latin typeface="Helvetica"/>
                  <a:ea typeface="Helvetica"/>
                  <a:cs typeface="Helvetica"/>
                  <a:sym typeface="Helvetica"/>
                </a:rPr>
                <a:t>SECURED</a:t>
              </a:r>
              <a:endParaRPr sz="800" b="1" dirty="0">
                <a:solidFill>
                  <a:srgbClr val="4277BB"/>
                </a:solidFill>
                <a:latin typeface="Helvetica"/>
                <a:ea typeface="Helvetica"/>
                <a:cs typeface="Helvetica"/>
                <a:sym typeface="Helvetica"/>
              </a:endParaRPr>
            </a:p>
            <a:p>
              <a:pPr lvl="0">
                <a:defRPr sz="1800"/>
              </a:pPr>
              <a:r>
                <a:rPr sz="800" b="1" dirty="0" smtClean="0">
                  <a:solidFill>
                    <a:srgbClr val="4277BB"/>
                  </a:solidFill>
                  <a:latin typeface="Helvetica"/>
                  <a:ea typeface="Helvetica"/>
                  <a:cs typeface="Helvetica"/>
                  <a:sym typeface="Helvetica"/>
                </a:rPr>
                <a:t>CONNECTI</a:t>
              </a:r>
              <a:r>
                <a:rPr lang="en-US" sz="800" b="1" dirty="0" smtClean="0">
                  <a:solidFill>
                    <a:srgbClr val="4277BB"/>
                  </a:solidFill>
                  <a:latin typeface="Helvetica"/>
                  <a:ea typeface="Helvetica"/>
                  <a:cs typeface="Helvetica"/>
                  <a:sym typeface="Helvetica"/>
                </a:rPr>
                <a:t>V</a:t>
              </a:r>
              <a:r>
                <a:rPr sz="800" b="1" dirty="0" smtClean="0">
                  <a:solidFill>
                    <a:srgbClr val="4277BB"/>
                  </a:solidFill>
                  <a:latin typeface="Helvetica"/>
                  <a:ea typeface="Helvetica"/>
                  <a:cs typeface="Helvetica"/>
                  <a:sym typeface="Helvetica"/>
                </a:rPr>
                <a:t>ITY</a:t>
              </a:r>
              <a:endParaRPr sz="800" b="1" dirty="0">
                <a:solidFill>
                  <a:srgbClr val="4277BB"/>
                </a:solidFill>
                <a:latin typeface="Helvetica"/>
                <a:ea typeface="Helvetica"/>
                <a:cs typeface="Helvetica"/>
                <a:sym typeface="Helvetica"/>
              </a:endParaRPr>
            </a:p>
          </p:txBody>
        </p:sp>
        <p:pic>
          <p:nvPicPr>
            <p:cNvPr id="380" name="_-10.png"/>
            <p:cNvPicPr/>
            <p:nvPr/>
          </p:nvPicPr>
          <p:blipFill>
            <a:blip r:embed="rId12">
              <a:extLst/>
            </a:blip>
            <a:srcRect l="18106" t="18000" r="18106" b="18000"/>
            <a:stretch>
              <a:fillRect/>
            </a:stretch>
          </p:blipFill>
          <p:spPr>
            <a:xfrm>
              <a:off x="2130674" y="1518784"/>
              <a:ext cx="451118" cy="452626"/>
            </a:xfrm>
            <a:prstGeom prst="rect">
              <a:avLst/>
            </a:prstGeom>
            <a:ln w="3175" cap="flat">
              <a:noFill/>
              <a:miter lim="400000"/>
            </a:ln>
            <a:effectLst/>
          </p:spPr>
        </p:pic>
      </p:grpSp>
      <p:grpSp>
        <p:nvGrpSpPr>
          <p:cNvPr id="370" name="Group 369"/>
          <p:cNvGrpSpPr/>
          <p:nvPr/>
        </p:nvGrpSpPr>
        <p:grpSpPr>
          <a:xfrm>
            <a:off x="7487757" y="2207809"/>
            <a:ext cx="707235" cy="963276"/>
            <a:chOff x="7487757" y="2282559"/>
            <a:chExt cx="707235" cy="963276"/>
          </a:xfrm>
        </p:grpSpPr>
        <p:sp>
          <p:nvSpPr>
            <p:cNvPr id="234" name="Shape 282"/>
            <p:cNvSpPr/>
            <p:nvPr/>
          </p:nvSpPr>
          <p:spPr>
            <a:xfrm>
              <a:off x="7487757" y="2282559"/>
              <a:ext cx="707235"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37" name="Shape 284"/>
            <p:cNvSpPr/>
            <p:nvPr/>
          </p:nvSpPr>
          <p:spPr>
            <a:xfrm>
              <a:off x="7590709" y="2999614"/>
              <a:ext cx="520975"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EDGE </a:t>
              </a:r>
              <a:endParaRPr lang="en-US" sz="800" b="1" smtClean="0">
                <a:solidFill>
                  <a:srgbClr val="4277BB"/>
                </a:solidFill>
              </a:endParaRPr>
            </a:p>
            <a:p>
              <a:pPr lvl="0">
                <a:defRPr sz="1800" b="0">
                  <a:solidFill>
                    <a:srgbClr val="000000"/>
                  </a:solidFill>
                </a:defRPr>
              </a:pPr>
              <a:r>
                <a:rPr sz="800" b="1" smtClean="0">
                  <a:solidFill>
                    <a:srgbClr val="4277BB"/>
                  </a:solidFill>
                </a:rPr>
                <a:t>SERVICES</a:t>
              </a:r>
              <a:endParaRPr sz="800" b="1">
                <a:solidFill>
                  <a:srgbClr val="4277BB"/>
                </a:solidFill>
              </a:endParaRPr>
            </a:p>
          </p:txBody>
        </p:sp>
        <p:pic>
          <p:nvPicPr>
            <p:cNvPr id="382" name="_-11.png"/>
            <p:cNvPicPr/>
            <p:nvPr/>
          </p:nvPicPr>
          <p:blipFill>
            <a:blip r:embed="rId8">
              <a:extLst/>
            </a:blip>
            <a:srcRect l="10614" t="15052" r="10614" b="23720"/>
            <a:stretch>
              <a:fillRect/>
            </a:stretch>
          </p:blipFill>
          <p:spPr>
            <a:xfrm>
              <a:off x="7553439" y="2429778"/>
              <a:ext cx="559332" cy="433019"/>
            </a:xfrm>
            <a:prstGeom prst="rect">
              <a:avLst/>
            </a:prstGeom>
            <a:ln w="3175" cap="flat">
              <a:noFill/>
              <a:miter lim="400000"/>
            </a:ln>
            <a:effectLst/>
          </p:spPr>
        </p:pic>
      </p:grpSp>
      <p:cxnSp>
        <p:nvCxnSpPr>
          <p:cNvPr id="384" name="Straight Connector 383"/>
          <p:cNvCxnSpPr/>
          <p:nvPr/>
        </p:nvCxnSpPr>
        <p:spPr>
          <a:xfrm rot="10800000">
            <a:off x="4329075" y="1772065"/>
            <a:ext cx="3092834" cy="856676"/>
          </a:xfrm>
          <a:prstGeom prst="bentConnector3">
            <a:avLst>
              <a:gd name="adj1" fmla="val 50000"/>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392" name="Straight Connector 391"/>
          <p:cNvCxnSpPr>
            <a:stCxn id="475" idx="1"/>
            <a:endCxn id="208" idx="3"/>
          </p:cNvCxnSpPr>
          <p:nvPr/>
        </p:nvCxnSpPr>
        <p:spPr>
          <a:xfrm flipH="1">
            <a:off x="4202142" y="4051689"/>
            <a:ext cx="568825" cy="1544"/>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400" name="Straight Connector 399"/>
          <p:cNvCxnSpPr>
            <a:endCxn id="248" idx="0"/>
          </p:cNvCxnSpPr>
          <p:nvPr/>
        </p:nvCxnSpPr>
        <p:spPr>
          <a:xfrm>
            <a:off x="4370248" y="1837702"/>
            <a:ext cx="849207" cy="234668"/>
          </a:xfrm>
          <a:prstGeom prst="bentConnector2">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cxnSp>
        <p:nvCxnSpPr>
          <p:cNvPr id="409" name="Straight Connector 408"/>
          <p:cNvCxnSpPr/>
          <p:nvPr/>
        </p:nvCxnSpPr>
        <p:spPr>
          <a:xfrm flipH="1">
            <a:off x="5246556" y="3170780"/>
            <a:ext cx="3341" cy="455335"/>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grpSp>
        <p:nvGrpSpPr>
          <p:cNvPr id="418" name="Group 223"/>
          <p:cNvGrpSpPr/>
          <p:nvPr/>
        </p:nvGrpSpPr>
        <p:grpSpPr>
          <a:xfrm>
            <a:off x="4825162" y="6144740"/>
            <a:ext cx="848314" cy="981924"/>
            <a:chOff x="-9383" y="9504"/>
            <a:chExt cx="848312" cy="981922"/>
          </a:xfrm>
        </p:grpSpPr>
        <p:sp>
          <p:nvSpPr>
            <p:cNvPr id="419" name="Shape 219"/>
            <p:cNvSpPr/>
            <p:nvPr/>
          </p:nvSpPr>
          <p:spPr>
            <a:xfrm>
              <a:off x="92018" y="9504"/>
              <a:ext cx="707232" cy="70723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420" name="Group 222"/>
            <p:cNvGrpSpPr/>
            <p:nvPr/>
          </p:nvGrpSpPr>
          <p:grpSpPr>
            <a:xfrm>
              <a:off x="-9383" y="168712"/>
              <a:ext cx="848312" cy="822714"/>
              <a:chOff x="1647" y="168712"/>
              <a:chExt cx="848313" cy="822714"/>
            </a:xfrm>
          </p:grpSpPr>
          <p:pic>
            <p:nvPicPr>
              <p:cNvPr id="421" name="_-07.png"/>
              <p:cNvPicPr/>
              <p:nvPr/>
            </p:nvPicPr>
            <p:blipFill>
              <a:blip r:embed="rId6">
                <a:extLst/>
              </a:blip>
              <a:srcRect l="15104" t="23855" r="15104" b="23855"/>
              <a:stretch>
                <a:fillRect/>
              </a:stretch>
            </p:blipFill>
            <p:spPr>
              <a:xfrm>
                <a:off x="208897" y="168712"/>
                <a:ext cx="493583" cy="369807"/>
              </a:xfrm>
              <a:prstGeom prst="rect">
                <a:avLst/>
              </a:prstGeom>
              <a:ln w="3175" cap="flat">
                <a:noFill/>
                <a:miter lim="400000"/>
              </a:ln>
              <a:effectLst/>
            </p:spPr>
          </p:pic>
          <p:sp>
            <p:nvSpPr>
              <p:cNvPr id="422" name="Shape 221"/>
              <p:cNvSpPr/>
              <p:nvPr/>
            </p:nvSpPr>
            <p:spPr>
              <a:xfrm>
                <a:off x="1647" y="745206"/>
                <a:ext cx="848313" cy="246220"/>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lvl="0">
                  <a:defRPr sz="1800"/>
                </a:pPr>
                <a:r>
                  <a:rPr lang="en-US" sz="800" b="1" dirty="0" smtClean="0">
                    <a:solidFill>
                      <a:srgbClr val="4277BB"/>
                    </a:solidFill>
                    <a:latin typeface="Helvetica"/>
                    <a:ea typeface="Helvetica"/>
                    <a:cs typeface="Helvetica"/>
                    <a:sym typeface="Helvetica"/>
                  </a:rPr>
                  <a:t>APPLICATION LOGIC</a:t>
                </a:r>
                <a:endParaRPr sz="800" b="1" dirty="0">
                  <a:solidFill>
                    <a:srgbClr val="4277BB"/>
                  </a:solidFill>
                  <a:latin typeface="Helvetica"/>
                  <a:ea typeface="Helvetica"/>
                  <a:cs typeface="Helvetica"/>
                  <a:sym typeface="Helvetica"/>
                </a:endParaRPr>
              </a:p>
            </p:txBody>
          </p:sp>
        </p:grpSp>
      </p:grpSp>
      <p:cxnSp>
        <p:nvCxnSpPr>
          <p:cNvPr id="431" name="Straight Connector 430"/>
          <p:cNvCxnSpPr/>
          <p:nvPr/>
        </p:nvCxnSpPr>
        <p:spPr>
          <a:xfrm flipV="1">
            <a:off x="903358" y="6555150"/>
            <a:ext cx="308071" cy="2491"/>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466" name="Straight Connector 465"/>
          <p:cNvCxnSpPr/>
          <p:nvPr/>
        </p:nvCxnSpPr>
        <p:spPr>
          <a:xfrm>
            <a:off x="5657710" y="6593832"/>
            <a:ext cx="725954" cy="6165"/>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grpSp>
        <p:nvGrpSpPr>
          <p:cNvPr id="473" name="Group 472"/>
          <p:cNvGrpSpPr/>
          <p:nvPr/>
        </p:nvGrpSpPr>
        <p:grpSpPr>
          <a:xfrm>
            <a:off x="4770967" y="3624969"/>
            <a:ext cx="883920" cy="1005989"/>
            <a:chOff x="6324601" y="3087512"/>
            <a:chExt cx="883920" cy="1005989"/>
          </a:xfrm>
        </p:grpSpPr>
        <p:sp>
          <p:nvSpPr>
            <p:cNvPr id="474" name="Shape 316"/>
            <p:cNvSpPr/>
            <p:nvPr/>
          </p:nvSpPr>
          <p:spPr>
            <a:xfrm>
              <a:off x="6449371" y="3847280"/>
              <a:ext cx="605935"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DISCOVERY</a:t>
              </a:r>
            </a:p>
            <a:p>
              <a:pPr lvl="0">
                <a:defRPr sz="1800" b="0">
                  <a:solidFill>
                    <a:srgbClr val="000000"/>
                  </a:solidFill>
                </a:defRPr>
              </a:pPr>
              <a:r>
                <a:rPr lang="en-US" sz="800" b="1" dirty="0" smtClean="0">
                  <a:solidFill>
                    <a:srgbClr val="4277BB"/>
                  </a:solidFill>
                </a:rPr>
                <a:t>SERVICE</a:t>
              </a:r>
            </a:p>
          </p:txBody>
        </p:sp>
        <p:pic>
          <p:nvPicPr>
            <p:cNvPr id="475" name="Picture 47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24601" y="3087512"/>
              <a:ext cx="883920" cy="853440"/>
            </a:xfrm>
            <a:prstGeom prst="rect">
              <a:avLst/>
            </a:prstGeom>
          </p:spPr>
        </p:pic>
      </p:grpSp>
      <p:grpSp>
        <p:nvGrpSpPr>
          <p:cNvPr id="478" name="Group 477"/>
          <p:cNvGrpSpPr/>
          <p:nvPr/>
        </p:nvGrpSpPr>
        <p:grpSpPr>
          <a:xfrm>
            <a:off x="4894609" y="2208114"/>
            <a:ext cx="707235" cy="962666"/>
            <a:chOff x="383662" y="1950562"/>
            <a:chExt cx="707235" cy="962666"/>
          </a:xfrm>
        </p:grpSpPr>
        <p:sp>
          <p:nvSpPr>
            <p:cNvPr id="479" name="Shape 339"/>
            <p:cNvSpPr/>
            <p:nvPr/>
          </p:nvSpPr>
          <p:spPr>
            <a:xfrm>
              <a:off x="383662" y="1950562"/>
              <a:ext cx="707235"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480" name="_-41.png"/>
            <p:cNvPicPr/>
            <p:nvPr/>
          </p:nvPicPr>
          <p:blipFill>
            <a:blip r:embed="rId13">
              <a:extLst/>
            </a:blip>
            <a:srcRect l="21704" t="15445" r="21704" b="15445"/>
            <a:stretch>
              <a:fillRect/>
            </a:stretch>
          </p:blipFill>
          <p:spPr>
            <a:xfrm>
              <a:off x="540499" y="2069007"/>
              <a:ext cx="400239" cy="488767"/>
            </a:xfrm>
            <a:prstGeom prst="rect">
              <a:avLst/>
            </a:prstGeom>
            <a:ln w="3175" cap="flat">
              <a:noFill/>
              <a:miter lim="400000"/>
            </a:ln>
            <a:effectLst/>
          </p:spPr>
        </p:pic>
        <p:sp>
          <p:nvSpPr>
            <p:cNvPr id="481" name="Shape 341"/>
            <p:cNvSpPr/>
            <p:nvPr/>
          </p:nvSpPr>
          <p:spPr>
            <a:xfrm>
              <a:off x="403194" y="2667007"/>
              <a:ext cx="674865"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TECHNICAL </a:t>
              </a:r>
            </a:p>
            <a:p>
              <a:pPr lvl="0">
                <a:defRPr sz="1800" b="0">
                  <a:solidFill>
                    <a:srgbClr val="000000"/>
                  </a:solidFill>
                </a:defRPr>
              </a:pPr>
              <a:r>
                <a:rPr lang="en-US" sz="800" b="1" dirty="0" smtClean="0">
                  <a:solidFill>
                    <a:srgbClr val="4277BB"/>
                  </a:solidFill>
                </a:rPr>
                <a:t>REPOSITORY</a:t>
              </a:r>
            </a:p>
          </p:txBody>
        </p:sp>
      </p:grpSp>
      <p:sp>
        <p:nvSpPr>
          <p:cNvPr id="491" name="TextBox 490"/>
          <p:cNvSpPr txBox="1"/>
          <p:nvPr/>
        </p:nvSpPr>
        <p:spPr>
          <a:xfrm>
            <a:off x="119079" y="5725107"/>
            <a:ext cx="2305865" cy="202458"/>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sz="800" b="1" dirty="0" smtClean="0">
                <a:solidFill>
                  <a:srgbClr val="1A77B5"/>
                </a:solidFill>
                <a:latin typeface="Helvetica" charset="0"/>
                <a:ea typeface="Helvetica" charset="0"/>
                <a:cs typeface="Helvetica" charset="0"/>
              </a:rPr>
              <a:t>COGNITIVE TECHNICAL ASSISTANT</a:t>
            </a:r>
            <a:endParaRPr kumimoji="0" lang="en-US" sz="800" b="1" i="0" u="none" strike="noStrike" cap="none" spc="0" normalizeH="0" baseline="0" dirty="0">
              <a:ln>
                <a:noFill/>
              </a:ln>
              <a:solidFill>
                <a:srgbClr val="1A77B5"/>
              </a:solidFill>
              <a:effectLst/>
              <a:uFillTx/>
              <a:latin typeface="Helvetica" charset="0"/>
              <a:ea typeface="Helvetica" charset="0"/>
              <a:cs typeface="Helvetica" charset="0"/>
              <a:sym typeface="Helvetica Light"/>
            </a:endParaRPr>
          </a:p>
        </p:txBody>
      </p:sp>
      <p:sp>
        <p:nvSpPr>
          <p:cNvPr id="492" name="TextBox 491"/>
          <p:cNvSpPr txBox="1"/>
          <p:nvPr/>
        </p:nvSpPr>
        <p:spPr>
          <a:xfrm>
            <a:off x="152541" y="63414"/>
            <a:ext cx="9677259" cy="264013"/>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1200" b="1" i="0" u="none" strike="noStrike" cap="none" spc="0" normalizeH="0" baseline="0" dirty="0" smtClean="0">
                <a:ln>
                  <a:noFill/>
                </a:ln>
                <a:solidFill>
                  <a:srgbClr val="1A77B5"/>
                </a:solidFill>
                <a:effectLst/>
                <a:uFillTx/>
                <a:latin typeface="Helvetica" charset="0"/>
                <a:ea typeface="Helvetica" charset="0"/>
                <a:cs typeface="Helvetica" charset="0"/>
                <a:sym typeface="Helvetica Light"/>
              </a:rPr>
              <a:t>COGNITIVE TECHNICAL ASSISTANT ARCHITECTURE</a:t>
            </a:r>
            <a:endParaRPr kumimoji="0" lang="en-US" sz="1200" b="1" i="0" u="none" strike="noStrike" cap="none" spc="0" normalizeH="0" baseline="0" dirty="0">
              <a:ln>
                <a:noFill/>
              </a:ln>
              <a:solidFill>
                <a:srgbClr val="1A77B5"/>
              </a:solidFill>
              <a:effectLst/>
              <a:uFillTx/>
              <a:latin typeface="Helvetica" charset="0"/>
              <a:ea typeface="Helvetica" charset="0"/>
              <a:cs typeface="Helvetica" charset="0"/>
              <a:sym typeface="Helvetica Light"/>
            </a:endParaRPr>
          </a:p>
        </p:txBody>
      </p:sp>
      <p:grpSp>
        <p:nvGrpSpPr>
          <p:cNvPr id="494" name="Group 493"/>
          <p:cNvGrpSpPr/>
          <p:nvPr/>
        </p:nvGrpSpPr>
        <p:grpSpPr>
          <a:xfrm>
            <a:off x="2301720" y="6147847"/>
            <a:ext cx="764633" cy="975710"/>
            <a:chOff x="1980353" y="1398457"/>
            <a:chExt cx="764633" cy="975710"/>
          </a:xfrm>
        </p:grpSpPr>
        <p:sp>
          <p:nvSpPr>
            <p:cNvPr id="495" name="Shape 277"/>
            <p:cNvSpPr/>
            <p:nvPr/>
          </p:nvSpPr>
          <p:spPr>
            <a:xfrm>
              <a:off x="2000719" y="1398457"/>
              <a:ext cx="707234"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496" name="Shape 279"/>
            <p:cNvSpPr/>
            <p:nvPr/>
          </p:nvSpPr>
          <p:spPr>
            <a:xfrm>
              <a:off x="1980353" y="2127946"/>
              <a:ext cx="764633"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defRPr sz="1800"/>
              </a:pPr>
              <a:r>
                <a:rPr lang="en-US" sz="800" b="1" dirty="0" smtClean="0">
                  <a:solidFill>
                    <a:srgbClr val="4277BB"/>
                  </a:solidFill>
                  <a:latin typeface="Helvetica"/>
                  <a:ea typeface="Helvetica"/>
                  <a:cs typeface="Helvetica"/>
                  <a:sym typeface="Helvetica"/>
                </a:rPr>
                <a:t>SECURED</a:t>
              </a:r>
              <a:endParaRPr sz="800" b="1" dirty="0">
                <a:solidFill>
                  <a:srgbClr val="4277BB"/>
                </a:solidFill>
                <a:latin typeface="Helvetica"/>
                <a:ea typeface="Helvetica"/>
                <a:cs typeface="Helvetica"/>
                <a:sym typeface="Helvetica"/>
              </a:endParaRPr>
            </a:p>
            <a:p>
              <a:pPr lvl="0">
                <a:defRPr sz="1800"/>
              </a:pPr>
              <a:r>
                <a:rPr sz="800" b="1" dirty="0" smtClean="0">
                  <a:solidFill>
                    <a:srgbClr val="4277BB"/>
                  </a:solidFill>
                  <a:latin typeface="Helvetica"/>
                  <a:ea typeface="Helvetica"/>
                  <a:cs typeface="Helvetica"/>
                  <a:sym typeface="Helvetica"/>
                </a:rPr>
                <a:t>CONNECTI</a:t>
              </a:r>
              <a:r>
                <a:rPr lang="en-US" sz="800" b="1" dirty="0" smtClean="0">
                  <a:solidFill>
                    <a:srgbClr val="4277BB"/>
                  </a:solidFill>
                  <a:latin typeface="Helvetica"/>
                  <a:ea typeface="Helvetica"/>
                  <a:cs typeface="Helvetica"/>
                  <a:sym typeface="Helvetica"/>
                </a:rPr>
                <a:t>V</a:t>
              </a:r>
              <a:r>
                <a:rPr sz="800" b="1" dirty="0" smtClean="0">
                  <a:solidFill>
                    <a:srgbClr val="4277BB"/>
                  </a:solidFill>
                  <a:latin typeface="Helvetica"/>
                  <a:ea typeface="Helvetica"/>
                  <a:cs typeface="Helvetica"/>
                  <a:sym typeface="Helvetica"/>
                </a:rPr>
                <a:t>ITY</a:t>
              </a:r>
              <a:endParaRPr sz="800" b="1" dirty="0">
                <a:solidFill>
                  <a:srgbClr val="4277BB"/>
                </a:solidFill>
                <a:latin typeface="Helvetica"/>
                <a:ea typeface="Helvetica"/>
                <a:cs typeface="Helvetica"/>
                <a:sym typeface="Helvetica"/>
              </a:endParaRPr>
            </a:p>
          </p:txBody>
        </p:sp>
        <p:pic>
          <p:nvPicPr>
            <p:cNvPr id="497" name="_-10.png"/>
            <p:cNvPicPr/>
            <p:nvPr/>
          </p:nvPicPr>
          <p:blipFill>
            <a:blip r:embed="rId12">
              <a:extLst/>
            </a:blip>
            <a:srcRect l="18106" t="18000" r="18106" b="18000"/>
            <a:stretch>
              <a:fillRect/>
            </a:stretch>
          </p:blipFill>
          <p:spPr>
            <a:xfrm>
              <a:off x="2130674" y="1518784"/>
              <a:ext cx="451118" cy="452626"/>
            </a:xfrm>
            <a:prstGeom prst="rect">
              <a:avLst/>
            </a:prstGeom>
            <a:ln w="3175" cap="flat">
              <a:noFill/>
              <a:miter lim="400000"/>
            </a:ln>
            <a:effectLst/>
          </p:spPr>
        </p:pic>
      </p:grpSp>
      <p:cxnSp>
        <p:nvCxnSpPr>
          <p:cNvPr id="501" name="Straight Connector 500"/>
          <p:cNvCxnSpPr/>
          <p:nvPr/>
        </p:nvCxnSpPr>
        <p:spPr>
          <a:xfrm flipV="1">
            <a:off x="1982528" y="6555150"/>
            <a:ext cx="308071" cy="2491"/>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506" name="Straight Connector 505"/>
          <p:cNvCxnSpPr>
            <a:stCxn id="496" idx="2"/>
          </p:cNvCxnSpPr>
          <p:nvPr/>
        </p:nvCxnSpPr>
        <p:spPr>
          <a:xfrm>
            <a:off x="2684037" y="7123557"/>
            <a:ext cx="3387" cy="430190"/>
          </a:xfrm>
          <a:prstGeom prst="line">
            <a:avLst/>
          </a:prstGeom>
          <a:noFill/>
          <a:ln w="19050" cap="flat">
            <a:solidFill>
              <a:srgbClr val="DDDDDD"/>
            </a:solidFill>
            <a:prstDash val="solid"/>
            <a:miter lim="400000"/>
            <a:tailEnd type="none"/>
          </a:ln>
          <a:effectLst/>
        </p:spPr>
        <p:style>
          <a:lnRef idx="0">
            <a:scrgbClr r="0" g="0" b="0"/>
          </a:lnRef>
          <a:fillRef idx="0">
            <a:scrgbClr r="0" g="0" b="0"/>
          </a:fillRef>
          <a:effectRef idx="0">
            <a:scrgbClr r="0" g="0" b="0"/>
          </a:effectRef>
          <a:fontRef idx="none"/>
        </p:style>
      </p:cxnSp>
      <p:cxnSp>
        <p:nvCxnSpPr>
          <p:cNvPr id="519" name="Straight Connector 518"/>
          <p:cNvCxnSpPr/>
          <p:nvPr/>
        </p:nvCxnSpPr>
        <p:spPr>
          <a:xfrm>
            <a:off x="3099341" y="6546639"/>
            <a:ext cx="1778552" cy="19513"/>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523" name="Straight Connector 522"/>
          <p:cNvCxnSpPr/>
          <p:nvPr/>
        </p:nvCxnSpPr>
        <p:spPr>
          <a:xfrm>
            <a:off x="5278111" y="4955066"/>
            <a:ext cx="1" cy="1085865"/>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525" name="Straight Connector 524"/>
          <p:cNvCxnSpPr/>
          <p:nvPr/>
        </p:nvCxnSpPr>
        <p:spPr>
          <a:xfrm>
            <a:off x="5597026" y="1030334"/>
            <a:ext cx="91919" cy="5402639"/>
          </a:xfrm>
          <a:prstGeom prst="bentConnector3">
            <a:avLst>
              <a:gd name="adj1" fmla="val 625027"/>
            </a:avLst>
          </a:prstGeom>
          <a:noFill/>
          <a:ln w="19050" cap="flat">
            <a:solidFill>
              <a:srgbClr val="1A77B5"/>
            </a:solidFill>
            <a:prstDash val="solid"/>
            <a:miter lim="800000"/>
            <a:headEnd type="triangle"/>
            <a:tailEnd type="triangle"/>
          </a:ln>
          <a:effectLst/>
        </p:spPr>
        <p:style>
          <a:lnRef idx="0">
            <a:scrgbClr r="0" g="0" b="0"/>
          </a:lnRef>
          <a:fillRef idx="0">
            <a:scrgbClr r="0" g="0" b="0"/>
          </a:fillRef>
          <a:effectRef idx="0">
            <a:scrgbClr r="0" g="0" b="0"/>
          </a:effectRef>
          <a:fontRef idx="none"/>
        </p:style>
      </p:cxnSp>
      <p:grpSp>
        <p:nvGrpSpPr>
          <p:cNvPr id="546" name="Group 545"/>
          <p:cNvGrpSpPr/>
          <p:nvPr/>
        </p:nvGrpSpPr>
        <p:grpSpPr>
          <a:xfrm>
            <a:off x="162875" y="1923715"/>
            <a:ext cx="267071" cy="274600"/>
            <a:chOff x="369887" y="1936316"/>
            <a:chExt cx="267071" cy="274600"/>
          </a:xfrm>
        </p:grpSpPr>
        <p:sp>
          <p:nvSpPr>
            <p:cNvPr id="547" name="Shape 541"/>
            <p:cNvSpPr/>
            <p:nvPr/>
          </p:nvSpPr>
          <p:spPr>
            <a:xfrm>
              <a:off x="369887" y="1936316"/>
              <a:ext cx="267071"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48" name="Shape 542"/>
            <p:cNvSpPr/>
            <p:nvPr/>
          </p:nvSpPr>
          <p:spPr>
            <a:xfrm>
              <a:off x="468155" y="1988479"/>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1</a:t>
              </a:r>
            </a:p>
          </p:txBody>
        </p:sp>
      </p:grpSp>
      <p:grpSp>
        <p:nvGrpSpPr>
          <p:cNvPr id="143" name="Group 142"/>
          <p:cNvGrpSpPr/>
          <p:nvPr/>
        </p:nvGrpSpPr>
        <p:grpSpPr>
          <a:xfrm>
            <a:off x="162875" y="704369"/>
            <a:ext cx="267071" cy="274600"/>
            <a:chOff x="886727" y="1934351"/>
            <a:chExt cx="267071" cy="274600"/>
          </a:xfrm>
        </p:grpSpPr>
        <p:sp>
          <p:nvSpPr>
            <p:cNvPr id="144" name="Shape 544"/>
            <p:cNvSpPr/>
            <p:nvPr/>
          </p:nvSpPr>
          <p:spPr>
            <a:xfrm>
              <a:off x="886727" y="1934351"/>
              <a:ext cx="267071"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45" name="Shape 545"/>
            <p:cNvSpPr/>
            <p:nvPr/>
          </p:nvSpPr>
          <p:spPr>
            <a:xfrm>
              <a:off x="984995" y="1986514"/>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2</a:t>
              </a:r>
            </a:p>
          </p:txBody>
        </p:sp>
      </p:grpSp>
      <p:grpSp>
        <p:nvGrpSpPr>
          <p:cNvPr id="146" name="Group 145"/>
          <p:cNvGrpSpPr/>
          <p:nvPr/>
        </p:nvGrpSpPr>
        <p:grpSpPr>
          <a:xfrm>
            <a:off x="8682222" y="1999026"/>
            <a:ext cx="267070" cy="274600"/>
            <a:chOff x="1403567" y="1936316"/>
            <a:chExt cx="267070" cy="274600"/>
          </a:xfrm>
        </p:grpSpPr>
        <p:sp>
          <p:nvSpPr>
            <p:cNvPr id="147" name="Shape 547"/>
            <p:cNvSpPr/>
            <p:nvPr/>
          </p:nvSpPr>
          <p:spPr>
            <a:xfrm>
              <a:off x="1403567" y="1936316"/>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48" name="Shape 548"/>
            <p:cNvSpPr/>
            <p:nvPr/>
          </p:nvSpPr>
          <p:spPr>
            <a:xfrm>
              <a:off x="1501835" y="1988479"/>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3</a:t>
              </a:r>
            </a:p>
          </p:txBody>
        </p:sp>
      </p:grpSp>
      <p:grpSp>
        <p:nvGrpSpPr>
          <p:cNvPr id="149" name="Group 148"/>
          <p:cNvGrpSpPr/>
          <p:nvPr/>
        </p:nvGrpSpPr>
        <p:grpSpPr>
          <a:xfrm>
            <a:off x="3413291" y="1331394"/>
            <a:ext cx="267070" cy="274600"/>
            <a:chOff x="1920407" y="1936316"/>
            <a:chExt cx="267070" cy="274600"/>
          </a:xfrm>
        </p:grpSpPr>
        <p:sp>
          <p:nvSpPr>
            <p:cNvPr id="150" name="Shape 550"/>
            <p:cNvSpPr/>
            <p:nvPr/>
          </p:nvSpPr>
          <p:spPr>
            <a:xfrm>
              <a:off x="1920407" y="1936316"/>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51" name="Shape 551"/>
            <p:cNvSpPr/>
            <p:nvPr/>
          </p:nvSpPr>
          <p:spPr>
            <a:xfrm>
              <a:off x="2018675" y="1988479"/>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4</a:t>
              </a:r>
            </a:p>
          </p:txBody>
        </p:sp>
      </p:grpSp>
      <p:grpSp>
        <p:nvGrpSpPr>
          <p:cNvPr id="177" name="Group 176"/>
          <p:cNvGrpSpPr/>
          <p:nvPr/>
        </p:nvGrpSpPr>
        <p:grpSpPr>
          <a:xfrm>
            <a:off x="4637431" y="600979"/>
            <a:ext cx="267071" cy="274600"/>
            <a:chOff x="369887" y="2407009"/>
            <a:chExt cx="267071" cy="274600"/>
          </a:xfrm>
        </p:grpSpPr>
        <p:sp>
          <p:nvSpPr>
            <p:cNvPr id="178" name="Shape 556"/>
            <p:cNvSpPr/>
            <p:nvPr/>
          </p:nvSpPr>
          <p:spPr>
            <a:xfrm>
              <a:off x="369887" y="2407009"/>
              <a:ext cx="267071"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79" name="Shape 557"/>
            <p:cNvSpPr/>
            <p:nvPr/>
          </p:nvSpPr>
          <p:spPr>
            <a:xfrm>
              <a:off x="468155" y="2459172"/>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6</a:t>
              </a:r>
            </a:p>
          </p:txBody>
        </p:sp>
      </p:grpSp>
      <p:grpSp>
        <p:nvGrpSpPr>
          <p:cNvPr id="186" name="Group 185"/>
          <p:cNvGrpSpPr/>
          <p:nvPr/>
        </p:nvGrpSpPr>
        <p:grpSpPr>
          <a:xfrm>
            <a:off x="895304" y="6210175"/>
            <a:ext cx="267070" cy="274600"/>
            <a:chOff x="1403567" y="2407009"/>
            <a:chExt cx="267070" cy="274600"/>
          </a:xfrm>
        </p:grpSpPr>
        <p:sp>
          <p:nvSpPr>
            <p:cNvPr id="187" name="Shape 562"/>
            <p:cNvSpPr/>
            <p:nvPr/>
          </p:nvSpPr>
          <p:spPr>
            <a:xfrm>
              <a:off x="1403567" y="2407009"/>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88" name="Shape 563"/>
            <p:cNvSpPr/>
            <p:nvPr/>
          </p:nvSpPr>
          <p:spPr>
            <a:xfrm>
              <a:off x="1501835" y="2459172"/>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8</a:t>
              </a:r>
            </a:p>
          </p:txBody>
        </p:sp>
      </p:grpSp>
      <p:grpSp>
        <p:nvGrpSpPr>
          <p:cNvPr id="2" name="Group 1"/>
          <p:cNvGrpSpPr/>
          <p:nvPr/>
        </p:nvGrpSpPr>
        <p:grpSpPr>
          <a:xfrm>
            <a:off x="189811" y="2228987"/>
            <a:ext cx="1198255" cy="3059118"/>
            <a:chOff x="189811" y="2228987"/>
            <a:chExt cx="1198255" cy="3059118"/>
          </a:xfrm>
        </p:grpSpPr>
        <p:grpSp>
          <p:nvGrpSpPr>
            <p:cNvPr id="510" name="Group 509"/>
            <p:cNvGrpSpPr/>
            <p:nvPr/>
          </p:nvGrpSpPr>
          <p:grpSpPr>
            <a:xfrm>
              <a:off x="189811" y="2228987"/>
              <a:ext cx="1198255" cy="3059118"/>
              <a:chOff x="544533" y="2239451"/>
              <a:chExt cx="1198255" cy="3059118"/>
            </a:xfrm>
          </p:grpSpPr>
          <p:grpSp>
            <p:nvGrpSpPr>
              <p:cNvPr id="303" name="Group 323"/>
              <p:cNvGrpSpPr/>
              <p:nvPr/>
            </p:nvGrpSpPr>
            <p:grpSpPr>
              <a:xfrm>
                <a:off x="608123" y="4379332"/>
                <a:ext cx="1035944" cy="919235"/>
                <a:chOff x="59041" y="0"/>
                <a:chExt cx="1035942" cy="919233"/>
              </a:xfrm>
            </p:grpSpPr>
            <p:sp>
              <p:nvSpPr>
                <p:cNvPr id="304" name="Shape 319"/>
                <p:cNvSpPr/>
                <p:nvPr/>
              </p:nvSpPr>
              <p:spPr>
                <a:xfrm>
                  <a:off x="22339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05" name="Group 322"/>
                <p:cNvGrpSpPr/>
                <p:nvPr/>
              </p:nvGrpSpPr>
              <p:grpSpPr>
                <a:xfrm>
                  <a:off x="59041" y="158596"/>
                  <a:ext cx="1035944" cy="760638"/>
                  <a:chOff x="378700" y="152175"/>
                  <a:chExt cx="1035942" cy="760637"/>
                </a:xfrm>
              </p:grpSpPr>
              <p:pic>
                <p:nvPicPr>
                  <p:cNvPr id="306" name="_-36.png"/>
                  <p:cNvPicPr/>
                  <p:nvPr/>
                </p:nvPicPr>
                <p:blipFill>
                  <a:blip r:embed="rId14">
                    <a:extLst/>
                  </a:blip>
                  <a:srcRect l="15445" t="21517" r="15445" b="21517"/>
                  <a:stretch>
                    <a:fillRect/>
                  </a:stretch>
                </p:blipFill>
                <p:spPr>
                  <a:xfrm>
                    <a:off x="652290" y="152175"/>
                    <a:ext cx="488765" cy="402882"/>
                  </a:xfrm>
                  <a:prstGeom prst="rect">
                    <a:avLst/>
                  </a:prstGeom>
                  <a:ln w="3175" cap="flat">
                    <a:noFill/>
                    <a:miter lim="400000"/>
                  </a:ln>
                  <a:effectLst/>
                </p:spPr>
              </p:pic>
              <p:sp>
                <p:nvSpPr>
                  <p:cNvPr id="307" name="Shape 321"/>
                  <p:cNvSpPr/>
                  <p:nvPr/>
                </p:nvSpPr>
                <p:spPr>
                  <a:xfrm>
                    <a:off x="378700" y="707231"/>
                    <a:ext cx="1035944" cy="205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ENTERPRISE DATA</a:t>
                    </a:r>
                  </a:p>
                </p:txBody>
              </p:sp>
            </p:grpSp>
          </p:grpSp>
          <p:sp>
            <p:nvSpPr>
              <p:cNvPr id="161" name="Rectangle 160"/>
              <p:cNvSpPr/>
              <p:nvPr/>
            </p:nvSpPr>
            <p:spPr>
              <a:xfrm>
                <a:off x="544533" y="2239451"/>
                <a:ext cx="1198255" cy="3059118"/>
              </a:xfrm>
              <a:prstGeom prst="rect">
                <a:avLst/>
              </a:prstGeom>
              <a:noFill/>
              <a:ln w="6350" cap="flat">
                <a:solidFill>
                  <a:srgbClr val="1A77B5"/>
                </a:solidFill>
                <a:prstDash val="sysDash"/>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FFFFFF"/>
                  </a:solidFill>
                  <a:effectLst/>
                  <a:uFillTx/>
                  <a:latin typeface="+mn-lt"/>
                  <a:ea typeface="+mn-ea"/>
                  <a:cs typeface="+mn-cs"/>
                  <a:sym typeface="Helvetica Light"/>
                </a:endParaRPr>
              </a:p>
            </p:txBody>
          </p:sp>
          <p:grpSp>
            <p:nvGrpSpPr>
              <p:cNvPr id="137" name="Group 136"/>
              <p:cNvGrpSpPr/>
              <p:nvPr/>
            </p:nvGrpSpPr>
            <p:grpSpPr>
              <a:xfrm>
                <a:off x="703181" y="3318464"/>
                <a:ext cx="852437" cy="990345"/>
                <a:chOff x="7910726" y="3590981"/>
                <a:chExt cx="852437" cy="990345"/>
              </a:xfrm>
            </p:grpSpPr>
            <p:grpSp>
              <p:nvGrpSpPr>
                <p:cNvPr id="138" name="Group 357"/>
                <p:cNvGrpSpPr/>
                <p:nvPr/>
              </p:nvGrpSpPr>
              <p:grpSpPr>
                <a:xfrm>
                  <a:off x="7910726" y="3590981"/>
                  <a:ext cx="852437" cy="990345"/>
                  <a:chOff x="-67604" y="9504"/>
                  <a:chExt cx="852436" cy="990343"/>
                </a:xfrm>
              </p:grpSpPr>
              <p:sp>
                <p:nvSpPr>
                  <p:cNvPr id="140" name="Shape 355"/>
                  <p:cNvSpPr/>
                  <p:nvPr/>
                </p:nvSpPr>
                <p:spPr>
                  <a:xfrm>
                    <a:off x="1694" y="9504"/>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05B81"/>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41" name="Shape 356"/>
                  <p:cNvSpPr/>
                  <p:nvPr/>
                </p:nvSpPr>
                <p:spPr>
                  <a:xfrm>
                    <a:off x="-67604" y="753627"/>
                    <a:ext cx="852436" cy="246220"/>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ENGINEERING DRAWINGS</a:t>
                    </a:r>
                    <a:endParaRPr sz="800" b="1" dirty="0">
                      <a:solidFill>
                        <a:srgbClr val="4277BB"/>
                      </a:solidFill>
                    </a:endParaRPr>
                  </a:p>
                </p:txBody>
              </p:sp>
            </p:grpSp>
            <p:pic>
              <p:nvPicPr>
                <p:cNvPr id="139" name="_-03.png"/>
                <p:cNvPicPr/>
                <p:nvPr/>
              </p:nvPicPr>
              <p:blipFill>
                <a:blip r:embed="rId15">
                  <a:extLst/>
                </a:blip>
                <a:srcRect l="22990" t="22678" r="12110" b="12057"/>
                <a:stretch>
                  <a:fillRect/>
                </a:stretch>
              </p:blipFill>
              <p:spPr>
                <a:xfrm>
                  <a:off x="8101529" y="3731975"/>
                  <a:ext cx="460832" cy="461568"/>
                </a:xfrm>
                <a:prstGeom prst="rect">
                  <a:avLst/>
                </a:prstGeom>
                <a:ln w="3175" cap="flat">
                  <a:noFill/>
                  <a:miter lim="400000"/>
                </a:ln>
                <a:effectLst/>
              </p:spPr>
            </p:pic>
          </p:grpSp>
        </p:grpSp>
        <p:grpSp>
          <p:nvGrpSpPr>
            <p:cNvPr id="191" name="Group 343"/>
            <p:cNvGrpSpPr/>
            <p:nvPr/>
          </p:nvGrpSpPr>
          <p:grpSpPr>
            <a:xfrm>
              <a:off x="223146" y="2296344"/>
              <a:ext cx="1065432" cy="963714"/>
              <a:chOff x="-127124" y="0"/>
              <a:chExt cx="1065430" cy="963712"/>
            </a:xfrm>
          </p:grpSpPr>
          <p:sp>
            <p:nvSpPr>
              <p:cNvPr id="192" name="Shape 339"/>
              <p:cNvSpPr/>
              <p:nvPr/>
            </p:nvSpPr>
            <p:spPr>
              <a:xfrm>
                <a:off x="48636"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93" name="Group 342"/>
              <p:cNvGrpSpPr/>
              <p:nvPr/>
            </p:nvGrpSpPr>
            <p:grpSpPr>
              <a:xfrm>
                <a:off x="-127124" y="118445"/>
                <a:ext cx="1065430" cy="845267"/>
                <a:chOff x="-117314" y="109233"/>
                <a:chExt cx="1065429" cy="845266"/>
              </a:xfrm>
            </p:grpSpPr>
            <p:pic>
              <p:nvPicPr>
                <p:cNvPr id="199" name="_-41.png"/>
                <p:cNvPicPr/>
                <p:nvPr/>
              </p:nvPicPr>
              <p:blipFill>
                <a:blip r:embed="rId13">
                  <a:extLst/>
                </a:blip>
                <a:srcRect l="21704" t="15445" r="21704" b="15445"/>
                <a:stretch>
                  <a:fillRect/>
                </a:stretch>
              </p:blipFill>
              <p:spPr>
                <a:xfrm>
                  <a:off x="215282" y="109233"/>
                  <a:ext cx="400237" cy="488766"/>
                </a:xfrm>
                <a:prstGeom prst="rect">
                  <a:avLst/>
                </a:prstGeom>
                <a:ln w="3175" cap="flat">
                  <a:noFill/>
                  <a:miter lim="400000"/>
                </a:ln>
                <a:effectLst/>
              </p:spPr>
            </p:pic>
            <p:sp>
              <p:nvSpPr>
                <p:cNvPr id="200" name="Shape 341"/>
                <p:cNvSpPr/>
                <p:nvPr/>
              </p:nvSpPr>
              <p:spPr>
                <a:xfrm>
                  <a:off x="-117314" y="708279"/>
                  <a:ext cx="1065429" cy="246220"/>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PROJECT HIERARCHY</a:t>
                  </a:r>
                  <a:endParaRPr sz="800" b="1" dirty="0">
                    <a:solidFill>
                      <a:srgbClr val="4277BB"/>
                    </a:solidFill>
                  </a:endParaRPr>
                </a:p>
              </p:txBody>
            </p:sp>
          </p:grpSp>
        </p:grpSp>
      </p:grpSp>
      <p:grpSp>
        <p:nvGrpSpPr>
          <p:cNvPr id="204" name="Group 203"/>
          <p:cNvGrpSpPr/>
          <p:nvPr/>
        </p:nvGrpSpPr>
        <p:grpSpPr>
          <a:xfrm>
            <a:off x="3226049" y="3514511"/>
            <a:ext cx="267071" cy="274600"/>
            <a:chOff x="886727" y="2405044"/>
            <a:chExt cx="267071" cy="274600"/>
          </a:xfrm>
        </p:grpSpPr>
        <p:sp>
          <p:nvSpPr>
            <p:cNvPr id="205" name="Shape 559"/>
            <p:cNvSpPr/>
            <p:nvPr/>
          </p:nvSpPr>
          <p:spPr>
            <a:xfrm>
              <a:off x="886727" y="2405044"/>
              <a:ext cx="267071"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09" name="Shape 560"/>
            <p:cNvSpPr/>
            <p:nvPr/>
          </p:nvSpPr>
          <p:spPr>
            <a:xfrm>
              <a:off x="984995" y="2457207"/>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7</a:t>
              </a:r>
            </a:p>
          </p:txBody>
        </p:sp>
      </p:grpSp>
      <p:grpSp>
        <p:nvGrpSpPr>
          <p:cNvPr id="173" name="Group 172"/>
          <p:cNvGrpSpPr/>
          <p:nvPr/>
        </p:nvGrpSpPr>
        <p:grpSpPr>
          <a:xfrm>
            <a:off x="6629021" y="5938525"/>
            <a:ext cx="267070" cy="274600"/>
            <a:chOff x="1920407" y="2407009"/>
            <a:chExt cx="267070" cy="274600"/>
          </a:xfrm>
        </p:grpSpPr>
        <p:sp>
          <p:nvSpPr>
            <p:cNvPr id="180" name="Shape 565"/>
            <p:cNvSpPr/>
            <p:nvPr/>
          </p:nvSpPr>
          <p:spPr>
            <a:xfrm>
              <a:off x="1920407" y="2407009"/>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81" name="Shape 566"/>
            <p:cNvSpPr/>
            <p:nvPr/>
          </p:nvSpPr>
          <p:spPr>
            <a:xfrm>
              <a:off x="2018675" y="2459172"/>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9</a:t>
              </a:r>
            </a:p>
          </p:txBody>
        </p:sp>
      </p:grpSp>
      <p:grpSp>
        <p:nvGrpSpPr>
          <p:cNvPr id="182" name="Group 181"/>
          <p:cNvGrpSpPr/>
          <p:nvPr/>
        </p:nvGrpSpPr>
        <p:grpSpPr>
          <a:xfrm>
            <a:off x="1584858" y="3281904"/>
            <a:ext cx="894791" cy="1153770"/>
            <a:chOff x="6324601" y="3087512"/>
            <a:chExt cx="894791" cy="1153770"/>
          </a:xfrm>
        </p:grpSpPr>
        <p:sp>
          <p:nvSpPr>
            <p:cNvPr id="183" name="Shape 316"/>
            <p:cNvSpPr/>
            <p:nvPr/>
          </p:nvSpPr>
          <p:spPr>
            <a:xfrm>
              <a:off x="6342021" y="3871950"/>
              <a:ext cx="877371" cy="36933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DISCOVERY</a:t>
              </a:r>
            </a:p>
            <a:p>
              <a:pPr lvl="0">
                <a:defRPr sz="1800" b="0">
                  <a:solidFill>
                    <a:srgbClr val="000000"/>
                  </a:solidFill>
                </a:defRPr>
              </a:pPr>
              <a:r>
                <a:rPr lang="en-US" sz="800" b="1" dirty="0" smtClean="0">
                  <a:solidFill>
                    <a:srgbClr val="4277BB"/>
                  </a:solidFill>
                </a:rPr>
                <a:t>SERVICE </a:t>
              </a:r>
            </a:p>
            <a:p>
              <a:pPr lvl="0">
                <a:defRPr sz="1800" b="0">
                  <a:solidFill>
                    <a:srgbClr val="000000"/>
                  </a:solidFill>
                </a:defRPr>
              </a:pPr>
              <a:r>
                <a:rPr lang="en-US" sz="800" b="1" dirty="0" smtClean="0">
                  <a:solidFill>
                    <a:srgbClr val="4277BB"/>
                  </a:solidFill>
                </a:rPr>
                <a:t>DATA CRAWLER</a:t>
              </a:r>
            </a:p>
          </p:txBody>
        </p:sp>
        <p:pic>
          <p:nvPicPr>
            <p:cNvPr id="184" name="Picture 18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24601" y="3087512"/>
              <a:ext cx="883920" cy="853440"/>
            </a:xfrm>
            <a:prstGeom prst="rect">
              <a:avLst/>
            </a:prstGeom>
          </p:spPr>
        </p:pic>
      </p:grpSp>
      <p:cxnSp>
        <p:nvCxnSpPr>
          <p:cNvPr id="185" name="Straight Connector 184"/>
          <p:cNvCxnSpPr>
            <a:endCxn id="161" idx="3"/>
          </p:cNvCxnSpPr>
          <p:nvPr/>
        </p:nvCxnSpPr>
        <p:spPr>
          <a:xfrm flipH="1" flipV="1">
            <a:off x="1388066" y="3758546"/>
            <a:ext cx="314445" cy="8318"/>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189" name="Straight Connector 315"/>
          <p:cNvCxnSpPr>
            <a:endCxn id="184" idx="0"/>
          </p:cNvCxnSpPr>
          <p:nvPr/>
        </p:nvCxnSpPr>
        <p:spPr>
          <a:xfrm>
            <a:off x="1982528" y="1923715"/>
            <a:ext cx="0" cy="1358189"/>
          </a:xfrm>
          <a:prstGeom prst="straightConnector1">
            <a:avLst/>
          </a:prstGeom>
          <a:noFill/>
          <a:ln w="19050" cap="flat">
            <a:solidFill>
              <a:srgbClr val="1A77B5"/>
            </a:solidFill>
            <a:prstDash val="solid"/>
            <a:miter lim="400000"/>
            <a:headEnd type="none"/>
          </a:ln>
          <a:effectLst/>
        </p:spPr>
        <p:style>
          <a:lnRef idx="0">
            <a:scrgbClr r="0" g="0" b="0"/>
          </a:lnRef>
          <a:fillRef idx="0">
            <a:scrgbClr r="0" g="0" b="0"/>
          </a:fillRef>
          <a:effectRef idx="0">
            <a:scrgbClr r="0" g="0" b="0"/>
          </a:effectRef>
          <a:fontRef idx="none"/>
        </p:style>
      </p:cxnSp>
      <p:grpSp>
        <p:nvGrpSpPr>
          <p:cNvPr id="210" name="Group 209"/>
          <p:cNvGrpSpPr/>
          <p:nvPr/>
        </p:nvGrpSpPr>
        <p:grpSpPr>
          <a:xfrm>
            <a:off x="1561705" y="3142315"/>
            <a:ext cx="267070" cy="274600"/>
            <a:chOff x="1920407" y="1936316"/>
            <a:chExt cx="267070" cy="274600"/>
          </a:xfrm>
        </p:grpSpPr>
        <p:sp>
          <p:nvSpPr>
            <p:cNvPr id="211" name="Shape 550"/>
            <p:cNvSpPr/>
            <p:nvPr/>
          </p:nvSpPr>
          <p:spPr>
            <a:xfrm>
              <a:off x="1920407" y="1936316"/>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12" name="Shape 551"/>
            <p:cNvSpPr/>
            <p:nvPr/>
          </p:nvSpPr>
          <p:spPr>
            <a:xfrm>
              <a:off x="2018675" y="1988479"/>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4</a:t>
              </a:r>
            </a:p>
          </p:txBody>
        </p:sp>
      </p:grpSp>
      <p:grpSp>
        <p:nvGrpSpPr>
          <p:cNvPr id="250" name="Group 249"/>
          <p:cNvGrpSpPr/>
          <p:nvPr/>
        </p:nvGrpSpPr>
        <p:grpSpPr>
          <a:xfrm>
            <a:off x="4790030" y="5985669"/>
            <a:ext cx="267070" cy="274600"/>
            <a:chOff x="2437247" y="2407009"/>
            <a:chExt cx="267070" cy="274600"/>
          </a:xfrm>
        </p:grpSpPr>
        <p:sp>
          <p:nvSpPr>
            <p:cNvPr id="251" name="Shape 568"/>
            <p:cNvSpPr/>
            <p:nvPr/>
          </p:nvSpPr>
          <p:spPr>
            <a:xfrm>
              <a:off x="2437247" y="2407009"/>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52" name="Shape 569"/>
            <p:cNvSpPr/>
            <p:nvPr/>
          </p:nvSpPr>
          <p:spPr>
            <a:xfrm>
              <a:off x="2500249" y="2459172"/>
              <a:ext cx="141064"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10</a:t>
              </a:r>
            </a:p>
          </p:txBody>
        </p:sp>
      </p:grpSp>
      <p:cxnSp>
        <p:nvCxnSpPr>
          <p:cNvPr id="256" name="Straight Connector 255"/>
          <p:cNvCxnSpPr/>
          <p:nvPr/>
        </p:nvCxnSpPr>
        <p:spPr>
          <a:xfrm flipH="1" flipV="1">
            <a:off x="1985008" y="1929528"/>
            <a:ext cx="363490" cy="1442"/>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grpSp>
        <p:nvGrpSpPr>
          <p:cNvPr id="257" name="Group 256"/>
          <p:cNvGrpSpPr/>
          <p:nvPr/>
        </p:nvGrpSpPr>
        <p:grpSpPr>
          <a:xfrm>
            <a:off x="4732649" y="2092757"/>
            <a:ext cx="267070" cy="274600"/>
            <a:chOff x="1920407" y="1936316"/>
            <a:chExt cx="267070" cy="274600"/>
          </a:xfrm>
        </p:grpSpPr>
        <p:sp>
          <p:nvSpPr>
            <p:cNvPr id="258" name="Shape 550"/>
            <p:cNvSpPr/>
            <p:nvPr/>
          </p:nvSpPr>
          <p:spPr>
            <a:xfrm>
              <a:off x="1920407" y="1936316"/>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59" name="Shape 551"/>
            <p:cNvSpPr/>
            <p:nvPr/>
          </p:nvSpPr>
          <p:spPr>
            <a:xfrm>
              <a:off x="2018675" y="1988479"/>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lang="en-US" sz="1000" b="1" dirty="0" smtClean="0">
                  <a:solidFill>
                    <a:srgbClr val="FFFFFF"/>
                  </a:solidFill>
                </a:rPr>
                <a:t>5</a:t>
              </a:r>
              <a:endParaRPr sz="1000" b="1" dirty="0">
                <a:solidFill>
                  <a:srgbClr val="FFFFFF"/>
                </a:solidFill>
              </a:endParaRPr>
            </a:p>
          </p:txBody>
        </p:sp>
      </p:grpSp>
      <p:grpSp>
        <p:nvGrpSpPr>
          <p:cNvPr id="260" name="Group 259"/>
          <p:cNvGrpSpPr/>
          <p:nvPr/>
        </p:nvGrpSpPr>
        <p:grpSpPr>
          <a:xfrm>
            <a:off x="4738302" y="3549052"/>
            <a:ext cx="267070" cy="274600"/>
            <a:chOff x="2437247" y="2407009"/>
            <a:chExt cx="267070" cy="274600"/>
          </a:xfrm>
        </p:grpSpPr>
        <p:sp>
          <p:nvSpPr>
            <p:cNvPr id="261" name="Shape 568"/>
            <p:cNvSpPr/>
            <p:nvPr/>
          </p:nvSpPr>
          <p:spPr>
            <a:xfrm>
              <a:off x="2437247" y="2407009"/>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62" name="Shape 569"/>
            <p:cNvSpPr/>
            <p:nvPr/>
          </p:nvSpPr>
          <p:spPr>
            <a:xfrm>
              <a:off x="2500249" y="2459172"/>
              <a:ext cx="141064"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10</a:t>
              </a:r>
            </a:p>
          </p:txBody>
        </p:sp>
      </p:grpSp>
    </p:spTree>
    <p:extLst>
      <p:ext uri="{BB962C8B-B14F-4D97-AF65-F5344CB8AC3E}">
        <p14:creationId xmlns:p14="http://schemas.microsoft.com/office/powerpoint/2010/main" val="159349028"/>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p:cNvGrpSpPr/>
          <p:nvPr/>
        </p:nvGrpSpPr>
        <p:grpSpPr>
          <a:xfrm>
            <a:off x="631118" y="1492888"/>
            <a:ext cx="8658912" cy="818011"/>
            <a:chOff x="631118" y="1431756"/>
            <a:chExt cx="8658912" cy="818011"/>
          </a:xfrm>
        </p:grpSpPr>
        <p:sp>
          <p:nvSpPr>
            <p:cNvPr id="11" name="TextBox 10"/>
            <p:cNvSpPr txBox="1"/>
            <p:nvPr/>
          </p:nvSpPr>
          <p:spPr>
            <a:xfrm>
              <a:off x="996445" y="1431756"/>
              <a:ext cx="8293585" cy="818011"/>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lvl1pPr algn="l">
                <a:defRPr sz="1200"/>
              </a:lvl1pPr>
            </a:lstStyle>
            <a:p>
              <a:r>
                <a:rPr lang="en-US" dirty="0"/>
                <a:t>Ground truth: These are the set of artifacts used to train the conversation API. Content from conversation end </a:t>
              </a:r>
              <a:r>
                <a:rPr lang="en-US" dirty="0" smtClean="0"/>
                <a:t>points, example </a:t>
              </a:r>
              <a:r>
                <a:rPr lang="en-US" dirty="0"/>
                <a:t>utterances, and representative SMEs crowdsourced inputs are used to model the intents, context attributes entities, and dialog responses to train the conversation service. Ground truth is also typically split into training, test, and evaluation data.</a:t>
              </a:r>
            </a:p>
          </p:txBody>
        </p:sp>
        <p:grpSp>
          <p:nvGrpSpPr>
            <p:cNvPr id="12" name="Group 11"/>
            <p:cNvGrpSpPr/>
            <p:nvPr/>
          </p:nvGrpSpPr>
          <p:grpSpPr>
            <a:xfrm>
              <a:off x="631118" y="1431756"/>
              <a:ext cx="267071" cy="274600"/>
              <a:chOff x="886727" y="1934351"/>
              <a:chExt cx="267071" cy="274600"/>
            </a:xfrm>
          </p:grpSpPr>
          <p:sp>
            <p:nvSpPr>
              <p:cNvPr id="13" name="Shape 544"/>
              <p:cNvSpPr/>
              <p:nvPr/>
            </p:nvSpPr>
            <p:spPr>
              <a:xfrm>
                <a:off x="886727" y="1934351"/>
                <a:ext cx="267071"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4" name="Shape 545"/>
              <p:cNvSpPr/>
              <p:nvPr/>
            </p:nvSpPr>
            <p:spPr>
              <a:xfrm>
                <a:off x="984995" y="1986514"/>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2</a:t>
                </a:r>
              </a:p>
            </p:txBody>
          </p:sp>
        </p:grpSp>
      </p:grpSp>
      <p:grpSp>
        <p:nvGrpSpPr>
          <p:cNvPr id="56" name="Group 55"/>
          <p:cNvGrpSpPr/>
          <p:nvPr/>
        </p:nvGrpSpPr>
        <p:grpSpPr>
          <a:xfrm>
            <a:off x="631118" y="2425582"/>
            <a:ext cx="8658912" cy="274600"/>
            <a:chOff x="497768" y="2203067"/>
            <a:chExt cx="8658912" cy="274600"/>
          </a:xfrm>
        </p:grpSpPr>
        <p:grpSp>
          <p:nvGrpSpPr>
            <p:cNvPr id="15" name="Group 14"/>
            <p:cNvGrpSpPr/>
            <p:nvPr/>
          </p:nvGrpSpPr>
          <p:grpSpPr>
            <a:xfrm>
              <a:off x="497768" y="2203067"/>
              <a:ext cx="267070" cy="274600"/>
              <a:chOff x="1403567" y="1936316"/>
              <a:chExt cx="267070" cy="274600"/>
            </a:xfrm>
          </p:grpSpPr>
          <p:sp>
            <p:nvSpPr>
              <p:cNvPr id="16" name="Shape 547"/>
              <p:cNvSpPr/>
              <p:nvPr/>
            </p:nvSpPr>
            <p:spPr>
              <a:xfrm>
                <a:off x="1403567" y="1936316"/>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7" name="Shape 548"/>
              <p:cNvSpPr/>
              <p:nvPr/>
            </p:nvSpPr>
            <p:spPr>
              <a:xfrm>
                <a:off x="1501835" y="1988479"/>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3</a:t>
                </a:r>
              </a:p>
            </p:txBody>
          </p:sp>
        </p:grpSp>
        <p:sp>
          <p:nvSpPr>
            <p:cNvPr id="18" name="TextBox 17"/>
            <p:cNvSpPr txBox="1"/>
            <p:nvPr/>
          </p:nvSpPr>
          <p:spPr>
            <a:xfrm>
              <a:off x="863095" y="2203067"/>
              <a:ext cx="8293585" cy="264013"/>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lvl1pPr algn="l">
                <a:defRPr sz="1200"/>
              </a:lvl1pPr>
            </a:lstStyle>
            <a:p>
              <a:r>
                <a:rPr lang="en-US" dirty="0" smtClean="0"/>
                <a:t>External Data: Third </a:t>
              </a:r>
              <a:r>
                <a:rPr lang="en-US" dirty="0"/>
                <a:t>party APIs like </a:t>
              </a:r>
              <a:r>
                <a:rPr lang="en-US" dirty="0" smtClean="0"/>
                <a:t>IBM </a:t>
              </a:r>
              <a:r>
                <a:rPr lang="en-US" dirty="0"/>
                <a:t>Weather Data </a:t>
              </a:r>
              <a:r>
                <a:rPr lang="en-US" dirty="0" smtClean="0"/>
                <a:t>can </a:t>
              </a:r>
              <a:r>
                <a:rPr lang="en-US" dirty="0"/>
                <a:t>be </a:t>
              </a:r>
              <a:r>
                <a:rPr lang="en-US" dirty="0" smtClean="0"/>
                <a:t>integrated to provide additional information.</a:t>
              </a:r>
              <a:endParaRPr lang="en-US" dirty="0"/>
            </a:p>
          </p:txBody>
        </p:sp>
      </p:grpSp>
      <p:grpSp>
        <p:nvGrpSpPr>
          <p:cNvPr id="2" name="Group 1"/>
          <p:cNvGrpSpPr/>
          <p:nvPr/>
        </p:nvGrpSpPr>
        <p:grpSpPr>
          <a:xfrm>
            <a:off x="631118" y="2814865"/>
            <a:ext cx="8658910" cy="633345"/>
            <a:chOff x="631118" y="2859682"/>
            <a:chExt cx="8658910" cy="633345"/>
          </a:xfrm>
        </p:grpSpPr>
        <p:grpSp>
          <p:nvGrpSpPr>
            <p:cNvPr id="19" name="Group 18"/>
            <p:cNvGrpSpPr/>
            <p:nvPr/>
          </p:nvGrpSpPr>
          <p:grpSpPr>
            <a:xfrm>
              <a:off x="631118" y="2859682"/>
              <a:ext cx="267070" cy="274600"/>
              <a:chOff x="1920407" y="1936316"/>
              <a:chExt cx="267070" cy="274600"/>
            </a:xfrm>
          </p:grpSpPr>
          <p:sp>
            <p:nvSpPr>
              <p:cNvPr id="20" name="Shape 550"/>
              <p:cNvSpPr/>
              <p:nvPr/>
            </p:nvSpPr>
            <p:spPr>
              <a:xfrm>
                <a:off x="1920407" y="1936316"/>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1" name="Shape 551"/>
              <p:cNvSpPr/>
              <p:nvPr/>
            </p:nvSpPr>
            <p:spPr>
              <a:xfrm>
                <a:off x="2018675" y="1988479"/>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4</a:t>
                </a:r>
              </a:p>
            </p:txBody>
          </p:sp>
        </p:grpSp>
        <p:sp>
          <p:nvSpPr>
            <p:cNvPr id="26" name="TextBox 25"/>
            <p:cNvSpPr txBox="1"/>
            <p:nvPr/>
          </p:nvSpPr>
          <p:spPr>
            <a:xfrm>
              <a:off x="996443" y="2859682"/>
              <a:ext cx="8293585" cy="633345"/>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lvl1pPr algn="l">
                <a:defRPr sz="1200"/>
              </a:lvl1pPr>
            </a:lstStyle>
            <a:p>
              <a:r>
                <a:rPr lang="en-US" dirty="0" smtClean="0"/>
                <a:t>Internal content </a:t>
              </a:r>
              <a:r>
                <a:rPr lang="en-US" dirty="0"/>
                <a:t>is ingested from various enterprise content repositories via the Watson Discovery Service Data Crawler, Watson Discovery Service tooling, </a:t>
              </a:r>
              <a:r>
                <a:rPr lang="en-US" dirty="0" smtClean="0"/>
                <a:t>and custom applications </a:t>
              </a:r>
              <a:r>
                <a:rPr lang="en-US" dirty="0"/>
                <a:t>using ingestion </a:t>
              </a:r>
              <a:r>
                <a:rPr lang="en-US" dirty="0" smtClean="0"/>
                <a:t>APIs and libraries for specialized content like drawings. </a:t>
              </a:r>
              <a:r>
                <a:rPr lang="en-US" dirty="0"/>
                <a:t>External content can be ingested through a custom application using ingestion </a:t>
              </a:r>
              <a:r>
                <a:rPr lang="en-US" dirty="0" smtClean="0"/>
                <a:t>APIs. </a:t>
              </a:r>
              <a:endParaRPr lang="en-US" dirty="0"/>
            </a:p>
          </p:txBody>
        </p:sp>
      </p:grpSp>
      <p:grpSp>
        <p:nvGrpSpPr>
          <p:cNvPr id="53" name="Group 52"/>
          <p:cNvGrpSpPr/>
          <p:nvPr/>
        </p:nvGrpSpPr>
        <p:grpSpPr>
          <a:xfrm>
            <a:off x="631118" y="3952176"/>
            <a:ext cx="8658912" cy="448679"/>
            <a:chOff x="497768" y="3794569"/>
            <a:chExt cx="8658912" cy="448679"/>
          </a:xfrm>
        </p:grpSpPr>
        <p:sp>
          <p:nvSpPr>
            <p:cNvPr id="22" name="TextBox 21"/>
            <p:cNvSpPr txBox="1"/>
            <p:nvPr/>
          </p:nvSpPr>
          <p:spPr>
            <a:xfrm>
              <a:off x="863095" y="3794569"/>
              <a:ext cx="8293585" cy="448679"/>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lvl1pPr algn="l">
                <a:defRPr sz="1200"/>
              </a:lvl1pPr>
            </a:lstStyle>
            <a:p>
              <a:r>
                <a:rPr lang="en-US" dirty="0"/>
                <a:t>Knowledge engineer uses the ground truth that has been collected in step </a:t>
              </a:r>
              <a:r>
                <a:rPr lang="en-US" dirty="0" smtClean="0"/>
                <a:t>2 </a:t>
              </a:r>
              <a:r>
                <a:rPr lang="en-US" dirty="0"/>
                <a:t>and the conversation API tooling to populate the intents, entities, dialog flows, and context for training the conversation API.</a:t>
              </a:r>
            </a:p>
          </p:txBody>
        </p:sp>
        <p:grpSp>
          <p:nvGrpSpPr>
            <p:cNvPr id="27" name="Group 26"/>
            <p:cNvGrpSpPr/>
            <p:nvPr/>
          </p:nvGrpSpPr>
          <p:grpSpPr>
            <a:xfrm>
              <a:off x="497768" y="3794569"/>
              <a:ext cx="267071" cy="274600"/>
              <a:chOff x="369887" y="2407009"/>
              <a:chExt cx="267071" cy="274600"/>
            </a:xfrm>
          </p:grpSpPr>
          <p:sp>
            <p:nvSpPr>
              <p:cNvPr id="28" name="Shape 556"/>
              <p:cNvSpPr/>
              <p:nvPr/>
            </p:nvSpPr>
            <p:spPr>
              <a:xfrm>
                <a:off x="369887" y="2407009"/>
                <a:ext cx="267071"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9" name="Shape 557"/>
              <p:cNvSpPr/>
              <p:nvPr/>
            </p:nvSpPr>
            <p:spPr>
              <a:xfrm>
                <a:off x="468155" y="2459172"/>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6</a:t>
                </a:r>
              </a:p>
            </p:txBody>
          </p:sp>
        </p:grpSp>
      </p:grpSp>
      <p:grpSp>
        <p:nvGrpSpPr>
          <p:cNvPr id="52" name="Group 51"/>
          <p:cNvGrpSpPr/>
          <p:nvPr/>
        </p:nvGrpSpPr>
        <p:grpSpPr>
          <a:xfrm>
            <a:off x="631118" y="4515538"/>
            <a:ext cx="8658912" cy="448679"/>
            <a:chOff x="497768" y="4368357"/>
            <a:chExt cx="8658912" cy="448679"/>
          </a:xfrm>
        </p:grpSpPr>
        <p:sp>
          <p:nvSpPr>
            <p:cNvPr id="30" name="TextBox 29"/>
            <p:cNvSpPr txBox="1"/>
            <p:nvPr/>
          </p:nvSpPr>
          <p:spPr>
            <a:xfrm>
              <a:off x="863095" y="4368357"/>
              <a:ext cx="8293585" cy="448679"/>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lvl1pPr algn="l">
                <a:defRPr sz="1200"/>
              </a:lvl1pPr>
            </a:lstStyle>
            <a:p>
              <a:r>
                <a:rPr lang="en-US" dirty="0" smtClean="0"/>
                <a:t>Watson Knowledge Studio: Used to build models </a:t>
              </a:r>
              <a:r>
                <a:rPr lang="en-US" dirty="0"/>
                <a:t>that </a:t>
              </a:r>
              <a:r>
                <a:rPr lang="en-US" dirty="0" smtClean="0"/>
                <a:t>understand </a:t>
              </a:r>
              <a:r>
                <a:rPr lang="en-US" dirty="0"/>
                <a:t>the linguistic nuances, meaning, and relationships specific to </a:t>
              </a:r>
              <a:r>
                <a:rPr lang="en-US" dirty="0" smtClean="0"/>
                <a:t>the industry </a:t>
              </a:r>
              <a:r>
                <a:rPr lang="en-US" dirty="0"/>
                <a:t>or to create a </a:t>
              </a:r>
              <a:r>
                <a:rPr lang="en-US" dirty="0" smtClean="0"/>
                <a:t>model </a:t>
              </a:r>
              <a:r>
                <a:rPr lang="en-US" dirty="0"/>
                <a:t>that finds entities in documents based on </a:t>
              </a:r>
              <a:r>
                <a:rPr lang="en-US" dirty="0" smtClean="0"/>
                <a:t>defined business rules.</a:t>
              </a:r>
              <a:endParaRPr lang="en-US" dirty="0"/>
            </a:p>
          </p:txBody>
        </p:sp>
        <p:grpSp>
          <p:nvGrpSpPr>
            <p:cNvPr id="31" name="Group 30"/>
            <p:cNvGrpSpPr/>
            <p:nvPr/>
          </p:nvGrpSpPr>
          <p:grpSpPr>
            <a:xfrm>
              <a:off x="497768" y="4368357"/>
              <a:ext cx="267071" cy="274600"/>
              <a:chOff x="886727" y="2405044"/>
              <a:chExt cx="267071" cy="274600"/>
            </a:xfrm>
          </p:grpSpPr>
          <p:sp>
            <p:nvSpPr>
              <p:cNvPr id="32" name="Shape 559"/>
              <p:cNvSpPr/>
              <p:nvPr/>
            </p:nvSpPr>
            <p:spPr>
              <a:xfrm>
                <a:off x="886727" y="2405044"/>
                <a:ext cx="267071"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33" name="Shape 560"/>
              <p:cNvSpPr/>
              <p:nvPr/>
            </p:nvSpPr>
            <p:spPr>
              <a:xfrm>
                <a:off x="984995" y="2457207"/>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7</a:t>
                </a:r>
              </a:p>
            </p:txBody>
          </p:sp>
        </p:grpSp>
      </p:grpSp>
      <p:grpSp>
        <p:nvGrpSpPr>
          <p:cNvPr id="50" name="Group 49"/>
          <p:cNvGrpSpPr/>
          <p:nvPr/>
        </p:nvGrpSpPr>
        <p:grpSpPr>
          <a:xfrm>
            <a:off x="631118" y="5078900"/>
            <a:ext cx="8658912" cy="274600"/>
            <a:chOff x="497768" y="4987436"/>
            <a:chExt cx="8658912" cy="274600"/>
          </a:xfrm>
        </p:grpSpPr>
        <p:grpSp>
          <p:nvGrpSpPr>
            <p:cNvPr id="36" name="Group 35"/>
            <p:cNvGrpSpPr/>
            <p:nvPr/>
          </p:nvGrpSpPr>
          <p:grpSpPr>
            <a:xfrm>
              <a:off x="497768" y="4987436"/>
              <a:ext cx="267070" cy="274600"/>
              <a:chOff x="1403567" y="2407009"/>
              <a:chExt cx="267070" cy="274600"/>
            </a:xfrm>
          </p:grpSpPr>
          <p:sp>
            <p:nvSpPr>
              <p:cNvPr id="37" name="Shape 562"/>
              <p:cNvSpPr/>
              <p:nvPr/>
            </p:nvSpPr>
            <p:spPr>
              <a:xfrm>
                <a:off x="1403567" y="2407009"/>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38" name="Shape 563"/>
              <p:cNvSpPr/>
              <p:nvPr/>
            </p:nvSpPr>
            <p:spPr>
              <a:xfrm>
                <a:off x="1501835" y="2459172"/>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8</a:t>
                </a:r>
              </a:p>
            </p:txBody>
          </p:sp>
        </p:grpSp>
        <p:sp>
          <p:nvSpPr>
            <p:cNvPr id="39" name="TextBox 38"/>
            <p:cNvSpPr txBox="1"/>
            <p:nvPr/>
          </p:nvSpPr>
          <p:spPr>
            <a:xfrm>
              <a:off x="863095" y="4987436"/>
              <a:ext cx="8293585" cy="264013"/>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lvl1pPr algn="l">
                <a:defRPr sz="1200"/>
              </a:lvl1pPr>
            </a:lstStyle>
            <a:p>
              <a:r>
                <a:rPr lang="en-US" dirty="0" smtClean="0"/>
                <a:t>Users enter a query for information through a mobile device or web application using </a:t>
              </a:r>
              <a:r>
                <a:rPr lang="en-US" dirty="0"/>
                <a:t>business concepts of the domain.</a:t>
              </a:r>
            </a:p>
          </p:txBody>
        </p:sp>
      </p:grpSp>
      <p:grpSp>
        <p:nvGrpSpPr>
          <p:cNvPr id="49" name="Group 48"/>
          <p:cNvGrpSpPr/>
          <p:nvPr/>
        </p:nvGrpSpPr>
        <p:grpSpPr>
          <a:xfrm>
            <a:off x="631118" y="5468183"/>
            <a:ext cx="8658912" cy="448679"/>
            <a:chOff x="497768" y="5492518"/>
            <a:chExt cx="8658912" cy="448679"/>
          </a:xfrm>
        </p:grpSpPr>
        <p:grpSp>
          <p:nvGrpSpPr>
            <p:cNvPr id="40" name="Group 39"/>
            <p:cNvGrpSpPr/>
            <p:nvPr/>
          </p:nvGrpSpPr>
          <p:grpSpPr>
            <a:xfrm>
              <a:off x="497768" y="5492518"/>
              <a:ext cx="267070" cy="274600"/>
              <a:chOff x="1920407" y="2407009"/>
              <a:chExt cx="267070" cy="274600"/>
            </a:xfrm>
          </p:grpSpPr>
          <p:sp>
            <p:nvSpPr>
              <p:cNvPr id="41" name="Shape 565"/>
              <p:cNvSpPr/>
              <p:nvPr/>
            </p:nvSpPr>
            <p:spPr>
              <a:xfrm>
                <a:off x="1920407" y="2407009"/>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42" name="Shape 566"/>
              <p:cNvSpPr/>
              <p:nvPr/>
            </p:nvSpPr>
            <p:spPr>
              <a:xfrm>
                <a:off x="2018675" y="2459172"/>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9</a:t>
                </a:r>
              </a:p>
            </p:txBody>
          </p:sp>
        </p:grpSp>
        <p:sp>
          <p:nvSpPr>
            <p:cNvPr id="43" name="TextBox 42"/>
            <p:cNvSpPr txBox="1"/>
            <p:nvPr/>
          </p:nvSpPr>
          <p:spPr>
            <a:xfrm>
              <a:off x="863095" y="5492518"/>
              <a:ext cx="8293585" cy="448679"/>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lvl1pPr algn="l">
                <a:defRPr sz="1200"/>
              </a:lvl1pPr>
            </a:lstStyle>
            <a:p>
              <a:r>
                <a:rPr lang="en-US" dirty="0"/>
                <a:t>Speech to text: For requests that are voice based, application logic uses the speech to text service to convert the spoken utterances into text before passing the request to the conversation API.</a:t>
              </a:r>
            </a:p>
          </p:txBody>
        </p:sp>
      </p:grpSp>
      <p:grpSp>
        <p:nvGrpSpPr>
          <p:cNvPr id="48" name="Group 47"/>
          <p:cNvGrpSpPr/>
          <p:nvPr/>
        </p:nvGrpSpPr>
        <p:grpSpPr>
          <a:xfrm>
            <a:off x="631117" y="6031546"/>
            <a:ext cx="8658912" cy="1187343"/>
            <a:chOff x="497768" y="6139455"/>
            <a:chExt cx="8658912" cy="1187343"/>
          </a:xfrm>
        </p:grpSpPr>
        <p:sp>
          <p:nvSpPr>
            <p:cNvPr id="34" name="TextBox 33"/>
            <p:cNvSpPr txBox="1"/>
            <p:nvPr/>
          </p:nvSpPr>
          <p:spPr>
            <a:xfrm>
              <a:off x="863095" y="6139455"/>
              <a:ext cx="8293585" cy="1187343"/>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lvl1pPr algn="l">
                <a:defRPr sz="1200"/>
              </a:lvl1pPr>
            </a:lstStyle>
            <a:p>
              <a:r>
                <a:rPr lang="en-US" dirty="0" smtClean="0"/>
                <a:t>Discovery Application:  A </a:t>
              </a:r>
              <a:r>
                <a:rPr lang="en-US" dirty="0"/>
                <a:t>custom </a:t>
              </a:r>
              <a:r>
                <a:rPr lang="en-US" dirty="0" smtClean="0"/>
                <a:t>discovery </a:t>
              </a:r>
              <a:r>
                <a:rPr lang="en-US" dirty="0"/>
                <a:t>application orchestrates all of the business flow and internal API calls to the </a:t>
              </a:r>
              <a:r>
                <a:rPr lang="en-US" dirty="0" smtClean="0"/>
                <a:t>conversation and discovery services, including any speech to text conversion. Application logic passes </a:t>
              </a:r>
              <a:r>
                <a:rPr lang="en-US" dirty="0"/>
                <a:t>the </a:t>
              </a:r>
              <a:r>
                <a:rPr lang="en-US" dirty="0" smtClean="0"/>
                <a:t>request to </a:t>
              </a:r>
              <a:r>
                <a:rPr lang="en-US" dirty="0"/>
                <a:t>the conversation </a:t>
              </a:r>
              <a:r>
                <a:rPr lang="en-US" dirty="0" smtClean="0"/>
                <a:t>service and checks the level </a:t>
              </a:r>
              <a:r>
                <a:rPr lang="en-US" dirty="0"/>
                <a:t>of confidence </a:t>
              </a:r>
              <a:r>
                <a:rPr lang="en-US" dirty="0" smtClean="0"/>
                <a:t>of the response.  If the confidence is above </a:t>
              </a:r>
              <a:r>
                <a:rPr lang="en-US" dirty="0"/>
                <a:t>a set threshold, the response is returned to the </a:t>
              </a:r>
              <a:r>
                <a:rPr lang="en-US" dirty="0" smtClean="0"/>
                <a:t>user, along with any related content (also managed by the application). </a:t>
              </a:r>
              <a:r>
                <a:rPr lang="en-US" dirty="0"/>
                <a:t>If the confidence levels are low, the application logic checks for possible answers using the discovery service</a:t>
              </a:r>
              <a:r>
                <a:rPr lang="en-US" dirty="0" smtClean="0"/>
                <a:t>. </a:t>
              </a:r>
              <a:r>
                <a:rPr lang="en-US" dirty="0"/>
                <a:t>IBM Watson Discovery Service processes the query and returns the results to the discovery application.</a:t>
              </a:r>
            </a:p>
          </p:txBody>
        </p:sp>
        <p:grpSp>
          <p:nvGrpSpPr>
            <p:cNvPr id="44" name="Group 43"/>
            <p:cNvGrpSpPr/>
            <p:nvPr/>
          </p:nvGrpSpPr>
          <p:grpSpPr>
            <a:xfrm>
              <a:off x="497768" y="6139455"/>
              <a:ext cx="267070" cy="274600"/>
              <a:chOff x="2437247" y="2407009"/>
              <a:chExt cx="267070" cy="274600"/>
            </a:xfrm>
          </p:grpSpPr>
          <p:sp>
            <p:nvSpPr>
              <p:cNvPr id="45" name="Shape 568"/>
              <p:cNvSpPr/>
              <p:nvPr/>
            </p:nvSpPr>
            <p:spPr>
              <a:xfrm>
                <a:off x="2437247" y="2407009"/>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46" name="Shape 569"/>
              <p:cNvSpPr/>
              <p:nvPr/>
            </p:nvSpPr>
            <p:spPr>
              <a:xfrm>
                <a:off x="2500249" y="2459172"/>
                <a:ext cx="141064"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10</a:t>
                </a:r>
              </a:p>
            </p:txBody>
          </p:sp>
        </p:grpSp>
      </p:grpSp>
      <p:grpSp>
        <p:nvGrpSpPr>
          <p:cNvPr id="60" name="Group 59"/>
          <p:cNvGrpSpPr/>
          <p:nvPr/>
        </p:nvGrpSpPr>
        <p:grpSpPr>
          <a:xfrm>
            <a:off x="631118" y="560194"/>
            <a:ext cx="8658911" cy="818011"/>
            <a:chOff x="631118" y="444261"/>
            <a:chExt cx="8658911" cy="818011"/>
          </a:xfrm>
        </p:grpSpPr>
        <p:grpSp>
          <p:nvGrpSpPr>
            <p:cNvPr id="3" name="Group 2"/>
            <p:cNvGrpSpPr/>
            <p:nvPr/>
          </p:nvGrpSpPr>
          <p:grpSpPr>
            <a:xfrm>
              <a:off x="631118" y="444261"/>
              <a:ext cx="267071" cy="274600"/>
              <a:chOff x="369887" y="1936316"/>
              <a:chExt cx="267071" cy="274600"/>
            </a:xfrm>
          </p:grpSpPr>
          <p:sp>
            <p:nvSpPr>
              <p:cNvPr id="4" name="Shape 541"/>
              <p:cNvSpPr/>
              <p:nvPr/>
            </p:nvSpPr>
            <p:spPr>
              <a:xfrm>
                <a:off x="369887" y="1936316"/>
                <a:ext cx="267071"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 name="Shape 542"/>
              <p:cNvSpPr/>
              <p:nvPr/>
            </p:nvSpPr>
            <p:spPr>
              <a:xfrm>
                <a:off x="468155" y="1988479"/>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1</a:t>
                </a:r>
              </a:p>
            </p:txBody>
          </p:sp>
        </p:grpSp>
        <p:sp>
          <p:nvSpPr>
            <p:cNvPr id="59" name="TextBox 58"/>
            <p:cNvSpPr txBox="1"/>
            <p:nvPr/>
          </p:nvSpPr>
          <p:spPr>
            <a:xfrm>
              <a:off x="996444" y="444261"/>
              <a:ext cx="8293585" cy="818011"/>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lvl1pPr algn="l">
                <a:defRPr sz="1200"/>
              </a:lvl1pPr>
            </a:lstStyle>
            <a:p>
              <a:r>
                <a:rPr lang="en-US" dirty="0"/>
                <a:t>Enterprise Data: Plant engineering documents including as-build drawings, operation procedures, technical specifications, maintenance history, bill of materials, incident reports, etc.  Documents </a:t>
              </a:r>
              <a:r>
                <a:rPr lang="en-US" dirty="0" smtClean="0"/>
                <a:t>can be stored in document </a:t>
              </a:r>
              <a:r>
                <a:rPr lang="en-US" dirty="0"/>
                <a:t>management systems, MRP/ERP, databases</a:t>
              </a:r>
              <a:r>
                <a:rPr lang="en-US" dirty="0" smtClean="0"/>
                <a:t>, and file </a:t>
              </a:r>
              <a:r>
                <a:rPr lang="en-US" dirty="0"/>
                <a:t>systems. Project hierarchy information </a:t>
              </a:r>
              <a:r>
                <a:rPr lang="en-US" dirty="0" smtClean="0"/>
                <a:t>used to guide </a:t>
              </a:r>
              <a:r>
                <a:rPr lang="en-US" dirty="0"/>
                <a:t>indexing. </a:t>
              </a:r>
              <a:r>
                <a:rPr lang="en-US" dirty="0" smtClean="0"/>
                <a:t>This repository, </a:t>
              </a:r>
              <a:r>
                <a:rPr lang="en-US" dirty="0"/>
                <a:t>along with knowledge from the institutional SMEs, </a:t>
              </a:r>
              <a:r>
                <a:rPr lang="en-US" dirty="0" smtClean="0"/>
                <a:t>prepares </a:t>
              </a:r>
              <a:r>
                <a:rPr lang="en-US" dirty="0"/>
                <a:t>and </a:t>
              </a:r>
              <a:r>
                <a:rPr lang="en-US" dirty="0" smtClean="0"/>
                <a:t>trains </a:t>
              </a:r>
              <a:r>
                <a:rPr lang="en-US" dirty="0"/>
                <a:t>the cognitive </a:t>
              </a:r>
              <a:r>
                <a:rPr lang="en-US" dirty="0" smtClean="0"/>
                <a:t>technical assistant. </a:t>
              </a:r>
              <a:endParaRPr lang="en-US" dirty="0"/>
            </a:p>
          </p:txBody>
        </p:sp>
      </p:grpSp>
      <p:sp>
        <p:nvSpPr>
          <p:cNvPr id="62" name="TextBox 61"/>
          <p:cNvSpPr txBox="1"/>
          <p:nvPr/>
        </p:nvSpPr>
        <p:spPr>
          <a:xfrm>
            <a:off x="139841" y="169774"/>
            <a:ext cx="9677259" cy="264013"/>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1200" b="1" i="0" u="none" strike="noStrike" cap="none" spc="0" normalizeH="0" baseline="0" dirty="0" smtClean="0">
                <a:ln>
                  <a:noFill/>
                </a:ln>
                <a:solidFill>
                  <a:srgbClr val="1A77B5"/>
                </a:solidFill>
                <a:effectLst/>
                <a:uFillTx/>
                <a:latin typeface="Helvetica" charset="0"/>
                <a:ea typeface="Helvetica" charset="0"/>
                <a:cs typeface="Helvetica" charset="0"/>
                <a:sym typeface="Helvetica Light"/>
              </a:rPr>
              <a:t>COGNITIVE TECHNICAL ASSISTANT</a:t>
            </a:r>
            <a:r>
              <a:rPr kumimoji="0" lang="en-US" sz="1200" b="1" i="0" u="none" strike="noStrike" cap="none" spc="0" normalizeH="0" dirty="0" smtClean="0">
                <a:ln>
                  <a:noFill/>
                </a:ln>
                <a:solidFill>
                  <a:srgbClr val="1A77B5"/>
                </a:solidFill>
                <a:effectLst/>
                <a:uFillTx/>
                <a:latin typeface="Helvetica" charset="0"/>
                <a:ea typeface="Helvetica" charset="0"/>
                <a:cs typeface="Helvetica" charset="0"/>
                <a:sym typeface="Helvetica Light"/>
              </a:rPr>
              <a:t> </a:t>
            </a:r>
            <a:r>
              <a:rPr lang="en-US" sz="1200" b="1" dirty="0" smtClean="0">
                <a:solidFill>
                  <a:srgbClr val="1A77B5"/>
                </a:solidFill>
                <a:latin typeface="Helvetica" charset="0"/>
                <a:ea typeface="Helvetica" charset="0"/>
                <a:cs typeface="Helvetica" charset="0"/>
              </a:rPr>
              <a:t>ARCHITECTURE DETAILS</a:t>
            </a:r>
            <a:endParaRPr kumimoji="0" lang="en-US" sz="1200" b="1" i="0" u="none" strike="noStrike" cap="none" spc="0" normalizeH="0" baseline="0" dirty="0">
              <a:ln>
                <a:noFill/>
              </a:ln>
              <a:solidFill>
                <a:srgbClr val="1A77B5"/>
              </a:solidFill>
              <a:effectLst/>
              <a:uFillTx/>
              <a:latin typeface="Helvetica" charset="0"/>
              <a:ea typeface="Helvetica" charset="0"/>
              <a:cs typeface="Helvetica" charset="0"/>
              <a:sym typeface="Helvetica Light"/>
            </a:endParaRPr>
          </a:p>
        </p:txBody>
      </p:sp>
      <p:grpSp>
        <p:nvGrpSpPr>
          <p:cNvPr id="6" name="Group 5"/>
          <p:cNvGrpSpPr/>
          <p:nvPr/>
        </p:nvGrpSpPr>
        <p:grpSpPr>
          <a:xfrm>
            <a:off x="631118" y="3562893"/>
            <a:ext cx="8658910" cy="274600"/>
            <a:chOff x="631118" y="3488233"/>
            <a:chExt cx="8658910" cy="274600"/>
          </a:xfrm>
        </p:grpSpPr>
        <p:grpSp>
          <p:nvGrpSpPr>
            <p:cNvPr id="23" name="Group 22"/>
            <p:cNvGrpSpPr/>
            <p:nvPr/>
          </p:nvGrpSpPr>
          <p:grpSpPr>
            <a:xfrm>
              <a:off x="631118" y="3488233"/>
              <a:ext cx="267070" cy="274600"/>
              <a:chOff x="2437247" y="1936316"/>
              <a:chExt cx="267070" cy="274600"/>
            </a:xfrm>
          </p:grpSpPr>
          <p:sp>
            <p:nvSpPr>
              <p:cNvPr id="24" name="Shape 553"/>
              <p:cNvSpPr/>
              <p:nvPr/>
            </p:nvSpPr>
            <p:spPr>
              <a:xfrm>
                <a:off x="2437247" y="1936316"/>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5" name="Shape 554"/>
              <p:cNvSpPr/>
              <p:nvPr/>
            </p:nvSpPr>
            <p:spPr>
              <a:xfrm>
                <a:off x="2535515" y="1988479"/>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5</a:t>
                </a:r>
              </a:p>
            </p:txBody>
          </p:sp>
        </p:grpSp>
        <p:sp>
          <p:nvSpPr>
            <p:cNvPr id="57" name="TextBox 56"/>
            <p:cNvSpPr txBox="1"/>
            <p:nvPr/>
          </p:nvSpPr>
          <p:spPr>
            <a:xfrm>
              <a:off x="996443" y="3488233"/>
              <a:ext cx="8293585" cy="264013"/>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lvl1pPr algn="l">
                <a:defRPr sz="1200"/>
              </a:lvl1pPr>
            </a:lstStyle>
            <a:p>
              <a:r>
                <a:rPr lang="en-US" dirty="0"/>
                <a:t>A collection of content and cognitive information is stored </a:t>
              </a:r>
              <a:r>
                <a:rPr lang="en-US" dirty="0" smtClean="0"/>
                <a:t>in a repository to </a:t>
              </a:r>
              <a:r>
                <a:rPr lang="en-US" dirty="0"/>
                <a:t>support the system.</a:t>
              </a:r>
            </a:p>
          </p:txBody>
        </p:sp>
      </p:grpSp>
    </p:spTree>
    <p:extLst>
      <p:ext uri="{BB962C8B-B14F-4D97-AF65-F5344CB8AC3E}">
        <p14:creationId xmlns:p14="http://schemas.microsoft.com/office/powerpoint/2010/main" val="634179037"/>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25400" dist="12700" dir="5400000" rotWithShape="0">
              <a:srgbClr val="000000">
                <a:alpha val="50000"/>
              </a:srgbClr>
            </a:outerShdw>
          </a:effectLst>
        </a:effectStyle>
        <a:effectStyle>
          <a:effectLst>
            <a:outerShdw blurRad="38100" rotWithShape="0">
              <a:srgbClr val="000000">
                <a:alpha val="50000"/>
              </a:srgbClr>
            </a:outerShdw>
          </a:effectLst>
        </a:effectStyle>
        <a:effectStyle>
          <a:effectLst>
            <a:outerShdw blurRad="254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25400" dist="12700" dir="5400000" rotWithShape="0">
            <a:srgbClr val="000000">
              <a:alpha val="50000"/>
            </a:srgbClr>
          </a:outerShdw>
        </a:effectLst>
      </a:spPr>
      <a:bodyPr rot="0" spcFirstLastPara="1" vertOverflow="overflow" horzOverflow="overflow" vert="horz" wrap="square" lIns="39290" tIns="39290" rIns="39290" bIns="3929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Pr>
      <a:bodyPr rot="0" spcFirstLastPara="1" vertOverflow="overflow" horzOverflow="overflow" vert="horz" wrap="square" lIns="39290" tIns="39290" rIns="39290" bIns="3929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25400" dist="12700" dir="5400000" rotWithShape="0">
              <a:srgbClr val="000000">
                <a:alpha val="50000"/>
              </a:srgbClr>
            </a:outerShdw>
          </a:effectLst>
        </a:effectStyle>
        <a:effectStyle>
          <a:effectLst>
            <a:outerShdw blurRad="38100" rotWithShape="0">
              <a:srgbClr val="000000">
                <a:alpha val="50000"/>
              </a:srgbClr>
            </a:outerShdw>
          </a:effectLst>
        </a:effectStyle>
        <a:effectStyle>
          <a:effectLst>
            <a:outerShdw blurRad="254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25400" dist="12700" dir="5400000" rotWithShape="0">
            <a:srgbClr val="000000">
              <a:alpha val="50000"/>
            </a:srgbClr>
          </a:outerShdw>
        </a:effectLst>
      </a:spPr>
      <a:bodyPr rot="0" spcFirstLastPara="1" vertOverflow="overflow" horzOverflow="overflow" vert="horz" wrap="square" lIns="39290" tIns="39290" rIns="39290" bIns="3929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Pr>
      <a:bodyPr rot="0" spcFirstLastPara="1" vertOverflow="overflow" horzOverflow="overflow" vert="horz" wrap="square" lIns="39290" tIns="39290" rIns="39290" bIns="3929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562</Words>
  <Application>Microsoft Macintosh PowerPoint</Application>
  <PresentationFormat>Custom</PresentationFormat>
  <Paragraphs>76</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Helvetica</vt:lpstr>
      <vt:lpstr>Helvetica Light</vt:lpstr>
      <vt:lpstr>Helvetica Neue</vt:lpstr>
      <vt:lpstr>HelvNeue Roman for IBM</vt:lpstr>
      <vt:lpstr>White</vt:lpstr>
      <vt:lpstr>PowerPoint Presentation</vt:lpstr>
      <vt:lpstr>PowerPoint Presentation</vt:lpstr>
    </vt:vector>
  </TitlesOfParts>
  <Manager/>
  <Company/>
  <LinksUpToDate>false</LinksUpToDate>
  <SharedDoc>false</SharedDoc>
  <HyperlinkBase/>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 Template 17 May 2016</dc:title>
  <dc:subject/>
  <dc:creator/>
  <cp:keywords/>
  <dc:description/>
  <cp:lastModifiedBy/>
  <cp:revision>1</cp:revision>
  <dcterms:modified xsi:type="dcterms:W3CDTF">2017-08-17T23:30:33Z</dcterms:modified>
  <cp:category/>
</cp:coreProperties>
</file>