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88" r:id="rId2"/>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1pPr>
    <a:lvl2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2pPr>
    <a:lvl3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3pPr>
    <a:lvl4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4pPr>
    <a:lvl5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5pPr>
    <a:lvl6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6pPr>
    <a:lvl7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7pPr>
    <a:lvl8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8pPr>
    <a:lvl9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1C3649"/>
    <a:srgbClr val="437AAA"/>
    <a:srgbClr val="EBE8EB"/>
    <a:srgbClr val="A9CBEA"/>
    <a:srgbClr val="5498D5"/>
    <a:srgbClr val="FF64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n"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6E3E3"/>
          </a:solidFill>
        </a:fill>
      </a:tcStyle>
    </a:wholeTbl>
    <a:band2H>
      <a:tcTxStyle/>
      <a:tcStyle>
        <a:tcBdr/>
        <a:fill>
          <a:solidFill>
            <a:srgbClr val="F3F1F1"/>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n"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9CFCF"/>
          </a:solidFill>
        </a:fill>
      </a:tcStyle>
    </a:wholeTbl>
    <a:band2H>
      <a:tcTxStyle/>
      <a:tcStyle>
        <a:tcBdr/>
        <a:fill>
          <a:solidFill>
            <a:srgbClr val="FCE9E9"/>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n"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2D4F5"/>
          </a:solidFill>
        </a:fill>
      </a:tcStyle>
    </a:wholeTbl>
    <a:band2H>
      <a:tcTxStyle/>
      <a:tcStyle>
        <a:tcBdr/>
        <a:fill>
          <a:solidFill>
            <a:srgbClr val="F1EBFA"/>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n"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n"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84"/>
  </p:normalViewPr>
  <p:slideViewPr>
    <p:cSldViewPr snapToGrid="0" snapToObjects="1">
      <p:cViewPr varScale="1">
        <p:scale>
          <a:sx n="103" d="100"/>
          <a:sy n="103" d="100"/>
        </p:scale>
        <p:origin x="87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85" name="Shape 385"/>
          <p:cNvSpPr>
            <a:spLocks noGrp="1" noRot="1" noChangeAspect="1"/>
          </p:cNvSpPr>
          <p:nvPr>
            <p:ph type="sldImg"/>
          </p:nvPr>
        </p:nvSpPr>
        <p:spPr>
          <a:xfrm>
            <a:off x="1143000" y="685800"/>
            <a:ext cx="4572000" cy="3429000"/>
          </a:xfrm>
          <a:prstGeom prst="rect">
            <a:avLst/>
          </a:prstGeom>
        </p:spPr>
        <p:txBody>
          <a:bodyPr/>
          <a:lstStyle/>
          <a:p>
            <a:endParaRPr/>
          </a:p>
        </p:txBody>
      </p:sp>
      <p:sp>
        <p:nvSpPr>
          <p:cNvPr id="386" name="Shape 386"/>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Calibri"/>
      </a:defRPr>
    </a:lvl1pPr>
    <a:lvl2pPr indent="228600" latinLnBrk="0">
      <a:defRPr sz="1200">
        <a:latin typeface="+mj-lt"/>
        <a:ea typeface="+mj-ea"/>
        <a:cs typeface="+mj-cs"/>
        <a:sym typeface="Calibri"/>
      </a:defRPr>
    </a:lvl2pPr>
    <a:lvl3pPr indent="457200" latinLnBrk="0">
      <a:defRPr sz="1200">
        <a:latin typeface="+mj-lt"/>
        <a:ea typeface="+mj-ea"/>
        <a:cs typeface="+mj-cs"/>
        <a:sym typeface="Calibri"/>
      </a:defRPr>
    </a:lvl3pPr>
    <a:lvl4pPr indent="685800" latinLnBrk="0">
      <a:defRPr sz="1200">
        <a:latin typeface="+mj-lt"/>
        <a:ea typeface="+mj-ea"/>
        <a:cs typeface="+mj-cs"/>
        <a:sym typeface="Calibri"/>
      </a:defRPr>
    </a:lvl4pPr>
    <a:lvl5pPr indent="914400" latinLnBrk="0">
      <a:defRPr sz="1200">
        <a:latin typeface="+mj-lt"/>
        <a:ea typeface="+mj-ea"/>
        <a:cs typeface="+mj-cs"/>
        <a:sym typeface="Calibri"/>
      </a:defRPr>
    </a:lvl5pPr>
    <a:lvl6pPr indent="1143000" latinLnBrk="0">
      <a:defRPr sz="1200">
        <a:latin typeface="+mj-lt"/>
        <a:ea typeface="+mj-ea"/>
        <a:cs typeface="+mj-cs"/>
        <a:sym typeface="Calibri"/>
      </a:defRPr>
    </a:lvl6pPr>
    <a:lvl7pPr indent="1371600" latinLnBrk="0">
      <a:defRPr sz="1200">
        <a:latin typeface="+mj-lt"/>
        <a:ea typeface="+mj-ea"/>
        <a:cs typeface="+mj-cs"/>
        <a:sym typeface="Calibri"/>
      </a:defRPr>
    </a:lvl7pPr>
    <a:lvl8pPr indent="1600200" latinLnBrk="0">
      <a:defRPr sz="1200">
        <a:latin typeface="+mj-lt"/>
        <a:ea typeface="+mj-ea"/>
        <a:cs typeface="+mj-cs"/>
        <a:sym typeface="Calibri"/>
      </a:defRPr>
    </a:lvl8pPr>
    <a:lvl9pPr indent="1828800" latinLnBrk="0">
      <a:defRPr sz="1200">
        <a:latin typeface="+mj-lt"/>
        <a:ea typeface="+mj-ea"/>
        <a:cs typeface="+mj-cs"/>
        <a:sym typeface="Calibri"/>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x">
  <p:cSld name="BLANK">
    <p:spTree>
      <p:nvGrpSpPr>
        <p:cNvPr id="1" name=""/>
        <p:cNvGrpSpPr/>
        <p:nvPr/>
      </p:nvGrpSpPr>
      <p:grpSpPr>
        <a:xfrm>
          <a:off x="0" y="0"/>
          <a:ext cx="0" cy="0"/>
          <a:chOff x="0" y="0"/>
          <a:chExt cx="0" cy="0"/>
        </a:xfrm>
      </p:grpSpPr>
      <p:sp>
        <p:nvSpPr>
          <p:cNvPr id="310" name="Subtitle 2"/>
          <p:cNvSpPr txBox="1"/>
          <p:nvPr/>
        </p:nvSpPr>
        <p:spPr>
          <a:xfrm>
            <a:off x="126999" y="6491337"/>
            <a:ext cx="1432509" cy="288823"/>
          </a:xfrm>
          <a:prstGeom prst="rect">
            <a:avLst/>
          </a:prstGeom>
          <a:ln w="12700">
            <a:miter lim="400000"/>
          </a:ln>
          <a:extLst>
            <a:ext uri="{C572A759-6A51-4108-AA02-DFA0A04FC94B}">
              <ma14:wrappingTextBoxFlag xmlns:ma14="http://schemas.microsoft.com/office/mac/drawingml/2011/main" xmlns="" val="1"/>
            </a:ext>
          </a:extLst>
        </p:spPr>
        <p:txBody>
          <a:bodyPr lIns="45718" tIns="45718" rIns="45718" bIns="45718">
            <a:spAutoFit/>
          </a:bodyPr>
          <a:lstStyle/>
          <a:p>
            <a:pPr>
              <a:lnSpc>
                <a:spcPct val="90000"/>
              </a:lnSpc>
              <a:defRPr sz="1400">
                <a:solidFill>
                  <a:schemeClr val="accent4"/>
                </a:solidFill>
                <a:latin typeface="+mn-lt"/>
                <a:ea typeface="+mn-ea"/>
                <a:cs typeface="+mn-cs"/>
                <a:sym typeface="Arial"/>
              </a:defRPr>
            </a:pPr>
            <a:r>
              <a:t>IBM </a:t>
            </a:r>
            <a:r>
              <a:rPr b="1"/>
              <a:t>Cloud</a:t>
            </a:r>
          </a:p>
        </p:txBody>
      </p:sp>
      <p:sp>
        <p:nvSpPr>
          <p:cNvPr id="311" name="Subtitle 2"/>
          <p:cNvSpPr txBox="1"/>
          <p:nvPr/>
        </p:nvSpPr>
        <p:spPr>
          <a:xfrm>
            <a:off x="7768907" y="6512414"/>
            <a:ext cx="3643976" cy="264254"/>
          </a:xfrm>
          <a:prstGeom prst="rect">
            <a:avLst/>
          </a:prstGeom>
          <a:ln w="12700">
            <a:miter lim="400000"/>
          </a:ln>
          <a:extLst>
            <a:ext uri="{C572A759-6A51-4108-AA02-DFA0A04FC94B}">
              <ma14:wrappingTextBoxFlag xmlns:ma14="http://schemas.microsoft.com/office/mac/drawingml/2011/main" xmlns="" val="1"/>
            </a:ext>
          </a:extLst>
        </p:spPr>
        <p:txBody>
          <a:bodyPr lIns="45718" tIns="45718" rIns="45718" bIns="45718">
            <a:spAutoFit/>
          </a:bodyPr>
          <a:lstStyle>
            <a:lvl1pPr algn="r">
              <a:lnSpc>
                <a:spcPct val="90000"/>
              </a:lnSpc>
              <a:defRPr sz="1200">
                <a:solidFill>
                  <a:srgbClr val="CACACA"/>
                </a:solidFill>
                <a:latin typeface="+mn-lt"/>
                <a:ea typeface="+mn-ea"/>
                <a:cs typeface="+mn-cs"/>
                <a:sym typeface="Arial"/>
              </a:defRPr>
            </a:lvl1pPr>
          </a:lstStyle>
          <a:p>
            <a:r>
              <a:t>Internal and Business Partner Use Only</a:t>
            </a:r>
          </a:p>
        </p:txBody>
      </p:sp>
      <p:pic>
        <p:nvPicPr>
          <p:cNvPr id="312" name="ibm_logo_dark blue-01.png" descr="ibm_logo_dark blue-01.png"/>
          <p:cNvPicPr>
            <a:picLocks noChangeAspect="1"/>
          </p:cNvPicPr>
          <p:nvPr/>
        </p:nvPicPr>
        <p:blipFill>
          <a:blip r:embed="rId2">
            <a:extLst/>
          </a:blip>
          <a:stretch>
            <a:fillRect/>
          </a:stretch>
        </p:blipFill>
        <p:spPr>
          <a:xfrm rot="5400000">
            <a:off x="11717319" y="6383320"/>
            <a:ext cx="190502" cy="504861"/>
          </a:xfrm>
          <a:prstGeom prst="rect">
            <a:avLst/>
          </a:prstGeom>
          <a:ln w="12700">
            <a:miter lim="400000"/>
          </a:ln>
        </p:spPr>
      </p:pic>
      <p:sp>
        <p:nvSpPr>
          <p:cNvPr id="313" name="Line"/>
          <p:cNvSpPr/>
          <p:nvPr/>
        </p:nvSpPr>
        <p:spPr>
          <a:xfrm>
            <a:off x="-1" y="6394450"/>
            <a:ext cx="12192003" cy="0"/>
          </a:xfrm>
          <a:prstGeom prst="line">
            <a:avLst/>
          </a:prstGeom>
          <a:ln w="25400">
            <a:solidFill>
              <a:schemeClr val="accent5"/>
            </a:solidFill>
            <a:miter/>
          </a:ln>
        </p:spPr>
        <p:txBody>
          <a:bodyPr lIns="45718" tIns="45718" rIns="45718" bIns="45718"/>
          <a:lstStyle/>
          <a:p>
            <a:endParaRPr/>
          </a:p>
        </p:txBody>
      </p:sp>
      <p:sp>
        <p:nvSpPr>
          <p:cNvPr id="314" name="Slide title"/>
          <p:cNvSpPr txBox="1">
            <a:spLocks noGrp="1"/>
          </p:cNvSpPr>
          <p:nvPr>
            <p:ph type="body" sz="quarter" idx="13"/>
          </p:nvPr>
        </p:nvSpPr>
        <p:spPr>
          <a:xfrm>
            <a:off x="254000" y="254000"/>
            <a:ext cx="4024249" cy="521223"/>
          </a:xfrm>
          <a:prstGeom prst="rect">
            <a:avLst/>
          </a:prstGeom>
        </p:spPr>
        <p:txBody>
          <a:bodyPr lIns="45718" tIns="45718" rIns="45718" bIns="45718"/>
          <a:lstStyle>
            <a:lvl1pPr defTabSz="777240">
              <a:lnSpc>
                <a:spcPct val="90000"/>
              </a:lnSpc>
              <a:defRPr sz="3000" b="1">
                <a:solidFill>
                  <a:schemeClr val="accent4"/>
                </a:solidFill>
              </a:defRPr>
            </a:lvl1pPr>
          </a:lstStyle>
          <a:p>
            <a:r>
              <a:t>Slide title</a:t>
            </a: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Light Blank">
    <p:bg>
      <p:bgPr>
        <a:solidFill>
          <a:schemeClr val="accent2">
            <a:lumOff val="5588"/>
          </a:schemeClr>
        </a:solidFill>
        <a:effectLst/>
      </p:bgPr>
    </p:bg>
    <p:spTree>
      <p:nvGrpSpPr>
        <p:cNvPr id="1" name=""/>
        <p:cNvGrpSpPr/>
        <p:nvPr/>
      </p:nvGrpSpPr>
      <p:grpSpPr>
        <a:xfrm>
          <a:off x="0" y="0"/>
          <a:ext cx="0" cy="0"/>
          <a:chOff x="0" y="0"/>
          <a:chExt cx="0" cy="0"/>
        </a:xfrm>
      </p:grpSpPr>
      <p:sp>
        <p:nvSpPr>
          <p:cNvPr id="322" name="Rectangle 14"/>
          <p:cNvSpPr/>
          <p:nvPr userDrawn="1"/>
        </p:nvSpPr>
        <p:spPr>
          <a:xfrm>
            <a:off x="-2" y="6413500"/>
            <a:ext cx="12192004" cy="444500"/>
          </a:xfrm>
          <a:prstGeom prst="rect">
            <a:avLst/>
          </a:prstGeom>
          <a:solidFill>
            <a:srgbClr val="FFFFFF"/>
          </a:solidFill>
          <a:ln w="12700">
            <a:miter lim="400000"/>
          </a:ln>
        </p:spPr>
        <p:txBody>
          <a:bodyPr lIns="45718" tIns="45718" rIns="45718" bIns="45718" anchor="ctr"/>
          <a:lstStyle/>
          <a:p>
            <a:pPr algn="ctr">
              <a:defRPr>
                <a:solidFill>
                  <a:srgbClr val="FFFFFF"/>
                </a:solidFill>
                <a:latin typeface="+mn-lt"/>
                <a:ea typeface="+mn-ea"/>
                <a:cs typeface="+mn-cs"/>
                <a:sym typeface="Arial"/>
              </a:defRPr>
            </a:pPr>
            <a:endParaRPr/>
          </a:p>
        </p:txBody>
      </p:sp>
      <p:pic>
        <p:nvPicPr>
          <p:cNvPr id="323" name="ibm_logo_dark blue-01.png" descr="ibm_logo_dark blue-01.png"/>
          <p:cNvPicPr>
            <a:picLocks noChangeAspect="1"/>
          </p:cNvPicPr>
          <p:nvPr/>
        </p:nvPicPr>
        <p:blipFill>
          <a:blip r:embed="rId2">
            <a:extLst/>
          </a:blip>
          <a:stretch>
            <a:fillRect/>
          </a:stretch>
        </p:blipFill>
        <p:spPr>
          <a:xfrm rot="5400000">
            <a:off x="11717319" y="6383320"/>
            <a:ext cx="190502" cy="504861"/>
          </a:xfrm>
          <a:prstGeom prst="rect">
            <a:avLst/>
          </a:prstGeom>
          <a:ln w="12700">
            <a:miter lim="400000"/>
          </a:ln>
        </p:spPr>
      </p:pic>
      <p:sp>
        <p:nvSpPr>
          <p:cNvPr id="324" name="Line"/>
          <p:cNvSpPr/>
          <p:nvPr/>
        </p:nvSpPr>
        <p:spPr>
          <a:xfrm>
            <a:off x="-1" y="6394450"/>
            <a:ext cx="12192003" cy="0"/>
          </a:xfrm>
          <a:prstGeom prst="line">
            <a:avLst/>
          </a:prstGeom>
          <a:ln w="25400">
            <a:solidFill>
              <a:schemeClr val="accent5"/>
            </a:solidFill>
            <a:miter/>
          </a:ln>
        </p:spPr>
        <p:txBody>
          <a:bodyPr lIns="45718" tIns="45718" rIns="45718" bIns="45718"/>
          <a:lstStyle/>
          <a:p>
            <a:endParaRPr/>
          </a:p>
        </p:txBody>
      </p:sp>
      <p:sp>
        <p:nvSpPr>
          <p:cNvPr id="325" name="Subtitle 2"/>
          <p:cNvSpPr txBox="1"/>
          <p:nvPr/>
        </p:nvSpPr>
        <p:spPr>
          <a:xfrm>
            <a:off x="7768907" y="6512414"/>
            <a:ext cx="3643976" cy="264254"/>
          </a:xfrm>
          <a:prstGeom prst="rect">
            <a:avLst/>
          </a:prstGeom>
          <a:ln w="12700">
            <a:miter lim="400000"/>
          </a:ln>
          <a:extLst>
            <a:ext uri="{C572A759-6A51-4108-AA02-DFA0A04FC94B}">
              <ma14:wrappingTextBoxFlag xmlns:ma14="http://schemas.microsoft.com/office/mac/drawingml/2011/main" xmlns="" val="1"/>
            </a:ext>
          </a:extLst>
        </p:spPr>
        <p:txBody>
          <a:bodyPr lIns="45718" tIns="45718" rIns="45718" bIns="45718">
            <a:spAutoFit/>
          </a:bodyPr>
          <a:lstStyle>
            <a:lvl1pPr algn="r">
              <a:lnSpc>
                <a:spcPct val="90000"/>
              </a:lnSpc>
              <a:defRPr sz="1200">
                <a:solidFill>
                  <a:srgbClr val="CACACA"/>
                </a:solidFill>
                <a:latin typeface="+mn-lt"/>
                <a:ea typeface="+mn-ea"/>
                <a:cs typeface="+mn-cs"/>
                <a:sym typeface="Arial"/>
              </a:defRPr>
            </a:lvl1pPr>
          </a:lstStyle>
          <a:p>
            <a:r>
              <a:t>Internal and Business Partner Use Only</a:t>
            </a:r>
          </a:p>
        </p:txBody>
      </p:sp>
      <p:sp>
        <p:nvSpPr>
          <p:cNvPr id="326" name="Slide title"/>
          <p:cNvSpPr txBox="1">
            <a:spLocks noGrp="1"/>
          </p:cNvSpPr>
          <p:nvPr>
            <p:ph type="body" sz="quarter" idx="13"/>
          </p:nvPr>
        </p:nvSpPr>
        <p:spPr>
          <a:xfrm>
            <a:off x="254000" y="254000"/>
            <a:ext cx="4024249" cy="521223"/>
          </a:xfrm>
          <a:prstGeom prst="rect">
            <a:avLst/>
          </a:prstGeom>
        </p:spPr>
        <p:txBody>
          <a:bodyPr lIns="45718" tIns="45718" rIns="45718" bIns="45718"/>
          <a:lstStyle>
            <a:lvl1pPr defTabSz="777240">
              <a:lnSpc>
                <a:spcPct val="90000"/>
              </a:lnSpc>
              <a:defRPr sz="3000" b="1">
                <a:solidFill>
                  <a:schemeClr val="accent4"/>
                </a:solidFill>
              </a:defRPr>
            </a:lvl1pPr>
          </a:lstStyle>
          <a:p>
            <a:r>
              <a:t>Slide title</a:t>
            </a:r>
          </a:p>
        </p:txBody>
      </p:sp>
      <p:sp>
        <p:nvSpPr>
          <p:cNvPr id="327" name="Subtitle 2"/>
          <p:cNvSpPr txBox="1"/>
          <p:nvPr/>
        </p:nvSpPr>
        <p:spPr>
          <a:xfrm>
            <a:off x="126999" y="6491337"/>
            <a:ext cx="1432509" cy="288823"/>
          </a:xfrm>
          <a:prstGeom prst="rect">
            <a:avLst/>
          </a:prstGeom>
          <a:ln w="12700">
            <a:miter lim="400000"/>
          </a:ln>
          <a:extLst>
            <a:ext uri="{C572A759-6A51-4108-AA02-DFA0A04FC94B}">
              <ma14:wrappingTextBoxFlag xmlns:ma14="http://schemas.microsoft.com/office/mac/drawingml/2011/main" xmlns="" val="1"/>
            </a:ext>
          </a:extLst>
        </p:spPr>
        <p:txBody>
          <a:bodyPr lIns="45718" tIns="45718" rIns="45718" bIns="45718">
            <a:spAutoFit/>
          </a:bodyPr>
          <a:lstStyle/>
          <a:p>
            <a:pPr>
              <a:lnSpc>
                <a:spcPct val="90000"/>
              </a:lnSpc>
              <a:defRPr sz="1400">
                <a:solidFill>
                  <a:schemeClr val="accent4"/>
                </a:solidFill>
                <a:latin typeface="+mn-lt"/>
                <a:ea typeface="+mn-ea"/>
                <a:cs typeface="+mn-cs"/>
                <a:sym typeface="Arial"/>
              </a:defRPr>
            </a:pPr>
            <a:r>
              <a:t>IBM </a:t>
            </a:r>
            <a:r>
              <a:rPr b="1"/>
              <a:t>Cloud</a:t>
            </a: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4"/>
          <p:cNvSpPr/>
          <p:nvPr/>
        </p:nvSpPr>
        <p:spPr>
          <a:xfrm>
            <a:off x="-2" y="6413500"/>
            <a:ext cx="12192004" cy="444500"/>
          </a:xfrm>
          <a:prstGeom prst="rect">
            <a:avLst/>
          </a:prstGeom>
          <a:solidFill>
            <a:srgbClr val="FFFFFF"/>
          </a:solidFill>
          <a:ln w="12700">
            <a:miter lim="400000"/>
          </a:ln>
        </p:spPr>
        <p:txBody>
          <a:bodyPr lIns="45718" tIns="45718" rIns="45718" bIns="45718" anchor="ctr"/>
          <a:lstStyle/>
          <a:p>
            <a:pPr algn="ctr">
              <a:defRPr>
                <a:solidFill>
                  <a:srgbClr val="FFFFFF"/>
                </a:solidFill>
                <a:latin typeface="+mn-lt"/>
                <a:ea typeface="+mn-ea"/>
                <a:cs typeface="+mn-cs"/>
                <a:sym typeface="Arial"/>
              </a:defRPr>
            </a:pPr>
            <a:endParaRPr/>
          </a:p>
        </p:txBody>
      </p:sp>
      <p:pic>
        <p:nvPicPr>
          <p:cNvPr id="3" name="ibm_logo_dark blue-01.png" descr="ibm_logo_dark blue-01.png"/>
          <p:cNvPicPr>
            <a:picLocks noChangeAspect="1"/>
          </p:cNvPicPr>
          <p:nvPr/>
        </p:nvPicPr>
        <p:blipFill>
          <a:blip r:embed="rId4">
            <a:extLst/>
          </a:blip>
          <a:stretch>
            <a:fillRect/>
          </a:stretch>
        </p:blipFill>
        <p:spPr>
          <a:xfrm rot="5400000">
            <a:off x="11717319" y="6383320"/>
            <a:ext cx="190502" cy="504861"/>
          </a:xfrm>
          <a:prstGeom prst="rect">
            <a:avLst/>
          </a:prstGeom>
          <a:ln w="12700">
            <a:miter lim="400000"/>
          </a:ln>
        </p:spPr>
      </p:pic>
      <p:sp>
        <p:nvSpPr>
          <p:cNvPr id="5" name="Subtitle 2"/>
          <p:cNvSpPr txBox="1"/>
          <p:nvPr/>
        </p:nvSpPr>
        <p:spPr>
          <a:xfrm>
            <a:off x="7768907" y="6512414"/>
            <a:ext cx="3643976" cy="264254"/>
          </a:xfrm>
          <a:prstGeom prst="rect">
            <a:avLst/>
          </a:prstGeom>
          <a:ln w="12700">
            <a:miter lim="400000"/>
          </a:ln>
          <a:extLst>
            <a:ext uri="{C572A759-6A51-4108-AA02-DFA0A04FC94B}">
              <ma14:wrappingTextBoxFlag xmlns:ma14="http://schemas.microsoft.com/office/mac/drawingml/2011/main" xmlns="" val="1"/>
            </a:ext>
          </a:extLst>
        </p:spPr>
        <p:txBody>
          <a:bodyPr lIns="45718" tIns="45718" rIns="45718" bIns="45718">
            <a:spAutoFit/>
          </a:bodyPr>
          <a:lstStyle>
            <a:lvl1pPr algn="r">
              <a:lnSpc>
                <a:spcPct val="90000"/>
              </a:lnSpc>
              <a:defRPr sz="1200">
                <a:solidFill>
                  <a:srgbClr val="CACACA"/>
                </a:solidFill>
                <a:latin typeface="+mn-lt"/>
                <a:ea typeface="+mn-ea"/>
                <a:cs typeface="+mn-cs"/>
                <a:sym typeface="Arial"/>
              </a:defRPr>
            </a:lvl1pPr>
          </a:lstStyle>
          <a:p>
            <a:r>
              <a:t>Internal and Business Partner Use Only</a:t>
            </a:r>
          </a:p>
        </p:txBody>
      </p:sp>
      <p:sp>
        <p:nvSpPr>
          <p:cNvPr id="6" name="Subtitle 2"/>
          <p:cNvSpPr txBox="1"/>
          <p:nvPr/>
        </p:nvSpPr>
        <p:spPr>
          <a:xfrm>
            <a:off x="126999" y="6491337"/>
            <a:ext cx="1432509" cy="288823"/>
          </a:xfrm>
          <a:prstGeom prst="rect">
            <a:avLst/>
          </a:prstGeom>
          <a:ln w="12700">
            <a:miter lim="400000"/>
          </a:ln>
          <a:extLst>
            <a:ext uri="{C572A759-6A51-4108-AA02-DFA0A04FC94B}">
              <ma14:wrappingTextBoxFlag xmlns:ma14="http://schemas.microsoft.com/office/mac/drawingml/2011/main" xmlns="" val="1"/>
            </a:ext>
          </a:extLst>
        </p:spPr>
        <p:txBody>
          <a:bodyPr lIns="45718" tIns="45718" rIns="45718" bIns="45718">
            <a:spAutoFit/>
          </a:bodyPr>
          <a:lstStyle/>
          <a:p>
            <a:pPr>
              <a:lnSpc>
                <a:spcPct val="90000"/>
              </a:lnSpc>
              <a:defRPr sz="1400">
                <a:solidFill>
                  <a:schemeClr val="accent4"/>
                </a:solidFill>
                <a:latin typeface="+mn-lt"/>
                <a:ea typeface="+mn-ea"/>
                <a:cs typeface="+mn-cs"/>
                <a:sym typeface="Arial"/>
              </a:defRPr>
            </a:pPr>
            <a:r>
              <a:t>IBM </a:t>
            </a:r>
            <a:r>
              <a:rPr b="1"/>
              <a:t>Cloud</a:t>
            </a:r>
          </a:p>
        </p:txBody>
      </p:sp>
      <p:sp>
        <p:nvSpPr>
          <p:cNvPr id="10" name="Line"/>
          <p:cNvSpPr/>
          <p:nvPr userDrawn="1"/>
        </p:nvSpPr>
        <p:spPr>
          <a:xfrm>
            <a:off x="-1" y="6394450"/>
            <a:ext cx="12192003" cy="0"/>
          </a:xfrm>
          <a:prstGeom prst="line">
            <a:avLst/>
          </a:prstGeom>
          <a:ln w="25400">
            <a:solidFill>
              <a:schemeClr val="accent5"/>
            </a:solidFill>
            <a:miter/>
          </a:ln>
        </p:spPr>
        <p:txBody>
          <a:bodyPr lIns="45718" tIns="45718" rIns="45718" bIns="45718"/>
          <a:lstStyle/>
          <a:p>
            <a:endParaRPr/>
          </a:p>
        </p:txBody>
      </p:sp>
    </p:spTree>
  </p:cSld>
  <p:clrMap bg1="lt1" tx1="dk1" bg2="lt2" tx2="dk2" accent1="accent1" accent2="accent2" accent3="accent3" accent4="accent4" accent5="accent5" accent6="accent6" hlink="hlink" folHlink="folHlink"/>
  <p:sldLayoutIdLst>
    <p:sldLayoutId id="2147483664" r:id="rId1"/>
    <p:sldLayoutId id="2147483665" r:id="rId2"/>
  </p:sldLayoutIdLst>
  <p:transition spd="med"/>
  <p:txStyles>
    <p:titleStyle>
      <a:lvl1pPr marL="0" marR="0" indent="0" algn="l" defTabSz="412750" rtl="0" latinLnBrk="0">
        <a:lnSpc>
          <a:spcPct val="100000"/>
        </a:lnSpc>
        <a:spcBef>
          <a:spcPts val="0"/>
        </a:spcBef>
        <a:spcAft>
          <a:spcPts val="0"/>
        </a:spcAft>
        <a:buClrTx/>
        <a:buSzTx/>
        <a:buFontTx/>
        <a:buNone/>
        <a:tabLst/>
        <a:defRPr sz="3000" b="1" i="0" u="none" strike="noStrike" cap="none" spc="0" baseline="0">
          <a:ln>
            <a:noFill/>
          </a:ln>
          <a:solidFill>
            <a:srgbClr val="1C3549"/>
          </a:solidFill>
          <a:uFillTx/>
          <a:latin typeface="+mn-lt"/>
          <a:ea typeface="+mn-ea"/>
          <a:cs typeface="+mn-cs"/>
          <a:sym typeface="Arial"/>
        </a:defRPr>
      </a:lvl1pPr>
      <a:lvl2pPr marL="0" marR="0" indent="0" algn="l" defTabSz="412750" rtl="0" latinLnBrk="0">
        <a:lnSpc>
          <a:spcPct val="100000"/>
        </a:lnSpc>
        <a:spcBef>
          <a:spcPts val="0"/>
        </a:spcBef>
        <a:spcAft>
          <a:spcPts val="0"/>
        </a:spcAft>
        <a:buClrTx/>
        <a:buSzTx/>
        <a:buFontTx/>
        <a:buNone/>
        <a:tabLst/>
        <a:defRPr sz="3000" b="1" i="0" u="none" strike="noStrike" cap="none" spc="0" baseline="0">
          <a:ln>
            <a:noFill/>
          </a:ln>
          <a:solidFill>
            <a:srgbClr val="1C3549"/>
          </a:solidFill>
          <a:uFillTx/>
          <a:latin typeface="+mn-lt"/>
          <a:ea typeface="+mn-ea"/>
          <a:cs typeface="+mn-cs"/>
          <a:sym typeface="Arial"/>
        </a:defRPr>
      </a:lvl2pPr>
      <a:lvl3pPr marL="0" marR="0" indent="0" algn="l" defTabSz="412750" rtl="0" latinLnBrk="0">
        <a:lnSpc>
          <a:spcPct val="100000"/>
        </a:lnSpc>
        <a:spcBef>
          <a:spcPts val="0"/>
        </a:spcBef>
        <a:spcAft>
          <a:spcPts val="0"/>
        </a:spcAft>
        <a:buClrTx/>
        <a:buSzTx/>
        <a:buFontTx/>
        <a:buNone/>
        <a:tabLst/>
        <a:defRPr sz="3000" b="1" i="0" u="none" strike="noStrike" cap="none" spc="0" baseline="0">
          <a:ln>
            <a:noFill/>
          </a:ln>
          <a:solidFill>
            <a:srgbClr val="1C3549"/>
          </a:solidFill>
          <a:uFillTx/>
          <a:latin typeface="+mn-lt"/>
          <a:ea typeface="+mn-ea"/>
          <a:cs typeface="+mn-cs"/>
          <a:sym typeface="Arial"/>
        </a:defRPr>
      </a:lvl3pPr>
      <a:lvl4pPr marL="0" marR="0" indent="0" algn="l" defTabSz="412750" rtl="0" latinLnBrk="0">
        <a:lnSpc>
          <a:spcPct val="100000"/>
        </a:lnSpc>
        <a:spcBef>
          <a:spcPts val="0"/>
        </a:spcBef>
        <a:spcAft>
          <a:spcPts val="0"/>
        </a:spcAft>
        <a:buClrTx/>
        <a:buSzTx/>
        <a:buFontTx/>
        <a:buNone/>
        <a:tabLst/>
        <a:defRPr sz="3000" b="1" i="0" u="none" strike="noStrike" cap="none" spc="0" baseline="0">
          <a:ln>
            <a:noFill/>
          </a:ln>
          <a:solidFill>
            <a:srgbClr val="1C3549"/>
          </a:solidFill>
          <a:uFillTx/>
          <a:latin typeface="+mn-lt"/>
          <a:ea typeface="+mn-ea"/>
          <a:cs typeface="+mn-cs"/>
          <a:sym typeface="Arial"/>
        </a:defRPr>
      </a:lvl4pPr>
      <a:lvl5pPr marL="0" marR="0" indent="0" algn="l" defTabSz="412750" rtl="0" latinLnBrk="0">
        <a:lnSpc>
          <a:spcPct val="100000"/>
        </a:lnSpc>
        <a:spcBef>
          <a:spcPts val="0"/>
        </a:spcBef>
        <a:spcAft>
          <a:spcPts val="0"/>
        </a:spcAft>
        <a:buClrTx/>
        <a:buSzTx/>
        <a:buFontTx/>
        <a:buNone/>
        <a:tabLst/>
        <a:defRPr sz="3000" b="1" i="0" u="none" strike="noStrike" cap="none" spc="0" baseline="0">
          <a:ln>
            <a:noFill/>
          </a:ln>
          <a:solidFill>
            <a:srgbClr val="1C3549"/>
          </a:solidFill>
          <a:uFillTx/>
          <a:latin typeface="+mn-lt"/>
          <a:ea typeface="+mn-ea"/>
          <a:cs typeface="+mn-cs"/>
          <a:sym typeface="Arial"/>
        </a:defRPr>
      </a:lvl5pPr>
      <a:lvl6pPr marL="0" marR="0" indent="0" algn="l" defTabSz="412750" rtl="0" latinLnBrk="0">
        <a:lnSpc>
          <a:spcPct val="100000"/>
        </a:lnSpc>
        <a:spcBef>
          <a:spcPts val="0"/>
        </a:spcBef>
        <a:spcAft>
          <a:spcPts val="0"/>
        </a:spcAft>
        <a:buClrTx/>
        <a:buSzTx/>
        <a:buFontTx/>
        <a:buNone/>
        <a:tabLst/>
        <a:defRPr sz="3000" b="1" i="0" u="none" strike="noStrike" cap="none" spc="0" baseline="0">
          <a:ln>
            <a:noFill/>
          </a:ln>
          <a:solidFill>
            <a:srgbClr val="1C3549"/>
          </a:solidFill>
          <a:uFillTx/>
          <a:latin typeface="+mn-lt"/>
          <a:ea typeface="+mn-ea"/>
          <a:cs typeface="+mn-cs"/>
          <a:sym typeface="Arial"/>
        </a:defRPr>
      </a:lvl6pPr>
      <a:lvl7pPr marL="0" marR="0" indent="0" algn="l" defTabSz="412750" rtl="0" latinLnBrk="0">
        <a:lnSpc>
          <a:spcPct val="100000"/>
        </a:lnSpc>
        <a:spcBef>
          <a:spcPts val="0"/>
        </a:spcBef>
        <a:spcAft>
          <a:spcPts val="0"/>
        </a:spcAft>
        <a:buClrTx/>
        <a:buSzTx/>
        <a:buFontTx/>
        <a:buNone/>
        <a:tabLst/>
        <a:defRPr sz="3000" b="1" i="0" u="none" strike="noStrike" cap="none" spc="0" baseline="0">
          <a:ln>
            <a:noFill/>
          </a:ln>
          <a:solidFill>
            <a:srgbClr val="1C3549"/>
          </a:solidFill>
          <a:uFillTx/>
          <a:latin typeface="+mn-lt"/>
          <a:ea typeface="+mn-ea"/>
          <a:cs typeface="+mn-cs"/>
          <a:sym typeface="Arial"/>
        </a:defRPr>
      </a:lvl7pPr>
      <a:lvl8pPr marL="0" marR="0" indent="0" algn="l" defTabSz="412750" rtl="0" latinLnBrk="0">
        <a:lnSpc>
          <a:spcPct val="100000"/>
        </a:lnSpc>
        <a:spcBef>
          <a:spcPts val="0"/>
        </a:spcBef>
        <a:spcAft>
          <a:spcPts val="0"/>
        </a:spcAft>
        <a:buClrTx/>
        <a:buSzTx/>
        <a:buFontTx/>
        <a:buNone/>
        <a:tabLst/>
        <a:defRPr sz="3000" b="1" i="0" u="none" strike="noStrike" cap="none" spc="0" baseline="0">
          <a:ln>
            <a:noFill/>
          </a:ln>
          <a:solidFill>
            <a:srgbClr val="1C3549"/>
          </a:solidFill>
          <a:uFillTx/>
          <a:latin typeface="+mn-lt"/>
          <a:ea typeface="+mn-ea"/>
          <a:cs typeface="+mn-cs"/>
          <a:sym typeface="Arial"/>
        </a:defRPr>
      </a:lvl8pPr>
      <a:lvl9pPr marL="0" marR="0" indent="0" algn="l" defTabSz="412750" rtl="0" latinLnBrk="0">
        <a:lnSpc>
          <a:spcPct val="100000"/>
        </a:lnSpc>
        <a:spcBef>
          <a:spcPts val="0"/>
        </a:spcBef>
        <a:spcAft>
          <a:spcPts val="0"/>
        </a:spcAft>
        <a:buClrTx/>
        <a:buSzTx/>
        <a:buFontTx/>
        <a:buNone/>
        <a:tabLst/>
        <a:defRPr sz="3000" b="1" i="0" u="none" strike="noStrike" cap="none" spc="0" baseline="0">
          <a:ln>
            <a:noFill/>
          </a:ln>
          <a:solidFill>
            <a:srgbClr val="1C3549"/>
          </a:solidFill>
          <a:uFillTx/>
          <a:latin typeface="+mn-lt"/>
          <a:ea typeface="+mn-ea"/>
          <a:cs typeface="+mn-cs"/>
          <a:sym typeface="Arial"/>
        </a:defRPr>
      </a:lvl9pPr>
    </p:titleStyle>
    <p:bodyStyle>
      <a:lvl1pPr marL="0" marR="0" indent="0" algn="l" defTabSz="412750" rtl="0" latinLnBrk="0">
        <a:lnSpc>
          <a:spcPct val="100000"/>
        </a:lnSpc>
        <a:spcBef>
          <a:spcPts val="0"/>
        </a:spcBef>
        <a:spcAft>
          <a:spcPts val="0"/>
        </a:spcAft>
        <a:buClrTx/>
        <a:buSzTx/>
        <a:buFontTx/>
        <a:buNone/>
        <a:tabLst/>
        <a:defRPr sz="1600" b="0" i="0" u="none" strike="noStrike" cap="none" spc="0" baseline="0">
          <a:ln>
            <a:noFill/>
          </a:ln>
          <a:solidFill>
            <a:srgbClr val="1C3549"/>
          </a:solidFill>
          <a:uFillTx/>
          <a:latin typeface="+mn-lt"/>
          <a:ea typeface="+mn-ea"/>
          <a:cs typeface="+mn-cs"/>
          <a:sym typeface="Arial"/>
        </a:defRPr>
      </a:lvl1pPr>
      <a:lvl2pPr marL="0" marR="0" indent="635000" algn="l" defTabSz="412750" rtl="0" latinLnBrk="0">
        <a:lnSpc>
          <a:spcPct val="100000"/>
        </a:lnSpc>
        <a:spcBef>
          <a:spcPts val="0"/>
        </a:spcBef>
        <a:spcAft>
          <a:spcPts val="0"/>
        </a:spcAft>
        <a:buClrTx/>
        <a:buSzTx/>
        <a:buFontTx/>
        <a:buNone/>
        <a:tabLst/>
        <a:defRPr sz="1600" b="0" i="0" u="none" strike="noStrike" cap="none" spc="0" baseline="0">
          <a:ln>
            <a:noFill/>
          </a:ln>
          <a:solidFill>
            <a:srgbClr val="1C3549"/>
          </a:solidFill>
          <a:uFillTx/>
          <a:latin typeface="+mn-lt"/>
          <a:ea typeface="+mn-ea"/>
          <a:cs typeface="+mn-cs"/>
          <a:sym typeface="Arial"/>
        </a:defRPr>
      </a:lvl2pPr>
      <a:lvl3pPr marL="0" marR="0" indent="1270000" algn="l" defTabSz="412750" rtl="0" latinLnBrk="0">
        <a:lnSpc>
          <a:spcPct val="100000"/>
        </a:lnSpc>
        <a:spcBef>
          <a:spcPts val="0"/>
        </a:spcBef>
        <a:spcAft>
          <a:spcPts val="0"/>
        </a:spcAft>
        <a:buClrTx/>
        <a:buSzTx/>
        <a:buFontTx/>
        <a:buNone/>
        <a:tabLst/>
        <a:defRPr sz="1600" b="0" i="0" u="none" strike="noStrike" cap="none" spc="0" baseline="0">
          <a:ln>
            <a:noFill/>
          </a:ln>
          <a:solidFill>
            <a:srgbClr val="1C3549"/>
          </a:solidFill>
          <a:uFillTx/>
          <a:latin typeface="+mn-lt"/>
          <a:ea typeface="+mn-ea"/>
          <a:cs typeface="+mn-cs"/>
          <a:sym typeface="Arial"/>
        </a:defRPr>
      </a:lvl3pPr>
      <a:lvl4pPr marL="0" marR="0" indent="1905000" algn="l" defTabSz="412750" rtl="0" latinLnBrk="0">
        <a:lnSpc>
          <a:spcPct val="100000"/>
        </a:lnSpc>
        <a:spcBef>
          <a:spcPts val="0"/>
        </a:spcBef>
        <a:spcAft>
          <a:spcPts val="0"/>
        </a:spcAft>
        <a:buClrTx/>
        <a:buSzTx/>
        <a:buFontTx/>
        <a:buNone/>
        <a:tabLst/>
        <a:defRPr sz="1600" b="0" i="0" u="none" strike="noStrike" cap="none" spc="0" baseline="0">
          <a:ln>
            <a:noFill/>
          </a:ln>
          <a:solidFill>
            <a:srgbClr val="1C3549"/>
          </a:solidFill>
          <a:uFillTx/>
          <a:latin typeface="+mn-lt"/>
          <a:ea typeface="+mn-ea"/>
          <a:cs typeface="+mn-cs"/>
          <a:sym typeface="Arial"/>
        </a:defRPr>
      </a:lvl4pPr>
      <a:lvl5pPr marL="0" marR="0" indent="2540000" algn="l" defTabSz="412750" rtl="0" latinLnBrk="0">
        <a:lnSpc>
          <a:spcPct val="100000"/>
        </a:lnSpc>
        <a:spcBef>
          <a:spcPts val="0"/>
        </a:spcBef>
        <a:spcAft>
          <a:spcPts val="0"/>
        </a:spcAft>
        <a:buClrTx/>
        <a:buSzTx/>
        <a:buFontTx/>
        <a:buNone/>
        <a:tabLst/>
        <a:defRPr sz="1600" b="0" i="0" u="none" strike="noStrike" cap="none" spc="0" baseline="0">
          <a:ln>
            <a:noFill/>
          </a:ln>
          <a:solidFill>
            <a:srgbClr val="1C3549"/>
          </a:solidFill>
          <a:uFillTx/>
          <a:latin typeface="+mn-lt"/>
          <a:ea typeface="+mn-ea"/>
          <a:cs typeface="+mn-cs"/>
          <a:sym typeface="Arial"/>
        </a:defRPr>
      </a:lvl5pPr>
      <a:lvl6pPr marL="3370383" marR="0" indent="-195384" algn="l" defTabSz="412750" rtl="0" latinLnBrk="0">
        <a:lnSpc>
          <a:spcPct val="100000"/>
        </a:lnSpc>
        <a:spcBef>
          <a:spcPts val="0"/>
        </a:spcBef>
        <a:spcAft>
          <a:spcPts val="0"/>
        </a:spcAft>
        <a:buClrTx/>
        <a:buSzPct val="75000"/>
        <a:buFontTx/>
        <a:buChar char="•"/>
        <a:tabLst/>
        <a:defRPr sz="1600" b="0" i="0" u="none" strike="noStrike" cap="none" spc="0" baseline="0">
          <a:ln>
            <a:noFill/>
          </a:ln>
          <a:solidFill>
            <a:srgbClr val="1C3549"/>
          </a:solidFill>
          <a:uFillTx/>
          <a:latin typeface="+mn-lt"/>
          <a:ea typeface="+mn-ea"/>
          <a:cs typeface="+mn-cs"/>
          <a:sym typeface="Arial"/>
        </a:defRPr>
      </a:lvl6pPr>
      <a:lvl7pPr marL="4005383" marR="0" indent="-195383" algn="l" defTabSz="412750" rtl="0" latinLnBrk="0">
        <a:lnSpc>
          <a:spcPct val="100000"/>
        </a:lnSpc>
        <a:spcBef>
          <a:spcPts val="0"/>
        </a:spcBef>
        <a:spcAft>
          <a:spcPts val="0"/>
        </a:spcAft>
        <a:buClrTx/>
        <a:buSzPct val="75000"/>
        <a:buFontTx/>
        <a:buChar char="•"/>
        <a:tabLst/>
        <a:defRPr sz="1600" b="0" i="0" u="none" strike="noStrike" cap="none" spc="0" baseline="0">
          <a:ln>
            <a:noFill/>
          </a:ln>
          <a:solidFill>
            <a:srgbClr val="1C3549"/>
          </a:solidFill>
          <a:uFillTx/>
          <a:latin typeface="+mn-lt"/>
          <a:ea typeface="+mn-ea"/>
          <a:cs typeface="+mn-cs"/>
          <a:sym typeface="Arial"/>
        </a:defRPr>
      </a:lvl7pPr>
      <a:lvl8pPr marL="4640383" marR="0" indent="-195383" algn="l" defTabSz="412750" rtl="0" latinLnBrk="0">
        <a:lnSpc>
          <a:spcPct val="100000"/>
        </a:lnSpc>
        <a:spcBef>
          <a:spcPts val="0"/>
        </a:spcBef>
        <a:spcAft>
          <a:spcPts val="0"/>
        </a:spcAft>
        <a:buClrTx/>
        <a:buSzPct val="75000"/>
        <a:buFontTx/>
        <a:buChar char="•"/>
        <a:tabLst/>
        <a:defRPr sz="1600" b="0" i="0" u="none" strike="noStrike" cap="none" spc="0" baseline="0">
          <a:ln>
            <a:noFill/>
          </a:ln>
          <a:solidFill>
            <a:srgbClr val="1C3549"/>
          </a:solidFill>
          <a:uFillTx/>
          <a:latin typeface="+mn-lt"/>
          <a:ea typeface="+mn-ea"/>
          <a:cs typeface="+mn-cs"/>
          <a:sym typeface="Arial"/>
        </a:defRPr>
      </a:lvl8pPr>
      <a:lvl9pPr marL="5275383" marR="0" indent="-195383" algn="l" defTabSz="412750" rtl="0" latinLnBrk="0">
        <a:lnSpc>
          <a:spcPct val="100000"/>
        </a:lnSpc>
        <a:spcBef>
          <a:spcPts val="0"/>
        </a:spcBef>
        <a:spcAft>
          <a:spcPts val="0"/>
        </a:spcAft>
        <a:buClrTx/>
        <a:buSzPct val="75000"/>
        <a:buFontTx/>
        <a:buChar char="•"/>
        <a:tabLst/>
        <a:defRPr sz="1600" b="0" i="0" u="none" strike="noStrike" cap="none" spc="0" baseline="0">
          <a:ln>
            <a:noFill/>
          </a:ln>
          <a:solidFill>
            <a:srgbClr val="1C3549"/>
          </a:solidFill>
          <a:uFillTx/>
          <a:latin typeface="+mn-lt"/>
          <a:ea typeface="+mn-ea"/>
          <a:cs typeface="+mn-cs"/>
          <a:sym typeface="Arial"/>
        </a:defRPr>
      </a:lvl9pPr>
    </p:bodyStyle>
    <p:otherStyle>
      <a:lvl1pPr marL="0" marR="0" indent="0" algn="l" defTabSz="914400" rtl="0" latinLnBrk="0">
        <a:lnSpc>
          <a:spcPct val="100000"/>
        </a:lnSpc>
        <a:spcBef>
          <a:spcPts val="0"/>
        </a:spcBef>
        <a:spcAft>
          <a:spcPts val="0"/>
        </a:spcAft>
        <a:buClrTx/>
        <a:buSzTx/>
        <a:buFontTx/>
        <a:buNone/>
        <a:tabLst/>
        <a:defRPr sz="1200" b="1" i="0" u="none" strike="noStrike" cap="none" spc="0" baseline="0">
          <a:ln>
            <a:noFill/>
          </a:ln>
          <a:solidFill>
            <a:schemeClr val="tx1"/>
          </a:solidFill>
          <a:uFillTx/>
          <a:latin typeface="+mn-lt"/>
          <a:ea typeface="+mn-ea"/>
          <a:cs typeface="+mn-cs"/>
          <a:sym typeface="Arial"/>
        </a:defRPr>
      </a:lvl1pPr>
      <a:lvl2pPr marL="0" marR="0" indent="0" algn="l" defTabSz="914400" rtl="0" latinLnBrk="0">
        <a:lnSpc>
          <a:spcPct val="100000"/>
        </a:lnSpc>
        <a:spcBef>
          <a:spcPts val="0"/>
        </a:spcBef>
        <a:spcAft>
          <a:spcPts val="0"/>
        </a:spcAft>
        <a:buClrTx/>
        <a:buSzTx/>
        <a:buFontTx/>
        <a:buNone/>
        <a:tabLst/>
        <a:defRPr sz="1200" b="1" i="0" u="none" strike="noStrike" cap="none" spc="0" baseline="0">
          <a:ln>
            <a:noFill/>
          </a:ln>
          <a:solidFill>
            <a:schemeClr val="tx1"/>
          </a:solidFill>
          <a:uFillTx/>
          <a:latin typeface="+mn-lt"/>
          <a:ea typeface="+mn-ea"/>
          <a:cs typeface="+mn-cs"/>
          <a:sym typeface="Arial"/>
        </a:defRPr>
      </a:lvl2pPr>
      <a:lvl3pPr marL="0" marR="0" indent="0" algn="l" defTabSz="914400" rtl="0" latinLnBrk="0">
        <a:lnSpc>
          <a:spcPct val="100000"/>
        </a:lnSpc>
        <a:spcBef>
          <a:spcPts val="0"/>
        </a:spcBef>
        <a:spcAft>
          <a:spcPts val="0"/>
        </a:spcAft>
        <a:buClrTx/>
        <a:buSzTx/>
        <a:buFontTx/>
        <a:buNone/>
        <a:tabLst/>
        <a:defRPr sz="1200" b="1" i="0" u="none" strike="noStrike" cap="none" spc="0" baseline="0">
          <a:ln>
            <a:noFill/>
          </a:ln>
          <a:solidFill>
            <a:schemeClr val="tx1"/>
          </a:solidFill>
          <a:uFillTx/>
          <a:latin typeface="+mn-lt"/>
          <a:ea typeface="+mn-ea"/>
          <a:cs typeface="+mn-cs"/>
          <a:sym typeface="Arial"/>
        </a:defRPr>
      </a:lvl3pPr>
      <a:lvl4pPr marL="0" marR="0" indent="0" algn="l" defTabSz="914400" rtl="0" latinLnBrk="0">
        <a:lnSpc>
          <a:spcPct val="100000"/>
        </a:lnSpc>
        <a:spcBef>
          <a:spcPts val="0"/>
        </a:spcBef>
        <a:spcAft>
          <a:spcPts val="0"/>
        </a:spcAft>
        <a:buClrTx/>
        <a:buSzTx/>
        <a:buFontTx/>
        <a:buNone/>
        <a:tabLst/>
        <a:defRPr sz="1200" b="1" i="0" u="none" strike="noStrike" cap="none" spc="0" baseline="0">
          <a:ln>
            <a:noFill/>
          </a:ln>
          <a:solidFill>
            <a:schemeClr val="tx1"/>
          </a:solidFill>
          <a:uFillTx/>
          <a:latin typeface="+mn-lt"/>
          <a:ea typeface="+mn-ea"/>
          <a:cs typeface="+mn-cs"/>
          <a:sym typeface="Arial"/>
        </a:defRPr>
      </a:lvl4pPr>
      <a:lvl5pPr marL="0" marR="0" indent="0" algn="l" defTabSz="914400" rtl="0" latinLnBrk="0">
        <a:lnSpc>
          <a:spcPct val="100000"/>
        </a:lnSpc>
        <a:spcBef>
          <a:spcPts val="0"/>
        </a:spcBef>
        <a:spcAft>
          <a:spcPts val="0"/>
        </a:spcAft>
        <a:buClrTx/>
        <a:buSzTx/>
        <a:buFontTx/>
        <a:buNone/>
        <a:tabLst/>
        <a:defRPr sz="1200" b="1" i="0" u="none" strike="noStrike" cap="none" spc="0" baseline="0">
          <a:ln>
            <a:noFill/>
          </a:ln>
          <a:solidFill>
            <a:schemeClr val="tx1"/>
          </a:solidFill>
          <a:uFillTx/>
          <a:latin typeface="+mn-lt"/>
          <a:ea typeface="+mn-ea"/>
          <a:cs typeface="+mn-cs"/>
          <a:sym typeface="Arial"/>
        </a:defRPr>
      </a:lvl5pPr>
      <a:lvl6pPr marL="0" marR="0" indent="0" algn="l" defTabSz="914400" rtl="0" latinLnBrk="0">
        <a:lnSpc>
          <a:spcPct val="100000"/>
        </a:lnSpc>
        <a:spcBef>
          <a:spcPts val="0"/>
        </a:spcBef>
        <a:spcAft>
          <a:spcPts val="0"/>
        </a:spcAft>
        <a:buClrTx/>
        <a:buSzTx/>
        <a:buFontTx/>
        <a:buNone/>
        <a:tabLst/>
        <a:defRPr sz="1200" b="1" i="0" u="none" strike="noStrike" cap="none" spc="0" baseline="0">
          <a:ln>
            <a:noFill/>
          </a:ln>
          <a:solidFill>
            <a:schemeClr val="tx1"/>
          </a:solidFill>
          <a:uFillTx/>
          <a:latin typeface="+mn-lt"/>
          <a:ea typeface="+mn-ea"/>
          <a:cs typeface="+mn-cs"/>
          <a:sym typeface="Arial"/>
        </a:defRPr>
      </a:lvl6pPr>
      <a:lvl7pPr marL="0" marR="0" indent="0" algn="l" defTabSz="914400" rtl="0" latinLnBrk="0">
        <a:lnSpc>
          <a:spcPct val="100000"/>
        </a:lnSpc>
        <a:spcBef>
          <a:spcPts val="0"/>
        </a:spcBef>
        <a:spcAft>
          <a:spcPts val="0"/>
        </a:spcAft>
        <a:buClrTx/>
        <a:buSzTx/>
        <a:buFontTx/>
        <a:buNone/>
        <a:tabLst/>
        <a:defRPr sz="1200" b="1" i="0" u="none" strike="noStrike" cap="none" spc="0" baseline="0">
          <a:ln>
            <a:noFill/>
          </a:ln>
          <a:solidFill>
            <a:schemeClr val="tx1"/>
          </a:solidFill>
          <a:uFillTx/>
          <a:latin typeface="+mn-lt"/>
          <a:ea typeface="+mn-ea"/>
          <a:cs typeface="+mn-cs"/>
          <a:sym typeface="Arial"/>
        </a:defRPr>
      </a:lvl7pPr>
      <a:lvl8pPr marL="0" marR="0" indent="0" algn="l" defTabSz="914400" rtl="0" latinLnBrk="0">
        <a:lnSpc>
          <a:spcPct val="100000"/>
        </a:lnSpc>
        <a:spcBef>
          <a:spcPts val="0"/>
        </a:spcBef>
        <a:spcAft>
          <a:spcPts val="0"/>
        </a:spcAft>
        <a:buClrTx/>
        <a:buSzTx/>
        <a:buFontTx/>
        <a:buNone/>
        <a:tabLst/>
        <a:defRPr sz="1200" b="1" i="0" u="none" strike="noStrike" cap="none" spc="0" baseline="0">
          <a:ln>
            <a:noFill/>
          </a:ln>
          <a:solidFill>
            <a:schemeClr val="tx1"/>
          </a:solidFill>
          <a:uFillTx/>
          <a:latin typeface="+mn-lt"/>
          <a:ea typeface="+mn-ea"/>
          <a:cs typeface="+mn-cs"/>
          <a:sym typeface="Arial"/>
        </a:defRPr>
      </a:lvl8pPr>
      <a:lvl9pPr marL="0" marR="0" indent="0" algn="l" defTabSz="914400" rtl="0" latinLnBrk="0">
        <a:lnSpc>
          <a:spcPct val="100000"/>
        </a:lnSpc>
        <a:spcBef>
          <a:spcPts val="0"/>
        </a:spcBef>
        <a:spcAft>
          <a:spcPts val="0"/>
        </a:spcAft>
        <a:buClrTx/>
        <a:buSzTx/>
        <a:buFontTx/>
        <a:buNone/>
        <a:tabLst/>
        <a:defRPr sz="1200" b="1" i="0" u="none" strike="noStrike" cap="none" spc="0" baseline="0">
          <a:ln>
            <a:noFill/>
          </a:ln>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cloud-icons-black-11.png" descr="cloud-icons-black-11.png">
            <a:extLst>
              <a:ext uri="{FF2B5EF4-FFF2-40B4-BE49-F238E27FC236}">
                <a16:creationId xmlns:a16="http://schemas.microsoft.com/office/drawing/2014/main" id="{8B47396E-85E9-4C22-A1FE-A1F9DE13EA82}"/>
              </a:ext>
            </a:extLst>
          </p:cNvPr>
          <p:cNvPicPr>
            <a:picLocks noChangeAspect="1"/>
          </p:cNvPicPr>
          <p:nvPr/>
        </p:nvPicPr>
        <p:blipFill>
          <a:blip r:embed="rId2">
            <a:extLst/>
          </a:blip>
          <a:stretch>
            <a:fillRect/>
          </a:stretch>
        </p:blipFill>
        <p:spPr>
          <a:xfrm>
            <a:off x="10217921" y="-22330"/>
            <a:ext cx="1439440" cy="846055"/>
          </a:xfrm>
          <a:prstGeom prst="rect">
            <a:avLst/>
          </a:prstGeom>
          <a:ln w="12700">
            <a:miter lim="400000"/>
          </a:ln>
        </p:spPr>
      </p:pic>
      <p:sp>
        <p:nvSpPr>
          <p:cNvPr id="533" name="Slide title"/>
          <p:cNvSpPr txBox="1">
            <a:spLocks noGrp="1"/>
          </p:cNvSpPr>
          <p:nvPr>
            <p:ph type="body" idx="13"/>
          </p:nvPr>
        </p:nvSpPr>
        <p:spPr>
          <a:xfrm>
            <a:off x="254000" y="186374"/>
            <a:ext cx="9599127" cy="521223"/>
          </a:xfrm>
          <a:prstGeom prst="rect">
            <a:avLst/>
          </a:prstGeom>
        </p:spPr>
        <p:txBody>
          <a:bodyPr/>
          <a:lstStyle/>
          <a:p>
            <a:r>
              <a:rPr lang="en-US" dirty="0"/>
              <a:t>DEMO – </a:t>
            </a:r>
            <a:r>
              <a:rPr lang="en-US" i="1" dirty="0"/>
              <a:t>Phantom Drone </a:t>
            </a:r>
            <a:endParaRPr i="1" dirty="0"/>
          </a:p>
        </p:txBody>
      </p:sp>
      <p:sp>
        <p:nvSpPr>
          <p:cNvPr id="2" name="TextBox 1">
            <a:extLst>
              <a:ext uri="{FF2B5EF4-FFF2-40B4-BE49-F238E27FC236}">
                <a16:creationId xmlns:a16="http://schemas.microsoft.com/office/drawing/2014/main" id="{A9622C9B-742F-4FEE-BE86-9A06CCCF9897}"/>
              </a:ext>
            </a:extLst>
          </p:cNvPr>
          <p:cNvSpPr txBox="1"/>
          <p:nvPr/>
        </p:nvSpPr>
        <p:spPr>
          <a:xfrm>
            <a:off x="254000" y="707597"/>
            <a:ext cx="11577216" cy="98488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r>
              <a:rPr kumimoji="0" lang="en-US" sz="1600" b="1" i="0" u="none" strike="noStrike" cap="none" spc="0" normalizeH="0" baseline="0" dirty="0">
                <a:ln>
                  <a:noFill/>
                </a:ln>
                <a:solidFill>
                  <a:srgbClr val="FF6400"/>
                </a:solidFill>
                <a:effectLst/>
                <a:uFillTx/>
                <a:latin typeface="+mn-lt"/>
                <a:ea typeface="+mj-ea"/>
                <a:cs typeface="+mj-cs"/>
                <a:sym typeface="Calibri"/>
              </a:rPr>
              <a:t>Use Case: </a:t>
            </a:r>
            <a:r>
              <a:rPr lang="en-CA" sz="1400" b="1" i="1" dirty="0">
                <a:solidFill>
                  <a:srgbClr val="1C3649"/>
                </a:solidFill>
                <a:latin typeface="+mn-lt"/>
              </a:rPr>
              <a:t>An Oil &amp; Gas company can capture pipe images and maintenance data to cognitively identify costly areas and further analyze the data to create actions to prevent future damages to certain pipes - resulting in reduced maintenance costs and labor, and increase in efficiency and safety.</a:t>
            </a:r>
          </a:p>
          <a:p>
            <a:endParaRPr kumimoji="0" lang="en-US" sz="1400" b="1" i="0" u="none" strike="noStrike" cap="none" spc="0" normalizeH="0" baseline="0" dirty="0">
              <a:ln>
                <a:noFill/>
              </a:ln>
              <a:solidFill>
                <a:srgbClr val="1C3649"/>
              </a:solidFill>
              <a:effectLst/>
              <a:uFillTx/>
              <a:latin typeface="+mn-lt"/>
              <a:sym typeface="Calibri"/>
            </a:endParaRPr>
          </a:p>
        </p:txBody>
      </p:sp>
      <p:graphicFrame>
        <p:nvGraphicFramePr>
          <p:cNvPr id="3" name="Table 2">
            <a:extLst>
              <a:ext uri="{FF2B5EF4-FFF2-40B4-BE49-F238E27FC236}">
                <a16:creationId xmlns:a16="http://schemas.microsoft.com/office/drawing/2014/main" id="{98882345-F19C-47BC-AAD1-32F63C45946D}"/>
              </a:ext>
            </a:extLst>
          </p:cNvPr>
          <p:cNvGraphicFramePr>
            <a:graphicFrameLocks noGrp="1"/>
          </p:cNvGraphicFramePr>
          <p:nvPr>
            <p:extLst>
              <p:ext uri="{D42A27DB-BD31-4B8C-83A1-F6EECF244321}">
                <p14:modId xmlns:p14="http://schemas.microsoft.com/office/powerpoint/2010/main" val="936693574"/>
              </p:ext>
            </p:extLst>
          </p:nvPr>
        </p:nvGraphicFramePr>
        <p:xfrm>
          <a:off x="359439" y="1621277"/>
          <a:ext cx="5609560" cy="1819634"/>
        </p:xfrm>
        <a:graphic>
          <a:graphicData uri="http://schemas.openxmlformats.org/drawingml/2006/table">
            <a:tbl>
              <a:tblPr firstRow="1" bandRow="1">
                <a:tableStyleId>{5940675A-B579-460E-94D1-54222C63F5DA}</a:tableStyleId>
              </a:tblPr>
              <a:tblGrid>
                <a:gridCol w="1952529">
                  <a:extLst>
                    <a:ext uri="{9D8B030D-6E8A-4147-A177-3AD203B41FA5}">
                      <a16:colId xmlns:a16="http://schemas.microsoft.com/office/drawing/2014/main" val="1728495146"/>
                    </a:ext>
                  </a:extLst>
                </a:gridCol>
                <a:gridCol w="3657031">
                  <a:extLst>
                    <a:ext uri="{9D8B030D-6E8A-4147-A177-3AD203B41FA5}">
                      <a16:colId xmlns:a16="http://schemas.microsoft.com/office/drawing/2014/main" val="3127262732"/>
                    </a:ext>
                  </a:extLst>
                </a:gridCol>
              </a:tblGrid>
              <a:tr h="307696">
                <a:tc>
                  <a:txBody>
                    <a:bodyPr/>
                    <a:lstStyle/>
                    <a:p>
                      <a:r>
                        <a:rPr lang="en-US" sz="1400" dirty="0">
                          <a:solidFill>
                            <a:srgbClr val="1C3649"/>
                          </a:solidFill>
                        </a:rPr>
                        <a:t>Persona(s)</a:t>
                      </a:r>
                    </a:p>
                  </a:txBody>
                  <a:tcPr>
                    <a:solidFill>
                      <a:srgbClr val="EBE8EB"/>
                    </a:solidFill>
                  </a:tcPr>
                </a:tc>
                <a:tc>
                  <a:txBody>
                    <a:bodyPr/>
                    <a:lstStyle/>
                    <a:p>
                      <a:r>
                        <a:rPr lang="en-US" sz="1400" dirty="0">
                          <a:solidFill>
                            <a:srgbClr val="1C3649"/>
                          </a:solidFill>
                        </a:rPr>
                        <a:t>Business Problem Statement(s)</a:t>
                      </a:r>
                    </a:p>
                  </a:txBody>
                  <a:tcPr>
                    <a:solidFill>
                      <a:srgbClr val="EBE8EB"/>
                    </a:solidFill>
                  </a:tcPr>
                </a:tc>
                <a:extLst>
                  <a:ext uri="{0D108BD9-81ED-4DB2-BD59-A6C34878D82A}">
                    <a16:rowId xmlns:a16="http://schemas.microsoft.com/office/drawing/2014/main" val="1136809125"/>
                  </a:ext>
                </a:extLst>
              </a:tr>
              <a:tr h="478325">
                <a:tc>
                  <a:txBody>
                    <a:bodyPr/>
                    <a:lstStyle/>
                    <a:p>
                      <a:r>
                        <a:rPr lang="en-US" b="0" i="1" dirty="0">
                          <a:solidFill>
                            <a:srgbClr val="1C3649"/>
                          </a:solidFill>
                        </a:rPr>
                        <a:t>Business Analyst / Data Scientist</a:t>
                      </a:r>
                    </a:p>
                  </a:txBody>
                  <a:tcPr>
                    <a:solidFill>
                      <a:srgbClr val="A9CBEA"/>
                    </a:solidFill>
                  </a:tcPr>
                </a:tc>
                <a:tc>
                  <a:txBody>
                    <a:bodyPr/>
                    <a:lstStyle/>
                    <a:p>
                      <a:r>
                        <a:rPr lang="en-CA" sz="1200" b="0" i="1" u="none" strike="noStrike" cap="none" spc="0" baseline="0" dirty="0">
                          <a:ln>
                            <a:noFill/>
                          </a:ln>
                          <a:solidFill>
                            <a:srgbClr val="1C3649"/>
                          </a:solidFill>
                          <a:effectLst/>
                          <a:uFillTx/>
                          <a:latin typeface="+mn-lt"/>
                          <a:ea typeface="+mn-ea"/>
                          <a:cs typeface="+mn-cs"/>
                          <a:sym typeface="Arial"/>
                        </a:rPr>
                        <a:t>Why is my business experiencing increasing </a:t>
                      </a:r>
                    </a:p>
                    <a:p>
                      <a:r>
                        <a:rPr lang="en-CA" sz="1200" b="0" i="1" u="none" strike="noStrike" cap="none" spc="0" baseline="0" dirty="0">
                          <a:ln>
                            <a:noFill/>
                          </a:ln>
                          <a:solidFill>
                            <a:srgbClr val="1C3649"/>
                          </a:solidFill>
                          <a:effectLst/>
                          <a:uFillTx/>
                          <a:latin typeface="+mn-lt"/>
                          <a:ea typeface="+mn-ea"/>
                          <a:cs typeface="+mn-cs"/>
                          <a:sym typeface="Arial"/>
                        </a:rPr>
                        <a:t>maintenance costs over the past few years?</a:t>
                      </a:r>
                    </a:p>
                  </a:txBody>
                  <a:tcPr>
                    <a:solidFill>
                      <a:srgbClr val="A9CBEA"/>
                    </a:solidFill>
                  </a:tcPr>
                </a:tc>
                <a:extLst>
                  <a:ext uri="{0D108BD9-81ED-4DB2-BD59-A6C34878D82A}">
                    <a16:rowId xmlns:a16="http://schemas.microsoft.com/office/drawing/2014/main" val="2567080842"/>
                  </a:ext>
                </a:extLst>
              </a:tr>
              <a:tr h="557699">
                <a:tc>
                  <a:txBody>
                    <a:bodyPr/>
                    <a:lstStyle/>
                    <a:p>
                      <a:r>
                        <a:rPr lang="en-US" b="0" i="1" dirty="0">
                          <a:solidFill>
                            <a:srgbClr val="1C3649"/>
                          </a:solidFill>
                        </a:rPr>
                        <a:t>C-Suite</a:t>
                      </a:r>
                    </a:p>
                  </a:txBody>
                  <a:tcPr>
                    <a:solidFill>
                      <a:srgbClr val="A9CBEA"/>
                    </a:solidFill>
                  </a:tcPr>
                </a:tc>
                <a:tc>
                  <a:txBody>
                    <a:bodyPr/>
                    <a:lstStyle/>
                    <a:p>
                      <a:r>
                        <a:rPr lang="en-CA" sz="1200" b="0" i="1" u="none" strike="noStrike" cap="none" spc="0" baseline="0" dirty="0">
                          <a:ln>
                            <a:noFill/>
                          </a:ln>
                          <a:solidFill>
                            <a:srgbClr val="1C3649"/>
                          </a:solidFill>
                          <a:effectLst/>
                          <a:uFillTx/>
                          <a:latin typeface="+mn-lt"/>
                          <a:ea typeface="+mn-ea"/>
                          <a:cs typeface="+mn-cs"/>
                          <a:sym typeface="Arial"/>
                        </a:rPr>
                        <a:t>I need to cut maintenance costs by providing </a:t>
                      </a:r>
                    </a:p>
                    <a:p>
                      <a:r>
                        <a:rPr lang="en-CA" sz="1200" b="0" i="1" u="none" strike="noStrike" cap="none" spc="0" baseline="0" dirty="0">
                          <a:ln>
                            <a:noFill/>
                          </a:ln>
                          <a:solidFill>
                            <a:srgbClr val="1C3649"/>
                          </a:solidFill>
                          <a:effectLst/>
                          <a:uFillTx/>
                          <a:latin typeface="+mn-lt"/>
                          <a:ea typeface="+mn-ea"/>
                          <a:cs typeface="+mn-cs"/>
                          <a:sym typeface="Arial"/>
                        </a:rPr>
                        <a:t>preventive measures and creating an efficient way </a:t>
                      </a:r>
                    </a:p>
                    <a:p>
                      <a:r>
                        <a:rPr lang="en-CA" sz="1200" b="0" i="1" u="none" strike="noStrike" cap="none" spc="0" baseline="0" dirty="0">
                          <a:ln>
                            <a:noFill/>
                          </a:ln>
                          <a:solidFill>
                            <a:srgbClr val="1C3649"/>
                          </a:solidFill>
                          <a:effectLst/>
                          <a:uFillTx/>
                          <a:latin typeface="+mn-lt"/>
                          <a:ea typeface="+mn-ea"/>
                          <a:cs typeface="+mn-cs"/>
                          <a:sym typeface="Arial"/>
                        </a:rPr>
                        <a:t>to analyze my oil pipelines on a larger scale.</a:t>
                      </a:r>
                    </a:p>
                  </a:txBody>
                  <a:tcPr>
                    <a:solidFill>
                      <a:srgbClr val="A9CBEA"/>
                    </a:solidFill>
                  </a:tcPr>
                </a:tc>
                <a:extLst>
                  <a:ext uri="{0D108BD9-81ED-4DB2-BD59-A6C34878D82A}">
                    <a16:rowId xmlns:a16="http://schemas.microsoft.com/office/drawing/2014/main" val="2030922368"/>
                  </a:ext>
                </a:extLst>
              </a:tr>
              <a:tr h="393533">
                <a:tc gridSpan="2">
                  <a:txBody>
                    <a:bodyPr/>
                    <a:lstStyle/>
                    <a:p>
                      <a:r>
                        <a:rPr lang="en-US" i="0" dirty="0">
                          <a:solidFill>
                            <a:srgbClr val="1C3649"/>
                          </a:solidFill>
                        </a:rPr>
                        <a:t>Industry Application: </a:t>
                      </a:r>
                      <a:r>
                        <a:rPr lang="en-US" b="0" i="1" dirty="0">
                          <a:solidFill>
                            <a:srgbClr val="1C3649"/>
                          </a:solidFill>
                        </a:rPr>
                        <a:t>Oil &amp; Gas, Agriculture, Smarter Buildings</a:t>
                      </a:r>
                    </a:p>
                  </a:txBody>
                  <a:tcPr>
                    <a:solidFill>
                      <a:srgbClr val="A9CBEA"/>
                    </a:solidFill>
                  </a:tcPr>
                </a:tc>
                <a:tc hMerge="1">
                  <a:txBody>
                    <a:bodyPr/>
                    <a:lstStyle/>
                    <a:p>
                      <a:endParaRPr lang="en-US" dirty="0"/>
                    </a:p>
                  </a:txBody>
                  <a:tcPr>
                    <a:solidFill>
                      <a:srgbClr val="A9CBEA"/>
                    </a:solidFill>
                  </a:tcPr>
                </a:tc>
                <a:extLst>
                  <a:ext uri="{0D108BD9-81ED-4DB2-BD59-A6C34878D82A}">
                    <a16:rowId xmlns:a16="http://schemas.microsoft.com/office/drawing/2014/main" val="3199864730"/>
                  </a:ext>
                </a:extLst>
              </a:tr>
            </a:tbl>
          </a:graphicData>
        </a:graphic>
      </p:graphicFrame>
      <p:sp>
        <p:nvSpPr>
          <p:cNvPr id="5" name="Rectangle 4">
            <a:extLst>
              <a:ext uri="{FF2B5EF4-FFF2-40B4-BE49-F238E27FC236}">
                <a16:creationId xmlns:a16="http://schemas.microsoft.com/office/drawing/2014/main" id="{DBB2D269-6809-41CC-9433-1259D0B1A978}"/>
              </a:ext>
            </a:extLst>
          </p:cNvPr>
          <p:cNvSpPr/>
          <p:nvPr/>
        </p:nvSpPr>
        <p:spPr>
          <a:xfrm>
            <a:off x="3492579" y="1251946"/>
            <a:ext cx="684803" cy="369332"/>
          </a:xfrm>
          <a:prstGeom prst="rect">
            <a:avLst/>
          </a:prstGeom>
        </p:spPr>
        <p:txBody>
          <a:bodyPr wrap="none">
            <a:spAutoFit/>
          </a:bodyPr>
          <a:lstStyle/>
          <a:p>
            <a:r>
              <a:rPr lang="en-US" b="1" dirty="0">
                <a:solidFill>
                  <a:srgbClr val="FF6400"/>
                </a:solidFill>
                <a:latin typeface="+mn-lt"/>
              </a:rPr>
              <a:t>Who</a:t>
            </a:r>
            <a:endParaRPr lang="en-US" b="1" dirty="0">
              <a:latin typeface="+mn-lt"/>
            </a:endParaRPr>
          </a:p>
        </p:txBody>
      </p:sp>
      <p:graphicFrame>
        <p:nvGraphicFramePr>
          <p:cNvPr id="7" name="Table 6">
            <a:extLst>
              <a:ext uri="{FF2B5EF4-FFF2-40B4-BE49-F238E27FC236}">
                <a16:creationId xmlns:a16="http://schemas.microsoft.com/office/drawing/2014/main" id="{6B0DC4C7-E8F8-4489-B3C7-5BE85D6996D8}"/>
              </a:ext>
            </a:extLst>
          </p:cNvPr>
          <p:cNvGraphicFramePr>
            <a:graphicFrameLocks noGrp="1"/>
          </p:cNvGraphicFramePr>
          <p:nvPr>
            <p:extLst>
              <p:ext uri="{D42A27DB-BD31-4B8C-83A1-F6EECF244321}">
                <p14:modId xmlns:p14="http://schemas.microsoft.com/office/powerpoint/2010/main" val="1279598161"/>
              </p:ext>
            </p:extLst>
          </p:nvPr>
        </p:nvGraphicFramePr>
        <p:xfrm>
          <a:off x="359439" y="3819524"/>
          <a:ext cx="5609559" cy="2485410"/>
        </p:xfrm>
        <a:graphic>
          <a:graphicData uri="http://schemas.openxmlformats.org/drawingml/2006/table">
            <a:tbl>
              <a:tblPr firstRow="1" bandRow="1">
                <a:tableStyleId>{5940675A-B579-460E-94D1-54222C63F5DA}</a:tableStyleId>
              </a:tblPr>
              <a:tblGrid>
                <a:gridCol w="5609559">
                  <a:extLst>
                    <a:ext uri="{9D8B030D-6E8A-4147-A177-3AD203B41FA5}">
                      <a16:colId xmlns:a16="http://schemas.microsoft.com/office/drawing/2014/main" val="1728495146"/>
                    </a:ext>
                  </a:extLst>
                </a:gridCol>
              </a:tblGrid>
              <a:tr h="307696">
                <a:tc>
                  <a:txBody>
                    <a:bodyPr/>
                    <a:lstStyle/>
                    <a:p>
                      <a:r>
                        <a:rPr lang="en-US" sz="1400" dirty="0">
                          <a:solidFill>
                            <a:srgbClr val="1C3649"/>
                          </a:solidFill>
                        </a:rPr>
                        <a:t>Use Case Overview</a:t>
                      </a:r>
                    </a:p>
                  </a:txBody>
                  <a:tcPr>
                    <a:solidFill>
                      <a:srgbClr val="EBE8EB"/>
                    </a:solidFill>
                  </a:tcPr>
                </a:tc>
                <a:extLst>
                  <a:ext uri="{0D108BD9-81ED-4DB2-BD59-A6C34878D82A}">
                    <a16:rowId xmlns:a16="http://schemas.microsoft.com/office/drawing/2014/main" val="1136809125"/>
                  </a:ext>
                </a:extLst>
              </a:tr>
              <a:tr h="2177714">
                <a:tc>
                  <a:txBody>
                    <a:bodyPr/>
                    <a:lstStyle/>
                    <a:p>
                      <a:r>
                        <a:rPr lang="en-CA" sz="1200" b="0" i="1" u="none" strike="noStrike" cap="none" spc="0" baseline="0" dirty="0">
                          <a:ln>
                            <a:noFill/>
                          </a:ln>
                          <a:solidFill>
                            <a:srgbClr val="1C3649"/>
                          </a:solidFill>
                          <a:effectLst/>
                          <a:uFillTx/>
                          <a:latin typeface="+mn-lt"/>
                          <a:ea typeface="+mn-ea"/>
                          <a:cs typeface="+mn-cs"/>
                          <a:sym typeface="Arial"/>
                        </a:rPr>
                        <a:t>Oil &amp; Gas companies have tons of manned inspections that can take weeks to </a:t>
                      </a:r>
                    </a:p>
                    <a:p>
                      <a:r>
                        <a:rPr lang="en-CA" sz="1200" b="0" i="1" u="none" strike="noStrike" cap="none" spc="0" baseline="0" dirty="0">
                          <a:ln>
                            <a:noFill/>
                          </a:ln>
                          <a:solidFill>
                            <a:srgbClr val="1C3649"/>
                          </a:solidFill>
                          <a:effectLst/>
                          <a:uFillTx/>
                          <a:latin typeface="+mn-lt"/>
                          <a:ea typeface="+mn-ea"/>
                          <a:cs typeface="+mn-cs"/>
                          <a:sym typeface="Arial"/>
                        </a:rPr>
                        <a:t>perform, can expose workers to dangerous environments, and can cost the </a:t>
                      </a:r>
                    </a:p>
                    <a:p>
                      <a:r>
                        <a:rPr lang="en-CA" sz="1200" b="0" i="1" u="none" strike="noStrike" cap="none" spc="0" baseline="0" dirty="0">
                          <a:ln>
                            <a:noFill/>
                          </a:ln>
                          <a:solidFill>
                            <a:srgbClr val="1C3649"/>
                          </a:solidFill>
                          <a:effectLst/>
                          <a:uFillTx/>
                          <a:latin typeface="+mn-lt"/>
                          <a:ea typeface="+mn-ea"/>
                          <a:cs typeface="+mn-cs"/>
                          <a:sym typeface="Arial"/>
                        </a:rPr>
                        <a:t>company a lot of money since the human resources need to be maintained </a:t>
                      </a:r>
                    </a:p>
                    <a:p>
                      <a:r>
                        <a:rPr lang="en-CA" sz="1200" b="0" i="1" u="none" strike="noStrike" cap="none" spc="0" baseline="0" dirty="0">
                          <a:ln>
                            <a:noFill/>
                          </a:ln>
                          <a:solidFill>
                            <a:srgbClr val="1C3649"/>
                          </a:solidFill>
                          <a:effectLst/>
                          <a:uFillTx/>
                          <a:latin typeface="+mn-lt"/>
                          <a:ea typeface="+mn-ea"/>
                          <a:cs typeface="+mn-cs"/>
                          <a:sym typeface="Arial"/>
                        </a:rPr>
                        <a:t>throughout that entire time. With a drone, companies will be able to save a lot of </a:t>
                      </a:r>
                    </a:p>
                    <a:p>
                      <a:r>
                        <a:rPr lang="en-CA" sz="1200" b="0" i="1" u="none" strike="noStrike" cap="none" spc="0" baseline="0" dirty="0">
                          <a:ln>
                            <a:noFill/>
                          </a:ln>
                          <a:solidFill>
                            <a:srgbClr val="1C3649"/>
                          </a:solidFill>
                          <a:effectLst/>
                          <a:uFillTx/>
                          <a:latin typeface="+mn-lt"/>
                          <a:ea typeface="+mn-ea"/>
                          <a:cs typeface="+mn-cs"/>
                          <a:sym typeface="Arial"/>
                        </a:rPr>
                        <a:t>time since a drone is able to inspect oil pipelines in less time and is more </a:t>
                      </a:r>
                    </a:p>
                    <a:p>
                      <a:r>
                        <a:rPr lang="en-CA" sz="1200" b="0" i="1" u="none" strike="noStrike" cap="none" spc="0" baseline="0" dirty="0">
                          <a:ln>
                            <a:noFill/>
                          </a:ln>
                          <a:solidFill>
                            <a:srgbClr val="1C3649"/>
                          </a:solidFill>
                          <a:effectLst/>
                          <a:uFillTx/>
                          <a:latin typeface="+mn-lt"/>
                          <a:ea typeface="+mn-ea"/>
                          <a:cs typeface="+mn-cs"/>
                          <a:sym typeface="Arial"/>
                        </a:rPr>
                        <a:t>efficient. Drones constantly monitoring oil pipelines would allow them to collect </a:t>
                      </a:r>
                    </a:p>
                    <a:p>
                      <a:r>
                        <a:rPr lang="en-CA" sz="1200" b="0" i="1" u="none" strike="noStrike" cap="none" spc="0" baseline="0" dirty="0">
                          <a:ln>
                            <a:noFill/>
                          </a:ln>
                          <a:solidFill>
                            <a:srgbClr val="1C3649"/>
                          </a:solidFill>
                          <a:effectLst/>
                          <a:uFillTx/>
                          <a:latin typeface="+mn-lt"/>
                          <a:ea typeface="+mn-ea"/>
                          <a:cs typeface="+mn-cs"/>
                          <a:sym typeface="Arial"/>
                        </a:rPr>
                        <a:t>data on what the “normal” conditions are (pipelines in good condition) and once </a:t>
                      </a:r>
                    </a:p>
                    <a:p>
                      <a:r>
                        <a:rPr lang="en-CA" sz="1200" b="0" i="1" u="none" strike="noStrike" cap="none" spc="0" baseline="0" dirty="0">
                          <a:ln>
                            <a:noFill/>
                          </a:ln>
                          <a:solidFill>
                            <a:srgbClr val="1C3649"/>
                          </a:solidFill>
                          <a:effectLst/>
                          <a:uFillTx/>
                          <a:latin typeface="+mn-lt"/>
                          <a:ea typeface="+mn-ea"/>
                          <a:cs typeface="+mn-cs"/>
                          <a:sym typeface="Arial"/>
                        </a:rPr>
                        <a:t>a “negative” condition (visuals with possible oil leaks) has been detected, it can </a:t>
                      </a:r>
                    </a:p>
                    <a:p>
                      <a:r>
                        <a:rPr lang="en-CA" sz="1200" b="0" i="1" u="none" strike="noStrike" cap="none" spc="0" baseline="0" dirty="0">
                          <a:ln>
                            <a:noFill/>
                          </a:ln>
                          <a:solidFill>
                            <a:srgbClr val="1C3649"/>
                          </a:solidFill>
                          <a:effectLst/>
                          <a:uFillTx/>
                          <a:latin typeface="+mn-lt"/>
                          <a:ea typeface="+mn-ea"/>
                          <a:cs typeface="+mn-cs"/>
                          <a:sym typeface="Arial"/>
                        </a:rPr>
                        <a:t>automatically notify the right person to address the issue immediately. Overall, </a:t>
                      </a:r>
                    </a:p>
                    <a:p>
                      <a:r>
                        <a:rPr lang="en-CA" sz="1200" b="0" i="1" u="none" strike="noStrike" cap="none" spc="0" baseline="0" dirty="0">
                          <a:ln>
                            <a:noFill/>
                          </a:ln>
                          <a:solidFill>
                            <a:srgbClr val="1C3649"/>
                          </a:solidFill>
                          <a:effectLst/>
                          <a:uFillTx/>
                          <a:latin typeface="+mn-lt"/>
                          <a:ea typeface="+mn-ea"/>
                          <a:cs typeface="+mn-cs"/>
                          <a:sym typeface="Arial"/>
                        </a:rPr>
                        <a:t>this would mean less time wasted, less cost for labor, high efficiency and increased safety.</a:t>
                      </a:r>
                    </a:p>
                  </a:txBody>
                  <a:tcPr>
                    <a:solidFill>
                      <a:srgbClr val="A9CBEA"/>
                    </a:solidFill>
                  </a:tcPr>
                </a:tc>
                <a:extLst>
                  <a:ext uri="{0D108BD9-81ED-4DB2-BD59-A6C34878D82A}">
                    <a16:rowId xmlns:a16="http://schemas.microsoft.com/office/drawing/2014/main" val="2567080842"/>
                  </a:ext>
                </a:extLst>
              </a:tr>
            </a:tbl>
          </a:graphicData>
        </a:graphic>
      </p:graphicFrame>
      <p:sp>
        <p:nvSpPr>
          <p:cNvPr id="8" name="Rectangle 7">
            <a:extLst>
              <a:ext uri="{FF2B5EF4-FFF2-40B4-BE49-F238E27FC236}">
                <a16:creationId xmlns:a16="http://schemas.microsoft.com/office/drawing/2014/main" id="{92B2B571-C2E8-4B0E-A33A-5AF959CCC995}"/>
              </a:ext>
            </a:extLst>
          </p:cNvPr>
          <p:cNvSpPr/>
          <p:nvPr/>
        </p:nvSpPr>
        <p:spPr>
          <a:xfrm>
            <a:off x="3460523" y="3487317"/>
            <a:ext cx="748923" cy="369332"/>
          </a:xfrm>
          <a:prstGeom prst="rect">
            <a:avLst/>
          </a:prstGeom>
        </p:spPr>
        <p:txBody>
          <a:bodyPr wrap="none">
            <a:spAutoFit/>
          </a:bodyPr>
          <a:lstStyle/>
          <a:p>
            <a:r>
              <a:rPr lang="en-US" b="1" dirty="0">
                <a:solidFill>
                  <a:srgbClr val="FF6400"/>
                </a:solidFill>
                <a:latin typeface="+mn-lt"/>
              </a:rPr>
              <a:t>What</a:t>
            </a:r>
            <a:endParaRPr lang="en-US" b="1" dirty="0">
              <a:latin typeface="+mn-lt"/>
            </a:endParaRPr>
          </a:p>
        </p:txBody>
      </p:sp>
      <p:graphicFrame>
        <p:nvGraphicFramePr>
          <p:cNvPr id="9" name="Table 8">
            <a:extLst>
              <a:ext uri="{FF2B5EF4-FFF2-40B4-BE49-F238E27FC236}">
                <a16:creationId xmlns:a16="http://schemas.microsoft.com/office/drawing/2014/main" id="{D5B8636C-67A0-4FBD-B61B-3F3B3FEEFAF4}"/>
              </a:ext>
            </a:extLst>
          </p:cNvPr>
          <p:cNvGraphicFramePr>
            <a:graphicFrameLocks noGrp="1"/>
          </p:cNvGraphicFramePr>
          <p:nvPr>
            <p:extLst>
              <p:ext uri="{D42A27DB-BD31-4B8C-83A1-F6EECF244321}">
                <p14:modId xmlns:p14="http://schemas.microsoft.com/office/powerpoint/2010/main" val="3549642723"/>
              </p:ext>
            </p:extLst>
          </p:nvPr>
        </p:nvGraphicFramePr>
        <p:xfrm>
          <a:off x="6261100" y="1621277"/>
          <a:ext cx="5570116" cy="1866040"/>
        </p:xfrm>
        <a:graphic>
          <a:graphicData uri="http://schemas.openxmlformats.org/drawingml/2006/table">
            <a:tbl>
              <a:tblPr firstRow="1" bandRow="1">
                <a:tableStyleId>{5940675A-B579-460E-94D1-54222C63F5DA}</a:tableStyleId>
              </a:tblPr>
              <a:tblGrid>
                <a:gridCol w="5570116">
                  <a:extLst>
                    <a:ext uri="{9D8B030D-6E8A-4147-A177-3AD203B41FA5}">
                      <a16:colId xmlns:a16="http://schemas.microsoft.com/office/drawing/2014/main" val="1728495146"/>
                    </a:ext>
                  </a:extLst>
                </a:gridCol>
              </a:tblGrid>
              <a:tr h="309884">
                <a:tc>
                  <a:txBody>
                    <a:bodyPr/>
                    <a:lstStyle/>
                    <a:p>
                      <a:r>
                        <a:rPr lang="en-US" sz="1400" dirty="0">
                          <a:solidFill>
                            <a:srgbClr val="1C3649"/>
                          </a:solidFill>
                        </a:rPr>
                        <a:t>Business Value</a:t>
                      </a:r>
                    </a:p>
                  </a:txBody>
                  <a:tcPr>
                    <a:solidFill>
                      <a:srgbClr val="EBE8EB"/>
                    </a:solidFill>
                  </a:tcPr>
                </a:tc>
                <a:extLst>
                  <a:ext uri="{0D108BD9-81ED-4DB2-BD59-A6C34878D82A}">
                    <a16:rowId xmlns:a16="http://schemas.microsoft.com/office/drawing/2014/main" val="1136809125"/>
                  </a:ext>
                </a:extLst>
              </a:tr>
              <a:tr h="1556156">
                <a:tc>
                  <a:txBody>
                    <a:bodyPr/>
                    <a:lstStyle/>
                    <a:p>
                      <a:r>
                        <a:rPr lang="en-CA" sz="1200" b="0" i="1" u="none" strike="noStrike" cap="none" spc="0" baseline="0" dirty="0">
                          <a:ln>
                            <a:noFill/>
                          </a:ln>
                          <a:solidFill>
                            <a:srgbClr val="1C3649"/>
                          </a:solidFill>
                          <a:effectLst/>
                          <a:uFillTx/>
                          <a:latin typeface="+mn-lt"/>
                          <a:ea typeface="+mn-ea"/>
                          <a:cs typeface="+mn-cs"/>
                          <a:sym typeface="Arial"/>
                        </a:rPr>
                        <a:t>Seamlessly show how to capture pipeline image data and analyze it instantly </a:t>
                      </a:r>
                    </a:p>
                    <a:p>
                      <a:r>
                        <a:rPr lang="en-CA" sz="1200" b="0" i="1" u="none" strike="noStrike" cap="none" spc="0" baseline="0" dirty="0">
                          <a:ln>
                            <a:noFill/>
                          </a:ln>
                          <a:solidFill>
                            <a:srgbClr val="1C3649"/>
                          </a:solidFill>
                          <a:effectLst/>
                          <a:uFillTx/>
                          <a:latin typeface="+mn-lt"/>
                          <a:ea typeface="+mn-ea"/>
                          <a:cs typeface="+mn-cs"/>
                          <a:sym typeface="Arial"/>
                        </a:rPr>
                        <a:t>with our cognitive solutions.</a:t>
                      </a:r>
                    </a:p>
                    <a:p>
                      <a:endParaRPr lang="en-CA" sz="500" b="0" i="1" u="none" strike="noStrike" cap="none" spc="0" baseline="0" dirty="0">
                        <a:ln>
                          <a:noFill/>
                        </a:ln>
                        <a:solidFill>
                          <a:srgbClr val="1C3649"/>
                        </a:solidFill>
                        <a:effectLst/>
                        <a:uFillTx/>
                        <a:latin typeface="+mn-lt"/>
                        <a:ea typeface="+mn-ea"/>
                        <a:cs typeface="+mn-cs"/>
                        <a:sym typeface="Arial"/>
                      </a:endParaRPr>
                    </a:p>
                    <a:p>
                      <a:r>
                        <a:rPr lang="en-CA" sz="1200" b="0" i="1" u="none" strike="noStrike" cap="none" spc="0" baseline="0" dirty="0">
                          <a:ln>
                            <a:noFill/>
                          </a:ln>
                          <a:solidFill>
                            <a:srgbClr val="1C3649"/>
                          </a:solidFill>
                          <a:effectLst/>
                          <a:uFillTx/>
                          <a:latin typeface="+mn-lt"/>
                          <a:ea typeface="+mn-ea"/>
                          <a:cs typeface="+mn-cs"/>
                          <a:sym typeface="Arial"/>
                        </a:rPr>
                        <a:t>Analyze the data over time to create new insights to decrease maintenance costs, manual effort and increase worker safety and efficiency.</a:t>
                      </a:r>
                      <a:endParaRPr lang="en-US" b="0" i="1" dirty="0">
                        <a:solidFill>
                          <a:srgbClr val="1C3649"/>
                        </a:solidFill>
                      </a:endParaRPr>
                    </a:p>
                  </a:txBody>
                  <a:tcPr>
                    <a:solidFill>
                      <a:srgbClr val="A9CBEA"/>
                    </a:solidFill>
                  </a:tcPr>
                </a:tc>
                <a:extLst>
                  <a:ext uri="{0D108BD9-81ED-4DB2-BD59-A6C34878D82A}">
                    <a16:rowId xmlns:a16="http://schemas.microsoft.com/office/drawing/2014/main" val="2567080842"/>
                  </a:ext>
                </a:extLst>
              </a:tr>
            </a:tbl>
          </a:graphicData>
        </a:graphic>
      </p:graphicFrame>
      <p:sp>
        <p:nvSpPr>
          <p:cNvPr id="10" name="Rectangle 9">
            <a:extLst>
              <a:ext uri="{FF2B5EF4-FFF2-40B4-BE49-F238E27FC236}">
                <a16:creationId xmlns:a16="http://schemas.microsoft.com/office/drawing/2014/main" id="{5C9DDF75-3A23-43D2-850B-03AEEEA5649C}"/>
              </a:ext>
            </a:extLst>
          </p:cNvPr>
          <p:cNvSpPr/>
          <p:nvPr/>
        </p:nvSpPr>
        <p:spPr>
          <a:xfrm>
            <a:off x="8517895" y="1251946"/>
            <a:ext cx="800219" cy="369332"/>
          </a:xfrm>
          <a:prstGeom prst="rect">
            <a:avLst/>
          </a:prstGeom>
        </p:spPr>
        <p:txBody>
          <a:bodyPr wrap="none">
            <a:spAutoFit/>
          </a:bodyPr>
          <a:lstStyle/>
          <a:p>
            <a:r>
              <a:rPr lang="en-US" b="1" dirty="0">
                <a:solidFill>
                  <a:srgbClr val="FF6400"/>
                </a:solidFill>
                <a:latin typeface="+mn-lt"/>
              </a:rPr>
              <a:t>WOW</a:t>
            </a:r>
            <a:endParaRPr lang="en-US" b="1" dirty="0">
              <a:latin typeface="+mn-lt"/>
            </a:endParaRPr>
          </a:p>
        </p:txBody>
      </p:sp>
      <p:graphicFrame>
        <p:nvGraphicFramePr>
          <p:cNvPr id="11" name="Table 10">
            <a:extLst>
              <a:ext uri="{FF2B5EF4-FFF2-40B4-BE49-F238E27FC236}">
                <a16:creationId xmlns:a16="http://schemas.microsoft.com/office/drawing/2014/main" id="{4393BAAC-7D25-4128-9204-425EA07BADCB}"/>
              </a:ext>
            </a:extLst>
          </p:cNvPr>
          <p:cNvGraphicFramePr>
            <a:graphicFrameLocks noGrp="1"/>
          </p:cNvGraphicFramePr>
          <p:nvPr>
            <p:extLst>
              <p:ext uri="{D42A27DB-BD31-4B8C-83A1-F6EECF244321}">
                <p14:modId xmlns:p14="http://schemas.microsoft.com/office/powerpoint/2010/main" val="2820685330"/>
              </p:ext>
            </p:extLst>
          </p:nvPr>
        </p:nvGraphicFramePr>
        <p:xfrm>
          <a:off x="6261100" y="3819524"/>
          <a:ext cx="5570116" cy="2485410"/>
        </p:xfrm>
        <a:graphic>
          <a:graphicData uri="http://schemas.openxmlformats.org/drawingml/2006/table">
            <a:tbl>
              <a:tblPr firstRow="1" bandRow="1">
                <a:tableStyleId>{5940675A-B579-460E-94D1-54222C63F5DA}</a:tableStyleId>
              </a:tblPr>
              <a:tblGrid>
                <a:gridCol w="5570116">
                  <a:extLst>
                    <a:ext uri="{9D8B030D-6E8A-4147-A177-3AD203B41FA5}">
                      <a16:colId xmlns:a16="http://schemas.microsoft.com/office/drawing/2014/main" val="1728495146"/>
                    </a:ext>
                  </a:extLst>
                </a:gridCol>
              </a:tblGrid>
              <a:tr h="319219">
                <a:tc>
                  <a:txBody>
                    <a:bodyPr/>
                    <a:lstStyle/>
                    <a:p>
                      <a:r>
                        <a:rPr lang="en-US" sz="1400" dirty="0">
                          <a:solidFill>
                            <a:srgbClr val="1C3649"/>
                          </a:solidFill>
                        </a:rPr>
                        <a:t>Implementation</a:t>
                      </a:r>
                    </a:p>
                  </a:txBody>
                  <a:tcPr>
                    <a:solidFill>
                      <a:srgbClr val="EBE8EB"/>
                    </a:solidFill>
                  </a:tcPr>
                </a:tc>
                <a:extLst>
                  <a:ext uri="{0D108BD9-81ED-4DB2-BD59-A6C34878D82A}">
                    <a16:rowId xmlns:a16="http://schemas.microsoft.com/office/drawing/2014/main" val="1136809125"/>
                  </a:ext>
                </a:extLst>
              </a:tr>
              <a:tr h="999764">
                <a:tc>
                  <a:txBody>
                    <a:bodyPr/>
                    <a:lstStyle/>
                    <a:p>
                      <a:r>
                        <a:rPr kumimoji="0" lang="en-US" sz="1200" b="1" i="0" u="none" strike="noStrike" cap="none" normalizeH="0" baseline="0" dirty="0">
                          <a:ln>
                            <a:noFill/>
                          </a:ln>
                          <a:solidFill>
                            <a:schemeClr val="bg1"/>
                          </a:solidFill>
                          <a:effectLst/>
                          <a:latin typeface="Arial" charset="0"/>
                          <a:ea typeface="SimSun" pitchFamily="2" charset="-122"/>
                          <a:cs typeface="SimSun" pitchFamily="2" charset="-122"/>
                        </a:rPr>
                        <a:t>Demo Highlight(s): </a:t>
                      </a:r>
                      <a:r>
                        <a:rPr lang="en-CA" sz="1200" b="0" i="1" u="none" strike="noStrike" cap="none" spc="0" baseline="0" dirty="0">
                          <a:ln>
                            <a:noFill/>
                          </a:ln>
                          <a:solidFill>
                            <a:schemeClr val="bg1"/>
                          </a:solidFill>
                          <a:effectLst/>
                          <a:uFillTx/>
                          <a:latin typeface="+mn-lt"/>
                          <a:ea typeface="+mn-ea"/>
                          <a:cs typeface="+mn-cs"/>
                          <a:sym typeface="Arial"/>
                        </a:rPr>
                        <a:t>This demo leverages the Watson Visual Recognition service to provide new data of an image that can be combined with historical data, and analyzed by Business Analysts and Data Scientists to collaborate and create new insights.</a:t>
                      </a:r>
                      <a:endParaRPr kumimoji="0" lang="en-US" sz="1200" b="0" i="1" u="none" strike="noStrike" cap="none" normalizeH="0" baseline="0" dirty="0">
                        <a:ln>
                          <a:noFill/>
                        </a:ln>
                        <a:solidFill>
                          <a:schemeClr val="bg1"/>
                        </a:solidFill>
                        <a:effectLst/>
                        <a:latin typeface="Arial" charset="0"/>
                        <a:ea typeface="SimSun" pitchFamily="2" charset="-122"/>
                        <a:cs typeface="SimSun" pitchFamily="2" charset="-122"/>
                      </a:endParaRPr>
                    </a:p>
                  </a:txBody>
                  <a:tcPr>
                    <a:solidFill>
                      <a:srgbClr val="437AAA"/>
                    </a:solidFill>
                  </a:tcPr>
                </a:tc>
                <a:extLst>
                  <a:ext uri="{0D108BD9-81ED-4DB2-BD59-A6C34878D82A}">
                    <a16:rowId xmlns:a16="http://schemas.microsoft.com/office/drawing/2014/main" val="2567080842"/>
                  </a:ext>
                </a:extLst>
              </a:tr>
              <a:tr h="578921">
                <a:tc>
                  <a:txBody>
                    <a:bodyPr/>
                    <a:lstStyle/>
                    <a:p>
                      <a:r>
                        <a:rPr kumimoji="0" lang="en-US" sz="1200" b="1" i="0" u="none" strike="noStrike" cap="none" normalizeH="0" baseline="0" dirty="0">
                          <a:ln>
                            <a:noFill/>
                          </a:ln>
                          <a:solidFill>
                            <a:schemeClr val="bg1"/>
                          </a:solidFill>
                          <a:effectLst/>
                          <a:latin typeface="Arial" charset="0"/>
                          <a:ea typeface="SimSun" pitchFamily="2" charset="-122"/>
                          <a:cs typeface="SimSun" pitchFamily="2" charset="-122"/>
                        </a:rPr>
                        <a:t>Demo Components:  </a:t>
                      </a:r>
                      <a:r>
                        <a:rPr lang="en-CA" sz="1200" b="0" i="1" u="none" strike="noStrike" cap="none" spc="0" baseline="0" dirty="0">
                          <a:ln>
                            <a:noFill/>
                          </a:ln>
                          <a:solidFill>
                            <a:schemeClr val="bg1"/>
                          </a:solidFill>
                          <a:effectLst/>
                          <a:uFillTx/>
                          <a:latin typeface="+mn-lt"/>
                          <a:ea typeface="+mn-ea"/>
                          <a:cs typeface="+mn-cs"/>
                          <a:sym typeface="Arial"/>
                        </a:rPr>
                        <a:t>Watson Visual Recognition, </a:t>
                      </a:r>
                      <a:r>
                        <a:rPr lang="en-CA" sz="1200" b="0" i="1" u="none" strike="noStrike" cap="none" spc="0" baseline="0" dirty="0" err="1">
                          <a:ln>
                            <a:noFill/>
                          </a:ln>
                          <a:solidFill>
                            <a:schemeClr val="bg1"/>
                          </a:solidFill>
                          <a:effectLst/>
                          <a:uFillTx/>
                          <a:latin typeface="+mn-lt"/>
                          <a:ea typeface="+mn-ea"/>
                          <a:cs typeface="+mn-cs"/>
                          <a:sym typeface="Arial"/>
                        </a:rPr>
                        <a:t>Cloudant</a:t>
                      </a:r>
                      <a:r>
                        <a:rPr lang="en-CA" sz="1200" b="0" i="1" u="none" strike="noStrike" cap="none" spc="0" baseline="0" dirty="0">
                          <a:ln>
                            <a:noFill/>
                          </a:ln>
                          <a:solidFill>
                            <a:schemeClr val="bg1"/>
                          </a:solidFill>
                          <a:effectLst/>
                          <a:uFillTx/>
                          <a:latin typeface="+mn-lt"/>
                          <a:ea typeface="+mn-ea"/>
                          <a:cs typeface="+mn-cs"/>
                          <a:sym typeface="Arial"/>
                        </a:rPr>
                        <a:t> NoSQL DB, DB2 Warehouse, IBM DSX, IBM Cloud Functions, NodeJS, Watson Analytics</a:t>
                      </a:r>
                    </a:p>
                  </a:txBody>
                  <a:tcPr>
                    <a:solidFill>
                      <a:srgbClr val="437AAA"/>
                    </a:solidFill>
                  </a:tcPr>
                </a:tc>
                <a:extLst>
                  <a:ext uri="{0D108BD9-81ED-4DB2-BD59-A6C34878D82A}">
                    <a16:rowId xmlns:a16="http://schemas.microsoft.com/office/drawing/2014/main" val="1139742469"/>
                  </a:ext>
                </a:extLst>
              </a:tr>
              <a:tr h="293753">
                <a:tc>
                  <a:txBody>
                    <a:bodyPr/>
                    <a:lstStyle/>
                    <a:p>
                      <a:r>
                        <a:rPr lang="en-US" i="0" dirty="0">
                          <a:solidFill>
                            <a:schemeClr val="bg1"/>
                          </a:solidFill>
                        </a:rPr>
                        <a:t>Author(s):  </a:t>
                      </a:r>
                      <a:r>
                        <a:rPr lang="en-US" b="0" i="1" dirty="0">
                          <a:solidFill>
                            <a:schemeClr val="bg1"/>
                          </a:solidFill>
                        </a:rPr>
                        <a:t>Leslie Rodriguez</a:t>
                      </a:r>
                      <a:r>
                        <a:rPr lang="en-US" b="0" i="1" baseline="0" dirty="0">
                          <a:solidFill>
                            <a:schemeClr val="bg1"/>
                          </a:solidFill>
                        </a:rPr>
                        <a:t> </a:t>
                      </a:r>
                      <a:endParaRPr lang="en-US" b="0" i="1" dirty="0">
                        <a:solidFill>
                          <a:schemeClr val="bg1"/>
                        </a:solidFill>
                      </a:endParaRPr>
                    </a:p>
                  </a:txBody>
                  <a:tcPr>
                    <a:solidFill>
                      <a:srgbClr val="437AAA"/>
                    </a:solidFill>
                  </a:tcPr>
                </a:tc>
                <a:extLst>
                  <a:ext uri="{0D108BD9-81ED-4DB2-BD59-A6C34878D82A}">
                    <a16:rowId xmlns:a16="http://schemas.microsoft.com/office/drawing/2014/main" val="3383373431"/>
                  </a:ext>
                </a:extLst>
              </a:tr>
              <a:tr h="293753">
                <a:tc>
                  <a:txBody>
                    <a:bodyPr/>
                    <a:lstStyle/>
                    <a:p>
                      <a:r>
                        <a:rPr lang="en-US" sz="1200" b="1" i="0" dirty="0">
                          <a:solidFill>
                            <a:schemeClr val="bg1"/>
                          </a:solidFill>
                        </a:rPr>
                        <a:t>Internal</a:t>
                      </a:r>
                      <a:r>
                        <a:rPr lang="en-US" sz="1200" i="1" dirty="0">
                          <a:solidFill>
                            <a:schemeClr val="bg1"/>
                          </a:solidFill>
                        </a:rPr>
                        <a:t>: </a:t>
                      </a:r>
                      <a:r>
                        <a:rPr lang="en-US" sz="1200" b="0" i="1" dirty="0">
                          <a:solidFill>
                            <a:schemeClr val="bg1"/>
                          </a:solidFill>
                        </a:rPr>
                        <a:t>Yes  </a:t>
                      </a:r>
                      <a:r>
                        <a:rPr lang="en-US" sz="1200" b="1" i="0" baseline="0" dirty="0">
                          <a:solidFill>
                            <a:schemeClr val="bg1"/>
                          </a:solidFill>
                        </a:rPr>
                        <a:t>  </a:t>
                      </a:r>
                      <a:r>
                        <a:rPr lang="en-US" sz="1200" i="0" dirty="0">
                          <a:solidFill>
                            <a:schemeClr val="bg1"/>
                          </a:solidFill>
                        </a:rPr>
                        <a:t>BP Facing: </a:t>
                      </a:r>
                      <a:r>
                        <a:rPr lang="en-US" sz="1200" b="0" i="1" dirty="0">
                          <a:solidFill>
                            <a:schemeClr val="bg1"/>
                          </a:solidFill>
                        </a:rPr>
                        <a:t>No</a:t>
                      </a:r>
                      <a:r>
                        <a:rPr lang="en-US" sz="1200" i="0" dirty="0">
                          <a:solidFill>
                            <a:schemeClr val="bg1"/>
                          </a:solidFill>
                        </a:rPr>
                        <a:t>    Customer Facing: </a:t>
                      </a:r>
                      <a:r>
                        <a:rPr lang="en-US" sz="1200" b="0" i="1" dirty="0">
                          <a:solidFill>
                            <a:schemeClr val="bg1"/>
                          </a:solidFill>
                        </a:rPr>
                        <a:t>No</a:t>
                      </a:r>
                      <a:endParaRPr lang="en-US" sz="1200" i="0" dirty="0">
                        <a:solidFill>
                          <a:schemeClr val="bg1"/>
                        </a:solidFill>
                      </a:endParaRPr>
                    </a:p>
                  </a:txBody>
                  <a:tcPr>
                    <a:solidFill>
                      <a:srgbClr val="437AAA"/>
                    </a:solidFill>
                  </a:tcPr>
                </a:tc>
                <a:extLst>
                  <a:ext uri="{0D108BD9-81ED-4DB2-BD59-A6C34878D82A}">
                    <a16:rowId xmlns:a16="http://schemas.microsoft.com/office/drawing/2014/main" val="412830531"/>
                  </a:ext>
                </a:extLst>
              </a:tr>
            </a:tbl>
          </a:graphicData>
        </a:graphic>
      </p:graphicFrame>
      <p:sp>
        <p:nvSpPr>
          <p:cNvPr id="12" name="Rectangle 11">
            <a:extLst>
              <a:ext uri="{FF2B5EF4-FFF2-40B4-BE49-F238E27FC236}">
                <a16:creationId xmlns:a16="http://schemas.microsoft.com/office/drawing/2014/main" id="{444C1DD9-0EDF-47AF-9909-1641C7DA3208}"/>
              </a:ext>
            </a:extLst>
          </p:cNvPr>
          <p:cNvSpPr/>
          <p:nvPr/>
        </p:nvSpPr>
        <p:spPr>
          <a:xfrm>
            <a:off x="8582016" y="3492039"/>
            <a:ext cx="671979" cy="369332"/>
          </a:xfrm>
          <a:prstGeom prst="rect">
            <a:avLst/>
          </a:prstGeom>
        </p:spPr>
        <p:txBody>
          <a:bodyPr wrap="none">
            <a:spAutoFit/>
          </a:bodyPr>
          <a:lstStyle/>
          <a:p>
            <a:r>
              <a:rPr lang="en-US" b="1" dirty="0">
                <a:solidFill>
                  <a:srgbClr val="FF6400"/>
                </a:solidFill>
                <a:latin typeface="+mn-lt"/>
              </a:rPr>
              <a:t>How</a:t>
            </a:r>
            <a:endParaRPr lang="en-US" b="1" dirty="0">
              <a:latin typeface="+mn-lt"/>
            </a:endParaRPr>
          </a:p>
        </p:txBody>
      </p:sp>
      <p:sp>
        <p:nvSpPr>
          <p:cNvPr id="14" name="Rectangle 13">
            <a:extLst>
              <a:ext uri="{FF2B5EF4-FFF2-40B4-BE49-F238E27FC236}">
                <a16:creationId xmlns:a16="http://schemas.microsoft.com/office/drawing/2014/main" id="{61782219-CFC9-46A4-BFFE-1A00658C1971}"/>
              </a:ext>
            </a:extLst>
          </p:cNvPr>
          <p:cNvSpPr/>
          <p:nvPr/>
        </p:nvSpPr>
        <p:spPr>
          <a:xfrm>
            <a:off x="10365313" y="308429"/>
            <a:ext cx="1465903" cy="338554"/>
          </a:xfrm>
          <a:prstGeom prst="rect">
            <a:avLst/>
          </a:prstGeom>
        </p:spPr>
        <p:txBody>
          <a:bodyPr wrap="square">
            <a:spAutoFit/>
          </a:bodyPr>
          <a:lstStyle/>
          <a:p>
            <a:r>
              <a:rPr lang="en-US" sz="1600" b="1" dirty="0">
                <a:solidFill>
                  <a:srgbClr val="1C3649"/>
                </a:solidFill>
                <a:latin typeface="+mn-lt"/>
              </a:rPr>
              <a:t>WOW Card</a:t>
            </a:r>
            <a:endParaRPr lang="en-US" sz="1600" b="1" dirty="0">
              <a:latin typeface="+mn-lt"/>
            </a:endParaRPr>
          </a:p>
        </p:txBody>
      </p:sp>
    </p:spTree>
    <p:extLst>
      <p:ext uri="{BB962C8B-B14F-4D97-AF65-F5344CB8AC3E}">
        <p14:creationId xmlns:p14="http://schemas.microsoft.com/office/powerpoint/2010/main" val="850865198"/>
      </p:ext>
    </p:extLst>
  </p:cSld>
  <p:clrMapOvr>
    <a:masterClrMapping/>
  </p:clrMapOvr>
  <p:transition spd="med"/>
</p:sld>
</file>

<file path=ppt/theme/theme1.xml><?xml version="1.0" encoding="utf-8"?>
<a:theme xmlns:a="http://schemas.openxmlformats.org/drawingml/2006/main" name="IBM Cloud 2017">
  <a:themeElements>
    <a:clrScheme name="IBM Cloud 2017 1">
      <a:dk1>
        <a:srgbClr val="000000"/>
      </a:dk1>
      <a:lt1>
        <a:srgbClr val="FFFFFF"/>
      </a:lt1>
      <a:dk2>
        <a:srgbClr val="A7A7A7"/>
      </a:dk2>
      <a:lt2>
        <a:srgbClr val="535353"/>
      </a:lt2>
      <a:accent1>
        <a:srgbClr val="B8AEAE"/>
      </a:accent1>
      <a:accent2>
        <a:srgbClr val="E4E1E4"/>
      </a:accent2>
      <a:accent3>
        <a:srgbClr val="F05253"/>
      </a:accent3>
      <a:accent4>
        <a:srgbClr val="1C3649"/>
      </a:accent4>
      <a:accent5>
        <a:srgbClr val="5498D5"/>
      </a:accent5>
      <a:accent6>
        <a:srgbClr val="AC72E6"/>
      </a:accent6>
      <a:hlink>
        <a:srgbClr val="1F92F4"/>
      </a:hlink>
      <a:folHlink>
        <a:srgbClr val="FF00FF"/>
      </a:folHlink>
    </a:clrScheme>
    <a:fontScheme name="IBM Cloud 2017">
      <a:majorFont>
        <a:latin typeface="Calibri"/>
        <a:ea typeface="Calibri"/>
        <a:cs typeface="Calibri"/>
      </a:majorFont>
      <a:minorFont>
        <a:latin typeface="Arial"/>
        <a:ea typeface="Arial"/>
        <a:cs typeface="Arial"/>
      </a:minorFont>
    </a:fontScheme>
    <a:fmtScheme name="IBM Cloud 2017">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8" tIns="45718" rIns="45718" bIns="45718"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IBM Cloud 2017">
  <a:themeElements>
    <a:clrScheme name="IBM Cloud 2017">
      <a:dk1>
        <a:srgbClr val="000000"/>
      </a:dk1>
      <a:lt1>
        <a:srgbClr val="FFFFFF"/>
      </a:lt1>
      <a:dk2>
        <a:srgbClr val="A7A7A7"/>
      </a:dk2>
      <a:lt2>
        <a:srgbClr val="535353"/>
      </a:lt2>
      <a:accent1>
        <a:srgbClr val="B8AEAE"/>
      </a:accent1>
      <a:accent2>
        <a:srgbClr val="E4E1E4"/>
      </a:accent2>
      <a:accent3>
        <a:srgbClr val="F05253"/>
      </a:accent3>
      <a:accent4>
        <a:srgbClr val="1C3649"/>
      </a:accent4>
      <a:accent5>
        <a:srgbClr val="5498D5"/>
      </a:accent5>
      <a:accent6>
        <a:srgbClr val="AC72E6"/>
      </a:accent6>
      <a:hlink>
        <a:srgbClr val="0000FF"/>
      </a:hlink>
      <a:folHlink>
        <a:srgbClr val="FF00FF"/>
      </a:folHlink>
    </a:clrScheme>
    <a:fontScheme name="IBM Cloud 2017">
      <a:majorFont>
        <a:latin typeface="Calibri"/>
        <a:ea typeface="Calibri"/>
        <a:cs typeface="Calibri"/>
      </a:majorFont>
      <a:minorFont>
        <a:latin typeface="Arial"/>
        <a:ea typeface="Arial"/>
        <a:cs typeface="Arial"/>
      </a:minorFont>
    </a:fontScheme>
    <a:fmtScheme name="IBM Cloud 2017">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8" tIns="45718" rIns="45718" bIns="45718"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3943</TotalTime>
  <Words>410</Words>
  <Application>Microsoft Office PowerPoint</Application>
  <PresentationFormat>Widescreen</PresentationFormat>
  <Paragraphs>38</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SimSun</vt:lpstr>
      <vt:lpstr>Arial</vt:lpstr>
      <vt:lpstr>Calibri</vt:lpstr>
      <vt:lpstr>IBM Cloud 2017</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Kristen</dc:creator>
  <cp:lastModifiedBy>PAM McTiernan</cp:lastModifiedBy>
  <cp:revision>76</cp:revision>
  <dcterms:modified xsi:type="dcterms:W3CDTF">2017-10-19T20:00:13Z</dcterms:modified>
</cp:coreProperties>
</file>