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Lst>
  <p:notesMasterIdLst>
    <p:notesMasterId r:id="rId7"/>
  </p:notesMasterIdLst>
  <p:sldIdLst>
    <p:sldId id="257" r:id="rId3"/>
    <p:sldId id="267" r:id="rId4"/>
    <p:sldId id="265" r:id="rId5"/>
    <p:sldId id="287"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80"/>
    <p:restoredTop sz="78514"/>
  </p:normalViewPr>
  <p:slideViewPr>
    <p:cSldViewPr snapToGrid="0" snapToObjects="1">
      <p:cViewPr varScale="1">
        <p:scale>
          <a:sx n="101" d="100"/>
          <a:sy n="101" d="100"/>
        </p:scale>
        <p:origin x="36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5673AB-1C55-6A47-8E77-E5FF00434177}" type="datetimeFigureOut">
              <a:rPr lang="en-US" smtClean="0"/>
              <a:t>5/10/17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EE2257-E310-8244-A2A1-E70EADAD33A5}" type="slidenum">
              <a:rPr lang="en-US" smtClean="0"/>
              <a:t>‹#›</a:t>
            </a:fld>
            <a:endParaRPr lang="en-US"/>
          </a:p>
        </p:txBody>
      </p:sp>
    </p:spTree>
    <p:extLst>
      <p:ext uri="{BB962C8B-B14F-4D97-AF65-F5344CB8AC3E}">
        <p14:creationId xmlns:p14="http://schemas.microsoft.com/office/powerpoint/2010/main" val="30868370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PlaceHolder 1"/>
          <p:cNvSpPr>
            <a:spLocks noGrp="1"/>
          </p:cNvSpPr>
          <p:nvPr>
            <p:ph type="body"/>
          </p:nvPr>
        </p:nvSpPr>
        <p:spPr/>
        <p:txBody>
          <a:bodyPr/>
          <a:lstStyle/>
          <a:p>
            <a:endParaRPr lang="en-US" sz="2000" dirty="0">
              <a:solidFill>
                <a:srgbClr val="000000"/>
              </a:solidFill>
            </a:endParaRPr>
          </a:p>
        </p:txBody>
      </p:sp>
      <p:sp>
        <p:nvSpPr>
          <p:cNvPr id="36867" name="TextShape 2"/>
          <p:cNvSpPr txBox="1">
            <a:spLocks noChangeArrowheads="1"/>
          </p:cNvSpPr>
          <p:nvPr/>
        </p:nvSpPr>
        <p:spPr bwMode="auto">
          <a:xfrm>
            <a:off x="0"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914400" fontAlgn="base">
              <a:spcBef>
                <a:spcPct val="0"/>
              </a:spcBef>
              <a:spcAft>
                <a:spcPct val="0"/>
              </a:spcAft>
            </a:pPr>
            <a:r>
              <a:rPr lang="en-US" sz="900">
                <a:solidFill>
                  <a:srgbClr val="000000"/>
                </a:solidFill>
                <a:cs typeface="DejaVu Sans" charset="0"/>
              </a:rPr>
              <a:t>IBM Analytics
© 2015 IBM Corporation</a:t>
            </a:r>
            <a:endParaRPr lang="en-US" sz="1400">
              <a:solidFill>
                <a:srgbClr val="000000"/>
              </a:solidFill>
              <a:latin typeface="Times New Roman" charset="0"/>
              <a:cs typeface="DejaVu Sans" charset="0"/>
            </a:endParaRPr>
          </a:p>
        </p:txBody>
      </p:sp>
      <p:sp>
        <p:nvSpPr>
          <p:cNvPr id="36868" name="TextShape 3"/>
          <p:cNvSpPr txBox="1">
            <a:spLocks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defTabSz="914400" fontAlgn="base">
              <a:spcBef>
                <a:spcPct val="0"/>
              </a:spcBef>
              <a:spcAft>
                <a:spcPct val="0"/>
              </a:spcAft>
            </a:pPr>
            <a:fld id="{7473B368-B43C-DC48-B3CC-536887AB0FA3}" type="slidenum">
              <a:rPr lang="en-US" sz="900">
                <a:solidFill>
                  <a:srgbClr val="000000"/>
                </a:solidFill>
                <a:cs typeface="DejaVu Sans" charset="0"/>
              </a:rPr>
              <a:pPr algn="r" defTabSz="914400" fontAlgn="base">
                <a:spcBef>
                  <a:spcPct val="0"/>
                </a:spcBef>
                <a:spcAft>
                  <a:spcPct val="0"/>
                </a:spcAft>
              </a:pPr>
              <a:t>1</a:t>
            </a:fld>
            <a:endParaRPr lang="en-US" sz="1400">
              <a:solidFill>
                <a:srgbClr val="000000"/>
              </a:solidFill>
              <a:latin typeface="Times New Roman" charset="0"/>
              <a:cs typeface="DejaVu San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52228" name="Footer Placeholder 3"/>
          <p:cNvSpPr>
            <a:spLocks noGrp="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solidFill>
                  <a:prstClr val="black"/>
                </a:solidFill>
              </a:rPr>
              <a:t>IBM Analytics</a:t>
            </a:r>
            <a:br>
              <a:rPr lang="en-US">
                <a:solidFill>
                  <a:prstClr val="black"/>
                </a:solidFill>
              </a:rPr>
            </a:br>
            <a:r>
              <a:rPr lang="en-US">
                <a:solidFill>
                  <a:prstClr val="black"/>
                </a:solidFill>
              </a:rPr>
              <a:t>© 2017 IBM Corporation</a:t>
            </a:r>
          </a:p>
        </p:txBody>
      </p:sp>
      <p:sp>
        <p:nvSpPr>
          <p:cNvPr id="52229" name="Slide Number Placeholder 4"/>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7D137644-537B-5447-8EBF-D76249DD1033}" type="slidenum">
              <a:rPr lang="en-US">
                <a:solidFill>
                  <a:prstClr val="black"/>
                </a:solidFill>
              </a:rPr>
              <a:pPr/>
              <a:t>2</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data from Drone is stored in Cloudant</a:t>
            </a:r>
          </a:p>
          <a:p>
            <a:r>
              <a:rPr lang="en-US" dirty="0" smtClean="0"/>
              <a:t>Sensor,</a:t>
            </a:r>
            <a:r>
              <a:rPr lang="en-US" baseline="0" dirty="0" smtClean="0"/>
              <a:t> Mobile, and Weather data is also stored in Cloudant</a:t>
            </a:r>
          </a:p>
          <a:p>
            <a:r>
              <a:rPr lang="en-US" baseline="0" dirty="0" smtClean="0"/>
              <a:t>This unstructured JSON data would be sync’d with dashDB and automatically converted to relational form.</a:t>
            </a:r>
          </a:p>
          <a:p>
            <a:endParaRPr lang="en-US" baseline="0" dirty="0" smtClean="0"/>
          </a:p>
          <a:p>
            <a:r>
              <a:rPr lang="en-US" baseline="0" dirty="0" smtClean="0"/>
              <a:t>Vendor data would be structured data and stored directly in dashDB</a:t>
            </a:r>
          </a:p>
          <a:p>
            <a:endParaRPr lang="en-US" baseline="0" dirty="0" smtClean="0"/>
          </a:p>
          <a:p>
            <a:r>
              <a:rPr lang="en-US" baseline="0" dirty="0" smtClean="0"/>
              <a:t>As image data is added into Cloudant, the customer can have an application that can retrieve the image stored and send the image to the Watson Visual Recognition Service to be analyzed. The analysis will return various confidence levels of what Watson believes it is seeing in the picture (Watson can be trained on images related to your specific use case!!)</a:t>
            </a:r>
          </a:p>
          <a:p>
            <a:endParaRPr lang="en-US" baseline="0" dirty="0" smtClean="0"/>
          </a:p>
          <a:p>
            <a:r>
              <a:rPr lang="en-US" baseline="0" dirty="0" smtClean="0"/>
              <a:t>All the data combined can be analyzed from a DSX viewpoint to determine why we may be seeing “negative” images occurring on the field and provide insight as to what the underlying issue may be.</a:t>
            </a:r>
          </a:p>
        </p:txBody>
      </p:sp>
      <p:sp>
        <p:nvSpPr>
          <p:cNvPr id="4" name="Slide Number Placeholder 3"/>
          <p:cNvSpPr>
            <a:spLocks noGrp="1"/>
          </p:cNvSpPr>
          <p:nvPr>
            <p:ph type="sldNum" sz="quarter" idx="10"/>
          </p:nvPr>
        </p:nvSpPr>
        <p:spPr/>
        <p:txBody>
          <a:bodyPr/>
          <a:lstStyle/>
          <a:p>
            <a:fld id="{E3EE2257-E310-8244-A2A1-E70EADAD33A5}" type="slidenum">
              <a:rPr lang="en-US" smtClean="0"/>
              <a:t>4</a:t>
            </a:fld>
            <a:endParaRPr lang="en-US"/>
          </a:p>
        </p:txBody>
      </p:sp>
    </p:spTree>
    <p:extLst>
      <p:ext uri="{BB962C8B-B14F-4D97-AF65-F5344CB8AC3E}">
        <p14:creationId xmlns:p14="http://schemas.microsoft.com/office/powerpoint/2010/main" val="24372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5015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64960" y="593640"/>
            <a:ext cx="8545320" cy="501120"/>
          </a:xfrm>
          <a:prstGeom prst="rect">
            <a:avLst/>
          </a:prstGeom>
        </p:spPr>
        <p:txBody>
          <a:bodyPr tIns="0" rIns="0" bIns="0" anchor="ctr"/>
          <a:lstStyle/>
          <a:p>
            <a:endParaRPr lang="en-US"/>
          </a:p>
        </p:txBody>
      </p:sp>
      <p:sp>
        <p:nvSpPr>
          <p:cNvPr id="34" name="PlaceHolder 2"/>
          <p:cNvSpPr>
            <a:spLocks noGrp="1"/>
          </p:cNvSpPr>
          <p:nvPr>
            <p:ph type="body"/>
          </p:nvPr>
        </p:nvSpPr>
        <p:spPr>
          <a:xfrm>
            <a:off x="266760" y="1269720"/>
            <a:ext cx="8542080" cy="2431800"/>
          </a:xfrm>
          <a:prstGeom prst="rect">
            <a:avLst/>
          </a:prstGeom>
        </p:spPr>
        <p:txBody>
          <a:bodyPr/>
          <a:lstStyle/>
          <a:p>
            <a:endParaRPr lang="en-US"/>
          </a:p>
        </p:txBody>
      </p:sp>
      <p:sp>
        <p:nvSpPr>
          <p:cNvPr id="35" name="PlaceHolder 3"/>
          <p:cNvSpPr>
            <a:spLocks noGrp="1"/>
          </p:cNvSpPr>
          <p:nvPr>
            <p:ph type="body"/>
          </p:nvPr>
        </p:nvSpPr>
        <p:spPr>
          <a:xfrm>
            <a:off x="266760" y="3933000"/>
            <a:ext cx="8542080" cy="2431800"/>
          </a:xfrm>
          <a:prstGeom prst="rect">
            <a:avLst/>
          </a:prstGeom>
        </p:spPr>
        <p:txBody>
          <a:bodyPr/>
          <a:lstStyle/>
          <a:p>
            <a:endParaRPr lang="en-US"/>
          </a:p>
        </p:txBody>
      </p:sp>
    </p:spTree>
    <p:extLst>
      <p:ext uri="{BB962C8B-B14F-4D97-AF65-F5344CB8AC3E}">
        <p14:creationId xmlns:p14="http://schemas.microsoft.com/office/powerpoint/2010/main" val="265455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64960" y="593640"/>
            <a:ext cx="8545320" cy="501120"/>
          </a:xfrm>
          <a:prstGeom prst="rect">
            <a:avLst/>
          </a:prstGeom>
        </p:spPr>
        <p:txBody>
          <a:bodyPr tIns="0" rIns="0" bIns="0" anchor="ctr"/>
          <a:lstStyle/>
          <a:p>
            <a:endParaRPr lang="en-US"/>
          </a:p>
        </p:txBody>
      </p:sp>
      <p:sp>
        <p:nvSpPr>
          <p:cNvPr id="37" name="PlaceHolder 2"/>
          <p:cNvSpPr>
            <a:spLocks noGrp="1"/>
          </p:cNvSpPr>
          <p:nvPr>
            <p:ph type="body"/>
          </p:nvPr>
        </p:nvSpPr>
        <p:spPr>
          <a:xfrm>
            <a:off x="266760" y="1269720"/>
            <a:ext cx="4168440" cy="2431800"/>
          </a:xfrm>
          <a:prstGeom prst="rect">
            <a:avLst/>
          </a:prstGeom>
        </p:spPr>
        <p:txBody>
          <a:bodyPr/>
          <a:lstStyle/>
          <a:p>
            <a:endParaRPr lang="en-US"/>
          </a:p>
        </p:txBody>
      </p:sp>
      <p:sp>
        <p:nvSpPr>
          <p:cNvPr id="38" name="PlaceHolder 3"/>
          <p:cNvSpPr>
            <a:spLocks noGrp="1"/>
          </p:cNvSpPr>
          <p:nvPr>
            <p:ph type="body"/>
          </p:nvPr>
        </p:nvSpPr>
        <p:spPr>
          <a:xfrm>
            <a:off x="4644000" y="1269720"/>
            <a:ext cx="4168440" cy="2431800"/>
          </a:xfrm>
          <a:prstGeom prst="rect">
            <a:avLst/>
          </a:prstGeom>
        </p:spPr>
        <p:txBody>
          <a:bodyPr/>
          <a:lstStyle/>
          <a:p>
            <a:endParaRPr lang="en-US"/>
          </a:p>
        </p:txBody>
      </p:sp>
      <p:sp>
        <p:nvSpPr>
          <p:cNvPr id="39" name="PlaceHolder 4"/>
          <p:cNvSpPr>
            <a:spLocks noGrp="1"/>
          </p:cNvSpPr>
          <p:nvPr>
            <p:ph type="body"/>
          </p:nvPr>
        </p:nvSpPr>
        <p:spPr>
          <a:xfrm>
            <a:off x="4644000" y="3933000"/>
            <a:ext cx="4168440" cy="2431800"/>
          </a:xfrm>
          <a:prstGeom prst="rect">
            <a:avLst/>
          </a:prstGeom>
        </p:spPr>
        <p:txBody>
          <a:bodyPr/>
          <a:lstStyle/>
          <a:p>
            <a:endParaRPr lang="en-US"/>
          </a:p>
        </p:txBody>
      </p:sp>
      <p:sp>
        <p:nvSpPr>
          <p:cNvPr id="40" name="PlaceHolder 5"/>
          <p:cNvSpPr>
            <a:spLocks noGrp="1"/>
          </p:cNvSpPr>
          <p:nvPr>
            <p:ph type="body"/>
          </p:nvPr>
        </p:nvSpPr>
        <p:spPr>
          <a:xfrm>
            <a:off x="266760" y="3933000"/>
            <a:ext cx="4168440" cy="2431800"/>
          </a:xfrm>
          <a:prstGeom prst="rect">
            <a:avLst/>
          </a:prstGeom>
        </p:spPr>
        <p:txBody>
          <a:bodyPr/>
          <a:lstStyle/>
          <a:p>
            <a:endParaRPr lang="en-US"/>
          </a:p>
        </p:txBody>
      </p:sp>
    </p:spTree>
    <p:extLst>
      <p:ext uri="{BB962C8B-B14F-4D97-AF65-F5344CB8AC3E}">
        <p14:creationId xmlns:p14="http://schemas.microsoft.com/office/powerpoint/2010/main" val="3355698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pic>
        <p:nvPicPr>
          <p:cNvPr id="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1270000"/>
            <a:ext cx="6389688" cy="5097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1270000"/>
            <a:ext cx="6389688" cy="5097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 name="PlaceHolder 1"/>
          <p:cNvSpPr>
            <a:spLocks noGrp="1"/>
          </p:cNvSpPr>
          <p:nvPr>
            <p:ph type="title"/>
          </p:nvPr>
        </p:nvSpPr>
        <p:spPr>
          <a:xfrm>
            <a:off x="264960" y="593640"/>
            <a:ext cx="8545320" cy="501120"/>
          </a:xfrm>
          <a:prstGeom prst="rect">
            <a:avLst/>
          </a:prstGeom>
        </p:spPr>
        <p:txBody>
          <a:bodyPr tIns="0" rIns="0" bIns="0" anchor="ctr"/>
          <a:lstStyle/>
          <a:p>
            <a:endParaRPr lang="en-US"/>
          </a:p>
        </p:txBody>
      </p:sp>
      <p:sp>
        <p:nvSpPr>
          <p:cNvPr id="42" name="PlaceHolder 2"/>
          <p:cNvSpPr>
            <a:spLocks noGrp="1"/>
          </p:cNvSpPr>
          <p:nvPr>
            <p:ph type="body"/>
          </p:nvPr>
        </p:nvSpPr>
        <p:spPr>
          <a:xfrm>
            <a:off x="266760" y="1269720"/>
            <a:ext cx="8542080" cy="5098680"/>
          </a:xfrm>
          <a:prstGeom prst="rect">
            <a:avLst/>
          </a:prstGeom>
        </p:spPr>
        <p:txBody>
          <a:bodyPr/>
          <a:lstStyle/>
          <a:p>
            <a:endParaRPr lang="en-US"/>
          </a:p>
        </p:txBody>
      </p:sp>
      <p:sp>
        <p:nvSpPr>
          <p:cNvPr id="43" name="PlaceHolder 3"/>
          <p:cNvSpPr>
            <a:spLocks noGrp="1"/>
          </p:cNvSpPr>
          <p:nvPr>
            <p:ph type="body"/>
          </p:nvPr>
        </p:nvSpPr>
        <p:spPr>
          <a:xfrm>
            <a:off x="266760" y="1269720"/>
            <a:ext cx="8542080" cy="5098680"/>
          </a:xfrm>
          <a:prstGeom prst="rect">
            <a:avLst/>
          </a:prstGeom>
        </p:spPr>
        <p:txBody>
          <a:bodyPr/>
          <a:lstStyle/>
          <a:p>
            <a:endParaRPr lang="en-US"/>
          </a:p>
        </p:txBody>
      </p:sp>
    </p:spTree>
    <p:extLst>
      <p:ext uri="{BB962C8B-B14F-4D97-AF65-F5344CB8AC3E}">
        <p14:creationId xmlns:p14="http://schemas.microsoft.com/office/powerpoint/2010/main" val="2566670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Analytics-pos-inline.png"/>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0813" y="630238"/>
            <a:ext cx="1209675" cy="341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9" descr="ibm_sp_lockup_western-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6413" y="603250"/>
            <a:ext cx="817562" cy="309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Line 4"/>
          <p:cNvSpPr>
            <a:spLocks noChangeShapeType="1"/>
          </p:cNvSpPr>
          <p:nvPr/>
        </p:nvSpPr>
        <p:spPr bwMode="auto">
          <a:xfrm flipH="1">
            <a:off x="260350" y="906463"/>
            <a:ext cx="8621713" cy="0"/>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pic>
        <p:nvPicPr>
          <p:cNvPr id="7" name="Picture 12" descr="BDA_PPT_color_4x3_whit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55588" y="3683000"/>
            <a:ext cx="8631237" cy="259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6"/>
          <p:cNvSpPr>
            <a:spLocks noChangeArrowheads="1"/>
          </p:cNvSpPr>
          <p:nvPr userDrawn="1"/>
        </p:nvSpPr>
        <p:spPr bwMode="black">
          <a:xfrm>
            <a:off x="5934075" y="6481763"/>
            <a:ext cx="3054350"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lgn="r" defTabSz="914400" fontAlgn="base">
              <a:spcBef>
                <a:spcPct val="0"/>
              </a:spcBef>
              <a:spcAft>
                <a:spcPct val="0"/>
              </a:spcAft>
            </a:pPr>
            <a:r>
              <a:rPr lang="en-US" sz="900">
                <a:solidFill>
                  <a:srgbClr val="000000"/>
                </a:solidFill>
                <a:latin typeface="Arial" charset="0"/>
                <a:ea typeface="ＭＳ Ｐゴシック" charset="0"/>
                <a:cs typeface="ＭＳ Ｐゴシック" charset="0"/>
              </a:rPr>
              <a:t>© 2017 IBM Corporation</a:t>
            </a:r>
          </a:p>
        </p:txBody>
      </p:sp>
      <p:sp>
        <p:nvSpPr>
          <p:cNvPr id="28674" name="Rectangle 2"/>
          <p:cNvSpPr>
            <a:spLocks noGrp="1" noChangeArrowheads="1"/>
          </p:cNvSpPr>
          <p:nvPr>
            <p:ph type="ctrTitle"/>
          </p:nvPr>
        </p:nvSpPr>
        <p:spPr>
          <a:xfrm>
            <a:off x="227013" y="2343150"/>
            <a:ext cx="8631614" cy="1077913"/>
          </a:xfrm>
        </p:spPr>
        <p:txBody>
          <a:bodyPr anchor="b"/>
          <a:lstStyle>
            <a:lvl1pPr>
              <a:defRPr sz="3500"/>
            </a:lvl1pPr>
          </a:lstStyle>
          <a:p>
            <a:pPr lvl="0"/>
            <a:r>
              <a:rPr lang="en-US" noProof="0" smtClean="0"/>
              <a:t>Click to edit Master title style</a:t>
            </a:r>
            <a:endParaRPr lang="en-US" noProof="0" dirty="0" smtClean="0"/>
          </a:p>
        </p:txBody>
      </p:sp>
      <p:sp>
        <p:nvSpPr>
          <p:cNvPr id="28677" name="Rectangle 5"/>
          <p:cNvSpPr>
            <a:spLocks noGrp="1" noChangeArrowheads="1"/>
          </p:cNvSpPr>
          <p:nvPr>
            <p:ph type="subTitle" sz="quarter" idx="1"/>
          </p:nvPr>
        </p:nvSpPr>
        <p:spPr>
          <a:xfrm>
            <a:off x="249237" y="917575"/>
            <a:ext cx="8593311" cy="492125"/>
          </a:xfrm>
        </p:spPr>
        <p:txBody>
          <a:bodyPr anchor="b"/>
          <a:lstStyle>
            <a:lvl1pPr marL="0" indent="0">
              <a:buFont typeface="Wingdings" charset="0"/>
              <a:buNone/>
              <a:defRPr sz="1100"/>
            </a:lvl1pPr>
          </a:lstStyle>
          <a:p>
            <a:pPr lvl="0"/>
            <a:r>
              <a:rPr lang="en-US" noProof="0" smtClean="0"/>
              <a:t>Click to edit Master subtitle style</a:t>
            </a:r>
            <a:endParaRPr lang="en-US" noProof="0" dirty="0" smtClean="0"/>
          </a:p>
        </p:txBody>
      </p:sp>
    </p:spTree>
    <p:extLst>
      <p:ext uri="{BB962C8B-B14F-4D97-AF65-F5344CB8AC3E}">
        <p14:creationId xmlns:p14="http://schemas.microsoft.com/office/powerpoint/2010/main" val="2716529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75228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P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1839913" y="6446838"/>
            <a:ext cx="54641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defTabSz="914400" fontAlgn="base">
              <a:spcBef>
                <a:spcPct val="0"/>
              </a:spcBef>
              <a:spcAft>
                <a:spcPct val="0"/>
              </a:spcAft>
              <a:defRPr/>
            </a:pPr>
            <a:r>
              <a:rPr lang="en-US" altLang="en-US" sz="1200" smtClean="0">
                <a:solidFill>
                  <a:srgbClr val="000000"/>
                </a:solidFill>
                <a:cs typeface="ＭＳ Ｐゴシック" charset="0"/>
              </a:rPr>
              <a:t>IBM Internal and Business Partners Use Only - </a:t>
            </a:r>
            <a:r>
              <a:rPr lang="en-US" altLang="en-US" sz="1200" b="1" smtClean="0">
                <a:solidFill>
                  <a:srgbClr val="000000"/>
                </a:solidFill>
                <a:cs typeface="ＭＳ Ｐゴシック" charset="0"/>
              </a:rPr>
              <a:t>Not for External Distribution</a:t>
            </a:r>
          </a:p>
        </p:txBody>
      </p:sp>
      <p:sp>
        <p:nvSpPr>
          <p:cNvPr id="2" name="Title 1"/>
          <p:cNvSpPr>
            <a:spLocks noGrp="1"/>
          </p:cNvSpPr>
          <p:nvPr>
            <p:ph type="title"/>
          </p:nvPr>
        </p:nvSpPr>
        <p:spPr/>
        <p:txBody>
          <a:bodyPr/>
          <a:lstStyle>
            <a:lvl1pPr>
              <a:defRPr b="1" baseline="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87443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24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03399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266700" y="1471749"/>
            <a:ext cx="4194175" cy="4897301"/>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13275" y="1471749"/>
            <a:ext cx="4195763" cy="4897301"/>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231068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23741907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634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PlaceHolder 2"/>
          <p:cNvSpPr>
            <a:spLocks noGrp="1"/>
          </p:cNvSpPr>
          <p:nvPr>
            <p:ph type="subTitle"/>
          </p:nvPr>
        </p:nvSpPr>
        <p:spPr>
          <a:xfrm>
            <a:off x="266760" y="1269720"/>
            <a:ext cx="8542080" cy="5098680"/>
          </a:xfrm>
          <a:prstGeom prst="rect">
            <a:avLst/>
          </a:prstGeom>
        </p:spPr>
        <p:txBody>
          <a:bodyPr anchor="ctr"/>
          <a:lstStyle/>
          <a:p>
            <a:endParaRPr lang="en-US"/>
          </a:p>
        </p:txBody>
      </p:sp>
    </p:spTree>
    <p:extLst>
      <p:ext uri="{BB962C8B-B14F-4D97-AF65-F5344CB8AC3E}">
        <p14:creationId xmlns:p14="http://schemas.microsoft.com/office/powerpoint/2010/main" val="125023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758" y="1589193"/>
            <a:ext cx="8541385" cy="4322656"/>
          </a:xfrm>
        </p:spPr>
        <p:txBody>
          <a:bodyPr/>
          <a:lstStyle>
            <a:lvl1pPr>
              <a:defRPr sz="2800" b="0" i="0">
                <a:latin typeface="Helvetica Neue Light" charset="0"/>
                <a:ea typeface="Helvetica Neue Light" charset="0"/>
                <a:cs typeface="Helvetica Neue Light" charset="0"/>
              </a:defRPr>
            </a:lvl1pPr>
            <a:lvl2pPr>
              <a:defRPr sz="2800" b="0" i="0">
                <a:latin typeface="Helvetica Neue Light" charset="0"/>
                <a:ea typeface="Helvetica Neue Light" charset="0"/>
                <a:cs typeface="Helvetica Neue Light" charset="0"/>
              </a:defRPr>
            </a:lvl2pPr>
            <a:lvl3pPr>
              <a:defRPr sz="2800" b="0" i="0">
                <a:latin typeface="Helvetica Neue Light" charset="0"/>
                <a:ea typeface="Helvetica Neue Light" charset="0"/>
                <a:cs typeface="Helvetica Neue Light" charset="0"/>
              </a:defRPr>
            </a:lvl3pPr>
            <a:lvl4pPr>
              <a:defRPr sz="2800" b="0" i="0">
                <a:latin typeface="Helvetica Neue Light" charset="0"/>
                <a:ea typeface="Helvetica Neue Light" charset="0"/>
                <a:cs typeface="Helvetica Neue Light" charset="0"/>
              </a:defRPr>
            </a:lvl4pPr>
            <a:lvl5pPr>
              <a:defRPr sz="2800" b="0" i="0">
                <a:latin typeface="Helvetica Neue Light" charset="0"/>
                <a:ea typeface="Helvetica Neue Light" charset="0"/>
                <a:cs typeface="Helvetica Neue Light"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397758" y="360428"/>
            <a:ext cx="4474777" cy="1219200"/>
          </a:xfrm>
        </p:spPr>
        <p:txBody>
          <a:bodyPr/>
          <a:lstStyle>
            <a:lvl1pPr>
              <a:defRPr sz="2800" b="0" i="0">
                <a:latin typeface="Helvetica Neue Light" charset="0"/>
                <a:ea typeface="Helvetica Neue Light" charset="0"/>
                <a:cs typeface="Helvetica Neue Light" charset="0"/>
              </a:defRPr>
            </a:lvl1pPr>
          </a:lstStyle>
          <a:p>
            <a:r>
              <a:rPr lang="en-US" noProof="0" dirty="0"/>
              <a:t>Click to edit Master title style</a:t>
            </a:r>
          </a:p>
        </p:txBody>
      </p:sp>
    </p:spTree>
    <p:extLst>
      <p:ext uri="{BB962C8B-B14F-4D97-AF65-F5344CB8AC3E}">
        <p14:creationId xmlns:p14="http://schemas.microsoft.com/office/powerpoint/2010/main" val="199307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64960" y="593640"/>
            <a:ext cx="8545320" cy="501120"/>
          </a:xfrm>
          <a:prstGeom prst="rect">
            <a:avLst/>
          </a:prstGeom>
        </p:spPr>
        <p:txBody>
          <a:bodyPr tIns="0" rIns="0" bIns="0" anchor="ctr"/>
          <a:lstStyle/>
          <a:p>
            <a:endParaRPr lang="en-US"/>
          </a:p>
        </p:txBody>
      </p:sp>
      <p:sp>
        <p:nvSpPr>
          <p:cNvPr id="15" name="PlaceHolder 2"/>
          <p:cNvSpPr>
            <a:spLocks noGrp="1"/>
          </p:cNvSpPr>
          <p:nvPr>
            <p:ph type="body"/>
          </p:nvPr>
        </p:nvSpPr>
        <p:spPr>
          <a:xfrm>
            <a:off x="266760" y="1269720"/>
            <a:ext cx="8542080" cy="5098680"/>
          </a:xfrm>
          <a:prstGeom prst="rect">
            <a:avLst/>
          </a:prstGeom>
        </p:spPr>
        <p:txBody>
          <a:bodyPr/>
          <a:lstStyle/>
          <a:p>
            <a:endParaRPr lang="en-US"/>
          </a:p>
        </p:txBody>
      </p:sp>
    </p:spTree>
    <p:extLst>
      <p:ext uri="{BB962C8B-B14F-4D97-AF65-F5344CB8AC3E}">
        <p14:creationId xmlns:p14="http://schemas.microsoft.com/office/powerpoint/2010/main" val="1411614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64960" y="593640"/>
            <a:ext cx="8545320" cy="501120"/>
          </a:xfrm>
          <a:prstGeom prst="rect">
            <a:avLst/>
          </a:prstGeom>
        </p:spPr>
        <p:txBody>
          <a:bodyPr tIns="0" rIns="0" bIns="0" anchor="ctr"/>
          <a:lstStyle/>
          <a:p>
            <a:endParaRPr lang="en-US"/>
          </a:p>
        </p:txBody>
      </p:sp>
      <p:sp>
        <p:nvSpPr>
          <p:cNvPr id="17" name="PlaceHolder 2"/>
          <p:cNvSpPr>
            <a:spLocks noGrp="1"/>
          </p:cNvSpPr>
          <p:nvPr>
            <p:ph type="body"/>
          </p:nvPr>
        </p:nvSpPr>
        <p:spPr>
          <a:xfrm>
            <a:off x="266760" y="1269720"/>
            <a:ext cx="4168440" cy="5098680"/>
          </a:xfrm>
          <a:prstGeom prst="rect">
            <a:avLst/>
          </a:prstGeom>
        </p:spPr>
        <p:txBody>
          <a:bodyPr/>
          <a:lstStyle/>
          <a:p>
            <a:endParaRPr lang="en-US"/>
          </a:p>
        </p:txBody>
      </p:sp>
      <p:sp>
        <p:nvSpPr>
          <p:cNvPr id="18" name="PlaceHolder 3"/>
          <p:cNvSpPr>
            <a:spLocks noGrp="1"/>
          </p:cNvSpPr>
          <p:nvPr>
            <p:ph type="body"/>
          </p:nvPr>
        </p:nvSpPr>
        <p:spPr>
          <a:xfrm>
            <a:off x="4644000" y="1269720"/>
            <a:ext cx="4168440" cy="5098680"/>
          </a:xfrm>
          <a:prstGeom prst="rect">
            <a:avLst/>
          </a:prstGeom>
        </p:spPr>
        <p:txBody>
          <a:bodyPr/>
          <a:lstStyle/>
          <a:p>
            <a:endParaRPr lang="en-US"/>
          </a:p>
        </p:txBody>
      </p:sp>
    </p:spTree>
    <p:extLst>
      <p:ext uri="{BB962C8B-B14F-4D97-AF65-F5344CB8AC3E}">
        <p14:creationId xmlns:p14="http://schemas.microsoft.com/office/powerpoint/2010/main" val="91083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264960" y="593640"/>
            <a:ext cx="8545320" cy="501120"/>
          </a:xfrm>
          <a:prstGeom prst="rect">
            <a:avLst/>
          </a:prstGeom>
        </p:spPr>
        <p:txBody>
          <a:bodyPr tIns="0" rIns="0" bIns="0" anchor="ctr"/>
          <a:lstStyle/>
          <a:p>
            <a:endParaRPr lang="en-US"/>
          </a:p>
        </p:txBody>
      </p:sp>
    </p:spTree>
    <p:extLst>
      <p:ext uri="{BB962C8B-B14F-4D97-AF65-F5344CB8AC3E}">
        <p14:creationId xmlns:p14="http://schemas.microsoft.com/office/powerpoint/2010/main" val="424864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264960" y="593640"/>
            <a:ext cx="8545320" cy="2324160"/>
          </a:xfrm>
          <a:prstGeom prst="rect">
            <a:avLst/>
          </a:prstGeom>
        </p:spPr>
        <p:txBody>
          <a:bodyPr anchor="ctr"/>
          <a:lstStyle/>
          <a:p>
            <a:endParaRPr lang="en-US"/>
          </a:p>
        </p:txBody>
      </p:sp>
    </p:spTree>
    <p:extLst>
      <p:ext uri="{BB962C8B-B14F-4D97-AF65-F5344CB8AC3E}">
        <p14:creationId xmlns:p14="http://schemas.microsoft.com/office/powerpoint/2010/main" val="2020604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64960" y="593640"/>
            <a:ext cx="8545320" cy="501120"/>
          </a:xfrm>
          <a:prstGeom prst="rect">
            <a:avLst/>
          </a:prstGeom>
        </p:spPr>
        <p:txBody>
          <a:bodyPr tIns="0" rIns="0" bIns="0" anchor="ctr"/>
          <a:lstStyle/>
          <a:p>
            <a:endParaRPr lang="en-US"/>
          </a:p>
        </p:txBody>
      </p:sp>
      <p:sp>
        <p:nvSpPr>
          <p:cNvPr id="22" name="PlaceHolder 2"/>
          <p:cNvSpPr>
            <a:spLocks noGrp="1"/>
          </p:cNvSpPr>
          <p:nvPr>
            <p:ph type="body"/>
          </p:nvPr>
        </p:nvSpPr>
        <p:spPr>
          <a:xfrm>
            <a:off x="266760" y="1269720"/>
            <a:ext cx="4168440" cy="2431800"/>
          </a:xfrm>
          <a:prstGeom prst="rect">
            <a:avLst/>
          </a:prstGeom>
        </p:spPr>
        <p:txBody>
          <a:bodyPr/>
          <a:lstStyle/>
          <a:p>
            <a:endParaRPr lang="en-US"/>
          </a:p>
        </p:txBody>
      </p:sp>
      <p:sp>
        <p:nvSpPr>
          <p:cNvPr id="23" name="PlaceHolder 3"/>
          <p:cNvSpPr>
            <a:spLocks noGrp="1"/>
          </p:cNvSpPr>
          <p:nvPr>
            <p:ph type="body"/>
          </p:nvPr>
        </p:nvSpPr>
        <p:spPr>
          <a:xfrm>
            <a:off x="266760" y="3933000"/>
            <a:ext cx="4168440" cy="2431800"/>
          </a:xfrm>
          <a:prstGeom prst="rect">
            <a:avLst/>
          </a:prstGeom>
        </p:spPr>
        <p:txBody>
          <a:bodyPr/>
          <a:lstStyle/>
          <a:p>
            <a:endParaRPr lang="en-US"/>
          </a:p>
        </p:txBody>
      </p:sp>
      <p:sp>
        <p:nvSpPr>
          <p:cNvPr id="24" name="PlaceHolder 4"/>
          <p:cNvSpPr>
            <a:spLocks noGrp="1"/>
          </p:cNvSpPr>
          <p:nvPr>
            <p:ph type="body"/>
          </p:nvPr>
        </p:nvSpPr>
        <p:spPr>
          <a:xfrm>
            <a:off x="4644000" y="1269720"/>
            <a:ext cx="4168440" cy="5098680"/>
          </a:xfrm>
          <a:prstGeom prst="rect">
            <a:avLst/>
          </a:prstGeom>
        </p:spPr>
        <p:txBody>
          <a:bodyPr/>
          <a:lstStyle/>
          <a:p>
            <a:endParaRPr lang="en-US"/>
          </a:p>
        </p:txBody>
      </p:sp>
    </p:spTree>
    <p:extLst>
      <p:ext uri="{BB962C8B-B14F-4D97-AF65-F5344CB8AC3E}">
        <p14:creationId xmlns:p14="http://schemas.microsoft.com/office/powerpoint/2010/main" val="1889497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64960" y="593640"/>
            <a:ext cx="8545320" cy="501120"/>
          </a:xfrm>
          <a:prstGeom prst="rect">
            <a:avLst/>
          </a:prstGeom>
        </p:spPr>
        <p:txBody>
          <a:bodyPr tIns="0" rIns="0" bIns="0" anchor="ctr"/>
          <a:lstStyle/>
          <a:p>
            <a:endParaRPr lang="en-US"/>
          </a:p>
        </p:txBody>
      </p:sp>
      <p:sp>
        <p:nvSpPr>
          <p:cNvPr id="26" name="PlaceHolder 2"/>
          <p:cNvSpPr>
            <a:spLocks noGrp="1"/>
          </p:cNvSpPr>
          <p:nvPr>
            <p:ph type="body"/>
          </p:nvPr>
        </p:nvSpPr>
        <p:spPr>
          <a:xfrm>
            <a:off x="266760" y="1269720"/>
            <a:ext cx="4168440" cy="5098680"/>
          </a:xfrm>
          <a:prstGeom prst="rect">
            <a:avLst/>
          </a:prstGeom>
        </p:spPr>
        <p:txBody>
          <a:bodyPr/>
          <a:lstStyle/>
          <a:p>
            <a:endParaRPr lang="en-US"/>
          </a:p>
        </p:txBody>
      </p:sp>
      <p:sp>
        <p:nvSpPr>
          <p:cNvPr id="27" name="PlaceHolder 3"/>
          <p:cNvSpPr>
            <a:spLocks noGrp="1"/>
          </p:cNvSpPr>
          <p:nvPr>
            <p:ph type="body"/>
          </p:nvPr>
        </p:nvSpPr>
        <p:spPr>
          <a:xfrm>
            <a:off x="4644000" y="1269720"/>
            <a:ext cx="4168440" cy="2431800"/>
          </a:xfrm>
          <a:prstGeom prst="rect">
            <a:avLst/>
          </a:prstGeom>
        </p:spPr>
        <p:txBody>
          <a:bodyPr/>
          <a:lstStyle/>
          <a:p>
            <a:endParaRPr lang="en-US"/>
          </a:p>
        </p:txBody>
      </p:sp>
      <p:sp>
        <p:nvSpPr>
          <p:cNvPr id="28" name="PlaceHolder 4"/>
          <p:cNvSpPr>
            <a:spLocks noGrp="1"/>
          </p:cNvSpPr>
          <p:nvPr>
            <p:ph type="body"/>
          </p:nvPr>
        </p:nvSpPr>
        <p:spPr>
          <a:xfrm>
            <a:off x="4644000" y="3933000"/>
            <a:ext cx="4168440" cy="2431800"/>
          </a:xfrm>
          <a:prstGeom prst="rect">
            <a:avLst/>
          </a:prstGeom>
        </p:spPr>
        <p:txBody>
          <a:bodyPr/>
          <a:lstStyle/>
          <a:p>
            <a:endParaRPr lang="en-US"/>
          </a:p>
        </p:txBody>
      </p:sp>
    </p:spTree>
    <p:extLst>
      <p:ext uri="{BB962C8B-B14F-4D97-AF65-F5344CB8AC3E}">
        <p14:creationId xmlns:p14="http://schemas.microsoft.com/office/powerpoint/2010/main" val="314637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64960" y="593640"/>
            <a:ext cx="8545320" cy="501120"/>
          </a:xfrm>
          <a:prstGeom prst="rect">
            <a:avLst/>
          </a:prstGeom>
        </p:spPr>
        <p:txBody>
          <a:bodyPr tIns="0" rIns="0" bIns="0" anchor="ctr"/>
          <a:lstStyle/>
          <a:p>
            <a:endParaRPr lang="en-US"/>
          </a:p>
        </p:txBody>
      </p:sp>
      <p:sp>
        <p:nvSpPr>
          <p:cNvPr id="30" name="PlaceHolder 2"/>
          <p:cNvSpPr>
            <a:spLocks noGrp="1"/>
          </p:cNvSpPr>
          <p:nvPr>
            <p:ph type="body"/>
          </p:nvPr>
        </p:nvSpPr>
        <p:spPr>
          <a:xfrm>
            <a:off x="266760" y="1269720"/>
            <a:ext cx="4168440" cy="2431800"/>
          </a:xfrm>
          <a:prstGeom prst="rect">
            <a:avLst/>
          </a:prstGeom>
        </p:spPr>
        <p:txBody>
          <a:bodyPr/>
          <a:lstStyle/>
          <a:p>
            <a:endParaRPr lang="en-US"/>
          </a:p>
        </p:txBody>
      </p:sp>
      <p:sp>
        <p:nvSpPr>
          <p:cNvPr id="31" name="PlaceHolder 3"/>
          <p:cNvSpPr>
            <a:spLocks noGrp="1"/>
          </p:cNvSpPr>
          <p:nvPr>
            <p:ph type="body"/>
          </p:nvPr>
        </p:nvSpPr>
        <p:spPr>
          <a:xfrm>
            <a:off x="4644000" y="1269720"/>
            <a:ext cx="4168440" cy="2431800"/>
          </a:xfrm>
          <a:prstGeom prst="rect">
            <a:avLst/>
          </a:prstGeom>
        </p:spPr>
        <p:txBody>
          <a:bodyPr/>
          <a:lstStyle/>
          <a:p>
            <a:endParaRPr lang="en-US"/>
          </a:p>
        </p:txBody>
      </p:sp>
      <p:sp>
        <p:nvSpPr>
          <p:cNvPr id="32" name="PlaceHolder 4"/>
          <p:cNvSpPr>
            <a:spLocks noGrp="1"/>
          </p:cNvSpPr>
          <p:nvPr>
            <p:ph type="body"/>
          </p:nvPr>
        </p:nvSpPr>
        <p:spPr>
          <a:xfrm>
            <a:off x="266760" y="3933000"/>
            <a:ext cx="8542080" cy="2431800"/>
          </a:xfrm>
          <a:prstGeom prst="rect">
            <a:avLst/>
          </a:prstGeom>
        </p:spPr>
        <p:txBody>
          <a:bodyPr/>
          <a:lstStyle/>
          <a:p>
            <a:endParaRPr lang="en-US"/>
          </a:p>
        </p:txBody>
      </p:sp>
    </p:spTree>
    <p:extLst>
      <p:ext uri="{BB962C8B-B14F-4D97-AF65-F5344CB8AC3E}">
        <p14:creationId xmlns:p14="http://schemas.microsoft.com/office/powerpoint/2010/main" val="1795553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5.png"/><Relationship Id="rId11"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ustomShape 2" hidden="1"/>
          <p:cNvSpPr/>
          <p:nvPr/>
        </p:nvSpPr>
        <p:spPr>
          <a:xfrm>
            <a:off x="5934075" y="6481763"/>
            <a:ext cx="3054350" cy="230187"/>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lstStyle/>
          <a:p>
            <a:pPr algn="r" defTabSz="914400" fontAlgn="base">
              <a:spcBef>
                <a:spcPct val="0"/>
              </a:spcBef>
              <a:spcAft>
                <a:spcPct val="0"/>
              </a:spcAft>
            </a:pPr>
            <a:r>
              <a:rPr lang="en-US" sz="900">
                <a:solidFill>
                  <a:srgbClr val="000000"/>
                </a:solidFill>
                <a:latin typeface="Arial" charset="0"/>
                <a:ea typeface="ＭＳ Ｐゴシック" charset="0"/>
                <a:cs typeface="DejaVu Sans" charset="0"/>
              </a:rPr>
              <a:t>© 2016 IBM Corporation</a:t>
            </a:r>
            <a:endParaRPr lang="en-US">
              <a:solidFill>
                <a:srgbClr val="000000"/>
              </a:solidFill>
              <a:latin typeface="Arial" charset="0"/>
              <a:ea typeface="ＭＳ Ｐゴシック" charset="0"/>
              <a:cs typeface="DejaVu Sans" charset="0"/>
            </a:endParaRPr>
          </a:p>
        </p:txBody>
      </p:sp>
      <p:sp>
        <p:nvSpPr>
          <p:cNvPr id="3" name="CustomShape 3" hidden="1"/>
          <p:cNvSpPr/>
          <p:nvPr/>
        </p:nvSpPr>
        <p:spPr>
          <a:xfrm>
            <a:off x="190500" y="6456363"/>
            <a:ext cx="552450" cy="24765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defTabSz="914400" fontAlgn="base">
              <a:spcBef>
                <a:spcPct val="0"/>
              </a:spcBef>
              <a:spcAft>
                <a:spcPct val="0"/>
              </a:spcAft>
            </a:pPr>
            <a:fld id="{E7FE0E60-E835-B243-B810-E93B5722AA72}" type="slidenum">
              <a:rPr lang="en-US" sz="1000">
                <a:solidFill>
                  <a:srgbClr val="000000"/>
                </a:solidFill>
                <a:latin typeface="Arial" charset="0"/>
                <a:ea typeface="ＭＳ Ｐゴシック" charset="0"/>
                <a:cs typeface="DejaVu Sans" charset="0"/>
              </a:rPr>
              <a:pPr defTabSz="914400" fontAlgn="base">
                <a:spcBef>
                  <a:spcPct val="0"/>
                </a:spcBef>
                <a:spcAft>
                  <a:spcPct val="0"/>
                </a:spcAft>
              </a:pPr>
              <a:t>‹#›</a:t>
            </a:fld>
            <a:endParaRPr lang="en-US">
              <a:solidFill>
                <a:srgbClr val="000000"/>
              </a:solidFill>
              <a:latin typeface="Arial" charset="0"/>
              <a:ea typeface="ＭＳ Ｐゴシック" charset="0"/>
              <a:cs typeface="DejaVu Sans" charset="0"/>
            </a:endParaRPr>
          </a:p>
        </p:txBody>
      </p:sp>
      <p:pic>
        <p:nvPicPr>
          <p:cNvPr id="3076"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7013" y="303213"/>
            <a:ext cx="1209675"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7"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64500" y="327025"/>
            <a:ext cx="817563" cy="311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Line 4"/>
          <p:cNvSpPr/>
          <p:nvPr/>
        </p:nvSpPr>
        <p:spPr>
          <a:xfrm flipH="1">
            <a:off x="260350" y="649288"/>
            <a:ext cx="8621713" cy="1587"/>
          </a:xfrm>
          <a:prstGeom prst="line">
            <a:avLst/>
          </a:prstGeom>
          <a:ln w="6480">
            <a:solidFill>
              <a:schemeClr val="tx1"/>
            </a:solidFill>
            <a:round/>
          </a:ln>
        </p:spPr>
        <p:style>
          <a:lnRef idx="0">
            <a:scrgbClr r="0" g="0" b="0"/>
          </a:lnRef>
          <a:fillRef idx="0">
            <a:scrgbClr r="0" g="0" b="0"/>
          </a:fillRef>
          <a:effectRef idx="0">
            <a:scrgbClr r="0" g="0" b="0"/>
          </a:effectRef>
          <a:fontRef idx="minor"/>
        </p:style>
      </p:sp>
      <p:pic>
        <p:nvPicPr>
          <p:cNvPr id="3079"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5588" y="3683000"/>
            <a:ext cx="8631237" cy="259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80" name="PlaceHolder 5"/>
          <p:cNvSpPr>
            <a:spLocks noGrp="1"/>
          </p:cNvSpPr>
          <p:nvPr>
            <p:ph type="title"/>
          </p:nvPr>
        </p:nvSpPr>
        <p:spPr bwMode="auto">
          <a:xfrm>
            <a:off x="227013" y="2343150"/>
            <a:ext cx="8631237" cy="1077913"/>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t>Click to Edit Master Title Style</a:t>
            </a:r>
          </a:p>
        </p:txBody>
      </p:sp>
      <p:sp>
        <p:nvSpPr>
          <p:cNvPr id="10" name="CustomShape 6"/>
          <p:cNvSpPr/>
          <p:nvPr/>
        </p:nvSpPr>
        <p:spPr>
          <a:xfrm>
            <a:off x="5934075" y="6481763"/>
            <a:ext cx="3054350" cy="230187"/>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lstStyle/>
          <a:p>
            <a:pPr algn="r" defTabSz="914400" fontAlgn="base">
              <a:spcBef>
                <a:spcPct val="0"/>
              </a:spcBef>
              <a:spcAft>
                <a:spcPct val="0"/>
              </a:spcAft>
            </a:pPr>
            <a:r>
              <a:rPr lang="en-US" sz="900">
                <a:solidFill>
                  <a:srgbClr val="000000"/>
                </a:solidFill>
                <a:latin typeface="Arial" charset="0"/>
                <a:ea typeface="ＭＳ Ｐゴシック" charset="0"/>
                <a:cs typeface="DejaVu Sans" charset="0"/>
              </a:rPr>
              <a:t>© 2017 IBM Corporation</a:t>
            </a:r>
            <a:endParaRPr lang="en-US">
              <a:solidFill>
                <a:srgbClr val="000000"/>
              </a:solidFill>
              <a:latin typeface="Arial" charset="0"/>
              <a:ea typeface="ＭＳ Ｐゴシック" charset="0"/>
              <a:cs typeface="DejaVu Sans" charset="0"/>
            </a:endParaRPr>
          </a:p>
        </p:txBody>
      </p:sp>
      <p:sp>
        <p:nvSpPr>
          <p:cNvPr id="11" name="PlaceHolder 7"/>
          <p:cNvSpPr>
            <a:spLocks noGrp="1"/>
          </p:cNvSpPr>
          <p:nvPr>
            <p:ph type="body"/>
          </p:nvPr>
        </p:nvSpPr>
        <p:spPr>
          <a:xfrm>
            <a:off x="457200" y="1604963"/>
            <a:ext cx="8229600" cy="3976687"/>
          </a:xfrm>
          <a:prstGeom prst="rect">
            <a:avLst/>
          </a:prstGeom>
        </p:spPr>
        <p:txBody>
          <a:bodyPr lIns="0" tIns="0" rIns="0" bIns="0"/>
          <a:lstStyle/>
          <a:p>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Tree>
    <p:extLst>
      <p:ext uri="{BB962C8B-B14F-4D97-AF65-F5344CB8AC3E}">
        <p14:creationId xmlns:p14="http://schemas.microsoft.com/office/powerpoint/2010/main" val="26487029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ＭＳ Ｐゴシック" charset="0"/>
          <a:cs typeface="+mj-cs"/>
        </a:defRPr>
      </a:lvl1pPr>
      <a:lvl2pPr algn="l" rtl="0" eaLnBrk="0" fontAlgn="base" hangingPunct="0">
        <a:lnSpc>
          <a:spcPct val="90000"/>
        </a:lnSpc>
        <a:spcBef>
          <a:spcPct val="0"/>
        </a:spcBef>
        <a:spcAft>
          <a:spcPct val="0"/>
        </a:spcAft>
        <a:defRPr sz="4400">
          <a:solidFill>
            <a:schemeClr val="tx1"/>
          </a:solidFill>
          <a:latin typeface="Arial" charset="0"/>
          <a:ea typeface="ＭＳ Ｐゴシック" charset="0"/>
          <a:cs typeface="DejaVu Sans" charset="0"/>
        </a:defRPr>
      </a:lvl2pPr>
      <a:lvl3pPr algn="l" rtl="0" eaLnBrk="0" fontAlgn="base" hangingPunct="0">
        <a:lnSpc>
          <a:spcPct val="90000"/>
        </a:lnSpc>
        <a:spcBef>
          <a:spcPct val="0"/>
        </a:spcBef>
        <a:spcAft>
          <a:spcPct val="0"/>
        </a:spcAft>
        <a:defRPr sz="4400">
          <a:solidFill>
            <a:schemeClr val="tx1"/>
          </a:solidFill>
          <a:latin typeface="Arial" charset="0"/>
          <a:ea typeface="ＭＳ Ｐゴシック" charset="0"/>
          <a:cs typeface="DejaVu Sans" charset="0"/>
        </a:defRPr>
      </a:lvl3pPr>
      <a:lvl4pPr algn="l" rtl="0" eaLnBrk="0" fontAlgn="base" hangingPunct="0">
        <a:lnSpc>
          <a:spcPct val="90000"/>
        </a:lnSpc>
        <a:spcBef>
          <a:spcPct val="0"/>
        </a:spcBef>
        <a:spcAft>
          <a:spcPct val="0"/>
        </a:spcAft>
        <a:defRPr sz="4400">
          <a:solidFill>
            <a:schemeClr val="tx1"/>
          </a:solidFill>
          <a:latin typeface="Arial" charset="0"/>
          <a:ea typeface="ＭＳ Ｐゴシック" charset="0"/>
          <a:cs typeface="DejaVu Sans" charset="0"/>
        </a:defRPr>
      </a:lvl4pPr>
      <a:lvl5pPr algn="l" rtl="0" eaLnBrk="0" fontAlgn="base" hangingPunct="0">
        <a:lnSpc>
          <a:spcPct val="90000"/>
        </a:lnSpc>
        <a:spcBef>
          <a:spcPct val="0"/>
        </a:spcBef>
        <a:spcAft>
          <a:spcPct val="0"/>
        </a:spcAft>
        <a:defRPr sz="4400">
          <a:solidFill>
            <a:schemeClr val="tx1"/>
          </a:solidFill>
          <a:latin typeface="Arial" charset="0"/>
          <a:ea typeface="ＭＳ Ｐゴシック" charset="0"/>
          <a:cs typeface="DejaVu Sans" charset="0"/>
        </a:defRPr>
      </a:lvl5pPr>
      <a:lvl6pPr marL="457200" algn="l" rtl="0" fontAlgn="base">
        <a:lnSpc>
          <a:spcPct val="90000"/>
        </a:lnSpc>
        <a:spcBef>
          <a:spcPct val="0"/>
        </a:spcBef>
        <a:spcAft>
          <a:spcPct val="0"/>
        </a:spcAft>
        <a:defRPr sz="4400">
          <a:solidFill>
            <a:schemeClr val="tx1"/>
          </a:solidFill>
          <a:latin typeface="Arial" charset="0"/>
          <a:ea typeface="DejaVu Sans" charset="0"/>
          <a:cs typeface="DejaVu Sans" charset="0"/>
        </a:defRPr>
      </a:lvl6pPr>
      <a:lvl7pPr marL="914400" algn="l" rtl="0" fontAlgn="base">
        <a:lnSpc>
          <a:spcPct val="90000"/>
        </a:lnSpc>
        <a:spcBef>
          <a:spcPct val="0"/>
        </a:spcBef>
        <a:spcAft>
          <a:spcPct val="0"/>
        </a:spcAft>
        <a:defRPr sz="4400">
          <a:solidFill>
            <a:schemeClr val="tx1"/>
          </a:solidFill>
          <a:latin typeface="Arial" charset="0"/>
          <a:ea typeface="DejaVu Sans" charset="0"/>
          <a:cs typeface="DejaVu Sans" charset="0"/>
        </a:defRPr>
      </a:lvl7pPr>
      <a:lvl8pPr marL="1371600" algn="l" rtl="0" fontAlgn="base">
        <a:lnSpc>
          <a:spcPct val="90000"/>
        </a:lnSpc>
        <a:spcBef>
          <a:spcPct val="0"/>
        </a:spcBef>
        <a:spcAft>
          <a:spcPct val="0"/>
        </a:spcAft>
        <a:defRPr sz="4400">
          <a:solidFill>
            <a:schemeClr val="tx1"/>
          </a:solidFill>
          <a:latin typeface="Arial" charset="0"/>
          <a:ea typeface="DejaVu Sans" charset="0"/>
          <a:cs typeface="DejaVu Sans" charset="0"/>
        </a:defRPr>
      </a:lvl8pPr>
      <a:lvl9pPr marL="1828800" algn="l" rtl="0" fontAlgn="base">
        <a:lnSpc>
          <a:spcPct val="90000"/>
        </a:lnSpc>
        <a:spcBef>
          <a:spcPct val="0"/>
        </a:spcBef>
        <a:spcAft>
          <a:spcPct val="0"/>
        </a:spcAft>
        <a:defRPr sz="4400">
          <a:solidFill>
            <a:schemeClr val="tx1"/>
          </a:solidFill>
          <a:latin typeface="Arial" charset="0"/>
          <a:ea typeface="DejaVu Sans" charset="0"/>
          <a:cs typeface="DejaVu Sans"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ＭＳ Ｐゴシック" charset="0"/>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descr="Analytics-pos-inline.png"/>
          <p:cNvPicPr>
            <a:picLocks noChangeAspect="1"/>
          </p:cNvPicPr>
          <p:nvPr userDrawn="1"/>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1925" y="280988"/>
            <a:ext cx="1209675" cy="341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265113" y="593725"/>
            <a:ext cx="8545512" cy="5016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266700" y="1270000"/>
            <a:ext cx="8542338" cy="50990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029" name="Line 4"/>
          <p:cNvSpPr>
            <a:spLocks noChangeShapeType="1"/>
          </p:cNvSpPr>
          <p:nvPr/>
        </p:nvSpPr>
        <p:spPr bwMode="auto">
          <a:xfrm>
            <a:off x="258763" y="549275"/>
            <a:ext cx="862012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1030" name="Rectangle 6"/>
          <p:cNvSpPr>
            <a:spLocks noChangeArrowheads="1"/>
          </p:cNvSpPr>
          <p:nvPr/>
        </p:nvSpPr>
        <p:spPr bwMode="black">
          <a:xfrm>
            <a:off x="5934075" y="6481763"/>
            <a:ext cx="3054350"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lgn="r" defTabSz="914400" fontAlgn="base">
              <a:spcBef>
                <a:spcPct val="0"/>
              </a:spcBef>
              <a:spcAft>
                <a:spcPct val="0"/>
              </a:spcAft>
            </a:pPr>
            <a:r>
              <a:rPr lang="en-US" sz="900">
                <a:solidFill>
                  <a:srgbClr val="000000"/>
                </a:solidFill>
                <a:latin typeface="Arial" charset="0"/>
                <a:ea typeface="ＭＳ Ｐゴシック" charset="0"/>
                <a:cs typeface="ＭＳ Ｐゴシック" charset="0"/>
              </a:rPr>
              <a:t>© 2017 IBM Corporation</a:t>
            </a:r>
          </a:p>
        </p:txBody>
      </p:sp>
      <p:sp>
        <p:nvSpPr>
          <p:cNvPr id="1031" name="Rectangle 6"/>
          <p:cNvSpPr>
            <a:spLocks noChangeArrowheads="1"/>
          </p:cNvSpPr>
          <p:nvPr/>
        </p:nvSpPr>
        <p:spPr bwMode="auto">
          <a:xfrm>
            <a:off x="190500" y="6456363"/>
            <a:ext cx="552450" cy="247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defTabSz="914400" fontAlgn="base">
              <a:spcBef>
                <a:spcPct val="0"/>
              </a:spcBef>
              <a:spcAft>
                <a:spcPct val="0"/>
              </a:spcAft>
            </a:pPr>
            <a:fld id="{3834D31F-6FF7-7D4C-BA71-DF33CC8025CE}" type="slidenum">
              <a:rPr lang="en-US" sz="1000">
                <a:solidFill>
                  <a:srgbClr val="000000"/>
                </a:solidFill>
                <a:latin typeface="Arial" charset="0"/>
                <a:ea typeface="ＭＳ Ｐゴシック" charset="0"/>
                <a:cs typeface="ＭＳ Ｐゴシック" charset="0"/>
              </a:rPr>
              <a:pPr defTabSz="914400" fontAlgn="base">
                <a:spcBef>
                  <a:spcPct val="0"/>
                </a:spcBef>
                <a:spcAft>
                  <a:spcPct val="0"/>
                </a:spcAft>
              </a:pPr>
              <a:t>‹#›</a:t>
            </a:fld>
            <a:endParaRPr lang="en-US" sz="1000">
              <a:solidFill>
                <a:srgbClr val="000000"/>
              </a:solidFill>
              <a:latin typeface="Arial" charset="0"/>
              <a:ea typeface="ＭＳ Ｐゴシック" charset="0"/>
              <a:cs typeface="ＭＳ Ｐゴシック" charset="0"/>
            </a:endParaRPr>
          </a:p>
        </p:txBody>
      </p:sp>
      <p:pic>
        <p:nvPicPr>
          <p:cNvPr id="1032" name="Picture 7" descr="ibm_sp_lockup_western-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48638" y="257175"/>
            <a:ext cx="817562" cy="311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400880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Lst>
  <p:timing>
    <p:tnLst>
      <p:par>
        <p:cTn id="1" dur="indefinite" restart="never" nodeType="tmRoot"/>
      </p:par>
    </p:tnLst>
  </p:timing>
  <p:txStyles>
    <p:titleStyle>
      <a:lvl1pPr algn="l" rtl="0" eaLnBrk="0" fontAlgn="base" hangingPunct="0">
        <a:spcBef>
          <a:spcPct val="0"/>
        </a:spcBef>
        <a:spcAft>
          <a:spcPct val="0"/>
        </a:spcAft>
        <a:defRPr sz="2400" b="1">
          <a:solidFill>
            <a:schemeClr val="tx1"/>
          </a:solidFill>
          <a:latin typeface="+mj-lt"/>
          <a:ea typeface="+mj-ea"/>
          <a:cs typeface="ＭＳ Ｐゴシック" charset="0"/>
        </a:defRPr>
      </a:lvl1pPr>
      <a:lvl2pPr algn="l" rtl="0" eaLnBrk="0" fontAlgn="base" hangingPunct="0">
        <a:spcBef>
          <a:spcPct val="0"/>
        </a:spcBef>
        <a:spcAft>
          <a:spcPct val="0"/>
        </a:spcAft>
        <a:defRPr sz="2400" b="1">
          <a:solidFill>
            <a:schemeClr val="tx1"/>
          </a:solidFill>
          <a:latin typeface="Arial" charset="0"/>
          <a:ea typeface="ＭＳ Ｐゴシック" charset="0"/>
          <a:cs typeface="ＭＳ Ｐゴシック" charset="0"/>
        </a:defRPr>
      </a:lvl2pPr>
      <a:lvl3pPr algn="l" rtl="0" eaLnBrk="0" fontAlgn="base" hangingPunct="0">
        <a:spcBef>
          <a:spcPct val="0"/>
        </a:spcBef>
        <a:spcAft>
          <a:spcPct val="0"/>
        </a:spcAft>
        <a:defRPr sz="2400" b="1">
          <a:solidFill>
            <a:schemeClr val="tx1"/>
          </a:solidFill>
          <a:latin typeface="Arial" charset="0"/>
          <a:ea typeface="ＭＳ Ｐゴシック" charset="0"/>
          <a:cs typeface="ＭＳ Ｐゴシック" charset="0"/>
        </a:defRPr>
      </a:lvl3pPr>
      <a:lvl4pPr algn="l" rtl="0" eaLnBrk="0" fontAlgn="base" hangingPunct="0">
        <a:spcBef>
          <a:spcPct val="0"/>
        </a:spcBef>
        <a:spcAft>
          <a:spcPct val="0"/>
        </a:spcAft>
        <a:defRPr sz="2400" b="1">
          <a:solidFill>
            <a:schemeClr val="tx1"/>
          </a:solidFill>
          <a:latin typeface="Arial" charset="0"/>
          <a:ea typeface="ＭＳ Ｐゴシック" charset="0"/>
          <a:cs typeface="ＭＳ Ｐゴシック" charset="0"/>
        </a:defRPr>
      </a:lvl4pPr>
      <a:lvl5pPr algn="l" rtl="0" eaLnBrk="0" fontAlgn="base" hangingPunct="0">
        <a:spcBef>
          <a:spcPct val="0"/>
        </a:spcBef>
        <a:spcAft>
          <a:spcPct val="0"/>
        </a:spcAft>
        <a:defRPr sz="2400" b="1">
          <a:solidFill>
            <a:schemeClr val="tx1"/>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2200">
          <a:solidFill>
            <a:schemeClr val="tx1"/>
          </a:solidFill>
          <a:latin typeface="Arial" charset="0"/>
          <a:ea typeface="ＭＳ Ｐゴシック" charset="0"/>
        </a:defRPr>
      </a:lvl6pPr>
      <a:lvl7pPr marL="914400" algn="l" rtl="0" eaLnBrk="1" fontAlgn="base" hangingPunct="1">
        <a:spcBef>
          <a:spcPct val="0"/>
        </a:spcBef>
        <a:spcAft>
          <a:spcPct val="0"/>
        </a:spcAft>
        <a:defRPr sz="2200">
          <a:solidFill>
            <a:schemeClr val="tx1"/>
          </a:solidFill>
          <a:latin typeface="Arial" charset="0"/>
          <a:ea typeface="ＭＳ Ｐゴシック" charset="0"/>
        </a:defRPr>
      </a:lvl7pPr>
      <a:lvl8pPr marL="1371600" algn="l" rtl="0" eaLnBrk="1" fontAlgn="base" hangingPunct="1">
        <a:spcBef>
          <a:spcPct val="0"/>
        </a:spcBef>
        <a:spcAft>
          <a:spcPct val="0"/>
        </a:spcAft>
        <a:defRPr sz="2200">
          <a:solidFill>
            <a:schemeClr val="tx1"/>
          </a:solidFill>
          <a:latin typeface="Arial" charset="0"/>
          <a:ea typeface="ＭＳ Ｐゴシック" charset="0"/>
        </a:defRPr>
      </a:lvl8pPr>
      <a:lvl9pPr marL="1828800" algn="l" rtl="0" eaLnBrk="1" fontAlgn="base" hangingPunct="1">
        <a:spcBef>
          <a:spcPct val="0"/>
        </a:spcBef>
        <a:spcAft>
          <a:spcPct val="0"/>
        </a:spcAft>
        <a:defRPr sz="2200">
          <a:solidFill>
            <a:schemeClr val="tx1"/>
          </a:solidFill>
          <a:latin typeface="Arial" charset="0"/>
          <a:ea typeface="ＭＳ Ｐゴシック" charset="0"/>
        </a:defRPr>
      </a:lvl9pPr>
    </p:titleStyle>
    <p:bodyStyle>
      <a:lvl1pPr marL="176213" indent="-176213" algn="l" rtl="0" eaLnBrk="0" fontAlgn="base" hangingPunct="0">
        <a:spcBef>
          <a:spcPct val="20000"/>
        </a:spcBef>
        <a:spcAft>
          <a:spcPct val="0"/>
        </a:spcAft>
        <a:buClr>
          <a:schemeClr val="tx1"/>
        </a:buClr>
        <a:buFont typeface="Wingdings" charset="0"/>
        <a:buChar char="§"/>
        <a:defRPr sz="2000" b="1">
          <a:solidFill>
            <a:srgbClr val="000000"/>
          </a:solidFill>
          <a:latin typeface="+mn-lt"/>
          <a:ea typeface="+mn-ea"/>
          <a:cs typeface="ＭＳ Ｐゴシック" charset="0"/>
        </a:defRPr>
      </a:lvl1pPr>
      <a:lvl2pPr marL="515938" indent="-225425" algn="l" rtl="0" eaLnBrk="0" fontAlgn="base" hangingPunct="0">
        <a:spcBef>
          <a:spcPct val="20000"/>
        </a:spcBef>
        <a:spcAft>
          <a:spcPct val="0"/>
        </a:spcAft>
        <a:buClr>
          <a:schemeClr val="tx1"/>
        </a:buClr>
        <a:buFont typeface="Symbol" charset="0"/>
        <a:buChar char="-"/>
        <a:defRPr>
          <a:solidFill>
            <a:schemeClr val="tx1"/>
          </a:solidFill>
          <a:latin typeface="+mn-lt"/>
          <a:ea typeface="+mn-ea"/>
        </a:defRPr>
      </a:lvl2pPr>
      <a:lvl3pPr marL="804863" indent="-171450" algn="l" rtl="0" eaLnBrk="0" fontAlgn="base" hangingPunct="0">
        <a:spcBef>
          <a:spcPct val="20000"/>
        </a:spcBef>
        <a:spcAft>
          <a:spcPct val="0"/>
        </a:spcAft>
        <a:buClr>
          <a:schemeClr val="tx1"/>
        </a:buClr>
        <a:buChar char="•"/>
        <a:defRPr sz="1600">
          <a:solidFill>
            <a:schemeClr val="tx1"/>
          </a:solidFill>
          <a:latin typeface="+mn-lt"/>
          <a:ea typeface="+mn-ea"/>
        </a:defRPr>
      </a:lvl3pPr>
      <a:lvl4pPr marL="1430338" indent="-176213" algn="l" rtl="0" eaLnBrk="0" fontAlgn="base" hangingPunct="0">
        <a:spcBef>
          <a:spcPct val="20000"/>
        </a:spcBef>
        <a:spcAft>
          <a:spcPct val="0"/>
        </a:spcAft>
        <a:buClr>
          <a:schemeClr val="tx1"/>
        </a:buClr>
        <a:buChar char="•"/>
        <a:defRPr sz="1400">
          <a:solidFill>
            <a:schemeClr val="tx1"/>
          </a:solidFill>
          <a:latin typeface="+mn-lt"/>
          <a:ea typeface="+mn-ea"/>
        </a:defRPr>
      </a:lvl4pPr>
      <a:lvl5pPr marL="1719263" indent="-7938" algn="l" rtl="0" eaLnBrk="0" fontAlgn="base" hangingPunct="0">
        <a:spcBef>
          <a:spcPct val="20000"/>
        </a:spcBef>
        <a:spcAft>
          <a:spcPct val="0"/>
        </a:spcAft>
        <a:buClr>
          <a:schemeClr val="tx1"/>
        </a:buClr>
        <a:defRPr sz="1200">
          <a:solidFill>
            <a:schemeClr val="tx1"/>
          </a:solidFill>
          <a:latin typeface="+mn-lt"/>
          <a:ea typeface="+mn-ea"/>
        </a:defRPr>
      </a:lvl5pPr>
      <a:lvl6pPr marL="2176463" indent="-7938" algn="l" rtl="0" eaLnBrk="1" fontAlgn="base" hangingPunct="1">
        <a:spcBef>
          <a:spcPct val="20000"/>
        </a:spcBef>
        <a:spcAft>
          <a:spcPct val="0"/>
        </a:spcAft>
        <a:buClr>
          <a:schemeClr val="tx1"/>
        </a:buClr>
        <a:defRPr sz="1200">
          <a:solidFill>
            <a:schemeClr val="tx1"/>
          </a:solidFill>
          <a:latin typeface="+mn-lt"/>
          <a:ea typeface="+mn-ea"/>
        </a:defRPr>
      </a:lvl6pPr>
      <a:lvl7pPr marL="2633663" indent="-7938" algn="l" rtl="0" eaLnBrk="1" fontAlgn="base" hangingPunct="1">
        <a:spcBef>
          <a:spcPct val="20000"/>
        </a:spcBef>
        <a:spcAft>
          <a:spcPct val="0"/>
        </a:spcAft>
        <a:buClr>
          <a:schemeClr val="tx1"/>
        </a:buClr>
        <a:defRPr sz="1200">
          <a:solidFill>
            <a:schemeClr val="tx1"/>
          </a:solidFill>
          <a:latin typeface="+mn-lt"/>
          <a:ea typeface="+mn-ea"/>
        </a:defRPr>
      </a:lvl7pPr>
      <a:lvl8pPr marL="3090863" indent="-7938" algn="l" rtl="0" eaLnBrk="1" fontAlgn="base" hangingPunct="1">
        <a:spcBef>
          <a:spcPct val="20000"/>
        </a:spcBef>
        <a:spcAft>
          <a:spcPct val="0"/>
        </a:spcAft>
        <a:buClr>
          <a:schemeClr val="tx1"/>
        </a:buClr>
        <a:defRPr sz="1200">
          <a:solidFill>
            <a:schemeClr val="tx1"/>
          </a:solidFill>
          <a:latin typeface="+mn-lt"/>
          <a:ea typeface="+mn-ea"/>
        </a:defRPr>
      </a:lvl8pPr>
      <a:lvl9pPr marL="3548063" indent="-7938" algn="l" rtl="0" eaLnBrk="1" fontAlgn="base" hangingPunct="1">
        <a:spcBef>
          <a:spcPct val="20000"/>
        </a:spcBef>
        <a:spcAft>
          <a:spcPct val="0"/>
        </a:spcAft>
        <a:buClr>
          <a:schemeClr val="tx1"/>
        </a:buCl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Shape 1"/>
          <p:cNvSpPr txBox="1">
            <a:spLocks noChangeArrowheads="1"/>
          </p:cNvSpPr>
          <p:nvPr/>
        </p:nvSpPr>
        <p:spPr bwMode="auto">
          <a:xfrm>
            <a:off x="258763" y="1011238"/>
            <a:ext cx="8618537" cy="25320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anchor="b"/>
          <a:lstStyle>
            <a:lvl1pPr>
              <a:defRPr sz="2800">
                <a:solidFill>
                  <a:schemeClr val="tx1"/>
                </a:solidFill>
                <a:latin typeface="Arial" charset="0"/>
                <a:ea typeface="ＭＳ Ｐゴシック" charset="0"/>
                <a:cs typeface="DejaVu Sans" charset="0"/>
              </a:defRPr>
            </a:lvl1pPr>
            <a:lvl2pPr marL="742950" indent="-285750">
              <a:defRPr sz="2400">
                <a:solidFill>
                  <a:schemeClr val="tx1"/>
                </a:solidFill>
                <a:latin typeface="Arial" charset="0"/>
                <a:ea typeface="DejaVu Sans" charset="0"/>
                <a:cs typeface="DejaVu Sans" charset="0"/>
              </a:defRPr>
            </a:lvl2pPr>
            <a:lvl3pPr>
              <a:defRPr sz="2000">
                <a:solidFill>
                  <a:schemeClr val="tx1"/>
                </a:solidFill>
                <a:latin typeface="Arial" charset="0"/>
                <a:ea typeface="DejaVu Sans" charset="0"/>
                <a:cs typeface="DejaVu Sans" charset="0"/>
              </a:defRPr>
            </a:lvl3pPr>
            <a:lvl4pPr>
              <a:defRPr>
                <a:solidFill>
                  <a:schemeClr val="tx1"/>
                </a:solidFill>
                <a:latin typeface="Arial" charset="0"/>
                <a:ea typeface="DejaVu Sans" charset="0"/>
                <a:cs typeface="DejaVu Sans" charset="0"/>
              </a:defRPr>
            </a:lvl4pPr>
            <a:lvl5pPr>
              <a:defRPr>
                <a:solidFill>
                  <a:schemeClr val="tx1"/>
                </a:solidFill>
                <a:latin typeface="Arial" charset="0"/>
                <a:ea typeface="DejaVu Sans" charset="0"/>
                <a:cs typeface="DejaVu Sans" charset="0"/>
              </a:defRPr>
            </a:lvl5pPr>
            <a:lvl6pPr eaLnBrk="0" fontAlgn="base" hangingPunct="0">
              <a:spcAft>
                <a:spcPct val="0"/>
              </a:spcAft>
              <a:buFont typeface="Arial" charset="0"/>
              <a:defRPr>
                <a:solidFill>
                  <a:schemeClr val="tx1"/>
                </a:solidFill>
                <a:latin typeface="Arial" charset="0"/>
                <a:ea typeface="DejaVu Sans" charset="0"/>
                <a:cs typeface="DejaVu Sans" charset="0"/>
              </a:defRPr>
            </a:lvl6pPr>
            <a:lvl7pPr eaLnBrk="0" fontAlgn="base" hangingPunct="0">
              <a:spcAft>
                <a:spcPct val="0"/>
              </a:spcAft>
              <a:buFont typeface="Arial" charset="0"/>
              <a:defRPr>
                <a:solidFill>
                  <a:schemeClr val="tx1"/>
                </a:solidFill>
                <a:latin typeface="Arial" charset="0"/>
                <a:ea typeface="DejaVu Sans" charset="0"/>
                <a:cs typeface="DejaVu Sans" charset="0"/>
              </a:defRPr>
            </a:lvl7pPr>
            <a:lvl8pPr eaLnBrk="0" fontAlgn="base" hangingPunct="0">
              <a:spcAft>
                <a:spcPct val="0"/>
              </a:spcAft>
              <a:buFont typeface="Arial" charset="0"/>
              <a:defRPr>
                <a:solidFill>
                  <a:schemeClr val="tx1"/>
                </a:solidFill>
                <a:latin typeface="Arial" charset="0"/>
                <a:ea typeface="DejaVu Sans" charset="0"/>
                <a:cs typeface="DejaVu Sans" charset="0"/>
              </a:defRPr>
            </a:lvl8pPr>
            <a:lvl9pPr eaLnBrk="0" fontAlgn="base" hangingPunct="0">
              <a:spcAft>
                <a:spcPct val="0"/>
              </a:spcAft>
              <a:buFont typeface="Arial" charset="0"/>
              <a:defRPr>
                <a:solidFill>
                  <a:schemeClr val="tx1"/>
                </a:solidFill>
                <a:latin typeface="Arial" charset="0"/>
                <a:ea typeface="DejaVu Sans" charset="0"/>
                <a:cs typeface="DejaVu Sans" charset="0"/>
              </a:defRPr>
            </a:lvl9pPr>
          </a:lstStyle>
          <a:p>
            <a:pPr algn="ctr" defTabSz="914400" fontAlgn="base">
              <a:spcBef>
                <a:spcPct val="0"/>
              </a:spcBef>
              <a:spcAft>
                <a:spcPct val="0"/>
              </a:spcAft>
            </a:pPr>
            <a:r>
              <a:rPr lang="en-US" sz="3200" b="1" dirty="0" smtClean="0">
                <a:solidFill>
                  <a:srgbClr val="000000"/>
                </a:solidFill>
                <a:latin typeface="Calibri" charset="0"/>
                <a:cs typeface="ＭＳ Ｐゴシック" charset="0"/>
              </a:rPr>
              <a:t>Drone </a:t>
            </a:r>
            <a:r>
              <a:rPr lang="mr-IN" sz="3200" b="1" dirty="0" smtClean="0">
                <a:solidFill>
                  <a:srgbClr val="000000"/>
                </a:solidFill>
                <a:latin typeface="Calibri" charset="0"/>
                <a:cs typeface="ＭＳ Ｐゴシック" charset="0"/>
              </a:rPr>
              <a:t>–</a:t>
            </a:r>
            <a:r>
              <a:rPr lang="en-US" sz="3200" b="1" dirty="0" smtClean="0">
                <a:solidFill>
                  <a:srgbClr val="000000"/>
                </a:solidFill>
                <a:latin typeface="Calibri" charset="0"/>
                <a:cs typeface="ＭＳ Ｐゴシック" charset="0"/>
              </a:rPr>
              <a:t> Visual Recognition Package</a:t>
            </a:r>
          </a:p>
          <a:p>
            <a:pPr algn="ctr" defTabSz="914400" fontAlgn="base">
              <a:spcBef>
                <a:spcPct val="0"/>
              </a:spcBef>
              <a:spcAft>
                <a:spcPct val="0"/>
              </a:spcAft>
            </a:pPr>
            <a:endParaRPr lang="en-US" sz="3200" b="1" dirty="0">
              <a:solidFill>
                <a:srgbClr val="000000"/>
              </a:solidFill>
              <a:latin typeface="Calibri" charset="0"/>
              <a:cs typeface="ＭＳ Ｐゴシック" charset="0"/>
            </a:endParaRPr>
          </a:p>
          <a:p>
            <a:pPr marL="0" lvl="1" indent="0" algn="ctr" defTabSz="914400" fontAlgn="base">
              <a:spcBef>
                <a:spcPct val="0"/>
              </a:spcBef>
              <a:spcAft>
                <a:spcPct val="0"/>
              </a:spcAft>
            </a:pPr>
            <a:r>
              <a:rPr lang="en-US" sz="1600" dirty="0" smtClean="0">
                <a:latin typeface="Calibri" panose="020F0502020204030204" pitchFamily="34" charset="0"/>
              </a:rPr>
              <a:t>Packaged bundle </a:t>
            </a:r>
            <a:r>
              <a:rPr lang="en-US" sz="1600" dirty="0">
                <a:latin typeface="Calibri" panose="020F0502020204030204" pitchFamily="34" charset="0"/>
              </a:rPr>
              <a:t>of </a:t>
            </a:r>
            <a:r>
              <a:rPr lang="en-US" sz="1600" dirty="0" err="1">
                <a:latin typeface="Calibri" panose="020F0502020204030204" pitchFamily="34" charset="0"/>
              </a:rPr>
              <a:t>WDP+Cognitive+Bluemix</a:t>
            </a:r>
            <a:r>
              <a:rPr lang="en-US" sz="1600" dirty="0">
                <a:latin typeface="Calibri" panose="020F0502020204030204" pitchFamily="34" charset="0"/>
              </a:rPr>
              <a:t> Services sold through a Bluemix Public Subscription.  (D1P51LL)</a:t>
            </a:r>
          </a:p>
          <a:p>
            <a:pPr algn="ctr" defTabSz="914400" fontAlgn="base">
              <a:spcBef>
                <a:spcPct val="0"/>
              </a:spcBef>
              <a:spcAft>
                <a:spcPct val="0"/>
              </a:spcAft>
            </a:pPr>
            <a:endParaRPr lang="en-US" sz="3200" b="1" dirty="0">
              <a:solidFill>
                <a:srgbClr val="000000"/>
              </a:solidFill>
              <a:latin typeface="Calibri" charset="0"/>
              <a:cs typeface="ＭＳ Ｐゴシック" charset="0"/>
            </a:endParaRPr>
          </a:p>
        </p:txBody>
      </p:sp>
    </p:spTree>
    <p:extLst>
      <p:ext uri="{BB962C8B-B14F-4D97-AF65-F5344CB8AC3E}">
        <p14:creationId xmlns:p14="http://schemas.microsoft.com/office/powerpoint/2010/main" val="1932043209"/>
      </p:ext>
    </p:extLst>
  </p:cSld>
  <p:clrMapOvr>
    <a:masterClrMapping/>
  </p:clrMapOvr>
  <p:transition spd="slow"/>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2"/>
          <p:cNvSpPr>
            <a:spLocks noGrp="1"/>
          </p:cNvSpPr>
          <p:nvPr>
            <p:ph type="title"/>
          </p:nvPr>
        </p:nvSpPr>
        <p:spPr>
          <a:xfrm>
            <a:off x="398463" y="896938"/>
            <a:ext cx="7432675" cy="914400"/>
          </a:xfrm>
        </p:spPr>
        <p:txBody>
          <a:bodyPr/>
          <a:lstStyle/>
          <a:p>
            <a:pPr eaLnBrk="1" hangingPunct="1"/>
            <a:r>
              <a:rPr lang="en-US" sz="3600" dirty="0" smtClean="0">
                <a:latin typeface="Calibri" charset="0"/>
                <a:ea typeface="ＭＳ Ｐゴシック" charset="0"/>
              </a:rPr>
              <a:t>Visual Recognition Package</a:t>
            </a:r>
            <a:endParaRPr lang="en-US" sz="3600" dirty="0">
              <a:latin typeface="Calibri" charset="0"/>
              <a:ea typeface="ＭＳ Ｐゴシック" charset="0"/>
            </a:endParaRPr>
          </a:p>
        </p:txBody>
      </p:sp>
      <p:sp>
        <p:nvSpPr>
          <p:cNvPr id="4" name="TextBox 3"/>
          <p:cNvSpPr txBox="1"/>
          <p:nvPr/>
        </p:nvSpPr>
        <p:spPr>
          <a:xfrm>
            <a:off x="398463" y="1608138"/>
            <a:ext cx="8478837" cy="4616648"/>
          </a:xfrm>
          <a:prstGeom prst="rect">
            <a:avLst/>
          </a:prstGeom>
          <a:noFill/>
        </p:spPr>
        <p:txBody>
          <a:bodyPr wrap="square">
            <a:spAutoFit/>
          </a:bodyPr>
          <a:lstStyle/>
          <a:p>
            <a:pPr marL="214313" indent="-214313" defTabSz="914400" eaLnBrk="0" fontAlgn="base" hangingPunct="0">
              <a:spcBef>
                <a:spcPct val="0"/>
              </a:spcBef>
              <a:spcAft>
                <a:spcPct val="0"/>
              </a:spcAft>
              <a:buFont typeface="Arial" charset="0"/>
              <a:buChar char="•"/>
              <a:defRPr/>
            </a:pPr>
            <a:r>
              <a:rPr lang="en-US" sz="2400" dirty="0">
                <a:solidFill>
                  <a:srgbClr val="000000"/>
                </a:solidFill>
                <a:latin typeface="Calibri" panose="020F0502020204030204" pitchFamily="34" charset="0"/>
                <a:ea typeface="ＭＳ Ｐゴシック" panose="020B0600070205080204" pitchFamily="34" charset="-128"/>
                <a:cs typeface="ＭＳ Ｐゴシック" charset="0"/>
              </a:rPr>
              <a:t>Analyze </a:t>
            </a:r>
            <a:r>
              <a:rPr lang="en-US" sz="2400" dirty="0" smtClean="0">
                <a:solidFill>
                  <a:srgbClr val="000000"/>
                </a:solidFill>
                <a:latin typeface="Calibri" panose="020F0502020204030204" pitchFamily="34" charset="0"/>
                <a:ea typeface="ＭＳ Ｐゴシック" panose="020B0600070205080204" pitchFamily="34" charset="-128"/>
                <a:cs typeface="ＭＳ Ｐゴシック" charset="0"/>
              </a:rPr>
              <a:t>Image Data coming from Drones or any programmable device with a camera</a:t>
            </a:r>
          </a:p>
          <a:p>
            <a:pPr marL="214313" indent="-214313" defTabSz="914400" eaLnBrk="0" fontAlgn="base" hangingPunct="0">
              <a:spcBef>
                <a:spcPct val="0"/>
              </a:spcBef>
              <a:spcAft>
                <a:spcPct val="0"/>
              </a:spcAft>
              <a:buFont typeface="Arial" charset="0"/>
              <a:buChar char="•"/>
              <a:defRPr/>
            </a:pPr>
            <a:r>
              <a:rPr lang="en-US" sz="2400" dirty="0" smtClean="0">
                <a:solidFill>
                  <a:srgbClr val="000000"/>
                </a:solidFill>
                <a:latin typeface="Calibri" panose="020F0502020204030204" pitchFamily="34" charset="0"/>
                <a:ea typeface="ＭＳ Ｐゴシック" panose="020B0600070205080204" pitchFamily="34" charset="-128"/>
                <a:cs typeface="ＭＳ Ｐゴシック" charset="0"/>
              </a:rPr>
              <a:t>Bundled </a:t>
            </a:r>
            <a:r>
              <a:rPr lang="en-US" sz="2400" dirty="0">
                <a:solidFill>
                  <a:srgbClr val="000000"/>
                </a:solidFill>
                <a:latin typeface="Calibri" panose="020F0502020204030204" pitchFamily="34" charset="0"/>
                <a:ea typeface="ＭＳ Ｐゴシック" panose="020B0600070205080204" pitchFamily="34" charset="-128"/>
                <a:cs typeface="ＭＳ Ｐゴシック" charset="0"/>
              </a:rPr>
              <a:t>Pricing based on 1 environment with JSON Storage and DSX for </a:t>
            </a:r>
            <a:r>
              <a:rPr lang="en-US" sz="2400" dirty="0" smtClean="0">
                <a:solidFill>
                  <a:srgbClr val="000000"/>
                </a:solidFill>
                <a:latin typeface="Calibri" panose="020F0502020204030204" pitchFamily="34" charset="0"/>
                <a:ea typeface="ＭＳ Ｐゴシック" panose="020B0600070205080204" pitchFamily="34" charset="-128"/>
                <a:cs typeface="ＭＳ Ｐゴシック" charset="0"/>
              </a:rPr>
              <a:t>Analysis</a:t>
            </a:r>
            <a:endParaRPr lang="en-US" sz="2400" dirty="0">
              <a:solidFill>
                <a:srgbClr val="000000"/>
              </a:solidFill>
              <a:latin typeface="Calibri" panose="020F0502020204030204" pitchFamily="34" charset="0"/>
              <a:ea typeface="ＭＳ Ｐゴシック" panose="020B0600070205080204" pitchFamily="34" charset="-128"/>
              <a:cs typeface="ＭＳ Ｐゴシック" charset="0"/>
            </a:endParaRPr>
          </a:p>
          <a:p>
            <a:pPr marL="214313" indent="-214313" defTabSz="914400" eaLnBrk="0" fontAlgn="base" hangingPunct="0">
              <a:spcBef>
                <a:spcPct val="0"/>
              </a:spcBef>
              <a:spcAft>
                <a:spcPct val="0"/>
              </a:spcAft>
              <a:buFont typeface="Arial" charset="0"/>
              <a:buChar char="•"/>
              <a:defRPr/>
            </a:pPr>
            <a:r>
              <a:rPr lang="en-US" sz="2400" dirty="0">
                <a:solidFill>
                  <a:srgbClr val="000000"/>
                </a:solidFill>
                <a:latin typeface="Calibri" panose="020F0502020204030204" pitchFamily="34" charset="0"/>
                <a:ea typeface="ＭＳ Ｐゴシック" panose="020B0600070205080204" pitchFamily="34" charset="-128"/>
                <a:cs typeface="ＭＳ Ｐゴシック" charset="0"/>
              </a:rPr>
              <a:t>Delivered through a </a:t>
            </a:r>
            <a:r>
              <a:rPr lang="en-US" sz="2400" dirty="0" err="1">
                <a:solidFill>
                  <a:srgbClr val="000000"/>
                </a:solidFill>
                <a:latin typeface="Calibri" panose="020F0502020204030204" pitchFamily="34" charset="0"/>
                <a:ea typeface="ＭＳ Ｐゴシック" panose="020B0600070205080204" pitchFamily="34" charset="-128"/>
                <a:cs typeface="ＭＳ Ｐゴシック" charset="0"/>
              </a:rPr>
              <a:t>Bluemix</a:t>
            </a:r>
            <a:r>
              <a:rPr lang="en-US" sz="2400" dirty="0">
                <a:solidFill>
                  <a:srgbClr val="000000"/>
                </a:solidFill>
                <a:latin typeface="Calibri" panose="020F0502020204030204" pitchFamily="34" charset="0"/>
                <a:ea typeface="ＭＳ Ｐゴシック" panose="020B0600070205080204" pitchFamily="34" charset="-128"/>
                <a:cs typeface="ＭＳ Ｐゴシック" charset="0"/>
              </a:rPr>
              <a:t> Public Subscription </a:t>
            </a:r>
          </a:p>
          <a:p>
            <a:pPr marL="214313" indent="-214313" defTabSz="914400" eaLnBrk="0" fontAlgn="base" hangingPunct="0">
              <a:spcBef>
                <a:spcPct val="0"/>
              </a:spcBef>
              <a:spcAft>
                <a:spcPct val="0"/>
              </a:spcAft>
              <a:buFont typeface="Arial" charset="0"/>
              <a:buChar char="•"/>
              <a:defRPr/>
            </a:pPr>
            <a:endParaRPr lang="en-US" sz="2400" dirty="0">
              <a:solidFill>
                <a:srgbClr val="000000"/>
              </a:solidFill>
              <a:latin typeface="Calibri" panose="020F0502020204030204" pitchFamily="34" charset="0"/>
              <a:ea typeface="ＭＳ Ｐゴシック" panose="020B0600070205080204" pitchFamily="34" charset="-128"/>
              <a:cs typeface="ＭＳ Ｐゴシック" charset="0"/>
            </a:endParaRPr>
          </a:p>
          <a:p>
            <a:pPr defTabSz="914400" eaLnBrk="0" fontAlgn="base" hangingPunct="0">
              <a:spcBef>
                <a:spcPct val="0"/>
              </a:spcBef>
              <a:spcAft>
                <a:spcPct val="0"/>
              </a:spcAft>
              <a:defRPr/>
            </a:pPr>
            <a:r>
              <a:rPr lang="en-US" sz="2400" dirty="0">
                <a:solidFill>
                  <a:srgbClr val="000000"/>
                </a:solidFill>
                <a:latin typeface="Calibri" panose="020F0502020204030204" pitchFamily="34" charset="0"/>
                <a:ea typeface="ＭＳ Ｐゴシック" panose="020B0600070205080204" pitchFamily="34" charset="-128"/>
                <a:cs typeface="ＭＳ Ｐゴシック" charset="0"/>
              </a:rPr>
              <a:t>Includes: </a:t>
            </a:r>
          </a:p>
          <a:p>
            <a:pPr marL="214313" indent="-214313" defTabSz="914400" eaLnBrk="0" fontAlgn="base" hangingPunct="0">
              <a:spcBef>
                <a:spcPct val="0"/>
              </a:spcBef>
              <a:spcAft>
                <a:spcPct val="0"/>
              </a:spcAft>
              <a:buFont typeface="Arial" charset="0"/>
              <a:buChar char="•"/>
              <a:defRPr/>
            </a:pPr>
            <a:r>
              <a:rPr lang="en-US" sz="1600" dirty="0" smtClean="0">
                <a:solidFill>
                  <a:srgbClr val="000000"/>
                </a:solidFill>
                <a:latin typeface="Calibri" panose="020F0502020204030204" pitchFamily="34" charset="0"/>
                <a:ea typeface="ＭＳ Ｐゴシック" panose="020B0600070205080204" pitchFamily="34" charset="-128"/>
                <a:cs typeface="ＭＳ Ｐゴシック" charset="0"/>
              </a:rPr>
              <a:t>Cloudant NoSQL DB</a:t>
            </a:r>
            <a:endParaRPr lang="en-US" sz="1600" dirty="0">
              <a:solidFill>
                <a:srgbClr val="000000"/>
              </a:solidFill>
              <a:latin typeface="Calibri" panose="020F0502020204030204" pitchFamily="34" charset="0"/>
              <a:ea typeface="ＭＳ Ｐゴシック" panose="020B0600070205080204" pitchFamily="34" charset="-128"/>
              <a:cs typeface="ＭＳ Ｐゴシック" charset="0"/>
            </a:endParaRPr>
          </a:p>
          <a:p>
            <a:pPr marL="214313" indent="-214313" defTabSz="914400" eaLnBrk="0" fontAlgn="base" hangingPunct="0">
              <a:spcBef>
                <a:spcPct val="0"/>
              </a:spcBef>
              <a:spcAft>
                <a:spcPct val="0"/>
              </a:spcAft>
              <a:buFont typeface="Arial" charset="0"/>
              <a:buChar char="•"/>
              <a:defRPr/>
            </a:pPr>
            <a:r>
              <a:rPr lang="en-US" sz="1600" dirty="0" smtClean="0">
                <a:solidFill>
                  <a:srgbClr val="000000"/>
                </a:solidFill>
                <a:latin typeface="Calibri" panose="020F0502020204030204" pitchFamily="34" charset="0"/>
                <a:ea typeface="ＭＳ Ｐゴシック" panose="020B0600070205080204" pitchFamily="34" charset="-128"/>
                <a:cs typeface="ＭＳ Ｐゴシック" charset="0"/>
              </a:rPr>
              <a:t>Data </a:t>
            </a:r>
            <a:r>
              <a:rPr lang="en-US" sz="1600" dirty="0" smtClean="0">
                <a:solidFill>
                  <a:srgbClr val="000000"/>
                </a:solidFill>
                <a:latin typeface="Calibri" panose="020F0502020204030204" pitchFamily="34" charset="0"/>
                <a:ea typeface="ＭＳ Ｐゴシック" panose="020B0600070205080204" pitchFamily="34" charset="-128"/>
                <a:cs typeface="ＭＳ Ｐゴシック" charset="0"/>
              </a:rPr>
              <a:t>Science Experience (DSX)</a:t>
            </a:r>
          </a:p>
          <a:p>
            <a:pPr marL="214313" indent="-214313" defTabSz="914400" eaLnBrk="0" fontAlgn="base" hangingPunct="0">
              <a:spcBef>
                <a:spcPct val="0"/>
              </a:spcBef>
              <a:spcAft>
                <a:spcPct val="0"/>
              </a:spcAft>
              <a:buFont typeface="Arial" charset="0"/>
              <a:buChar char="•"/>
              <a:defRPr/>
            </a:pPr>
            <a:r>
              <a:rPr lang="en-US" sz="1600" dirty="0" smtClean="0">
                <a:solidFill>
                  <a:srgbClr val="000000"/>
                </a:solidFill>
                <a:latin typeface="Calibri" panose="020F0502020204030204" pitchFamily="34" charset="0"/>
                <a:ea typeface="ＭＳ Ｐゴシック" panose="020B0600070205080204" pitchFamily="34" charset="-128"/>
                <a:cs typeface="ＭＳ Ｐゴシック" charset="0"/>
              </a:rPr>
              <a:t>Watson </a:t>
            </a:r>
            <a:r>
              <a:rPr lang="en-US" sz="1600" dirty="0" smtClean="0">
                <a:solidFill>
                  <a:srgbClr val="000000"/>
                </a:solidFill>
                <a:latin typeface="Calibri" panose="020F0502020204030204" pitchFamily="34" charset="0"/>
                <a:ea typeface="ＭＳ Ｐゴシック" panose="020B0600070205080204" pitchFamily="34" charset="-128"/>
                <a:cs typeface="ＭＳ Ｐゴシック" charset="0"/>
              </a:rPr>
              <a:t>Visual Recognition API</a:t>
            </a:r>
            <a:endParaRPr lang="en-US" sz="1600" dirty="0">
              <a:solidFill>
                <a:srgbClr val="000000"/>
              </a:solidFill>
              <a:latin typeface="Calibri" panose="020F0502020204030204" pitchFamily="34" charset="0"/>
              <a:ea typeface="ＭＳ Ｐゴシック" panose="020B0600070205080204" pitchFamily="34" charset="-128"/>
              <a:cs typeface="ＭＳ Ｐゴシック" charset="0"/>
            </a:endParaRPr>
          </a:p>
          <a:p>
            <a:pPr marL="214313" indent="-214313" defTabSz="914400" eaLnBrk="0" fontAlgn="base" hangingPunct="0">
              <a:spcBef>
                <a:spcPct val="0"/>
              </a:spcBef>
              <a:spcAft>
                <a:spcPct val="0"/>
              </a:spcAft>
              <a:buFont typeface="Arial" charset="0"/>
              <a:buChar char="•"/>
              <a:defRPr/>
            </a:pPr>
            <a:r>
              <a:rPr lang="en-US" sz="1600" dirty="0" smtClean="0">
                <a:solidFill>
                  <a:srgbClr val="000000"/>
                </a:solidFill>
                <a:latin typeface="Calibri" panose="020F0502020204030204" pitchFamily="34" charset="0"/>
                <a:ea typeface="ＭＳ Ｐゴシック" panose="020B0600070205080204" pitchFamily="34" charset="-128"/>
                <a:cs typeface="ＭＳ Ｐゴシック" charset="0"/>
              </a:rPr>
              <a:t>dashDB for Analytics </a:t>
            </a:r>
            <a:endParaRPr lang="en-US" sz="1600" dirty="0" smtClean="0">
              <a:solidFill>
                <a:srgbClr val="000000"/>
              </a:solidFill>
              <a:latin typeface="Calibri" panose="020F0502020204030204" pitchFamily="34" charset="0"/>
              <a:ea typeface="ＭＳ Ｐゴシック" panose="020B0600070205080204" pitchFamily="34" charset="-128"/>
              <a:cs typeface="ＭＳ Ｐゴシック" charset="0"/>
            </a:endParaRPr>
          </a:p>
          <a:p>
            <a:pPr marL="214313" indent="-214313" defTabSz="914400" eaLnBrk="0" fontAlgn="base" hangingPunct="0">
              <a:spcBef>
                <a:spcPct val="0"/>
              </a:spcBef>
              <a:spcAft>
                <a:spcPct val="0"/>
              </a:spcAft>
              <a:buFont typeface="Arial" charset="0"/>
              <a:buChar char="•"/>
              <a:defRPr/>
            </a:pPr>
            <a:r>
              <a:rPr lang="en-US" sz="1600" dirty="0" err="1" smtClean="0">
                <a:solidFill>
                  <a:srgbClr val="000000"/>
                </a:solidFill>
                <a:latin typeface="Calibri" panose="020F0502020204030204" pitchFamily="34" charset="0"/>
                <a:ea typeface="ＭＳ Ｐゴシック" panose="020B0600070205080204" pitchFamily="34" charset="-128"/>
                <a:cs typeface="ＭＳ Ｐゴシック" charset="0"/>
              </a:rPr>
              <a:t>NodeJs</a:t>
            </a:r>
            <a:r>
              <a:rPr lang="en-US" sz="1600" dirty="0" smtClean="0">
                <a:solidFill>
                  <a:srgbClr val="000000"/>
                </a:solidFill>
                <a:latin typeface="Calibri" panose="020F0502020204030204" pitchFamily="34" charset="0"/>
                <a:ea typeface="ＭＳ Ｐゴシック" panose="020B0600070205080204" pitchFamily="34" charset="-128"/>
                <a:cs typeface="ＭＳ Ｐゴシック" charset="0"/>
              </a:rPr>
              <a:t> Web Application</a:t>
            </a:r>
            <a:endParaRPr lang="en-US" sz="1600" dirty="0">
              <a:solidFill>
                <a:srgbClr val="000000"/>
              </a:solidFill>
              <a:latin typeface="Calibri" panose="020F0502020204030204" pitchFamily="34" charset="0"/>
              <a:ea typeface="ＭＳ Ｐゴシック" panose="020B0600070205080204" pitchFamily="34" charset="-128"/>
              <a:cs typeface="ＭＳ Ｐゴシック" charset="0"/>
            </a:endParaRPr>
          </a:p>
          <a:p>
            <a:pPr marL="214313" indent="-214313" defTabSz="914400" eaLnBrk="0" fontAlgn="base" hangingPunct="0">
              <a:spcBef>
                <a:spcPct val="0"/>
              </a:spcBef>
              <a:spcAft>
                <a:spcPct val="0"/>
              </a:spcAft>
              <a:buFont typeface="Arial" charset="0"/>
              <a:buChar char="•"/>
              <a:defRPr/>
            </a:pPr>
            <a:r>
              <a:rPr lang="en-US" sz="1600" dirty="0">
                <a:solidFill>
                  <a:srgbClr val="000000"/>
                </a:solidFill>
                <a:latin typeface="Calibri" panose="020F0502020204030204" pitchFamily="34" charset="0"/>
                <a:ea typeface="ＭＳ Ｐゴシック" panose="020B0600070205080204" pitchFamily="34" charset="-128"/>
                <a:cs typeface="ＭＳ Ｐゴシック" charset="0"/>
              </a:rPr>
              <a:t>40 Hours of Services</a:t>
            </a:r>
          </a:p>
          <a:p>
            <a:pPr marL="214313" indent="-214313" defTabSz="914400" eaLnBrk="0" fontAlgn="base" hangingPunct="0">
              <a:spcBef>
                <a:spcPct val="0"/>
              </a:spcBef>
              <a:spcAft>
                <a:spcPct val="0"/>
              </a:spcAft>
              <a:buFont typeface="Arial" charset="0"/>
              <a:buChar char="•"/>
              <a:defRPr/>
            </a:pPr>
            <a:endParaRPr lang="en-US" sz="1200" dirty="0">
              <a:solidFill>
                <a:srgbClr val="000000"/>
              </a:solidFill>
              <a:latin typeface="Arial" panose="020B0604020202020204" pitchFamily="34" charset="0"/>
              <a:ea typeface="ＭＳ Ｐゴシック" panose="020B0600070205080204" pitchFamily="34" charset="-128"/>
              <a:cs typeface="ＭＳ Ｐゴシック" charset="0"/>
            </a:endParaRPr>
          </a:p>
          <a:p>
            <a:pPr defTabSz="914400" eaLnBrk="0" fontAlgn="base" hangingPunct="0">
              <a:spcBef>
                <a:spcPct val="0"/>
              </a:spcBef>
              <a:spcAft>
                <a:spcPct val="0"/>
              </a:spcAft>
              <a:defRPr/>
            </a:pPr>
            <a:endParaRPr lang="en-US" dirty="0">
              <a:solidFill>
                <a:srgbClr val="000000"/>
              </a:solidFill>
              <a:latin typeface="Arial" panose="020B0604020202020204" pitchFamily="34" charset="0"/>
              <a:ea typeface="ＭＳ Ｐゴシック" panose="020B0600070205080204" pitchFamily="34" charset="-128"/>
              <a:cs typeface="ＭＳ Ｐゴシック" charset="0"/>
            </a:endParaRPr>
          </a:p>
        </p:txBody>
      </p:sp>
    </p:spTree>
    <p:extLst>
      <p:ext uri="{BB962C8B-B14F-4D97-AF65-F5344CB8AC3E}">
        <p14:creationId xmlns:p14="http://schemas.microsoft.com/office/powerpoint/2010/main" val="3361251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214313" y="573088"/>
            <a:ext cx="8726487" cy="482600"/>
          </a:xfrm>
        </p:spPr>
        <p:txBody>
          <a:bodyPr/>
          <a:lstStyle/>
          <a:p>
            <a:pPr algn="ctr" eaLnBrk="1" hangingPunct="1"/>
            <a:r>
              <a:rPr lang="en-AU" sz="2800" dirty="0" smtClean="0">
                <a:latin typeface="Calibri" charset="0"/>
                <a:ea typeface="ＭＳ Ｐゴシック" charset="0"/>
              </a:rPr>
              <a:t>IBM Industrial Use Cases for Image Recognition</a:t>
            </a:r>
            <a:endParaRPr lang="en-AU" sz="2800" dirty="0">
              <a:latin typeface="Calibri" charset="0"/>
              <a:ea typeface="ＭＳ Ｐゴシック"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133750370"/>
              </p:ext>
            </p:extLst>
          </p:nvPr>
        </p:nvGraphicFramePr>
        <p:xfrm>
          <a:off x="214312" y="1030288"/>
          <a:ext cx="8726487" cy="5443621"/>
        </p:xfrm>
        <a:graphic>
          <a:graphicData uri="http://schemas.openxmlformats.org/drawingml/2006/table">
            <a:tbl>
              <a:tblPr/>
              <a:tblGrid>
                <a:gridCol w="1482774"/>
                <a:gridCol w="7243713"/>
              </a:tblGrid>
              <a:tr h="260567">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Calibri" charset="0"/>
                          <a:ea typeface="Helvetica Neue" charset="0"/>
                          <a:cs typeface="Calibri" charset="0"/>
                        </a:rPr>
                        <a:t>Image Recognition</a:t>
                      </a:r>
                      <a:endParaRPr kumimoji="0" lang="en-US" sz="1100" b="1" i="0" u="none" strike="noStrike" cap="none" normalizeH="0" baseline="0" dirty="0">
                        <a:ln>
                          <a:noFill/>
                        </a:ln>
                        <a:solidFill>
                          <a:schemeClr val="bg1"/>
                        </a:solidFill>
                        <a:effectLst/>
                        <a:latin typeface="Calibri" charset="0"/>
                        <a:ea typeface="Helvetica Neue" charset="0"/>
                        <a:cs typeface="Calibri" charset="0"/>
                      </a:endParaRPr>
                    </a:p>
                  </a:txBody>
                  <a:tcPr marL="51435" marR="51435" marT="34290" marB="3429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rgbClr val="0070C0"/>
                    </a:solidFill>
                  </a:tcPr>
                </a:tc>
                <a:tc hMerge="1">
                  <a:txBody>
                    <a:bodyPr/>
                    <a:lstStyle/>
                    <a:p>
                      <a:endParaRPr lang="en-US"/>
                    </a:p>
                  </a:txBody>
                  <a:tcPr/>
                </a:tc>
              </a:tr>
              <a:tr h="1891214">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70C0"/>
                          </a:solidFill>
                          <a:effectLst/>
                          <a:latin typeface="Calibri" charset="0"/>
                          <a:ea typeface="Helvetica Neue" charset="0"/>
                          <a:cs typeface="Calibri" charset="0"/>
                        </a:rPr>
                        <a:t>Oil and Gas</a:t>
                      </a:r>
                      <a:endParaRPr kumimoji="0" lang="en-US" sz="900" b="1" i="0" u="none" strike="noStrike" cap="none" normalizeH="0" baseline="0" dirty="0">
                        <a:ln>
                          <a:noFill/>
                        </a:ln>
                        <a:solidFill>
                          <a:srgbClr val="0070C0"/>
                        </a:solidFill>
                        <a:effectLst/>
                        <a:latin typeface="Calibri" charset="0"/>
                        <a:ea typeface="Helvetica Neue" charset="0"/>
                        <a:cs typeface="Calibri" charset="0"/>
                      </a:endParaRPr>
                    </a:p>
                  </a:txBody>
                  <a:tcPr marL="51435" marR="51435" marT="34290" marB="3429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c>
                  <a:txBody>
                    <a:bodyPr/>
                    <a:lstStyle/>
                    <a:p>
                      <a:pPr marL="0" marR="0" lvl="0" indent="0">
                        <a:spcBef>
                          <a:spcPts val="0"/>
                        </a:spcBef>
                        <a:spcAft>
                          <a:spcPts val="0"/>
                        </a:spcAft>
                        <a:buFont typeface="+mj-lt"/>
                        <a:buNone/>
                      </a:pPr>
                      <a:r>
                        <a:rPr kumimoji="0" lang="en-US" sz="900" b="1" i="0" u="none" strike="noStrike" cap="none" normalizeH="0" baseline="0" dirty="0" smtClean="0">
                          <a:ln>
                            <a:noFill/>
                          </a:ln>
                          <a:solidFill>
                            <a:schemeClr val="tx1"/>
                          </a:solidFill>
                          <a:effectLst/>
                          <a:latin typeface="Calibri" charset="0"/>
                          <a:ea typeface="Helvetica Neue" charset="0"/>
                          <a:cs typeface="Calibri" charset="0"/>
                        </a:rPr>
                        <a:t>Pipeline and Oil Platform Inspections</a:t>
                      </a:r>
                      <a:r>
                        <a:rPr kumimoji="0" lang="en-US" sz="900" b="1" i="0" u="none" strike="noStrike" cap="none" normalizeH="0" baseline="0" dirty="0" smtClean="0">
                          <a:ln>
                            <a:noFill/>
                          </a:ln>
                          <a:solidFill>
                            <a:srgbClr val="595959"/>
                          </a:solidFill>
                          <a:effectLst/>
                          <a:latin typeface="Calibri" charset="0"/>
                          <a:ea typeface="Helvetica Neue" charset="0"/>
                          <a:cs typeface="Calibri" charset="0"/>
                        </a:rPr>
                        <a:t>:  </a:t>
                      </a:r>
                      <a:r>
                        <a:rPr lang="en-US" sz="900" dirty="0" smtClean="0">
                          <a:effectLst/>
                          <a:latin typeface="Calibri" charset="0"/>
                          <a:ea typeface="Calibri" charset="0"/>
                          <a:cs typeface="Times New Roman" charset="0"/>
                        </a:rPr>
                        <a:t>Manned inspections take weeks to perform and cost the company a lot of money since the human resources need to be maintained throughout that entire time. Certain inspections can also present certain risks if inspecting areas that may be difficult to reach (oil pipelines, offshore oil platforms, gas tanks, </a:t>
                      </a:r>
                      <a:r>
                        <a:rPr lang="en-US" sz="900" dirty="0" err="1" smtClean="0">
                          <a:effectLst/>
                          <a:latin typeface="Calibri" charset="0"/>
                          <a:ea typeface="Calibri" charset="0"/>
                          <a:cs typeface="Times New Roman" charset="0"/>
                        </a:rPr>
                        <a:t>etc</a:t>
                      </a:r>
                      <a:r>
                        <a:rPr lang="en-US" sz="900" dirty="0" smtClean="0">
                          <a:effectLst/>
                          <a:latin typeface="Calibri" charset="0"/>
                          <a:ea typeface="Calibri" charset="0"/>
                          <a:cs typeface="Times New Roman" charset="0"/>
                        </a:rPr>
                        <a:t>). </a:t>
                      </a:r>
                    </a:p>
                    <a:p>
                      <a:pPr marL="0" marR="0" lvl="0" indent="0">
                        <a:spcBef>
                          <a:spcPts val="0"/>
                        </a:spcBef>
                        <a:spcAft>
                          <a:spcPts val="0"/>
                        </a:spcAft>
                        <a:buFont typeface="+mj-lt"/>
                        <a:buNone/>
                      </a:pPr>
                      <a:endParaRPr lang="en-US" sz="900" dirty="0" smtClean="0">
                        <a:effectLst/>
                        <a:latin typeface="Calibri" charset="0"/>
                        <a:ea typeface="Calibri" charset="0"/>
                        <a:cs typeface="Times New Roman" charset="0"/>
                      </a:endParaRPr>
                    </a:p>
                    <a:p>
                      <a:pPr marL="0" marR="0" lvl="0" indent="0">
                        <a:spcBef>
                          <a:spcPts val="0"/>
                        </a:spcBef>
                        <a:spcAft>
                          <a:spcPts val="0"/>
                        </a:spcAft>
                        <a:buFont typeface="+mj-lt"/>
                        <a:buNone/>
                      </a:pPr>
                      <a:r>
                        <a:rPr lang="en-US" sz="900" dirty="0" smtClean="0">
                          <a:effectLst/>
                          <a:latin typeface="Calibri" charset="0"/>
                          <a:ea typeface="Calibri" charset="0"/>
                          <a:cs typeface="Times New Roman" charset="0"/>
                        </a:rPr>
                        <a:t>With a drone, these organizations can be able to save a lot of time since a drone can be able to inspect the area with oil pipelines in less time and is more efficient.</a:t>
                      </a:r>
                      <a:r>
                        <a:rPr lang="en-US" sz="900" baseline="0" dirty="0" smtClean="0">
                          <a:effectLst/>
                          <a:latin typeface="Calibri" charset="0"/>
                          <a:ea typeface="Calibri" charset="0"/>
                          <a:cs typeface="Times New Roman" charset="0"/>
                        </a:rPr>
                        <a:t> </a:t>
                      </a:r>
                      <a:r>
                        <a:rPr lang="en-US" sz="900" dirty="0" smtClean="0">
                          <a:effectLst/>
                          <a:latin typeface="Calibri" charset="0"/>
                          <a:ea typeface="Calibri" charset="0"/>
                          <a:cs typeface="Times New Roman" charset="0"/>
                        </a:rPr>
                        <a:t>A drone can be used to constantly monitor and take visuals (picture and video) of miles and miles of oil pipeline areas and can send the data back to the cloud to be constantly analyzed during the preprogrammed flight paths. Drones constantly monitoring oil pipelines and oil tanks would allow them to collect data on what the “normal” conditions are (pipelines in good condition) and once a “negative” condition (visuals with possible oil leaks) has been detected, it can automatically create a notification to the right person to address the issue immediately. The analytics would be through IBM’s visual recognition along with other data services for storing the data in the cloud.</a:t>
                      </a:r>
                    </a:p>
                    <a:p>
                      <a:pPr marL="0" marR="0" lvl="0" indent="0">
                        <a:spcBef>
                          <a:spcPts val="0"/>
                        </a:spcBef>
                        <a:spcAft>
                          <a:spcPts val="0"/>
                        </a:spcAft>
                        <a:buFont typeface="+mj-lt"/>
                        <a:buNone/>
                      </a:pPr>
                      <a:endParaRPr lang="en-US" sz="900" dirty="0" smtClean="0">
                        <a:effectLst/>
                        <a:latin typeface="Calibri" charset="0"/>
                        <a:ea typeface="Calibri" charset="0"/>
                        <a:cs typeface="Times New Roman" charset="0"/>
                      </a:endParaRPr>
                    </a:p>
                    <a:p>
                      <a:pPr marL="0" marR="0" lvl="0" indent="0">
                        <a:spcBef>
                          <a:spcPts val="0"/>
                        </a:spcBef>
                        <a:spcAft>
                          <a:spcPts val="0"/>
                        </a:spcAft>
                        <a:buFont typeface="+mj-lt"/>
                        <a:buNone/>
                      </a:pPr>
                      <a:r>
                        <a:rPr lang="en-US" sz="900" dirty="0" smtClean="0">
                          <a:effectLst/>
                          <a:latin typeface="Calibri" charset="0"/>
                          <a:ea typeface="Calibri" charset="0"/>
                          <a:cs typeface="Times New Roman" charset="0"/>
                        </a:rPr>
                        <a:t>Overall, this would mean less time wasted, less cost for labor, high efficiency and higher safety.</a:t>
                      </a:r>
                    </a:p>
                  </a:txBody>
                  <a:tcPr marL="51435" marR="51435" marT="34290" marB="34290"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r>
              <a:tr h="197534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70C0"/>
                          </a:solidFill>
                          <a:effectLst/>
                          <a:latin typeface="Calibri" charset="0"/>
                          <a:ea typeface="Helvetica Neue" charset="0"/>
                          <a:cs typeface="Calibri" charset="0"/>
                        </a:rPr>
                        <a:t>Agriculture</a:t>
                      </a:r>
                      <a:endParaRPr kumimoji="0" lang="en-US" sz="900" b="1" i="0" u="none" strike="noStrike" cap="none" normalizeH="0" baseline="0" dirty="0">
                        <a:ln>
                          <a:noFill/>
                        </a:ln>
                        <a:solidFill>
                          <a:srgbClr val="0070C0"/>
                        </a:solidFill>
                        <a:effectLst/>
                        <a:latin typeface="Calibri" charset="0"/>
                        <a:ea typeface="Helvetica Neue" charset="0"/>
                        <a:cs typeface="Calibri" charset="0"/>
                      </a:endParaRPr>
                    </a:p>
                  </a:txBody>
                  <a:tcPr marL="51435" marR="51435" marT="34290" marB="3429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c>
                  <a:txBody>
                    <a:bodyPr/>
                    <a:lstStyle/>
                    <a:p>
                      <a:pPr marL="0" marR="0" lvl="0" indent="0">
                        <a:spcBef>
                          <a:spcPts val="0"/>
                        </a:spcBef>
                        <a:spcAft>
                          <a:spcPts val="0"/>
                        </a:spcAft>
                        <a:buFont typeface="+mj-lt"/>
                        <a:buNone/>
                      </a:pPr>
                      <a:r>
                        <a:rPr kumimoji="0" lang="en-US" sz="900" b="1" i="0" u="none" strike="noStrike" cap="none" normalizeH="0" baseline="0" dirty="0" smtClean="0">
                          <a:ln>
                            <a:noFill/>
                          </a:ln>
                          <a:solidFill>
                            <a:schemeClr val="tx1"/>
                          </a:solidFill>
                          <a:effectLst/>
                          <a:latin typeface="Calibri" charset="0"/>
                          <a:ea typeface="Helvetica Neue" charset="0"/>
                          <a:cs typeface="Calibri" charset="0"/>
                        </a:rPr>
                        <a:t>Optimizing Crop Yields</a:t>
                      </a:r>
                      <a:r>
                        <a:rPr kumimoji="0" lang="en-US" sz="900" b="1" i="0" u="none" strike="noStrike" cap="none" normalizeH="0" baseline="0" dirty="0" smtClean="0">
                          <a:ln>
                            <a:noFill/>
                          </a:ln>
                          <a:solidFill>
                            <a:srgbClr val="595959"/>
                          </a:solidFill>
                          <a:effectLst/>
                          <a:latin typeface="Calibri" charset="0"/>
                          <a:ea typeface="Helvetica Neue" charset="0"/>
                          <a:cs typeface="Calibri" charset="0"/>
                        </a:rPr>
                        <a:t>: </a:t>
                      </a:r>
                      <a:r>
                        <a:rPr kumimoji="0" lang="en-US" sz="900" b="0" i="0" u="none" strike="noStrike" cap="none" normalizeH="0" baseline="0" dirty="0" smtClean="0">
                          <a:ln>
                            <a:noFill/>
                          </a:ln>
                          <a:solidFill>
                            <a:schemeClr val="tx1"/>
                          </a:solidFill>
                          <a:effectLst/>
                          <a:latin typeface="Calibri" charset="0"/>
                          <a:ea typeface="Calibri" charset="0"/>
                          <a:cs typeface="Times New Roman" charset="0"/>
                        </a:rPr>
                        <a:t>W</a:t>
                      </a:r>
                      <a:r>
                        <a:rPr lang="en-US" sz="900" dirty="0" smtClean="0">
                          <a:effectLst/>
                          <a:latin typeface="Calibri" charset="0"/>
                          <a:ea typeface="Calibri" charset="0"/>
                          <a:cs typeface="Times New Roman" charset="0"/>
                        </a:rPr>
                        <a:t>orkers in agriculture have to constantly scout their acres of crops to search for areas in their fields that may be limiting their yields. These issues can arise due to the crops not receiving enough water or sunlight or from having bad soil in the area. Manually scouting these areas can waste a lot of time and effort. Companies can leverage drones to quickly increase their return on investment.</a:t>
                      </a:r>
                    </a:p>
                    <a:p>
                      <a:pPr marL="0" marR="0" lvl="0" indent="0">
                        <a:spcBef>
                          <a:spcPts val="0"/>
                        </a:spcBef>
                        <a:spcAft>
                          <a:spcPts val="0"/>
                        </a:spcAft>
                        <a:buFont typeface="+mj-lt"/>
                        <a:buNone/>
                      </a:pPr>
                      <a:endParaRPr lang="en-US" sz="900" dirty="0" smtClean="0">
                        <a:effectLst/>
                        <a:latin typeface="Calibri" charset="0"/>
                        <a:ea typeface="Calibri" charset="0"/>
                        <a:cs typeface="Times New Roman" charset="0"/>
                      </a:endParaRPr>
                    </a:p>
                    <a:p>
                      <a:pPr marL="0" marR="0" lvl="0" indent="0">
                        <a:spcBef>
                          <a:spcPts val="0"/>
                        </a:spcBef>
                        <a:spcAft>
                          <a:spcPts val="0"/>
                        </a:spcAft>
                        <a:buFont typeface="+mj-lt"/>
                        <a:buNone/>
                      </a:pPr>
                      <a:r>
                        <a:rPr lang="en-US" sz="900" dirty="0" smtClean="0">
                          <a:effectLst/>
                          <a:latin typeface="Calibri" charset="0"/>
                          <a:ea typeface="Calibri" charset="0"/>
                          <a:cs typeface="Times New Roman" charset="0"/>
                        </a:rPr>
                        <a:t>With drones, agricultural organizations can have the ability to achieve high visibility over their assets. Drones will allow companies to see the true health of their fields by seeing how much sunlight is hitting (or not) each areas of the crops and analyzing this data to detect where the workers need to pay more attention. </a:t>
                      </a:r>
                      <a:r>
                        <a:rPr lang="en-US" sz="900" b="1" dirty="0" smtClean="0">
                          <a:effectLst/>
                          <a:latin typeface="Calibri" charset="0"/>
                          <a:ea typeface="Calibri" charset="0"/>
                          <a:cs typeface="Times New Roman" charset="0"/>
                        </a:rPr>
                        <a:t>An aerial view </a:t>
                      </a:r>
                      <a:r>
                        <a:rPr lang="en-US" sz="900" dirty="0" smtClean="0">
                          <a:effectLst/>
                          <a:latin typeface="Calibri" charset="0"/>
                          <a:ea typeface="Calibri" charset="0"/>
                          <a:cs typeface="Times New Roman" charset="0"/>
                        </a:rPr>
                        <a:t>would also provide more efficiency towards inspecting large areas of land and providing alerts and an assessment of the land. This aerial view can come in the form of heat maps of the land, discoloration in</a:t>
                      </a:r>
                      <a:r>
                        <a:rPr lang="en-US" sz="900" baseline="0" dirty="0" smtClean="0">
                          <a:effectLst/>
                          <a:latin typeface="Calibri" charset="0"/>
                          <a:ea typeface="Calibri" charset="0"/>
                          <a:cs typeface="Times New Roman" charset="0"/>
                        </a:rPr>
                        <a:t> the crops,</a:t>
                      </a:r>
                      <a:r>
                        <a:rPr lang="en-US" sz="900" dirty="0" smtClean="0">
                          <a:effectLst/>
                          <a:latin typeface="Calibri" charset="0"/>
                          <a:ea typeface="Calibri" charset="0"/>
                          <a:cs typeface="Times New Roman" charset="0"/>
                        </a:rPr>
                        <a:t> or searching for gaps in the crops due to areas with unhealthy soil. This use case would be done with sending the data of the crops to the cloud and analyzing the images and possible heat maps to determine which areas may need more attention. </a:t>
                      </a:r>
                    </a:p>
                    <a:p>
                      <a:pPr marL="0" marR="0" lvl="0" indent="0">
                        <a:spcBef>
                          <a:spcPts val="0"/>
                        </a:spcBef>
                        <a:spcAft>
                          <a:spcPts val="0"/>
                        </a:spcAft>
                        <a:buFont typeface="+mj-lt"/>
                        <a:buNone/>
                      </a:pPr>
                      <a:endParaRPr lang="en-US" sz="900" dirty="0" smtClean="0">
                        <a:effectLst/>
                        <a:latin typeface="Calibri" charset="0"/>
                        <a:ea typeface="Calibri" charset="0"/>
                        <a:cs typeface="Times New Roman" charset="0"/>
                      </a:endParaRPr>
                    </a:p>
                    <a:p>
                      <a:pPr marL="0" marR="0" lvl="0" indent="0">
                        <a:spcBef>
                          <a:spcPts val="0"/>
                        </a:spcBef>
                        <a:spcAft>
                          <a:spcPts val="0"/>
                        </a:spcAft>
                        <a:buFont typeface="+mj-lt"/>
                        <a:buNone/>
                      </a:pPr>
                      <a:r>
                        <a:rPr lang="en-US" sz="900" dirty="0" smtClean="0">
                          <a:effectLst/>
                          <a:latin typeface="Calibri" charset="0"/>
                          <a:ea typeface="Calibri" charset="0"/>
                          <a:cs typeface="Times New Roman" charset="0"/>
                        </a:rPr>
                        <a:t>Overall, the company would be able to optimize water and fertilizer distribution, save on manual</a:t>
                      </a:r>
                      <a:r>
                        <a:rPr lang="en-US" sz="900" baseline="0" dirty="0" smtClean="0">
                          <a:effectLst/>
                          <a:latin typeface="Calibri" charset="0"/>
                          <a:ea typeface="Calibri" charset="0"/>
                          <a:cs typeface="Times New Roman" charset="0"/>
                        </a:rPr>
                        <a:t> labor to inspect their fields, and ultimately</a:t>
                      </a:r>
                      <a:r>
                        <a:rPr lang="en-US" sz="900" dirty="0" smtClean="0">
                          <a:effectLst/>
                          <a:latin typeface="Calibri" charset="0"/>
                          <a:ea typeface="Calibri" charset="0"/>
                          <a:cs typeface="Times New Roman" charset="0"/>
                        </a:rPr>
                        <a:t> increase</a:t>
                      </a:r>
                      <a:r>
                        <a:rPr lang="en-US" sz="900" baseline="0" dirty="0" smtClean="0">
                          <a:effectLst/>
                          <a:latin typeface="Calibri" charset="0"/>
                          <a:ea typeface="Calibri" charset="0"/>
                          <a:cs typeface="Times New Roman" charset="0"/>
                        </a:rPr>
                        <a:t> their</a:t>
                      </a:r>
                      <a:r>
                        <a:rPr lang="en-US" sz="900" dirty="0" smtClean="0">
                          <a:effectLst/>
                          <a:latin typeface="Calibri" charset="0"/>
                          <a:ea typeface="Calibri" charset="0"/>
                          <a:cs typeface="Times New Roman" charset="0"/>
                        </a:rPr>
                        <a:t> overall yield.</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900" b="0" i="0" u="none" strike="noStrike" cap="none" normalizeH="0" baseline="0" dirty="0">
                        <a:ln>
                          <a:noFill/>
                        </a:ln>
                        <a:solidFill>
                          <a:srgbClr val="595959"/>
                        </a:solidFill>
                        <a:effectLst/>
                        <a:latin typeface="Calibri" charset="0"/>
                        <a:ea typeface="Helvetica Neue" charset="0"/>
                        <a:cs typeface="Calibri" charset="0"/>
                      </a:endParaRPr>
                    </a:p>
                  </a:txBody>
                  <a:tcPr marL="51435" marR="51435" marT="34290" marB="34290"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r>
              <a:tr h="129418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70C0"/>
                          </a:solidFill>
                          <a:effectLst/>
                          <a:latin typeface="Calibri" charset="0"/>
                          <a:ea typeface="Helvetica Neue" charset="0"/>
                          <a:cs typeface="Calibri" charset="0"/>
                        </a:rPr>
                        <a:t>Smarter Inspection</a:t>
                      </a:r>
                      <a:endParaRPr kumimoji="0" lang="en-US" sz="900" b="1" i="0" u="none" strike="noStrike" cap="none" normalizeH="0" baseline="0" dirty="0">
                        <a:ln>
                          <a:noFill/>
                        </a:ln>
                        <a:solidFill>
                          <a:srgbClr val="0070C0"/>
                        </a:solidFill>
                        <a:effectLst/>
                        <a:latin typeface="Calibri" charset="0"/>
                        <a:ea typeface="Helvetica Neue" charset="0"/>
                        <a:cs typeface="Calibri" charset="0"/>
                      </a:endParaRPr>
                    </a:p>
                  </a:txBody>
                  <a:tcPr marL="51435" marR="51435" marT="34290" marB="3429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Calibri" charset="0"/>
                          <a:ea typeface="Helvetica Neue" charset="0"/>
                          <a:cs typeface="Calibri" charset="0"/>
                        </a:rPr>
                        <a:t>Scan Buildings and Roofs: </a:t>
                      </a:r>
                      <a:r>
                        <a:rPr kumimoji="0" lang="en-US" sz="900" b="0" i="0" u="none" strike="noStrike" cap="none" normalizeH="0" baseline="0" dirty="0" smtClean="0">
                          <a:ln>
                            <a:noFill/>
                          </a:ln>
                          <a:solidFill>
                            <a:schemeClr val="tx1"/>
                          </a:solidFill>
                          <a:effectLst/>
                          <a:latin typeface="Calibri" charset="0"/>
                          <a:ea typeface="Helvetica Neue" charset="0"/>
                          <a:cs typeface="Calibri" charset="0"/>
                        </a:rPr>
                        <a:t>Many organizations that provide constant house or building maintenance to their customers need to provide estimates during their assessment of the factors that require more attention due to damage that can be visually detected. Examples include home insurance companies needing to assess roof damage to a home and property managers scanning buildings to assess structural health. These organizations currently need to send a field rep to make an assessment and this work may require high risk activities such as working on a roof and rappelling  the side of buildings if necessary or ceilings indoors.</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Calibri" charset="0"/>
                        <a:ea typeface="Helvetica Neue" charset="0"/>
                        <a:cs typeface="Calibri"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libri" charset="0"/>
                          <a:ea typeface="Helvetica Neue" charset="0"/>
                          <a:cs typeface="Calibri" charset="0"/>
                        </a:rPr>
                        <a:t>With drones, these organizations can simply fly over the home that may have been affected and  gather visuals of the customers roof and provide quick and accurate estimates to their customers with minimal risk to the field reps. </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Calibri" charset="0"/>
                          <a:ea typeface="Helvetica Neue" charset="0"/>
                          <a:cs typeface="Calibri" charset="0"/>
                        </a:rPr>
                        <a:t> </a:t>
                      </a:r>
                      <a:endParaRPr kumimoji="0" lang="en-US" sz="900" b="0" i="0" u="none" strike="noStrike" cap="none" normalizeH="0" baseline="0" dirty="0">
                        <a:ln>
                          <a:noFill/>
                        </a:ln>
                        <a:solidFill>
                          <a:srgbClr val="595959"/>
                        </a:solidFill>
                        <a:effectLst/>
                        <a:latin typeface="Calibri" charset="0"/>
                        <a:ea typeface="Helvetica Neue" charset="0"/>
                        <a:cs typeface="Calibri" charset="0"/>
                      </a:endParaRPr>
                    </a:p>
                  </a:txBody>
                  <a:tcPr marL="51435" marR="51435" marT="34290" marB="34290"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50877048"/>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4"/>
          <p:cNvSpPr>
            <a:spLocks noGrp="1"/>
          </p:cNvSpPr>
          <p:nvPr>
            <p:ph type="title"/>
          </p:nvPr>
        </p:nvSpPr>
        <p:spPr>
          <a:xfrm>
            <a:off x="349250" y="682625"/>
            <a:ext cx="8545513" cy="444500"/>
          </a:xfrm>
        </p:spPr>
        <p:txBody>
          <a:bodyPr/>
          <a:lstStyle/>
          <a:p>
            <a:pPr algn="ctr" eaLnBrk="1" hangingPunct="1"/>
            <a:r>
              <a:rPr lang="en-US" sz="3200" b="0" dirty="0">
                <a:latin typeface="Calibri" charset="0"/>
                <a:ea typeface="ＭＳ Ｐゴシック" charset="0"/>
              </a:rPr>
              <a:t>Runtime Flow </a:t>
            </a:r>
            <a:r>
              <a:rPr lang="en-US" sz="3200" b="0" dirty="0">
                <a:latin typeface="Calibri" charset="0"/>
                <a:ea typeface="ＭＳ Ｐゴシック" charset="0"/>
              </a:rPr>
              <a:t>-</a:t>
            </a:r>
            <a:r>
              <a:rPr lang="en-US" sz="3200" b="0" dirty="0" smtClean="0">
                <a:latin typeface="Calibri" charset="0"/>
                <a:ea typeface="ＭＳ Ｐゴシック" charset="0"/>
              </a:rPr>
              <a:t> </a:t>
            </a:r>
            <a:r>
              <a:rPr lang="en-US" sz="3200" b="0" dirty="0" smtClean="0">
                <a:latin typeface="Calibri" charset="0"/>
                <a:ea typeface="ＭＳ Ｐゴシック" charset="0"/>
              </a:rPr>
              <a:t>Visual Recognition - Drones</a:t>
            </a:r>
            <a:endParaRPr lang="en-US" sz="3200" b="0" dirty="0">
              <a:latin typeface="Calibri" charset="0"/>
              <a:ea typeface="ＭＳ Ｐゴシック" charset="0"/>
            </a:endParaRPr>
          </a:p>
        </p:txBody>
      </p:sp>
      <p:sp>
        <p:nvSpPr>
          <p:cNvPr id="76" name="AutoShape 30"/>
          <p:cNvSpPr>
            <a:spLocks noChangeArrowheads="1"/>
          </p:cNvSpPr>
          <p:nvPr/>
        </p:nvSpPr>
        <p:spPr bwMode="gray">
          <a:xfrm>
            <a:off x="349250" y="1550988"/>
            <a:ext cx="885825" cy="3462337"/>
          </a:xfrm>
          <a:prstGeom prst="roundRect">
            <a:avLst>
              <a:gd name="adj" fmla="val 0"/>
            </a:avLst>
          </a:prstGeom>
          <a:noFill/>
          <a:ln w="12700">
            <a:solidFill>
              <a:schemeClr val="tx1"/>
            </a:solidFill>
            <a:prstDash val="sysDot"/>
            <a:headEnd/>
            <a:tailEnd/>
          </a:ln>
          <a:effectLst/>
        </p:spPr>
        <p:style>
          <a:lnRef idx="3">
            <a:schemeClr val="lt1"/>
          </a:lnRef>
          <a:fillRef idx="1">
            <a:schemeClr val="accent3"/>
          </a:fillRef>
          <a:effectRef idx="1">
            <a:schemeClr val="accent3"/>
          </a:effectRef>
          <a:fontRef idx="minor">
            <a:schemeClr val="lt1"/>
          </a:fontRef>
        </p:style>
        <p:txBody>
          <a:bodyPr lIns="0" tIns="45714" rIns="0" bIns="45714"/>
          <a:lstStyle>
            <a:lvl1pPr>
              <a:spcBef>
                <a:spcPct val="20000"/>
              </a:spcBef>
              <a:buClr>
                <a:schemeClr val="tx1"/>
              </a:buClr>
              <a:buFont typeface="Wingdings" panose="05000000000000000000" pitchFamily="2" charset="2"/>
              <a:buChar char="§"/>
              <a:defRPr sz="2000" b="1">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lr>
                <a:schemeClr val="tx1"/>
              </a:buClr>
              <a:buFont typeface="Symbol" panose="05050102010706020507" pitchFamily="18" charset="2"/>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Char char="•"/>
              <a:defRPr sz="1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1"/>
              </a:buClr>
              <a:buChar char="•"/>
              <a:defRPr sz="14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tx1"/>
              </a:buCl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defRPr sz="1200">
                <a:solidFill>
                  <a:schemeClr val="tx1"/>
                </a:solidFill>
                <a:latin typeface="Arial" panose="020B0604020202020204" pitchFamily="34" charset="0"/>
                <a:ea typeface="ＭＳ Ｐゴシック" panose="020B0600070205080204" pitchFamily="34" charset="-128"/>
              </a:defRPr>
            </a:lvl9pPr>
          </a:lstStyle>
          <a:p>
            <a:pPr algn="ctr" defTabSz="914400" eaLnBrk="0" fontAlgn="base" hangingPunct="0">
              <a:spcBef>
                <a:spcPct val="50000"/>
              </a:spcBef>
              <a:spcAft>
                <a:spcPct val="0"/>
              </a:spcAft>
              <a:buClrTx/>
              <a:buFontTx/>
              <a:buNone/>
              <a:defRPr/>
            </a:pPr>
            <a:r>
              <a:rPr lang="en-US" altLang="en-US" sz="1000" b="0" smtClean="0">
                <a:cs typeface="Arial" panose="020B0604020202020204" pitchFamily="34" charset="0"/>
              </a:rPr>
              <a:t>Data Sources</a:t>
            </a:r>
            <a:endParaRPr lang="en-US" altLang="en-US" sz="1000" b="0" baseline="-25000" smtClean="0">
              <a:cs typeface="Arial" panose="020B0604020202020204" pitchFamily="34" charset="0"/>
            </a:endParaRPr>
          </a:p>
          <a:p>
            <a:pPr algn="ctr" defTabSz="914400" eaLnBrk="0" fontAlgn="base" hangingPunct="0">
              <a:spcBef>
                <a:spcPct val="50000"/>
              </a:spcBef>
              <a:spcAft>
                <a:spcPct val="0"/>
              </a:spcAft>
              <a:buClrTx/>
              <a:buFontTx/>
              <a:buNone/>
              <a:defRPr/>
            </a:pPr>
            <a:endParaRPr lang="en-US" altLang="en-US" sz="1000" b="0" baseline="-25000" smtClean="0">
              <a:cs typeface="Arial" panose="020B0604020202020204" pitchFamily="34" charset="0"/>
            </a:endParaRPr>
          </a:p>
        </p:txBody>
      </p:sp>
      <p:sp>
        <p:nvSpPr>
          <p:cNvPr id="56325" name="AutoShape 7"/>
          <p:cNvSpPr>
            <a:spLocks noChangeArrowheads="1"/>
          </p:cNvSpPr>
          <p:nvPr/>
        </p:nvSpPr>
        <p:spPr bwMode="auto">
          <a:xfrm>
            <a:off x="2324677" y="2217593"/>
            <a:ext cx="1131887" cy="819150"/>
          </a:xfrm>
          <a:prstGeom prst="roundRect">
            <a:avLst>
              <a:gd name="adj" fmla="val 10671"/>
            </a:avLst>
          </a:prstGeom>
          <a:solidFill>
            <a:srgbClr val="BCE4F2"/>
          </a:solidFill>
          <a:ln w="9525">
            <a:solidFill>
              <a:schemeClr val="tx1"/>
            </a:solidFill>
            <a:round/>
            <a:headEnd/>
            <a:tailEnd/>
          </a:ln>
        </p:spPr>
        <p:txBody>
          <a:bodyPr lIns="0" tIns="0" rIns="0" bIns="0" anchor="b" anchorCtr="1"/>
          <a:lstStyle/>
          <a:p>
            <a:pPr algn="ctr" defTabSz="914400" eaLnBrk="0" fontAlgn="base" hangingPunct="0">
              <a:spcBef>
                <a:spcPct val="0"/>
              </a:spcBef>
              <a:spcAft>
                <a:spcPct val="0"/>
              </a:spcAft>
            </a:pPr>
            <a:endParaRPr lang="en-US" sz="900">
              <a:solidFill>
                <a:srgbClr val="000000"/>
              </a:solidFill>
              <a:latin typeface="Arial" charset="0"/>
              <a:ea typeface="ＭＳ Ｐゴシック" charset="0"/>
              <a:cs typeface="ＭＳ Ｐゴシック" charset="0"/>
            </a:endParaRPr>
          </a:p>
          <a:p>
            <a:pPr algn="ctr" defTabSz="914400" eaLnBrk="0" fontAlgn="base" hangingPunct="0">
              <a:spcBef>
                <a:spcPct val="0"/>
              </a:spcBef>
              <a:spcAft>
                <a:spcPct val="0"/>
              </a:spcAft>
            </a:pPr>
            <a:endParaRPr lang="en-US" sz="900">
              <a:solidFill>
                <a:srgbClr val="000000"/>
              </a:solidFill>
              <a:latin typeface="Arial" charset="0"/>
              <a:ea typeface="ＭＳ Ｐゴシック" charset="0"/>
              <a:cs typeface="ＭＳ Ｐゴシック" charset="0"/>
            </a:endParaRPr>
          </a:p>
          <a:p>
            <a:pPr algn="ctr" defTabSz="914400" eaLnBrk="0" fontAlgn="base" hangingPunct="0">
              <a:spcBef>
                <a:spcPct val="0"/>
              </a:spcBef>
              <a:spcAft>
                <a:spcPct val="0"/>
              </a:spcAft>
            </a:pPr>
            <a:endParaRPr lang="en-US" sz="900">
              <a:solidFill>
                <a:srgbClr val="000000"/>
              </a:solidFill>
              <a:latin typeface="Arial" charset="0"/>
              <a:ea typeface="ＭＳ Ｐゴシック" charset="0"/>
              <a:cs typeface="ＭＳ Ｐゴシック" charset="0"/>
            </a:endParaRPr>
          </a:p>
          <a:p>
            <a:pPr algn="ctr" defTabSz="914400" eaLnBrk="0" fontAlgn="base" hangingPunct="0">
              <a:spcBef>
                <a:spcPct val="0"/>
              </a:spcBef>
              <a:spcAft>
                <a:spcPct val="0"/>
              </a:spcAft>
            </a:pPr>
            <a:r>
              <a:rPr lang="en-US" sz="900">
                <a:solidFill>
                  <a:srgbClr val="000000"/>
                </a:solidFill>
                <a:latin typeface="Arial" charset="0"/>
                <a:ea typeface="ＭＳ Ｐゴシック" charset="0"/>
                <a:cs typeface="ＭＳ Ｐゴシック" charset="0"/>
              </a:rPr>
              <a:t>Cloudant</a:t>
            </a:r>
          </a:p>
          <a:p>
            <a:pPr algn="ctr" defTabSz="914400" eaLnBrk="0" fontAlgn="base" hangingPunct="0">
              <a:spcBef>
                <a:spcPct val="0"/>
              </a:spcBef>
              <a:spcAft>
                <a:spcPct val="0"/>
              </a:spcAft>
            </a:pPr>
            <a:endParaRPr lang="en-US" sz="900">
              <a:solidFill>
                <a:srgbClr val="000000"/>
              </a:solidFill>
              <a:latin typeface="Arial" charset="0"/>
              <a:ea typeface="ＭＳ Ｐゴシック" charset="0"/>
              <a:cs typeface="ＭＳ Ｐゴシック" charset="0"/>
            </a:endParaRPr>
          </a:p>
          <a:p>
            <a:pPr algn="ctr" defTabSz="914400" eaLnBrk="0" fontAlgn="base" hangingPunct="0">
              <a:spcBef>
                <a:spcPct val="0"/>
              </a:spcBef>
              <a:spcAft>
                <a:spcPct val="0"/>
              </a:spcAft>
            </a:pPr>
            <a:endParaRPr lang="en-US" sz="800">
              <a:solidFill>
                <a:srgbClr val="000000"/>
              </a:solidFill>
              <a:latin typeface="Arial" charset="0"/>
              <a:ea typeface="ＭＳ Ｐゴシック" charset="0"/>
              <a:cs typeface="ＭＳ Ｐゴシック" charset="0"/>
            </a:endParaRPr>
          </a:p>
        </p:txBody>
      </p:sp>
      <p:sp>
        <p:nvSpPr>
          <p:cNvPr id="116" name="AutoShape 30"/>
          <p:cNvSpPr>
            <a:spLocks noChangeArrowheads="1"/>
          </p:cNvSpPr>
          <p:nvPr/>
        </p:nvSpPr>
        <p:spPr bwMode="gray">
          <a:xfrm>
            <a:off x="1830964" y="1547813"/>
            <a:ext cx="2170112" cy="3462337"/>
          </a:xfrm>
          <a:prstGeom prst="roundRect">
            <a:avLst>
              <a:gd name="adj" fmla="val 0"/>
            </a:avLst>
          </a:prstGeom>
          <a:noFill/>
          <a:ln w="12700">
            <a:solidFill>
              <a:schemeClr val="tx1"/>
            </a:solidFill>
            <a:prstDash val="sysDot"/>
            <a:headEnd/>
            <a:tailEnd/>
          </a:ln>
          <a:effectLst/>
        </p:spPr>
        <p:style>
          <a:lnRef idx="3">
            <a:schemeClr val="lt1"/>
          </a:lnRef>
          <a:fillRef idx="1">
            <a:schemeClr val="accent3"/>
          </a:fillRef>
          <a:effectRef idx="1">
            <a:schemeClr val="accent3"/>
          </a:effectRef>
          <a:fontRef idx="minor">
            <a:schemeClr val="lt1"/>
          </a:fontRef>
        </p:style>
        <p:txBody>
          <a:bodyPr lIns="0" tIns="45714" rIns="0" bIns="45714"/>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defTabSz="914400" fontAlgn="base">
              <a:spcBef>
                <a:spcPct val="0"/>
              </a:spcBef>
              <a:spcAft>
                <a:spcPct val="0"/>
              </a:spcAft>
              <a:defRPr/>
            </a:pPr>
            <a:r>
              <a:rPr lang="en-US" altLang="en-US" sz="1050" dirty="0">
                <a:solidFill>
                  <a:srgbClr val="000000"/>
                </a:solidFill>
                <a:ea typeface="ＭＳ Ｐゴシック"/>
              </a:rPr>
              <a:t>Analytical Data Lake Storage</a:t>
            </a:r>
          </a:p>
        </p:txBody>
      </p:sp>
      <p:sp>
        <p:nvSpPr>
          <p:cNvPr id="117" name="AutoShape 30"/>
          <p:cNvSpPr>
            <a:spLocks noChangeArrowheads="1"/>
          </p:cNvSpPr>
          <p:nvPr/>
        </p:nvSpPr>
        <p:spPr bwMode="gray">
          <a:xfrm>
            <a:off x="4689475" y="1547813"/>
            <a:ext cx="1586343" cy="3462337"/>
          </a:xfrm>
          <a:prstGeom prst="roundRect">
            <a:avLst>
              <a:gd name="adj" fmla="val 0"/>
            </a:avLst>
          </a:prstGeom>
          <a:noFill/>
          <a:ln w="12700">
            <a:solidFill>
              <a:schemeClr val="tx1"/>
            </a:solidFill>
            <a:prstDash val="sysDot"/>
            <a:headEnd/>
            <a:tailEnd/>
          </a:ln>
          <a:effectLst/>
        </p:spPr>
        <p:style>
          <a:lnRef idx="3">
            <a:schemeClr val="lt1"/>
          </a:lnRef>
          <a:fillRef idx="1">
            <a:schemeClr val="accent3"/>
          </a:fillRef>
          <a:effectRef idx="1">
            <a:schemeClr val="accent3"/>
          </a:effectRef>
          <a:fontRef idx="minor">
            <a:schemeClr val="lt1"/>
          </a:fontRef>
        </p:style>
        <p:txBody>
          <a:bodyPr lIns="0" tIns="45714" rIns="0" bIns="45714"/>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defTabSz="914400" eaLnBrk="1" fontAlgn="base" hangingPunct="1">
              <a:spcBef>
                <a:spcPct val="0"/>
              </a:spcBef>
              <a:spcAft>
                <a:spcPct val="0"/>
              </a:spcAft>
              <a:defRPr/>
            </a:pPr>
            <a:r>
              <a:rPr lang="en-US" altLang="en-US" sz="1050" dirty="0">
                <a:solidFill>
                  <a:srgbClr val="000000"/>
                </a:solidFill>
                <a:ea typeface="ＭＳ Ｐゴシック"/>
              </a:rPr>
              <a:t>Actionable </a:t>
            </a:r>
          </a:p>
          <a:p>
            <a:pPr algn="ctr" defTabSz="914400" eaLnBrk="1" fontAlgn="base" hangingPunct="1">
              <a:spcBef>
                <a:spcPct val="0"/>
              </a:spcBef>
              <a:spcAft>
                <a:spcPct val="0"/>
              </a:spcAft>
              <a:defRPr/>
            </a:pPr>
            <a:r>
              <a:rPr lang="en-US" altLang="en-US" sz="1050" dirty="0">
                <a:solidFill>
                  <a:srgbClr val="000000"/>
                </a:solidFill>
                <a:ea typeface="ＭＳ Ｐゴシック"/>
              </a:rPr>
              <a:t>Insight</a:t>
            </a:r>
          </a:p>
          <a:p>
            <a:pPr defTabSz="914400" fontAlgn="base">
              <a:spcBef>
                <a:spcPct val="0"/>
              </a:spcBef>
              <a:spcAft>
                <a:spcPct val="0"/>
              </a:spcAft>
              <a:defRPr/>
            </a:pPr>
            <a:endParaRPr lang="en-US" sz="1050" dirty="0">
              <a:solidFill>
                <a:srgbClr val="000000"/>
              </a:solidFill>
              <a:ea typeface="ＭＳ Ｐゴシック"/>
            </a:endParaRPr>
          </a:p>
        </p:txBody>
      </p:sp>
      <p:sp>
        <p:nvSpPr>
          <p:cNvPr id="123" name="Arrow: Right 61"/>
          <p:cNvSpPr/>
          <p:nvPr/>
        </p:nvSpPr>
        <p:spPr bwMode="auto">
          <a:xfrm>
            <a:off x="1308100" y="3103563"/>
            <a:ext cx="438150" cy="735012"/>
          </a:xfrm>
          <a:prstGeom prst="rightArrow">
            <a:avLst/>
          </a:prstGeom>
          <a:solidFill>
            <a:schemeClr val="accent6">
              <a:lumMod val="20000"/>
              <a:lumOff val="80000"/>
            </a:schemeClr>
          </a:solidFill>
          <a:ln>
            <a:solidFill>
              <a:schemeClr val="tx1"/>
            </a:solidFill>
          </a:ln>
          <a:effectLst/>
          <a:extLst/>
        </p:spPr>
        <p:txBody>
          <a:bodyPr>
            <a:spAutoFit/>
          </a:bodyPr>
          <a:lstStyle/>
          <a:p>
            <a:pPr defTabSz="914378" eaLnBrk="0" fontAlgn="base" hangingPunct="0">
              <a:spcBef>
                <a:spcPct val="0"/>
              </a:spcBef>
              <a:spcAft>
                <a:spcPct val="0"/>
              </a:spcAft>
              <a:defRPr/>
            </a:pPr>
            <a:endParaRPr lang="en-US">
              <a:solidFill>
                <a:srgbClr val="000000"/>
              </a:solidFill>
              <a:latin typeface="Arial" charset="0"/>
              <a:ea typeface="ＭＳ Ｐゴシック" charset="0"/>
              <a:cs typeface="ＭＳ Ｐゴシック" charset="0"/>
            </a:endParaRPr>
          </a:p>
        </p:txBody>
      </p:sp>
      <p:grpSp>
        <p:nvGrpSpPr>
          <p:cNvPr id="56331" name="Group 140"/>
          <p:cNvGrpSpPr>
            <a:grpSpLocks/>
          </p:cNvGrpSpPr>
          <p:nvPr/>
        </p:nvGrpSpPr>
        <p:grpSpPr bwMode="auto">
          <a:xfrm>
            <a:off x="658019" y="5129086"/>
            <a:ext cx="266700" cy="284162"/>
            <a:chOff x="369887" y="1926924"/>
            <a:chExt cx="267071" cy="283992"/>
          </a:xfrm>
        </p:grpSpPr>
        <p:sp>
          <p:nvSpPr>
            <p:cNvPr id="56370" name="Shape 541"/>
            <p:cNvSpPr>
              <a:spLocks/>
            </p:cNvSpPr>
            <p:nvPr/>
          </p:nvSpPr>
          <p:spPr bwMode="auto">
            <a:xfrm>
              <a:off x="369887" y="1936316"/>
              <a:ext cx="267071" cy="274600"/>
            </a:xfrm>
            <a:custGeom>
              <a:avLst/>
              <a:gdLst>
                <a:gd name="T0" fmla="*/ 333787138 w 19679"/>
                <a:gd name="T1" fmla="*/ 373046605 h 19679"/>
                <a:gd name="T2" fmla="*/ 333787138 w 19679"/>
                <a:gd name="T3" fmla="*/ 373046605 h 19679"/>
                <a:gd name="T4" fmla="*/ 333787138 w 19679"/>
                <a:gd name="T5" fmla="*/ 373046605 h 19679"/>
                <a:gd name="T6" fmla="*/ 333787138 w 19679"/>
                <a:gd name="T7" fmla="*/ 373046605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solidFill>
                <a:schemeClr val="tx1"/>
              </a:solidFill>
              <a:miter lim="400000"/>
              <a:headEnd/>
              <a:tailEnd/>
            </a:ln>
          </p:spPr>
          <p:txBody>
            <a:bodyPr lIns="0" tIns="0" rIns="0" bIns="0" anchor="ct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56371" name="Shape 542"/>
            <p:cNvSpPr>
              <a:spLocks noChangeArrowheads="1"/>
            </p:cNvSpPr>
            <p:nvPr/>
          </p:nvSpPr>
          <p:spPr bwMode="auto">
            <a:xfrm>
              <a:off x="468155" y="1926924"/>
              <a:ext cx="128240" cy="276999"/>
            </a:xfrm>
            <a:prstGeom prst="rect">
              <a:avLst/>
            </a:prstGeom>
            <a:noFill/>
            <a:ln w="3175">
              <a:solidFill>
                <a:schemeClr val="tx1"/>
              </a:solidFill>
              <a:miter lim="400000"/>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pPr defTabSz="914400" eaLnBrk="0" fontAlgn="base" hangingPunct="0">
                <a:spcBef>
                  <a:spcPct val="0"/>
                </a:spcBef>
                <a:spcAft>
                  <a:spcPct val="0"/>
                </a:spcAft>
              </a:pPr>
              <a:r>
                <a:rPr lang="en-US">
                  <a:solidFill>
                    <a:srgbClr val="000000"/>
                  </a:solidFill>
                  <a:latin typeface="Helvetica Neue" charset="0"/>
                  <a:ea typeface="ＭＳ Ｐゴシック" charset="0"/>
                  <a:cs typeface="Helvetica Neue" charset="0"/>
                  <a:sym typeface="Helvetica Neue" charset="0"/>
                </a:rPr>
                <a:t>1</a:t>
              </a:r>
            </a:p>
          </p:txBody>
        </p:sp>
      </p:grpSp>
      <p:sp>
        <p:nvSpPr>
          <p:cNvPr id="56332" name="Rounded Rectangle 115"/>
          <p:cNvSpPr>
            <a:spLocks noChangeArrowheads="1"/>
          </p:cNvSpPr>
          <p:nvPr/>
        </p:nvSpPr>
        <p:spPr bwMode="auto">
          <a:xfrm>
            <a:off x="5079667" y="2319193"/>
            <a:ext cx="827088" cy="700088"/>
          </a:xfrm>
          <a:prstGeom prst="roundRect">
            <a:avLst>
              <a:gd name="adj" fmla="val 16667"/>
            </a:avLst>
          </a:prstGeom>
          <a:solidFill>
            <a:srgbClr val="BCE4F2"/>
          </a:solidFill>
          <a:ln w="9525">
            <a:solidFill>
              <a:schemeClr val="tx1"/>
            </a:solidFill>
            <a:round/>
            <a:headEnd/>
            <a:tailEnd/>
          </a:ln>
        </p:spPr>
        <p:txBody>
          <a:bodyPr lIns="0" tIns="0" rIns="0" bIns="0" anchor="ctr" anchorCtr="1"/>
          <a:lstStyle/>
          <a:p>
            <a:pPr algn="ctr" defTabSz="914400" eaLnBrk="0" fontAlgn="base" hangingPunct="0">
              <a:spcBef>
                <a:spcPct val="0"/>
              </a:spcBef>
              <a:spcAft>
                <a:spcPct val="0"/>
              </a:spcAft>
            </a:pPr>
            <a:r>
              <a:rPr lang="en-US" sz="900">
                <a:solidFill>
                  <a:srgbClr val="000000"/>
                </a:solidFill>
                <a:latin typeface="Arial" charset="0"/>
                <a:ea typeface="ＭＳ Ｐゴシック" charset="0"/>
                <a:cs typeface="ＭＳ Ｐゴシック" charset="0"/>
              </a:rPr>
              <a:t>Spark</a:t>
            </a:r>
            <a:endParaRPr lang="en-US" sz="700">
              <a:solidFill>
                <a:srgbClr val="000000"/>
              </a:solidFill>
              <a:latin typeface="Arial" charset="0"/>
              <a:ea typeface="ＭＳ Ｐゴシック" charset="0"/>
              <a:cs typeface="ＭＳ Ｐゴシック" charset="0"/>
            </a:endParaRPr>
          </a:p>
        </p:txBody>
      </p:sp>
      <p:sp>
        <p:nvSpPr>
          <p:cNvPr id="151" name="AutoShape 30"/>
          <p:cNvSpPr>
            <a:spLocks noChangeArrowheads="1"/>
          </p:cNvSpPr>
          <p:nvPr/>
        </p:nvSpPr>
        <p:spPr bwMode="gray">
          <a:xfrm>
            <a:off x="6916219" y="1547813"/>
            <a:ext cx="1678505" cy="3462337"/>
          </a:xfrm>
          <a:prstGeom prst="roundRect">
            <a:avLst>
              <a:gd name="adj" fmla="val 0"/>
            </a:avLst>
          </a:prstGeom>
          <a:noFill/>
          <a:ln w="12700">
            <a:solidFill>
              <a:schemeClr val="tx1"/>
            </a:solidFill>
            <a:prstDash val="sysDot"/>
            <a:headEnd/>
            <a:tailEnd/>
          </a:ln>
          <a:effectLst/>
        </p:spPr>
        <p:style>
          <a:lnRef idx="3">
            <a:schemeClr val="lt1"/>
          </a:lnRef>
          <a:fillRef idx="1">
            <a:schemeClr val="accent3"/>
          </a:fillRef>
          <a:effectRef idx="1">
            <a:schemeClr val="accent3"/>
          </a:effectRef>
          <a:fontRef idx="minor">
            <a:schemeClr val="lt1"/>
          </a:fontRef>
        </p:style>
        <p:txBody>
          <a:bodyPr lIns="0" tIns="45714" rIns="0" bIns="45714"/>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defTabSz="914400" eaLnBrk="1" fontAlgn="base" hangingPunct="1">
              <a:spcBef>
                <a:spcPct val="0"/>
              </a:spcBef>
              <a:spcAft>
                <a:spcPct val="0"/>
              </a:spcAft>
              <a:defRPr/>
            </a:pPr>
            <a:r>
              <a:rPr lang="en-US" altLang="en-US" sz="1050" dirty="0">
                <a:solidFill>
                  <a:srgbClr val="000000"/>
                </a:solidFill>
                <a:ea typeface="ＭＳ Ｐゴシック"/>
              </a:rPr>
              <a:t>Enhanced Applications</a:t>
            </a:r>
          </a:p>
          <a:p>
            <a:pPr defTabSz="914400" fontAlgn="base">
              <a:spcBef>
                <a:spcPct val="0"/>
              </a:spcBef>
              <a:spcAft>
                <a:spcPct val="0"/>
              </a:spcAft>
              <a:defRPr/>
            </a:pPr>
            <a:endParaRPr lang="en-US" sz="1050" dirty="0">
              <a:solidFill>
                <a:srgbClr val="000000"/>
              </a:solidFill>
              <a:ea typeface="ＭＳ Ｐゴシック"/>
            </a:endParaRPr>
          </a:p>
        </p:txBody>
      </p:sp>
      <p:pic>
        <p:nvPicPr>
          <p:cNvPr id="56334" name="Picture 151" descr="deep-analytics-modeli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9927" y="2319193"/>
            <a:ext cx="206375" cy="1651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pic>
        <p:nvPicPr>
          <p:cNvPr id="56335" name="Picture 152" descr="data-warehousing.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66052" y="2308080"/>
            <a:ext cx="215900" cy="187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pic>
        <p:nvPicPr>
          <p:cNvPr id="56336" name="Picture 153" descr="persistent-data-lay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86639" y="2287443"/>
            <a:ext cx="219075" cy="23018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155" name="Arrow: Right 61"/>
          <p:cNvSpPr/>
          <p:nvPr/>
        </p:nvSpPr>
        <p:spPr bwMode="auto">
          <a:xfrm>
            <a:off x="4119562" y="2906676"/>
            <a:ext cx="434975" cy="733425"/>
          </a:xfrm>
          <a:prstGeom prst="rightArrow">
            <a:avLst/>
          </a:prstGeom>
          <a:solidFill>
            <a:schemeClr val="accent6">
              <a:lumMod val="20000"/>
              <a:lumOff val="80000"/>
            </a:schemeClr>
          </a:solidFill>
          <a:ln>
            <a:solidFill>
              <a:schemeClr val="tx1"/>
            </a:solidFill>
          </a:ln>
          <a:effectLst/>
          <a:extLst/>
        </p:spPr>
        <p:txBody>
          <a:bodyPr>
            <a:spAutoFit/>
          </a:bodyPr>
          <a:lstStyle/>
          <a:p>
            <a:pPr defTabSz="914378" eaLnBrk="0" fontAlgn="base" hangingPunct="0">
              <a:spcBef>
                <a:spcPct val="0"/>
              </a:spcBef>
              <a:spcAft>
                <a:spcPct val="0"/>
              </a:spcAft>
              <a:defRPr/>
            </a:pPr>
            <a:endParaRPr lang="en-US">
              <a:solidFill>
                <a:srgbClr val="000000"/>
              </a:solidFill>
              <a:latin typeface="Arial" charset="0"/>
              <a:ea typeface="ＭＳ Ｐゴシック" charset="0"/>
              <a:cs typeface="ＭＳ Ｐゴシック" charset="0"/>
            </a:endParaRPr>
          </a:p>
        </p:txBody>
      </p:sp>
      <p:grpSp>
        <p:nvGrpSpPr>
          <p:cNvPr id="56339" name="Group 161"/>
          <p:cNvGrpSpPr>
            <a:grpSpLocks/>
          </p:cNvGrpSpPr>
          <p:nvPr/>
        </p:nvGrpSpPr>
        <p:grpSpPr bwMode="auto">
          <a:xfrm>
            <a:off x="2387116" y="5119771"/>
            <a:ext cx="266700" cy="284079"/>
            <a:chOff x="1403567" y="1927007"/>
            <a:chExt cx="267070" cy="283909"/>
          </a:xfrm>
        </p:grpSpPr>
        <p:sp>
          <p:nvSpPr>
            <p:cNvPr id="56366" name="Shape 547"/>
            <p:cNvSpPr>
              <a:spLocks/>
            </p:cNvSpPr>
            <p:nvPr/>
          </p:nvSpPr>
          <p:spPr bwMode="auto">
            <a:xfrm>
              <a:off x="1403567" y="1936316"/>
              <a:ext cx="267070" cy="274600"/>
            </a:xfrm>
            <a:custGeom>
              <a:avLst/>
              <a:gdLst>
                <a:gd name="T0" fmla="*/ 333780772 w 19679"/>
                <a:gd name="T1" fmla="*/ 373046605 h 19679"/>
                <a:gd name="T2" fmla="*/ 333780772 w 19679"/>
                <a:gd name="T3" fmla="*/ 373046605 h 19679"/>
                <a:gd name="T4" fmla="*/ 333780772 w 19679"/>
                <a:gd name="T5" fmla="*/ 373046605 h 19679"/>
                <a:gd name="T6" fmla="*/ 333780772 w 19679"/>
                <a:gd name="T7" fmla="*/ 373046605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solidFill>
                <a:schemeClr val="tx1"/>
              </a:solidFill>
              <a:miter lim="400000"/>
              <a:headEnd/>
              <a:tailEnd/>
            </a:ln>
          </p:spPr>
          <p:txBody>
            <a:bodyPr lIns="0" tIns="0" rIns="0" bIns="0" anchor="ct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56367" name="Shape 548"/>
            <p:cNvSpPr>
              <a:spLocks noChangeArrowheads="1"/>
            </p:cNvSpPr>
            <p:nvPr/>
          </p:nvSpPr>
          <p:spPr bwMode="auto">
            <a:xfrm>
              <a:off x="1501835" y="1927007"/>
              <a:ext cx="128418" cy="276833"/>
            </a:xfrm>
            <a:prstGeom prst="rect">
              <a:avLst/>
            </a:prstGeom>
            <a:noFill/>
            <a:ln w="3175">
              <a:solidFill>
                <a:schemeClr val="tx1"/>
              </a:solidFill>
              <a:miter lim="400000"/>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pPr defTabSz="914400" eaLnBrk="0" fontAlgn="base" hangingPunct="0">
                <a:spcBef>
                  <a:spcPct val="0"/>
                </a:spcBef>
                <a:spcAft>
                  <a:spcPct val="0"/>
                </a:spcAft>
              </a:pPr>
              <a:r>
                <a:rPr lang="en-US" dirty="0">
                  <a:solidFill>
                    <a:srgbClr val="000000"/>
                  </a:solidFill>
                  <a:latin typeface="Helvetica Neue" charset="0"/>
                  <a:ea typeface="ＭＳ Ｐゴシック" charset="0"/>
                  <a:cs typeface="Helvetica Neue" charset="0"/>
                  <a:sym typeface="Helvetica Neue" charset="0"/>
                </a:rPr>
                <a:t>2</a:t>
              </a:r>
            </a:p>
          </p:txBody>
        </p:sp>
      </p:grpSp>
      <p:grpSp>
        <p:nvGrpSpPr>
          <p:cNvPr id="56340" name="Group 164"/>
          <p:cNvGrpSpPr>
            <a:grpSpLocks/>
          </p:cNvGrpSpPr>
          <p:nvPr/>
        </p:nvGrpSpPr>
        <p:grpSpPr bwMode="auto">
          <a:xfrm>
            <a:off x="3310534" y="5124493"/>
            <a:ext cx="266700" cy="283266"/>
            <a:chOff x="1920407" y="1926230"/>
            <a:chExt cx="267070" cy="284686"/>
          </a:xfrm>
        </p:grpSpPr>
        <p:sp>
          <p:nvSpPr>
            <p:cNvPr id="56364" name="Shape 550"/>
            <p:cNvSpPr>
              <a:spLocks/>
            </p:cNvSpPr>
            <p:nvPr/>
          </p:nvSpPr>
          <p:spPr bwMode="auto">
            <a:xfrm>
              <a:off x="1920407" y="1936316"/>
              <a:ext cx="267070" cy="274600"/>
            </a:xfrm>
            <a:custGeom>
              <a:avLst/>
              <a:gdLst>
                <a:gd name="T0" fmla="*/ 333780772 w 19679"/>
                <a:gd name="T1" fmla="*/ 373046605 h 19679"/>
                <a:gd name="T2" fmla="*/ 333780772 w 19679"/>
                <a:gd name="T3" fmla="*/ 373046605 h 19679"/>
                <a:gd name="T4" fmla="*/ 333780772 w 19679"/>
                <a:gd name="T5" fmla="*/ 373046605 h 19679"/>
                <a:gd name="T6" fmla="*/ 333780772 w 19679"/>
                <a:gd name="T7" fmla="*/ 373046605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solidFill>
                <a:schemeClr val="tx1"/>
              </a:solidFill>
              <a:miter lim="400000"/>
              <a:headEnd/>
              <a:tailEnd/>
            </a:ln>
          </p:spPr>
          <p:txBody>
            <a:bodyPr lIns="0" tIns="0" rIns="0" bIns="0" anchor="ct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56365" name="Shape 551"/>
            <p:cNvSpPr>
              <a:spLocks noChangeArrowheads="1"/>
            </p:cNvSpPr>
            <p:nvPr/>
          </p:nvSpPr>
          <p:spPr bwMode="auto">
            <a:xfrm>
              <a:off x="2018675" y="1926230"/>
              <a:ext cx="128418" cy="278388"/>
            </a:xfrm>
            <a:prstGeom prst="rect">
              <a:avLst/>
            </a:prstGeom>
            <a:noFill/>
            <a:ln w="3175">
              <a:solidFill>
                <a:schemeClr val="tx1"/>
              </a:solidFill>
              <a:miter lim="400000"/>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pPr defTabSz="914400" eaLnBrk="0" fontAlgn="base" hangingPunct="0">
                <a:spcBef>
                  <a:spcPct val="0"/>
                </a:spcBef>
                <a:spcAft>
                  <a:spcPct val="0"/>
                </a:spcAft>
              </a:pPr>
              <a:r>
                <a:rPr lang="en-US" dirty="0">
                  <a:solidFill>
                    <a:srgbClr val="000000"/>
                  </a:solidFill>
                  <a:latin typeface="Helvetica Neue" charset="0"/>
                  <a:ea typeface="ＭＳ Ｐゴシック" charset="0"/>
                  <a:cs typeface="Helvetica Neue" charset="0"/>
                  <a:sym typeface="Helvetica Neue" charset="0"/>
                </a:rPr>
                <a:t>3</a:t>
              </a:r>
            </a:p>
          </p:txBody>
        </p:sp>
      </p:grpSp>
      <p:grpSp>
        <p:nvGrpSpPr>
          <p:cNvPr id="56341" name="Group 167"/>
          <p:cNvGrpSpPr>
            <a:grpSpLocks/>
          </p:cNvGrpSpPr>
          <p:nvPr/>
        </p:nvGrpSpPr>
        <p:grpSpPr bwMode="auto">
          <a:xfrm>
            <a:off x="5057775" y="5119771"/>
            <a:ext cx="268288" cy="284079"/>
            <a:chOff x="2437247" y="1927007"/>
            <a:chExt cx="267070" cy="283909"/>
          </a:xfrm>
        </p:grpSpPr>
        <p:sp>
          <p:nvSpPr>
            <p:cNvPr id="56362" name="Shape 553"/>
            <p:cNvSpPr>
              <a:spLocks/>
            </p:cNvSpPr>
            <p:nvPr/>
          </p:nvSpPr>
          <p:spPr bwMode="auto">
            <a:xfrm>
              <a:off x="2437247" y="1936316"/>
              <a:ext cx="267070" cy="274600"/>
            </a:xfrm>
            <a:custGeom>
              <a:avLst/>
              <a:gdLst>
                <a:gd name="T0" fmla="*/ 333780772 w 19679"/>
                <a:gd name="T1" fmla="*/ 373046605 h 19679"/>
                <a:gd name="T2" fmla="*/ 333780772 w 19679"/>
                <a:gd name="T3" fmla="*/ 373046605 h 19679"/>
                <a:gd name="T4" fmla="*/ 333780772 w 19679"/>
                <a:gd name="T5" fmla="*/ 373046605 h 19679"/>
                <a:gd name="T6" fmla="*/ 333780772 w 19679"/>
                <a:gd name="T7" fmla="*/ 373046605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solidFill>
                <a:schemeClr val="tx1"/>
              </a:solidFill>
              <a:miter lim="400000"/>
              <a:headEnd/>
              <a:tailEnd/>
            </a:ln>
          </p:spPr>
          <p:txBody>
            <a:bodyPr lIns="0" tIns="0" rIns="0" bIns="0" anchor="ct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56363" name="Shape 554"/>
            <p:cNvSpPr>
              <a:spLocks noChangeArrowheads="1"/>
            </p:cNvSpPr>
            <p:nvPr/>
          </p:nvSpPr>
          <p:spPr bwMode="auto">
            <a:xfrm>
              <a:off x="2535515" y="1927007"/>
              <a:ext cx="127658" cy="276833"/>
            </a:xfrm>
            <a:prstGeom prst="rect">
              <a:avLst/>
            </a:prstGeom>
            <a:noFill/>
            <a:ln w="3175">
              <a:solidFill>
                <a:schemeClr val="tx1"/>
              </a:solidFill>
              <a:miter lim="400000"/>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pPr defTabSz="914400" eaLnBrk="0" fontAlgn="base" hangingPunct="0">
                <a:spcBef>
                  <a:spcPct val="0"/>
                </a:spcBef>
                <a:spcAft>
                  <a:spcPct val="0"/>
                </a:spcAft>
              </a:pPr>
              <a:r>
                <a:rPr lang="en-US" dirty="0">
                  <a:solidFill>
                    <a:srgbClr val="000000"/>
                  </a:solidFill>
                  <a:latin typeface="Helvetica Neue" charset="0"/>
                  <a:ea typeface="ＭＳ Ｐゴシック" charset="0"/>
                  <a:cs typeface="Helvetica Neue" charset="0"/>
                  <a:sym typeface="Helvetica Neue" charset="0"/>
                </a:rPr>
                <a:t>4</a:t>
              </a:r>
            </a:p>
          </p:txBody>
        </p:sp>
      </p:grpSp>
      <p:sp>
        <p:nvSpPr>
          <p:cNvPr id="171" name="Arrow: Right 61"/>
          <p:cNvSpPr/>
          <p:nvPr/>
        </p:nvSpPr>
        <p:spPr bwMode="auto">
          <a:xfrm>
            <a:off x="6404469" y="2915443"/>
            <a:ext cx="361950" cy="733425"/>
          </a:xfrm>
          <a:prstGeom prst="rightArrow">
            <a:avLst/>
          </a:prstGeom>
          <a:solidFill>
            <a:schemeClr val="accent6">
              <a:lumMod val="20000"/>
              <a:lumOff val="80000"/>
            </a:schemeClr>
          </a:solidFill>
          <a:ln>
            <a:solidFill>
              <a:schemeClr val="tx1"/>
            </a:solidFill>
          </a:ln>
          <a:effectLst/>
          <a:extLst/>
        </p:spPr>
        <p:txBody>
          <a:bodyPr>
            <a:spAutoFit/>
          </a:bodyPr>
          <a:lstStyle/>
          <a:p>
            <a:pPr defTabSz="914378" eaLnBrk="0" fontAlgn="base" hangingPunct="0">
              <a:spcBef>
                <a:spcPct val="0"/>
              </a:spcBef>
              <a:spcAft>
                <a:spcPct val="0"/>
              </a:spcAft>
              <a:defRPr/>
            </a:pPr>
            <a:endParaRPr lang="en-US">
              <a:solidFill>
                <a:srgbClr val="000000"/>
              </a:solidFill>
              <a:latin typeface="Arial" charset="0"/>
              <a:ea typeface="ＭＳ Ｐゴシック" charset="0"/>
              <a:cs typeface="ＭＳ Ｐゴシック" charset="0"/>
            </a:endParaRPr>
          </a:p>
        </p:txBody>
      </p:sp>
      <p:sp>
        <p:nvSpPr>
          <p:cNvPr id="174" name="Rounded Rectangle 115"/>
          <p:cNvSpPr>
            <a:spLocks noChangeArrowheads="1"/>
          </p:cNvSpPr>
          <p:nvPr/>
        </p:nvSpPr>
        <p:spPr bwMode="auto">
          <a:xfrm>
            <a:off x="7406820" y="2629599"/>
            <a:ext cx="725487" cy="379412"/>
          </a:xfrm>
          <a:prstGeom prst="roundRect">
            <a:avLst>
              <a:gd name="adj" fmla="val 16667"/>
            </a:avLst>
          </a:prstGeom>
          <a:solidFill>
            <a:srgbClr val="FFE98B"/>
          </a:solidFill>
          <a:ln>
            <a:solidFill>
              <a:schemeClr val="tx1"/>
            </a:solidFill>
          </a:ln>
          <a:extLst/>
        </p:spPr>
        <p:txBody>
          <a:bodyPr lIns="0" tIns="0" rIns="0" bIns="0" anchor="ctr" anchorCtr="1"/>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fontAlgn="base">
              <a:spcBef>
                <a:spcPct val="0"/>
              </a:spcBef>
              <a:spcAft>
                <a:spcPct val="0"/>
              </a:spcAft>
              <a:defRPr>
                <a:solidFill>
                  <a:schemeClr val="tx1"/>
                </a:solidFill>
                <a:latin typeface="Arial" pitchFamily="34" charset="0"/>
                <a:ea typeface="MS PGothic" pitchFamily="34" charset="-128"/>
              </a:defRPr>
            </a:lvl6pPr>
            <a:lvl7pPr marL="2971800" indent="-228600" fontAlgn="base">
              <a:spcBef>
                <a:spcPct val="0"/>
              </a:spcBef>
              <a:spcAft>
                <a:spcPct val="0"/>
              </a:spcAft>
              <a:defRPr>
                <a:solidFill>
                  <a:schemeClr val="tx1"/>
                </a:solidFill>
                <a:latin typeface="Arial" pitchFamily="34" charset="0"/>
                <a:ea typeface="MS PGothic" pitchFamily="34" charset="-128"/>
              </a:defRPr>
            </a:lvl7pPr>
            <a:lvl8pPr marL="3429000" indent="-228600" fontAlgn="base">
              <a:spcBef>
                <a:spcPct val="0"/>
              </a:spcBef>
              <a:spcAft>
                <a:spcPct val="0"/>
              </a:spcAft>
              <a:defRPr>
                <a:solidFill>
                  <a:schemeClr val="tx1"/>
                </a:solidFill>
                <a:latin typeface="Arial" pitchFamily="34" charset="0"/>
                <a:ea typeface="MS PGothic" pitchFamily="34" charset="-128"/>
              </a:defRPr>
            </a:lvl8pPr>
            <a:lvl9pPr marL="3886200" indent="-228600" fontAlgn="base">
              <a:spcBef>
                <a:spcPct val="0"/>
              </a:spcBef>
              <a:spcAft>
                <a:spcPct val="0"/>
              </a:spcAft>
              <a:defRPr>
                <a:solidFill>
                  <a:schemeClr val="tx1"/>
                </a:solidFill>
                <a:latin typeface="Arial" pitchFamily="34" charset="0"/>
                <a:ea typeface="MS PGothic" pitchFamily="34" charset="-128"/>
              </a:defRPr>
            </a:lvl9pPr>
          </a:lstStyle>
          <a:p>
            <a:pPr algn="ctr" defTabSz="914378" eaLnBrk="0" fontAlgn="base" hangingPunct="0">
              <a:spcBef>
                <a:spcPct val="0"/>
              </a:spcBef>
              <a:spcAft>
                <a:spcPct val="0"/>
              </a:spcAft>
              <a:defRPr/>
            </a:pPr>
            <a:r>
              <a:rPr lang="en-US" altLang="en-US" sz="800" kern="0" dirty="0" err="1">
                <a:solidFill>
                  <a:srgbClr val="000000"/>
                </a:solidFill>
                <a:latin typeface="Arial"/>
                <a:cs typeface="ＭＳ Ｐゴシック" charset="0"/>
              </a:rPr>
              <a:t>Node.js</a:t>
            </a:r>
            <a:endParaRPr lang="en-US" altLang="en-US" sz="800" kern="0" dirty="0">
              <a:solidFill>
                <a:srgbClr val="000000"/>
              </a:solidFill>
              <a:latin typeface="Arial"/>
              <a:cs typeface="ＭＳ Ｐゴシック" charset="0"/>
            </a:endParaRPr>
          </a:p>
        </p:txBody>
      </p:sp>
      <p:sp>
        <p:nvSpPr>
          <p:cNvPr id="56345" name="Rounded Rectangle 143"/>
          <p:cNvSpPr>
            <a:spLocks noChangeArrowheads="1"/>
          </p:cNvSpPr>
          <p:nvPr/>
        </p:nvSpPr>
        <p:spPr bwMode="auto">
          <a:xfrm>
            <a:off x="411163" y="3617913"/>
            <a:ext cx="760412" cy="195262"/>
          </a:xfrm>
          <a:prstGeom prst="roundRect">
            <a:avLst>
              <a:gd name="adj" fmla="val 16667"/>
            </a:avLst>
          </a:prstGeom>
          <a:solidFill>
            <a:srgbClr val="F9CD9D"/>
          </a:solidFill>
          <a:ln w="3175">
            <a:solidFill>
              <a:schemeClr val="tx1"/>
            </a:solidFill>
            <a:round/>
            <a:headEnd/>
            <a:tailEnd/>
          </a:ln>
        </p:spPr>
        <p:txBody>
          <a:bodyPr lIns="0" tIns="0" rIns="0" bIns="0" anchor="ctr" anchorCtr="1"/>
          <a:lstStyle/>
          <a:p>
            <a:pPr algn="ctr" eaLnBrk="0" fontAlgn="base" hangingPunct="0">
              <a:lnSpc>
                <a:spcPct val="97000"/>
              </a:lnSpc>
              <a:spcBef>
                <a:spcPct val="0"/>
              </a:spcBef>
              <a:spcAft>
                <a:spcPct val="0"/>
              </a:spcAft>
              <a:buClr>
                <a:srgbClr val="000600"/>
              </a:buClr>
              <a:buSzPct val="100000"/>
              <a:buFont typeface="Arial" charset="0"/>
              <a:buNone/>
            </a:pPr>
            <a:r>
              <a:rPr lang="en-US" sz="800">
                <a:solidFill>
                  <a:srgbClr val="000000"/>
                </a:solidFill>
                <a:latin typeface="Arial" charset="0"/>
                <a:ea typeface="ＭＳ Ｐゴシック" charset="0"/>
                <a:cs typeface="ＭＳ Ｐゴシック" charset="0"/>
              </a:rPr>
              <a:t>iPad</a:t>
            </a:r>
          </a:p>
        </p:txBody>
      </p:sp>
      <p:sp>
        <p:nvSpPr>
          <p:cNvPr id="56346" name="Rounded Rectangle 143"/>
          <p:cNvSpPr>
            <a:spLocks noChangeArrowheads="1"/>
          </p:cNvSpPr>
          <p:nvPr/>
        </p:nvSpPr>
        <p:spPr bwMode="auto">
          <a:xfrm>
            <a:off x="411163" y="3140075"/>
            <a:ext cx="760412" cy="195263"/>
          </a:xfrm>
          <a:prstGeom prst="roundRect">
            <a:avLst>
              <a:gd name="adj" fmla="val 16667"/>
            </a:avLst>
          </a:prstGeom>
          <a:solidFill>
            <a:srgbClr val="F9CD9D"/>
          </a:solidFill>
          <a:ln w="3175">
            <a:solidFill>
              <a:schemeClr val="tx1"/>
            </a:solidFill>
            <a:round/>
            <a:headEnd/>
            <a:tailEnd/>
          </a:ln>
        </p:spPr>
        <p:txBody>
          <a:bodyPr lIns="0" tIns="0" rIns="0" bIns="0" anchor="ctr" anchorCtr="1"/>
          <a:lstStyle/>
          <a:p>
            <a:pPr algn="ctr" eaLnBrk="0" fontAlgn="base" hangingPunct="0">
              <a:lnSpc>
                <a:spcPct val="97000"/>
              </a:lnSpc>
              <a:spcBef>
                <a:spcPct val="0"/>
              </a:spcBef>
              <a:spcAft>
                <a:spcPct val="0"/>
              </a:spcAft>
              <a:buClr>
                <a:srgbClr val="000600"/>
              </a:buClr>
              <a:buSzPct val="100000"/>
              <a:buFont typeface="Arial" charset="0"/>
              <a:buNone/>
            </a:pPr>
            <a:r>
              <a:rPr lang="en-US" sz="800" dirty="0">
                <a:solidFill>
                  <a:srgbClr val="000000"/>
                </a:solidFill>
                <a:latin typeface="Arial" charset="0"/>
                <a:ea typeface="ＭＳ Ｐゴシック" charset="0"/>
                <a:cs typeface="ＭＳ Ｐゴシック" charset="0"/>
              </a:rPr>
              <a:t>Sensor</a:t>
            </a:r>
          </a:p>
        </p:txBody>
      </p:sp>
      <p:sp>
        <p:nvSpPr>
          <p:cNvPr id="56347" name="Rounded Rectangle 143"/>
          <p:cNvSpPr>
            <a:spLocks noChangeArrowheads="1"/>
          </p:cNvSpPr>
          <p:nvPr/>
        </p:nvSpPr>
        <p:spPr bwMode="auto">
          <a:xfrm>
            <a:off x="411163" y="3379788"/>
            <a:ext cx="760412" cy="195262"/>
          </a:xfrm>
          <a:prstGeom prst="roundRect">
            <a:avLst>
              <a:gd name="adj" fmla="val 16667"/>
            </a:avLst>
          </a:prstGeom>
          <a:solidFill>
            <a:srgbClr val="F9CD9D"/>
          </a:solidFill>
          <a:ln w="3175">
            <a:solidFill>
              <a:schemeClr val="tx1"/>
            </a:solidFill>
            <a:round/>
            <a:headEnd/>
            <a:tailEnd/>
          </a:ln>
        </p:spPr>
        <p:txBody>
          <a:bodyPr lIns="0" tIns="0" rIns="0" bIns="0" anchor="ctr" anchorCtr="1"/>
          <a:lstStyle/>
          <a:p>
            <a:pPr algn="ctr" eaLnBrk="0" fontAlgn="base" hangingPunct="0">
              <a:lnSpc>
                <a:spcPct val="97000"/>
              </a:lnSpc>
              <a:spcBef>
                <a:spcPct val="0"/>
              </a:spcBef>
              <a:spcAft>
                <a:spcPct val="0"/>
              </a:spcAft>
              <a:buClr>
                <a:srgbClr val="000600"/>
              </a:buClr>
              <a:buSzPct val="100000"/>
              <a:buFont typeface="Arial" charset="0"/>
              <a:buNone/>
            </a:pPr>
            <a:r>
              <a:rPr lang="en-US" sz="800" dirty="0">
                <a:solidFill>
                  <a:srgbClr val="000000"/>
                </a:solidFill>
                <a:latin typeface="Arial" charset="0"/>
                <a:ea typeface="ＭＳ Ｐゴシック" charset="0"/>
                <a:cs typeface="ＭＳ Ｐゴシック" charset="0"/>
              </a:rPr>
              <a:t>Android</a:t>
            </a:r>
          </a:p>
        </p:txBody>
      </p:sp>
      <p:sp>
        <p:nvSpPr>
          <p:cNvPr id="81" name="Rounded Rectangle 115"/>
          <p:cNvSpPr>
            <a:spLocks noChangeArrowheads="1"/>
          </p:cNvSpPr>
          <p:nvPr/>
        </p:nvSpPr>
        <p:spPr bwMode="auto">
          <a:xfrm>
            <a:off x="7374459" y="3048515"/>
            <a:ext cx="827087" cy="338138"/>
          </a:xfrm>
          <a:prstGeom prst="roundRect">
            <a:avLst>
              <a:gd name="adj" fmla="val 16667"/>
            </a:avLst>
          </a:prstGeom>
          <a:solidFill>
            <a:schemeClr val="accent1"/>
          </a:solidFill>
          <a:ln>
            <a:solidFill>
              <a:schemeClr val="tx1"/>
            </a:solidFill>
          </a:ln>
          <a:extLst/>
        </p:spPr>
        <p:txBody>
          <a:bodyPr lIns="0" tIns="0" rIns="0" bIns="0" anchor="ctr" anchorCtr="1"/>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fontAlgn="base">
              <a:spcBef>
                <a:spcPct val="0"/>
              </a:spcBef>
              <a:spcAft>
                <a:spcPct val="0"/>
              </a:spcAft>
              <a:defRPr>
                <a:solidFill>
                  <a:schemeClr val="tx1"/>
                </a:solidFill>
                <a:latin typeface="Arial" pitchFamily="34" charset="0"/>
                <a:ea typeface="MS PGothic" pitchFamily="34" charset="-128"/>
              </a:defRPr>
            </a:lvl6pPr>
            <a:lvl7pPr marL="2971800" indent="-228600" fontAlgn="base">
              <a:spcBef>
                <a:spcPct val="0"/>
              </a:spcBef>
              <a:spcAft>
                <a:spcPct val="0"/>
              </a:spcAft>
              <a:defRPr>
                <a:solidFill>
                  <a:schemeClr val="tx1"/>
                </a:solidFill>
                <a:latin typeface="Arial" pitchFamily="34" charset="0"/>
                <a:ea typeface="MS PGothic" pitchFamily="34" charset="-128"/>
              </a:defRPr>
            </a:lvl7pPr>
            <a:lvl8pPr marL="3429000" indent="-228600" fontAlgn="base">
              <a:spcBef>
                <a:spcPct val="0"/>
              </a:spcBef>
              <a:spcAft>
                <a:spcPct val="0"/>
              </a:spcAft>
              <a:defRPr>
                <a:solidFill>
                  <a:schemeClr val="tx1"/>
                </a:solidFill>
                <a:latin typeface="Arial" pitchFamily="34" charset="0"/>
                <a:ea typeface="MS PGothic" pitchFamily="34" charset="-128"/>
              </a:defRPr>
            </a:lvl8pPr>
            <a:lvl9pPr marL="3886200" indent="-228600" fontAlgn="base">
              <a:spcBef>
                <a:spcPct val="0"/>
              </a:spcBef>
              <a:spcAft>
                <a:spcPct val="0"/>
              </a:spcAft>
              <a:defRPr>
                <a:solidFill>
                  <a:schemeClr val="tx1"/>
                </a:solidFill>
                <a:latin typeface="Arial" pitchFamily="34" charset="0"/>
                <a:ea typeface="MS PGothic" pitchFamily="34" charset="-128"/>
              </a:defRPr>
            </a:lvl9pPr>
          </a:lstStyle>
          <a:p>
            <a:pPr algn="ctr" defTabSz="914378" eaLnBrk="0" fontAlgn="base" hangingPunct="0">
              <a:spcBef>
                <a:spcPct val="0"/>
              </a:spcBef>
              <a:spcAft>
                <a:spcPct val="0"/>
              </a:spcAft>
              <a:defRPr/>
            </a:pPr>
            <a:r>
              <a:rPr lang="en-US" altLang="en-US" sz="900" kern="0" dirty="0">
                <a:solidFill>
                  <a:srgbClr val="000000"/>
                </a:solidFill>
                <a:latin typeface="Arial"/>
                <a:cs typeface="ＭＳ Ｐゴシック" charset="0"/>
              </a:rPr>
              <a:t>Visualization</a:t>
            </a:r>
          </a:p>
        </p:txBody>
      </p:sp>
      <p:sp>
        <p:nvSpPr>
          <p:cNvPr id="82" name="Rounded Rectangle 115"/>
          <p:cNvSpPr>
            <a:spLocks noChangeArrowheads="1"/>
          </p:cNvSpPr>
          <p:nvPr/>
        </p:nvSpPr>
        <p:spPr bwMode="auto">
          <a:xfrm>
            <a:off x="7376661" y="3434631"/>
            <a:ext cx="827087" cy="338137"/>
          </a:xfrm>
          <a:prstGeom prst="roundRect">
            <a:avLst>
              <a:gd name="adj" fmla="val 16667"/>
            </a:avLst>
          </a:prstGeom>
          <a:solidFill>
            <a:schemeClr val="accent1"/>
          </a:solidFill>
          <a:ln>
            <a:solidFill>
              <a:schemeClr val="tx1"/>
            </a:solidFill>
          </a:ln>
          <a:extLst/>
        </p:spPr>
        <p:txBody>
          <a:bodyPr lIns="0" tIns="0" rIns="0" bIns="0" anchor="ctr" anchorCtr="1"/>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fontAlgn="base">
              <a:spcBef>
                <a:spcPct val="0"/>
              </a:spcBef>
              <a:spcAft>
                <a:spcPct val="0"/>
              </a:spcAft>
              <a:defRPr>
                <a:solidFill>
                  <a:schemeClr val="tx1"/>
                </a:solidFill>
                <a:latin typeface="Arial" pitchFamily="34" charset="0"/>
                <a:ea typeface="MS PGothic" pitchFamily="34" charset="-128"/>
              </a:defRPr>
            </a:lvl6pPr>
            <a:lvl7pPr marL="2971800" indent="-228600" fontAlgn="base">
              <a:spcBef>
                <a:spcPct val="0"/>
              </a:spcBef>
              <a:spcAft>
                <a:spcPct val="0"/>
              </a:spcAft>
              <a:defRPr>
                <a:solidFill>
                  <a:schemeClr val="tx1"/>
                </a:solidFill>
                <a:latin typeface="Arial" pitchFamily="34" charset="0"/>
                <a:ea typeface="MS PGothic" pitchFamily="34" charset="-128"/>
              </a:defRPr>
            </a:lvl7pPr>
            <a:lvl8pPr marL="3429000" indent="-228600" fontAlgn="base">
              <a:spcBef>
                <a:spcPct val="0"/>
              </a:spcBef>
              <a:spcAft>
                <a:spcPct val="0"/>
              </a:spcAft>
              <a:defRPr>
                <a:solidFill>
                  <a:schemeClr val="tx1"/>
                </a:solidFill>
                <a:latin typeface="Arial" pitchFamily="34" charset="0"/>
                <a:ea typeface="MS PGothic" pitchFamily="34" charset="-128"/>
              </a:defRPr>
            </a:lvl8pPr>
            <a:lvl9pPr marL="3886200" indent="-228600" fontAlgn="base">
              <a:spcBef>
                <a:spcPct val="0"/>
              </a:spcBef>
              <a:spcAft>
                <a:spcPct val="0"/>
              </a:spcAft>
              <a:defRPr>
                <a:solidFill>
                  <a:schemeClr val="tx1"/>
                </a:solidFill>
                <a:latin typeface="Arial" pitchFamily="34" charset="0"/>
                <a:ea typeface="MS PGothic" pitchFamily="34" charset="-128"/>
              </a:defRPr>
            </a:lvl9pPr>
          </a:lstStyle>
          <a:p>
            <a:pPr algn="ctr" defTabSz="914378" eaLnBrk="0" fontAlgn="base" hangingPunct="0">
              <a:spcBef>
                <a:spcPct val="0"/>
              </a:spcBef>
              <a:spcAft>
                <a:spcPct val="0"/>
              </a:spcAft>
              <a:defRPr/>
            </a:pPr>
            <a:r>
              <a:rPr lang="en-US" altLang="en-US" sz="900" kern="0" dirty="0">
                <a:solidFill>
                  <a:srgbClr val="000000"/>
                </a:solidFill>
                <a:latin typeface="Arial"/>
                <a:cs typeface="ＭＳ Ｐゴシック" charset="0"/>
              </a:rPr>
              <a:t>Notification</a:t>
            </a:r>
          </a:p>
        </p:txBody>
      </p:sp>
      <p:sp>
        <p:nvSpPr>
          <p:cNvPr id="83" name="AutoShape 30"/>
          <p:cNvSpPr>
            <a:spLocks noChangeArrowheads="1"/>
          </p:cNvSpPr>
          <p:nvPr/>
        </p:nvSpPr>
        <p:spPr bwMode="gray">
          <a:xfrm>
            <a:off x="7239061" y="2368519"/>
            <a:ext cx="1097884" cy="1487519"/>
          </a:xfrm>
          <a:prstGeom prst="roundRect">
            <a:avLst>
              <a:gd name="adj" fmla="val 0"/>
            </a:avLst>
          </a:prstGeom>
          <a:noFill/>
          <a:ln w="12700">
            <a:solidFill>
              <a:schemeClr val="tx1"/>
            </a:solidFill>
            <a:prstDash val="sysDot"/>
            <a:headEnd/>
            <a:tailEnd/>
          </a:ln>
          <a:effectLst/>
        </p:spPr>
        <p:style>
          <a:lnRef idx="3">
            <a:schemeClr val="lt1"/>
          </a:lnRef>
          <a:fillRef idx="1">
            <a:schemeClr val="accent3"/>
          </a:fillRef>
          <a:effectRef idx="1">
            <a:schemeClr val="accent3"/>
          </a:effectRef>
          <a:fontRef idx="minor">
            <a:schemeClr val="lt1"/>
          </a:fontRef>
        </p:style>
        <p:txBody>
          <a:bodyPr lIns="0" tIns="45714" rIns="0" bIns="45714"/>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defTabSz="914400" fontAlgn="base">
              <a:spcBef>
                <a:spcPct val="0"/>
              </a:spcBef>
              <a:spcAft>
                <a:spcPct val="0"/>
              </a:spcAft>
              <a:defRPr/>
            </a:pPr>
            <a:r>
              <a:rPr lang="en-US" sz="1050" dirty="0">
                <a:solidFill>
                  <a:srgbClr val="000000"/>
                </a:solidFill>
                <a:ea typeface="ＭＳ Ｐゴシック"/>
              </a:rPr>
              <a:t>Customer UI</a:t>
            </a:r>
          </a:p>
        </p:txBody>
      </p:sp>
      <p:grpSp>
        <p:nvGrpSpPr>
          <p:cNvPr id="56352" name="Group 84"/>
          <p:cNvGrpSpPr>
            <a:grpSpLocks/>
          </p:cNvGrpSpPr>
          <p:nvPr/>
        </p:nvGrpSpPr>
        <p:grpSpPr bwMode="auto">
          <a:xfrm>
            <a:off x="7314314" y="5141496"/>
            <a:ext cx="266700" cy="284079"/>
            <a:chOff x="1920407" y="1927007"/>
            <a:chExt cx="267070" cy="283909"/>
          </a:xfrm>
        </p:grpSpPr>
        <p:sp>
          <p:nvSpPr>
            <p:cNvPr id="56360" name="Shape 550"/>
            <p:cNvSpPr>
              <a:spLocks/>
            </p:cNvSpPr>
            <p:nvPr/>
          </p:nvSpPr>
          <p:spPr bwMode="auto">
            <a:xfrm>
              <a:off x="1920407" y="1936316"/>
              <a:ext cx="267070" cy="274600"/>
            </a:xfrm>
            <a:custGeom>
              <a:avLst/>
              <a:gdLst>
                <a:gd name="T0" fmla="*/ 333780772 w 19679"/>
                <a:gd name="T1" fmla="*/ 373046605 h 19679"/>
                <a:gd name="T2" fmla="*/ 333780772 w 19679"/>
                <a:gd name="T3" fmla="*/ 373046605 h 19679"/>
                <a:gd name="T4" fmla="*/ 333780772 w 19679"/>
                <a:gd name="T5" fmla="*/ 373046605 h 19679"/>
                <a:gd name="T6" fmla="*/ 333780772 w 19679"/>
                <a:gd name="T7" fmla="*/ 373046605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solidFill>
                <a:schemeClr val="tx1"/>
              </a:solidFill>
              <a:miter lim="400000"/>
              <a:headEnd/>
              <a:tailEnd/>
            </a:ln>
          </p:spPr>
          <p:txBody>
            <a:bodyPr lIns="0" tIns="0" rIns="0" bIns="0" anchor="ct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56361" name="Shape 551"/>
            <p:cNvSpPr>
              <a:spLocks noChangeArrowheads="1"/>
            </p:cNvSpPr>
            <p:nvPr/>
          </p:nvSpPr>
          <p:spPr bwMode="auto">
            <a:xfrm>
              <a:off x="2018675" y="1927007"/>
              <a:ext cx="128418" cy="276833"/>
            </a:xfrm>
            <a:prstGeom prst="rect">
              <a:avLst/>
            </a:prstGeom>
            <a:noFill/>
            <a:ln w="3175">
              <a:solidFill>
                <a:schemeClr val="tx1"/>
              </a:solidFill>
              <a:miter lim="400000"/>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pPr defTabSz="914400" eaLnBrk="0" fontAlgn="base" hangingPunct="0">
                <a:spcBef>
                  <a:spcPct val="0"/>
                </a:spcBef>
                <a:spcAft>
                  <a:spcPct val="0"/>
                </a:spcAft>
              </a:pPr>
              <a:r>
                <a:rPr lang="en-US" dirty="0">
                  <a:solidFill>
                    <a:srgbClr val="000000"/>
                  </a:solidFill>
                  <a:latin typeface="Helvetica Neue" charset="0"/>
                  <a:ea typeface="ＭＳ Ｐゴシック" charset="0"/>
                  <a:cs typeface="Helvetica Neue" charset="0"/>
                  <a:sym typeface="Helvetica Neue" charset="0"/>
                </a:rPr>
                <a:t>5</a:t>
              </a:r>
            </a:p>
          </p:txBody>
        </p:sp>
      </p:grpSp>
      <p:grpSp>
        <p:nvGrpSpPr>
          <p:cNvPr id="56353" name="Group 87"/>
          <p:cNvGrpSpPr>
            <a:grpSpLocks/>
          </p:cNvGrpSpPr>
          <p:nvPr/>
        </p:nvGrpSpPr>
        <p:grpSpPr bwMode="auto">
          <a:xfrm>
            <a:off x="8054584" y="5132234"/>
            <a:ext cx="266700" cy="284079"/>
            <a:chOff x="1920407" y="1927007"/>
            <a:chExt cx="267070" cy="283909"/>
          </a:xfrm>
        </p:grpSpPr>
        <p:sp>
          <p:nvSpPr>
            <p:cNvPr id="56358" name="Shape 550"/>
            <p:cNvSpPr>
              <a:spLocks/>
            </p:cNvSpPr>
            <p:nvPr/>
          </p:nvSpPr>
          <p:spPr bwMode="auto">
            <a:xfrm>
              <a:off x="1920407" y="1936316"/>
              <a:ext cx="267070" cy="274600"/>
            </a:xfrm>
            <a:custGeom>
              <a:avLst/>
              <a:gdLst>
                <a:gd name="T0" fmla="*/ 333780772 w 19679"/>
                <a:gd name="T1" fmla="*/ 373046605 h 19679"/>
                <a:gd name="T2" fmla="*/ 333780772 w 19679"/>
                <a:gd name="T3" fmla="*/ 373046605 h 19679"/>
                <a:gd name="T4" fmla="*/ 333780772 w 19679"/>
                <a:gd name="T5" fmla="*/ 373046605 h 19679"/>
                <a:gd name="T6" fmla="*/ 333780772 w 19679"/>
                <a:gd name="T7" fmla="*/ 373046605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solidFill>
                <a:schemeClr val="tx1"/>
              </a:solidFill>
              <a:miter lim="400000"/>
              <a:headEnd/>
              <a:tailEnd/>
            </a:ln>
          </p:spPr>
          <p:txBody>
            <a:bodyPr lIns="0" tIns="0" rIns="0" bIns="0" anchor="ct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56359" name="Shape 551"/>
            <p:cNvSpPr>
              <a:spLocks noChangeArrowheads="1"/>
            </p:cNvSpPr>
            <p:nvPr/>
          </p:nvSpPr>
          <p:spPr bwMode="auto">
            <a:xfrm>
              <a:off x="2018675" y="1927007"/>
              <a:ext cx="128418" cy="276833"/>
            </a:xfrm>
            <a:prstGeom prst="rect">
              <a:avLst/>
            </a:prstGeom>
            <a:noFill/>
            <a:ln w="3175">
              <a:solidFill>
                <a:schemeClr val="tx1"/>
              </a:solidFill>
              <a:miter lim="400000"/>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pPr defTabSz="914400" eaLnBrk="0" fontAlgn="base" hangingPunct="0">
                <a:spcBef>
                  <a:spcPct val="0"/>
                </a:spcBef>
                <a:spcAft>
                  <a:spcPct val="0"/>
                </a:spcAft>
              </a:pPr>
              <a:r>
                <a:rPr lang="en-US" dirty="0">
                  <a:solidFill>
                    <a:srgbClr val="000000"/>
                  </a:solidFill>
                  <a:latin typeface="Helvetica Neue" charset="0"/>
                  <a:ea typeface="ＭＳ Ｐゴシック" charset="0"/>
                  <a:cs typeface="Helvetica Neue" charset="0"/>
                  <a:sym typeface="Helvetica Neue" charset="0"/>
                </a:rPr>
                <a:t>6</a:t>
              </a:r>
            </a:p>
          </p:txBody>
        </p:sp>
      </p:grpSp>
      <p:sp>
        <p:nvSpPr>
          <p:cNvPr id="68" name="Rounded Rectangle 115"/>
          <p:cNvSpPr>
            <a:spLocks noChangeArrowheads="1"/>
          </p:cNvSpPr>
          <p:nvPr/>
        </p:nvSpPr>
        <p:spPr bwMode="auto">
          <a:xfrm>
            <a:off x="5130467" y="3094543"/>
            <a:ext cx="725488" cy="379413"/>
          </a:xfrm>
          <a:prstGeom prst="roundRect">
            <a:avLst>
              <a:gd name="adj" fmla="val 16667"/>
            </a:avLst>
          </a:prstGeom>
          <a:solidFill>
            <a:srgbClr val="FFE98B"/>
          </a:solidFill>
          <a:ln>
            <a:solidFill>
              <a:schemeClr val="tx1"/>
            </a:solidFill>
          </a:ln>
          <a:extLst/>
        </p:spPr>
        <p:txBody>
          <a:bodyPr lIns="0" tIns="0" rIns="0" bIns="0" anchor="ctr" anchorCtr="1"/>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fontAlgn="base">
              <a:spcBef>
                <a:spcPct val="0"/>
              </a:spcBef>
              <a:spcAft>
                <a:spcPct val="0"/>
              </a:spcAft>
              <a:defRPr>
                <a:solidFill>
                  <a:schemeClr val="tx1"/>
                </a:solidFill>
                <a:latin typeface="Arial" pitchFamily="34" charset="0"/>
                <a:ea typeface="MS PGothic" pitchFamily="34" charset="-128"/>
              </a:defRPr>
            </a:lvl6pPr>
            <a:lvl7pPr marL="2971800" indent="-228600" fontAlgn="base">
              <a:spcBef>
                <a:spcPct val="0"/>
              </a:spcBef>
              <a:spcAft>
                <a:spcPct val="0"/>
              </a:spcAft>
              <a:defRPr>
                <a:solidFill>
                  <a:schemeClr val="tx1"/>
                </a:solidFill>
                <a:latin typeface="Arial" pitchFamily="34" charset="0"/>
                <a:ea typeface="MS PGothic" pitchFamily="34" charset="-128"/>
              </a:defRPr>
            </a:lvl7pPr>
            <a:lvl8pPr marL="3429000" indent="-228600" fontAlgn="base">
              <a:spcBef>
                <a:spcPct val="0"/>
              </a:spcBef>
              <a:spcAft>
                <a:spcPct val="0"/>
              </a:spcAft>
              <a:defRPr>
                <a:solidFill>
                  <a:schemeClr val="tx1"/>
                </a:solidFill>
                <a:latin typeface="Arial" pitchFamily="34" charset="0"/>
                <a:ea typeface="MS PGothic" pitchFamily="34" charset="-128"/>
              </a:defRPr>
            </a:lvl8pPr>
            <a:lvl9pPr marL="3886200" indent="-228600" fontAlgn="base">
              <a:spcBef>
                <a:spcPct val="0"/>
              </a:spcBef>
              <a:spcAft>
                <a:spcPct val="0"/>
              </a:spcAft>
              <a:defRPr>
                <a:solidFill>
                  <a:schemeClr val="tx1"/>
                </a:solidFill>
                <a:latin typeface="Arial" pitchFamily="34" charset="0"/>
                <a:ea typeface="MS PGothic" pitchFamily="34" charset="-128"/>
              </a:defRPr>
            </a:lvl9pPr>
          </a:lstStyle>
          <a:p>
            <a:pPr algn="ctr" defTabSz="914378" eaLnBrk="0" fontAlgn="base" hangingPunct="0">
              <a:spcBef>
                <a:spcPct val="0"/>
              </a:spcBef>
              <a:spcAft>
                <a:spcPct val="0"/>
              </a:spcAft>
              <a:defRPr/>
            </a:pPr>
            <a:r>
              <a:rPr lang="en-US" altLang="en-US" sz="800" kern="0" dirty="0">
                <a:solidFill>
                  <a:srgbClr val="000000"/>
                </a:solidFill>
                <a:latin typeface="Arial"/>
                <a:cs typeface="ＭＳ Ｐゴシック" charset="0"/>
              </a:rPr>
              <a:t>Notebook</a:t>
            </a:r>
          </a:p>
        </p:txBody>
      </p:sp>
      <p:sp>
        <p:nvSpPr>
          <p:cNvPr id="77" name="AutoShape 30"/>
          <p:cNvSpPr>
            <a:spLocks noChangeArrowheads="1"/>
          </p:cNvSpPr>
          <p:nvPr/>
        </p:nvSpPr>
        <p:spPr bwMode="gray">
          <a:xfrm>
            <a:off x="5031952" y="1985680"/>
            <a:ext cx="936625" cy="2066901"/>
          </a:xfrm>
          <a:prstGeom prst="roundRect">
            <a:avLst>
              <a:gd name="adj" fmla="val 0"/>
            </a:avLst>
          </a:prstGeom>
          <a:noFill/>
          <a:ln w="12700">
            <a:solidFill>
              <a:schemeClr val="tx1"/>
            </a:solidFill>
            <a:prstDash val="sysDot"/>
            <a:headEnd/>
            <a:tailEnd/>
          </a:ln>
          <a:effectLst/>
        </p:spPr>
        <p:style>
          <a:lnRef idx="3">
            <a:schemeClr val="lt1"/>
          </a:lnRef>
          <a:fillRef idx="1">
            <a:schemeClr val="accent3"/>
          </a:fillRef>
          <a:effectRef idx="1">
            <a:schemeClr val="accent3"/>
          </a:effectRef>
          <a:fontRef idx="minor">
            <a:schemeClr val="lt1"/>
          </a:fontRef>
        </p:style>
        <p:txBody>
          <a:bodyPr lIns="0" tIns="45714" rIns="0" bIns="45714"/>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defTabSz="914400" fontAlgn="base">
              <a:spcBef>
                <a:spcPct val="0"/>
              </a:spcBef>
              <a:spcAft>
                <a:spcPct val="0"/>
              </a:spcAft>
              <a:defRPr/>
            </a:pPr>
            <a:r>
              <a:rPr lang="en-US" sz="1050" dirty="0" smtClean="0">
                <a:solidFill>
                  <a:srgbClr val="000000"/>
                </a:solidFill>
                <a:ea typeface="ＭＳ Ｐゴシック"/>
              </a:rPr>
              <a:t>DSX</a:t>
            </a:r>
            <a:endParaRPr lang="en-US" sz="1050" dirty="0">
              <a:solidFill>
                <a:srgbClr val="000000"/>
              </a:solidFill>
              <a:ea typeface="ＭＳ Ｐゴシック"/>
            </a:endParaRPr>
          </a:p>
        </p:txBody>
      </p:sp>
      <p:sp>
        <p:nvSpPr>
          <p:cNvPr id="52" name="Rounded Rectangle 143"/>
          <p:cNvSpPr>
            <a:spLocks noChangeArrowheads="1"/>
          </p:cNvSpPr>
          <p:nvPr/>
        </p:nvSpPr>
        <p:spPr bwMode="auto">
          <a:xfrm>
            <a:off x="411163" y="2562226"/>
            <a:ext cx="760412" cy="529648"/>
          </a:xfrm>
          <a:prstGeom prst="roundRect">
            <a:avLst>
              <a:gd name="adj" fmla="val 16667"/>
            </a:avLst>
          </a:prstGeom>
          <a:solidFill>
            <a:srgbClr val="F9CD9D"/>
          </a:solidFill>
          <a:ln w="3175">
            <a:solidFill>
              <a:schemeClr val="tx1"/>
            </a:solidFill>
            <a:round/>
            <a:headEnd/>
            <a:tailEnd/>
          </a:ln>
        </p:spPr>
        <p:txBody>
          <a:bodyPr lIns="0" tIns="0" rIns="0" bIns="0" anchor="ctr" anchorCtr="1"/>
          <a:lstStyle/>
          <a:p>
            <a:pPr algn="ctr" eaLnBrk="0" fontAlgn="base" hangingPunct="0">
              <a:lnSpc>
                <a:spcPct val="97000"/>
              </a:lnSpc>
              <a:spcBef>
                <a:spcPct val="0"/>
              </a:spcBef>
              <a:spcAft>
                <a:spcPct val="0"/>
              </a:spcAft>
              <a:buClr>
                <a:srgbClr val="000600"/>
              </a:buClr>
              <a:buSzPct val="100000"/>
              <a:buFont typeface="Arial" charset="0"/>
              <a:buNone/>
            </a:pPr>
            <a:r>
              <a:rPr lang="en-US" sz="800" dirty="0" smtClean="0">
                <a:solidFill>
                  <a:srgbClr val="000000"/>
                </a:solidFill>
                <a:latin typeface="Arial" charset="0"/>
                <a:ea typeface="ＭＳ Ｐゴシック" charset="0"/>
                <a:cs typeface="ＭＳ Ｐゴシック" charset="0"/>
              </a:rPr>
              <a:t>Drone </a:t>
            </a:r>
          </a:p>
          <a:p>
            <a:pPr algn="ctr" eaLnBrk="0" fontAlgn="base" hangingPunct="0">
              <a:lnSpc>
                <a:spcPct val="97000"/>
              </a:lnSpc>
              <a:spcBef>
                <a:spcPct val="0"/>
              </a:spcBef>
              <a:spcAft>
                <a:spcPct val="0"/>
              </a:spcAft>
              <a:buClr>
                <a:srgbClr val="000600"/>
              </a:buClr>
              <a:buSzPct val="100000"/>
              <a:buFont typeface="Arial" charset="0"/>
              <a:buNone/>
            </a:pPr>
            <a:r>
              <a:rPr lang="en-US" sz="800" dirty="0" smtClean="0">
                <a:solidFill>
                  <a:srgbClr val="000000"/>
                </a:solidFill>
                <a:latin typeface="Arial" charset="0"/>
                <a:ea typeface="ＭＳ Ｐゴシック" charset="0"/>
                <a:cs typeface="ＭＳ Ｐゴシック" charset="0"/>
              </a:rPr>
              <a:t>Image Data</a:t>
            </a:r>
            <a:endParaRPr lang="en-US" sz="800" dirty="0">
              <a:solidFill>
                <a:srgbClr val="000000"/>
              </a:solidFill>
              <a:latin typeface="Arial" charset="0"/>
              <a:ea typeface="ＭＳ Ｐゴシック" charset="0"/>
              <a:cs typeface="ＭＳ Ｐゴシック" charset="0"/>
            </a:endParaRPr>
          </a:p>
        </p:txBody>
      </p:sp>
      <p:sp>
        <p:nvSpPr>
          <p:cNvPr id="54" name="AutoShape 7"/>
          <p:cNvSpPr>
            <a:spLocks noChangeArrowheads="1"/>
          </p:cNvSpPr>
          <p:nvPr/>
        </p:nvSpPr>
        <p:spPr bwMode="auto">
          <a:xfrm>
            <a:off x="2324677" y="3438958"/>
            <a:ext cx="1131887" cy="819150"/>
          </a:xfrm>
          <a:prstGeom prst="roundRect">
            <a:avLst>
              <a:gd name="adj" fmla="val 10671"/>
            </a:avLst>
          </a:prstGeom>
          <a:solidFill>
            <a:srgbClr val="BCE4F2"/>
          </a:solidFill>
          <a:ln w="9525">
            <a:solidFill>
              <a:schemeClr val="tx1"/>
            </a:solidFill>
            <a:round/>
            <a:headEnd/>
            <a:tailEnd/>
          </a:ln>
        </p:spPr>
        <p:txBody>
          <a:bodyPr lIns="0" tIns="0" rIns="0" bIns="0" anchor="b" anchorCtr="1"/>
          <a:lstStyle/>
          <a:p>
            <a:pPr algn="ctr" defTabSz="914400" eaLnBrk="0" fontAlgn="base" hangingPunct="0">
              <a:spcBef>
                <a:spcPct val="0"/>
              </a:spcBef>
              <a:spcAft>
                <a:spcPct val="0"/>
              </a:spcAft>
            </a:pPr>
            <a:endParaRPr lang="en-US" sz="900" dirty="0">
              <a:solidFill>
                <a:srgbClr val="000000"/>
              </a:solidFill>
              <a:latin typeface="Arial" charset="0"/>
              <a:ea typeface="ＭＳ Ｐゴシック" charset="0"/>
              <a:cs typeface="ＭＳ Ｐゴシック" charset="0"/>
            </a:endParaRPr>
          </a:p>
          <a:p>
            <a:pPr algn="ctr" defTabSz="914400" eaLnBrk="0" fontAlgn="base" hangingPunct="0">
              <a:spcBef>
                <a:spcPct val="0"/>
              </a:spcBef>
              <a:spcAft>
                <a:spcPct val="0"/>
              </a:spcAft>
            </a:pPr>
            <a:endParaRPr lang="en-US" sz="900" dirty="0">
              <a:solidFill>
                <a:srgbClr val="000000"/>
              </a:solidFill>
              <a:latin typeface="Arial" charset="0"/>
              <a:ea typeface="ＭＳ Ｐゴシック" charset="0"/>
              <a:cs typeface="ＭＳ Ｐゴシック" charset="0"/>
            </a:endParaRPr>
          </a:p>
          <a:p>
            <a:pPr algn="ctr" defTabSz="914400" eaLnBrk="0" fontAlgn="base" hangingPunct="0">
              <a:spcBef>
                <a:spcPct val="0"/>
              </a:spcBef>
              <a:spcAft>
                <a:spcPct val="0"/>
              </a:spcAft>
            </a:pPr>
            <a:endParaRPr lang="en-US" sz="900" dirty="0">
              <a:solidFill>
                <a:srgbClr val="000000"/>
              </a:solidFill>
              <a:latin typeface="Arial" charset="0"/>
              <a:ea typeface="ＭＳ Ｐゴシック" charset="0"/>
              <a:cs typeface="ＭＳ Ｐゴシック" charset="0"/>
            </a:endParaRPr>
          </a:p>
          <a:p>
            <a:pPr algn="ctr" defTabSz="914400" eaLnBrk="0" fontAlgn="base" hangingPunct="0">
              <a:spcBef>
                <a:spcPct val="0"/>
              </a:spcBef>
              <a:spcAft>
                <a:spcPct val="0"/>
              </a:spcAft>
            </a:pPr>
            <a:r>
              <a:rPr lang="en-US" sz="900" dirty="0" smtClean="0">
                <a:solidFill>
                  <a:srgbClr val="000000"/>
                </a:solidFill>
                <a:latin typeface="Arial" charset="0"/>
                <a:ea typeface="ＭＳ Ｐゴシック" charset="0"/>
                <a:cs typeface="ＭＳ Ｐゴシック" charset="0"/>
              </a:rPr>
              <a:t>dashDB</a:t>
            </a:r>
            <a:endParaRPr lang="en-US" sz="900" dirty="0">
              <a:solidFill>
                <a:srgbClr val="000000"/>
              </a:solidFill>
              <a:latin typeface="Arial" charset="0"/>
              <a:ea typeface="ＭＳ Ｐゴシック" charset="0"/>
              <a:cs typeface="ＭＳ Ｐゴシック" charset="0"/>
            </a:endParaRPr>
          </a:p>
          <a:p>
            <a:pPr algn="ctr" defTabSz="914400" eaLnBrk="0" fontAlgn="base" hangingPunct="0">
              <a:spcBef>
                <a:spcPct val="0"/>
              </a:spcBef>
              <a:spcAft>
                <a:spcPct val="0"/>
              </a:spcAft>
            </a:pPr>
            <a:endParaRPr lang="en-US" sz="900" dirty="0">
              <a:solidFill>
                <a:srgbClr val="000000"/>
              </a:solidFill>
              <a:latin typeface="Arial" charset="0"/>
              <a:ea typeface="ＭＳ Ｐゴシック" charset="0"/>
              <a:cs typeface="ＭＳ Ｐゴシック" charset="0"/>
            </a:endParaRPr>
          </a:p>
          <a:p>
            <a:pPr algn="ctr" defTabSz="914400" eaLnBrk="0" fontAlgn="base" hangingPunct="0">
              <a:spcBef>
                <a:spcPct val="0"/>
              </a:spcBef>
              <a:spcAft>
                <a:spcPct val="0"/>
              </a:spcAft>
            </a:pPr>
            <a:endParaRPr lang="en-US" sz="800" dirty="0">
              <a:solidFill>
                <a:srgbClr val="000000"/>
              </a:solidFill>
              <a:latin typeface="Arial" charset="0"/>
              <a:ea typeface="ＭＳ Ｐゴシック" charset="0"/>
              <a:cs typeface="ＭＳ Ｐゴシック" charset="0"/>
            </a:endParaRPr>
          </a:p>
        </p:txBody>
      </p:sp>
      <p:pic>
        <p:nvPicPr>
          <p:cNvPr id="55" name="Picture 151" descr="deep-analytics-modeli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9927" y="3540558"/>
            <a:ext cx="206375" cy="1651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pic>
        <p:nvPicPr>
          <p:cNvPr id="56" name="Picture 152" descr="data-warehousing.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66052" y="3529445"/>
            <a:ext cx="215900" cy="187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pic>
        <p:nvPicPr>
          <p:cNvPr id="57" name="Picture 153" descr="persistent-data-lay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86639" y="3508808"/>
            <a:ext cx="219075" cy="23018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58" name="Rounded Rectangle 143"/>
          <p:cNvSpPr>
            <a:spLocks noChangeArrowheads="1"/>
          </p:cNvSpPr>
          <p:nvPr/>
        </p:nvSpPr>
        <p:spPr bwMode="auto">
          <a:xfrm>
            <a:off x="422059" y="3856038"/>
            <a:ext cx="760412" cy="195262"/>
          </a:xfrm>
          <a:prstGeom prst="roundRect">
            <a:avLst>
              <a:gd name="adj" fmla="val 16667"/>
            </a:avLst>
          </a:prstGeom>
          <a:solidFill>
            <a:srgbClr val="F9CD9D"/>
          </a:solidFill>
          <a:ln w="3175">
            <a:solidFill>
              <a:schemeClr val="tx1"/>
            </a:solidFill>
            <a:round/>
            <a:headEnd/>
            <a:tailEnd/>
          </a:ln>
        </p:spPr>
        <p:txBody>
          <a:bodyPr lIns="0" tIns="0" rIns="0" bIns="0" anchor="ctr" anchorCtr="1"/>
          <a:lstStyle/>
          <a:p>
            <a:pPr algn="ctr" eaLnBrk="0" fontAlgn="base" hangingPunct="0">
              <a:lnSpc>
                <a:spcPct val="97000"/>
              </a:lnSpc>
              <a:spcBef>
                <a:spcPct val="0"/>
              </a:spcBef>
              <a:spcAft>
                <a:spcPct val="0"/>
              </a:spcAft>
              <a:buClr>
                <a:srgbClr val="000600"/>
              </a:buClr>
              <a:buSzPct val="100000"/>
              <a:buFont typeface="Arial" charset="0"/>
              <a:buNone/>
            </a:pPr>
            <a:r>
              <a:rPr lang="en-US" sz="800" dirty="0" smtClean="0">
                <a:solidFill>
                  <a:srgbClr val="000000"/>
                </a:solidFill>
                <a:latin typeface="Arial" charset="0"/>
                <a:ea typeface="ＭＳ Ｐゴシック" charset="0"/>
                <a:cs typeface="ＭＳ Ｐゴシック" charset="0"/>
              </a:rPr>
              <a:t>Weather </a:t>
            </a:r>
            <a:endParaRPr lang="en-US" sz="800" dirty="0">
              <a:solidFill>
                <a:srgbClr val="000000"/>
              </a:solidFill>
              <a:latin typeface="Arial" charset="0"/>
              <a:ea typeface="ＭＳ Ｐゴシック" charset="0"/>
              <a:cs typeface="ＭＳ Ｐゴシック" charset="0"/>
            </a:endParaRPr>
          </a:p>
        </p:txBody>
      </p:sp>
      <p:sp>
        <p:nvSpPr>
          <p:cNvPr id="59" name="Rounded Rectangle 143"/>
          <p:cNvSpPr>
            <a:spLocks noChangeArrowheads="1"/>
          </p:cNvSpPr>
          <p:nvPr/>
        </p:nvSpPr>
        <p:spPr bwMode="auto">
          <a:xfrm>
            <a:off x="422059" y="4118986"/>
            <a:ext cx="760412" cy="195262"/>
          </a:xfrm>
          <a:prstGeom prst="roundRect">
            <a:avLst>
              <a:gd name="adj" fmla="val 16667"/>
            </a:avLst>
          </a:prstGeom>
          <a:solidFill>
            <a:srgbClr val="F9CD9D"/>
          </a:solidFill>
          <a:ln w="3175">
            <a:solidFill>
              <a:schemeClr val="tx1"/>
            </a:solidFill>
            <a:round/>
            <a:headEnd/>
            <a:tailEnd/>
          </a:ln>
        </p:spPr>
        <p:txBody>
          <a:bodyPr lIns="0" tIns="0" rIns="0" bIns="0" anchor="ctr" anchorCtr="1"/>
          <a:lstStyle/>
          <a:p>
            <a:pPr algn="ctr" eaLnBrk="0" fontAlgn="base" hangingPunct="0">
              <a:lnSpc>
                <a:spcPct val="97000"/>
              </a:lnSpc>
              <a:spcBef>
                <a:spcPct val="0"/>
              </a:spcBef>
              <a:spcAft>
                <a:spcPct val="0"/>
              </a:spcAft>
              <a:buClr>
                <a:srgbClr val="000600"/>
              </a:buClr>
              <a:buSzPct val="100000"/>
              <a:buFont typeface="Arial" charset="0"/>
              <a:buNone/>
            </a:pPr>
            <a:r>
              <a:rPr lang="en-US" sz="800" dirty="0" smtClean="0">
                <a:solidFill>
                  <a:srgbClr val="000000"/>
                </a:solidFill>
                <a:latin typeface="Arial" charset="0"/>
                <a:ea typeface="ＭＳ Ｐゴシック" charset="0"/>
                <a:cs typeface="ＭＳ Ｐゴシック" charset="0"/>
              </a:rPr>
              <a:t>Vendor Data</a:t>
            </a:r>
            <a:endParaRPr lang="en-US" sz="800" dirty="0">
              <a:solidFill>
                <a:srgbClr val="000000"/>
              </a:solidFill>
              <a:latin typeface="Arial" charset="0"/>
              <a:ea typeface="ＭＳ Ｐゴシック" charset="0"/>
              <a:cs typeface="ＭＳ Ｐゴシック" charset="0"/>
            </a:endParaRPr>
          </a:p>
        </p:txBody>
      </p:sp>
      <p:sp>
        <p:nvSpPr>
          <p:cNvPr id="60" name="Rounded Rectangle 115"/>
          <p:cNvSpPr>
            <a:spLocks noChangeArrowheads="1"/>
          </p:cNvSpPr>
          <p:nvPr/>
        </p:nvSpPr>
        <p:spPr bwMode="auto">
          <a:xfrm>
            <a:off x="5135489" y="3603700"/>
            <a:ext cx="725488" cy="379413"/>
          </a:xfrm>
          <a:prstGeom prst="roundRect">
            <a:avLst>
              <a:gd name="adj" fmla="val 16667"/>
            </a:avLst>
          </a:prstGeom>
          <a:solidFill>
            <a:srgbClr val="FFE98B"/>
          </a:solidFill>
          <a:ln>
            <a:solidFill>
              <a:schemeClr val="tx1"/>
            </a:solidFill>
          </a:ln>
          <a:extLst/>
        </p:spPr>
        <p:txBody>
          <a:bodyPr lIns="0" tIns="0" rIns="0" bIns="0" anchor="ctr" anchorCtr="1"/>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fontAlgn="base">
              <a:spcBef>
                <a:spcPct val="0"/>
              </a:spcBef>
              <a:spcAft>
                <a:spcPct val="0"/>
              </a:spcAft>
              <a:defRPr>
                <a:solidFill>
                  <a:schemeClr val="tx1"/>
                </a:solidFill>
                <a:latin typeface="Arial" pitchFamily="34" charset="0"/>
                <a:ea typeface="MS PGothic" pitchFamily="34" charset="-128"/>
              </a:defRPr>
            </a:lvl6pPr>
            <a:lvl7pPr marL="2971800" indent="-228600" fontAlgn="base">
              <a:spcBef>
                <a:spcPct val="0"/>
              </a:spcBef>
              <a:spcAft>
                <a:spcPct val="0"/>
              </a:spcAft>
              <a:defRPr>
                <a:solidFill>
                  <a:schemeClr val="tx1"/>
                </a:solidFill>
                <a:latin typeface="Arial" pitchFamily="34" charset="0"/>
                <a:ea typeface="MS PGothic" pitchFamily="34" charset="-128"/>
              </a:defRPr>
            </a:lvl7pPr>
            <a:lvl8pPr marL="3429000" indent="-228600" fontAlgn="base">
              <a:spcBef>
                <a:spcPct val="0"/>
              </a:spcBef>
              <a:spcAft>
                <a:spcPct val="0"/>
              </a:spcAft>
              <a:defRPr>
                <a:solidFill>
                  <a:schemeClr val="tx1"/>
                </a:solidFill>
                <a:latin typeface="Arial" pitchFamily="34" charset="0"/>
                <a:ea typeface="MS PGothic" pitchFamily="34" charset="-128"/>
              </a:defRPr>
            </a:lvl8pPr>
            <a:lvl9pPr marL="3886200" indent="-228600" fontAlgn="base">
              <a:spcBef>
                <a:spcPct val="0"/>
              </a:spcBef>
              <a:spcAft>
                <a:spcPct val="0"/>
              </a:spcAft>
              <a:defRPr>
                <a:solidFill>
                  <a:schemeClr val="tx1"/>
                </a:solidFill>
                <a:latin typeface="Arial" pitchFamily="34" charset="0"/>
                <a:ea typeface="MS PGothic" pitchFamily="34" charset="-128"/>
              </a:defRPr>
            </a:lvl9pPr>
          </a:lstStyle>
          <a:p>
            <a:pPr algn="ctr" defTabSz="914378" eaLnBrk="0" fontAlgn="base" hangingPunct="0">
              <a:spcBef>
                <a:spcPct val="0"/>
              </a:spcBef>
              <a:spcAft>
                <a:spcPct val="0"/>
              </a:spcAft>
              <a:defRPr/>
            </a:pPr>
            <a:r>
              <a:rPr lang="en-US" altLang="en-US" sz="800" kern="0" dirty="0" smtClean="0">
                <a:solidFill>
                  <a:srgbClr val="000000"/>
                </a:solidFill>
                <a:latin typeface="Arial"/>
                <a:cs typeface="ＭＳ Ｐゴシック" charset="0"/>
              </a:rPr>
              <a:t>Machine Learning</a:t>
            </a:r>
            <a:endParaRPr lang="en-US" altLang="en-US" sz="800" kern="0" dirty="0">
              <a:solidFill>
                <a:srgbClr val="000000"/>
              </a:solidFill>
              <a:latin typeface="Arial"/>
              <a:cs typeface="ＭＳ Ｐゴシック" charset="0"/>
            </a:endParaRPr>
          </a:p>
        </p:txBody>
      </p:sp>
      <p:sp>
        <p:nvSpPr>
          <p:cNvPr id="61" name="Rounded Rectangle 115"/>
          <p:cNvSpPr>
            <a:spLocks noChangeArrowheads="1"/>
          </p:cNvSpPr>
          <p:nvPr/>
        </p:nvSpPr>
        <p:spPr bwMode="auto">
          <a:xfrm>
            <a:off x="7369155" y="3968031"/>
            <a:ext cx="888483" cy="450850"/>
          </a:xfrm>
          <a:prstGeom prst="roundRect">
            <a:avLst>
              <a:gd name="adj" fmla="val 16667"/>
            </a:avLst>
          </a:prstGeom>
          <a:solidFill>
            <a:srgbClr val="BCE4F2"/>
          </a:solidFill>
          <a:ln>
            <a:solidFill>
              <a:schemeClr val="tx1"/>
            </a:solidFill>
          </a:ln>
          <a:extLst/>
        </p:spPr>
        <p:txBody>
          <a:bodyPr lIns="0" tIns="0" rIns="0" bIns="0" anchor="ctr" anchorCtr="1"/>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fontAlgn="base">
              <a:spcBef>
                <a:spcPct val="0"/>
              </a:spcBef>
              <a:spcAft>
                <a:spcPct val="0"/>
              </a:spcAft>
              <a:defRPr>
                <a:solidFill>
                  <a:schemeClr val="tx1"/>
                </a:solidFill>
                <a:latin typeface="Arial" pitchFamily="34" charset="0"/>
                <a:ea typeface="MS PGothic" pitchFamily="34" charset="-128"/>
              </a:defRPr>
            </a:lvl6pPr>
            <a:lvl7pPr marL="2971800" indent="-228600" fontAlgn="base">
              <a:spcBef>
                <a:spcPct val="0"/>
              </a:spcBef>
              <a:spcAft>
                <a:spcPct val="0"/>
              </a:spcAft>
              <a:defRPr>
                <a:solidFill>
                  <a:schemeClr val="tx1"/>
                </a:solidFill>
                <a:latin typeface="Arial" pitchFamily="34" charset="0"/>
                <a:ea typeface="MS PGothic" pitchFamily="34" charset="-128"/>
              </a:defRPr>
            </a:lvl7pPr>
            <a:lvl8pPr marL="3429000" indent="-228600" fontAlgn="base">
              <a:spcBef>
                <a:spcPct val="0"/>
              </a:spcBef>
              <a:spcAft>
                <a:spcPct val="0"/>
              </a:spcAft>
              <a:defRPr>
                <a:solidFill>
                  <a:schemeClr val="tx1"/>
                </a:solidFill>
                <a:latin typeface="Arial" pitchFamily="34" charset="0"/>
                <a:ea typeface="MS PGothic" pitchFamily="34" charset="-128"/>
              </a:defRPr>
            </a:lvl8pPr>
            <a:lvl9pPr marL="3886200" indent="-228600" fontAlgn="base">
              <a:spcBef>
                <a:spcPct val="0"/>
              </a:spcBef>
              <a:spcAft>
                <a:spcPct val="0"/>
              </a:spcAft>
              <a:defRPr>
                <a:solidFill>
                  <a:schemeClr val="tx1"/>
                </a:solidFill>
                <a:latin typeface="Arial" pitchFamily="34" charset="0"/>
                <a:ea typeface="MS PGothic" pitchFamily="34" charset="-128"/>
              </a:defRPr>
            </a:lvl9pPr>
          </a:lstStyle>
          <a:p>
            <a:pPr algn="ctr" defTabSz="914400" eaLnBrk="0" fontAlgn="base" hangingPunct="0">
              <a:spcBef>
                <a:spcPct val="0"/>
              </a:spcBef>
              <a:spcAft>
                <a:spcPct val="0"/>
              </a:spcAft>
              <a:defRPr/>
            </a:pPr>
            <a:r>
              <a:rPr lang="en-US" altLang="en-US" sz="900" dirty="0" smtClean="0">
                <a:solidFill>
                  <a:srgbClr val="000000"/>
                </a:solidFill>
                <a:latin typeface="Arial"/>
                <a:cs typeface="ＭＳ Ｐゴシック" charset="0"/>
              </a:rPr>
              <a:t>Watson Visual Recognition</a:t>
            </a:r>
            <a:endParaRPr lang="en-US" altLang="en-US" sz="900" dirty="0">
              <a:solidFill>
                <a:srgbClr val="000000"/>
              </a:solidFill>
              <a:latin typeface="Arial"/>
              <a:cs typeface="ＭＳ Ｐゴシック" charset="0"/>
            </a:endParaRPr>
          </a:p>
        </p:txBody>
      </p:sp>
      <p:sp>
        <p:nvSpPr>
          <p:cNvPr id="63" name="Arrow: Right 61"/>
          <p:cNvSpPr>
            <a:spLocks/>
          </p:cNvSpPr>
          <p:nvPr/>
        </p:nvSpPr>
        <p:spPr bwMode="auto">
          <a:xfrm>
            <a:off x="4001075" y="4546874"/>
            <a:ext cx="3963411" cy="733425"/>
          </a:xfrm>
          <a:prstGeom prst="rightArrow">
            <a:avLst>
              <a:gd name="adj1" fmla="val 47101"/>
              <a:gd name="adj2" fmla="val 50000"/>
            </a:avLst>
          </a:prstGeom>
          <a:solidFill>
            <a:schemeClr val="accent6">
              <a:lumMod val="20000"/>
              <a:lumOff val="80000"/>
            </a:schemeClr>
          </a:solidFill>
          <a:ln>
            <a:solidFill>
              <a:schemeClr val="tx1"/>
            </a:solidFill>
          </a:ln>
          <a:effectLst/>
          <a:extLst/>
        </p:spPr>
        <p:txBody>
          <a:bodyPr wrap="square">
            <a:spAutoFit/>
          </a:bodyPr>
          <a:lstStyle/>
          <a:p>
            <a:pPr defTabSz="914378" eaLnBrk="0" fontAlgn="base" hangingPunct="0">
              <a:spcBef>
                <a:spcPct val="0"/>
              </a:spcBef>
              <a:spcAft>
                <a:spcPct val="0"/>
              </a:spcAft>
              <a:defRPr/>
            </a:pPr>
            <a:endParaRPr lang="en-US">
              <a:solidFill>
                <a:srgbClr val="000000"/>
              </a:solidFill>
              <a:latin typeface="Arial" charset="0"/>
              <a:ea typeface="ＭＳ Ｐゴシック" charset="0"/>
              <a:cs typeface="ＭＳ Ｐゴシック" charset="0"/>
            </a:endParaRPr>
          </a:p>
        </p:txBody>
      </p:sp>
      <p:sp>
        <p:nvSpPr>
          <p:cNvPr id="69" name="Rounded Rectangle 115"/>
          <p:cNvSpPr>
            <a:spLocks noChangeArrowheads="1"/>
          </p:cNvSpPr>
          <p:nvPr/>
        </p:nvSpPr>
        <p:spPr bwMode="auto">
          <a:xfrm>
            <a:off x="7008303" y="1877352"/>
            <a:ext cx="687616" cy="420586"/>
          </a:xfrm>
          <a:prstGeom prst="roundRect">
            <a:avLst>
              <a:gd name="adj" fmla="val 16667"/>
            </a:avLst>
          </a:prstGeom>
          <a:solidFill>
            <a:schemeClr val="accent1"/>
          </a:solidFill>
          <a:ln>
            <a:solidFill>
              <a:schemeClr val="tx1"/>
            </a:solidFill>
          </a:ln>
          <a:extLst/>
        </p:spPr>
        <p:txBody>
          <a:bodyPr lIns="0" tIns="0" rIns="0" bIns="0" anchor="ctr" anchorCtr="1"/>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fontAlgn="base">
              <a:spcBef>
                <a:spcPct val="0"/>
              </a:spcBef>
              <a:spcAft>
                <a:spcPct val="0"/>
              </a:spcAft>
              <a:defRPr>
                <a:solidFill>
                  <a:schemeClr val="tx1"/>
                </a:solidFill>
                <a:latin typeface="Arial" pitchFamily="34" charset="0"/>
                <a:ea typeface="MS PGothic" pitchFamily="34" charset="-128"/>
              </a:defRPr>
            </a:lvl6pPr>
            <a:lvl7pPr marL="2971800" indent="-228600" fontAlgn="base">
              <a:spcBef>
                <a:spcPct val="0"/>
              </a:spcBef>
              <a:spcAft>
                <a:spcPct val="0"/>
              </a:spcAft>
              <a:defRPr>
                <a:solidFill>
                  <a:schemeClr val="tx1"/>
                </a:solidFill>
                <a:latin typeface="Arial" pitchFamily="34" charset="0"/>
                <a:ea typeface="MS PGothic" pitchFamily="34" charset="-128"/>
              </a:defRPr>
            </a:lvl7pPr>
            <a:lvl8pPr marL="3429000" indent="-228600" fontAlgn="base">
              <a:spcBef>
                <a:spcPct val="0"/>
              </a:spcBef>
              <a:spcAft>
                <a:spcPct val="0"/>
              </a:spcAft>
              <a:defRPr>
                <a:solidFill>
                  <a:schemeClr val="tx1"/>
                </a:solidFill>
                <a:latin typeface="Arial" pitchFamily="34" charset="0"/>
                <a:ea typeface="MS PGothic" pitchFamily="34" charset="-128"/>
              </a:defRPr>
            </a:lvl8pPr>
            <a:lvl9pPr marL="3886200" indent="-228600" fontAlgn="base">
              <a:spcBef>
                <a:spcPct val="0"/>
              </a:spcBef>
              <a:spcAft>
                <a:spcPct val="0"/>
              </a:spcAft>
              <a:defRPr>
                <a:solidFill>
                  <a:schemeClr val="tx1"/>
                </a:solidFill>
                <a:latin typeface="Arial" pitchFamily="34" charset="0"/>
                <a:ea typeface="MS PGothic" pitchFamily="34" charset="-128"/>
              </a:defRPr>
            </a:lvl9pPr>
          </a:lstStyle>
          <a:p>
            <a:pPr algn="ctr" defTabSz="914378" eaLnBrk="0" fontAlgn="base" hangingPunct="0">
              <a:spcBef>
                <a:spcPct val="0"/>
              </a:spcBef>
              <a:spcAft>
                <a:spcPct val="0"/>
              </a:spcAft>
              <a:defRPr/>
            </a:pPr>
            <a:r>
              <a:rPr lang="en-US" altLang="en-US" sz="900" kern="0" dirty="0" smtClean="0">
                <a:solidFill>
                  <a:srgbClr val="000000"/>
                </a:solidFill>
                <a:latin typeface="Arial"/>
                <a:cs typeface="ＭＳ Ｐゴシック" charset="0"/>
              </a:rPr>
              <a:t>Cognos</a:t>
            </a:r>
          </a:p>
          <a:p>
            <a:pPr algn="ctr" defTabSz="914378" eaLnBrk="0" fontAlgn="base" hangingPunct="0">
              <a:spcBef>
                <a:spcPct val="0"/>
              </a:spcBef>
              <a:spcAft>
                <a:spcPct val="0"/>
              </a:spcAft>
              <a:defRPr/>
            </a:pPr>
            <a:r>
              <a:rPr lang="en-US" altLang="en-US" sz="900" kern="0" dirty="0" smtClean="0">
                <a:solidFill>
                  <a:srgbClr val="000000"/>
                </a:solidFill>
                <a:latin typeface="Arial"/>
                <a:cs typeface="ＭＳ Ｐゴシック" charset="0"/>
              </a:rPr>
              <a:t>Analytics</a:t>
            </a:r>
            <a:endParaRPr lang="en-US" altLang="en-US" sz="900" kern="0" dirty="0">
              <a:solidFill>
                <a:srgbClr val="000000"/>
              </a:solidFill>
              <a:latin typeface="Arial"/>
              <a:cs typeface="ＭＳ Ｐゴシック" charset="0"/>
            </a:endParaRPr>
          </a:p>
        </p:txBody>
      </p:sp>
      <p:sp>
        <p:nvSpPr>
          <p:cNvPr id="70" name="Rounded Rectangle 115"/>
          <p:cNvSpPr>
            <a:spLocks noChangeArrowheads="1"/>
          </p:cNvSpPr>
          <p:nvPr/>
        </p:nvSpPr>
        <p:spPr bwMode="auto">
          <a:xfrm>
            <a:off x="7788003" y="1866857"/>
            <a:ext cx="688272" cy="431081"/>
          </a:xfrm>
          <a:prstGeom prst="roundRect">
            <a:avLst>
              <a:gd name="adj" fmla="val 16667"/>
            </a:avLst>
          </a:prstGeom>
          <a:solidFill>
            <a:schemeClr val="accent1"/>
          </a:solidFill>
          <a:ln>
            <a:solidFill>
              <a:schemeClr val="tx1"/>
            </a:solidFill>
          </a:ln>
          <a:extLst/>
        </p:spPr>
        <p:txBody>
          <a:bodyPr lIns="0" tIns="0" rIns="0" bIns="0" anchor="ctr" anchorCtr="1"/>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fontAlgn="base">
              <a:spcBef>
                <a:spcPct val="0"/>
              </a:spcBef>
              <a:spcAft>
                <a:spcPct val="0"/>
              </a:spcAft>
              <a:defRPr>
                <a:solidFill>
                  <a:schemeClr val="tx1"/>
                </a:solidFill>
                <a:latin typeface="Arial" pitchFamily="34" charset="0"/>
                <a:ea typeface="MS PGothic" pitchFamily="34" charset="-128"/>
              </a:defRPr>
            </a:lvl6pPr>
            <a:lvl7pPr marL="2971800" indent="-228600" fontAlgn="base">
              <a:spcBef>
                <a:spcPct val="0"/>
              </a:spcBef>
              <a:spcAft>
                <a:spcPct val="0"/>
              </a:spcAft>
              <a:defRPr>
                <a:solidFill>
                  <a:schemeClr val="tx1"/>
                </a:solidFill>
                <a:latin typeface="Arial" pitchFamily="34" charset="0"/>
                <a:ea typeface="MS PGothic" pitchFamily="34" charset="-128"/>
              </a:defRPr>
            </a:lvl7pPr>
            <a:lvl8pPr marL="3429000" indent="-228600" fontAlgn="base">
              <a:spcBef>
                <a:spcPct val="0"/>
              </a:spcBef>
              <a:spcAft>
                <a:spcPct val="0"/>
              </a:spcAft>
              <a:defRPr>
                <a:solidFill>
                  <a:schemeClr val="tx1"/>
                </a:solidFill>
                <a:latin typeface="Arial" pitchFamily="34" charset="0"/>
                <a:ea typeface="MS PGothic" pitchFamily="34" charset="-128"/>
              </a:defRPr>
            </a:lvl8pPr>
            <a:lvl9pPr marL="3886200" indent="-228600" fontAlgn="base">
              <a:spcBef>
                <a:spcPct val="0"/>
              </a:spcBef>
              <a:spcAft>
                <a:spcPct val="0"/>
              </a:spcAft>
              <a:defRPr>
                <a:solidFill>
                  <a:schemeClr val="tx1"/>
                </a:solidFill>
                <a:latin typeface="Arial" pitchFamily="34" charset="0"/>
                <a:ea typeface="MS PGothic" pitchFamily="34" charset="-128"/>
              </a:defRPr>
            </a:lvl9pPr>
          </a:lstStyle>
          <a:p>
            <a:pPr algn="ctr" defTabSz="914378" eaLnBrk="0" fontAlgn="base" hangingPunct="0">
              <a:spcBef>
                <a:spcPct val="0"/>
              </a:spcBef>
              <a:spcAft>
                <a:spcPct val="0"/>
              </a:spcAft>
              <a:defRPr/>
            </a:pPr>
            <a:r>
              <a:rPr lang="en-US" altLang="en-US" sz="900" kern="0" dirty="0">
                <a:solidFill>
                  <a:srgbClr val="000000"/>
                </a:solidFill>
                <a:latin typeface="Arial"/>
                <a:cs typeface="ＭＳ Ｐゴシック" charset="0"/>
              </a:rPr>
              <a:t>Watson Analytics</a:t>
            </a:r>
          </a:p>
        </p:txBody>
      </p:sp>
      <p:sp>
        <p:nvSpPr>
          <p:cNvPr id="71" name="Arrow: Right 61"/>
          <p:cNvSpPr>
            <a:spLocks/>
          </p:cNvSpPr>
          <p:nvPr/>
        </p:nvSpPr>
        <p:spPr bwMode="auto">
          <a:xfrm rot="10800000">
            <a:off x="3734376" y="4550110"/>
            <a:ext cx="3846638" cy="733425"/>
          </a:xfrm>
          <a:prstGeom prst="rightArrow">
            <a:avLst>
              <a:gd name="adj1" fmla="val 47101"/>
              <a:gd name="adj2" fmla="val 50000"/>
            </a:avLst>
          </a:prstGeom>
          <a:solidFill>
            <a:schemeClr val="accent6">
              <a:lumMod val="20000"/>
              <a:lumOff val="80000"/>
            </a:schemeClr>
          </a:solidFill>
          <a:ln>
            <a:solidFill>
              <a:schemeClr val="tx1"/>
            </a:solidFill>
          </a:ln>
          <a:effectLst/>
          <a:extLst/>
        </p:spPr>
        <p:txBody>
          <a:bodyPr wrap="square">
            <a:spAutoFit/>
          </a:bodyPr>
          <a:lstStyle/>
          <a:p>
            <a:pPr defTabSz="914378" eaLnBrk="0" fontAlgn="base" hangingPunct="0">
              <a:spcBef>
                <a:spcPct val="0"/>
              </a:spcBef>
              <a:spcAft>
                <a:spcPct val="0"/>
              </a:spcAft>
              <a:defRPr/>
            </a:pPr>
            <a:endParaRPr lang="en-US">
              <a:solidFill>
                <a:srgbClr val="000000"/>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444857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BM Analytics_wht_template">
  <a:themeElements>
    <a:clrScheme name="Custom 2">
      <a:dk1>
        <a:srgbClr val="000000"/>
      </a:dk1>
      <a:lt1>
        <a:srgbClr val="FFFFFF"/>
      </a:lt1>
      <a:dk2>
        <a:srgbClr val="005D81"/>
      </a:dk2>
      <a:lt2>
        <a:srgbClr val="808080"/>
      </a:lt2>
      <a:accent1>
        <a:srgbClr val="007DAD"/>
      </a:accent1>
      <a:accent2>
        <a:srgbClr val="00B2EF"/>
      </a:accent2>
      <a:accent3>
        <a:srgbClr val="FFFFFF"/>
      </a:accent3>
      <a:accent4>
        <a:srgbClr val="000000"/>
      </a:accent4>
      <a:accent5>
        <a:srgbClr val="F39128"/>
      </a:accent5>
      <a:accent6>
        <a:srgbClr val="0070C0"/>
      </a:accent6>
      <a:hlink>
        <a:srgbClr val="007DAD"/>
      </a:hlink>
      <a:folHlink>
        <a:srgbClr val="F39128"/>
      </a:folHlink>
    </a:clrScheme>
    <a:fontScheme name="Big_Data_&amp;_Analytics_Brand_wht_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Big_Data_&amp;_Analytics_Brand_wht_template 1">
        <a:dk1>
          <a:srgbClr val="000000"/>
        </a:dk1>
        <a:lt1>
          <a:srgbClr val="FFFFFF"/>
        </a:lt1>
        <a:dk2>
          <a:srgbClr val="000000"/>
        </a:dk2>
        <a:lt2>
          <a:srgbClr val="808080"/>
        </a:lt2>
        <a:accent1>
          <a:srgbClr val="83D1F5"/>
        </a:accent1>
        <a:accent2>
          <a:srgbClr val="008ABF"/>
        </a:accent2>
        <a:accent3>
          <a:srgbClr val="FFFFFF"/>
        </a:accent3>
        <a:accent4>
          <a:srgbClr val="000000"/>
        </a:accent4>
        <a:accent5>
          <a:srgbClr val="C1E5F9"/>
        </a:accent5>
        <a:accent6>
          <a:srgbClr val="007DAD"/>
        </a:accent6>
        <a:hlink>
          <a:srgbClr val="007670"/>
        </a:hlink>
        <a:folHlink>
          <a:srgbClr val="FDB81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3" id="{12C11A47-8DDC-BD4D-AE51-40F1E63104CC}" vid="{5C5CB90A-7245-514F-8E1A-BEB447327A9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875</TotalTime>
  <Words>948</Words>
  <Application>Microsoft Macintosh PowerPoint</Application>
  <PresentationFormat>On-screen Show (4:3)</PresentationFormat>
  <Paragraphs>87</Paragraphs>
  <Slides>4</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vt:i4>
      </vt:variant>
    </vt:vector>
  </HeadingPairs>
  <TitlesOfParts>
    <vt:vector size="16" baseType="lpstr">
      <vt:lpstr>Calibri</vt:lpstr>
      <vt:lpstr>DejaVu Sans</vt:lpstr>
      <vt:lpstr>Helvetica Neue</vt:lpstr>
      <vt:lpstr>Helvetica Neue Light</vt:lpstr>
      <vt:lpstr>MS PGothic</vt:lpstr>
      <vt:lpstr>ＭＳ Ｐゴシック</vt:lpstr>
      <vt:lpstr>Symbol</vt:lpstr>
      <vt:lpstr>Times New Roman</vt:lpstr>
      <vt:lpstr>Wingdings</vt:lpstr>
      <vt:lpstr>Arial</vt:lpstr>
      <vt:lpstr>1_Office Theme</vt:lpstr>
      <vt:lpstr>IBM Analytics_wht_template</vt:lpstr>
      <vt:lpstr>PowerPoint Presentation</vt:lpstr>
      <vt:lpstr>Visual Recognition Package</vt:lpstr>
      <vt:lpstr>IBM Industrial Use Cases for Image Recognition</vt:lpstr>
      <vt:lpstr>Runtime Flow - Visual Recognition - Drones</vt:lpstr>
    </vt:vector>
  </TitlesOfParts>
  <Company>IBM</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Paula McAnallen</dc:creator>
  <cp:lastModifiedBy>LESLIE RODRIGUEZ</cp:lastModifiedBy>
  <cp:revision>16</cp:revision>
  <dcterms:created xsi:type="dcterms:W3CDTF">2017-05-05T12:54:24Z</dcterms:created>
  <dcterms:modified xsi:type="dcterms:W3CDTF">2017-05-11T00:13:31Z</dcterms:modified>
</cp:coreProperties>
</file>