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2" r:id="rId1"/>
  </p:sldMasterIdLst>
  <p:notesMasterIdLst>
    <p:notesMasterId r:id="rId18"/>
  </p:notesMasterIdLst>
  <p:handoutMasterIdLst>
    <p:handoutMasterId r:id="rId19"/>
  </p:handoutMasterIdLst>
  <p:sldIdLst>
    <p:sldId id="258" r:id="rId2"/>
    <p:sldId id="338" r:id="rId3"/>
    <p:sldId id="339" r:id="rId4"/>
    <p:sldId id="357" r:id="rId5"/>
    <p:sldId id="358" r:id="rId6"/>
    <p:sldId id="359" r:id="rId7"/>
    <p:sldId id="345" r:id="rId8"/>
    <p:sldId id="346" r:id="rId9"/>
    <p:sldId id="347" r:id="rId10"/>
    <p:sldId id="348" r:id="rId11"/>
    <p:sldId id="349" r:id="rId12"/>
    <p:sldId id="350" r:id="rId13"/>
    <p:sldId id="360" r:id="rId14"/>
    <p:sldId id="353" r:id="rId15"/>
    <p:sldId id="354" r:id="rId16"/>
    <p:sldId id="356"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C4"/>
    <a:srgbClr val="969696"/>
    <a:srgbClr val="AB1A86"/>
    <a:srgbClr val="FDB813"/>
    <a:srgbClr val="594F13"/>
    <a:srgbClr val="003F69"/>
    <a:srgbClr val="00B2EF"/>
    <a:srgbClr val="004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12" autoAdjust="0"/>
  </p:normalViewPr>
  <p:slideViewPr>
    <p:cSldViewPr snapToGrid="0">
      <p:cViewPr varScale="1">
        <p:scale>
          <a:sx n="80" d="100"/>
          <a:sy n="80" d="100"/>
        </p:scale>
        <p:origin x="2514" y="84"/>
      </p:cViewPr>
      <p:guideLst>
        <p:guide orient="horz" pos="2160"/>
        <p:guide pos="2880"/>
      </p:guideLst>
    </p:cSldViewPr>
  </p:slideViewPr>
  <p:notesTextViewPr>
    <p:cViewPr>
      <p:scale>
        <a:sx n="3" d="2"/>
        <a:sy n="3" d="2"/>
      </p:scale>
      <p:origin x="0" y="0"/>
    </p:cViewPr>
  </p:notesTextViewPr>
  <p:sorterViewPr>
    <p:cViewPr>
      <p:scale>
        <a:sx n="140" d="100"/>
        <a:sy n="140" d="100"/>
      </p:scale>
      <p:origin x="0" y="0"/>
    </p:cViewPr>
  </p:sorterViewPr>
  <p:notesViewPr>
    <p:cSldViewPr snapToGrid="0">
      <p:cViewPr>
        <p:scale>
          <a:sx n="150" d="100"/>
          <a:sy n="150" d="100"/>
        </p:scale>
        <p:origin x="1320" y="-2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defRPr>
            </a:lvl1pPr>
          </a:lstStyle>
          <a:p>
            <a:pPr>
              <a:defRPr/>
            </a:pPr>
            <a:endParaRPr lang="en-US"/>
          </a:p>
        </p:txBody>
      </p:sp>
      <p:sp>
        <p:nvSpPr>
          <p:cNvPr id="19459" name="Rectangle 3"/>
          <p:cNvSpPr>
            <a:spLocks noGrp="1" noChangeArrowheads="1"/>
          </p:cNvSpPr>
          <p:nvPr>
            <p:ph type="dt" sz="quarter" idx="1"/>
          </p:nvPr>
        </p:nvSpPr>
        <p:spPr bwMode="auto">
          <a:xfrm>
            <a:off x="3884613" y="0"/>
            <a:ext cx="29718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defRPr>
            </a:lvl1pPr>
          </a:lstStyle>
          <a:p>
            <a:pPr>
              <a:defRPr/>
            </a:pPr>
            <a:endParaRPr lang="en-US"/>
          </a:p>
        </p:txBody>
      </p:sp>
      <p:sp>
        <p:nvSpPr>
          <p:cNvPr id="19460" name="Rectangle 4"/>
          <p:cNvSpPr>
            <a:spLocks noGrp="1" noChangeArrowheads="1"/>
          </p:cNvSpPr>
          <p:nvPr>
            <p:ph type="ftr" sz="quarter" idx="2"/>
          </p:nvPr>
        </p:nvSpPr>
        <p:spPr bwMode="auto">
          <a:xfrm>
            <a:off x="0" y="8685213"/>
            <a:ext cx="2971800" cy="457200"/>
          </a:xfrm>
          <a:prstGeom prst="rect">
            <a:avLst/>
          </a:prstGeom>
          <a:noFill/>
          <a:ln>
            <a:noFill/>
          </a:ln>
          <a:effectLst/>
          <a:extLst>
            <a:ext uri="{FAA26D3D-D897-4be2-8F04-BA451C77F1D7}"/>
          </a:extLst>
        </p:spPr>
        <p:txBody>
          <a:bodyPr vert="horz" wrap="square" lIns="91440" tIns="45720" rIns="91440" bIns="45720" numCol="1" anchor="b" anchorCtr="0" compatLnSpc="1">
            <a:prstTxWarp prst="textNoShape">
              <a:avLst/>
            </a:prstTxWarp>
          </a:bodyPr>
          <a:lstStyle>
            <a:lvl1pPr eaLnBrk="1" hangingPunct="1">
              <a:defRPr sz="800">
                <a:latin typeface="Arial" panose="020B0604020202020204" pitchFamily="34" charset="0"/>
              </a:defRPr>
            </a:lvl1pPr>
          </a:lstStyle>
          <a:p>
            <a:pPr>
              <a:defRPr/>
            </a:pPr>
            <a:r>
              <a:rPr lang="en-US" altLang="en-US"/>
              <a:t>IBM Analytics</a:t>
            </a:r>
            <a:br>
              <a:rPr lang="en-US" altLang="en-US" sz="1200"/>
            </a:br>
            <a:r>
              <a:rPr lang="en-US" altLang="en-US"/>
              <a:t>© 2015 IBM Corporation</a:t>
            </a:r>
            <a:endParaRPr lang="en-US" altLang="en-US" sz="1200"/>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5B66714-5073-4FDF-8634-38DF204DE78B}" type="slidenum">
              <a:rPr lang="en-US" altLang="en-US"/>
              <a:pPr>
                <a:defRPr/>
              </a:pPr>
              <a:t>‹#›</a:t>
            </a:fld>
            <a:endParaRPr lang="en-US" altLang="en-US"/>
          </a:p>
        </p:txBody>
      </p:sp>
    </p:spTree>
    <p:extLst>
      <p:ext uri="{BB962C8B-B14F-4D97-AF65-F5344CB8AC3E}">
        <p14:creationId xmlns:p14="http://schemas.microsoft.com/office/powerpoint/2010/main" val="3123172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charset="0"/>
              </a:defRPr>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FAA26D3D-D897-4be2-8F04-BA451C77F1D7}"/>
          </a:extLst>
        </p:spPr>
        <p:txBody>
          <a:bodyPr vert="horz" wrap="square" lIns="91440" tIns="45720" rIns="91440" bIns="45720" numCol="1" anchor="b" anchorCtr="0" compatLnSpc="1">
            <a:prstTxWarp prst="textNoShape">
              <a:avLst/>
            </a:prstTxWarp>
          </a:bodyPr>
          <a:lstStyle>
            <a:lvl1pPr eaLnBrk="1" hangingPunct="1">
              <a:defRPr sz="800">
                <a:latin typeface="Arial" panose="020B0604020202020204" pitchFamily="34" charset="0"/>
              </a:defRPr>
            </a:lvl1pPr>
          </a:lstStyle>
          <a:p>
            <a:pPr>
              <a:defRPr/>
            </a:pPr>
            <a:r>
              <a:rPr lang="en-US" altLang="en-US"/>
              <a:t>IBM Analytics</a:t>
            </a:r>
            <a:br>
              <a:rPr lang="en-US" altLang="en-US" sz="1200"/>
            </a:br>
            <a:r>
              <a:rPr lang="en-US" altLang="en-US"/>
              <a:t>© 2015 IBM Corporation</a:t>
            </a:r>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382E7ED-DEEF-454F-8739-56C75DD551F2}" type="slidenum">
              <a:rPr lang="en-US" altLang="en-US"/>
              <a:pPr>
                <a:defRPr/>
              </a:pPr>
              <a:t>‹#›</a:t>
            </a:fld>
            <a:endParaRPr lang="en-US" altLang="en-US"/>
          </a:p>
        </p:txBody>
      </p:sp>
    </p:spTree>
    <p:extLst>
      <p:ext uri="{BB962C8B-B14F-4D97-AF65-F5344CB8AC3E}">
        <p14:creationId xmlns:p14="http://schemas.microsoft.com/office/powerpoint/2010/main" val="514027978"/>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ftr" sz="quarter" idx="4"/>
          </p:nvPr>
        </p:nvSpPr>
        <p:spPr>
          <a:noFill/>
          <a:ln>
            <a:miter lim="800000"/>
            <a:headEnd/>
            <a:tailEnd/>
          </a:ln>
        </p:spPr>
        <p:txBody>
          <a:bodyPr/>
          <a:lstStyle/>
          <a:p>
            <a:r>
              <a:rPr lang="en-US" altLang="en-US">
                <a:latin typeface="Arial" charset="0"/>
              </a:rPr>
              <a:t>IBM Big Data &amp; Analytics</a:t>
            </a:r>
            <a:br>
              <a:rPr lang="en-US" altLang="en-US" sz="1200">
                <a:latin typeface="Arial" charset="0"/>
              </a:rPr>
            </a:br>
            <a:r>
              <a:rPr lang="en-US" altLang="en-US">
                <a:latin typeface="Arial" charset="0"/>
              </a:rPr>
              <a:t>© 2014 IBM Corporation</a:t>
            </a:r>
          </a:p>
        </p:txBody>
      </p:sp>
      <p:sp>
        <p:nvSpPr>
          <p:cNvPr id="9219" name="Rectangle 7"/>
          <p:cNvSpPr>
            <a:spLocks noGrp="1" noChangeArrowheads="1"/>
          </p:cNvSpPr>
          <p:nvPr>
            <p:ph type="sldNum" sz="quarter" idx="5"/>
          </p:nvPr>
        </p:nvSpPr>
        <p:spPr>
          <a:noFill/>
          <a:ln>
            <a:miter lim="800000"/>
            <a:headEnd/>
            <a:tailEnd/>
          </a:ln>
        </p:spPr>
        <p:txBody>
          <a:bodyPr/>
          <a:lstStyle/>
          <a:p>
            <a:fld id="{636DC469-7FC3-47A9-A26A-4F4424BC192B}" type="slidenum">
              <a:rPr lang="en-US" altLang="en-US" smtClean="0"/>
              <a:pPr/>
              <a:t>1</a:t>
            </a:fld>
            <a:endParaRPr lang="en-US" altLang="en-US"/>
          </a:p>
        </p:txBody>
      </p:sp>
      <p:sp>
        <p:nvSpPr>
          <p:cNvPr id="9220" name="Rectangle 2"/>
          <p:cNvSpPr>
            <a:spLocks noGrp="1" noRot="1" noChangeAspect="1" noChangeArrowheads="1" noTextEdit="1"/>
          </p:cNvSpPr>
          <p:nvPr>
            <p:ph type="sldImg"/>
          </p:nvPr>
        </p:nvSpPr>
        <p:spPr>
          <a:ln/>
        </p:spPr>
      </p:sp>
      <p:sp>
        <p:nvSpPr>
          <p:cNvPr id="9221" name="Rectangle 3"/>
          <p:cNvSpPr>
            <a:spLocks noGrp="1" noChangeArrowheads="1"/>
          </p:cNvSpPr>
          <p:nvPr>
            <p:ph type="body" idx="1"/>
          </p:nvPr>
        </p:nvSpPr>
        <p:spPr>
          <a:noFill/>
        </p:spPr>
        <p:txBody>
          <a:bodyPr/>
          <a:lstStyle/>
          <a:p>
            <a:pPr eaLnBrk="1" hangingPunct="1"/>
            <a:r>
              <a:rPr lang="en-US" altLang="en-US"/>
              <a:t>June 2016</a:t>
            </a:r>
            <a:endParaRPr lang="en-US" altLang="en-US" dirty="0"/>
          </a:p>
          <a:p>
            <a:pPr eaLnBrk="1" hangingPunct="1"/>
            <a:r>
              <a:rPr lang="en-US" altLang="en-US" dirty="0"/>
              <a:t>Ivan Aguilera  aguileri@us.ibm.com</a:t>
            </a:r>
          </a:p>
        </p:txBody>
      </p:sp>
    </p:spTree>
    <p:extLst>
      <p:ext uri="{BB962C8B-B14F-4D97-AF65-F5344CB8AC3E}">
        <p14:creationId xmlns:p14="http://schemas.microsoft.com/office/powerpoint/2010/main" val="2308693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p:spPr>
        <p:txBody>
          <a:bodyPr/>
          <a:lstStyle/>
          <a:p>
            <a:endParaRPr lang="en-AU"/>
          </a:p>
        </p:txBody>
      </p:sp>
      <p:sp>
        <p:nvSpPr>
          <p:cNvPr id="4" name="Slide Number Placeholder 3"/>
          <p:cNvSpPr>
            <a:spLocks noGrp="1"/>
          </p:cNvSpPr>
          <p:nvPr>
            <p:ph type="sldNum" sz="quarter" idx="5"/>
          </p:nvPr>
        </p:nvSpPr>
        <p:spPr/>
        <p:txBody>
          <a:bodyPr/>
          <a:lstStyle/>
          <a:p>
            <a:pPr>
              <a:defRPr/>
            </a:pPr>
            <a:fld id="{EA1A9073-5110-4814-9841-C5ECA35273D0}" type="slidenum">
              <a:rPr lang="en-US" smtClean="0"/>
              <a:pPr>
                <a:defRPr/>
              </a:pPr>
              <a:t>6</a:t>
            </a:fld>
            <a:endParaRPr lang="en-US"/>
          </a:p>
        </p:txBody>
      </p:sp>
    </p:spTree>
    <p:extLst>
      <p:ext uri="{BB962C8B-B14F-4D97-AF65-F5344CB8AC3E}">
        <p14:creationId xmlns:p14="http://schemas.microsoft.com/office/powerpoint/2010/main" val="278631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a:ln/>
        </p:spPr>
      </p:sp>
      <p:sp>
        <p:nvSpPr>
          <p:cNvPr id="67586" name="Notes Placeholder 2"/>
          <p:cNvSpPr>
            <a:spLocks noGrp="1"/>
          </p:cNvSpPr>
          <p:nvPr>
            <p:ph type="body" idx="1"/>
          </p:nvPr>
        </p:nvSpPr>
        <p:spPr>
          <a:noFill/>
        </p:spPr>
        <p:txBody>
          <a:bodyPr/>
          <a:lstStyle/>
          <a:p>
            <a:endParaRPr lang="en-AU"/>
          </a:p>
        </p:txBody>
      </p:sp>
      <p:sp>
        <p:nvSpPr>
          <p:cNvPr id="4" name="Slide Number Placeholder 3"/>
          <p:cNvSpPr>
            <a:spLocks noGrp="1"/>
          </p:cNvSpPr>
          <p:nvPr>
            <p:ph type="sldNum" sz="quarter" idx="5"/>
          </p:nvPr>
        </p:nvSpPr>
        <p:spPr/>
        <p:txBody>
          <a:bodyPr/>
          <a:lstStyle/>
          <a:p>
            <a:pPr>
              <a:defRPr/>
            </a:pPr>
            <a:fld id="{EA1A9073-5110-4814-9841-C5ECA35273D0}" type="slidenum">
              <a:rPr lang="en-US" smtClean="0"/>
              <a:pPr>
                <a:defRPr/>
              </a:pPr>
              <a:t>13</a:t>
            </a:fld>
            <a:endParaRPr lang="en-US"/>
          </a:p>
        </p:txBody>
      </p:sp>
    </p:spTree>
    <p:extLst>
      <p:ext uri="{BB962C8B-B14F-4D97-AF65-F5344CB8AC3E}">
        <p14:creationId xmlns:p14="http://schemas.microsoft.com/office/powerpoint/2010/main" val="302107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txBox="1">
            <a:spLocks noGrp="1"/>
          </p:cNvSpPr>
          <p:nvPr>
            <p:ph type="body" idx="1"/>
          </p:nvPr>
        </p:nvSpPr>
        <p:spPr>
          <a:noFill/>
          <a:ln/>
        </p:spPr>
        <p:txBody>
          <a:bodyPr/>
          <a:lstStyle/>
          <a:p>
            <a:endParaRPr lang="en-US">
              <a:cs typeface="Arial" charset="0"/>
            </a:endParaRPr>
          </a:p>
        </p:txBody>
      </p:sp>
      <p:sp>
        <p:nvSpPr>
          <p:cNvPr id="61444" name="Slide Number Placeholder 3"/>
          <p:cNvSpPr>
            <a:spLocks noGrp="1"/>
          </p:cNvSpPr>
          <p:nvPr>
            <p:ph type="sldNum" sz="quarter" idx="5"/>
          </p:nvPr>
        </p:nvSpPr>
        <p:spPr>
          <a:xfrm>
            <a:off x="-92013" y="-210349"/>
            <a:ext cx="184025" cy="255203"/>
          </a:xfrm>
          <a:noFill/>
        </p:spPr>
        <p:txBody>
          <a:bodyPr/>
          <a:lstStyle/>
          <a:p>
            <a:pPr>
              <a:buFont typeface="Arial" charset="0"/>
              <a:buNone/>
            </a:pPr>
            <a:fld id="{855F2B1A-4F57-4A7F-807B-D612195497EE}" type="slidenum">
              <a:rPr lang="en-CA" smtClean="0">
                <a:latin typeface="Arial" charset="0"/>
                <a:ea typeface="ＭＳ Ｐゴシック" pitchFamily="34" charset="-128"/>
              </a:rPr>
              <a:pPr>
                <a:buFont typeface="Arial" charset="0"/>
                <a:buNone/>
              </a:pPr>
              <a:t>16</a:t>
            </a:fld>
            <a:endParaRPr lang="en-CA">
              <a:latin typeface="Arial" charset="0"/>
              <a:ea typeface="ＭＳ Ｐゴシック" pitchFamily="34" charset="-128"/>
            </a:endParaRPr>
          </a:p>
        </p:txBody>
      </p:sp>
    </p:spTree>
    <p:extLst>
      <p:ext uri="{BB962C8B-B14F-4D97-AF65-F5344CB8AC3E}">
        <p14:creationId xmlns:p14="http://schemas.microsoft.com/office/powerpoint/2010/main" val="2768295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ibm_sp_lockup_western-02"/>
          <p:cNvPicPr>
            <a:picLocks noChangeAspect="1" noChangeArrowheads="1"/>
          </p:cNvPicPr>
          <p:nvPr/>
        </p:nvPicPr>
        <p:blipFill>
          <a:blip r:embed="rId2"/>
          <a:srcRect/>
          <a:stretch>
            <a:fillRect/>
          </a:stretch>
        </p:blipFill>
        <p:spPr bwMode="auto">
          <a:xfrm>
            <a:off x="7889875" y="511175"/>
            <a:ext cx="1060450" cy="403225"/>
          </a:xfrm>
          <a:prstGeom prst="rect">
            <a:avLst/>
          </a:prstGeom>
          <a:noFill/>
          <a:ln w="9525">
            <a:noFill/>
            <a:miter lim="800000"/>
            <a:headEnd/>
            <a:tailEnd/>
          </a:ln>
        </p:spPr>
      </p:pic>
      <p:sp>
        <p:nvSpPr>
          <p:cNvPr id="5" name="Line 4"/>
          <p:cNvSpPr>
            <a:spLocks noChangeShapeType="1"/>
          </p:cNvSpPr>
          <p:nvPr/>
        </p:nvSpPr>
        <p:spPr bwMode="auto">
          <a:xfrm flipH="1">
            <a:off x="260350" y="906463"/>
            <a:ext cx="8621713" cy="0"/>
          </a:xfrm>
          <a:prstGeom prst="line">
            <a:avLst/>
          </a:prstGeom>
          <a:noFill/>
          <a:ln w="6350">
            <a:solidFill>
              <a:schemeClr val="tx1"/>
            </a:solidFill>
            <a:round/>
            <a:headEnd/>
            <a:tailEnd/>
          </a:ln>
        </p:spPr>
        <p:txBody>
          <a:bodyPr/>
          <a:lstStyle/>
          <a:p>
            <a:endParaRPr lang="en-US"/>
          </a:p>
        </p:txBody>
      </p:sp>
      <p:sp>
        <p:nvSpPr>
          <p:cNvPr id="6" name="Rectangle 6"/>
          <p:cNvSpPr>
            <a:spLocks noChangeArrowheads="1"/>
          </p:cNvSpPr>
          <p:nvPr/>
        </p:nvSpPr>
        <p:spPr bwMode="black">
          <a:xfrm>
            <a:off x="5946775" y="6481763"/>
            <a:ext cx="3054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900" dirty="0"/>
              <a:t>© 2016 IBM Corporation</a:t>
            </a:r>
          </a:p>
        </p:txBody>
      </p:sp>
      <p:pic>
        <p:nvPicPr>
          <p:cNvPr id="7" name="Picture 12" descr="BDA_PPT_color_4x3_white"/>
          <p:cNvPicPr>
            <a:picLocks noChangeAspect="1" noChangeArrowheads="1"/>
          </p:cNvPicPr>
          <p:nvPr userDrawn="1"/>
        </p:nvPicPr>
        <p:blipFill>
          <a:blip r:embed="rId3"/>
          <a:srcRect/>
          <a:stretch>
            <a:fillRect/>
          </a:stretch>
        </p:blipFill>
        <p:spPr bwMode="auto">
          <a:xfrm>
            <a:off x="255588" y="3683000"/>
            <a:ext cx="8631237" cy="2590800"/>
          </a:xfrm>
          <a:prstGeom prst="rect">
            <a:avLst/>
          </a:prstGeom>
          <a:noFill/>
          <a:ln w="9525">
            <a:noFill/>
            <a:miter lim="800000"/>
            <a:headEnd/>
            <a:tailEnd/>
          </a:ln>
        </p:spPr>
      </p:pic>
      <p:pic>
        <p:nvPicPr>
          <p:cNvPr id="8" name="Picture 13" descr="Analytics-pos-inline.png"/>
          <p:cNvPicPr>
            <a:picLocks noChangeAspect="1"/>
          </p:cNvPicPr>
          <p:nvPr userDrawn="1"/>
        </p:nvPicPr>
        <p:blipFill>
          <a:blip r:embed="rId4">
            <a:clrChange>
              <a:clrFrom>
                <a:srgbClr val="FFFFFF"/>
              </a:clrFrom>
              <a:clrTo>
                <a:srgbClr val="FFFFFF">
                  <a:alpha val="0"/>
                </a:srgbClr>
              </a:clrTo>
            </a:clrChange>
          </a:blip>
          <a:srcRect/>
          <a:stretch>
            <a:fillRect/>
          </a:stretch>
        </p:blipFill>
        <p:spPr bwMode="auto">
          <a:xfrm>
            <a:off x="150813" y="606425"/>
            <a:ext cx="1209675" cy="341313"/>
          </a:xfrm>
          <a:prstGeom prst="rect">
            <a:avLst/>
          </a:prstGeom>
          <a:noFill/>
          <a:ln w="9525">
            <a:noFill/>
            <a:miter lim="800000"/>
            <a:headEnd/>
            <a:tailEnd/>
          </a:ln>
        </p:spPr>
      </p:pic>
      <p:sp>
        <p:nvSpPr>
          <p:cNvPr id="28674" name="Rectangle 2"/>
          <p:cNvSpPr>
            <a:spLocks noGrp="1" noChangeArrowheads="1"/>
          </p:cNvSpPr>
          <p:nvPr>
            <p:ph type="ctrTitle"/>
          </p:nvPr>
        </p:nvSpPr>
        <p:spPr>
          <a:xfrm>
            <a:off x="227013" y="2343150"/>
            <a:ext cx="8181975" cy="1077913"/>
          </a:xfrm>
        </p:spPr>
        <p:txBody>
          <a:bodyPr anchor="b"/>
          <a:lstStyle>
            <a:lvl1pPr>
              <a:defRPr sz="3500"/>
            </a:lvl1pPr>
          </a:lstStyle>
          <a:p>
            <a:pPr lvl="0"/>
            <a:r>
              <a:rPr lang="en-US" noProof="0"/>
              <a:t>Click to edit master title style</a:t>
            </a:r>
          </a:p>
        </p:txBody>
      </p:sp>
      <p:sp>
        <p:nvSpPr>
          <p:cNvPr id="28677" name="Rectangle 5"/>
          <p:cNvSpPr>
            <a:spLocks noGrp="1" noChangeArrowheads="1"/>
          </p:cNvSpPr>
          <p:nvPr>
            <p:ph type="subTitle" sz="quarter" idx="1"/>
          </p:nvPr>
        </p:nvSpPr>
        <p:spPr>
          <a:xfrm>
            <a:off x="249238" y="917575"/>
            <a:ext cx="4805362" cy="492125"/>
          </a:xfrm>
        </p:spPr>
        <p:txBody>
          <a:bodyPr anchor="b"/>
          <a:lstStyle>
            <a:lvl1pPr marL="0" indent="0">
              <a:buFont typeface="Wingdings" charset="0"/>
              <a:buNone/>
              <a:defRPr sz="1100"/>
            </a:lvl1pPr>
          </a:lstStyle>
          <a:p>
            <a:pPr lvl="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65113" y="593725"/>
            <a:ext cx="8524324" cy="1004888"/>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5438" y="606490"/>
            <a:ext cx="2135187" cy="57625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5113" y="593725"/>
            <a:ext cx="6257925" cy="5775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593725"/>
            <a:ext cx="8514993" cy="1004888"/>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2" y="593725"/>
            <a:ext cx="8514993" cy="1004888"/>
          </a:xfrm>
        </p:spPr>
        <p:txBody>
          <a:bodyPr/>
          <a:lstStyle/>
          <a:p>
            <a:r>
              <a:rPr lang="en-US"/>
              <a:t>Click to edit Master title style</a:t>
            </a:r>
          </a:p>
        </p:txBody>
      </p:sp>
      <p:sp>
        <p:nvSpPr>
          <p:cNvPr id="3" name="Content Placeholder 2"/>
          <p:cNvSpPr>
            <a:spLocks noGrp="1"/>
          </p:cNvSpPr>
          <p:nvPr>
            <p:ph sz="half" idx="1"/>
          </p:nvPr>
        </p:nvSpPr>
        <p:spPr>
          <a:xfrm>
            <a:off x="266700" y="1873250"/>
            <a:ext cx="4194175"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1873250"/>
            <a:ext cx="4195763"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43812"/>
            <a:ext cx="8220269" cy="77382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5113" y="593725"/>
            <a:ext cx="8328381" cy="1004888"/>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49" y="273050"/>
            <a:ext cx="506509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65113" y="593725"/>
            <a:ext cx="8545512" cy="1004888"/>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266700" y="1873250"/>
            <a:ext cx="8542338" cy="44958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8" name="Line 4"/>
          <p:cNvSpPr>
            <a:spLocks noChangeShapeType="1"/>
          </p:cNvSpPr>
          <p:nvPr/>
        </p:nvSpPr>
        <p:spPr bwMode="auto">
          <a:xfrm>
            <a:off x="258763" y="549275"/>
            <a:ext cx="8620125" cy="0"/>
          </a:xfrm>
          <a:prstGeom prst="line">
            <a:avLst/>
          </a:prstGeom>
          <a:noFill/>
          <a:ln w="9525">
            <a:solidFill>
              <a:srgbClr val="000000"/>
            </a:solidFill>
            <a:round/>
            <a:headEnd/>
            <a:tailEnd/>
          </a:ln>
        </p:spPr>
        <p:txBody>
          <a:bodyPr/>
          <a:lstStyle/>
          <a:p>
            <a:endParaRPr lang="en-US"/>
          </a:p>
        </p:txBody>
      </p:sp>
      <p:sp>
        <p:nvSpPr>
          <p:cNvPr id="1029" name="Rectangle 6"/>
          <p:cNvSpPr>
            <a:spLocks noChangeArrowheads="1"/>
          </p:cNvSpPr>
          <p:nvPr/>
        </p:nvSpPr>
        <p:spPr bwMode="black">
          <a:xfrm>
            <a:off x="5934075" y="6481763"/>
            <a:ext cx="30543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900" dirty="0"/>
              <a:t>© 2016 IBM Corporation</a:t>
            </a:r>
          </a:p>
        </p:txBody>
      </p:sp>
      <p:sp>
        <p:nvSpPr>
          <p:cNvPr id="27654" name="Rectangle 6"/>
          <p:cNvSpPr>
            <a:spLocks noChangeArrowheads="1"/>
          </p:cNvSpPr>
          <p:nvPr/>
        </p:nvSpPr>
        <p:spPr bwMode="auto">
          <a:xfrm>
            <a:off x="190500" y="6456363"/>
            <a:ext cx="552450" cy="247650"/>
          </a:xfrm>
          <a:prstGeom prst="rect">
            <a:avLst/>
          </a:prstGeom>
          <a:noFill/>
          <a:ln>
            <a:noFill/>
          </a:ln>
          <a:effectLst/>
          <a:extLst/>
        </p:spPr>
        <p:txBody>
          <a:bodyPr/>
          <a:lstStyle>
            <a:lvl1pPr>
              <a:defRPr>
                <a:solidFill>
                  <a:schemeClr val="tx1"/>
                </a:solidFill>
                <a:latin typeface="Arial" charset="0"/>
                <a:ea typeface="MS PGothic" pitchFamily="34" charset="-128"/>
              </a:defRPr>
            </a:lvl1pPr>
            <a:lvl2pPr marL="742950" indent="-285750">
              <a:defRPr>
                <a:solidFill>
                  <a:schemeClr val="tx1"/>
                </a:solidFill>
                <a:latin typeface="Arial" charset="0"/>
                <a:ea typeface="MS PGothic" pitchFamily="34" charset="-128"/>
              </a:defRPr>
            </a:lvl2pPr>
            <a:lvl3pPr marL="1143000" indent="-228600">
              <a:defRPr>
                <a:solidFill>
                  <a:schemeClr val="tx1"/>
                </a:solidFill>
                <a:latin typeface="Arial" charset="0"/>
                <a:ea typeface="MS PGothic" pitchFamily="34" charset="-128"/>
              </a:defRPr>
            </a:lvl3pPr>
            <a:lvl4pPr marL="1600200" indent="-228600">
              <a:defRPr>
                <a:solidFill>
                  <a:schemeClr val="tx1"/>
                </a:solidFill>
                <a:latin typeface="Arial" charset="0"/>
                <a:ea typeface="MS PGothic" pitchFamily="34" charset="-128"/>
              </a:defRPr>
            </a:lvl4pPr>
            <a:lvl5pPr marL="2057400" indent="-22860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defRPr/>
            </a:pPr>
            <a:fld id="{BFB240D4-EC15-47C0-8781-361225263ECB}" type="slidenum">
              <a:rPr lang="en-US" altLang="en-US" sz="1000" smtClean="0"/>
              <a:pPr eaLnBrk="1" hangingPunct="1">
                <a:defRPr/>
              </a:pPr>
              <a:t>‹#›</a:t>
            </a:fld>
            <a:endParaRPr lang="en-US" altLang="en-US" sz="1000"/>
          </a:p>
        </p:txBody>
      </p:sp>
      <p:pic>
        <p:nvPicPr>
          <p:cNvPr id="1031" name="Picture 7" descr="ibm_sp_lockup_western-02"/>
          <p:cNvPicPr>
            <a:picLocks noChangeAspect="1" noChangeArrowheads="1"/>
          </p:cNvPicPr>
          <p:nvPr/>
        </p:nvPicPr>
        <p:blipFill>
          <a:blip r:embed="rId13"/>
          <a:srcRect/>
          <a:stretch>
            <a:fillRect/>
          </a:stretch>
        </p:blipFill>
        <p:spPr bwMode="auto">
          <a:xfrm>
            <a:off x="7889875" y="150813"/>
            <a:ext cx="1060450" cy="403225"/>
          </a:xfrm>
          <a:prstGeom prst="rect">
            <a:avLst/>
          </a:prstGeom>
          <a:noFill/>
          <a:ln w="9525">
            <a:noFill/>
            <a:miter lim="800000"/>
            <a:headEnd/>
            <a:tailEnd/>
          </a:ln>
        </p:spPr>
      </p:pic>
      <p:pic>
        <p:nvPicPr>
          <p:cNvPr id="1032" name="Picture 9" descr="Analytics-pos-inline.png"/>
          <p:cNvPicPr>
            <a:picLocks noChangeAspect="1"/>
          </p:cNvPicPr>
          <p:nvPr userDrawn="1"/>
        </p:nvPicPr>
        <p:blipFill>
          <a:blip r:embed="rId14">
            <a:clrChange>
              <a:clrFrom>
                <a:srgbClr val="FFFFFF"/>
              </a:clrFrom>
              <a:clrTo>
                <a:srgbClr val="FFFFFF">
                  <a:alpha val="0"/>
                </a:srgbClr>
              </a:clrTo>
            </a:clrChange>
          </a:blip>
          <a:srcRect/>
          <a:stretch>
            <a:fillRect/>
          </a:stretch>
        </p:blipFill>
        <p:spPr bwMode="auto">
          <a:xfrm>
            <a:off x="150813" y="257175"/>
            <a:ext cx="1209675"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3"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rtl="0" eaLnBrk="0" fontAlgn="base" hangingPunct="0">
        <a:spcBef>
          <a:spcPct val="0"/>
        </a:spcBef>
        <a:spcAft>
          <a:spcPct val="0"/>
        </a:spcAft>
        <a:defRPr sz="2200">
          <a:solidFill>
            <a:srgbClr val="0070C0"/>
          </a:solidFill>
          <a:latin typeface="+mj-lt"/>
          <a:ea typeface="MS PGothic" panose="020B0600070205080204" pitchFamily="34" charset="-128"/>
          <a:cs typeface="+mj-cs"/>
        </a:defRPr>
      </a:lvl1pPr>
      <a:lvl2pPr algn="l" rtl="0" eaLnBrk="0" fontAlgn="base" hangingPunct="0">
        <a:spcBef>
          <a:spcPct val="0"/>
        </a:spcBef>
        <a:spcAft>
          <a:spcPct val="0"/>
        </a:spcAft>
        <a:defRPr sz="2200">
          <a:solidFill>
            <a:srgbClr val="0070C0"/>
          </a:solidFill>
          <a:latin typeface="Arial" charset="0"/>
          <a:ea typeface="MS PGothic" panose="020B0600070205080204" pitchFamily="34" charset="-128"/>
        </a:defRPr>
      </a:lvl2pPr>
      <a:lvl3pPr algn="l" rtl="0" eaLnBrk="0" fontAlgn="base" hangingPunct="0">
        <a:spcBef>
          <a:spcPct val="0"/>
        </a:spcBef>
        <a:spcAft>
          <a:spcPct val="0"/>
        </a:spcAft>
        <a:defRPr sz="2200">
          <a:solidFill>
            <a:srgbClr val="0070C0"/>
          </a:solidFill>
          <a:latin typeface="Arial" charset="0"/>
          <a:ea typeface="MS PGothic" panose="020B0600070205080204" pitchFamily="34" charset="-128"/>
        </a:defRPr>
      </a:lvl3pPr>
      <a:lvl4pPr algn="l" rtl="0" eaLnBrk="0" fontAlgn="base" hangingPunct="0">
        <a:spcBef>
          <a:spcPct val="0"/>
        </a:spcBef>
        <a:spcAft>
          <a:spcPct val="0"/>
        </a:spcAft>
        <a:defRPr sz="2200">
          <a:solidFill>
            <a:srgbClr val="0070C0"/>
          </a:solidFill>
          <a:latin typeface="Arial" charset="0"/>
          <a:ea typeface="MS PGothic" panose="020B0600070205080204" pitchFamily="34" charset="-128"/>
        </a:defRPr>
      </a:lvl4pPr>
      <a:lvl5pPr algn="l" rtl="0" eaLnBrk="0" fontAlgn="base" hangingPunct="0">
        <a:spcBef>
          <a:spcPct val="0"/>
        </a:spcBef>
        <a:spcAft>
          <a:spcPct val="0"/>
        </a:spcAft>
        <a:defRPr sz="2200">
          <a:solidFill>
            <a:srgbClr val="0070C0"/>
          </a:solidFill>
          <a:latin typeface="Arial" charset="0"/>
          <a:ea typeface="MS PGothic" panose="020B0600070205080204" pitchFamily="34" charset="-128"/>
        </a:defRPr>
      </a:lvl5pPr>
      <a:lvl6pPr marL="457200" algn="l" rtl="0" fontAlgn="base">
        <a:spcBef>
          <a:spcPct val="0"/>
        </a:spcBef>
        <a:spcAft>
          <a:spcPct val="0"/>
        </a:spcAft>
        <a:defRPr sz="2200">
          <a:solidFill>
            <a:schemeClr val="tx1"/>
          </a:solidFill>
          <a:latin typeface="Arial" charset="0"/>
          <a:ea typeface="ＭＳ Ｐゴシック" charset="0"/>
        </a:defRPr>
      </a:lvl6pPr>
      <a:lvl7pPr marL="914400" algn="l" rtl="0" fontAlgn="base">
        <a:spcBef>
          <a:spcPct val="0"/>
        </a:spcBef>
        <a:spcAft>
          <a:spcPct val="0"/>
        </a:spcAft>
        <a:defRPr sz="2200">
          <a:solidFill>
            <a:schemeClr val="tx1"/>
          </a:solidFill>
          <a:latin typeface="Arial" charset="0"/>
          <a:ea typeface="ＭＳ Ｐゴシック" charset="0"/>
        </a:defRPr>
      </a:lvl7pPr>
      <a:lvl8pPr marL="1371600" algn="l" rtl="0" fontAlgn="base">
        <a:spcBef>
          <a:spcPct val="0"/>
        </a:spcBef>
        <a:spcAft>
          <a:spcPct val="0"/>
        </a:spcAft>
        <a:defRPr sz="2200">
          <a:solidFill>
            <a:schemeClr val="tx1"/>
          </a:solidFill>
          <a:latin typeface="Arial" charset="0"/>
          <a:ea typeface="ＭＳ Ｐゴシック" charset="0"/>
        </a:defRPr>
      </a:lvl8pPr>
      <a:lvl9pPr marL="1828800" algn="l" rtl="0" fontAlgn="base">
        <a:spcBef>
          <a:spcPct val="0"/>
        </a:spcBef>
        <a:spcAft>
          <a:spcPct val="0"/>
        </a:spcAft>
        <a:defRPr sz="2200">
          <a:solidFill>
            <a:schemeClr val="tx1"/>
          </a:solidFill>
          <a:latin typeface="Arial" charset="0"/>
          <a:ea typeface="ＭＳ Ｐゴシック" charset="0"/>
        </a:defRPr>
      </a:lvl9pPr>
    </p:titleStyle>
    <p:bodyStyle>
      <a:lvl1pPr marL="176213" indent="-176213" algn="l" rtl="0" eaLnBrk="0" fontAlgn="base" hangingPunct="0">
        <a:spcBef>
          <a:spcPct val="20000"/>
        </a:spcBef>
        <a:spcAft>
          <a:spcPct val="0"/>
        </a:spcAft>
        <a:buClr>
          <a:schemeClr val="tx1"/>
        </a:buClr>
        <a:buFont typeface="Wingdings" pitchFamily="2" charset="2"/>
        <a:buChar char="§"/>
        <a:defRPr sz="1600">
          <a:solidFill>
            <a:srgbClr val="000000"/>
          </a:solidFill>
          <a:latin typeface="+mn-lt"/>
          <a:ea typeface="MS PGothic" panose="020B0600070205080204" pitchFamily="34" charset="-128"/>
          <a:cs typeface="+mn-cs"/>
        </a:defRPr>
      </a:lvl1pPr>
      <a:lvl2pPr marL="515938" indent="-225425" algn="l" rtl="0" eaLnBrk="0" fontAlgn="base" hangingPunct="0">
        <a:spcBef>
          <a:spcPct val="20000"/>
        </a:spcBef>
        <a:spcAft>
          <a:spcPct val="0"/>
        </a:spcAft>
        <a:buClr>
          <a:schemeClr val="tx1"/>
        </a:buClr>
        <a:buFont typeface="Symbol" pitchFamily="18" charset="2"/>
        <a:buChar char="-"/>
        <a:defRPr sz="1600">
          <a:solidFill>
            <a:schemeClr val="tx1"/>
          </a:solidFill>
          <a:latin typeface="+mn-lt"/>
          <a:ea typeface="MS PGothic" panose="020B0600070205080204" pitchFamily="34" charset="-128"/>
        </a:defRPr>
      </a:lvl2pPr>
      <a:lvl3pPr marL="804863" indent="-171450" algn="l" rtl="0" eaLnBrk="0" fontAlgn="base" hangingPunct="0">
        <a:spcBef>
          <a:spcPct val="20000"/>
        </a:spcBef>
        <a:spcAft>
          <a:spcPct val="0"/>
        </a:spcAft>
        <a:buClr>
          <a:schemeClr val="tx1"/>
        </a:buClr>
        <a:buChar char="•"/>
        <a:defRPr sz="1600">
          <a:solidFill>
            <a:schemeClr val="tx1"/>
          </a:solidFill>
          <a:latin typeface="+mn-lt"/>
          <a:ea typeface="MS PGothic" panose="020B0600070205080204" pitchFamily="34" charset="-128"/>
        </a:defRPr>
      </a:lvl3pPr>
      <a:lvl4pPr marL="1430338" indent="-176213" algn="l" rtl="0" eaLnBrk="0" fontAlgn="base" hangingPunct="0">
        <a:spcBef>
          <a:spcPct val="20000"/>
        </a:spcBef>
        <a:spcAft>
          <a:spcPct val="0"/>
        </a:spcAft>
        <a:buClr>
          <a:schemeClr val="tx1"/>
        </a:buClr>
        <a:buChar char="•"/>
        <a:defRPr sz="1400">
          <a:solidFill>
            <a:schemeClr val="tx1"/>
          </a:solidFill>
          <a:latin typeface="+mn-lt"/>
          <a:ea typeface="MS PGothic" panose="020B0600070205080204" pitchFamily="34" charset="-128"/>
        </a:defRPr>
      </a:lvl4pPr>
      <a:lvl5pPr marL="1719263" indent="-7938" algn="l" rtl="0" eaLnBrk="0" fontAlgn="base" hangingPunct="0">
        <a:spcBef>
          <a:spcPct val="20000"/>
        </a:spcBef>
        <a:spcAft>
          <a:spcPct val="0"/>
        </a:spcAft>
        <a:buClr>
          <a:schemeClr val="tx1"/>
        </a:buClr>
        <a:defRPr sz="1200">
          <a:solidFill>
            <a:schemeClr val="tx1"/>
          </a:solidFill>
          <a:latin typeface="+mn-lt"/>
          <a:ea typeface="MS PGothic" panose="020B0600070205080204" pitchFamily="34" charset="-128"/>
        </a:defRPr>
      </a:lvl5pPr>
      <a:lvl6pPr marL="2176463" indent="-7938" algn="l" rtl="0" fontAlgn="base">
        <a:spcBef>
          <a:spcPct val="20000"/>
        </a:spcBef>
        <a:spcAft>
          <a:spcPct val="0"/>
        </a:spcAft>
        <a:buClr>
          <a:schemeClr val="tx1"/>
        </a:buClr>
        <a:defRPr sz="1200">
          <a:solidFill>
            <a:schemeClr val="tx1"/>
          </a:solidFill>
          <a:latin typeface="+mn-lt"/>
          <a:ea typeface="+mn-ea"/>
        </a:defRPr>
      </a:lvl6pPr>
      <a:lvl7pPr marL="2633663" indent="-7938" algn="l" rtl="0" fontAlgn="base">
        <a:spcBef>
          <a:spcPct val="20000"/>
        </a:spcBef>
        <a:spcAft>
          <a:spcPct val="0"/>
        </a:spcAft>
        <a:buClr>
          <a:schemeClr val="tx1"/>
        </a:buClr>
        <a:defRPr sz="1200">
          <a:solidFill>
            <a:schemeClr val="tx1"/>
          </a:solidFill>
          <a:latin typeface="+mn-lt"/>
          <a:ea typeface="+mn-ea"/>
        </a:defRPr>
      </a:lvl7pPr>
      <a:lvl8pPr marL="3090863" indent="-7938" algn="l" rtl="0" fontAlgn="base">
        <a:spcBef>
          <a:spcPct val="20000"/>
        </a:spcBef>
        <a:spcAft>
          <a:spcPct val="0"/>
        </a:spcAft>
        <a:buClr>
          <a:schemeClr val="tx1"/>
        </a:buClr>
        <a:defRPr sz="1200">
          <a:solidFill>
            <a:schemeClr val="tx1"/>
          </a:solidFill>
          <a:latin typeface="+mn-lt"/>
          <a:ea typeface="+mn-ea"/>
        </a:defRPr>
      </a:lvl8pPr>
      <a:lvl9pPr marL="3548063" indent="-7938" algn="l" rtl="0" fontAlgn="base">
        <a:spcBef>
          <a:spcPct val="20000"/>
        </a:spcBef>
        <a:spcAft>
          <a:spcPct val="0"/>
        </a:spcAft>
        <a:buClr>
          <a:schemeClr val="tx1"/>
        </a:buClr>
        <a:defRPr sz="12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www-01.ibm.com/software/passportadvantage/eligible_public_cloud_BYOSL_policy.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http://www.softlayer.com/ibm-business-partners/apply"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control.softlayer.com/" TargetMode="External"/><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542426" y="1646661"/>
            <a:ext cx="7214796" cy="643693"/>
          </a:xfrm>
        </p:spPr>
        <p:txBody>
          <a:bodyPr/>
          <a:lstStyle/>
          <a:p>
            <a:pPr eaLnBrk="1" hangingPunct="1"/>
            <a:r>
              <a:rPr lang="en-US" b="1" i="1" dirty="0" err="1">
                <a:solidFill>
                  <a:schemeClr val="accent2"/>
                </a:solidFill>
              </a:rPr>
              <a:t>SoftLayer</a:t>
            </a:r>
            <a:r>
              <a:rPr lang="en-US" b="1" i="1" dirty="0">
                <a:solidFill>
                  <a:schemeClr val="accent2"/>
                </a:solidFill>
              </a:rPr>
              <a:t> Program  for Partners</a:t>
            </a:r>
            <a:endParaRPr lang="en-US" altLang="en-US" dirty="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0" y="1112837"/>
            <a:ext cx="9192261" cy="5745163"/>
          </a:xfrm>
          <a:prstGeom prst="rect">
            <a:avLst/>
          </a:prstGeom>
          <a:noFill/>
          <a:ln w="9525">
            <a:noFill/>
            <a:miter lim="800000"/>
            <a:headEnd/>
            <a:tailEnd/>
          </a:ln>
        </p:spPr>
      </p:pic>
      <p:sp>
        <p:nvSpPr>
          <p:cNvPr id="5" name="TextBox 4"/>
          <p:cNvSpPr txBox="1"/>
          <p:nvPr/>
        </p:nvSpPr>
        <p:spPr>
          <a:xfrm>
            <a:off x="1558976" y="254833"/>
            <a:ext cx="6086007" cy="584775"/>
          </a:xfrm>
          <a:prstGeom prst="rect">
            <a:avLst/>
          </a:prstGeom>
          <a:solidFill>
            <a:schemeClr val="bg1"/>
          </a:solidFill>
        </p:spPr>
        <p:txBody>
          <a:bodyPr wrap="square" rtlCol="0">
            <a:spAutoFit/>
          </a:bodyPr>
          <a:lstStyle/>
          <a:p>
            <a:r>
              <a:rPr lang="en-US" sz="1600" dirty="0"/>
              <a:t>After creating your account, the first step is to choose the characteristics of the server that will host such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rcRect/>
          <a:stretch>
            <a:fillRect/>
          </a:stretch>
        </p:blipFill>
        <p:spPr bwMode="auto">
          <a:xfrm>
            <a:off x="457200" y="1371600"/>
            <a:ext cx="7315200" cy="5398089"/>
          </a:xfrm>
          <a:prstGeom prst="rect">
            <a:avLst/>
          </a:prstGeom>
          <a:noFill/>
          <a:ln w="9525">
            <a:noFill/>
            <a:miter lim="800000"/>
            <a:headEnd/>
            <a:tailEnd/>
          </a:ln>
        </p:spPr>
      </p:pic>
      <p:sp>
        <p:nvSpPr>
          <p:cNvPr id="5" name="Rectangle 4"/>
          <p:cNvSpPr/>
          <p:nvPr/>
        </p:nvSpPr>
        <p:spPr>
          <a:xfrm>
            <a:off x="457200" y="533400"/>
            <a:ext cx="7543800" cy="738664"/>
          </a:xfrm>
          <a:prstGeom prst="rect">
            <a:avLst/>
          </a:prstGeom>
        </p:spPr>
        <p:txBody>
          <a:bodyPr wrap="square">
            <a:spAutoFit/>
          </a:bodyPr>
          <a:lstStyle/>
          <a:p>
            <a:r>
              <a:rPr lang="en-US" sz="1400" dirty="0"/>
              <a:t>1- Must choose a data center from the list (there are many SL Servers all around the world)</a:t>
            </a:r>
          </a:p>
          <a:p>
            <a:r>
              <a:rPr lang="en-US" sz="1400" dirty="0"/>
              <a:t>2- Number of CPU’s  (IBM Demo images are set at 4 </a:t>
            </a:r>
            <a:r>
              <a:rPr lang="en-US" sz="1400" dirty="0" err="1"/>
              <a:t>cpus</a:t>
            </a:r>
            <a:r>
              <a:rPr lang="en-US" sz="1400" dirty="0"/>
              <a:t>)</a:t>
            </a:r>
          </a:p>
          <a:p>
            <a:r>
              <a:rPr lang="en-US" sz="1400" dirty="0"/>
              <a:t>3- Amount of RAM desired (IBM Demo images have 8 GB of RAM)</a:t>
            </a:r>
          </a:p>
        </p:txBody>
      </p:sp>
      <p:pic>
        <p:nvPicPr>
          <p:cNvPr id="6" name="Picture 2"/>
          <p:cNvPicPr>
            <a:picLocks noChangeAspect="1" noChangeArrowheads="1"/>
          </p:cNvPicPr>
          <p:nvPr/>
        </p:nvPicPr>
        <p:blipFill>
          <a:blip r:embed="rId3" cstate="print"/>
          <a:srcRect/>
          <a:stretch>
            <a:fillRect/>
          </a:stretch>
        </p:blipFill>
        <p:spPr bwMode="auto">
          <a:xfrm>
            <a:off x="4667104" y="2590800"/>
            <a:ext cx="4476896" cy="2067719"/>
          </a:xfrm>
          <a:prstGeom prst="rect">
            <a:avLst/>
          </a:prstGeom>
          <a:noFill/>
          <a:ln w="9525">
            <a:noFill/>
            <a:miter lim="800000"/>
            <a:headEnd/>
            <a:tailEnd/>
          </a:ln>
        </p:spPr>
      </p:pic>
      <p:sp>
        <p:nvSpPr>
          <p:cNvPr id="7" name="Right Arrow 6"/>
          <p:cNvSpPr/>
          <p:nvPr/>
        </p:nvSpPr>
        <p:spPr>
          <a:xfrm rot="20778041">
            <a:off x="2098578" y="3659065"/>
            <a:ext cx="2600165" cy="114503"/>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cstate="print"/>
          <a:srcRect/>
          <a:stretch>
            <a:fillRect/>
          </a:stretch>
        </p:blipFill>
        <p:spPr bwMode="auto">
          <a:xfrm>
            <a:off x="457200" y="1720395"/>
            <a:ext cx="8229600" cy="4285572"/>
          </a:xfrm>
          <a:prstGeom prst="rect">
            <a:avLst/>
          </a:prstGeom>
          <a:noFill/>
          <a:ln w="9525">
            <a:noFill/>
            <a:miter lim="800000"/>
            <a:headEnd/>
            <a:tailEnd/>
          </a:ln>
        </p:spPr>
      </p:pic>
      <p:sp>
        <p:nvSpPr>
          <p:cNvPr id="3" name="Rectangle 2"/>
          <p:cNvSpPr/>
          <p:nvPr/>
        </p:nvSpPr>
        <p:spPr>
          <a:xfrm>
            <a:off x="457200" y="609600"/>
            <a:ext cx="7543800" cy="646331"/>
          </a:xfrm>
          <a:prstGeom prst="rect">
            <a:avLst/>
          </a:prstGeom>
        </p:spPr>
        <p:txBody>
          <a:bodyPr wrap="square">
            <a:spAutoFit/>
          </a:bodyPr>
          <a:lstStyle/>
          <a:p>
            <a:r>
              <a:rPr lang="en-US" sz="1800" dirty="0"/>
              <a:t>Finish filling up your settings, most can be left as default, click continue and submit.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20" descr="SAnalytics_PPT_MasterGraphics_1221-04"/>
          <p:cNvPicPr>
            <a:picLocks noChangeAspect="1" noChangeArrowheads="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66562" name="Text Box 8"/>
          <p:cNvSpPr txBox="1">
            <a:spLocks noChangeArrowheads="1"/>
          </p:cNvSpPr>
          <p:nvPr/>
        </p:nvSpPr>
        <p:spPr bwMode="auto">
          <a:xfrm>
            <a:off x="2353061" y="1705550"/>
            <a:ext cx="4437878" cy="3416320"/>
          </a:xfrm>
          <a:prstGeom prst="rect">
            <a:avLst/>
          </a:prstGeom>
          <a:noFill/>
          <a:ln w="9525">
            <a:noFill/>
            <a:miter lim="800000"/>
            <a:headEnd/>
            <a:tailEnd/>
          </a:ln>
        </p:spPr>
        <p:txBody>
          <a:bodyPr wrap="square">
            <a:spAutoFit/>
          </a:bodyPr>
          <a:lstStyle/>
          <a:p>
            <a:pPr algn="ctr">
              <a:spcBef>
                <a:spcPct val="50000"/>
              </a:spcBef>
            </a:pPr>
            <a:r>
              <a:rPr lang="en-US" sz="5400" dirty="0">
                <a:solidFill>
                  <a:schemeClr val="bg1"/>
                </a:solidFill>
              </a:rPr>
              <a:t>Leverage your SoftLayer Account</a:t>
            </a:r>
            <a:endParaRPr lang="en-US" sz="4800" b="1" dirty="0">
              <a:solidFill>
                <a:schemeClr val="bg1"/>
              </a:solidFill>
            </a:endParaRPr>
          </a:p>
        </p:txBody>
      </p:sp>
    </p:spTree>
    <p:extLst>
      <p:ext uri="{BB962C8B-B14F-4D97-AF65-F5344CB8AC3E}">
        <p14:creationId xmlns:p14="http://schemas.microsoft.com/office/powerpoint/2010/main" val="58145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43" y="623387"/>
            <a:ext cx="8671300" cy="338554"/>
          </a:xfrm>
          <a:prstGeom prst="rect">
            <a:avLst/>
          </a:prstGeom>
        </p:spPr>
        <p:txBody>
          <a:bodyPr wrap="square">
            <a:spAutoFit/>
          </a:bodyPr>
          <a:lstStyle/>
          <a:p>
            <a:r>
              <a:rPr lang="en-US" sz="1600" dirty="0">
                <a:solidFill>
                  <a:srgbClr val="008CC4"/>
                </a:solidFill>
              </a:rPr>
              <a:t>http://</a:t>
            </a:r>
            <a:r>
              <a:rPr lang="en-US" sz="1600" dirty="0">
                <a:solidFill>
                  <a:srgbClr val="008CC4"/>
                </a:solidFill>
                <a:hlinkClick r:id="rId2"/>
              </a:rPr>
              <a:t>www-01.ibm.com/software/passportadvantage/eligible_public_cloud_BYOSL_policy.html</a:t>
            </a:r>
            <a:endParaRPr lang="en-US" sz="1600" dirty="0">
              <a:solidFill>
                <a:srgbClr val="008CC4"/>
              </a:solidFill>
            </a:endParaRPr>
          </a:p>
        </p:txBody>
      </p:sp>
      <p:pic>
        <p:nvPicPr>
          <p:cNvPr id="4" name="Content Placeholder 3"/>
          <p:cNvPicPr>
            <a:picLocks noGrp="1" noChangeAspect="1"/>
          </p:cNvPicPr>
          <p:nvPr>
            <p:ph idx="1"/>
          </p:nvPr>
        </p:nvPicPr>
        <p:blipFill>
          <a:blip r:embed="rId3"/>
          <a:stretch>
            <a:fillRect/>
          </a:stretch>
        </p:blipFill>
        <p:spPr>
          <a:xfrm>
            <a:off x="196087" y="1051840"/>
            <a:ext cx="7677052" cy="55773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bwMode="auto">
          <a:xfrm>
            <a:off x="1531494" y="197370"/>
            <a:ext cx="5813686" cy="4022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chemeClr val="accent2"/>
                </a:solidFill>
                <a:effectLst/>
                <a:uLnTx/>
                <a:uFillTx/>
                <a:latin typeface="+mj-lt"/>
                <a:ea typeface="+mj-ea"/>
                <a:cs typeface="+mj-cs"/>
              </a:rPr>
              <a:t>Want to sell YOUR solution on top of SoftLayer?</a:t>
            </a:r>
          </a:p>
        </p:txBody>
      </p:sp>
      <p:pic>
        <p:nvPicPr>
          <p:cNvPr id="1029" name="Picture 5"/>
          <p:cNvPicPr>
            <a:picLocks noChangeAspect="1" noChangeArrowheads="1"/>
          </p:cNvPicPr>
          <p:nvPr/>
        </p:nvPicPr>
        <p:blipFill>
          <a:blip r:embed="rId2"/>
          <a:srcRect/>
          <a:stretch>
            <a:fillRect/>
          </a:stretch>
        </p:blipFill>
        <p:spPr bwMode="auto">
          <a:xfrm>
            <a:off x="0" y="762000"/>
            <a:ext cx="4343400" cy="4484208"/>
          </a:xfrm>
          <a:prstGeom prst="rect">
            <a:avLst/>
          </a:prstGeom>
          <a:noFill/>
          <a:ln w="9525">
            <a:noFill/>
            <a:miter lim="800000"/>
            <a:headEnd/>
            <a:tailEnd/>
          </a:ln>
        </p:spPr>
      </p:pic>
      <p:pic>
        <p:nvPicPr>
          <p:cNvPr id="1028" name="Picture 4"/>
          <p:cNvPicPr>
            <a:picLocks noChangeAspect="1" noChangeArrowheads="1"/>
          </p:cNvPicPr>
          <p:nvPr/>
        </p:nvPicPr>
        <p:blipFill>
          <a:blip r:embed="rId3"/>
          <a:srcRect/>
          <a:stretch>
            <a:fillRect/>
          </a:stretch>
        </p:blipFill>
        <p:spPr bwMode="auto">
          <a:xfrm>
            <a:off x="3733800" y="1434964"/>
            <a:ext cx="5410200" cy="5423036"/>
          </a:xfrm>
          <a:prstGeom prst="rect">
            <a:avLst/>
          </a:prstGeom>
          <a:noFill/>
          <a:ln w="9525">
            <a:noFill/>
            <a:miter lim="800000"/>
            <a:headEnd/>
            <a:tailEnd/>
          </a:ln>
        </p:spPr>
      </p:pic>
      <p:sp>
        <p:nvSpPr>
          <p:cNvPr id="10" name="TextBox 9"/>
          <p:cNvSpPr txBox="1"/>
          <p:nvPr/>
        </p:nvSpPr>
        <p:spPr>
          <a:xfrm>
            <a:off x="228600" y="5638800"/>
            <a:ext cx="3352800" cy="461665"/>
          </a:xfrm>
          <a:prstGeom prst="rect">
            <a:avLst/>
          </a:prstGeom>
          <a:noFill/>
        </p:spPr>
        <p:txBody>
          <a:bodyPr wrap="square" rtlCol="0">
            <a:spAutoFit/>
          </a:bodyPr>
          <a:lstStyle/>
          <a:p>
            <a:r>
              <a:rPr lang="en-US" dirty="0"/>
              <a:t>Please make sure you fill in all the requested fields and describe your business needs.</a:t>
            </a:r>
          </a:p>
        </p:txBody>
      </p:sp>
      <p:sp>
        <p:nvSpPr>
          <p:cNvPr id="11" name="Rectangle 10">
            <a:hlinkClick r:id="rId4"/>
          </p:cNvPr>
          <p:cNvSpPr/>
          <p:nvPr/>
        </p:nvSpPr>
        <p:spPr>
          <a:xfrm>
            <a:off x="2286000" y="762000"/>
            <a:ext cx="3811364" cy="276999"/>
          </a:xfrm>
          <a:prstGeom prst="rect">
            <a:avLst/>
          </a:prstGeom>
        </p:spPr>
        <p:txBody>
          <a:bodyPr wrap="none">
            <a:spAutoFit/>
          </a:bodyPr>
          <a:lstStyle/>
          <a:p>
            <a:r>
              <a:rPr lang="en-US" dirty="0">
                <a:solidFill>
                  <a:srgbClr val="0000FF"/>
                </a:solidFill>
              </a:rPr>
              <a:t>http://www.softlayer.com/ibm-business-partners/apply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descr="ThankYou_Graphic_White"/>
          <p:cNvPicPr>
            <a:picLocks noChangeAspect="1" noChangeArrowheads="1"/>
          </p:cNvPicPr>
          <p:nvPr/>
        </p:nvPicPr>
        <p:blipFill>
          <a:blip r:embed="rId3">
            <a:lum bright="12000"/>
          </a:blip>
          <a:srcRect/>
          <a:stretch>
            <a:fillRect/>
          </a:stretch>
        </p:blipFill>
        <p:spPr bwMode="auto">
          <a:xfrm>
            <a:off x="1612900" y="1743075"/>
            <a:ext cx="5540375" cy="30289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364106" y="152400"/>
            <a:ext cx="6490740" cy="381000"/>
          </a:xfrm>
        </p:spPr>
        <p:txBody>
          <a:bodyPr/>
          <a:lstStyle/>
          <a:p>
            <a:pPr eaLnBrk="1" hangingPunct="1"/>
            <a:r>
              <a:rPr lang="en-US" sz="2400" kern="1200" dirty="0">
                <a:solidFill>
                  <a:schemeClr val="accent2"/>
                </a:solidFill>
                <a:latin typeface="Arial" charset="0"/>
                <a:ea typeface="SimSun" pitchFamily="2" charset="-122"/>
                <a:cs typeface="+mn-cs"/>
              </a:rPr>
              <a:t>Hosting</a:t>
            </a:r>
            <a:r>
              <a:rPr lang="en-US" dirty="0">
                <a:solidFill>
                  <a:schemeClr val="accent2"/>
                </a:solidFill>
              </a:rPr>
              <a:t> your own POC/Demo &amp; Proof of Platform</a:t>
            </a:r>
            <a:br>
              <a:rPr lang="en-US" dirty="0">
                <a:solidFill>
                  <a:schemeClr val="accent2"/>
                </a:solidFill>
              </a:rPr>
            </a:br>
            <a:endParaRPr lang="en-US" sz="1600" dirty="0">
              <a:solidFill>
                <a:schemeClr val="accent2"/>
              </a:solidFill>
            </a:endParaRPr>
          </a:p>
        </p:txBody>
      </p:sp>
      <p:sp>
        <p:nvSpPr>
          <p:cNvPr id="27651" name="Content Placeholder 8"/>
          <p:cNvSpPr>
            <a:spLocks noGrp="1"/>
          </p:cNvSpPr>
          <p:nvPr>
            <p:ph sz="half" idx="2"/>
          </p:nvPr>
        </p:nvSpPr>
        <p:spPr>
          <a:xfrm>
            <a:off x="228600" y="838200"/>
            <a:ext cx="8229600" cy="990600"/>
          </a:xfrm>
        </p:spPr>
        <p:txBody>
          <a:bodyPr/>
          <a:lstStyle/>
          <a:p>
            <a:pPr marL="0" indent="0" eaLnBrk="1" hangingPunct="1">
              <a:buFont typeface="Wingdings" pitchFamily="2" charset="2"/>
              <a:buNone/>
            </a:pPr>
            <a:r>
              <a:rPr lang="en-US" sz="1800" b="1" dirty="0"/>
              <a:t>What does this mean?</a:t>
            </a:r>
          </a:p>
          <a:p>
            <a:pPr marL="0" indent="0" eaLnBrk="1" hangingPunct="1">
              <a:buNone/>
            </a:pPr>
            <a:r>
              <a:rPr lang="en-US" sz="1600" dirty="0"/>
              <a:t>Partners who want to have their own Cloud provisioning system can do so by individually opening an account DIRECTLY with IBM SoftLayer.</a:t>
            </a:r>
          </a:p>
        </p:txBody>
      </p:sp>
      <p:sp>
        <p:nvSpPr>
          <p:cNvPr id="27652" name="Rounded Rectangle 7"/>
          <p:cNvSpPr>
            <a:spLocks noChangeArrowheads="1"/>
          </p:cNvSpPr>
          <p:nvPr/>
        </p:nvSpPr>
        <p:spPr bwMode="auto">
          <a:xfrm>
            <a:off x="6172200" y="5562600"/>
            <a:ext cx="914400" cy="914400"/>
          </a:xfrm>
          <a:prstGeom prst="roundRect">
            <a:avLst>
              <a:gd name="adj" fmla="val 16667"/>
            </a:avLst>
          </a:prstGeom>
          <a:noFill/>
          <a:ln w="9525">
            <a:noFill/>
            <a:round/>
            <a:headEnd/>
            <a:tailEnd/>
          </a:ln>
        </p:spPr>
        <p:txBody>
          <a:bodyPr/>
          <a:lstStyle/>
          <a:p>
            <a:pPr defTabSz="914400">
              <a:lnSpc>
                <a:spcPct val="90000"/>
              </a:lnSpc>
            </a:pPr>
            <a:endParaRPr lang="en-US" sz="2400">
              <a:ea typeface="ＭＳ Ｐゴシック" pitchFamily="34" charset="-128"/>
            </a:endParaRPr>
          </a:p>
        </p:txBody>
      </p:sp>
      <p:sp>
        <p:nvSpPr>
          <p:cNvPr id="27653" name="Rounded Rectangle 9"/>
          <p:cNvSpPr>
            <a:spLocks noChangeArrowheads="1"/>
          </p:cNvSpPr>
          <p:nvPr/>
        </p:nvSpPr>
        <p:spPr bwMode="auto">
          <a:xfrm>
            <a:off x="5486400" y="2133600"/>
            <a:ext cx="914400" cy="914400"/>
          </a:xfrm>
          <a:prstGeom prst="roundRect">
            <a:avLst>
              <a:gd name="adj" fmla="val 16667"/>
            </a:avLst>
          </a:prstGeom>
          <a:noFill/>
          <a:ln w="9525">
            <a:noFill/>
            <a:round/>
            <a:headEnd/>
            <a:tailEnd/>
          </a:ln>
        </p:spPr>
        <p:txBody>
          <a:bodyPr/>
          <a:lstStyle/>
          <a:p>
            <a:pPr defTabSz="914400">
              <a:lnSpc>
                <a:spcPct val="90000"/>
              </a:lnSpc>
            </a:pPr>
            <a:endParaRPr lang="en-US" sz="2400">
              <a:ea typeface="ＭＳ Ｐゴシック" pitchFamily="34" charset="-128"/>
            </a:endParaRPr>
          </a:p>
        </p:txBody>
      </p:sp>
      <p:sp>
        <p:nvSpPr>
          <p:cNvPr id="11" name="TextBox 10"/>
          <p:cNvSpPr txBox="1"/>
          <p:nvPr/>
        </p:nvSpPr>
        <p:spPr>
          <a:xfrm>
            <a:off x="762000" y="1981200"/>
            <a:ext cx="7239000" cy="4801314"/>
          </a:xfrm>
          <a:prstGeom prst="rect">
            <a:avLst/>
          </a:prstGeom>
          <a:noFill/>
        </p:spPr>
        <p:txBody>
          <a:bodyPr wrap="square">
            <a:spAutoFit/>
          </a:bodyPr>
          <a:lstStyle/>
          <a:p>
            <a:pPr defTabSz="914400" fontAlgn="auto">
              <a:lnSpc>
                <a:spcPct val="150000"/>
              </a:lnSpc>
              <a:spcBef>
                <a:spcPts val="0"/>
              </a:spcBef>
              <a:spcAft>
                <a:spcPts val="0"/>
              </a:spcAft>
              <a:defRPr/>
            </a:pPr>
            <a:r>
              <a:rPr lang="en-US" sz="1800" b="1" dirty="0">
                <a:latin typeface="Arial"/>
                <a:ea typeface="ＭＳ Ｐゴシック"/>
              </a:rPr>
              <a:t>What’s the benefit</a:t>
            </a:r>
          </a:p>
          <a:p>
            <a:pPr marL="285750" indent="-285750" defTabSz="914400" fontAlgn="auto">
              <a:lnSpc>
                <a:spcPct val="150000"/>
              </a:lnSpc>
              <a:spcBef>
                <a:spcPts val="0"/>
              </a:spcBef>
              <a:spcAft>
                <a:spcPts val="0"/>
              </a:spcAft>
              <a:buFont typeface="Arial" panose="020B0604020202020204" pitchFamily="34" charset="0"/>
              <a:buChar char="•"/>
              <a:defRPr/>
            </a:pPr>
            <a:r>
              <a:rPr lang="en-US" sz="1400" dirty="0">
                <a:latin typeface="Arial"/>
                <a:ea typeface="ＭＳ Ｐゴシック"/>
              </a:rPr>
              <a:t>Partners can have their own account with 24x7 availability</a:t>
            </a:r>
          </a:p>
          <a:p>
            <a:pPr marL="285750" indent="-285750" defTabSz="914400" fontAlgn="auto">
              <a:lnSpc>
                <a:spcPct val="150000"/>
              </a:lnSpc>
              <a:spcBef>
                <a:spcPts val="0"/>
              </a:spcBef>
              <a:spcAft>
                <a:spcPts val="0"/>
              </a:spcAft>
              <a:buFont typeface="Arial" panose="020B0604020202020204" pitchFamily="34" charset="0"/>
              <a:buChar char="•"/>
              <a:defRPr/>
            </a:pPr>
            <a:r>
              <a:rPr lang="en-US" sz="1400" dirty="0">
                <a:latin typeface="Arial"/>
                <a:ea typeface="ＭＳ Ｐゴシック"/>
              </a:rPr>
              <a:t>IBM can easily share our Demo cloud based images with partners so that they are immediately available to them.</a:t>
            </a:r>
          </a:p>
          <a:p>
            <a:pPr marL="285750" indent="-285750" defTabSz="914400" fontAlgn="auto">
              <a:lnSpc>
                <a:spcPct val="150000"/>
              </a:lnSpc>
              <a:spcBef>
                <a:spcPts val="0"/>
              </a:spcBef>
              <a:spcAft>
                <a:spcPts val="0"/>
              </a:spcAft>
              <a:buFont typeface="Arial" panose="020B0604020202020204" pitchFamily="34" charset="0"/>
              <a:buChar char="•"/>
              <a:defRPr/>
            </a:pPr>
            <a:r>
              <a:rPr lang="en-US" sz="1400" dirty="0">
                <a:latin typeface="Arial"/>
                <a:ea typeface="ＭＳ Ｐゴシック"/>
              </a:rPr>
              <a:t>No expiration on your own hosted provisioned images.</a:t>
            </a:r>
          </a:p>
          <a:p>
            <a:pPr marL="285750" indent="-285750" defTabSz="914400" fontAlgn="auto">
              <a:lnSpc>
                <a:spcPct val="150000"/>
              </a:lnSpc>
              <a:spcBef>
                <a:spcPts val="0"/>
              </a:spcBef>
              <a:spcAft>
                <a:spcPts val="0"/>
              </a:spcAft>
              <a:buFont typeface="Arial" panose="020B0604020202020204" pitchFamily="34" charset="0"/>
              <a:buChar char="•"/>
              <a:defRPr/>
            </a:pPr>
            <a:r>
              <a:rPr lang="en-US" sz="1400" dirty="0">
                <a:latin typeface="Arial"/>
                <a:ea typeface="ＭＳ Ｐゴシック"/>
              </a:rPr>
              <a:t>Can be used for POC’s or any engagement longer than the short periods IBM provides for free.</a:t>
            </a:r>
          </a:p>
          <a:p>
            <a:pPr marL="285750" indent="-285750" defTabSz="914400" fontAlgn="auto">
              <a:lnSpc>
                <a:spcPct val="150000"/>
              </a:lnSpc>
              <a:spcBef>
                <a:spcPts val="0"/>
              </a:spcBef>
              <a:spcAft>
                <a:spcPts val="0"/>
              </a:spcAft>
              <a:buFont typeface="Arial" panose="020B0604020202020204" pitchFamily="34" charset="0"/>
              <a:buChar char="•"/>
              <a:defRPr/>
            </a:pPr>
            <a:r>
              <a:rPr lang="en-US" sz="1400" dirty="0">
                <a:latin typeface="Arial"/>
                <a:ea typeface="ＭＳ Ｐゴシック"/>
              </a:rPr>
              <a:t>Also ideal for Mobile demos.</a:t>
            </a:r>
          </a:p>
          <a:p>
            <a:pPr marL="285750" indent="-285750" defTabSz="914400" fontAlgn="auto">
              <a:lnSpc>
                <a:spcPct val="150000"/>
              </a:lnSpc>
              <a:spcBef>
                <a:spcPts val="0"/>
              </a:spcBef>
              <a:spcAft>
                <a:spcPts val="0"/>
              </a:spcAft>
              <a:buFont typeface="Arial" panose="020B0604020202020204" pitchFamily="34" charset="0"/>
              <a:buChar char="•"/>
              <a:defRPr/>
            </a:pPr>
            <a:r>
              <a:rPr lang="en-US" sz="1400" dirty="0">
                <a:latin typeface="Arial"/>
                <a:ea typeface="ＭＳ Ｐゴシック"/>
              </a:rPr>
              <a:t>Customize your  Demo images and presentations without  having to worry about loosing the content  because of an expired instance. </a:t>
            </a:r>
          </a:p>
          <a:p>
            <a:pPr marL="285750" indent="-285750" defTabSz="914400" fontAlgn="auto">
              <a:lnSpc>
                <a:spcPct val="150000"/>
              </a:lnSpc>
              <a:spcBef>
                <a:spcPts val="0"/>
              </a:spcBef>
              <a:spcAft>
                <a:spcPts val="0"/>
              </a:spcAft>
              <a:buFont typeface="Arial" panose="020B0604020202020204" pitchFamily="34" charset="0"/>
              <a:buChar char="•"/>
              <a:defRPr/>
            </a:pPr>
            <a:r>
              <a:rPr lang="en-US" sz="1400" dirty="0">
                <a:latin typeface="Arial"/>
                <a:ea typeface="ＭＳ Ｐゴシック"/>
              </a:rPr>
              <a:t>Available on a WW basis.</a:t>
            </a:r>
          </a:p>
          <a:p>
            <a:pPr marL="285750" indent="-285750" defTabSz="914400" fontAlgn="auto">
              <a:lnSpc>
                <a:spcPct val="150000"/>
              </a:lnSpc>
              <a:spcBef>
                <a:spcPts val="0"/>
              </a:spcBef>
              <a:spcAft>
                <a:spcPts val="0"/>
              </a:spcAft>
              <a:buFont typeface="Arial" panose="020B0604020202020204" pitchFamily="34" charset="0"/>
              <a:buChar char="•"/>
              <a:defRPr/>
            </a:pPr>
            <a:r>
              <a:rPr lang="en-US" sz="1400" dirty="0">
                <a:latin typeface="Arial"/>
                <a:ea typeface="ＭＳ Ｐゴシック"/>
              </a:rPr>
              <a:t>Additionally you can create your own SW images to be hosted.</a:t>
            </a:r>
          </a:p>
          <a:p>
            <a:pPr marL="285750" indent="-285750" defTabSz="914400" fontAlgn="auto">
              <a:lnSpc>
                <a:spcPct val="150000"/>
              </a:lnSpc>
              <a:spcBef>
                <a:spcPts val="0"/>
              </a:spcBef>
              <a:spcAft>
                <a:spcPts val="0"/>
              </a:spcAft>
              <a:buFont typeface="Arial" panose="020B0604020202020204" pitchFamily="34" charset="0"/>
              <a:buChar char="•"/>
              <a:defRPr/>
            </a:pPr>
            <a:r>
              <a:rPr lang="en-US" sz="1400" dirty="0">
                <a:latin typeface="Arial"/>
                <a:ea typeface="ＭＳ Ｐゴシック"/>
              </a:rPr>
              <a:t>Low cost , high speed, availability and great performance environment </a:t>
            </a:r>
          </a:p>
          <a:p>
            <a:pPr marL="171450" indent="-171450" defTabSz="914400" fontAlgn="auto">
              <a:lnSpc>
                <a:spcPct val="150000"/>
              </a:lnSpc>
              <a:spcBef>
                <a:spcPts val="0"/>
              </a:spcBef>
              <a:spcAft>
                <a:spcPts val="0"/>
              </a:spcAft>
              <a:buFont typeface="Arial" panose="020B0604020202020204" pitchFamily="34" charset="0"/>
              <a:buChar char="•"/>
              <a:defRPr/>
            </a:pPr>
            <a:endParaRPr lang="en-US" dirty="0">
              <a:latin typeface="Arial"/>
              <a:ea typeface="ＭＳ Ｐゴシック"/>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bwMode="auto">
          <a:xfrm>
            <a:off x="3400910" y="1433058"/>
            <a:ext cx="1884979" cy="992642"/>
          </a:xfrm>
          <a:prstGeom prst="cloud">
            <a:avLst/>
          </a:prstGeom>
          <a:solidFill>
            <a:schemeClr val="bg2">
              <a:alpha val="51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fontAlgn="auto">
              <a:spcBef>
                <a:spcPts val="0"/>
              </a:spcBef>
              <a:spcAft>
                <a:spcPts val="0"/>
              </a:spcAft>
              <a:defRPr/>
            </a:pPr>
            <a:r>
              <a:rPr lang="en-CA" sz="1400" b="1" dirty="0">
                <a:solidFill>
                  <a:srgbClr val="000000"/>
                </a:solidFill>
                <a:effectLst>
                  <a:outerShdw blurRad="38100" dist="38100" dir="2700000" algn="tl">
                    <a:srgbClr val="000000">
                      <a:alpha val="43137"/>
                    </a:srgbClr>
                  </a:outerShdw>
                </a:effectLst>
              </a:rPr>
              <a:t>SoftLayer</a:t>
            </a:r>
            <a:endParaRPr lang="en-CA" sz="1000" b="1" dirty="0">
              <a:solidFill>
                <a:srgbClr val="000000"/>
              </a:solidFill>
              <a:effectLst>
                <a:outerShdw blurRad="38100" dist="38100" dir="2700000" algn="tl">
                  <a:srgbClr val="000000">
                    <a:alpha val="43137"/>
                  </a:srgbClr>
                </a:outerShdw>
              </a:effectLst>
            </a:endParaRPr>
          </a:p>
        </p:txBody>
      </p:sp>
      <p:pic>
        <p:nvPicPr>
          <p:cNvPr id="2052" name="Picture 4"/>
          <p:cNvPicPr>
            <a:picLocks noChangeAspect="1" noChangeArrowheads="1"/>
          </p:cNvPicPr>
          <p:nvPr/>
        </p:nvPicPr>
        <p:blipFill>
          <a:blip r:embed="rId2"/>
          <a:srcRect/>
          <a:stretch>
            <a:fillRect/>
          </a:stretch>
        </p:blipFill>
        <p:spPr bwMode="auto">
          <a:xfrm>
            <a:off x="304800" y="762000"/>
            <a:ext cx="1712509" cy="1152525"/>
          </a:xfrm>
          <a:prstGeom prst="rect">
            <a:avLst/>
          </a:prstGeom>
          <a:noFill/>
          <a:ln w="9525">
            <a:noFill/>
            <a:miter lim="800000"/>
            <a:headEnd/>
            <a:tailEnd/>
          </a:ln>
        </p:spPr>
      </p:pic>
      <p:sp>
        <p:nvSpPr>
          <p:cNvPr id="12" name="TextBox 11"/>
          <p:cNvSpPr txBox="1"/>
          <p:nvPr/>
        </p:nvSpPr>
        <p:spPr>
          <a:xfrm>
            <a:off x="6938552" y="4671088"/>
            <a:ext cx="1373777" cy="923330"/>
          </a:xfrm>
          <a:prstGeom prst="rect">
            <a:avLst/>
          </a:prstGeom>
          <a:noFill/>
        </p:spPr>
        <p:txBody>
          <a:bodyPr wrap="square" rtlCol="0">
            <a:spAutoFit/>
          </a:bodyPr>
          <a:lstStyle/>
          <a:p>
            <a:r>
              <a:rPr lang="en-US" dirty="0"/>
              <a:t>Partner Controlled Images </a:t>
            </a:r>
          </a:p>
        </p:txBody>
      </p:sp>
      <p:pic>
        <p:nvPicPr>
          <p:cNvPr id="2057" name="Picture 9"/>
          <p:cNvPicPr>
            <a:picLocks noChangeAspect="1" noChangeArrowheads="1"/>
          </p:cNvPicPr>
          <p:nvPr/>
        </p:nvPicPr>
        <p:blipFill>
          <a:blip r:embed="rId3"/>
          <a:srcRect/>
          <a:stretch>
            <a:fillRect/>
          </a:stretch>
        </p:blipFill>
        <p:spPr bwMode="auto">
          <a:xfrm>
            <a:off x="3583576" y="3156519"/>
            <a:ext cx="1524000" cy="1733550"/>
          </a:xfrm>
          <a:prstGeom prst="rect">
            <a:avLst/>
          </a:prstGeom>
          <a:noFill/>
          <a:ln w="9525">
            <a:noFill/>
            <a:miter lim="800000"/>
            <a:headEnd/>
            <a:tailEnd/>
          </a:ln>
          <a:effectLst/>
        </p:spPr>
      </p:pic>
      <p:pic>
        <p:nvPicPr>
          <p:cNvPr id="2058" name="Picture 10"/>
          <p:cNvPicPr>
            <a:picLocks noChangeAspect="1" noChangeArrowheads="1"/>
          </p:cNvPicPr>
          <p:nvPr/>
        </p:nvPicPr>
        <p:blipFill>
          <a:blip r:embed="rId4"/>
          <a:srcRect/>
          <a:stretch>
            <a:fillRect/>
          </a:stretch>
        </p:blipFill>
        <p:spPr bwMode="auto">
          <a:xfrm>
            <a:off x="1143000" y="3200400"/>
            <a:ext cx="990600" cy="826639"/>
          </a:xfrm>
          <a:prstGeom prst="rect">
            <a:avLst/>
          </a:prstGeom>
          <a:noFill/>
          <a:ln w="9525">
            <a:noFill/>
            <a:miter lim="800000"/>
            <a:headEnd/>
            <a:tailEnd/>
          </a:ln>
        </p:spPr>
      </p:pic>
      <p:cxnSp>
        <p:nvCxnSpPr>
          <p:cNvPr id="19" name="Elbow Connector 18"/>
          <p:cNvCxnSpPr/>
          <p:nvPr/>
        </p:nvCxnSpPr>
        <p:spPr bwMode="auto">
          <a:xfrm rot="16200000" flipH="1">
            <a:off x="800100" y="2095500"/>
            <a:ext cx="914400" cy="838200"/>
          </a:xfrm>
          <a:prstGeom prst="bentConnector3">
            <a:avLst>
              <a:gd name="adj1" fmla="val 26042"/>
            </a:avLst>
          </a:prstGeom>
          <a:solidFill>
            <a:srgbClr val="CC99FF"/>
          </a:solidFill>
          <a:ln>
            <a:solidFill>
              <a:schemeClr val="accent1">
                <a:lumMod val="50000"/>
              </a:schemeClr>
            </a:solidFill>
            <a:headEnd type="arrow"/>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24" name="Straight Arrow Connector 23"/>
          <p:cNvCxnSpPr/>
          <p:nvPr/>
        </p:nvCxnSpPr>
        <p:spPr bwMode="auto">
          <a:xfrm>
            <a:off x="4343399" y="2514600"/>
            <a:ext cx="0" cy="641919"/>
          </a:xfrm>
          <a:prstGeom prst="straightConnector1">
            <a:avLst/>
          </a:prstGeom>
          <a:solidFill>
            <a:srgbClr val="CC99FF"/>
          </a:solidFill>
          <a:ln>
            <a:solidFill>
              <a:schemeClr val="accent1">
                <a:lumMod val="50000"/>
              </a:schemeClr>
            </a:solidFill>
            <a:headEnd type="arrow"/>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pic>
        <p:nvPicPr>
          <p:cNvPr id="31" name="Picture 10"/>
          <p:cNvPicPr>
            <a:picLocks noChangeAspect="1" noChangeArrowheads="1"/>
          </p:cNvPicPr>
          <p:nvPr/>
        </p:nvPicPr>
        <p:blipFill>
          <a:blip r:embed="rId4"/>
          <a:srcRect/>
          <a:stretch>
            <a:fillRect/>
          </a:stretch>
        </p:blipFill>
        <p:spPr bwMode="auto">
          <a:xfrm>
            <a:off x="6735865" y="5646669"/>
            <a:ext cx="990600" cy="826639"/>
          </a:xfrm>
          <a:prstGeom prst="rect">
            <a:avLst/>
          </a:prstGeom>
          <a:noFill/>
          <a:ln w="9525">
            <a:noFill/>
            <a:miter lim="800000"/>
            <a:headEnd/>
            <a:tailEnd/>
          </a:ln>
        </p:spPr>
      </p:pic>
      <p:sp>
        <p:nvSpPr>
          <p:cNvPr id="34" name="TextBox 33"/>
          <p:cNvSpPr txBox="1"/>
          <p:nvPr/>
        </p:nvSpPr>
        <p:spPr>
          <a:xfrm>
            <a:off x="174171" y="2514600"/>
            <a:ext cx="1578429" cy="646331"/>
          </a:xfrm>
          <a:prstGeom prst="rect">
            <a:avLst/>
          </a:prstGeom>
          <a:noFill/>
        </p:spPr>
        <p:txBody>
          <a:bodyPr wrap="square" rtlCol="0">
            <a:spAutoFit/>
          </a:bodyPr>
          <a:lstStyle/>
          <a:p>
            <a:r>
              <a:rPr lang="en-US" dirty="0"/>
              <a:t>IBM Demo Images </a:t>
            </a:r>
          </a:p>
        </p:txBody>
      </p:sp>
      <p:cxnSp>
        <p:nvCxnSpPr>
          <p:cNvPr id="44" name="Straight Arrow Connector 43"/>
          <p:cNvCxnSpPr/>
          <p:nvPr/>
        </p:nvCxnSpPr>
        <p:spPr bwMode="auto">
          <a:xfrm flipV="1">
            <a:off x="5367295" y="3792494"/>
            <a:ext cx="1232842" cy="74661"/>
          </a:xfrm>
          <a:prstGeom prst="straightConnector1">
            <a:avLst/>
          </a:prstGeom>
          <a:solidFill>
            <a:srgbClr val="CC99FF"/>
          </a:solidFill>
          <a:ln>
            <a:solidFill>
              <a:schemeClr val="accent1">
                <a:lumMod val="50000"/>
              </a:schemeClr>
            </a:solidFill>
            <a:headEnd type="arrow"/>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pic>
        <p:nvPicPr>
          <p:cNvPr id="2065" name="Picture 17"/>
          <p:cNvPicPr>
            <a:picLocks noChangeAspect="1" noChangeArrowheads="1"/>
          </p:cNvPicPr>
          <p:nvPr/>
        </p:nvPicPr>
        <p:blipFill>
          <a:blip r:embed="rId5"/>
          <a:srcRect/>
          <a:stretch>
            <a:fillRect/>
          </a:stretch>
        </p:blipFill>
        <p:spPr bwMode="auto">
          <a:xfrm>
            <a:off x="5791200" y="5825139"/>
            <a:ext cx="609600" cy="458771"/>
          </a:xfrm>
          <a:prstGeom prst="rect">
            <a:avLst/>
          </a:prstGeom>
          <a:noFill/>
          <a:ln w="9525">
            <a:noFill/>
            <a:miter lim="800000"/>
            <a:headEnd/>
            <a:tailEnd/>
          </a:ln>
        </p:spPr>
      </p:pic>
      <p:cxnSp>
        <p:nvCxnSpPr>
          <p:cNvPr id="50" name="Straight Arrow Connector 49"/>
          <p:cNvCxnSpPr>
            <a:stCxn id="2058" idx="2"/>
          </p:cNvCxnSpPr>
          <p:nvPr/>
        </p:nvCxnSpPr>
        <p:spPr bwMode="auto">
          <a:xfrm rot="16200000" flipH="1">
            <a:off x="2449900" y="3215438"/>
            <a:ext cx="230636" cy="1853837"/>
          </a:xfrm>
          <a:prstGeom prst="curvedConnector2">
            <a:avLst/>
          </a:prstGeom>
          <a:solidFill>
            <a:srgbClr val="CC99FF"/>
          </a:solidFill>
          <a:ln w="25400">
            <a:solidFill>
              <a:schemeClr val="accent1">
                <a:lumMod val="50000"/>
              </a:schemeClr>
            </a:solidFill>
            <a:prstDash val="dash"/>
            <a:tailEnd type="arrow"/>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4" name="TextBox 63"/>
          <p:cNvSpPr txBox="1"/>
          <p:nvPr/>
        </p:nvSpPr>
        <p:spPr>
          <a:xfrm>
            <a:off x="4097926" y="6214408"/>
            <a:ext cx="1752600" cy="276999"/>
          </a:xfrm>
          <a:prstGeom prst="rect">
            <a:avLst/>
          </a:prstGeom>
          <a:noFill/>
        </p:spPr>
        <p:txBody>
          <a:bodyPr wrap="square" rtlCol="0">
            <a:spAutoFit/>
          </a:bodyPr>
          <a:lstStyle/>
          <a:p>
            <a:r>
              <a:rPr lang="en-US" dirty="0"/>
              <a:t>IBM SHARED Image</a:t>
            </a:r>
          </a:p>
        </p:txBody>
      </p:sp>
      <p:pic>
        <p:nvPicPr>
          <p:cNvPr id="84" name="Picture 3"/>
          <p:cNvPicPr>
            <a:picLocks noChangeAspect="1" noChangeArrowheads="1"/>
          </p:cNvPicPr>
          <p:nvPr/>
        </p:nvPicPr>
        <p:blipFill>
          <a:blip r:embed="rId6"/>
          <a:srcRect/>
          <a:stretch>
            <a:fillRect/>
          </a:stretch>
        </p:blipFill>
        <p:spPr bwMode="auto">
          <a:xfrm>
            <a:off x="6735865" y="3036844"/>
            <a:ext cx="1711325" cy="1511300"/>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7"/>
          <a:stretch>
            <a:fillRect/>
          </a:stretch>
        </p:blipFill>
        <p:spPr>
          <a:xfrm>
            <a:off x="4224721" y="4929537"/>
            <a:ext cx="1496444" cy="12012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488" y="766980"/>
            <a:ext cx="8514993" cy="561307"/>
          </a:xfrm>
        </p:spPr>
        <p:txBody>
          <a:bodyPr/>
          <a:lstStyle/>
          <a:p>
            <a:r>
              <a:rPr lang="en-US" b="1" dirty="0">
                <a:solidFill>
                  <a:schemeClr val="accent2"/>
                </a:solidFill>
              </a:rPr>
              <a:t>Please read </a:t>
            </a:r>
            <a:r>
              <a:rPr lang="en-US" dirty="0">
                <a:solidFill>
                  <a:schemeClr val="accent2"/>
                </a:solidFill>
              </a:rPr>
              <a:t>carefully:</a:t>
            </a:r>
          </a:p>
        </p:txBody>
      </p:sp>
      <p:sp>
        <p:nvSpPr>
          <p:cNvPr id="3" name="Content Placeholder 2"/>
          <p:cNvSpPr>
            <a:spLocks noGrp="1"/>
          </p:cNvSpPr>
          <p:nvPr>
            <p:ph idx="1"/>
          </p:nvPr>
        </p:nvSpPr>
        <p:spPr>
          <a:xfrm>
            <a:off x="266700" y="1550126"/>
            <a:ext cx="8542338" cy="4818924"/>
          </a:xfrm>
        </p:spPr>
        <p:txBody>
          <a:bodyPr>
            <a:normAutofit/>
          </a:bodyPr>
          <a:lstStyle/>
          <a:p>
            <a:r>
              <a:rPr lang="en-US" b="1" dirty="0"/>
              <a:t>DO NOT PROVISION AN EMPTY SERVER </a:t>
            </a:r>
            <a:r>
              <a:rPr lang="en-US" dirty="0"/>
              <a:t>, we cannot move one of our images unto it, and you will have to pay for that empty server.</a:t>
            </a:r>
          </a:p>
          <a:p>
            <a:r>
              <a:rPr lang="en-US" dirty="0"/>
              <a:t> SoftLayer account can be established without initially ordering a server or billable services by </a:t>
            </a:r>
            <a:r>
              <a:rPr lang="en-US" b="1" i="1" dirty="0"/>
              <a:t>creating an object storage order. </a:t>
            </a:r>
          </a:p>
          <a:p>
            <a:r>
              <a:rPr lang="en-US" b="1" i="1" dirty="0"/>
              <a:t>As object storage remains zero dollars until you begin using it, you are essentially submitting a zero dollar order for the system to create a customer account to access the web portal and platform with. </a:t>
            </a:r>
          </a:p>
          <a:p>
            <a:r>
              <a:rPr lang="en-US" b="1" i="1" dirty="0"/>
              <a:t>On the order page, the default datacenter will appear as DAL05, and you will need to provide credit card details. Once inside the portal, you will notice on the object storage page that a datacenter still needs to be selected and object storage containers be created before you can begin storing files. </a:t>
            </a:r>
          </a:p>
          <a:p>
            <a:r>
              <a:rPr lang="en-US" b="1" i="1" dirty="0"/>
              <a:t>Once done, storage starts at USD0.04c/GB/month but only when usage begins. </a:t>
            </a:r>
          </a:p>
          <a:p>
            <a:r>
              <a:rPr lang="en-US" b="1" i="1" dirty="0"/>
              <a:t>Further, you can remove your credit card details through the users page and select manual payment / direct debit instead. </a:t>
            </a:r>
            <a:endParaRPr lang="en-US" dirty="0"/>
          </a:p>
          <a:p>
            <a:r>
              <a:rPr lang="en-US" b="1" dirty="0"/>
              <a:t>Note that creating the account establishes the monthly billing date for future invoices, e.g., creating an account on an specific date will result in the account billing date being the same day of each month.</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7741" y="181131"/>
            <a:ext cx="5227637" cy="396875"/>
          </a:xfrm>
        </p:spPr>
        <p:txBody>
          <a:bodyPr/>
          <a:lstStyle/>
          <a:p>
            <a:r>
              <a:rPr lang="en-US" dirty="0"/>
              <a:t>http://www.softlayer.com/virtual-servers</a:t>
            </a:r>
          </a:p>
        </p:txBody>
      </p:sp>
      <p:pic>
        <p:nvPicPr>
          <p:cNvPr id="1026" name="Picture 2"/>
          <p:cNvPicPr>
            <a:picLocks noGrp="1" noChangeAspect="1" noChangeArrowheads="1"/>
          </p:cNvPicPr>
          <p:nvPr>
            <p:ph idx="1"/>
          </p:nvPr>
        </p:nvPicPr>
        <p:blipFill>
          <a:blip r:embed="rId2"/>
          <a:srcRect/>
          <a:stretch>
            <a:fillRect/>
          </a:stretch>
        </p:blipFill>
        <p:spPr bwMode="auto">
          <a:xfrm>
            <a:off x="47039" y="1219200"/>
            <a:ext cx="9045738" cy="5086145"/>
          </a:xfrm>
          <a:prstGeom prst="rect">
            <a:avLst/>
          </a:prstGeom>
          <a:noFill/>
          <a:ln w="9525">
            <a:noFill/>
            <a:miter lim="800000"/>
            <a:headEnd/>
            <a:tailEnd/>
          </a:ln>
        </p:spPr>
      </p:pic>
      <p:sp>
        <p:nvSpPr>
          <p:cNvPr id="5" name="TextBox 4"/>
          <p:cNvSpPr txBox="1"/>
          <p:nvPr/>
        </p:nvSpPr>
        <p:spPr>
          <a:xfrm>
            <a:off x="0" y="609600"/>
            <a:ext cx="9067800" cy="523220"/>
          </a:xfrm>
          <a:prstGeom prst="rect">
            <a:avLst/>
          </a:prstGeom>
          <a:noFill/>
        </p:spPr>
        <p:txBody>
          <a:bodyPr wrap="square" rtlCol="0">
            <a:spAutoFit/>
          </a:bodyPr>
          <a:lstStyle/>
          <a:p>
            <a:r>
              <a:rPr lang="en-US" sz="1400" dirty="0"/>
              <a:t>TEST-Price the configuration you would like, choose the characteristics you need to see how much it would cost</a:t>
            </a:r>
          </a:p>
          <a:p>
            <a:r>
              <a:rPr lang="en-US" sz="1400" dirty="0"/>
              <a:t>Use the chat option to clear out any questions you may have… </a:t>
            </a:r>
          </a:p>
        </p:txBody>
      </p:sp>
      <p:sp>
        <p:nvSpPr>
          <p:cNvPr id="6" name="Rounded Rectangular Callout 5"/>
          <p:cNvSpPr/>
          <p:nvPr/>
        </p:nvSpPr>
        <p:spPr bwMode="auto">
          <a:xfrm>
            <a:off x="1828800" y="3200400"/>
            <a:ext cx="2362200" cy="457200"/>
          </a:xfrm>
          <a:prstGeom prst="wedgeRoundRectCallout">
            <a:avLst>
              <a:gd name="adj1" fmla="val 42629"/>
              <a:gd name="adj2" fmla="val 112500"/>
              <a:gd name="adj3" fmla="val 16667"/>
            </a:avLst>
          </a:prstGeom>
          <a:solidFill>
            <a:schemeClr val="accent2"/>
          </a:solidFill>
          <a:ln w="28575" cap="flat" cmpd="sng" algn="ctr">
            <a:solidFill>
              <a:srgbClr val="000000"/>
            </a:solidFill>
            <a:prstDash val="dash"/>
            <a:round/>
            <a:headEnd type="none" w="med" len="med"/>
            <a:tailEnd type="none" w="med" len="med"/>
          </a:ln>
          <a:effectLst>
            <a:prstShdw prst="shdw17" dist="17961" dir="2700000">
              <a:srgbClr val="000000">
                <a:gamma/>
                <a:shade val="60000"/>
                <a:invGamma/>
              </a:srgbClr>
            </a:prstShdw>
          </a:effectLst>
        </p:spPr>
        <p:txBody>
          <a:bodyPr vert="horz" wrap="square" lIns="91440" tIns="45720" rIns="91440" bIns="45720" numCol="1" rtlCol="0" anchor="t" anchorCtr="0" compatLnSpc="1">
            <a:prstTxWarp prst="textNoShape">
              <a:avLst/>
            </a:prstTxWarp>
          </a:bodyPr>
          <a:lstStyle/>
          <a:p>
            <a:pPr marL="228600" marR="0" indent="-228600" algn="ctr" defTabSz="914400" rtl="0" eaLnBrk="1" fontAlgn="base" latinLnBrk="0" hangingPunct="1">
              <a:lnSpc>
                <a:spcPct val="90000"/>
              </a:lnSpc>
              <a:spcBef>
                <a:spcPts val="1000"/>
              </a:spcBef>
              <a:spcAft>
                <a:spcPct val="0"/>
              </a:spcAft>
              <a:buClr>
                <a:srgbClr val="000000"/>
              </a:buClr>
              <a:buSzPct val="100000"/>
              <a:buFont typeface="Wingdings" charset="2"/>
              <a:buChar char=""/>
              <a:tabLst>
                <a:tab pos="228600" algn="l"/>
                <a:tab pos="742950" algn="l"/>
                <a:tab pos="1143000" algn="l"/>
                <a:tab pos="1600200" algn="l"/>
                <a:tab pos="2057400" algn="l"/>
              </a:tabLst>
            </a:pPr>
            <a:r>
              <a:rPr kumimoji="0" lang="en-US" sz="1200" b="0" i="0" u="none" strike="noStrike" cap="none" normalizeH="0" baseline="0" dirty="0">
                <a:ln>
                  <a:noFill/>
                </a:ln>
                <a:solidFill>
                  <a:srgbClr val="FFFF00"/>
                </a:solidFill>
                <a:effectLst/>
                <a:latin typeface="Arial" charset="0"/>
                <a:ea typeface="SimSun" pitchFamily="2" charset="-122"/>
                <a:cs typeface="SimSun" pitchFamily="2" charset="-122"/>
              </a:rPr>
              <a:t>Move to change</a:t>
            </a:r>
            <a:r>
              <a:rPr kumimoji="0" lang="en-US" sz="1200" b="0" i="0" u="none" strike="noStrike" cap="none" normalizeH="0" dirty="0">
                <a:ln>
                  <a:noFill/>
                </a:ln>
                <a:solidFill>
                  <a:srgbClr val="FFFF00"/>
                </a:solidFill>
                <a:effectLst/>
                <a:latin typeface="Arial" charset="0"/>
                <a:ea typeface="SimSun" pitchFamily="2" charset="-122"/>
                <a:cs typeface="SimSun" pitchFamily="2" charset="-122"/>
              </a:rPr>
              <a:t> the number of cores and memory</a:t>
            </a:r>
            <a:endParaRPr kumimoji="0" lang="en-US" sz="1200" b="0" i="0" u="none" strike="noStrike" cap="none" normalizeH="0" baseline="0" dirty="0">
              <a:ln>
                <a:noFill/>
              </a:ln>
              <a:solidFill>
                <a:srgbClr val="FFFF00"/>
              </a:solidFill>
              <a:effectLst/>
              <a:latin typeface="Arial" charset="0"/>
              <a:ea typeface="SimSun" pitchFamily="2" charset="-122"/>
              <a:cs typeface="SimSun" pitchFamily="2" charset="-122"/>
            </a:endParaRPr>
          </a:p>
        </p:txBody>
      </p:sp>
      <p:sp>
        <p:nvSpPr>
          <p:cNvPr id="7" name="Rounded Rectangular Callout 6"/>
          <p:cNvSpPr/>
          <p:nvPr/>
        </p:nvSpPr>
        <p:spPr bwMode="auto">
          <a:xfrm>
            <a:off x="6248400" y="3200400"/>
            <a:ext cx="2590800" cy="457200"/>
          </a:xfrm>
          <a:prstGeom prst="wedgeRoundRectCallout">
            <a:avLst>
              <a:gd name="adj1" fmla="val -10436"/>
              <a:gd name="adj2" fmla="val 237501"/>
              <a:gd name="adj3" fmla="val 16667"/>
            </a:avLst>
          </a:prstGeom>
          <a:solidFill>
            <a:schemeClr val="accent2"/>
          </a:solidFill>
          <a:ln w="28575" cap="flat" cmpd="sng" algn="ctr">
            <a:solidFill>
              <a:srgbClr val="000000"/>
            </a:solidFill>
            <a:prstDash val="dash"/>
            <a:round/>
            <a:headEnd type="none" w="med" len="med"/>
            <a:tailEnd type="none" w="med" len="med"/>
          </a:ln>
          <a:effectLst>
            <a:prstShdw prst="shdw17" dist="17961" dir="2700000">
              <a:srgbClr val="000000">
                <a:gamma/>
                <a:shade val="60000"/>
                <a:invGamma/>
              </a:srgbClr>
            </a:prstShdw>
          </a:effectLst>
        </p:spPr>
        <p:txBody>
          <a:bodyPr vert="horz" wrap="square" lIns="91440" tIns="45720" rIns="91440" bIns="45720" numCol="1" rtlCol="0" anchor="t" anchorCtr="0" compatLnSpc="1">
            <a:prstTxWarp prst="textNoShape">
              <a:avLst/>
            </a:prstTxWarp>
          </a:bodyPr>
          <a:lstStyle/>
          <a:p>
            <a:pPr marL="228600" marR="0" indent="-228600" algn="ctr" defTabSz="914400" rtl="0" eaLnBrk="1" fontAlgn="base" latinLnBrk="0" hangingPunct="1">
              <a:lnSpc>
                <a:spcPct val="90000"/>
              </a:lnSpc>
              <a:spcBef>
                <a:spcPts val="1000"/>
              </a:spcBef>
              <a:spcAft>
                <a:spcPct val="0"/>
              </a:spcAft>
              <a:buClr>
                <a:srgbClr val="000000"/>
              </a:buClr>
              <a:buSzPct val="100000"/>
              <a:buFont typeface="Wingdings" charset="2"/>
              <a:buChar char=""/>
              <a:tabLst>
                <a:tab pos="228600" algn="l"/>
                <a:tab pos="742950" algn="l"/>
                <a:tab pos="1143000" algn="l"/>
                <a:tab pos="1600200" algn="l"/>
                <a:tab pos="2057400" algn="l"/>
              </a:tabLst>
            </a:pPr>
            <a:r>
              <a:rPr kumimoji="0" lang="en-US" sz="1200" b="0" i="0" u="none" strike="noStrike" cap="none" normalizeH="0" baseline="0" dirty="0">
                <a:ln>
                  <a:noFill/>
                </a:ln>
                <a:solidFill>
                  <a:srgbClr val="FFFF00"/>
                </a:solidFill>
                <a:effectLst/>
                <a:latin typeface="Arial" charset="0"/>
                <a:ea typeface="SimSun" pitchFamily="2" charset="-122"/>
                <a:cs typeface="SimSun" pitchFamily="2" charset="-122"/>
              </a:rPr>
              <a:t>Click on price to go to next page and choose more options</a:t>
            </a:r>
          </a:p>
        </p:txBody>
      </p:sp>
      <p:pic>
        <p:nvPicPr>
          <p:cNvPr id="1027" name="Picture 3"/>
          <p:cNvPicPr>
            <a:picLocks noChangeAspect="1" noChangeArrowheads="1"/>
          </p:cNvPicPr>
          <p:nvPr/>
        </p:nvPicPr>
        <p:blipFill>
          <a:blip r:embed="rId3"/>
          <a:srcRect/>
          <a:stretch>
            <a:fillRect/>
          </a:stretch>
        </p:blipFill>
        <p:spPr bwMode="auto">
          <a:xfrm>
            <a:off x="152400" y="4724400"/>
            <a:ext cx="2266949" cy="1554479"/>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1" name="Picture 20" descr="SAnalytics_PPT_MasterGraphics_1221-04"/>
          <p:cNvPicPr>
            <a:picLocks noChangeAspect="1" noChangeArrowheads="1"/>
          </p:cNvPicPr>
          <p:nvPr/>
        </p:nvPicPr>
        <p:blipFill>
          <a:blip r:embed="rId3"/>
          <a:srcRect/>
          <a:stretch>
            <a:fillRect/>
          </a:stretch>
        </p:blipFill>
        <p:spPr bwMode="auto">
          <a:xfrm>
            <a:off x="0" y="209226"/>
            <a:ext cx="9144000" cy="6858000"/>
          </a:xfrm>
          <a:prstGeom prst="rect">
            <a:avLst/>
          </a:prstGeom>
          <a:noFill/>
          <a:ln w="9525">
            <a:noFill/>
            <a:miter lim="800000"/>
            <a:headEnd/>
            <a:tailEnd/>
          </a:ln>
        </p:spPr>
      </p:pic>
      <p:sp>
        <p:nvSpPr>
          <p:cNvPr id="4" name="Title 3"/>
          <p:cNvSpPr txBox="1">
            <a:spLocks/>
          </p:cNvSpPr>
          <p:nvPr/>
        </p:nvSpPr>
        <p:spPr>
          <a:xfrm>
            <a:off x="1715662" y="2812207"/>
            <a:ext cx="5712676" cy="1511820"/>
          </a:xfrm>
          <a:prstGeom prst="rect">
            <a:avLst/>
          </a:prstGeom>
        </p:spPr>
        <p:txBody>
          <a:bodyPr>
            <a:noAutofit/>
          </a:bodyPr>
          <a:lstStyle>
            <a:lvl1pPr algn="l" rtl="0" eaLnBrk="0" fontAlgn="base" hangingPunct="0">
              <a:spcBef>
                <a:spcPct val="0"/>
              </a:spcBef>
              <a:spcAft>
                <a:spcPct val="0"/>
              </a:spcAft>
              <a:defRPr sz="2200">
                <a:solidFill>
                  <a:srgbClr val="0070C0"/>
                </a:solidFill>
                <a:latin typeface="+mj-lt"/>
                <a:ea typeface="MS PGothic" panose="020B0600070205080204" pitchFamily="34" charset="-128"/>
                <a:cs typeface="+mj-cs"/>
              </a:defRPr>
            </a:lvl1pPr>
            <a:lvl2pPr algn="l" rtl="0" eaLnBrk="0" fontAlgn="base" hangingPunct="0">
              <a:spcBef>
                <a:spcPct val="0"/>
              </a:spcBef>
              <a:spcAft>
                <a:spcPct val="0"/>
              </a:spcAft>
              <a:defRPr sz="2200">
                <a:solidFill>
                  <a:srgbClr val="0070C0"/>
                </a:solidFill>
                <a:latin typeface="Arial" charset="0"/>
                <a:ea typeface="MS PGothic" panose="020B0600070205080204" pitchFamily="34" charset="-128"/>
              </a:defRPr>
            </a:lvl2pPr>
            <a:lvl3pPr algn="l" rtl="0" eaLnBrk="0" fontAlgn="base" hangingPunct="0">
              <a:spcBef>
                <a:spcPct val="0"/>
              </a:spcBef>
              <a:spcAft>
                <a:spcPct val="0"/>
              </a:spcAft>
              <a:defRPr sz="2200">
                <a:solidFill>
                  <a:srgbClr val="0070C0"/>
                </a:solidFill>
                <a:latin typeface="Arial" charset="0"/>
                <a:ea typeface="MS PGothic" panose="020B0600070205080204" pitchFamily="34" charset="-128"/>
              </a:defRPr>
            </a:lvl3pPr>
            <a:lvl4pPr algn="l" rtl="0" eaLnBrk="0" fontAlgn="base" hangingPunct="0">
              <a:spcBef>
                <a:spcPct val="0"/>
              </a:spcBef>
              <a:spcAft>
                <a:spcPct val="0"/>
              </a:spcAft>
              <a:defRPr sz="2200">
                <a:solidFill>
                  <a:srgbClr val="0070C0"/>
                </a:solidFill>
                <a:latin typeface="Arial" charset="0"/>
                <a:ea typeface="MS PGothic" panose="020B0600070205080204" pitchFamily="34" charset="-128"/>
              </a:defRPr>
            </a:lvl4pPr>
            <a:lvl5pPr algn="l" rtl="0" eaLnBrk="0" fontAlgn="base" hangingPunct="0">
              <a:spcBef>
                <a:spcPct val="0"/>
              </a:spcBef>
              <a:spcAft>
                <a:spcPct val="0"/>
              </a:spcAft>
              <a:defRPr sz="2200">
                <a:solidFill>
                  <a:srgbClr val="0070C0"/>
                </a:solidFill>
                <a:latin typeface="Arial" charset="0"/>
                <a:ea typeface="MS PGothic" panose="020B0600070205080204" pitchFamily="34" charset="-128"/>
              </a:defRPr>
            </a:lvl5pPr>
            <a:lvl6pPr marL="457200" algn="l" rtl="0" fontAlgn="base">
              <a:spcBef>
                <a:spcPct val="0"/>
              </a:spcBef>
              <a:spcAft>
                <a:spcPct val="0"/>
              </a:spcAft>
              <a:defRPr sz="2200">
                <a:solidFill>
                  <a:schemeClr val="tx1"/>
                </a:solidFill>
                <a:latin typeface="Arial" charset="0"/>
                <a:ea typeface="ＭＳ Ｐゴシック" charset="0"/>
              </a:defRPr>
            </a:lvl6pPr>
            <a:lvl7pPr marL="914400" algn="l" rtl="0" fontAlgn="base">
              <a:spcBef>
                <a:spcPct val="0"/>
              </a:spcBef>
              <a:spcAft>
                <a:spcPct val="0"/>
              </a:spcAft>
              <a:defRPr sz="2200">
                <a:solidFill>
                  <a:schemeClr val="tx1"/>
                </a:solidFill>
                <a:latin typeface="Arial" charset="0"/>
                <a:ea typeface="ＭＳ Ｐゴシック" charset="0"/>
              </a:defRPr>
            </a:lvl7pPr>
            <a:lvl8pPr marL="1371600" algn="l" rtl="0" fontAlgn="base">
              <a:spcBef>
                <a:spcPct val="0"/>
              </a:spcBef>
              <a:spcAft>
                <a:spcPct val="0"/>
              </a:spcAft>
              <a:defRPr sz="2200">
                <a:solidFill>
                  <a:schemeClr val="tx1"/>
                </a:solidFill>
                <a:latin typeface="Arial" charset="0"/>
                <a:ea typeface="ＭＳ Ｐゴシック" charset="0"/>
              </a:defRPr>
            </a:lvl8pPr>
            <a:lvl9pPr marL="1828800" algn="l" rtl="0" fontAlgn="base">
              <a:spcBef>
                <a:spcPct val="0"/>
              </a:spcBef>
              <a:spcAft>
                <a:spcPct val="0"/>
              </a:spcAft>
              <a:defRPr sz="2200">
                <a:solidFill>
                  <a:schemeClr val="tx1"/>
                </a:solidFill>
                <a:latin typeface="Arial" charset="0"/>
                <a:ea typeface="ＭＳ Ｐゴシック" charset="0"/>
              </a:defRPr>
            </a:lvl9pPr>
          </a:lstStyle>
          <a:p>
            <a:pPr algn="ctr"/>
            <a:r>
              <a:rPr lang="en-US" sz="4000" kern="0" dirty="0">
                <a:solidFill>
                  <a:schemeClr val="accent3"/>
                </a:solidFill>
              </a:rPr>
              <a:t>Once your account is created …</a:t>
            </a:r>
          </a:p>
        </p:txBody>
      </p:sp>
    </p:spTree>
    <p:extLst>
      <p:ext uri="{BB962C8B-B14F-4D97-AF65-F5344CB8AC3E}">
        <p14:creationId xmlns:p14="http://schemas.microsoft.com/office/powerpoint/2010/main" val="371800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0" y="577121"/>
            <a:ext cx="2796131" cy="2567115"/>
          </a:xfrm>
          <a:prstGeom prst="rect">
            <a:avLst/>
          </a:prstGeom>
          <a:noFill/>
          <a:ln w="9525">
            <a:noFill/>
            <a:miter lim="800000"/>
            <a:headEnd/>
            <a:tailEnd/>
          </a:ln>
        </p:spPr>
      </p:pic>
      <p:sp>
        <p:nvSpPr>
          <p:cNvPr id="6" name="TextBox 5"/>
          <p:cNvSpPr txBox="1"/>
          <p:nvPr/>
        </p:nvSpPr>
        <p:spPr>
          <a:xfrm>
            <a:off x="3048000" y="609600"/>
            <a:ext cx="5715000" cy="338554"/>
          </a:xfrm>
          <a:prstGeom prst="rect">
            <a:avLst/>
          </a:prstGeom>
          <a:noFill/>
        </p:spPr>
        <p:txBody>
          <a:bodyPr wrap="square" rtlCol="0">
            <a:spAutoFit/>
          </a:bodyPr>
          <a:lstStyle/>
          <a:p>
            <a:r>
              <a:rPr lang="en-US" sz="1600" dirty="0"/>
              <a:t>Login to the Admin interface:   </a:t>
            </a:r>
            <a:r>
              <a:rPr lang="en-US" sz="1600" dirty="0">
                <a:hlinkClick r:id="rId3"/>
              </a:rPr>
              <a:t>https://control.softlayer.com/</a:t>
            </a:r>
            <a:endParaRPr lang="en-US" sz="1600" dirty="0"/>
          </a:p>
        </p:txBody>
      </p:sp>
      <p:sp>
        <p:nvSpPr>
          <p:cNvPr id="9" name="TextBox 8"/>
          <p:cNvSpPr txBox="1"/>
          <p:nvPr/>
        </p:nvSpPr>
        <p:spPr>
          <a:xfrm>
            <a:off x="3124200" y="990600"/>
            <a:ext cx="5486400" cy="1323439"/>
          </a:xfrm>
          <a:prstGeom prst="rect">
            <a:avLst/>
          </a:prstGeom>
          <a:noFill/>
        </p:spPr>
        <p:txBody>
          <a:bodyPr wrap="square" rtlCol="0">
            <a:spAutoFit/>
          </a:bodyPr>
          <a:lstStyle/>
          <a:p>
            <a:pPr>
              <a:buFont typeface="Wingdings" pitchFamily="2" charset="2"/>
              <a:buChar char="§"/>
            </a:pPr>
            <a:r>
              <a:rPr lang="en-US" sz="1600" dirty="0"/>
              <a:t> When you first create an account,  your image container will be empty.</a:t>
            </a:r>
          </a:p>
          <a:p>
            <a:pPr>
              <a:buFont typeface="Wingdings" pitchFamily="2" charset="2"/>
              <a:buChar char="§"/>
            </a:pPr>
            <a:r>
              <a:rPr lang="en-US" sz="1600" dirty="0"/>
              <a:t> You will also be able to have many users (password protected) in your account.</a:t>
            </a:r>
          </a:p>
          <a:p>
            <a:pPr>
              <a:buFont typeface="Wingdings" pitchFamily="2" charset="2"/>
              <a:buChar char="§"/>
            </a:pPr>
            <a:r>
              <a:rPr lang="en-US" sz="1600" dirty="0"/>
              <a:t> Administer your account, storage, security, services, etc</a:t>
            </a:r>
          </a:p>
        </p:txBody>
      </p:sp>
      <p:pic>
        <p:nvPicPr>
          <p:cNvPr id="10" name="Picture 2"/>
          <p:cNvPicPr>
            <a:picLocks noGrp="1" noChangeAspect="1" noChangeArrowheads="1"/>
          </p:cNvPicPr>
          <p:nvPr>
            <p:ph idx="1"/>
          </p:nvPr>
        </p:nvPicPr>
        <p:blipFill>
          <a:blip r:embed="rId4" cstate="print"/>
          <a:srcRect/>
          <a:stretch>
            <a:fillRect/>
          </a:stretch>
        </p:blipFill>
        <p:spPr bwMode="auto">
          <a:xfrm>
            <a:off x="152400" y="2438400"/>
            <a:ext cx="8229600" cy="2566467"/>
          </a:xfrm>
          <a:prstGeom prst="rect">
            <a:avLst/>
          </a:prstGeom>
          <a:noFill/>
          <a:ln w="9525">
            <a:no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800100" y="4524375"/>
            <a:ext cx="8343900" cy="2333625"/>
          </a:xfrm>
          <a:prstGeom prst="rect">
            <a:avLst/>
          </a:prstGeom>
          <a:noFill/>
          <a:ln w="9525">
            <a:noFill/>
            <a:miter lim="800000"/>
            <a:headEnd/>
            <a:tailEnd/>
          </a:ln>
        </p:spPr>
      </p:pic>
      <p:sp>
        <p:nvSpPr>
          <p:cNvPr id="2" name="Title 1"/>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cstate="print"/>
          <a:srcRect/>
          <a:stretch>
            <a:fillRect/>
          </a:stretch>
        </p:blipFill>
        <p:spPr bwMode="auto">
          <a:xfrm>
            <a:off x="204089" y="2057400"/>
            <a:ext cx="8939911" cy="2971800"/>
          </a:xfrm>
          <a:prstGeom prst="rect">
            <a:avLst/>
          </a:prstGeom>
          <a:noFill/>
          <a:ln w="9525">
            <a:noFill/>
            <a:miter lim="800000"/>
            <a:headEnd/>
            <a:tailEnd/>
          </a:ln>
        </p:spPr>
      </p:pic>
      <p:sp>
        <p:nvSpPr>
          <p:cNvPr id="5" name="TextBox 4"/>
          <p:cNvSpPr txBox="1"/>
          <p:nvPr/>
        </p:nvSpPr>
        <p:spPr>
          <a:xfrm>
            <a:off x="304800" y="533400"/>
            <a:ext cx="8458200" cy="1077218"/>
          </a:xfrm>
          <a:prstGeom prst="rect">
            <a:avLst/>
          </a:prstGeom>
          <a:noFill/>
        </p:spPr>
        <p:txBody>
          <a:bodyPr wrap="square" rtlCol="0">
            <a:spAutoFit/>
          </a:bodyPr>
          <a:lstStyle/>
          <a:p>
            <a:r>
              <a:rPr lang="en-US" sz="1600" dirty="0"/>
              <a:t>Once any image is either created by the partner or shared by IBM with the partner, they will have it available on their list and can proceed to order the provision of this image by choosing it and selecting an [Action] . For example Order a Monthly or Hourly server with the selected image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93" y="1647948"/>
            <a:ext cx="9111520" cy="4905252"/>
          </a:xfrm>
          <a:prstGeom prst="rect">
            <a:avLst/>
          </a:prstGeom>
          <a:noFill/>
          <a:ln w="9525">
            <a:noFill/>
            <a:miter lim="800000"/>
            <a:headEnd/>
            <a:tailEnd/>
          </a:ln>
        </p:spPr>
      </p:pic>
      <p:sp>
        <p:nvSpPr>
          <p:cNvPr id="5" name="TextBox 4"/>
          <p:cNvSpPr txBox="1"/>
          <p:nvPr/>
        </p:nvSpPr>
        <p:spPr>
          <a:xfrm>
            <a:off x="194871" y="228600"/>
            <a:ext cx="8694295" cy="1200329"/>
          </a:xfrm>
          <a:prstGeom prst="rect">
            <a:avLst/>
          </a:prstGeom>
          <a:solidFill>
            <a:schemeClr val="bg1"/>
          </a:solidFill>
        </p:spPr>
        <p:txBody>
          <a:bodyPr wrap="square" rtlCol="0">
            <a:spAutoFit/>
          </a:bodyPr>
          <a:lstStyle/>
          <a:p>
            <a:r>
              <a:rPr lang="en-US" dirty="0"/>
              <a:t>IBM can share the Demo Images with partners so that they can provision them on their own SoftLayer virtual servers.</a:t>
            </a:r>
          </a:p>
          <a:p>
            <a:r>
              <a:rPr lang="en-US" dirty="0"/>
              <a:t>Partner must have an opened account with SoftLayer and provide us their account number so that we can share based on that account as described below:</a:t>
            </a:r>
          </a:p>
        </p:txBody>
      </p:sp>
      <p:sp>
        <p:nvSpPr>
          <p:cNvPr id="2" name="Rectangle 1"/>
          <p:cNvSpPr/>
          <p:nvPr/>
        </p:nvSpPr>
        <p:spPr>
          <a:xfrm>
            <a:off x="4019005" y="5510238"/>
            <a:ext cx="4572000" cy="923330"/>
          </a:xfrm>
          <a:prstGeom prst="rect">
            <a:avLst/>
          </a:prstGeom>
          <a:solidFill>
            <a:schemeClr val="accent3"/>
          </a:solidFill>
        </p:spPr>
        <p:txBody>
          <a:bodyPr>
            <a:spAutoFit/>
          </a:bodyPr>
          <a:lstStyle/>
          <a:p>
            <a:r>
              <a:rPr lang="en-US" dirty="0">
                <a:solidFill>
                  <a:srgbClr val="FF0000"/>
                </a:solidFill>
              </a:rPr>
              <a:t>Contact your IBM partner manager and provide us your account number and what images you would like to have available.</a:t>
            </a:r>
          </a:p>
        </p:txBody>
      </p:sp>
    </p:spTree>
  </p:cSld>
  <p:clrMapOvr>
    <a:masterClrMapping/>
  </p:clrMapOvr>
</p:sld>
</file>

<file path=ppt/theme/theme1.xml><?xml version="1.0" encoding="utf-8"?>
<a:theme xmlns:a="http://schemas.openxmlformats.org/drawingml/2006/main" name="IBM Analytics_wht_template">
  <a:themeElements>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fontScheme name="Big_Data_&amp;_Analytics_Brand_wht_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Big_Data_&amp;_Analytics_Brand_wht_template 1">
        <a:dk1>
          <a:srgbClr val="000000"/>
        </a:dk1>
        <a:lt1>
          <a:srgbClr val="FFFFFF"/>
        </a:lt1>
        <a:dk2>
          <a:srgbClr val="000000"/>
        </a:dk2>
        <a:lt2>
          <a:srgbClr val="808080"/>
        </a:lt2>
        <a:accent1>
          <a:srgbClr val="83D1F5"/>
        </a:accent1>
        <a:accent2>
          <a:srgbClr val="008ABF"/>
        </a:accent2>
        <a:accent3>
          <a:srgbClr val="FFFFFF"/>
        </a:accent3>
        <a:accent4>
          <a:srgbClr val="000000"/>
        </a:accent4>
        <a:accent5>
          <a:srgbClr val="C1E5F9"/>
        </a:accent5>
        <a:accent6>
          <a:srgbClr val="007DAD"/>
        </a:accent6>
        <a:hlink>
          <a:srgbClr val="007670"/>
        </a:hlink>
        <a:folHlink>
          <a:srgbClr val="FDB81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2588</TotalTime>
  <Words>765</Words>
  <Application>Microsoft Office PowerPoint</Application>
  <PresentationFormat>On-screen Show (4:3)</PresentationFormat>
  <Paragraphs>57</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MS PGothic</vt:lpstr>
      <vt:lpstr>MS PGothic</vt:lpstr>
      <vt:lpstr>SimSun</vt:lpstr>
      <vt:lpstr>Arial</vt:lpstr>
      <vt:lpstr>Symbol</vt:lpstr>
      <vt:lpstr>Wingdings</vt:lpstr>
      <vt:lpstr>IBM Analytics_wht_template</vt:lpstr>
      <vt:lpstr>SoftLayer Program  for Partners</vt:lpstr>
      <vt:lpstr>Hosting your own POC/Demo &amp; Proof of Platform </vt:lpstr>
      <vt:lpstr>PowerPoint Presentation</vt:lpstr>
      <vt:lpstr>Please read carefully:</vt:lpstr>
      <vt:lpstr>http://www.softlayer.com/virtual-servers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VSA Partners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Headline Subhead</dc:title>
  <dc:creator>amckamey</dc:creator>
  <cp:lastModifiedBy>PAM McTiernan</cp:lastModifiedBy>
  <cp:revision>150</cp:revision>
  <dcterms:created xsi:type="dcterms:W3CDTF">2012-06-13T19:43:57Z</dcterms:created>
  <dcterms:modified xsi:type="dcterms:W3CDTF">2017-05-11T19:19:24Z</dcterms:modified>
</cp:coreProperties>
</file>