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E7A6-D62F-4EC0-B903-F854C1151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3C6E6-92D1-438D-8A7F-6F49C6C1A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AB36-BB99-41D9-AEF2-E135440B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4C-CAFF-4895-A61D-D01FAC81EE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9EA4-46E3-4609-BF92-46E2C2BD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3CA57-C432-4064-A482-AEDC5A51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E102-CD7F-410B-93A3-A2E328CC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0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D476-333A-4AC9-968C-52A5D56B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128A4-EE5C-49FB-A610-321E7B0D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550A-1F1B-42BA-8E65-CD2EBD51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4C-CAFF-4895-A61D-D01FAC81EE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211B-180C-4B06-8D84-615F1735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D0B16-6D4D-47CA-B2C3-FD776AE4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E102-CD7F-410B-93A3-A2E328CC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9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E434-38F9-4871-96DE-0A3EA41F0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F29C5-86F6-49C2-B59F-8E6154AC0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D89D-6E79-4351-A8D7-44F76663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4C-CAFF-4895-A61D-D01FAC81EE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4181-6A44-4D3D-AC39-6060F736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BEEB-2AD8-4263-8268-012398E9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E102-CD7F-410B-93A3-A2E328CC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AC3B-1681-47B1-945B-8AEA5DC7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A1A5-BD10-4FCD-BE8C-5FCCC01D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BA94-AEF7-40ED-A5F8-25D13BFD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4C-CAFF-4895-A61D-D01FAC81EE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4A81-71BA-4A72-9967-3FD1A27C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F094-C3DB-44AF-B6AB-17767727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E102-CD7F-410B-93A3-A2E328CC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9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B307-BC82-44BD-97C0-792BDC3E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5288C-6655-4FE0-94F7-ECC8ABE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2800-5BDE-4AB1-B6E7-F1829B51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4C-CAFF-4895-A61D-D01FAC81EE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4805E-8815-407B-8BCA-41D76C14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B2C9-94BF-4EB5-B290-08558CFD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E102-CD7F-410B-93A3-A2E328CC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1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EBFD-9EA7-4A58-AC43-76C43E2D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748C-9872-4AFF-BBFF-97F4E185B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8C274-33FB-4E1A-8E76-C790E7B4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91735-4907-4175-9D99-2A425387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4C-CAFF-4895-A61D-D01FAC81EE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2999A-853B-4788-AF50-98D14D79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7F683-6892-4570-A19F-9136D9F0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E102-CD7F-410B-93A3-A2E328CC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5B5F-996A-4DBA-A5E9-ADD1EE6D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506FE-470F-4A9A-B280-C287093E7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B3B22-2AF5-45A2-86FF-77BA905AB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74A8A-929E-4699-935D-7C6340B1F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54BBA-2A90-4CE3-9E39-438E2FEA8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06E28-235A-43D7-9F19-49C7D3F9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4C-CAFF-4895-A61D-D01FAC81EE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B450E-D3FB-4341-A5AD-30EA86F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3D597-86A7-4E76-909E-32347F5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E102-CD7F-410B-93A3-A2E328CC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96CB-ED3E-460B-A821-96CDBAAB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057FC-C158-45F6-B02D-4940BA6C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4C-CAFF-4895-A61D-D01FAC81EE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29CE0-C7F2-44CA-9736-D68CEB2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911AE-EE55-4F4D-99CA-C6396EBA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E102-CD7F-410B-93A3-A2E328CC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3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BBB10-12E8-4000-9591-D75634F1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4C-CAFF-4895-A61D-D01FAC81EE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45AEA-4AC2-4AE3-A95F-56CE6A02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A345-1CC5-4E38-9AC9-E1236CE6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E102-CD7F-410B-93A3-A2E328CC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0D00-87A7-42A9-BF55-4C7D0B15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BD70-D8FC-4020-BFC4-04011883E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BBAF1-2650-4197-8BE2-8A3E38291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9F89-5328-4C28-BB54-E0426E7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4C-CAFF-4895-A61D-D01FAC81EE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E836D-71C0-46BD-951A-FEE22E63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BA52B-24B4-4622-AA8B-25B9097D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E102-CD7F-410B-93A3-A2E328CC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9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D4E1-D945-4C33-8948-BCF4C107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57F32-DA6E-44A0-86F2-9C6EBD4E4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424C1-7163-44DA-9AF7-8D8F7BDB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7B899-3804-41F9-B09A-C9B7F26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F4C-CAFF-4895-A61D-D01FAC81EE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AE47F-E547-4229-9B20-AF5F4FA7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F073A-C279-4A2F-89E7-1A9CFD0B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E102-CD7F-410B-93A3-A2E328CC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0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D0787-4AE4-4595-A932-3901A5E0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CD792-E38F-4C2B-9BC6-33DA1DFF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EA672-56BA-4EC2-9BC4-603B3A16A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C4F4C-CAFF-4895-A61D-D01FAC81EE2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53146-4546-4C04-8471-208760A47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3B106-CC10-4519-BD21-577C66CC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E102-CD7F-410B-93A3-A2E328CC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1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CAD3-5715-4ED0-A309-1B0A46C37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 of Using “DROP” in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4A113-74F9-40F9-AEDD-C33EDD53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Avi Skidelsky</a:t>
            </a:r>
          </a:p>
        </p:txBody>
      </p:sp>
    </p:spTree>
    <p:extLst>
      <p:ext uri="{BB962C8B-B14F-4D97-AF65-F5344CB8AC3E}">
        <p14:creationId xmlns:p14="http://schemas.microsoft.com/office/powerpoint/2010/main" val="315173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626E-4B4D-4BD0-8B00-48656F6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1CDD-12EF-4663-984F-507FDE11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Gets rid of object specified</a:t>
            </a:r>
          </a:p>
          <a:p>
            <a:r>
              <a:rPr lang="en-US" dirty="0"/>
              <a:t>This can be applied to:</a:t>
            </a:r>
          </a:p>
          <a:p>
            <a:pPr lvl="1"/>
            <a:r>
              <a:rPr lang="en-US" dirty="0"/>
              <a:t>Triggers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Temp tables</a:t>
            </a:r>
          </a:p>
          <a:p>
            <a:pPr lvl="1"/>
            <a:r>
              <a:rPr lang="en-US" dirty="0"/>
              <a:t>Constraints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Schemas as a whole</a:t>
            </a:r>
          </a:p>
          <a:p>
            <a:r>
              <a:rPr lang="en-US" dirty="0"/>
              <a:t>Be careful to consider relationships between objects when deciding whether to drop objects</a:t>
            </a:r>
          </a:p>
        </p:txBody>
      </p:sp>
    </p:spTree>
    <p:extLst>
      <p:ext uri="{BB962C8B-B14F-4D97-AF65-F5344CB8AC3E}">
        <p14:creationId xmlns:p14="http://schemas.microsoft.com/office/powerpoint/2010/main" val="191634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26E9-2DDB-436C-A21C-AFC74959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E1ED-7FFB-48C0-BD21-D8DFAC59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 when creating new objects</a:t>
            </a:r>
          </a:p>
          <a:p>
            <a:r>
              <a:rPr lang="en-US" dirty="0"/>
              <a:t>Helps with rewriting code and reusing things:</a:t>
            </a:r>
          </a:p>
          <a:p>
            <a:pPr lvl="1"/>
            <a:r>
              <a:rPr lang="en-US" dirty="0"/>
              <a:t>CTEs</a:t>
            </a:r>
          </a:p>
          <a:p>
            <a:pPr lvl="1"/>
            <a:r>
              <a:rPr lang="en-US" dirty="0"/>
              <a:t>Temp tables</a:t>
            </a:r>
          </a:p>
          <a:p>
            <a:pPr lvl="1"/>
            <a:r>
              <a:rPr lang="en-US" dirty="0"/>
              <a:t>Stored procedures</a:t>
            </a:r>
          </a:p>
          <a:p>
            <a:r>
              <a:rPr lang="en-US" dirty="0"/>
              <a:t>Especially useful with template scripts</a:t>
            </a:r>
          </a:p>
        </p:txBody>
      </p:sp>
    </p:spTree>
    <p:extLst>
      <p:ext uri="{BB962C8B-B14F-4D97-AF65-F5344CB8AC3E}">
        <p14:creationId xmlns:p14="http://schemas.microsoft.com/office/powerpoint/2010/main" val="322547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FCF3-BFF2-4A5C-B836-3D7043DE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5A51-4E13-4484-9AB3-AAD5F34E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{object} {name};</a:t>
            </a:r>
          </a:p>
          <a:p>
            <a:r>
              <a:rPr lang="en-US" dirty="0"/>
              <a:t>Helpful tip: always specify “if exists” so that you can run entire blocks of code with no errors. The script will ignore the potential error</a:t>
            </a:r>
          </a:p>
          <a:p>
            <a:pPr lvl="1"/>
            <a:r>
              <a:rPr lang="en-US" dirty="0"/>
              <a:t>DROP {object} IF EXISTS {name};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DROP TABLE </a:t>
            </a:r>
            <a:r>
              <a:rPr lang="en-US" dirty="0" err="1"/>
              <a:t>my_table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DROP TRIGGER IF EXISTS </a:t>
            </a:r>
            <a:r>
              <a:rPr lang="en-US" dirty="0" err="1"/>
              <a:t>my_trigger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1054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Benefits of Using “DROP” in SQL</vt:lpstr>
      <vt:lpstr>What it does?</vt:lpstr>
      <vt:lpstr>Why use it?</vt:lpstr>
      <vt:lpstr>How to use: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Using “DROP” in SQL</dc:title>
  <dc:creator>Avi Skidelsky</dc:creator>
  <cp:lastModifiedBy>Avi Skidelsky</cp:lastModifiedBy>
  <cp:revision>1</cp:revision>
  <dcterms:created xsi:type="dcterms:W3CDTF">2022-04-14T01:30:05Z</dcterms:created>
  <dcterms:modified xsi:type="dcterms:W3CDTF">2022-04-14T02:02:20Z</dcterms:modified>
</cp:coreProperties>
</file>