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20" r:id="rId3"/>
    <p:sldId id="437" r:id="rId5"/>
    <p:sldId id="438" r:id="rId6"/>
    <p:sldId id="441" r:id="rId7"/>
    <p:sldId id="442" r:id="rId8"/>
    <p:sldId id="444" r:id="rId9"/>
    <p:sldId id="446" r:id="rId10"/>
    <p:sldId id="447" r:id="rId11"/>
    <p:sldId id="448" r:id="rId12"/>
    <p:sldId id="439" r:id="rId13"/>
    <p:sldId id="440" r:id="rId14"/>
    <p:sldId id="443" r:id="rId15"/>
    <p:sldId id="451" r:id="rId16"/>
    <p:sldId id="452" r:id="rId17"/>
    <p:sldId id="453" r:id="rId18"/>
    <p:sldId id="454" r:id="rId19"/>
    <p:sldId id="450" r:id="rId20"/>
    <p:sldId id="455" r:id="rId21"/>
    <p:sldId id="462" r:id="rId22"/>
    <p:sldId id="457" r:id="rId23"/>
    <p:sldId id="463" r:id="rId24"/>
    <p:sldId id="464" r:id="rId25"/>
    <p:sldId id="465" r:id="rId26"/>
    <p:sldId id="456" r:id="rId27"/>
    <p:sldId id="466" r:id="rId28"/>
    <p:sldId id="458" r:id="rId29"/>
    <p:sldId id="480" r:id="rId30"/>
    <p:sldId id="467" r:id="rId31"/>
    <p:sldId id="459" r:id="rId32"/>
    <p:sldId id="468" r:id="rId33"/>
    <p:sldId id="471" r:id="rId34"/>
    <p:sldId id="460" r:id="rId35"/>
    <p:sldId id="469" r:id="rId36"/>
    <p:sldId id="461" r:id="rId37"/>
    <p:sldId id="470" r:id="rId38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6E6"/>
    <a:srgbClr val="BD934E"/>
    <a:srgbClr val="7C418D"/>
    <a:srgbClr val="381D3F"/>
    <a:srgbClr val="A66BB9"/>
    <a:srgbClr val="B88F4D"/>
    <a:srgbClr val="3E2146"/>
    <a:srgbClr val="8C4BA0"/>
    <a:srgbClr val="552E62"/>
    <a:srgbClr val="552D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11" y="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66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栈从</a:t>
            </a:r>
            <a:r>
              <a:rPr lang="en-US" altLang="zh-CN"/>
              <a:t>0xbfff fff0</a:t>
            </a:r>
            <a:r>
              <a:rPr lang="zh-CN" altLang="en-US"/>
              <a:t>开始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jal = jal x1 offset </a:t>
            </a:r>
            <a:endParaRPr lang="en-US" altLang="zh-CN"/>
          </a:p>
          <a:p>
            <a:r>
              <a:rPr lang="zh-CN" altLang="en-US"/>
              <a:t>：</a:t>
            </a:r>
            <a:r>
              <a:rPr lang="en-US" altLang="zh-CN"/>
              <a:t> reg[x1] = pc+4 , pc = pc + offset &lt;&lt; 1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.jpe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jpeg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5" name="图片 4" descr="ppt_画板 1 副本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635" y="-1905"/>
            <a:ext cx="12192635" cy="68599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ppt_画板 1 副本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12202160" cy="68586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logo-04"/>
          <p:cNvPicPr>
            <a:picLocks noChangeAspect="1"/>
          </p:cNvPicPr>
          <p:nvPr userDrawn="1"/>
        </p:nvPicPr>
        <p:blipFill rotWithShape="1">
          <a:blip r:embed="rId2"/>
          <a:srcRect r="39086"/>
          <a:stretch>
            <a:fillRect/>
          </a:stretch>
        </p:blipFill>
        <p:spPr>
          <a:xfrm>
            <a:off x="-268605" y="-464820"/>
            <a:ext cx="2005965" cy="2175510"/>
          </a:xfrm>
          <a:prstGeom prst="rect">
            <a:avLst/>
          </a:prstGeom>
        </p:spPr>
      </p:pic>
      <p:grpSp>
        <p:nvGrpSpPr>
          <p:cNvPr id="327" name="组合 326"/>
          <p:cNvGrpSpPr/>
          <p:nvPr userDrawn="1"/>
        </p:nvGrpSpPr>
        <p:grpSpPr>
          <a:xfrm>
            <a:off x="-6350" y="5576887"/>
            <a:ext cx="12192000" cy="1281113"/>
            <a:chOff x="-6350" y="3575050"/>
            <a:chExt cx="12192000" cy="1281113"/>
          </a:xfrm>
          <a:gradFill>
            <a:gsLst>
              <a:gs pos="0">
                <a:srgbClr val="A66BB9">
                  <a:alpha val="0"/>
                </a:srgbClr>
              </a:gs>
              <a:gs pos="100000">
                <a:srgbClr val="A66BB9">
                  <a:alpha val="50000"/>
                </a:srgbClr>
              </a:gs>
            </a:gsLst>
            <a:lin ang="5400000" scaled="0"/>
          </a:gradFill>
        </p:grpSpPr>
        <p:grpSp>
          <p:nvGrpSpPr>
            <p:cNvPr id="6" name="Group 205"/>
            <p:cNvGrpSpPr/>
            <p:nvPr userDrawn="1"/>
          </p:nvGrpSpPr>
          <p:grpSpPr bwMode="auto">
            <a:xfrm>
              <a:off x="4810125" y="4400550"/>
              <a:ext cx="4105275" cy="433388"/>
              <a:chOff x="3030" y="2772"/>
              <a:chExt cx="2586" cy="273"/>
            </a:xfrm>
            <a:grpFill/>
          </p:grpSpPr>
          <p:sp>
            <p:nvSpPr>
              <p:cNvPr id="127" name="Line 5"/>
              <p:cNvSpPr>
                <a:spLocks noChangeShapeType="1"/>
              </p:cNvSpPr>
              <p:nvPr userDrawn="1"/>
            </p:nvSpPr>
            <p:spPr bwMode="auto">
              <a:xfrm>
                <a:off x="5616" y="2860"/>
                <a:ext cx="0" cy="0"/>
              </a:xfrm>
              <a:prstGeom prst="line">
                <a:avLst/>
              </a:prstGeom>
              <a:grpFill/>
              <a:ln w="12700" cap="rnd">
                <a:solidFill>
                  <a:srgbClr val="BF9C50"/>
                </a:solidFill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8" name="Freeform 6"/>
              <p:cNvSpPr/>
              <p:nvPr userDrawn="1"/>
            </p:nvSpPr>
            <p:spPr bwMode="auto">
              <a:xfrm>
                <a:off x="3657" y="2794"/>
                <a:ext cx="39" cy="9"/>
              </a:xfrm>
              <a:custGeom>
                <a:avLst/>
                <a:gdLst>
                  <a:gd name="T0" fmla="*/ 8 w 9"/>
                  <a:gd name="T1" fmla="*/ 2 h 2"/>
                  <a:gd name="T2" fmla="*/ 1 w 9"/>
                  <a:gd name="T3" fmla="*/ 2 h 2"/>
                  <a:gd name="T4" fmla="*/ 0 w 9"/>
                  <a:gd name="T5" fmla="*/ 1 h 2"/>
                  <a:gd name="T6" fmla="*/ 1 w 9"/>
                  <a:gd name="T7" fmla="*/ 0 h 2"/>
                  <a:gd name="T8" fmla="*/ 8 w 9"/>
                  <a:gd name="T9" fmla="*/ 0 h 2"/>
                  <a:gd name="T10" fmla="*/ 9 w 9"/>
                  <a:gd name="T11" fmla="*/ 1 h 2"/>
                  <a:gd name="T12" fmla="*/ 8 w 9"/>
                  <a:gd name="T13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2">
                    <a:moveTo>
                      <a:pt x="8" y="2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0"/>
                      <a:pt x="9" y="0"/>
                      <a:pt x="9" y="1"/>
                    </a:cubicBezTo>
                    <a:cubicBezTo>
                      <a:pt x="9" y="1"/>
                      <a:pt x="8" y="2"/>
                      <a:pt x="8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9" name="Freeform 7"/>
              <p:cNvSpPr/>
              <p:nvPr userDrawn="1"/>
            </p:nvSpPr>
            <p:spPr bwMode="auto">
              <a:xfrm>
                <a:off x="303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0" name="Freeform 8"/>
              <p:cNvSpPr/>
              <p:nvPr userDrawn="1"/>
            </p:nvSpPr>
            <p:spPr bwMode="auto">
              <a:xfrm>
                <a:off x="30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1" name="Freeform 9"/>
              <p:cNvSpPr/>
              <p:nvPr userDrawn="1"/>
            </p:nvSpPr>
            <p:spPr bwMode="auto">
              <a:xfrm>
                <a:off x="30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2" name="Freeform 10"/>
              <p:cNvSpPr/>
              <p:nvPr userDrawn="1"/>
            </p:nvSpPr>
            <p:spPr bwMode="auto">
              <a:xfrm>
                <a:off x="30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3" name="Freeform 11"/>
              <p:cNvSpPr/>
              <p:nvPr userDrawn="1"/>
            </p:nvSpPr>
            <p:spPr bwMode="auto">
              <a:xfrm>
                <a:off x="30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4" name="Freeform 12"/>
              <p:cNvSpPr/>
              <p:nvPr userDrawn="1"/>
            </p:nvSpPr>
            <p:spPr bwMode="auto">
              <a:xfrm>
                <a:off x="31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5" name="Freeform 13"/>
              <p:cNvSpPr/>
              <p:nvPr userDrawn="1"/>
            </p:nvSpPr>
            <p:spPr bwMode="auto">
              <a:xfrm>
                <a:off x="31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6" name="Freeform 14"/>
              <p:cNvSpPr/>
              <p:nvPr userDrawn="1"/>
            </p:nvSpPr>
            <p:spPr bwMode="auto">
              <a:xfrm>
                <a:off x="31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7" name="Freeform 15"/>
              <p:cNvSpPr/>
              <p:nvPr userDrawn="1"/>
            </p:nvSpPr>
            <p:spPr bwMode="auto">
              <a:xfrm>
                <a:off x="314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8" name="Freeform 16"/>
              <p:cNvSpPr/>
              <p:nvPr userDrawn="1"/>
            </p:nvSpPr>
            <p:spPr bwMode="auto">
              <a:xfrm>
                <a:off x="315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9" name="Freeform 17"/>
              <p:cNvSpPr/>
              <p:nvPr userDrawn="1"/>
            </p:nvSpPr>
            <p:spPr bwMode="auto">
              <a:xfrm>
                <a:off x="31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0" name="Freeform 18"/>
              <p:cNvSpPr/>
              <p:nvPr userDrawn="1"/>
            </p:nvSpPr>
            <p:spPr bwMode="auto">
              <a:xfrm>
                <a:off x="31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1" name="Freeform 19"/>
              <p:cNvSpPr/>
              <p:nvPr userDrawn="1"/>
            </p:nvSpPr>
            <p:spPr bwMode="auto">
              <a:xfrm>
                <a:off x="31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2" name="Freeform 20"/>
              <p:cNvSpPr/>
              <p:nvPr userDrawn="1"/>
            </p:nvSpPr>
            <p:spPr bwMode="auto">
              <a:xfrm>
                <a:off x="32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3" name="Freeform 21"/>
              <p:cNvSpPr/>
              <p:nvPr userDrawn="1"/>
            </p:nvSpPr>
            <p:spPr bwMode="auto">
              <a:xfrm>
                <a:off x="32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4" name="Freeform 22"/>
              <p:cNvSpPr/>
              <p:nvPr userDrawn="1"/>
            </p:nvSpPr>
            <p:spPr bwMode="auto">
              <a:xfrm>
                <a:off x="32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5" name="Freeform 23"/>
              <p:cNvSpPr/>
              <p:nvPr userDrawn="1"/>
            </p:nvSpPr>
            <p:spPr bwMode="auto">
              <a:xfrm>
                <a:off x="325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6" name="Freeform 24"/>
              <p:cNvSpPr/>
              <p:nvPr userDrawn="1"/>
            </p:nvSpPr>
            <p:spPr bwMode="auto">
              <a:xfrm>
                <a:off x="326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7" name="Freeform 25"/>
              <p:cNvSpPr/>
              <p:nvPr userDrawn="1"/>
            </p:nvSpPr>
            <p:spPr bwMode="auto">
              <a:xfrm>
                <a:off x="327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8" name="Freeform 26"/>
              <p:cNvSpPr/>
              <p:nvPr userDrawn="1"/>
            </p:nvSpPr>
            <p:spPr bwMode="auto">
              <a:xfrm>
                <a:off x="329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9" name="Freeform 27"/>
              <p:cNvSpPr/>
              <p:nvPr userDrawn="1"/>
            </p:nvSpPr>
            <p:spPr bwMode="auto">
              <a:xfrm>
                <a:off x="330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0" name="Freeform 28"/>
              <p:cNvSpPr/>
              <p:nvPr userDrawn="1"/>
            </p:nvSpPr>
            <p:spPr bwMode="auto">
              <a:xfrm>
                <a:off x="33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1" name="Freeform 29"/>
              <p:cNvSpPr/>
              <p:nvPr userDrawn="1"/>
            </p:nvSpPr>
            <p:spPr bwMode="auto">
              <a:xfrm>
                <a:off x="33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2" name="Freeform 30"/>
              <p:cNvSpPr/>
              <p:nvPr userDrawn="1"/>
            </p:nvSpPr>
            <p:spPr bwMode="auto">
              <a:xfrm>
                <a:off x="33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3" name="Freeform 31"/>
              <p:cNvSpPr/>
              <p:nvPr userDrawn="1"/>
            </p:nvSpPr>
            <p:spPr bwMode="auto">
              <a:xfrm>
                <a:off x="33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4" name="Freeform 32"/>
              <p:cNvSpPr/>
              <p:nvPr userDrawn="1"/>
            </p:nvSpPr>
            <p:spPr bwMode="auto">
              <a:xfrm>
                <a:off x="337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5" name="Freeform 33"/>
              <p:cNvSpPr/>
              <p:nvPr userDrawn="1"/>
            </p:nvSpPr>
            <p:spPr bwMode="auto">
              <a:xfrm>
                <a:off x="338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6" name="Freeform 34"/>
              <p:cNvSpPr/>
              <p:nvPr userDrawn="1"/>
            </p:nvSpPr>
            <p:spPr bwMode="auto">
              <a:xfrm>
                <a:off x="340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7" name="Freeform 35"/>
              <p:cNvSpPr/>
              <p:nvPr userDrawn="1"/>
            </p:nvSpPr>
            <p:spPr bwMode="auto">
              <a:xfrm>
                <a:off x="341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8" name="Freeform 36"/>
              <p:cNvSpPr/>
              <p:nvPr userDrawn="1"/>
            </p:nvSpPr>
            <p:spPr bwMode="auto">
              <a:xfrm>
                <a:off x="342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9" name="Freeform 37"/>
              <p:cNvSpPr/>
              <p:nvPr userDrawn="1"/>
            </p:nvSpPr>
            <p:spPr bwMode="auto">
              <a:xfrm>
                <a:off x="34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0" name="Freeform 38"/>
              <p:cNvSpPr/>
              <p:nvPr userDrawn="1"/>
            </p:nvSpPr>
            <p:spPr bwMode="auto">
              <a:xfrm>
                <a:off x="345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1" name="Freeform 39"/>
              <p:cNvSpPr/>
              <p:nvPr userDrawn="1"/>
            </p:nvSpPr>
            <p:spPr bwMode="auto">
              <a:xfrm>
                <a:off x="347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2" name="Freeform 40"/>
              <p:cNvSpPr/>
              <p:nvPr userDrawn="1"/>
            </p:nvSpPr>
            <p:spPr bwMode="auto">
              <a:xfrm>
                <a:off x="348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3" name="Freeform 41"/>
              <p:cNvSpPr/>
              <p:nvPr userDrawn="1"/>
            </p:nvSpPr>
            <p:spPr bwMode="auto">
              <a:xfrm>
                <a:off x="349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42"/>
              <p:cNvSpPr/>
              <p:nvPr userDrawn="1"/>
            </p:nvSpPr>
            <p:spPr bwMode="auto">
              <a:xfrm>
                <a:off x="350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43"/>
              <p:cNvSpPr/>
              <p:nvPr userDrawn="1"/>
            </p:nvSpPr>
            <p:spPr bwMode="auto">
              <a:xfrm>
                <a:off x="352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/>
              <p:nvPr userDrawn="1"/>
            </p:nvSpPr>
            <p:spPr bwMode="auto">
              <a:xfrm>
                <a:off x="353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45"/>
              <p:cNvSpPr/>
              <p:nvPr userDrawn="1"/>
            </p:nvSpPr>
            <p:spPr bwMode="auto">
              <a:xfrm>
                <a:off x="35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46"/>
              <p:cNvSpPr/>
              <p:nvPr userDrawn="1"/>
            </p:nvSpPr>
            <p:spPr bwMode="auto">
              <a:xfrm>
                <a:off x="35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47"/>
              <p:cNvSpPr/>
              <p:nvPr userDrawn="1"/>
            </p:nvSpPr>
            <p:spPr bwMode="auto">
              <a:xfrm>
                <a:off x="35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48"/>
              <p:cNvSpPr/>
              <p:nvPr userDrawn="1"/>
            </p:nvSpPr>
            <p:spPr bwMode="auto">
              <a:xfrm>
                <a:off x="359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49"/>
              <p:cNvSpPr/>
              <p:nvPr userDrawn="1"/>
            </p:nvSpPr>
            <p:spPr bwMode="auto">
              <a:xfrm>
                <a:off x="360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50"/>
              <p:cNvSpPr/>
              <p:nvPr userDrawn="1"/>
            </p:nvSpPr>
            <p:spPr bwMode="auto">
              <a:xfrm>
                <a:off x="361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51"/>
              <p:cNvSpPr/>
              <p:nvPr userDrawn="1"/>
            </p:nvSpPr>
            <p:spPr bwMode="auto">
              <a:xfrm>
                <a:off x="36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52"/>
              <p:cNvSpPr/>
              <p:nvPr userDrawn="1"/>
            </p:nvSpPr>
            <p:spPr bwMode="auto">
              <a:xfrm>
                <a:off x="364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53"/>
              <p:cNvSpPr/>
              <p:nvPr userDrawn="1"/>
            </p:nvSpPr>
            <p:spPr bwMode="auto">
              <a:xfrm>
                <a:off x="366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54"/>
              <p:cNvSpPr/>
              <p:nvPr userDrawn="1"/>
            </p:nvSpPr>
            <p:spPr bwMode="auto">
              <a:xfrm>
                <a:off x="36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55"/>
              <p:cNvSpPr/>
              <p:nvPr userDrawn="1"/>
            </p:nvSpPr>
            <p:spPr bwMode="auto">
              <a:xfrm>
                <a:off x="36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56"/>
              <p:cNvSpPr/>
              <p:nvPr userDrawn="1"/>
            </p:nvSpPr>
            <p:spPr bwMode="auto">
              <a:xfrm>
                <a:off x="37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57"/>
              <p:cNvSpPr/>
              <p:nvPr userDrawn="1"/>
            </p:nvSpPr>
            <p:spPr bwMode="auto">
              <a:xfrm>
                <a:off x="37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58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59"/>
              <p:cNvSpPr/>
              <p:nvPr userDrawn="1"/>
            </p:nvSpPr>
            <p:spPr bwMode="auto">
              <a:xfrm>
                <a:off x="37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60"/>
              <p:cNvSpPr/>
              <p:nvPr userDrawn="1"/>
            </p:nvSpPr>
            <p:spPr bwMode="auto">
              <a:xfrm>
                <a:off x="393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61"/>
              <p:cNvSpPr/>
              <p:nvPr userDrawn="1"/>
            </p:nvSpPr>
            <p:spPr bwMode="auto">
              <a:xfrm>
                <a:off x="394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62"/>
              <p:cNvSpPr/>
              <p:nvPr userDrawn="1"/>
            </p:nvSpPr>
            <p:spPr bwMode="auto">
              <a:xfrm>
                <a:off x="39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63"/>
              <p:cNvSpPr/>
              <p:nvPr userDrawn="1"/>
            </p:nvSpPr>
            <p:spPr bwMode="auto">
              <a:xfrm>
                <a:off x="39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64"/>
              <p:cNvSpPr/>
              <p:nvPr userDrawn="1"/>
            </p:nvSpPr>
            <p:spPr bwMode="auto">
              <a:xfrm>
                <a:off x="39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65"/>
              <p:cNvSpPr/>
              <p:nvPr userDrawn="1"/>
            </p:nvSpPr>
            <p:spPr bwMode="auto">
              <a:xfrm>
                <a:off x="40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66"/>
              <p:cNvSpPr/>
              <p:nvPr userDrawn="1"/>
            </p:nvSpPr>
            <p:spPr bwMode="auto">
              <a:xfrm>
                <a:off x="40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67"/>
              <p:cNvSpPr/>
              <p:nvPr userDrawn="1"/>
            </p:nvSpPr>
            <p:spPr bwMode="auto">
              <a:xfrm>
                <a:off x="402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68"/>
              <p:cNvSpPr/>
              <p:nvPr userDrawn="1"/>
            </p:nvSpPr>
            <p:spPr bwMode="auto">
              <a:xfrm>
                <a:off x="404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69"/>
              <p:cNvSpPr/>
              <p:nvPr userDrawn="1"/>
            </p:nvSpPr>
            <p:spPr bwMode="auto">
              <a:xfrm>
                <a:off x="405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70"/>
              <p:cNvSpPr/>
              <p:nvPr userDrawn="1"/>
            </p:nvSpPr>
            <p:spPr bwMode="auto">
              <a:xfrm>
                <a:off x="406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71"/>
              <p:cNvSpPr/>
              <p:nvPr userDrawn="1"/>
            </p:nvSpPr>
            <p:spPr bwMode="auto">
              <a:xfrm>
                <a:off x="407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72"/>
              <p:cNvSpPr/>
              <p:nvPr userDrawn="1"/>
            </p:nvSpPr>
            <p:spPr bwMode="auto">
              <a:xfrm>
                <a:off x="40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73"/>
              <p:cNvSpPr/>
              <p:nvPr userDrawn="1"/>
            </p:nvSpPr>
            <p:spPr bwMode="auto">
              <a:xfrm>
                <a:off x="41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74"/>
              <p:cNvSpPr/>
              <p:nvPr userDrawn="1"/>
            </p:nvSpPr>
            <p:spPr bwMode="auto">
              <a:xfrm>
                <a:off x="41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75"/>
              <p:cNvSpPr/>
              <p:nvPr userDrawn="1"/>
            </p:nvSpPr>
            <p:spPr bwMode="auto">
              <a:xfrm>
                <a:off x="41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76"/>
              <p:cNvSpPr/>
              <p:nvPr userDrawn="1"/>
            </p:nvSpPr>
            <p:spPr bwMode="auto">
              <a:xfrm>
                <a:off x="41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77"/>
              <p:cNvSpPr/>
              <p:nvPr userDrawn="1"/>
            </p:nvSpPr>
            <p:spPr bwMode="auto">
              <a:xfrm>
                <a:off x="416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78"/>
              <p:cNvSpPr/>
              <p:nvPr userDrawn="1"/>
            </p:nvSpPr>
            <p:spPr bwMode="auto">
              <a:xfrm>
                <a:off x="417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79"/>
              <p:cNvSpPr/>
              <p:nvPr userDrawn="1"/>
            </p:nvSpPr>
            <p:spPr bwMode="auto">
              <a:xfrm>
                <a:off x="418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80"/>
              <p:cNvSpPr/>
              <p:nvPr userDrawn="1"/>
            </p:nvSpPr>
            <p:spPr bwMode="auto">
              <a:xfrm>
                <a:off x="420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81"/>
              <p:cNvSpPr/>
              <p:nvPr userDrawn="1"/>
            </p:nvSpPr>
            <p:spPr bwMode="auto">
              <a:xfrm>
                <a:off x="421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82"/>
              <p:cNvSpPr/>
              <p:nvPr userDrawn="1"/>
            </p:nvSpPr>
            <p:spPr bwMode="auto">
              <a:xfrm>
                <a:off x="42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83"/>
              <p:cNvSpPr/>
              <p:nvPr userDrawn="1"/>
            </p:nvSpPr>
            <p:spPr bwMode="auto">
              <a:xfrm>
                <a:off x="42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84"/>
              <p:cNvSpPr/>
              <p:nvPr userDrawn="1"/>
            </p:nvSpPr>
            <p:spPr bwMode="auto">
              <a:xfrm>
                <a:off x="42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85"/>
              <p:cNvSpPr/>
              <p:nvPr userDrawn="1"/>
            </p:nvSpPr>
            <p:spPr bwMode="auto">
              <a:xfrm>
                <a:off x="42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86"/>
              <p:cNvSpPr/>
              <p:nvPr userDrawn="1"/>
            </p:nvSpPr>
            <p:spPr bwMode="auto">
              <a:xfrm>
                <a:off x="428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87"/>
              <p:cNvSpPr/>
              <p:nvPr userDrawn="1"/>
            </p:nvSpPr>
            <p:spPr bwMode="auto">
              <a:xfrm>
                <a:off x="429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0" name="Freeform 88"/>
              <p:cNvSpPr/>
              <p:nvPr userDrawn="1"/>
            </p:nvSpPr>
            <p:spPr bwMode="auto">
              <a:xfrm>
                <a:off x="431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1" name="Freeform 89"/>
              <p:cNvSpPr/>
              <p:nvPr userDrawn="1"/>
            </p:nvSpPr>
            <p:spPr bwMode="auto">
              <a:xfrm>
                <a:off x="432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2" name="Freeform 90"/>
              <p:cNvSpPr/>
              <p:nvPr userDrawn="1"/>
            </p:nvSpPr>
            <p:spPr bwMode="auto">
              <a:xfrm>
                <a:off x="433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3" name="Freeform 91"/>
              <p:cNvSpPr/>
              <p:nvPr userDrawn="1"/>
            </p:nvSpPr>
            <p:spPr bwMode="auto">
              <a:xfrm>
                <a:off x="434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4" name="Freeform 92"/>
              <p:cNvSpPr/>
              <p:nvPr userDrawn="1"/>
            </p:nvSpPr>
            <p:spPr bwMode="auto">
              <a:xfrm>
                <a:off x="43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5" name="Freeform 93"/>
              <p:cNvSpPr/>
              <p:nvPr userDrawn="1"/>
            </p:nvSpPr>
            <p:spPr bwMode="auto">
              <a:xfrm>
                <a:off x="43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6" name="Freeform 94"/>
              <p:cNvSpPr/>
              <p:nvPr userDrawn="1"/>
            </p:nvSpPr>
            <p:spPr bwMode="auto">
              <a:xfrm>
                <a:off x="43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7" name="Freeform 95"/>
              <p:cNvSpPr/>
              <p:nvPr userDrawn="1"/>
            </p:nvSpPr>
            <p:spPr bwMode="auto">
              <a:xfrm>
                <a:off x="4406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8" name="Freeform 96"/>
              <p:cNvSpPr/>
              <p:nvPr userDrawn="1"/>
            </p:nvSpPr>
            <p:spPr bwMode="auto">
              <a:xfrm>
                <a:off x="441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9" name="Freeform 97"/>
              <p:cNvSpPr/>
              <p:nvPr userDrawn="1"/>
            </p:nvSpPr>
            <p:spPr bwMode="auto">
              <a:xfrm>
                <a:off x="443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0" name="Freeform 98"/>
              <p:cNvSpPr/>
              <p:nvPr userDrawn="1"/>
            </p:nvSpPr>
            <p:spPr bwMode="auto">
              <a:xfrm>
                <a:off x="444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1" name="Freeform 99"/>
              <p:cNvSpPr/>
              <p:nvPr userDrawn="1"/>
            </p:nvSpPr>
            <p:spPr bwMode="auto">
              <a:xfrm>
                <a:off x="445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2" name="Freeform 100"/>
              <p:cNvSpPr/>
              <p:nvPr userDrawn="1"/>
            </p:nvSpPr>
            <p:spPr bwMode="auto">
              <a:xfrm>
                <a:off x="447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3" name="Freeform 101"/>
              <p:cNvSpPr/>
              <p:nvPr userDrawn="1"/>
            </p:nvSpPr>
            <p:spPr bwMode="auto">
              <a:xfrm>
                <a:off x="4489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4" name="Freeform 102"/>
              <p:cNvSpPr/>
              <p:nvPr userDrawn="1"/>
            </p:nvSpPr>
            <p:spPr bwMode="auto">
              <a:xfrm>
                <a:off x="4502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5" name="Freeform 103"/>
              <p:cNvSpPr/>
              <p:nvPr userDrawn="1"/>
            </p:nvSpPr>
            <p:spPr bwMode="auto">
              <a:xfrm>
                <a:off x="4515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6" name="Freeform 104"/>
              <p:cNvSpPr/>
              <p:nvPr userDrawn="1"/>
            </p:nvSpPr>
            <p:spPr bwMode="auto">
              <a:xfrm>
                <a:off x="4528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7" name="Freeform 105"/>
              <p:cNvSpPr/>
              <p:nvPr userDrawn="1"/>
            </p:nvSpPr>
            <p:spPr bwMode="auto">
              <a:xfrm>
                <a:off x="454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8" name="Freeform 106"/>
              <p:cNvSpPr/>
              <p:nvPr userDrawn="1"/>
            </p:nvSpPr>
            <p:spPr bwMode="auto">
              <a:xfrm>
                <a:off x="455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9" name="Freeform 107"/>
              <p:cNvSpPr/>
              <p:nvPr userDrawn="1"/>
            </p:nvSpPr>
            <p:spPr bwMode="auto">
              <a:xfrm>
                <a:off x="4567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0" name="Freeform 108"/>
              <p:cNvSpPr/>
              <p:nvPr userDrawn="1"/>
            </p:nvSpPr>
            <p:spPr bwMode="auto">
              <a:xfrm>
                <a:off x="4580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1" name="Freeform 109"/>
              <p:cNvSpPr/>
              <p:nvPr userDrawn="1"/>
            </p:nvSpPr>
            <p:spPr bwMode="auto">
              <a:xfrm>
                <a:off x="4593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2" name="Freeform 110"/>
              <p:cNvSpPr/>
              <p:nvPr userDrawn="1"/>
            </p:nvSpPr>
            <p:spPr bwMode="auto">
              <a:xfrm>
                <a:off x="4611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3" name="Freeform 111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4" name="Freeform 112"/>
              <p:cNvSpPr/>
              <p:nvPr userDrawn="1"/>
            </p:nvSpPr>
            <p:spPr bwMode="auto">
              <a:xfrm>
                <a:off x="4624" y="304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5" name="Freeform 113"/>
              <p:cNvSpPr/>
              <p:nvPr userDrawn="1"/>
            </p:nvSpPr>
            <p:spPr bwMode="auto">
              <a:xfrm>
                <a:off x="304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6" name="Freeform 114"/>
              <p:cNvSpPr/>
              <p:nvPr userDrawn="1"/>
            </p:nvSpPr>
            <p:spPr bwMode="auto">
              <a:xfrm>
                <a:off x="305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7" name="Freeform 115"/>
              <p:cNvSpPr/>
              <p:nvPr userDrawn="1"/>
            </p:nvSpPr>
            <p:spPr bwMode="auto">
              <a:xfrm>
                <a:off x="306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8" name="Freeform 116"/>
              <p:cNvSpPr/>
              <p:nvPr userDrawn="1"/>
            </p:nvSpPr>
            <p:spPr bwMode="auto">
              <a:xfrm>
                <a:off x="308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9" name="Freeform 117"/>
              <p:cNvSpPr/>
              <p:nvPr userDrawn="1"/>
            </p:nvSpPr>
            <p:spPr bwMode="auto">
              <a:xfrm>
                <a:off x="30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0" name="Freeform 118"/>
              <p:cNvSpPr/>
              <p:nvPr userDrawn="1"/>
            </p:nvSpPr>
            <p:spPr bwMode="auto">
              <a:xfrm>
                <a:off x="31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1" name="Freeform 119"/>
              <p:cNvSpPr/>
              <p:nvPr userDrawn="1"/>
            </p:nvSpPr>
            <p:spPr bwMode="auto">
              <a:xfrm>
                <a:off x="312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2" name="Freeform 120"/>
              <p:cNvSpPr/>
              <p:nvPr userDrawn="1"/>
            </p:nvSpPr>
            <p:spPr bwMode="auto">
              <a:xfrm>
                <a:off x="31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3" name="Freeform 121"/>
              <p:cNvSpPr/>
              <p:nvPr userDrawn="1"/>
            </p:nvSpPr>
            <p:spPr bwMode="auto">
              <a:xfrm>
                <a:off x="31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4" name="Freeform 122"/>
              <p:cNvSpPr/>
              <p:nvPr userDrawn="1"/>
            </p:nvSpPr>
            <p:spPr bwMode="auto">
              <a:xfrm>
                <a:off x="31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5" name="Freeform 123"/>
              <p:cNvSpPr/>
              <p:nvPr userDrawn="1"/>
            </p:nvSpPr>
            <p:spPr bwMode="auto">
              <a:xfrm>
                <a:off x="31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6" name="Freeform 124"/>
              <p:cNvSpPr/>
              <p:nvPr userDrawn="1"/>
            </p:nvSpPr>
            <p:spPr bwMode="auto">
              <a:xfrm>
                <a:off x="319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7" name="Freeform 125"/>
              <p:cNvSpPr/>
              <p:nvPr userDrawn="1"/>
            </p:nvSpPr>
            <p:spPr bwMode="auto">
              <a:xfrm>
                <a:off x="320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8" name="Freeform 126"/>
              <p:cNvSpPr/>
              <p:nvPr userDrawn="1"/>
            </p:nvSpPr>
            <p:spPr bwMode="auto">
              <a:xfrm>
                <a:off x="321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9" name="Freeform 127"/>
              <p:cNvSpPr/>
              <p:nvPr userDrawn="1"/>
            </p:nvSpPr>
            <p:spPr bwMode="auto">
              <a:xfrm>
                <a:off x="323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0" name="Freeform 128"/>
              <p:cNvSpPr/>
              <p:nvPr userDrawn="1"/>
            </p:nvSpPr>
            <p:spPr bwMode="auto">
              <a:xfrm>
                <a:off x="32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1" name="Freeform 129"/>
              <p:cNvSpPr/>
              <p:nvPr userDrawn="1"/>
            </p:nvSpPr>
            <p:spPr bwMode="auto">
              <a:xfrm>
                <a:off x="32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2" name="Freeform 130"/>
              <p:cNvSpPr/>
              <p:nvPr userDrawn="1"/>
            </p:nvSpPr>
            <p:spPr bwMode="auto">
              <a:xfrm>
                <a:off x="32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3" name="Freeform 131"/>
              <p:cNvSpPr/>
              <p:nvPr userDrawn="1"/>
            </p:nvSpPr>
            <p:spPr bwMode="auto">
              <a:xfrm>
                <a:off x="32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4" name="Freeform 132"/>
              <p:cNvSpPr/>
              <p:nvPr userDrawn="1"/>
            </p:nvSpPr>
            <p:spPr bwMode="auto">
              <a:xfrm>
                <a:off x="32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5" name="Freeform 133"/>
              <p:cNvSpPr/>
              <p:nvPr userDrawn="1"/>
            </p:nvSpPr>
            <p:spPr bwMode="auto">
              <a:xfrm>
                <a:off x="33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6" name="Freeform 134"/>
              <p:cNvSpPr/>
              <p:nvPr userDrawn="1"/>
            </p:nvSpPr>
            <p:spPr bwMode="auto">
              <a:xfrm>
                <a:off x="332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7" name="Freeform 135"/>
              <p:cNvSpPr/>
              <p:nvPr userDrawn="1"/>
            </p:nvSpPr>
            <p:spPr bwMode="auto">
              <a:xfrm>
                <a:off x="333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8" name="Freeform 136"/>
              <p:cNvSpPr/>
              <p:nvPr userDrawn="1"/>
            </p:nvSpPr>
            <p:spPr bwMode="auto">
              <a:xfrm>
                <a:off x="335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9" name="Freeform 137"/>
              <p:cNvSpPr/>
              <p:nvPr userDrawn="1"/>
            </p:nvSpPr>
            <p:spPr bwMode="auto">
              <a:xfrm>
                <a:off x="336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0" name="Freeform 138"/>
              <p:cNvSpPr/>
              <p:nvPr userDrawn="1"/>
            </p:nvSpPr>
            <p:spPr bwMode="auto">
              <a:xfrm>
                <a:off x="337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1" name="Freeform 139"/>
              <p:cNvSpPr/>
              <p:nvPr userDrawn="1"/>
            </p:nvSpPr>
            <p:spPr bwMode="auto">
              <a:xfrm>
                <a:off x="33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2" name="Freeform 140"/>
              <p:cNvSpPr/>
              <p:nvPr userDrawn="1"/>
            </p:nvSpPr>
            <p:spPr bwMode="auto">
              <a:xfrm>
                <a:off x="34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3" name="Freeform 141"/>
              <p:cNvSpPr/>
              <p:nvPr userDrawn="1"/>
            </p:nvSpPr>
            <p:spPr bwMode="auto">
              <a:xfrm>
                <a:off x="34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4" name="Freeform 142"/>
              <p:cNvSpPr/>
              <p:nvPr userDrawn="1"/>
            </p:nvSpPr>
            <p:spPr bwMode="auto">
              <a:xfrm>
                <a:off x="34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5" name="Freeform 143"/>
              <p:cNvSpPr/>
              <p:nvPr userDrawn="1"/>
            </p:nvSpPr>
            <p:spPr bwMode="auto">
              <a:xfrm>
                <a:off x="34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6" name="Freeform 144"/>
              <p:cNvSpPr/>
              <p:nvPr userDrawn="1"/>
            </p:nvSpPr>
            <p:spPr bwMode="auto">
              <a:xfrm>
                <a:off x="34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7" name="Freeform 145"/>
              <p:cNvSpPr/>
              <p:nvPr userDrawn="1"/>
            </p:nvSpPr>
            <p:spPr bwMode="auto">
              <a:xfrm>
                <a:off x="34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8" name="Freeform 146"/>
              <p:cNvSpPr/>
              <p:nvPr userDrawn="1"/>
            </p:nvSpPr>
            <p:spPr bwMode="auto">
              <a:xfrm>
                <a:off x="34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9" name="Freeform 147"/>
              <p:cNvSpPr/>
              <p:nvPr userDrawn="1"/>
            </p:nvSpPr>
            <p:spPr bwMode="auto">
              <a:xfrm>
                <a:off x="34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0" name="Freeform 148"/>
              <p:cNvSpPr/>
              <p:nvPr userDrawn="1"/>
            </p:nvSpPr>
            <p:spPr bwMode="auto">
              <a:xfrm>
                <a:off x="35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1" name="Freeform 149"/>
              <p:cNvSpPr/>
              <p:nvPr userDrawn="1"/>
            </p:nvSpPr>
            <p:spPr bwMode="auto">
              <a:xfrm>
                <a:off x="35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2" name="Freeform 150"/>
              <p:cNvSpPr/>
              <p:nvPr userDrawn="1"/>
            </p:nvSpPr>
            <p:spPr bwMode="auto">
              <a:xfrm>
                <a:off x="35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3" name="Freeform 151"/>
              <p:cNvSpPr/>
              <p:nvPr userDrawn="1"/>
            </p:nvSpPr>
            <p:spPr bwMode="auto">
              <a:xfrm>
                <a:off x="35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4" name="Freeform 152"/>
              <p:cNvSpPr/>
              <p:nvPr userDrawn="1"/>
            </p:nvSpPr>
            <p:spPr bwMode="auto">
              <a:xfrm>
                <a:off x="35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5" name="Freeform 153"/>
              <p:cNvSpPr/>
              <p:nvPr userDrawn="1"/>
            </p:nvSpPr>
            <p:spPr bwMode="auto">
              <a:xfrm>
                <a:off x="35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6" name="Freeform 154"/>
              <p:cNvSpPr/>
              <p:nvPr userDrawn="1"/>
            </p:nvSpPr>
            <p:spPr bwMode="auto">
              <a:xfrm>
                <a:off x="359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7" name="Freeform 155"/>
              <p:cNvSpPr/>
              <p:nvPr userDrawn="1"/>
            </p:nvSpPr>
            <p:spPr bwMode="auto">
              <a:xfrm>
                <a:off x="360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8" name="Freeform 156"/>
              <p:cNvSpPr/>
              <p:nvPr userDrawn="1"/>
            </p:nvSpPr>
            <p:spPr bwMode="auto">
              <a:xfrm>
                <a:off x="361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9" name="Freeform 157"/>
              <p:cNvSpPr/>
              <p:nvPr userDrawn="1"/>
            </p:nvSpPr>
            <p:spPr bwMode="auto">
              <a:xfrm>
                <a:off x="36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0" name="Freeform 158"/>
              <p:cNvSpPr/>
              <p:nvPr userDrawn="1"/>
            </p:nvSpPr>
            <p:spPr bwMode="auto">
              <a:xfrm>
                <a:off x="36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1" name="Freeform 159"/>
              <p:cNvSpPr/>
              <p:nvPr userDrawn="1"/>
            </p:nvSpPr>
            <p:spPr bwMode="auto">
              <a:xfrm>
                <a:off x="365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2" name="Freeform 160"/>
              <p:cNvSpPr/>
              <p:nvPr userDrawn="1"/>
            </p:nvSpPr>
            <p:spPr bwMode="auto">
              <a:xfrm>
                <a:off x="367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3" name="Freeform 161"/>
              <p:cNvSpPr/>
              <p:nvPr userDrawn="1"/>
            </p:nvSpPr>
            <p:spPr bwMode="auto">
              <a:xfrm>
                <a:off x="368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4" name="Freeform 162"/>
              <p:cNvSpPr/>
              <p:nvPr userDrawn="1"/>
            </p:nvSpPr>
            <p:spPr bwMode="auto">
              <a:xfrm>
                <a:off x="369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5" name="Freeform 163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6" name="Freeform 164"/>
              <p:cNvSpPr/>
              <p:nvPr userDrawn="1"/>
            </p:nvSpPr>
            <p:spPr bwMode="auto">
              <a:xfrm>
                <a:off x="370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7" name="Freeform 165"/>
              <p:cNvSpPr/>
              <p:nvPr userDrawn="1"/>
            </p:nvSpPr>
            <p:spPr bwMode="auto">
              <a:xfrm>
                <a:off x="393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8" name="Freeform 166"/>
              <p:cNvSpPr/>
              <p:nvPr userDrawn="1"/>
            </p:nvSpPr>
            <p:spPr bwMode="auto">
              <a:xfrm>
                <a:off x="394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9" name="Freeform 167"/>
              <p:cNvSpPr/>
              <p:nvPr userDrawn="1"/>
            </p:nvSpPr>
            <p:spPr bwMode="auto">
              <a:xfrm>
                <a:off x="39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0" name="Freeform 168"/>
              <p:cNvSpPr/>
              <p:nvPr userDrawn="1"/>
            </p:nvSpPr>
            <p:spPr bwMode="auto">
              <a:xfrm>
                <a:off x="39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1" name="Freeform 169"/>
              <p:cNvSpPr/>
              <p:nvPr userDrawn="1"/>
            </p:nvSpPr>
            <p:spPr bwMode="auto">
              <a:xfrm>
                <a:off x="39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2" name="Freeform 170"/>
              <p:cNvSpPr/>
              <p:nvPr userDrawn="1"/>
            </p:nvSpPr>
            <p:spPr bwMode="auto">
              <a:xfrm>
                <a:off x="40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3" name="Freeform 171"/>
              <p:cNvSpPr/>
              <p:nvPr userDrawn="1"/>
            </p:nvSpPr>
            <p:spPr bwMode="auto">
              <a:xfrm>
                <a:off x="40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4" name="Freeform 172"/>
              <p:cNvSpPr/>
              <p:nvPr userDrawn="1"/>
            </p:nvSpPr>
            <p:spPr bwMode="auto">
              <a:xfrm>
                <a:off x="40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5" name="Freeform 173"/>
              <p:cNvSpPr/>
              <p:nvPr userDrawn="1"/>
            </p:nvSpPr>
            <p:spPr bwMode="auto">
              <a:xfrm>
                <a:off x="404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6" name="Freeform 174"/>
              <p:cNvSpPr/>
              <p:nvPr userDrawn="1"/>
            </p:nvSpPr>
            <p:spPr bwMode="auto">
              <a:xfrm>
                <a:off x="405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7" name="Freeform 175"/>
              <p:cNvSpPr/>
              <p:nvPr userDrawn="1"/>
            </p:nvSpPr>
            <p:spPr bwMode="auto">
              <a:xfrm>
                <a:off x="406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8" name="Freeform 176"/>
              <p:cNvSpPr/>
              <p:nvPr userDrawn="1"/>
            </p:nvSpPr>
            <p:spPr bwMode="auto">
              <a:xfrm>
                <a:off x="407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9" name="Freeform 177"/>
              <p:cNvSpPr/>
              <p:nvPr userDrawn="1"/>
            </p:nvSpPr>
            <p:spPr bwMode="auto">
              <a:xfrm>
                <a:off x="40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0" name="Freeform 178"/>
              <p:cNvSpPr/>
              <p:nvPr userDrawn="1"/>
            </p:nvSpPr>
            <p:spPr bwMode="auto">
              <a:xfrm>
                <a:off x="41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1" name="Freeform 179"/>
              <p:cNvSpPr/>
              <p:nvPr userDrawn="1"/>
            </p:nvSpPr>
            <p:spPr bwMode="auto">
              <a:xfrm>
                <a:off x="41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2" name="Freeform 180"/>
              <p:cNvSpPr/>
              <p:nvPr userDrawn="1"/>
            </p:nvSpPr>
            <p:spPr bwMode="auto">
              <a:xfrm>
                <a:off x="41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3" name="Freeform 181"/>
              <p:cNvSpPr/>
              <p:nvPr userDrawn="1"/>
            </p:nvSpPr>
            <p:spPr bwMode="auto">
              <a:xfrm>
                <a:off x="41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4" name="Freeform 182"/>
              <p:cNvSpPr/>
              <p:nvPr userDrawn="1"/>
            </p:nvSpPr>
            <p:spPr bwMode="auto">
              <a:xfrm>
                <a:off x="41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5" name="Freeform 183"/>
              <p:cNvSpPr/>
              <p:nvPr userDrawn="1"/>
            </p:nvSpPr>
            <p:spPr bwMode="auto">
              <a:xfrm>
                <a:off x="417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6" name="Freeform 184"/>
              <p:cNvSpPr/>
              <p:nvPr userDrawn="1"/>
            </p:nvSpPr>
            <p:spPr bwMode="auto">
              <a:xfrm>
                <a:off x="418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7" name="Freeform 185"/>
              <p:cNvSpPr/>
              <p:nvPr userDrawn="1"/>
            </p:nvSpPr>
            <p:spPr bwMode="auto">
              <a:xfrm>
                <a:off x="420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8" name="Freeform 186"/>
              <p:cNvSpPr/>
              <p:nvPr userDrawn="1"/>
            </p:nvSpPr>
            <p:spPr bwMode="auto">
              <a:xfrm>
                <a:off x="421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9" name="Freeform 187"/>
              <p:cNvSpPr/>
              <p:nvPr userDrawn="1"/>
            </p:nvSpPr>
            <p:spPr bwMode="auto">
              <a:xfrm>
                <a:off x="422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0" name="Freeform 188"/>
              <p:cNvSpPr/>
              <p:nvPr userDrawn="1"/>
            </p:nvSpPr>
            <p:spPr bwMode="auto">
              <a:xfrm>
                <a:off x="42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1" name="Freeform 189"/>
              <p:cNvSpPr/>
              <p:nvPr userDrawn="1"/>
            </p:nvSpPr>
            <p:spPr bwMode="auto">
              <a:xfrm>
                <a:off x="42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2" name="Freeform 190"/>
              <p:cNvSpPr/>
              <p:nvPr userDrawn="1"/>
            </p:nvSpPr>
            <p:spPr bwMode="auto">
              <a:xfrm>
                <a:off x="4267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3" name="Freeform 191"/>
              <p:cNvSpPr/>
              <p:nvPr userDrawn="1"/>
            </p:nvSpPr>
            <p:spPr bwMode="auto">
              <a:xfrm>
                <a:off x="4280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4" name="Freeform 192"/>
              <p:cNvSpPr/>
              <p:nvPr userDrawn="1"/>
            </p:nvSpPr>
            <p:spPr bwMode="auto">
              <a:xfrm>
                <a:off x="4293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5" name="Freeform 193"/>
              <p:cNvSpPr/>
              <p:nvPr userDrawn="1"/>
            </p:nvSpPr>
            <p:spPr bwMode="auto">
              <a:xfrm>
                <a:off x="430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6" name="Freeform 194"/>
              <p:cNvSpPr/>
              <p:nvPr userDrawn="1"/>
            </p:nvSpPr>
            <p:spPr bwMode="auto">
              <a:xfrm>
                <a:off x="431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7" name="Freeform 195"/>
              <p:cNvSpPr/>
              <p:nvPr userDrawn="1"/>
            </p:nvSpPr>
            <p:spPr bwMode="auto">
              <a:xfrm>
                <a:off x="433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8" name="Freeform 196"/>
              <p:cNvSpPr/>
              <p:nvPr userDrawn="1"/>
            </p:nvSpPr>
            <p:spPr bwMode="auto">
              <a:xfrm>
                <a:off x="434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9" name="Freeform 197"/>
              <p:cNvSpPr/>
              <p:nvPr userDrawn="1"/>
            </p:nvSpPr>
            <p:spPr bwMode="auto">
              <a:xfrm>
                <a:off x="436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0" name="Freeform 198"/>
              <p:cNvSpPr/>
              <p:nvPr userDrawn="1"/>
            </p:nvSpPr>
            <p:spPr bwMode="auto">
              <a:xfrm>
                <a:off x="4376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1" name="Freeform 199"/>
              <p:cNvSpPr/>
              <p:nvPr userDrawn="1"/>
            </p:nvSpPr>
            <p:spPr bwMode="auto">
              <a:xfrm>
                <a:off x="4389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2" name="Freeform 200"/>
              <p:cNvSpPr/>
              <p:nvPr userDrawn="1"/>
            </p:nvSpPr>
            <p:spPr bwMode="auto">
              <a:xfrm>
                <a:off x="4402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3" name="Freeform 201"/>
              <p:cNvSpPr/>
              <p:nvPr userDrawn="1"/>
            </p:nvSpPr>
            <p:spPr bwMode="auto">
              <a:xfrm>
                <a:off x="4415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4" name="Freeform 202"/>
              <p:cNvSpPr/>
              <p:nvPr userDrawn="1"/>
            </p:nvSpPr>
            <p:spPr bwMode="auto">
              <a:xfrm>
                <a:off x="4428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5" name="Freeform 203"/>
              <p:cNvSpPr/>
              <p:nvPr userDrawn="1"/>
            </p:nvSpPr>
            <p:spPr bwMode="auto">
              <a:xfrm>
                <a:off x="4441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6" name="Freeform 204"/>
              <p:cNvSpPr/>
              <p:nvPr userDrawn="1"/>
            </p:nvSpPr>
            <p:spPr bwMode="auto">
              <a:xfrm>
                <a:off x="4454" y="27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7" name="Freeform 206"/>
            <p:cNvSpPr/>
            <p:nvPr userDrawn="1"/>
          </p:nvSpPr>
          <p:spPr bwMode="auto">
            <a:xfrm>
              <a:off x="70913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07"/>
            <p:cNvSpPr/>
            <p:nvPr userDrawn="1"/>
          </p:nvSpPr>
          <p:spPr bwMode="auto">
            <a:xfrm>
              <a:off x="71120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08"/>
            <p:cNvSpPr/>
            <p:nvPr userDrawn="1"/>
          </p:nvSpPr>
          <p:spPr bwMode="auto">
            <a:xfrm>
              <a:off x="71326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09"/>
            <p:cNvSpPr/>
            <p:nvPr userDrawn="1"/>
          </p:nvSpPr>
          <p:spPr bwMode="auto">
            <a:xfrm>
              <a:off x="71532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10"/>
            <p:cNvSpPr/>
            <p:nvPr userDrawn="1"/>
          </p:nvSpPr>
          <p:spPr bwMode="auto">
            <a:xfrm>
              <a:off x="71739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11"/>
            <p:cNvSpPr/>
            <p:nvPr userDrawn="1"/>
          </p:nvSpPr>
          <p:spPr bwMode="auto">
            <a:xfrm>
              <a:off x="719455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212"/>
            <p:cNvSpPr/>
            <p:nvPr userDrawn="1"/>
          </p:nvSpPr>
          <p:spPr bwMode="auto">
            <a:xfrm>
              <a:off x="722312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213"/>
            <p:cNvSpPr/>
            <p:nvPr userDrawn="1"/>
          </p:nvSpPr>
          <p:spPr bwMode="auto">
            <a:xfrm>
              <a:off x="724376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214"/>
            <p:cNvSpPr/>
            <p:nvPr userDrawn="1"/>
          </p:nvSpPr>
          <p:spPr bwMode="auto">
            <a:xfrm>
              <a:off x="7264400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15"/>
            <p:cNvSpPr/>
            <p:nvPr userDrawn="1"/>
          </p:nvSpPr>
          <p:spPr bwMode="auto">
            <a:xfrm>
              <a:off x="7285038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6"/>
            <p:cNvSpPr/>
            <p:nvPr userDrawn="1"/>
          </p:nvSpPr>
          <p:spPr bwMode="auto">
            <a:xfrm>
              <a:off x="7305675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7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8"/>
            <p:cNvSpPr/>
            <p:nvPr userDrawn="1"/>
          </p:nvSpPr>
          <p:spPr bwMode="auto">
            <a:xfrm>
              <a:off x="7326313" y="440055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9"/>
            <p:cNvSpPr>
              <a:spLocks noEditPoints="1"/>
            </p:cNvSpPr>
            <p:nvPr userDrawn="1"/>
          </p:nvSpPr>
          <p:spPr bwMode="auto">
            <a:xfrm>
              <a:off x="10160000" y="4513263"/>
              <a:ext cx="636588" cy="342900"/>
            </a:xfrm>
            <a:custGeom>
              <a:avLst/>
              <a:gdLst>
                <a:gd name="T0" fmla="*/ 344 w 401"/>
                <a:gd name="T1" fmla="*/ 57 h 216"/>
                <a:gd name="T2" fmla="*/ 318 w 401"/>
                <a:gd name="T3" fmla="*/ 0 h 216"/>
                <a:gd name="T4" fmla="*/ 287 w 401"/>
                <a:gd name="T5" fmla="*/ 57 h 216"/>
                <a:gd name="T6" fmla="*/ 287 w 401"/>
                <a:gd name="T7" fmla="*/ 79 h 216"/>
                <a:gd name="T8" fmla="*/ 235 w 401"/>
                <a:gd name="T9" fmla="*/ 79 h 216"/>
                <a:gd name="T10" fmla="*/ 235 w 401"/>
                <a:gd name="T11" fmla="*/ 57 h 216"/>
                <a:gd name="T12" fmla="*/ 205 w 401"/>
                <a:gd name="T13" fmla="*/ 0 h 216"/>
                <a:gd name="T14" fmla="*/ 174 w 401"/>
                <a:gd name="T15" fmla="*/ 57 h 216"/>
                <a:gd name="T16" fmla="*/ 174 w 401"/>
                <a:gd name="T17" fmla="*/ 79 h 216"/>
                <a:gd name="T18" fmla="*/ 118 w 401"/>
                <a:gd name="T19" fmla="*/ 79 h 216"/>
                <a:gd name="T20" fmla="*/ 118 w 401"/>
                <a:gd name="T21" fmla="*/ 57 h 216"/>
                <a:gd name="T22" fmla="*/ 87 w 401"/>
                <a:gd name="T23" fmla="*/ 0 h 216"/>
                <a:gd name="T24" fmla="*/ 57 w 401"/>
                <a:gd name="T25" fmla="*/ 57 h 216"/>
                <a:gd name="T26" fmla="*/ 57 w 401"/>
                <a:gd name="T27" fmla="*/ 79 h 216"/>
                <a:gd name="T28" fmla="*/ 74 w 401"/>
                <a:gd name="T29" fmla="*/ 136 h 216"/>
                <a:gd name="T30" fmla="*/ 104 w 401"/>
                <a:gd name="T31" fmla="*/ 216 h 216"/>
                <a:gd name="T32" fmla="*/ 118 w 401"/>
                <a:gd name="T33" fmla="*/ 136 h 216"/>
                <a:gd name="T34" fmla="*/ 192 w 401"/>
                <a:gd name="T35" fmla="*/ 136 h 216"/>
                <a:gd name="T36" fmla="*/ 218 w 401"/>
                <a:gd name="T37" fmla="*/ 216 h 216"/>
                <a:gd name="T38" fmla="*/ 226 w 401"/>
                <a:gd name="T39" fmla="*/ 136 h 216"/>
                <a:gd name="T40" fmla="*/ 300 w 401"/>
                <a:gd name="T41" fmla="*/ 136 h 216"/>
                <a:gd name="T42" fmla="*/ 331 w 401"/>
                <a:gd name="T43" fmla="*/ 216 h 216"/>
                <a:gd name="T44" fmla="*/ 401 w 401"/>
                <a:gd name="T45" fmla="*/ 136 h 216"/>
                <a:gd name="T46" fmla="*/ 370 w 401"/>
                <a:gd name="T47" fmla="*/ 79 h 216"/>
                <a:gd name="T48" fmla="*/ 96 w 401"/>
                <a:gd name="T49" fmla="*/ 207 h 216"/>
                <a:gd name="T50" fmla="*/ 83 w 401"/>
                <a:gd name="T51" fmla="*/ 132 h 216"/>
                <a:gd name="T52" fmla="*/ 78 w 401"/>
                <a:gd name="T53" fmla="*/ 70 h 216"/>
                <a:gd name="T54" fmla="*/ 78 w 401"/>
                <a:gd name="T55" fmla="*/ 48 h 216"/>
                <a:gd name="T56" fmla="*/ 87 w 401"/>
                <a:gd name="T57" fmla="*/ 13 h 216"/>
                <a:gd name="T58" fmla="*/ 100 w 401"/>
                <a:gd name="T59" fmla="*/ 48 h 216"/>
                <a:gd name="T60" fmla="*/ 100 w 401"/>
                <a:gd name="T61" fmla="*/ 70 h 216"/>
                <a:gd name="T62" fmla="*/ 126 w 401"/>
                <a:gd name="T63" fmla="*/ 132 h 216"/>
                <a:gd name="T64" fmla="*/ 135 w 401"/>
                <a:gd name="T65" fmla="*/ 132 h 216"/>
                <a:gd name="T66" fmla="*/ 157 w 401"/>
                <a:gd name="T67" fmla="*/ 132 h 216"/>
                <a:gd name="T68" fmla="*/ 213 w 401"/>
                <a:gd name="T69" fmla="*/ 132 h 216"/>
                <a:gd name="T70" fmla="*/ 196 w 401"/>
                <a:gd name="T71" fmla="*/ 207 h 216"/>
                <a:gd name="T72" fmla="*/ 165 w 401"/>
                <a:gd name="T73" fmla="*/ 132 h 216"/>
                <a:gd name="T74" fmla="*/ 196 w 401"/>
                <a:gd name="T75" fmla="*/ 70 h 216"/>
                <a:gd name="T76" fmla="*/ 192 w 401"/>
                <a:gd name="T77" fmla="*/ 48 h 216"/>
                <a:gd name="T78" fmla="*/ 205 w 401"/>
                <a:gd name="T79" fmla="*/ 13 h 216"/>
                <a:gd name="T80" fmla="*/ 218 w 401"/>
                <a:gd name="T81" fmla="*/ 48 h 216"/>
                <a:gd name="T82" fmla="*/ 218 w 401"/>
                <a:gd name="T83" fmla="*/ 70 h 216"/>
                <a:gd name="T84" fmla="*/ 235 w 401"/>
                <a:gd name="T85" fmla="*/ 132 h 216"/>
                <a:gd name="T86" fmla="*/ 248 w 401"/>
                <a:gd name="T87" fmla="*/ 132 h 216"/>
                <a:gd name="T88" fmla="*/ 274 w 401"/>
                <a:gd name="T89" fmla="*/ 132 h 216"/>
                <a:gd name="T90" fmla="*/ 383 w 401"/>
                <a:gd name="T91" fmla="*/ 132 h 216"/>
                <a:gd name="T92" fmla="*/ 322 w 401"/>
                <a:gd name="T93" fmla="*/ 207 h 216"/>
                <a:gd name="T94" fmla="*/ 309 w 401"/>
                <a:gd name="T95" fmla="*/ 132 h 216"/>
                <a:gd name="T96" fmla="*/ 266 w 401"/>
                <a:gd name="T97" fmla="*/ 110 h 216"/>
                <a:gd name="T98" fmla="*/ 283 w 401"/>
                <a:gd name="T99" fmla="*/ 70 h 216"/>
                <a:gd name="T100" fmla="*/ 283 w 401"/>
                <a:gd name="T101" fmla="*/ 48 h 216"/>
                <a:gd name="T102" fmla="*/ 348 w 401"/>
                <a:gd name="T103" fmla="*/ 48 h 216"/>
                <a:gd name="T104" fmla="*/ 348 w 401"/>
                <a:gd name="T105" fmla="*/ 70 h 216"/>
                <a:gd name="T106" fmla="*/ 383 w 401"/>
                <a:gd name="T107" fmla="*/ 13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01" h="216">
                  <a:moveTo>
                    <a:pt x="370" y="79"/>
                  </a:moveTo>
                  <a:lnTo>
                    <a:pt x="344" y="57"/>
                  </a:lnTo>
                  <a:lnTo>
                    <a:pt x="370" y="57"/>
                  </a:lnTo>
                  <a:lnTo>
                    <a:pt x="318" y="0"/>
                  </a:lnTo>
                  <a:lnTo>
                    <a:pt x="261" y="57"/>
                  </a:lnTo>
                  <a:lnTo>
                    <a:pt x="287" y="57"/>
                  </a:lnTo>
                  <a:lnTo>
                    <a:pt x="261" y="79"/>
                  </a:lnTo>
                  <a:lnTo>
                    <a:pt x="287" y="79"/>
                  </a:lnTo>
                  <a:lnTo>
                    <a:pt x="261" y="105"/>
                  </a:lnTo>
                  <a:lnTo>
                    <a:pt x="235" y="79"/>
                  </a:lnTo>
                  <a:lnTo>
                    <a:pt x="257" y="79"/>
                  </a:lnTo>
                  <a:lnTo>
                    <a:pt x="235" y="57"/>
                  </a:lnTo>
                  <a:lnTo>
                    <a:pt x="257" y="57"/>
                  </a:lnTo>
                  <a:lnTo>
                    <a:pt x="205" y="0"/>
                  </a:lnTo>
                  <a:lnTo>
                    <a:pt x="152" y="57"/>
                  </a:lnTo>
                  <a:lnTo>
                    <a:pt x="174" y="57"/>
                  </a:lnTo>
                  <a:lnTo>
                    <a:pt x="152" y="79"/>
                  </a:lnTo>
                  <a:lnTo>
                    <a:pt x="174" y="79"/>
                  </a:lnTo>
                  <a:lnTo>
                    <a:pt x="148" y="110"/>
                  </a:lnTo>
                  <a:lnTo>
                    <a:pt x="118" y="79"/>
                  </a:lnTo>
                  <a:lnTo>
                    <a:pt x="139" y="79"/>
                  </a:lnTo>
                  <a:lnTo>
                    <a:pt x="118" y="57"/>
                  </a:lnTo>
                  <a:lnTo>
                    <a:pt x="139" y="57"/>
                  </a:lnTo>
                  <a:lnTo>
                    <a:pt x="87" y="0"/>
                  </a:lnTo>
                  <a:lnTo>
                    <a:pt x="35" y="57"/>
                  </a:lnTo>
                  <a:lnTo>
                    <a:pt x="57" y="57"/>
                  </a:lnTo>
                  <a:lnTo>
                    <a:pt x="35" y="79"/>
                  </a:lnTo>
                  <a:lnTo>
                    <a:pt x="57" y="79"/>
                  </a:lnTo>
                  <a:lnTo>
                    <a:pt x="0" y="136"/>
                  </a:lnTo>
                  <a:lnTo>
                    <a:pt x="74" y="136"/>
                  </a:lnTo>
                  <a:lnTo>
                    <a:pt x="74" y="216"/>
                  </a:lnTo>
                  <a:lnTo>
                    <a:pt x="104" y="216"/>
                  </a:lnTo>
                  <a:lnTo>
                    <a:pt x="104" y="136"/>
                  </a:lnTo>
                  <a:lnTo>
                    <a:pt x="118" y="136"/>
                  </a:lnTo>
                  <a:lnTo>
                    <a:pt x="174" y="136"/>
                  </a:lnTo>
                  <a:lnTo>
                    <a:pt x="192" y="136"/>
                  </a:lnTo>
                  <a:lnTo>
                    <a:pt x="192" y="216"/>
                  </a:lnTo>
                  <a:lnTo>
                    <a:pt x="218" y="216"/>
                  </a:lnTo>
                  <a:lnTo>
                    <a:pt x="218" y="136"/>
                  </a:lnTo>
                  <a:lnTo>
                    <a:pt x="226" y="136"/>
                  </a:lnTo>
                  <a:lnTo>
                    <a:pt x="292" y="136"/>
                  </a:lnTo>
                  <a:lnTo>
                    <a:pt x="300" y="136"/>
                  </a:lnTo>
                  <a:lnTo>
                    <a:pt x="300" y="216"/>
                  </a:lnTo>
                  <a:lnTo>
                    <a:pt x="331" y="216"/>
                  </a:lnTo>
                  <a:lnTo>
                    <a:pt x="331" y="136"/>
                  </a:lnTo>
                  <a:lnTo>
                    <a:pt x="401" y="136"/>
                  </a:lnTo>
                  <a:lnTo>
                    <a:pt x="344" y="79"/>
                  </a:lnTo>
                  <a:lnTo>
                    <a:pt x="370" y="79"/>
                  </a:lnTo>
                  <a:close/>
                  <a:moveTo>
                    <a:pt x="96" y="132"/>
                  </a:moveTo>
                  <a:lnTo>
                    <a:pt x="96" y="207"/>
                  </a:lnTo>
                  <a:lnTo>
                    <a:pt x="83" y="207"/>
                  </a:lnTo>
                  <a:lnTo>
                    <a:pt x="83" y="132"/>
                  </a:lnTo>
                  <a:lnTo>
                    <a:pt x="17" y="132"/>
                  </a:lnTo>
                  <a:lnTo>
                    <a:pt x="78" y="70"/>
                  </a:lnTo>
                  <a:lnTo>
                    <a:pt x="52" y="70"/>
                  </a:lnTo>
                  <a:lnTo>
                    <a:pt x="78" y="48"/>
                  </a:lnTo>
                  <a:lnTo>
                    <a:pt x="52" y="48"/>
                  </a:lnTo>
                  <a:lnTo>
                    <a:pt x="87" y="13"/>
                  </a:lnTo>
                  <a:lnTo>
                    <a:pt x="122" y="48"/>
                  </a:lnTo>
                  <a:lnTo>
                    <a:pt x="100" y="48"/>
                  </a:lnTo>
                  <a:lnTo>
                    <a:pt x="122" y="70"/>
                  </a:lnTo>
                  <a:lnTo>
                    <a:pt x="100" y="70"/>
                  </a:lnTo>
                  <a:lnTo>
                    <a:pt x="139" y="114"/>
                  </a:lnTo>
                  <a:lnTo>
                    <a:pt x="126" y="132"/>
                  </a:lnTo>
                  <a:lnTo>
                    <a:pt x="96" y="132"/>
                  </a:lnTo>
                  <a:close/>
                  <a:moveTo>
                    <a:pt x="135" y="132"/>
                  </a:moveTo>
                  <a:lnTo>
                    <a:pt x="148" y="119"/>
                  </a:lnTo>
                  <a:lnTo>
                    <a:pt x="157" y="132"/>
                  </a:lnTo>
                  <a:lnTo>
                    <a:pt x="135" y="132"/>
                  </a:lnTo>
                  <a:close/>
                  <a:moveTo>
                    <a:pt x="213" y="132"/>
                  </a:moveTo>
                  <a:lnTo>
                    <a:pt x="213" y="207"/>
                  </a:lnTo>
                  <a:lnTo>
                    <a:pt x="196" y="207"/>
                  </a:lnTo>
                  <a:lnTo>
                    <a:pt x="196" y="132"/>
                  </a:lnTo>
                  <a:lnTo>
                    <a:pt x="165" y="132"/>
                  </a:lnTo>
                  <a:lnTo>
                    <a:pt x="152" y="114"/>
                  </a:lnTo>
                  <a:lnTo>
                    <a:pt x="196" y="70"/>
                  </a:lnTo>
                  <a:lnTo>
                    <a:pt x="170" y="70"/>
                  </a:lnTo>
                  <a:lnTo>
                    <a:pt x="192" y="48"/>
                  </a:lnTo>
                  <a:lnTo>
                    <a:pt x="170" y="48"/>
                  </a:lnTo>
                  <a:lnTo>
                    <a:pt x="205" y="13"/>
                  </a:lnTo>
                  <a:lnTo>
                    <a:pt x="239" y="48"/>
                  </a:lnTo>
                  <a:lnTo>
                    <a:pt x="218" y="48"/>
                  </a:lnTo>
                  <a:lnTo>
                    <a:pt x="239" y="70"/>
                  </a:lnTo>
                  <a:lnTo>
                    <a:pt x="218" y="70"/>
                  </a:lnTo>
                  <a:lnTo>
                    <a:pt x="253" y="110"/>
                  </a:lnTo>
                  <a:lnTo>
                    <a:pt x="235" y="132"/>
                  </a:lnTo>
                  <a:lnTo>
                    <a:pt x="213" y="132"/>
                  </a:lnTo>
                  <a:close/>
                  <a:moveTo>
                    <a:pt x="248" y="132"/>
                  </a:moveTo>
                  <a:lnTo>
                    <a:pt x="261" y="119"/>
                  </a:lnTo>
                  <a:lnTo>
                    <a:pt x="274" y="132"/>
                  </a:lnTo>
                  <a:lnTo>
                    <a:pt x="248" y="132"/>
                  </a:lnTo>
                  <a:close/>
                  <a:moveTo>
                    <a:pt x="383" y="132"/>
                  </a:moveTo>
                  <a:lnTo>
                    <a:pt x="322" y="132"/>
                  </a:lnTo>
                  <a:lnTo>
                    <a:pt x="322" y="207"/>
                  </a:lnTo>
                  <a:lnTo>
                    <a:pt x="309" y="207"/>
                  </a:lnTo>
                  <a:lnTo>
                    <a:pt x="309" y="132"/>
                  </a:lnTo>
                  <a:lnTo>
                    <a:pt x="283" y="132"/>
                  </a:lnTo>
                  <a:lnTo>
                    <a:pt x="266" y="110"/>
                  </a:lnTo>
                  <a:lnTo>
                    <a:pt x="305" y="70"/>
                  </a:lnTo>
                  <a:lnTo>
                    <a:pt x="283" y="70"/>
                  </a:lnTo>
                  <a:lnTo>
                    <a:pt x="305" y="48"/>
                  </a:lnTo>
                  <a:lnTo>
                    <a:pt x="283" y="48"/>
                  </a:lnTo>
                  <a:lnTo>
                    <a:pt x="318" y="13"/>
                  </a:lnTo>
                  <a:lnTo>
                    <a:pt x="348" y="48"/>
                  </a:lnTo>
                  <a:lnTo>
                    <a:pt x="327" y="48"/>
                  </a:lnTo>
                  <a:lnTo>
                    <a:pt x="348" y="70"/>
                  </a:lnTo>
                  <a:lnTo>
                    <a:pt x="327" y="70"/>
                  </a:lnTo>
                  <a:lnTo>
                    <a:pt x="383" y="1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20"/>
            <p:cNvSpPr>
              <a:spLocks noEditPoints="1"/>
            </p:cNvSpPr>
            <p:nvPr userDrawn="1"/>
          </p:nvSpPr>
          <p:spPr bwMode="auto">
            <a:xfrm>
              <a:off x="7843838" y="4400550"/>
              <a:ext cx="2268538" cy="447675"/>
            </a:xfrm>
            <a:custGeom>
              <a:avLst/>
              <a:gdLst>
                <a:gd name="T0" fmla="*/ 91 w 328"/>
                <a:gd name="T1" fmla="*/ 0 h 64"/>
                <a:gd name="T2" fmla="*/ 124 w 328"/>
                <a:gd name="T3" fmla="*/ 59 h 64"/>
                <a:gd name="T4" fmla="*/ 328 w 328"/>
                <a:gd name="T5" fmla="*/ 63 h 64"/>
                <a:gd name="T6" fmla="*/ 327 w 328"/>
                <a:gd name="T7" fmla="*/ 2 h 64"/>
                <a:gd name="T8" fmla="*/ 193 w 328"/>
                <a:gd name="T9" fmla="*/ 21 h 64"/>
                <a:gd name="T10" fmla="*/ 123 w 328"/>
                <a:gd name="T11" fmla="*/ 57 h 64"/>
                <a:gd name="T12" fmla="*/ 113 w 328"/>
                <a:gd name="T13" fmla="*/ 5 h 64"/>
                <a:gd name="T14" fmla="*/ 150 w 328"/>
                <a:gd name="T15" fmla="*/ 19 h 64"/>
                <a:gd name="T16" fmla="*/ 140 w 328"/>
                <a:gd name="T17" fmla="*/ 20 h 64"/>
                <a:gd name="T18" fmla="*/ 132 w 328"/>
                <a:gd name="T19" fmla="*/ 10 h 64"/>
                <a:gd name="T20" fmla="*/ 188 w 328"/>
                <a:gd name="T21" fmla="*/ 15 h 64"/>
                <a:gd name="T22" fmla="*/ 191 w 328"/>
                <a:gd name="T23" fmla="*/ 49 h 64"/>
                <a:gd name="T24" fmla="*/ 134 w 328"/>
                <a:gd name="T25" fmla="*/ 38 h 64"/>
                <a:gd name="T26" fmla="*/ 139 w 328"/>
                <a:gd name="T27" fmla="*/ 40 h 64"/>
                <a:gd name="T28" fmla="*/ 155 w 328"/>
                <a:gd name="T29" fmla="*/ 38 h 64"/>
                <a:gd name="T30" fmla="*/ 156 w 328"/>
                <a:gd name="T31" fmla="*/ 38 h 64"/>
                <a:gd name="T32" fmla="*/ 172 w 328"/>
                <a:gd name="T33" fmla="*/ 40 h 64"/>
                <a:gd name="T34" fmla="*/ 179 w 328"/>
                <a:gd name="T35" fmla="*/ 38 h 64"/>
                <a:gd name="T36" fmla="*/ 185 w 328"/>
                <a:gd name="T37" fmla="*/ 40 h 64"/>
                <a:gd name="T38" fmla="*/ 180 w 328"/>
                <a:gd name="T39" fmla="*/ 36 h 64"/>
                <a:gd name="T40" fmla="*/ 178 w 328"/>
                <a:gd name="T41" fmla="*/ 36 h 64"/>
                <a:gd name="T42" fmla="*/ 162 w 328"/>
                <a:gd name="T43" fmla="*/ 33 h 64"/>
                <a:gd name="T44" fmla="*/ 155 w 328"/>
                <a:gd name="T45" fmla="*/ 36 h 64"/>
                <a:gd name="T46" fmla="*/ 149 w 328"/>
                <a:gd name="T47" fmla="*/ 33 h 64"/>
                <a:gd name="T48" fmla="*/ 134 w 328"/>
                <a:gd name="T49" fmla="*/ 36 h 64"/>
                <a:gd name="T50" fmla="*/ 138 w 328"/>
                <a:gd name="T51" fmla="*/ 42 h 64"/>
                <a:gd name="T52" fmla="*/ 149 w 328"/>
                <a:gd name="T53" fmla="*/ 42 h 64"/>
                <a:gd name="T54" fmla="*/ 157 w 328"/>
                <a:gd name="T55" fmla="*/ 45 h 64"/>
                <a:gd name="T56" fmla="*/ 162 w 328"/>
                <a:gd name="T57" fmla="*/ 45 h 64"/>
                <a:gd name="T58" fmla="*/ 177 w 328"/>
                <a:gd name="T59" fmla="*/ 42 h 64"/>
                <a:gd name="T60" fmla="*/ 179 w 328"/>
                <a:gd name="T61" fmla="*/ 42 h 64"/>
                <a:gd name="T62" fmla="*/ 180 w 328"/>
                <a:gd name="T63" fmla="*/ 29 h 64"/>
                <a:gd name="T64" fmla="*/ 172 w 328"/>
                <a:gd name="T65" fmla="*/ 31 h 64"/>
                <a:gd name="T66" fmla="*/ 166 w 328"/>
                <a:gd name="T67" fmla="*/ 29 h 64"/>
                <a:gd name="T68" fmla="*/ 154 w 328"/>
                <a:gd name="T69" fmla="*/ 31 h 64"/>
                <a:gd name="T70" fmla="*/ 148 w 328"/>
                <a:gd name="T71" fmla="*/ 29 h 64"/>
                <a:gd name="T72" fmla="*/ 133 w 328"/>
                <a:gd name="T73" fmla="*/ 31 h 64"/>
                <a:gd name="T74" fmla="*/ 123 w 328"/>
                <a:gd name="T75" fmla="*/ 7 h 64"/>
                <a:gd name="T76" fmla="*/ 135 w 328"/>
                <a:gd name="T77" fmla="*/ 50 h 64"/>
                <a:gd name="T78" fmla="*/ 198 w 328"/>
                <a:gd name="T79" fmla="*/ 56 h 64"/>
                <a:gd name="T80" fmla="*/ 203 w 328"/>
                <a:gd name="T81" fmla="*/ 62 h 64"/>
                <a:gd name="T82" fmla="*/ 215 w 328"/>
                <a:gd name="T83" fmla="*/ 6 h 64"/>
                <a:gd name="T84" fmla="*/ 217 w 328"/>
                <a:gd name="T85" fmla="*/ 5 h 64"/>
                <a:gd name="T86" fmla="*/ 230 w 328"/>
                <a:gd name="T87" fmla="*/ 62 h 64"/>
                <a:gd name="T88" fmla="*/ 236 w 328"/>
                <a:gd name="T89" fmla="*/ 2 h 64"/>
                <a:gd name="T90" fmla="*/ 241 w 328"/>
                <a:gd name="T91" fmla="*/ 62 h 64"/>
                <a:gd name="T92" fmla="*/ 254 w 328"/>
                <a:gd name="T93" fmla="*/ 2 h 64"/>
                <a:gd name="T94" fmla="*/ 256 w 328"/>
                <a:gd name="T95" fmla="*/ 2 h 64"/>
                <a:gd name="T96" fmla="*/ 268 w 328"/>
                <a:gd name="T97" fmla="*/ 62 h 64"/>
                <a:gd name="T98" fmla="*/ 275 w 328"/>
                <a:gd name="T99" fmla="*/ 2 h 64"/>
                <a:gd name="T100" fmla="*/ 280 w 328"/>
                <a:gd name="T101" fmla="*/ 62 h 64"/>
                <a:gd name="T102" fmla="*/ 292 w 328"/>
                <a:gd name="T103" fmla="*/ 2 h 64"/>
                <a:gd name="T104" fmla="*/ 294 w 328"/>
                <a:gd name="T105" fmla="*/ 2 h 64"/>
                <a:gd name="T106" fmla="*/ 307 w 328"/>
                <a:gd name="T107" fmla="*/ 62 h 64"/>
                <a:gd name="T108" fmla="*/ 313 w 328"/>
                <a:gd name="T109" fmla="*/ 2 h 64"/>
                <a:gd name="T110" fmla="*/ 318 w 328"/>
                <a:gd name="T111" fmla="*/ 62 h 64"/>
                <a:gd name="T112" fmla="*/ 132 w 328"/>
                <a:gd name="T113" fmla="*/ 27 h 64"/>
                <a:gd name="T114" fmla="*/ 113 w 328"/>
                <a:gd name="T115" fmla="*/ 62 h 64"/>
                <a:gd name="T116" fmla="*/ 2 w 328"/>
                <a:gd name="T117" fmla="*/ 2 h 64"/>
                <a:gd name="T118" fmla="*/ 129 w 328"/>
                <a:gd name="T119" fmla="*/ 5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28" h="64">
                  <a:moveTo>
                    <a:pt x="328" y="0"/>
                  </a:moveTo>
                  <a:cubicBezTo>
                    <a:pt x="240" y="0"/>
                    <a:pt x="240" y="0"/>
                    <a:pt x="240" y="0"/>
                  </a:cubicBezTo>
                  <a:cubicBezTo>
                    <a:pt x="239" y="0"/>
                    <a:pt x="201" y="3"/>
                    <a:pt x="177" y="19"/>
                  </a:cubicBezTo>
                  <a:cubicBezTo>
                    <a:pt x="177" y="19"/>
                    <a:pt x="177" y="19"/>
                    <a:pt x="177" y="19"/>
                  </a:cubicBezTo>
                  <a:cubicBezTo>
                    <a:pt x="169" y="19"/>
                    <a:pt x="162" y="19"/>
                    <a:pt x="155" y="19"/>
                  </a:cubicBezTo>
                  <a:cubicBezTo>
                    <a:pt x="150" y="15"/>
                    <a:pt x="145" y="13"/>
                    <a:pt x="139" y="10"/>
                  </a:cubicBezTo>
                  <a:cubicBezTo>
                    <a:pt x="139" y="10"/>
                    <a:pt x="139" y="10"/>
                    <a:pt x="139" y="10"/>
                  </a:cubicBezTo>
                  <a:cubicBezTo>
                    <a:pt x="116" y="2"/>
                    <a:pt x="91" y="0"/>
                    <a:pt x="9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3"/>
                    <a:pt x="0" y="64"/>
                    <a:pt x="1" y="64"/>
                  </a:cubicBezTo>
                  <a:cubicBezTo>
                    <a:pt x="118" y="64"/>
                    <a:pt x="118" y="64"/>
                    <a:pt x="118" y="64"/>
                  </a:cubicBezTo>
                  <a:cubicBezTo>
                    <a:pt x="118" y="64"/>
                    <a:pt x="118" y="64"/>
                    <a:pt x="119" y="64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24" y="59"/>
                    <a:pt x="124" y="59"/>
                    <a:pt x="124" y="59"/>
                  </a:cubicBezTo>
                  <a:cubicBezTo>
                    <a:pt x="197" y="59"/>
                    <a:pt x="197" y="59"/>
                    <a:pt x="197" y="59"/>
                  </a:cubicBezTo>
                  <a:cubicBezTo>
                    <a:pt x="198" y="59"/>
                    <a:pt x="198" y="59"/>
                    <a:pt x="198" y="59"/>
                  </a:cubicBezTo>
                  <a:cubicBezTo>
                    <a:pt x="201" y="63"/>
                    <a:pt x="201" y="63"/>
                    <a:pt x="201" y="63"/>
                  </a:cubicBezTo>
                  <a:cubicBezTo>
                    <a:pt x="202" y="63"/>
                    <a:pt x="202" y="64"/>
                    <a:pt x="202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4"/>
                  </a:cubicBezTo>
                  <a:cubicBezTo>
                    <a:pt x="328" y="64"/>
                    <a:pt x="328" y="64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63"/>
                    <a:pt x="328" y="63"/>
                    <a:pt x="328" y="63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28" y="0"/>
                    <a:pt x="328" y="0"/>
                    <a:pt x="328" y="0"/>
                  </a:cubicBezTo>
                  <a:close/>
                  <a:moveTo>
                    <a:pt x="327" y="62"/>
                  </a:moveTo>
                  <a:cubicBezTo>
                    <a:pt x="323" y="62"/>
                    <a:pt x="323" y="62"/>
                    <a:pt x="323" y="62"/>
                  </a:cubicBezTo>
                  <a:cubicBezTo>
                    <a:pt x="323" y="2"/>
                    <a:pt x="323" y="2"/>
                    <a:pt x="323" y="2"/>
                  </a:cubicBezTo>
                  <a:cubicBezTo>
                    <a:pt x="327" y="2"/>
                    <a:pt x="327" y="2"/>
                    <a:pt x="327" y="2"/>
                  </a:cubicBezTo>
                  <a:lnTo>
                    <a:pt x="327" y="62"/>
                  </a:lnTo>
                  <a:close/>
                  <a:moveTo>
                    <a:pt x="193" y="51"/>
                  </a:moveTo>
                  <a:cubicBezTo>
                    <a:pt x="193" y="51"/>
                    <a:pt x="193" y="51"/>
                    <a:pt x="193" y="51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3" y="25"/>
                    <a:pt x="193" y="25"/>
                    <a:pt x="193" y="25"/>
                  </a:cubicBezTo>
                  <a:cubicBezTo>
                    <a:pt x="194" y="22"/>
                    <a:pt x="194" y="22"/>
                    <a:pt x="194" y="22"/>
                  </a:cubicBezTo>
                  <a:cubicBezTo>
                    <a:pt x="194" y="22"/>
                    <a:pt x="194" y="21"/>
                    <a:pt x="193" y="21"/>
                  </a:cubicBezTo>
                  <a:cubicBezTo>
                    <a:pt x="193" y="21"/>
                    <a:pt x="193" y="21"/>
                    <a:pt x="193" y="21"/>
                  </a:cubicBezTo>
                  <a:cubicBezTo>
                    <a:pt x="193" y="12"/>
                    <a:pt x="193" y="12"/>
                    <a:pt x="193" y="12"/>
                  </a:cubicBezTo>
                  <a:cubicBezTo>
                    <a:pt x="194" y="12"/>
                    <a:pt x="195" y="12"/>
                    <a:pt x="196" y="11"/>
                  </a:cubicBezTo>
                  <a:cubicBezTo>
                    <a:pt x="196" y="54"/>
                    <a:pt x="196" y="54"/>
                    <a:pt x="196" y="54"/>
                  </a:cubicBezTo>
                  <a:lnTo>
                    <a:pt x="193" y="51"/>
                  </a:lnTo>
                  <a:close/>
                  <a:moveTo>
                    <a:pt x="107" y="4"/>
                  </a:moveTo>
                  <a:cubicBezTo>
                    <a:pt x="108" y="4"/>
                    <a:pt x="110" y="4"/>
                    <a:pt x="111" y="4"/>
                  </a:cubicBezTo>
                  <a:cubicBezTo>
                    <a:pt x="126" y="55"/>
                    <a:pt x="126" y="55"/>
                    <a:pt x="126" y="55"/>
                  </a:cubicBezTo>
                  <a:cubicBezTo>
                    <a:pt x="123" y="57"/>
                    <a:pt x="123" y="57"/>
                    <a:pt x="123" y="57"/>
                  </a:cubicBezTo>
                  <a:lnTo>
                    <a:pt x="107" y="4"/>
                  </a:lnTo>
                  <a:close/>
                  <a:moveTo>
                    <a:pt x="122" y="59"/>
                  </a:moveTo>
                  <a:cubicBezTo>
                    <a:pt x="119" y="61"/>
                    <a:pt x="119" y="61"/>
                    <a:pt x="119" y="61"/>
                  </a:cubicBezTo>
                  <a:cubicBezTo>
                    <a:pt x="102" y="3"/>
                    <a:pt x="102" y="3"/>
                    <a:pt x="102" y="3"/>
                  </a:cubicBezTo>
                  <a:cubicBezTo>
                    <a:pt x="103" y="3"/>
                    <a:pt x="104" y="3"/>
                    <a:pt x="105" y="3"/>
                  </a:cubicBezTo>
                  <a:lnTo>
                    <a:pt x="122" y="59"/>
                  </a:lnTo>
                  <a:close/>
                  <a:moveTo>
                    <a:pt x="127" y="54"/>
                  </a:moveTo>
                  <a:cubicBezTo>
                    <a:pt x="113" y="5"/>
                    <a:pt x="113" y="5"/>
                    <a:pt x="113" y="5"/>
                  </a:cubicBezTo>
                  <a:cubicBezTo>
                    <a:pt x="114" y="5"/>
                    <a:pt x="115" y="5"/>
                    <a:pt x="116" y="5"/>
                  </a:cubicBezTo>
                  <a:cubicBezTo>
                    <a:pt x="130" y="52"/>
                    <a:pt x="130" y="52"/>
                    <a:pt x="130" y="52"/>
                  </a:cubicBezTo>
                  <a:lnTo>
                    <a:pt x="127" y="54"/>
                  </a:lnTo>
                  <a:close/>
                  <a:moveTo>
                    <a:pt x="147" y="19"/>
                  </a:moveTo>
                  <a:cubicBezTo>
                    <a:pt x="145" y="15"/>
                    <a:pt x="145" y="15"/>
                    <a:pt x="145" y="15"/>
                  </a:cubicBezTo>
                  <a:cubicBezTo>
                    <a:pt x="147" y="16"/>
                    <a:pt x="148" y="16"/>
                    <a:pt x="149" y="17"/>
                  </a:cubicBezTo>
                  <a:cubicBezTo>
                    <a:pt x="149" y="17"/>
                    <a:pt x="149" y="17"/>
                    <a:pt x="149" y="17"/>
                  </a:cubicBezTo>
                  <a:cubicBezTo>
                    <a:pt x="150" y="19"/>
                    <a:pt x="150" y="19"/>
                    <a:pt x="150" y="19"/>
                  </a:cubicBezTo>
                  <a:cubicBezTo>
                    <a:pt x="149" y="19"/>
                    <a:pt x="148" y="19"/>
                    <a:pt x="147" y="19"/>
                  </a:cubicBezTo>
                  <a:close/>
                  <a:moveTo>
                    <a:pt x="145" y="19"/>
                  </a:moveTo>
                  <a:cubicBezTo>
                    <a:pt x="144" y="19"/>
                    <a:pt x="143" y="20"/>
                    <a:pt x="142" y="20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41" y="13"/>
                    <a:pt x="142" y="14"/>
                    <a:pt x="143" y="14"/>
                  </a:cubicBezTo>
                  <a:cubicBezTo>
                    <a:pt x="143" y="14"/>
                    <a:pt x="143" y="15"/>
                    <a:pt x="143" y="15"/>
                  </a:cubicBezTo>
                  <a:lnTo>
                    <a:pt x="145" y="19"/>
                  </a:lnTo>
                  <a:close/>
                  <a:moveTo>
                    <a:pt x="140" y="20"/>
                  </a:moveTo>
                  <a:cubicBezTo>
                    <a:pt x="139" y="20"/>
                    <a:pt x="138" y="20"/>
                    <a:pt x="137" y="20"/>
                  </a:cubicBezTo>
                  <a:cubicBezTo>
                    <a:pt x="134" y="11"/>
                    <a:pt x="134" y="11"/>
                    <a:pt x="134" y="11"/>
                  </a:cubicBezTo>
                  <a:cubicBezTo>
                    <a:pt x="135" y="11"/>
                    <a:pt x="136" y="11"/>
                    <a:pt x="138" y="12"/>
                  </a:cubicBezTo>
                  <a:lnTo>
                    <a:pt x="140" y="20"/>
                  </a:lnTo>
                  <a:close/>
                  <a:moveTo>
                    <a:pt x="135" y="20"/>
                  </a:moveTo>
                  <a:cubicBezTo>
                    <a:pt x="134" y="20"/>
                    <a:pt x="133" y="20"/>
                    <a:pt x="132" y="21"/>
                  </a:cubicBezTo>
                  <a:cubicBezTo>
                    <a:pt x="129" y="9"/>
                    <a:pt x="129" y="9"/>
                    <a:pt x="129" y="9"/>
                  </a:cubicBezTo>
                  <a:cubicBezTo>
                    <a:pt x="130" y="9"/>
                    <a:pt x="131" y="10"/>
                    <a:pt x="132" y="10"/>
                  </a:cubicBezTo>
                  <a:lnTo>
                    <a:pt x="135" y="20"/>
                  </a:lnTo>
                  <a:close/>
                  <a:moveTo>
                    <a:pt x="183" y="20"/>
                  </a:moveTo>
                  <a:cubicBezTo>
                    <a:pt x="183" y="17"/>
                    <a:pt x="183" y="17"/>
                    <a:pt x="183" y="17"/>
                  </a:cubicBezTo>
                  <a:cubicBezTo>
                    <a:pt x="183" y="17"/>
                    <a:pt x="183" y="17"/>
                    <a:pt x="183" y="17"/>
                  </a:cubicBezTo>
                  <a:cubicBezTo>
                    <a:pt x="184" y="16"/>
                    <a:pt x="185" y="16"/>
                    <a:pt x="186" y="15"/>
                  </a:cubicBezTo>
                  <a:cubicBezTo>
                    <a:pt x="186" y="20"/>
                    <a:pt x="186" y="20"/>
                    <a:pt x="186" y="20"/>
                  </a:cubicBezTo>
                  <a:cubicBezTo>
                    <a:pt x="185" y="20"/>
                    <a:pt x="184" y="20"/>
                    <a:pt x="183" y="20"/>
                  </a:cubicBezTo>
                  <a:close/>
                  <a:moveTo>
                    <a:pt x="188" y="15"/>
                  </a:moveTo>
                  <a:cubicBezTo>
                    <a:pt x="189" y="14"/>
                    <a:pt x="190" y="14"/>
                    <a:pt x="191" y="13"/>
                  </a:cubicBezTo>
                  <a:cubicBezTo>
                    <a:pt x="191" y="21"/>
                    <a:pt x="191" y="21"/>
                    <a:pt x="191" y="21"/>
                  </a:cubicBezTo>
                  <a:cubicBezTo>
                    <a:pt x="190" y="20"/>
                    <a:pt x="189" y="20"/>
                    <a:pt x="188" y="20"/>
                  </a:cubicBezTo>
                  <a:lnTo>
                    <a:pt x="188" y="15"/>
                  </a:lnTo>
                  <a:close/>
                  <a:moveTo>
                    <a:pt x="189" y="46"/>
                  </a:moveTo>
                  <a:cubicBezTo>
                    <a:pt x="189" y="46"/>
                    <a:pt x="189" y="46"/>
                    <a:pt x="189" y="46"/>
                  </a:cubicBezTo>
                  <a:cubicBezTo>
                    <a:pt x="191" y="34"/>
                    <a:pt x="191" y="34"/>
                    <a:pt x="191" y="34"/>
                  </a:cubicBezTo>
                  <a:cubicBezTo>
                    <a:pt x="191" y="49"/>
                    <a:pt x="191" y="49"/>
                    <a:pt x="191" y="49"/>
                  </a:cubicBezTo>
                  <a:lnTo>
                    <a:pt x="189" y="46"/>
                  </a:lnTo>
                  <a:close/>
                  <a:moveTo>
                    <a:pt x="184" y="45"/>
                  </a:moveTo>
                  <a:cubicBezTo>
                    <a:pt x="185" y="42"/>
                    <a:pt x="185" y="42"/>
                    <a:pt x="185" y="42"/>
                  </a:cubicBezTo>
                  <a:cubicBezTo>
                    <a:pt x="188" y="42"/>
                    <a:pt x="188" y="42"/>
                    <a:pt x="188" y="42"/>
                  </a:cubicBezTo>
                  <a:cubicBezTo>
                    <a:pt x="187" y="45"/>
                    <a:pt x="187" y="45"/>
                    <a:pt x="187" y="45"/>
                  </a:cubicBezTo>
                  <a:cubicBezTo>
                    <a:pt x="187" y="45"/>
                    <a:pt x="187" y="45"/>
                    <a:pt x="187" y="45"/>
                  </a:cubicBezTo>
                  <a:lnTo>
                    <a:pt x="184" y="45"/>
                  </a:lnTo>
                  <a:close/>
                  <a:moveTo>
                    <a:pt x="134" y="3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8" y="40"/>
                    <a:pt x="138" y="40"/>
                    <a:pt x="138" y="40"/>
                  </a:cubicBezTo>
                  <a:cubicBezTo>
                    <a:pt x="135" y="40"/>
                    <a:pt x="135" y="40"/>
                    <a:pt x="135" y="40"/>
                  </a:cubicBezTo>
                  <a:lnTo>
                    <a:pt x="134" y="38"/>
                  </a:lnTo>
                  <a:close/>
                  <a:moveTo>
                    <a:pt x="139" y="38"/>
                  </a:moveTo>
                  <a:cubicBezTo>
                    <a:pt x="143" y="38"/>
                    <a:pt x="143" y="38"/>
                    <a:pt x="143" y="38"/>
                  </a:cubicBezTo>
                  <a:cubicBezTo>
                    <a:pt x="143" y="40"/>
                    <a:pt x="143" y="40"/>
                    <a:pt x="143" y="40"/>
                  </a:cubicBezTo>
                  <a:cubicBezTo>
                    <a:pt x="139" y="40"/>
                    <a:pt x="139" y="40"/>
                    <a:pt x="139" y="40"/>
                  </a:cubicBezTo>
                  <a:lnTo>
                    <a:pt x="139" y="38"/>
                  </a:lnTo>
                  <a:close/>
                  <a:moveTo>
                    <a:pt x="145" y="38"/>
                  </a:moveTo>
                  <a:cubicBezTo>
                    <a:pt x="149" y="38"/>
                    <a:pt x="149" y="38"/>
                    <a:pt x="149" y="38"/>
                  </a:cubicBezTo>
                  <a:cubicBezTo>
                    <a:pt x="149" y="40"/>
                    <a:pt x="149" y="40"/>
                    <a:pt x="149" y="40"/>
                  </a:cubicBezTo>
                  <a:cubicBezTo>
                    <a:pt x="145" y="40"/>
                    <a:pt x="145" y="40"/>
                    <a:pt x="145" y="40"/>
                  </a:cubicBezTo>
                  <a:lnTo>
                    <a:pt x="145" y="38"/>
                  </a:lnTo>
                  <a:close/>
                  <a:moveTo>
                    <a:pt x="151" y="38"/>
                  </a:moveTo>
                  <a:cubicBezTo>
                    <a:pt x="155" y="38"/>
                    <a:pt x="155" y="38"/>
                    <a:pt x="155" y="38"/>
                  </a:cubicBezTo>
                  <a:cubicBezTo>
                    <a:pt x="155" y="40"/>
                    <a:pt x="155" y="40"/>
                    <a:pt x="155" y="40"/>
                  </a:cubicBezTo>
                  <a:cubicBezTo>
                    <a:pt x="151" y="40"/>
                    <a:pt x="151" y="40"/>
                    <a:pt x="151" y="40"/>
                  </a:cubicBezTo>
                  <a:lnTo>
                    <a:pt x="151" y="38"/>
                  </a:lnTo>
                  <a:close/>
                  <a:moveTo>
                    <a:pt x="156" y="38"/>
                  </a:moveTo>
                  <a:cubicBezTo>
                    <a:pt x="160" y="38"/>
                    <a:pt x="160" y="38"/>
                    <a:pt x="160" y="38"/>
                  </a:cubicBezTo>
                  <a:cubicBezTo>
                    <a:pt x="160" y="40"/>
                    <a:pt x="160" y="40"/>
                    <a:pt x="160" y="40"/>
                  </a:cubicBezTo>
                  <a:cubicBezTo>
                    <a:pt x="156" y="40"/>
                    <a:pt x="156" y="40"/>
                    <a:pt x="156" y="40"/>
                  </a:cubicBezTo>
                  <a:lnTo>
                    <a:pt x="156" y="38"/>
                  </a:lnTo>
                  <a:close/>
                  <a:moveTo>
                    <a:pt x="162" y="38"/>
                  </a:moveTo>
                  <a:cubicBezTo>
                    <a:pt x="166" y="38"/>
                    <a:pt x="166" y="38"/>
                    <a:pt x="166" y="38"/>
                  </a:cubicBezTo>
                  <a:cubicBezTo>
                    <a:pt x="166" y="40"/>
                    <a:pt x="166" y="40"/>
                    <a:pt x="166" y="40"/>
                  </a:cubicBezTo>
                  <a:cubicBezTo>
                    <a:pt x="162" y="40"/>
                    <a:pt x="162" y="40"/>
                    <a:pt x="162" y="40"/>
                  </a:cubicBezTo>
                  <a:lnTo>
                    <a:pt x="162" y="38"/>
                  </a:lnTo>
                  <a:close/>
                  <a:moveTo>
                    <a:pt x="168" y="38"/>
                  </a:moveTo>
                  <a:cubicBezTo>
                    <a:pt x="172" y="38"/>
                    <a:pt x="172" y="38"/>
                    <a:pt x="172" y="38"/>
                  </a:cubicBezTo>
                  <a:cubicBezTo>
                    <a:pt x="172" y="40"/>
                    <a:pt x="172" y="40"/>
                    <a:pt x="172" y="40"/>
                  </a:cubicBezTo>
                  <a:cubicBezTo>
                    <a:pt x="168" y="40"/>
                    <a:pt x="168" y="40"/>
                    <a:pt x="168" y="40"/>
                  </a:cubicBezTo>
                  <a:lnTo>
                    <a:pt x="168" y="38"/>
                  </a:lnTo>
                  <a:close/>
                  <a:moveTo>
                    <a:pt x="174" y="38"/>
                  </a:moveTo>
                  <a:cubicBezTo>
                    <a:pt x="178" y="38"/>
                    <a:pt x="178" y="38"/>
                    <a:pt x="178" y="38"/>
                  </a:cubicBezTo>
                  <a:cubicBezTo>
                    <a:pt x="177" y="40"/>
                    <a:pt x="177" y="40"/>
                    <a:pt x="177" y="40"/>
                  </a:cubicBezTo>
                  <a:cubicBezTo>
                    <a:pt x="174" y="40"/>
                    <a:pt x="174" y="40"/>
                    <a:pt x="174" y="40"/>
                  </a:cubicBezTo>
                  <a:lnTo>
                    <a:pt x="174" y="38"/>
                  </a:lnTo>
                  <a:close/>
                  <a:moveTo>
                    <a:pt x="179" y="38"/>
                  </a:moveTo>
                  <a:cubicBezTo>
                    <a:pt x="183" y="38"/>
                    <a:pt x="183" y="38"/>
                    <a:pt x="183" y="38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79" y="40"/>
                    <a:pt x="179" y="40"/>
                    <a:pt x="179" y="40"/>
                  </a:cubicBezTo>
                  <a:lnTo>
                    <a:pt x="179" y="38"/>
                  </a:lnTo>
                  <a:close/>
                  <a:moveTo>
                    <a:pt x="185" y="38"/>
                  </a:moveTo>
                  <a:cubicBezTo>
                    <a:pt x="189" y="38"/>
                    <a:pt x="189" y="38"/>
                    <a:pt x="189" y="38"/>
                  </a:cubicBezTo>
                  <a:cubicBezTo>
                    <a:pt x="188" y="40"/>
                    <a:pt x="188" y="40"/>
                    <a:pt x="188" y="40"/>
                  </a:cubicBezTo>
                  <a:cubicBezTo>
                    <a:pt x="185" y="40"/>
                    <a:pt x="185" y="40"/>
                    <a:pt x="185" y="40"/>
                  </a:cubicBezTo>
                  <a:lnTo>
                    <a:pt x="185" y="38"/>
                  </a:lnTo>
                  <a:close/>
                  <a:moveTo>
                    <a:pt x="189" y="36"/>
                  </a:moveTo>
                  <a:cubicBezTo>
                    <a:pt x="185" y="36"/>
                    <a:pt x="185" y="36"/>
                    <a:pt x="185" y="36"/>
                  </a:cubicBezTo>
                  <a:cubicBezTo>
                    <a:pt x="186" y="33"/>
                    <a:pt x="186" y="33"/>
                    <a:pt x="186" y="33"/>
                  </a:cubicBezTo>
                  <a:cubicBezTo>
                    <a:pt x="189" y="33"/>
                    <a:pt x="189" y="33"/>
                    <a:pt x="189" y="33"/>
                  </a:cubicBezTo>
                  <a:lnTo>
                    <a:pt x="189" y="36"/>
                  </a:lnTo>
                  <a:close/>
                  <a:moveTo>
                    <a:pt x="184" y="36"/>
                  </a:moveTo>
                  <a:cubicBezTo>
                    <a:pt x="180" y="36"/>
                    <a:pt x="180" y="36"/>
                    <a:pt x="180" y="36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4" y="33"/>
                    <a:pt x="184" y="33"/>
                    <a:pt x="184" y="33"/>
                  </a:cubicBezTo>
                  <a:lnTo>
                    <a:pt x="184" y="36"/>
                  </a:lnTo>
                  <a:close/>
                  <a:moveTo>
                    <a:pt x="178" y="36"/>
                  </a:moveTo>
                  <a:cubicBezTo>
                    <a:pt x="174" y="36"/>
                    <a:pt x="174" y="36"/>
                    <a:pt x="174" y="36"/>
                  </a:cubicBezTo>
                  <a:cubicBezTo>
                    <a:pt x="174" y="33"/>
                    <a:pt x="174" y="33"/>
                    <a:pt x="174" y="33"/>
                  </a:cubicBezTo>
                  <a:cubicBezTo>
                    <a:pt x="178" y="33"/>
                    <a:pt x="178" y="33"/>
                    <a:pt x="178" y="33"/>
                  </a:cubicBezTo>
                  <a:lnTo>
                    <a:pt x="178" y="36"/>
                  </a:lnTo>
                  <a:close/>
                  <a:moveTo>
                    <a:pt x="172" y="36"/>
                  </a:moveTo>
                  <a:cubicBezTo>
                    <a:pt x="168" y="36"/>
                    <a:pt x="168" y="36"/>
                    <a:pt x="168" y="36"/>
                  </a:cubicBezTo>
                  <a:cubicBezTo>
                    <a:pt x="168" y="33"/>
                    <a:pt x="168" y="33"/>
                    <a:pt x="168" y="33"/>
                  </a:cubicBezTo>
                  <a:cubicBezTo>
                    <a:pt x="172" y="33"/>
                    <a:pt x="172" y="33"/>
                    <a:pt x="172" y="33"/>
                  </a:cubicBezTo>
                  <a:lnTo>
                    <a:pt x="172" y="36"/>
                  </a:lnTo>
                  <a:close/>
                  <a:moveTo>
                    <a:pt x="166" y="36"/>
                  </a:moveTo>
                  <a:cubicBezTo>
                    <a:pt x="162" y="36"/>
                    <a:pt x="162" y="36"/>
                    <a:pt x="162" y="36"/>
                  </a:cubicBezTo>
                  <a:cubicBezTo>
                    <a:pt x="162" y="33"/>
                    <a:pt x="162" y="33"/>
                    <a:pt x="162" y="33"/>
                  </a:cubicBezTo>
                  <a:cubicBezTo>
                    <a:pt x="166" y="33"/>
                    <a:pt x="166" y="33"/>
                    <a:pt x="166" y="33"/>
                  </a:cubicBezTo>
                  <a:lnTo>
                    <a:pt x="166" y="36"/>
                  </a:lnTo>
                  <a:close/>
                  <a:moveTo>
                    <a:pt x="160" y="36"/>
                  </a:moveTo>
                  <a:cubicBezTo>
                    <a:pt x="156" y="36"/>
                    <a:pt x="156" y="36"/>
                    <a:pt x="156" y="36"/>
                  </a:cubicBezTo>
                  <a:cubicBezTo>
                    <a:pt x="156" y="33"/>
                    <a:pt x="156" y="33"/>
                    <a:pt x="156" y="33"/>
                  </a:cubicBezTo>
                  <a:cubicBezTo>
                    <a:pt x="160" y="33"/>
                    <a:pt x="160" y="33"/>
                    <a:pt x="160" y="33"/>
                  </a:cubicBezTo>
                  <a:lnTo>
                    <a:pt x="160" y="36"/>
                  </a:lnTo>
                  <a:close/>
                  <a:moveTo>
                    <a:pt x="155" y="36"/>
                  </a:moveTo>
                  <a:cubicBezTo>
                    <a:pt x="151" y="36"/>
                    <a:pt x="151" y="36"/>
                    <a:pt x="151" y="36"/>
                  </a:cubicBezTo>
                  <a:cubicBezTo>
                    <a:pt x="150" y="33"/>
                    <a:pt x="150" y="33"/>
                    <a:pt x="150" y="33"/>
                  </a:cubicBezTo>
                  <a:cubicBezTo>
                    <a:pt x="154" y="33"/>
                    <a:pt x="154" y="33"/>
                    <a:pt x="154" y="33"/>
                  </a:cubicBezTo>
                  <a:lnTo>
                    <a:pt x="155" y="36"/>
                  </a:lnTo>
                  <a:close/>
                  <a:moveTo>
                    <a:pt x="149" y="36"/>
                  </a:moveTo>
                  <a:cubicBezTo>
                    <a:pt x="145" y="36"/>
                    <a:pt x="145" y="36"/>
                    <a:pt x="145" y="36"/>
                  </a:cubicBezTo>
                  <a:cubicBezTo>
                    <a:pt x="145" y="33"/>
                    <a:pt x="145" y="33"/>
                    <a:pt x="145" y="33"/>
                  </a:cubicBezTo>
                  <a:cubicBezTo>
                    <a:pt x="149" y="33"/>
                    <a:pt x="149" y="33"/>
                    <a:pt x="149" y="33"/>
                  </a:cubicBezTo>
                  <a:lnTo>
                    <a:pt x="149" y="36"/>
                  </a:lnTo>
                  <a:close/>
                  <a:moveTo>
                    <a:pt x="143" y="36"/>
                  </a:moveTo>
                  <a:cubicBezTo>
                    <a:pt x="139" y="36"/>
                    <a:pt x="139" y="36"/>
                    <a:pt x="139" y="36"/>
                  </a:cubicBezTo>
                  <a:cubicBezTo>
                    <a:pt x="139" y="33"/>
                    <a:pt x="139" y="33"/>
                    <a:pt x="139" y="33"/>
                  </a:cubicBezTo>
                  <a:cubicBezTo>
                    <a:pt x="143" y="33"/>
                    <a:pt x="143" y="33"/>
                    <a:pt x="143" y="33"/>
                  </a:cubicBezTo>
                  <a:lnTo>
                    <a:pt x="143" y="36"/>
                  </a:lnTo>
                  <a:close/>
                  <a:moveTo>
                    <a:pt x="137" y="36"/>
                  </a:moveTo>
                  <a:cubicBezTo>
                    <a:pt x="134" y="36"/>
                    <a:pt x="134" y="36"/>
                    <a:pt x="134" y="36"/>
                  </a:cubicBezTo>
                  <a:cubicBezTo>
                    <a:pt x="133" y="33"/>
                    <a:pt x="133" y="33"/>
                    <a:pt x="133" y="33"/>
                  </a:cubicBezTo>
                  <a:cubicBezTo>
                    <a:pt x="137" y="33"/>
                    <a:pt x="137" y="33"/>
                    <a:pt x="137" y="33"/>
                  </a:cubicBezTo>
                  <a:lnTo>
                    <a:pt x="137" y="36"/>
                  </a:lnTo>
                  <a:close/>
                  <a:moveTo>
                    <a:pt x="138" y="42"/>
                  </a:moveTo>
                  <a:cubicBezTo>
                    <a:pt x="138" y="45"/>
                    <a:pt x="138" y="45"/>
                    <a:pt x="138" y="45"/>
                  </a:cubicBezTo>
                  <a:cubicBezTo>
                    <a:pt x="136" y="45"/>
                    <a:pt x="136" y="45"/>
                    <a:pt x="136" y="45"/>
                  </a:cubicBezTo>
                  <a:cubicBezTo>
                    <a:pt x="135" y="42"/>
                    <a:pt x="135" y="42"/>
                    <a:pt x="135" y="42"/>
                  </a:cubicBezTo>
                  <a:lnTo>
                    <a:pt x="138" y="42"/>
                  </a:lnTo>
                  <a:close/>
                  <a:moveTo>
                    <a:pt x="140" y="45"/>
                  </a:moveTo>
                  <a:cubicBezTo>
                    <a:pt x="140" y="42"/>
                    <a:pt x="140" y="42"/>
                    <a:pt x="140" y="42"/>
                  </a:cubicBezTo>
                  <a:cubicBezTo>
                    <a:pt x="143" y="42"/>
                    <a:pt x="143" y="42"/>
                    <a:pt x="143" y="42"/>
                  </a:cubicBezTo>
                  <a:cubicBezTo>
                    <a:pt x="144" y="45"/>
                    <a:pt x="144" y="45"/>
                    <a:pt x="144" y="45"/>
                  </a:cubicBezTo>
                  <a:lnTo>
                    <a:pt x="140" y="45"/>
                  </a:lnTo>
                  <a:close/>
                  <a:moveTo>
                    <a:pt x="146" y="45"/>
                  </a:moveTo>
                  <a:cubicBezTo>
                    <a:pt x="145" y="42"/>
                    <a:pt x="145" y="42"/>
                    <a:pt x="145" y="42"/>
                  </a:cubicBezTo>
                  <a:cubicBezTo>
                    <a:pt x="149" y="42"/>
                    <a:pt x="149" y="42"/>
                    <a:pt x="149" y="42"/>
                  </a:cubicBezTo>
                  <a:cubicBezTo>
                    <a:pt x="149" y="45"/>
                    <a:pt x="149" y="45"/>
                    <a:pt x="149" y="45"/>
                  </a:cubicBezTo>
                  <a:lnTo>
                    <a:pt x="146" y="45"/>
                  </a:lnTo>
                  <a:close/>
                  <a:moveTo>
                    <a:pt x="151" y="45"/>
                  </a:moveTo>
                  <a:cubicBezTo>
                    <a:pt x="151" y="42"/>
                    <a:pt x="151" y="42"/>
                    <a:pt x="151" y="42"/>
                  </a:cubicBezTo>
                  <a:cubicBezTo>
                    <a:pt x="155" y="42"/>
                    <a:pt x="155" y="42"/>
                    <a:pt x="155" y="42"/>
                  </a:cubicBezTo>
                  <a:cubicBezTo>
                    <a:pt x="155" y="45"/>
                    <a:pt x="155" y="45"/>
                    <a:pt x="155" y="45"/>
                  </a:cubicBezTo>
                  <a:lnTo>
                    <a:pt x="151" y="45"/>
                  </a:lnTo>
                  <a:close/>
                  <a:moveTo>
                    <a:pt x="157" y="45"/>
                  </a:moveTo>
                  <a:cubicBezTo>
                    <a:pt x="157" y="42"/>
                    <a:pt x="157" y="42"/>
                    <a:pt x="157" y="42"/>
                  </a:cubicBezTo>
                  <a:cubicBezTo>
                    <a:pt x="160" y="42"/>
                    <a:pt x="160" y="42"/>
                    <a:pt x="160" y="42"/>
                  </a:cubicBezTo>
                  <a:cubicBezTo>
                    <a:pt x="160" y="45"/>
                    <a:pt x="160" y="45"/>
                    <a:pt x="160" y="45"/>
                  </a:cubicBezTo>
                  <a:lnTo>
                    <a:pt x="157" y="45"/>
                  </a:lnTo>
                  <a:close/>
                  <a:moveTo>
                    <a:pt x="162" y="42"/>
                  </a:moveTo>
                  <a:cubicBezTo>
                    <a:pt x="166" y="42"/>
                    <a:pt x="166" y="42"/>
                    <a:pt x="166" y="42"/>
                  </a:cubicBezTo>
                  <a:cubicBezTo>
                    <a:pt x="166" y="45"/>
                    <a:pt x="166" y="45"/>
                    <a:pt x="166" y="45"/>
                  </a:cubicBezTo>
                  <a:cubicBezTo>
                    <a:pt x="162" y="45"/>
                    <a:pt x="162" y="45"/>
                    <a:pt x="162" y="45"/>
                  </a:cubicBezTo>
                  <a:lnTo>
                    <a:pt x="162" y="42"/>
                  </a:lnTo>
                  <a:close/>
                  <a:moveTo>
                    <a:pt x="168" y="42"/>
                  </a:moveTo>
                  <a:cubicBezTo>
                    <a:pt x="172" y="42"/>
                    <a:pt x="172" y="42"/>
                    <a:pt x="172" y="42"/>
                  </a:cubicBezTo>
                  <a:cubicBezTo>
                    <a:pt x="171" y="45"/>
                    <a:pt x="171" y="45"/>
                    <a:pt x="171" y="45"/>
                  </a:cubicBezTo>
                  <a:cubicBezTo>
                    <a:pt x="168" y="45"/>
                    <a:pt x="168" y="45"/>
                    <a:pt x="168" y="45"/>
                  </a:cubicBezTo>
                  <a:lnTo>
                    <a:pt x="168" y="42"/>
                  </a:lnTo>
                  <a:close/>
                  <a:moveTo>
                    <a:pt x="173" y="42"/>
                  </a:moveTo>
                  <a:cubicBezTo>
                    <a:pt x="177" y="42"/>
                    <a:pt x="177" y="42"/>
                    <a:pt x="177" y="42"/>
                  </a:cubicBezTo>
                  <a:cubicBezTo>
                    <a:pt x="177" y="45"/>
                    <a:pt x="177" y="45"/>
                    <a:pt x="177" y="45"/>
                  </a:cubicBezTo>
                  <a:cubicBezTo>
                    <a:pt x="173" y="45"/>
                    <a:pt x="173" y="45"/>
                    <a:pt x="173" y="45"/>
                  </a:cubicBezTo>
                  <a:lnTo>
                    <a:pt x="173" y="42"/>
                  </a:lnTo>
                  <a:close/>
                  <a:moveTo>
                    <a:pt x="179" y="42"/>
                  </a:moveTo>
                  <a:cubicBezTo>
                    <a:pt x="183" y="42"/>
                    <a:pt x="183" y="42"/>
                    <a:pt x="183" y="42"/>
                  </a:cubicBezTo>
                  <a:cubicBezTo>
                    <a:pt x="183" y="45"/>
                    <a:pt x="183" y="45"/>
                    <a:pt x="183" y="45"/>
                  </a:cubicBezTo>
                  <a:cubicBezTo>
                    <a:pt x="179" y="45"/>
                    <a:pt x="179" y="45"/>
                    <a:pt x="179" y="45"/>
                  </a:cubicBezTo>
                  <a:lnTo>
                    <a:pt x="179" y="42"/>
                  </a:lnTo>
                  <a:close/>
                  <a:moveTo>
                    <a:pt x="190" y="31"/>
                  </a:moveTo>
                  <a:cubicBezTo>
                    <a:pt x="186" y="31"/>
                    <a:pt x="186" y="31"/>
                    <a:pt x="186" y="31"/>
                  </a:cubicBezTo>
                  <a:cubicBezTo>
                    <a:pt x="186" y="29"/>
                    <a:pt x="186" y="29"/>
                    <a:pt x="186" y="29"/>
                  </a:cubicBezTo>
                  <a:cubicBezTo>
                    <a:pt x="190" y="29"/>
                    <a:pt x="190" y="29"/>
                    <a:pt x="190" y="29"/>
                  </a:cubicBezTo>
                  <a:lnTo>
                    <a:pt x="190" y="31"/>
                  </a:lnTo>
                  <a:close/>
                  <a:moveTo>
                    <a:pt x="184" y="31"/>
                  </a:moveTo>
                  <a:cubicBezTo>
                    <a:pt x="180" y="31"/>
                    <a:pt x="180" y="31"/>
                    <a:pt x="180" y="31"/>
                  </a:cubicBezTo>
                  <a:cubicBezTo>
                    <a:pt x="180" y="29"/>
                    <a:pt x="180" y="29"/>
                    <a:pt x="180" y="29"/>
                  </a:cubicBezTo>
                  <a:cubicBezTo>
                    <a:pt x="184" y="29"/>
                    <a:pt x="184" y="29"/>
                    <a:pt x="184" y="29"/>
                  </a:cubicBezTo>
                  <a:lnTo>
                    <a:pt x="184" y="31"/>
                  </a:lnTo>
                  <a:close/>
                  <a:moveTo>
                    <a:pt x="178" y="31"/>
                  </a:moveTo>
                  <a:cubicBezTo>
                    <a:pt x="174" y="31"/>
                    <a:pt x="174" y="31"/>
                    <a:pt x="174" y="31"/>
                  </a:cubicBezTo>
                  <a:cubicBezTo>
                    <a:pt x="174" y="29"/>
                    <a:pt x="174" y="29"/>
                    <a:pt x="174" y="29"/>
                  </a:cubicBezTo>
                  <a:cubicBezTo>
                    <a:pt x="178" y="29"/>
                    <a:pt x="178" y="29"/>
                    <a:pt x="178" y="29"/>
                  </a:cubicBezTo>
                  <a:lnTo>
                    <a:pt x="178" y="31"/>
                  </a:lnTo>
                  <a:close/>
                  <a:moveTo>
                    <a:pt x="172" y="31"/>
                  </a:moveTo>
                  <a:cubicBezTo>
                    <a:pt x="168" y="31"/>
                    <a:pt x="168" y="31"/>
                    <a:pt x="168" y="31"/>
                  </a:cubicBezTo>
                  <a:cubicBezTo>
                    <a:pt x="168" y="29"/>
                    <a:pt x="168" y="29"/>
                    <a:pt x="168" y="29"/>
                  </a:cubicBezTo>
                  <a:cubicBezTo>
                    <a:pt x="172" y="29"/>
                    <a:pt x="172" y="29"/>
                    <a:pt x="172" y="29"/>
                  </a:cubicBezTo>
                  <a:lnTo>
                    <a:pt x="172" y="31"/>
                  </a:lnTo>
                  <a:close/>
                  <a:moveTo>
                    <a:pt x="166" y="31"/>
                  </a:moveTo>
                  <a:cubicBezTo>
                    <a:pt x="162" y="31"/>
                    <a:pt x="162" y="31"/>
                    <a:pt x="162" y="31"/>
                  </a:cubicBezTo>
                  <a:cubicBezTo>
                    <a:pt x="162" y="29"/>
                    <a:pt x="162" y="29"/>
                    <a:pt x="162" y="29"/>
                  </a:cubicBezTo>
                  <a:cubicBezTo>
                    <a:pt x="166" y="29"/>
                    <a:pt x="166" y="29"/>
                    <a:pt x="166" y="29"/>
                  </a:cubicBezTo>
                  <a:lnTo>
                    <a:pt x="166" y="31"/>
                  </a:lnTo>
                  <a:close/>
                  <a:moveTo>
                    <a:pt x="160" y="31"/>
                  </a:moveTo>
                  <a:cubicBezTo>
                    <a:pt x="156" y="31"/>
                    <a:pt x="156" y="31"/>
                    <a:pt x="156" y="31"/>
                  </a:cubicBezTo>
                  <a:cubicBezTo>
                    <a:pt x="156" y="29"/>
                    <a:pt x="156" y="29"/>
                    <a:pt x="156" y="29"/>
                  </a:cubicBezTo>
                  <a:cubicBezTo>
                    <a:pt x="160" y="29"/>
                    <a:pt x="160" y="29"/>
                    <a:pt x="160" y="29"/>
                  </a:cubicBezTo>
                  <a:lnTo>
                    <a:pt x="160" y="31"/>
                  </a:lnTo>
                  <a:close/>
                  <a:moveTo>
                    <a:pt x="154" y="29"/>
                  </a:moveTo>
                  <a:cubicBezTo>
                    <a:pt x="154" y="31"/>
                    <a:pt x="154" y="31"/>
                    <a:pt x="154" y="31"/>
                  </a:cubicBezTo>
                  <a:cubicBezTo>
                    <a:pt x="150" y="31"/>
                    <a:pt x="150" y="31"/>
                    <a:pt x="150" y="31"/>
                  </a:cubicBezTo>
                  <a:cubicBezTo>
                    <a:pt x="150" y="29"/>
                    <a:pt x="150" y="29"/>
                    <a:pt x="150" y="29"/>
                  </a:cubicBezTo>
                  <a:lnTo>
                    <a:pt x="154" y="29"/>
                  </a:lnTo>
                  <a:close/>
                  <a:moveTo>
                    <a:pt x="148" y="29"/>
                  </a:moveTo>
                  <a:cubicBezTo>
                    <a:pt x="148" y="31"/>
                    <a:pt x="148" y="31"/>
                    <a:pt x="148" y="31"/>
                  </a:cubicBezTo>
                  <a:cubicBezTo>
                    <a:pt x="144" y="31"/>
                    <a:pt x="144" y="31"/>
                    <a:pt x="144" y="31"/>
                  </a:cubicBezTo>
                  <a:cubicBezTo>
                    <a:pt x="144" y="29"/>
                    <a:pt x="144" y="29"/>
                    <a:pt x="144" y="29"/>
                  </a:cubicBezTo>
                  <a:lnTo>
                    <a:pt x="148" y="29"/>
                  </a:lnTo>
                  <a:close/>
                  <a:moveTo>
                    <a:pt x="142" y="29"/>
                  </a:moveTo>
                  <a:cubicBezTo>
                    <a:pt x="143" y="31"/>
                    <a:pt x="143" y="31"/>
                    <a:pt x="143" y="31"/>
                  </a:cubicBezTo>
                  <a:cubicBezTo>
                    <a:pt x="138" y="31"/>
                    <a:pt x="138" y="31"/>
                    <a:pt x="138" y="31"/>
                  </a:cubicBezTo>
                  <a:cubicBezTo>
                    <a:pt x="138" y="29"/>
                    <a:pt x="138" y="29"/>
                    <a:pt x="138" y="29"/>
                  </a:cubicBezTo>
                  <a:lnTo>
                    <a:pt x="142" y="29"/>
                  </a:lnTo>
                  <a:close/>
                  <a:moveTo>
                    <a:pt x="136" y="29"/>
                  </a:moveTo>
                  <a:cubicBezTo>
                    <a:pt x="137" y="31"/>
                    <a:pt x="137" y="31"/>
                    <a:pt x="137" y="31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2" y="29"/>
                    <a:pt x="132" y="29"/>
                    <a:pt x="132" y="29"/>
                  </a:cubicBezTo>
                  <a:lnTo>
                    <a:pt x="136" y="29"/>
                  </a:lnTo>
                  <a:close/>
                  <a:moveTo>
                    <a:pt x="130" y="21"/>
                  </a:moveTo>
                  <a:cubicBezTo>
                    <a:pt x="130" y="21"/>
                    <a:pt x="130" y="21"/>
                    <a:pt x="130" y="21"/>
                  </a:cubicBezTo>
                  <a:cubicBezTo>
                    <a:pt x="130" y="21"/>
                    <a:pt x="129" y="21"/>
                    <a:pt x="129" y="21"/>
                  </a:cubicBezTo>
                  <a:cubicBezTo>
                    <a:pt x="129" y="21"/>
                    <a:pt x="129" y="22"/>
                    <a:pt x="129" y="22"/>
                  </a:cubicBezTo>
                  <a:cubicBezTo>
                    <a:pt x="132" y="38"/>
                    <a:pt x="132" y="38"/>
                    <a:pt x="132" y="38"/>
                  </a:cubicBezTo>
                  <a:cubicBezTo>
                    <a:pt x="123" y="7"/>
                    <a:pt x="123" y="7"/>
                    <a:pt x="123" y="7"/>
                  </a:cubicBezTo>
                  <a:cubicBezTo>
                    <a:pt x="124" y="8"/>
                    <a:pt x="125" y="8"/>
                    <a:pt x="127" y="8"/>
                  </a:cubicBezTo>
                  <a:lnTo>
                    <a:pt x="130" y="21"/>
                  </a:lnTo>
                  <a:close/>
                  <a:moveTo>
                    <a:pt x="134" y="49"/>
                  </a:moveTo>
                  <a:cubicBezTo>
                    <a:pt x="131" y="51"/>
                    <a:pt x="131" y="51"/>
                    <a:pt x="131" y="51"/>
                  </a:cubicBezTo>
                  <a:cubicBezTo>
                    <a:pt x="118" y="6"/>
                    <a:pt x="118" y="6"/>
                    <a:pt x="118" y="6"/>
                  </a:cubicBezTo>
                  <a:cubicBezTo>
                    <a:pt x="119" y="6"/>
                    <a:pt x="120" y="6"/>
                    <a:pt x="121" y="7"/>
                  </a:cubicBezTo>
                  <a:lnTo>
                    <a:pt x="134" y="49"/>
                  </a:lnTo>
                  <a:close/>
                  <a:moveTo>
                    <a:pt x="135" y="50"/>
                  </a:moveTo>
                  <a:cubicBezTo>
                    <a:pt x="135" y="50"/>
                    <a:pt x="135" y="50"/>
                    <a:pt x="135" y="50"/>
                  </a:cubicBezTo>
                  <a:cubicBezTo>
                    <a:pt x="136" y="50"/>
                    <a:pt x="136" y="50"/>
                    <a:pt x="136" y="49"/>
                  </a:cubicBezTo>
                  <a:cubicBezTo>
                    <a:pt x="135" y="47"/>
                    <a:pt x="135" y="47"/>
                    <a:pt x="135" y="47"/>
                  </a:cubicBezTo>
                  <a:cubicBezTo>
                    <a:pt x="187" y="47"/>
                    <a:pt x="187" y="47"/>
                    <a:pt x="187" y="47"/>
                  </a:cubicBezTo>
                  <a:cubicBezTo>
                    <a:pt x="192" y="53"/>
                    <a:pt x="192" y="53"/>
                    <a:pt x="192" y="53"/>
                  </a:cubicBezTo>
                  <a:cubicBezTo>
                    <a:pt x="131" y="53"/>
                    <a:pt x="131" y="53"/>
                    <a:pt x="131" y="53"/>
                  </a:cubicBezTo>
                  <a:lnTo>
                    <a:pt x="135" y="50"/>
                  </a:lnTo>
                  <a:close/>
                  <a:moveTo>
                    <a:pt x="198" y="56"/>
                  </a:moveTo>
                  <a:cubicBezTo>
                    <a:pt x="198" y="11"/>
                    <a:pt x="198" y="11"/>
                    <a:pt x="198" y="11"/>
                  </a:cubicBezTo>
                  <a:cubicBezTo>
                    <a:pt x="199" y="10"/>
                    <a:pt x="200" y="10"/>
                    <a:pt x="201" y="10"/>
                  </a:cubicBezTo>
                  <a:cubicBezTo>
                    <a:pt x="201" y="60"/>
                    <a:pt x="201" y="60"/>
                    <a:pt x="201" y="60"/>
                  </a:cubicBezTo>
                  <a:lnTo>
                    <a:pt x="198" y="56"/>
                  </a:lnTo>
                  <a:close/>
                  <a:moveTo>
                    <a:pt x="203" y="9"/>
                  </a:moveTo>
                  <a:cubicBezTo>
                    <a:pt x="204" y="9"/>
                    <a:pt x="205" y="8"/>
                    <a:pt x="206" y="8"/>
                  </a:cubicBezTo>
                  <a:cubicBezTo>
                    <a:pt x="206" y="62"/>
                    <a:pt x="206" y="62"/>
                    <a:pt x="206" y="62"/>
                  </a:cubicBezTo>
                  <a:cubicBezTo>
                    <a:pt x="203" y="62"/>
                    <a:pt x="203" y="62"/>
                    <a:pt x="203" y="62"/>
                  </a:cubicBezTo>
                  <a:lnTo>
                    <a:pt x="203" y="9"/>
                  </a:lnTo>
                  <a:close/>
                  <a:moveTo>
                    <a:pt x="207" y="7"/>
                  </a:moveTo>
                  <a:cubicBezTo>
                    <a:pt x="208" y="7"/>
                    <a:pt x="209" y="7"/>
                    <a:pt x="210" y="7"/>
                  </a:cubicBezTo>
                  <a:cubicBezTo>
                    <a:pt x="210" y="62"/>
                    <a:pt x="210" y="62"/>
                    <a:pt x="210" y="62"/>
                  </a:cubicBezTo>
                  <a:cubicBezTo>
                    <a:pt x="207" y="62"/>
                    <a:pt x="207" y="62"/>
                    <a:pt x="207" y="62"/>
                  </a:cubicBezTo>
                  <a:lnTo>
                    <a:pt x="207" y="7"/>
                  </a:lnTo>
                  <a:close/>
                  <a:moveTo>
                    <a:pt x="212" y="6"/>
                  </a:moveTo>
                  <a:cubicBezTo>
                    <a:pt x="213" y="6"/>
                    <a:pt x="214" y="6"/>
                    <a:pt x="215" y="6"/>
                  </a:cubicBezTo>
                  <a:cubicBezTo>
                    <a:pt x="215" y="62"/>
                    <a:pt x="215" y="62"/>
                    <a:pt x="215" y="62"/>
                  </a:cubicBezTo>
                  <a:cubicBezTo>
                    <a:pt x="212" y="62"/>
                    <a:pt x="212" y="62"/>
                    <a:pt x="212" y="62"/>
                  </a:cubicBezTo>
                  <a:lnTo>
                    <a:pt x="212" y="6"/>
                  </a:lnTo>
                  <a:close/>
                  <a:moveTo>
                    <a:pt x="217" y="5"/>
                  </a:moveTo>
                  <a:cubicBezTo>
                    <a:pt x="218" y="5"/>
                    <a:pt x="219" y="5"/>
                    <a:pt x="220" y="4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17" y="62"/>
                    <a:pt x="217" y="62"/>
                    <a:pt x="217" y="62"/>
                  </a:cubicBezTo>
                  <a:lnTo>
                    <a:pt x="217" y="5"/>
                  </a:lnTo>
                  <a:close/>
                  <a:moveTo>
                    <a:pt x="222" y="4"/>
                  </a:moveTo>
                  <a:cubicBezTo>
                    <a:pt x="223" y="4"/>
                    <a:pt x="224" y="4"/>
                    <a:pt x="225" y="4"/>
                  </a:cubicBezTo>
                  <a:cubicBezTo>
                    <a:pt x="225" y="62"/>
                    <a:pt x="225" y="62"/>
                    <a:pt x="225" y="62"/>
                  </a:cubicBezTo>
                  <a:cubicBezTo>
                    <a:pt x="222" y="62"/>
                    <a:pt x="222" y="62"/>
                    <a:pt x="222" y="62"/>
                  </a:cubicBezTo>
                  <a:lnTo>
                    <a:pt x="222" y="4"/>
                  </a:lnTo>
                  <a:close/>
                  <a:moveTo>
                    <a:pt x="227" y="3"/>
                  </a:moveTo>
                  <a:cubicBezTo>
                    <a:pt x="228" y="3"/>
                    <a:pt x="229" y="3"/>
                    <a:pt x="230" y="3"/>
                  </a:cubicBezTo>
                  <a:cubicBezTo>
                    <a:pt x="230" y="62"/>
                    <a:pt x="230" y="62"/>
                    <a:pt x="230" y="62"/>
                  </a:cubicBezTo>
                  <a:cubicBezTo>
                    <a:pt x="227" y="62"/>
                    <a:pt x="227" y="62"/>
                    <a:pt x="227" y="62"/>
                  </a:cubicBezTo>
                  <a:lnTo>
                    <a:pt x="227" y="3"/>
                  </a:lnTo>
                  <a:close/>
                  <a:moveTo>
                    <a:pt x="232" y="3"/>
                  </a:moveTo>
                  <a:cubicBezTo>
                    <a:pt x="233" y="2"/>
                    <a:pt x="234" y="2"/>
                    <a:pt x="235" y="2"/>
                  </a:cubicBezTo>
                  <a:cubicBezTo>
                    <a:pt x="235" y="62"/>
                    <a:pt x="235" y="62"/>
                    <a:pt x="235" y="62"/>
                  </a:cubicBezTo>
                  <a:cubicBezTo>
                    <a:pt x="232" y="62"/>
                    <a:pt x="232" y="62"/>
                    <a:pt x="232" y="62"/>
                  </a:cubicBezTo>
                  <a:lnTo>
                    <a:pt x="232" y="3"/>
                  </a:lnTo>
                  <a:close/>
                  <a:moveTo>
                    <a:pt x="236" y="2"/>
                  </a:moveTo>
                  <a:cubicBezTo>
                    <a:pt x="238" y="2"/>
                    <a:pt x="239" y="2"/>
                    <a:pt x="239" y="2"/>
                  </a:cubicBezTo>
                  <a:cubicBezTo>
                    <a:pt x="239" y="62"/>
                    <a:pt x="239" y="62"/>
                    <a:pt x="239" y="62"/>
                  </a:cubicBezTo>
                  <a:cubicBezTo>
                    <a:pt x="236" y="62"/>
                    <a:pt x="236" y="62"/>
                    <a:pt x="236" y="62"/>
                  </a:cubicBezTo>
                  <a:lnTo>
                    <a:pt x="236" y="2"/>
                  </a:lnTo>
                  <a:close/>
                  <a:moveTo>
                    <a:pt x="241" y="2"/>
                  </a:moveTo>
                  <a:cubicBezTo>
                    <a:pt x="244" y="2"/>
                    <a:pt x="244" y="2"/>
                    <a:pt x="244" y="2"/>
                  </a:cubicBezTo>
                  <a:cubicBezTo>
                    <a:pt x="244" y="62"/>
                    <a:pt x="244" y="62"/>
                    <a:pt x="244" y="62"/>
                  </a:cubicBezTo>
                  <a:cubicBezTo>
                    <a:pt x="241" y="62"/>
                    <a:pt x="241" y="62"/>
                    <a:pt x="241" y="62"/>
                  </a:cubicBezTo>
                  <a:lnTo>
                    <a:pt x="241" y="2"/>
                  </a:lnTo>
                  <a:close/>
                  <a:moveTo>
                    <a:pt x="246" y="2"/>
                  </a:moveTo>
                  <a:cubicBezTo>
                    <a:pt x="249" y="2"/>
                    <a:pt x="249" y="2"/>
                    <a:pt x="249" y="2"/>
                  </a:cubicBezTo>
                  <a:cubicBezTo>
                    <a:pt x="249" y="62"/>
                    <a:pt x="249" y="62"/>
                    <a:pt x="249" y="62"/>
                  </a:cubicBezTo>
                  <a:cubicBezTo>
                    <a:pt x="246" y="62"/>
                    <a:pt x="246" y="62"/>
                    <a:pt x="246" y="62"/>
                  </a:cubicBezTo>
                  <a:lnTo>
                    <a:pt x="246" y="2"/>
                  </a:lnTo>
                  <a:close/>
                  <a:moveTo>
                    <a:pt x="251" y="2"/>
                  </a:moveTo>
                  <a:cubicBezTo>
                    <a:pt x="254" y="2"/>
                    <a:pt x="254" y="2"/>
                    <a:pt x="254" y="2"/>
                  </a:cubicBezTo>
                  <a:cubicBezTo>
                    <a:pt x="254" y="62"/>
                    <a:pt x="254" y="62"/>
                    <a:pt x="254" y="62"/>
                  </a:cubicBezTo>
                  <a:cubicBezTo>
                    <a:pt x="251" y="62"/>
                    <a:pt x="251" y="62"/>
                    <a:pt x="251" y="62"/>
                  </a:cubicBezTo>
                  <a:lnTo>
                    <a:pt x="251" y="2"/>
                  </a:lnTo>
                  <a:close/>
                  <a:moveTo>
                    <a:pt x="256" y="2"/>
                  </a:moveTo>
                  <a:cubicBezTo>
                    <a:pt x="259" y="2"/>
                    <a:pt x="259" y="2"/>
                    <a:pt x="259" y="2"/>
                  </a:cubicBezTo>
                  <a:cubicBezTo>
                    <a:pt x="259" y="62"/>
                    <a:pt x="259" y="62"/>
                    <a:pt x="259" y="62"/>
                  </a:cubicBezTo>
                  <a:cubicBezTo>
                    <a:pt x="256" y="62"/>
                    <a:pt x="256" y="62"/>
                    <a:pt x="256" y="62"/>
                  </a:cubicBezTo>
                  <a:lnTo>
                    <a:pt x="256" y="2"/>
                  </a:lnTo>
                  <a:close/>
                  <a:moveTo>
                    <a:pt x="260" y="2"/>
                  </a:moveTo>
                  <a:cubicBezTo>
                    <a:pt x="263" y="2"/>
                    <a:pt x="263" y="2"/>
                    <a:pt x="263" y="2"/>
                  </a:cubicBezTo>
                  <a:cubicBezTo>
                    <a:pt x="263" y="62"/>
                    <a:pt x="263" y="62"/>
                    <a:pt x="263" y="62"/>
                  </a:cubicBezTo>
                  <a:cubicBezTo>
                    <a:pt x="260" y="62"/>
                    <a:pt x="260" y="62"/>
                    <a:pt x="260" y="62"/>
                  </a:cubicBezTo>
                  <a:lnTo>
                    <a:pt x="260" y="2"/>
                  </a:lnTo>
                  <a:close/>
                  <a:moveTo>
                    <a:pt x="265" y="2"/>
                  </a:moveTo>
                  <a:cubicBezTo>
                    <a:pt x="268" y="2"/>
                    <a:pt x="268" y="2"/>
                    <a:pt x="268" y="2"/>
                  </a:cubicBezTo>
                  <a:cubicBezTo>
                    <a:pt x="268" y="62"/>
                    <a:pt x="268" y="62"/>
                    <a:pt x="268" y="62"/>
                  </a:cubicBezTo>
                  <a:cubicBezTo>
                    <a:pt x="265" y="62"/>
                    <a:pt x="265" y="62"/>
                    <a:pt x="265" y="62"/>
                  </a:cubicBezTo>
                  <a:lnTo>
                    <a:pt x="265" y="2"/>
                  </a:lnTo>
                  <a:close/>
                  <a:moveTo>
                    <a:pt x="270" y="2"/>
                  </a:moveTo>
                  <a:cubicBezTo>
                    <a:pt x="273" y="2"/>
                    <a:pt x="273" y="2"/>
                    <a:pt x="273" y="2"/>
                  </a:cubicBezTo>
                  <a:cubicBezTo>
                    <a:pt x="273" y="62"/>
                    <a:pt x="273" y="62"/>
                    <a:pt x="273" y="62"/>
                  </a:cubicBezTo>
                  <a:cubicBezTo>
                    <a:pt x="270" y="62"/>
                    <a:pt x="270" y="62"/>
                    <a:pt x="270" y="62"/>
                  </a:cubicBezTo>
                  <a:lnTo>
                    <a:pt x="270" y="2"/>
                  </a:lnTo>
                  <a:close/>
                  <a:moveTo>
                    <a:pt x="275" y="2"/>
                  </a:moveTo>
                  <a:cubicBezTo>
                    <a:pt x="278" y="2"/>
                    <a:pt x="278" y="2"/>
                    <a:pt x="278" y="2"/>
                  </a:cubicBezTo>
                  <a:cubicBezTo>
                    <a:pt x="278" y="62"/>
                    <a:pt x="278" y="62"/>
                    <a:pt x="278" y="62"/>
                  </a:cubicBezTo>
                  <a:cubicBezTo>
                    <a:pt x="275" y="62"/>
                    <a:pt x="275" y="62"/>
                    <a:pt x="275" y="62"/>
                  </a:cubicBezTo>
                  <a:lnTo>
                    <a:pt x="275" y="2"/>
                  </a:lnTo>
                  <a:close/>
                  <a:moveTo>
                    <a:pt x="280" y="2"/>
                  </a:moveTo>
                  <a:cubicBezTo>
                    <a:pt x="283" y="2"/>
                    <a:pt x="283" y="2"/>
                    <a:pt x="283" y="2"/>
                  </a:cubicBezTo>
                  <a:cubicBezTo>
                    <a:pt x="283" y="62"/>
                    <a:pt x="283" y="62"/>
                    <a:pt x="283" y="62"/>
                  </a:cubicBezTo>
                  <a:cubicBezTo>
                    <a:pt x="280" y="62"/>
                    <a:pt x="280" y="62"/>
                    <a:pt x="280" y="62"/>
                  </a:cubicBezTo>
                  <a:lnTo>
                    <a:pt x="280" y="2"/>
                  </a:lnTo>
                  <a:close/>
                  <a:moveTo>
                    <a:pt x="285" y="2"/>
                  </a:moveTo>
                  <a:cubicBezTo>
                    <a:pt x="288" y="2"/>
                    <a:pt x="288" y="2"/>
                    <a:pt x="288" y="2"/>
                  </a:cubicBezTo>
                  <a:cubicBezTo>
                    <a:pt x="288" y="62"/>
                    <a:pt x="288" y="62"/>
                    <a:pt x="288" y="62"/>
                  </a:cubicBezTo>
                  <a:cubicBezTo>
                    <a:pt x="285" y="62"/>
                    <a:pt x="285" y="62"/>
                    <a:pt x="285" y="62"/>
                  </a:cubicBezTo>
                  <a:lnTo>
                    <a:pt x="285" y="2"/>
                  </a:lnTo>
                  <a:close/>
                  <a:moveTo>
                    <a:pt x="289" y="2"/>
                  </a:moveTo>
                  <a:cubicBezTo>
                    <a:pt x="292" y="2"/>
                    <a:pt x="292" y="2"/>
                    <a:pt x="292" y="2"/>
                  </a:cubicBezTo>
                  <a:cubicBezTo>
                    <a:pt x="292" y="62"/>
                    <a:pt x="292" y="62"/>
                    <a:pt x="292" y="62"/>
                  </a:cubicBezTo>
                  <a:cubicBezTo>
                    <a:pt x="289" y="62"/>
                    <a:pt x="289" y="62"/>
                    <a:pt x="289" y="62"/>
                  </a:cubicBezTo>
                  <a:lnTo>
                    <a:pt x="289" y="2"/>
                  </a:lnTo>
                  <a:close/>
                  <a:moveTo>
                    <a:pt x="294" y="2"/>
                  </a:moveTo>
                  <a:cubicBezTo>
                    <a:pt x="297" y="2"/>
                    <a:pt x="297" y="2"/>
                    <a:pt x="297" y="2"/>
                  </a:cubicBezTo>
                  <a:cubicBezTo>
                    <a:pt x="297" y="62"/>
                    <a:pt x="297" y="62"/>
                    <a:pt x="297" y="62"/>
                  </a:cubicBezTo>
                  <a:cubicBezTo>
                    <a:pt x="294" y="62"/>
                    <a:pt x="294" y="62"/>
                    <a:pt x="294" y="62"/>
                  </a:cubicBezTo>
                  <a:lnTo>
                    <a:pt x="294" y="2"/>
                  </a:lnTo>
                  <a:close/>
                  <a:moveTo>
                    <a:pt x="299" y="2"/>
                  </a:moveTo>
                  <a:cubicBezTo>
                    <a:pt x="302" y="2"/>
                    <a:pt x="302" y="2"/>
                    <a:pt x="302" y="2"/>
                  </a:cubicBezTo>
                  <a:cubicBezTo>
                    <a:pt x="302" y="62"/>
                    <a:pt x="302" y="62"/>
                    <a:pt x="302" y="62"/>
                  </a:cubicBezTo>
                  <a:cubicBezTo>
                    <a:pt x="299" y="62"/>
                    <a:pt x="299" y="62"/>
                    <a:pt x="299" y="62"/>
                  </a:cubicBezTo>
                  <a:lnTo>
                    <a:pt x="299" y="2"/>
                  </a:lnTo>
                  <a:close/>
                  <a:moveTo>
                    <a:pt x="304" y="2"/>
                  </a:moveTo>
                  <a:cubicBezTo>
                    <a:pt x="307" y="2"/>
                    <a:pt x="307" y="2"/>
                    <a:pt x="307" y="2"/>
                  </a:cubicBezTo>
                  <a:cubicBezTo>
                    <a:pt x="307" y="62"/>
                    <a:pt x="307" y="62"/>
                    <a:pt x="307" y="62"/>
                  </a:cubicBezTo>
                  <a:cubicBezTo>
                    <a:pt x="304" y="62"/>
                    <a:pt x="304" y="62"/>
                    <a:pt x="304" y="62"/>
                  </a:cubicBezTo>
                  <a:lnTo>
                    <a:pt x="304" y="2"/>
                  </a:lnTo>
                  <a:close/>
                  <a:moveTo>
                    <a:pt x="309" y="2"/>
                  </a:moveTo>
                  <a:cubicBezTo>
                    <a:pt x="312" y="2"/>
                    <a:pt x="312" y="2"/>
                    <a:pt x="312" y="2"/>
                  </a:cubicBezTo>
                  <a:cubicBezTo>
                    <a:pt x="312" y="62"/>
                    <a:pt x="312" y="62"/>
                    <a:pt x="312" y="62"/>
                  </a:cubicBezTo>
                  <a:cubicBezTo>
                    <a:pt x="309" y="62"/>
                    <a:pt x="309" y="62"/>
                    <a:pt x="309" y="62"/>
                  </a:cubicBezTo>
                  <a:lnTo>
                    <a:pt x="309" y="2"/>
                  </a:lnTo>
                  <a:close/>
                  <a:moveTo>
                    <a:pt x="313" y="2"/>
                  </a:moveTo>
                  <a:cubicBezTo>
                    <a:pt x="316" y="2"/>
                    <a:pt x="316" y="2"/>
                    <a:pt x="316" y="2"/>
                  </a:cubicBezTo>
                  <a:cubicBezTo>
                    <a:pt x="316" y="62"/>
                    <a:pt x="316" y="62"/>
                    <a:pt x="316" y="62"/>
                  </a:cubicBezTo>
                  <a:cubicBezTo>
                    <a:pt x="313" y="62"/>
                    <a:pt x="313" y="62"/>
                    <a:pt x="313" y="62"/>
                  </a:cubicBezTo>
                  <a:lnTo>
                    <a:pt x="313" y="2"/>
                  </a:lnTo>
                  <a:close/>
                  <a:moveTo>
                    <a:pt x="318" y="2"/>
                  </a:moveTo>
                  <a:cubicBezTo>
                    <a:pt x="321" y="2"/>
                    <a:pt x="321" y="2"/>
                    <a:pt x="321" y="2"/>
                  </a:cubicBezTo>
                  <a:cubicBezTo>
                    <a:pt x="321" y="62"/>
                    <a:pt x="321" y="62"/>
                    <a:pt x="321" y="62"/>
                  </a:cubicBezTo>
                  <a:cubicBezTo>
                    <a:pt x="318" y="62"/>
                    <a:pt x="318" y="62"/>
                    <a:pt x="318" y="62"/>
                  </a:cubicBezTo>
                  <a:lnTo>
                    <a:pt x="318" y="2"/>
                  </a:lnTo>
                  <a:close/>
                  <a:moveTo>
                    <a:pt x="182" y="18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0" y="19"/>
                    <a:pt x="179" y="19"/>
                  </a:cubicBezTo>
                  <a:cubicBezTo>
                    <a:pt x="180" y="19"/>
                    <a:pt x="181" y="18"/>
                    <a:pt x="182" y="18"/>
                  </a:cubicBezTo>
                  <a:close/>
                  <a:moveTo>
                    <a:pt x="192" y="22"/>
                  </a:moveTo>
                  <a:cubicBezTo>
                    <a:pt x="191" y="27"/>
                    <a:pt x="191" y="27"/>
                    <a:pt x="191" y="27"/>
                  </a:cubicBezTo>
                  <a:cubicBezTo>
                    <a:pt x="132" y="27"/>
                    <a:pt x="132" y="27"/>
                    <a:pt x="132" y="27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7" y="22"/>
                    <a:pt x="166" y="18"/>
                    <a:pt x="192" y="22"/>
                  </a:cubicBezTo>
                  <a:close/>
                  <a:moveTo>
                    <a:pt x="151" y="19"/>
                  </a:moveTo>
                  <a:cubicBezTo>
                    <a:pt x="151" y="18"/>
                    <a:pt x="151" y="18"/>
                    <a:pt x="151" y="18"/>
                  </a:cubicBezTo>
                  <a:cubicBezTo>
                    <a:pt x="152" y="19"/>
                    <a:pt x="152" y="19"/>
                    <a:pt x="152" y="19"/>
                  </a:cubicBezTo>
                  <a:cubicBezTo>
                    <a:pt x="152" y="19"/>
                    <a:pt x="152" y="19"/>
                    <a:pt x="151" y="19"/>
                  </a:cubicBezTo>
                  <a:close/>
                  <a:moveTo>
                    <a:pt x="95" y="2"/>
                  </a:moveTo>
                  <a:cubicBezTo>
                    <a:pt x="113" y="62"/>
                    <a:pt x="113" y="62"/>
                    <a:pt x="113" y="62"/>
                  </a:cubicBezTo>
                  <a:cubicBezTo>
                    <a:pt x="110" y="62"/>
                    <a:pt x="110" y="62"/>
                    <a:pt x="110" y="62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3" y="2"/>
                    <a:pt x="94" y="2"/>
                    <a:pt x="95" y="2"/>
                  </a:cubicBezTo>
                  <a:close/>
                  <a:moveTo>
                    <a:pt x="2" y="2"/>
                  </a:moveTo>
                  <a:cubicBezTo>
                    <a:pt x="90" y="2"/>
                    <a:pt x="90" y="2"/>
                    <a:pt x="90" y="2"/>
                  </a:cubicBezTo>
                  <a:cubicBezTo>
                    <a:pt x="108" y="62"/>
                    <a:pt x="108" y="62"/>
                    <a:pt x="108" y="62"/>
                  </a:cubicBezTo>
                  <a:cubicBezTo>
                    <a:pt x="2" y="62"/>
                    <a:pt x="2" y="62"/>
                    <a:pt x="2" y="62"/>
                  </a:cubicBezTo>
                  <a:lnTo>
                    <a:pt x="2" y="2"/>
                  </a:lnTo>
                  <a:close/>
                  <a:moveTo>
                    <a:pt x="115" y="62"/>
                  </a:moveTo>
                  <a:cubicBezTo>
                    <a:pt x="97" y="2"/>
                    <a:pt x="97" y="2"/>
                    <a:pt x="97" y="2"/>
                  </a:cubicBezTo>
                  <a:cubicBezTo>
                    <a:pt x="98" y="2"/>
                    <a:pt x="99" y="3"/>
                    <a:pt x="100" y="3"/>
                  </a:cubicBezTo>
                  <a:cubicBezTo>
                    <a:pt x="100" y="3"/>
                    <a:pt x="100" y="3"/>
                    <a:pt x="100" y="3"/>
                  </a:cubicBezTo>
                  <a:cubicBezTo>
                    <a:pt x="118" y="62"/>
                    <a:pt x="118" y="62"/>
                    <a:pt x="118" y="62"/>
                  </a:cubicBezTo>
                  <a:cubicBezTo>
                    <a:pt x="118" y="62"/>
                    <a:pt x="118" y="62"/>
                    <a:pt x="118" y="62"/>
                  </a:cubicBezTo>
                  <a:lnTo>
                    <a:pt x="115" y="62"/>
                  </a:lnTo>
                  <a:close/>
                  <a:moveTo>
                    <a:pt x="129" y="55"/>
                  </a:moveTo>
                  <a:cubicBezTo>
                    <a:pt x="129" y="55"/>
                    <a:pt x="129" y="55"/>
                    <a:pt x="129" y="55"/>
                  </a:cubicBezTo>
                  <a:cubicBezTo>
                    <a:pt x="193" y="55"/>
                    <a:pt x="193" y="55"/>
                    <a:pt x="193" y="55"/>
                  </a:cubicBezTo>
                  <a:cubicBezTo>
                    <a:pt x="194" y="55"/>
                    <a:pt x="194" y="55"/>
                    <a:pt x="194" y="55"/>
                  </a:cubicBezTo>
                  <a:cubicBezTo>
                    <a:pt x="196" y="57"/>
                    <a:pt x="196" y="57"/>
                    <a:pt x="196" y="57"/>
                  </a:cubicBezTo>
                  <a:cubicBezTo>
                    <a:pt x="196" y="57"/>
                    <a:pt x="196" y="58"/>
                    <a:pt x="196" y="58"/>
                  </a:cubicBezTo>
                  <a:cubicBezTo>
                    <a:pt x="126" y="58"/>
                    <a:pt x="126" y="58"/>
                    <a:pt x="126" y="58"/>
                  </a:cubicBezTo>
                  <a:lnTo>
                    <a:pt x="129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21"/>
            <p:cNvSpPr>
              <a:spLocks noEditPoints="1"/>
            </p:cNvSpPr>
            <p:nvPr userDrawn="1"/>
          </p:nvSpPr>
          <p:spPr bwMode="auto">
            <a:xfrm>
              <a:off x="-6350" y="4583113"/>
              <a:ext cx="2128838" cy="265113"/>
            </a:xfrm>
            <a:custGeom>
              <a:avLst/>
              <a:gdLst>
                <a:gd name="T0" fmla="*/ 1332 w 1341"/>
                <a:gd name="T1" fmla="*/ 163 h 167"/>
                <a:gd name="T2" fmla="*/ 1332 w 1341"/>
                <a:gd name="T3" fmla="*/ 163 h 167"/>
                <a:gd name="T4" fmla="*/ 1336 w 1341"/>
                <a:gd name="T5" fmla="*/ 163 h 167"/>
                <a:gd name="T6" fmla="*/ 1328 w 1341"/>
                <a:gd name="T7" fmla="*/ 61 h 167"/>
                <a:gd name="T8" fmla="*/ 1101 w 1341"/>
                <a:gd name="T9" fmla="*/ 0 h 167"/>
                <a:gd name="T10" fmla="*/ 940 w 1341"/>
                <a:gd name="T11" fmla="*/ 61 h 167"/>
                <a:gd name="T12" fmla="*/ 853 w 1341"/>
                <a:gd name="T13" fmla="*/ 0 h 167"/>
                <a:gd name="T14" fmla="*/ 692 w 1341"/>
                <a:gd name="T15" fmla="*/ 61 h 167"/>
                <a:gd name="T16" fmla="*/ 600 w 1341"/>
                <a:gd name="T17" fmla="*/ 4 h 167"/>
                <a:gd name="T18" fmla="*/ 439 w 1341"/>
                <a:gd name="T19" fmla="*/ 61 h 167"/>
                <a:gd name="T20" fmla="*/ 352 w 1341"/>
                <a:gd name="T21" fmla="*/ 4 h 167"/>
                <a:gd name="T22" fmla="*/ 191 w 1341"/>
                <a:gd name="T23" fmla="*/ 61 h 167"/>
                <a:gd name="T24" fmla="*/ 0 w 1341"/>
                <a:gd name="T25" fmla="*/ 167 h 167"/>
                <a:gd name="T26" fmla="*/ 605 w 1341"/>
                <a:gd name="T27" fmla="*/ 150 h 167"/>
                <a:gd name="T28" fmla="*/ 1319 w 1341"/>
                <a:gd name="T29" fmla="*/ 70 h 167"/>
                <a:gd name="T30" fmla="*/ 1101 w 1341"/>
                <a:gd name="T31" fmla="*/ 158 h 167"/>
                <a:gd name="T32" fmla="*/ 1319 w 1341"/>
                <a:gd name="T33" fmla="*/ 70 h 167"/>
                <a:gd name="T34" fmla="*/ 1092 w 1341"/>
                <a:gd name="T35" fmla="*/ 8 h 167"/>
                <a:gd name="T36" fmla="*/ 949 w 1341"/>
                <a:gd name="T37" fmla="*/ 154 h 167"/>
                <a:gd name="T38" fmla="*/ 940 w 1341"/>
                <a:gd name="T39" fmla="*/ 70 h 167"/>
                <a:gd name="T40" fmla="*/ 853 w 1341"/>
                <a:gd name="T41" fmla="*/ 158 h 167"/>
                <a:gd name="T42" fmla="*/ 940 w 1341"/>
                <a:gd name="T43" fmla="*/ 70 h 167"/>
                <a:gd name="T44" fmla="*/ 844 w 1341"/>
                <a:gd name="T45" fmla="*/ 8 h 167"/>
                <a:gd name="T46" fmla="*/ 696 w 1341"/>
                <a:gd name="T47" fmla="*/ 154 h 167"/>
                <a:gd name="T48" fmla="*/ 692 w 1341"/>
                <a:gd name="T49" fmla="*/ 70 h 167"/>
                <a:gd name="T50" fmla="*/ 600 w 1341"/>
                <a:gd name="T51" fmla="*/ 158 h 167"/>
                <a:gd name="T52" fmla="*/ 692 w 1341"/>
                <a:gd name="T53" fmla="*/ 70 h 167"/>
                <a:gd name="T54" fmla="*/ 592 w 1341"/>
                <a:gd name="T55" fmla="*/ 13 h 167"/>
                <a:gd name="T56" fmla="*/ 587 w 1341"/>
                <a:gd name="T57" fmla="*/ 158 h 167"/>
                <a:gd name="T58" fmla="*/ 448 w 1341"/>
                <a:gd name="T59" fmla="*/ 13 h 167"/>
                <a:gd name="T60" fmla="*/ 439 w 1341"/>
                <a:gd name="T61" fmla="*/ 158 h 167"/>
                <a:gd name="T62" fmla="*/ 352 w 1341"/>
                <a:gd name="T63" fmla="*/ 70 h 167"/>
                <a:gd name="T64" fmla="*/ 196 w 1341"/>
                <a:gd name="T65" fmla="*/ 13 h 167"/>
                <a:gd name="T66" fmla="*/ 344 w 1341"/>
                <a:gd name="T67" fmla="*/ 158 h 167"/>
                <a:gd name="T68" fmla="*/ 196 w 1341"/>
                <a:gd name="T69" fmla="*/ 13 h 167"/>
                <a:gd name="T70" fmla="*/ 191 w 1341"/>
                <a:gd name="T71" fmla="*/ 70 h 167"/>
                <a:gd name="T72" fmla="*/ 8 w 1341"/>
                <a:gd name="T73" fmla="*/ 158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341" h="167">
                  <a:moveTo>
                    <a:pt x="600" y="167"/>
                  </a:moveTo>
                  <a:lnTo>
                    <a:pt x="1332" y="163"/>
                  </a:lnTo>
                  <a:lnTo>
                    <a:pt x="1332" y="163"/>
                  </a:lnTo>
                  <a:lnTo>
                    <a:pt x="1332" y="163"/>
                  </a:lnTo>
                  <a:lnTo>
                    <a:pt x="1336" y="163"/>
                  </a:lnTo>
                  <a:lnTo>
                    <a:pt x="1336" y="163"/>
                  </a:lnTo>
                  <a:lnTo>
                    <a:pt x="1341" y="163"/>
                  </a:lnTo>
                  <a:lnTo>
                    <a:pt x="1328" y="61"/>
                  </a:lnTo>
                  <a:lnTo>
                    <a:pt x="1101" y="61"/>
                  </a:lnTo>
                  <a:lnTo>
                    <a:pt x="1101" y="0"/>
                  </a:lnTo>
                  <a:lnTo>
                    <a:pt x="940" y="0"/>
                  </a:lnTo>
                  <a:lnTo>
                    <a:pt x="940" y="61"/>
                  </a:lnTo>
                  <a:lnTo>
                    <a:pt x="853" y="61"/>
                  </a:lnTo>
                  <a:lnTo>
                    <a:pt x="853" y="0"/>
                  </a:lnTo>
                  <a:lnTo>
                    <a:pt x="692" y="0"/>
                  </a:lnTo>
                  <a:lnTo>
                    <a:pt x="692" y="61"/>
                  </a:lnTo>
                  <a:lnTo>
                    <a:pt x="600" y="61"/>
                  </a:lnTo>
                  <a:lnTo>
                    <a:pt x="600" y="4"/>
                  </a:lnTo>
                  <a:lnTo>
                    <a:pt x="439" y="4"/>
                  </a:lnTo>
                  <a:lnTo>
                    <a:pt x="439" y="61"/>
                  </a:lnTo>
                  <a:lnTo>
                    <a:pt x="352" y="61"/>
                  </a:lnTo>
                  <a:lnTo>
                    <a:pt x="352" y="4"/>
                  </a:lnTo>
                  <a:lnTo>
                    <a:pt x="191" y="4"/>
                  </a:lnTo>
                  <a:lnTo>
                    <a:pt x="191" y="61"/>
                  </a:lnTo>
                  <a:lnTo>
                    <a:pt x="26" y="61"/>
                  </a:lnTo>
                  <a:lnTo>
                    <a:pt x="0" y="167"/>
                  </a:lnTo>
                  <a:lnTo>
                    <a:pt x="587" y="167"/>
                  </a:lnTo>
                  <a:lnTo>
                    <a:pt x="605" y="150"/>
                  </a:lnTo>
                  <a:lnTo>
                    <a:pt x="600" y="167"/>
                  </a:lnTo>
                  <a:close/>
                  <a:moveTo>
                    <a:pt x="1319" y="70"/>
                  </a:moveTo>
                  <a:lnTo>
                    <a:pt x="1332" y="154"/>
                  </a:lnTo>
                  <a:lnTo>
                    <a:pt x="1101" y="158"/>
                  </a:lnTo>
                  <a:lnTo>
                    <a:pt x="1101" y="70"/>
                  </a:lnTo>
                  <a:lnTo>
                    <a:pt x="1319" y="70"/>
                  </a:lnTo>
                  <a:close/>
                  <a:moveTo>
                    <a:pt x="949" y="8"/>
                  </a:moveTo>
                  <a:lnTo>
                    <a:pt x="1092" y="8"/>
                  </a:lnTo>
                  <a:lnTo>
                    <a:pt x="1092" y="154"/>
                  </a:lnTo>
                  <a:lnTo>
                    <a:pt x="949" y="154"/>
                  </a:lnTo>
                  <a:lnTo>
                    <a:pt x="949" y="8"/>
                  </a:lnTo>
                  <a:close/>
                  <a:moveTo>
                    <a:pt x="940" y="70"/>
                  </a:moveTo>
                  <a:lnTo>
                    <a:pt x="940" y="158"/>
                  </a:lnTo>
                  <a:lnTo>
                    <a:pt x="853" y="158"/>
                  </a:lnTo>
                  <a:lnTo>
                    <a:pt x="853" y="70"/>
                  </a:lnTo>
                  <a:lnTo>
                    <a:pt x="940" y="70"/>
                  </a:lnTo>
                  <a:close/>
                  <a:moveTo>
                    <a:pt x="696" y="8"/>
                  </a:moveTo>
                  <a:lnTo>
                    <a:pt x="844" y="8"/>
                  </a:lnTo>
                  <a:lnTo>
                    <a:pt x="844" y="154"/>
                  </a:lnTo>
                  <a:lnTo>
                    <a:pt x="696" y="154"/>
                  </a:lnTo>
                  <a:lnTo>
                    <a:pt x="696" y="8"/>
                  </a:lnTo>
                  <a:close/>
                  <a:moveTo>
                    <a:pt x="692" y="70"/>
                  </a:moveTo>
                  <a:lnTo>
                    <a:pt x="692" y="158"/>
                  </a:lnTo>
                  <a:lnTo>
                    <a:pt x="600" y="158"/>
                  </a:lnTo>
                  <a:lnTo>
                    <a:pt x="600" y="70"/>
                  </a:lnTo>
                  <a:lnTo>
                    <a:pt x="692" y="70"/>
                  </a:lnTo>
                  <a:close/>
                  <a:moveTo>
                    <a:pt x="448" y="13"/>
                  </a:moveTo>
                  <a:lnTo>
                    <a:pt x="592" y="13"/>
                  </a:lnTo>
                  <a:lnTo>
                    <a:pt x="592" y="158"/>
                  </a:lnTo>
                  <a:lnTo>
                    <a:pt x="587" y="158"/>
                  </a:lnTo>
                  <a:lnTo>
                    <a:pt x="448" y="158"/>
                  </a:lnTo>
                  <a:lnTo>
                    <a:pt x="448" y="13"/>
                  </a:lnTo>
                  <a:close/>
                  <a:moveTo>
                    <a:pt x="439" y="70"/>
                  </a:moveTo>
                  <a:lnTo>
                    <a:pt x="439" y="158"/>
                  </a:lnTo>
                  <a:lnTo>
                    <a:pt x="352" y="158"/>
                  </a:lnTo>
                  <a:lnTo>
                    <a:pt x="352" y="70"/>
                  </a:lnTo>
                  <a:lnTo>
                    <a:pt x="439" y="70"/>
                  </a:lnTo>
                  <a:close/>
                  <a:moveTo>
                    <a:pt x="196" y="13"/>
                  </a:moveTo>
                  <a:lnTo>
                    <a:pt x="344" y="13"/>
                  </a:lnTo>
                  <a:lnTo>
                    <a:pt x="344" y="158"/>
                  </a:lnTo>
                  <a:lnTo>
                    <a:pt x="196" y="158"/>
                  </a:lnTo>
                  <a:lnTo>
                    <a:pt x="196" y="13"/>
                  </a:lnTo>
                  <a:close/>
                  <a:moveTo>
                    <a:pt x="30" y="70"/>
                  </a:moveTo>
                  <a:lnTo>
                    <a:pt x="191" y="70"/>
                  </a:lnTo>
                  <a:lnTo>
                    <a:pt x="191" y="158"/>
                  </a:lnTo>
                  <a:lnTo>
                    <a:pt x="8" y="158"/>
                  </a:lnTo>
                  <a:lnTo>
                    <a:pt x="3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22"/>
            <p:cNvSpPr>
              <a:spLocks noEditPoints="1"/>
            </p:cNvSpPr>
            <p:nvPr userDrawn="1"/>
          </p:nvSpPr>
          <p:spPr bwMode="auto">
            <a:xfrm>
              <a:off x="366713" y="4630738"/>
              <a:ext cx="103188" cy="176213"/>
            </a:xfrm>
            <a:custGeom>
              <a:avLst/>
              <a:gdLst>
                <a:gd name="T0" fmla="*/ 13 w 15"/>
                <a:gd name="T1" fmla="*/ 8 h 25"/>
                <a:gd name="T2" fmla="*/ 11 w 15"/>
                <a:gd name="T3" fmla="*/ 9 h 25"/>
                <a:gd name="T4" fmla="*/ 10 w 15"/>
                <a:gd name="T5" fmla="*/ 10 h 25"/>
                <a:gd name="T6" fmla="*/ 7 w 15"/>
                <a:gd name="T7" fmla="*/ 13 h 25"/>
                <a:gd name="T8" fmla="*/ 6 w 15"/>
                <a:gd name="T9" fmla="*/ 13 h 25"/>
                <a:gd name="T10" fmla="*/ 8 w 15"/>
                <a:gd name="T11" fmla="*/ 11 h 25"/>
                <a:gd name="T12" fmla="*/ 11 w 15"/>
                <a:gd name="T13" fmla="*/ 7 h 25"/>
                <a:gd name="T14" fmla="*/ 12 w 15"/>
                <a:gd name="T15" fmla="*/ 5 h 25"/>
                <a:gd name="T16" fmla="*/ 11 w 15"/>
                <a:gd name="T17" fmla="*/ 4 h 25"/>
                <a:gd name="T18" fmla="*/ 10 w 15"/>
                <a:gd name="T19" fmla="*/ 2 h 25"/>
                <a:gd name="T20" fmla="*/ 9 w 15"/>
                <a:gd name="T21" fmla="*/ 1 h 25"/>
                <a:gd name="T22" fmla="*/ 7 w 15"/>
                <a:gd name="T23" fmla="*/ 1 h 25"/>
                <a:gd name="T24" fmla="*/ 7 w 15"/>
                <a:gd name="T25" fmla="*/ 2 h 25"/>
                <a:gd name="T26" fmla="*/ 7 w 15"/>
                <a:gd name="T27" fmla="*/ 5 h 25"/>
                <a:gd name="T28" fmla="*/ 7 w 15"/>
                <a:gd name="T29" fmla="*/ 6 h 25"/>
                <a:gd name="T30" fmla="*/ 7 w 15"/>
                <a:gd name="T31" fmla="*/ 9 h 25"/>
                <a:gd name="T32" fmla="*/ 4 w 15"/>
                <a:gd name="T33" fmla="*/ 11 h 25"/>
                <a:gd name="T34" fmla="*/ 3 w 15"/>
                <a:gd name="T35" fmla="*/ 12 h 25"/>
                <a:gd name="T36" fmla="*/ 4 w 15"/>
                <a:gd name="T37" fmla="*/ 13 h 25"/>
                <a:gd name="T38" fmla="*/ 5 w 15"/>
                <a:gd name="T39" fmla="*/ 13 h 25"/>
                <a:gd name="T40" fmla="*/ 4 w 15"/>
                <a:gd name="T41" fmla="*/ 15 h 25"/>
                <a:gd name="T42" fmla="*/ 3 w 15"/>
                <a:gd name="T43" fmla="*/ 17 h 25"/>
                <a:gd name="T44" fmla="*/ 1 w 15"/>
                <a:gd name="T45" fmla="*/ 20 h 25"/>
                <a:gd name="T46" fmla="*/ 0 w 15"/>
                <a:gd name="T47" fmla="*/ 20 h 25"/>
                <a:gd name="T48" fmla="*/ 1 w 15"/>
                <a:gd name="T49" fmla="*/ 22 h 25"/>
                <a:gd name="T50" fmla="*/ 2 w 15"/>
                <a:gd name="T51" fmla="*/ 25 h 25"/>
                <a:gd name="T52" fmla="*/ 4 w 15"/>
                <a:gd name="T53" fmla="*/ 23 h 25"/>
                <a:gd name="T54" fmla="*/ 4 w 15"/>
                <a:gd name="T55" fmla="*/ 22 h 25"/>
                <a:gd name="T56" fmla="*/ 3 w 15"/>
                <a:gd name="T57" fmla="*/ 20 h 25"/>
                <a:gd name="T58" fmla="*/ 5 w 15"/>
                <a:gd name="T59" fmla="*/ 18 h 25"/>
                <a:gd name="T60" fmla="*/ 6 w 15"/>
                <a:gd name="T61" fmla="*/ 20 h 25"/>
                <a:gd name="T62" fmla="*/ 7 w 15"/>
                <a:gd name="T63" fmla="*/ 21 h 25"/>
                <a:gd name="T64" fmla="*/ 6 w 15"/>
                <a:gd name="T65" fmla="*/ 22 h 25"/>
                <a:gd name="T66" fmla="*/ 7 w 15"/>
                <a:gd name="T67" fmla="*/ 23 h 25"/>
                <a:gd name="T68" fmla="*/ 8 w 15"/>
                <a:gd name="T69" fmla="*/ 24 h 25"/>
                <a:gd name="T70" fmla="*/ 9 w 15"/>
                <a:gd name="T71" fmla="*/ 23 h 25"/>
                <a:gd name="T72" fmla="*/ 11 w 15"/>
                <a:gd name="T73" fmla="*/ 21 h 25"/>
                <a:gd name="T74" fmla="*/ 13 w 15"/>
                <a:gd name="T75" fmla="*/ 22 h 25"/>
                <a:gd name="T76" fmla="*/ 14 w 15"/>
                <a:gd name="T77" fmla="*/ 18 h 25"/>
                <a:gd name="T78" fmla="*/ 14 w 15"/>
                <a:gd name="T79" fmla="*/ 17 h 25"/>
                <a:gd name="T80" fmla="*/ 14 w 15"/>
                <a:gd name="T81" fmla="*/ 13 h 25"/>
                <a:gd name="T82" fmla="*/ 15 w 15"/>
                <a:gd name="T83" fmla="*/ 10 h 25"/>
                <a:gd name="T84" fmla="*/ 14 w 15"/>
                <a:gd name="T85" fmla="*/ 8 h 25"/>
                <a:gd name="T86" fmla="*/ 8 w 15"/>
                <a:gd name="T87" fmla="*/ 15 h 25"/>
                <a:gd name="T88" fmla="*/ 8 w 15"/>
                <a:gd name="T89" fmla="*/ 17 h 25"/>
                <a:gd name="T90" fmla="*/ 7 w 15"/>
                <a:gd name="T91" fmla="*/ 18 h 25"/>
                <a:gd name="T92" fmla="*/ 7 w 15"/>
                <a:gd name="T93" fmla="*/ 16 h 25"/>
                <a:gd name="T94" fmla="*/ 7 w 15"/>
                <a:gd name="T95" fmla="*/ 14 h 25"/>
                <a:gd name="T96" fmla="*/ 8 w 15"/>
                <a:gd name="T97" fmla="*/ 14 h 25"/>
                <a:gd name="T98" fmla="*/ 9 w 15"/>
                <a:gd name="T99" fmla="*/ 14 h 25"/>
                <a:gd name="T100" fmla="*/ 11 w 15"/>
                <a:gd name="T101" fmla="*/ 14 h 25"/>
                <a:gd name="T102" fmla="*/ 11 w 15"/>
                <a:gd name="T103" fmla="*/ 16 h 25"/>
                <a:gd name="T104" fmla="*/ 11 w 15"/>
                <a:gd name="T105" fmla="*/ 20 h 25"/>
                <a:gd name="T106" fmla="*/ 10 w 15"/>
                <a:gd name="T107" fmla="*/ 19 h 25"/>
                <a:gd name="T108" fmla="*/ 9 w 15"/>
                <a:gd name="T109" fmla="*/ 18 h 25"/>
                <a:gd name="T110" fmla="*/ 9 w 15"/>
                <a:gd name="T111" fmla="*/ 16 h 25"/>
                <a:gd name="T112" fmla="*/ 10 w 15"/>
                <a:gd name="T113" fmla="*/ 13 h 25"/>
                <a:gd name="T114" fmla="*/ 10 w 15"/>
                <a:gd name="T115" fmla="*/ 11 h 25"/>
                <a:gd name="T116" fmla="*/ 12 w 15"/>
                <a:gd name="T117" fmla="*/ 10 h 25"/>
                <a:gd name="T118" fmla="*/ 11 w 15"/>
                <a:gd name="T119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5" h="25">
                  <a:moveTo>
                    <a:pt x="14" y="8"/>
                  </a:moveTo>
                  <a:cubicBezTo>
                    <a:pt x="14" y="8"/>
                    <a:pt x="13" y="8"/>
                    <a:pt x="13" y="8"/>
                  </a:cubicBezTo>
                  <a:cubicBezTo>
                    <a:pt x="13" y="8"/>
                    <a:pt x="12" y="8"/>
                    <a:pt x="12" y="8"/>
                  </a:cubicBezTo>
                  <a:cubicBezTo>
                    <a:pt x="12" y="8"/>
                    <a:pt x="11" y="8"/>
                    <a:pt x="11" y="9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9" y="11"/>
                    <a:pt x="8" y="12"/>
                    <a:pt x="7" y="13"/>
                  </a:cubicBezTo>
                  <a:cubicBezTo>
                    <a:pt x="7" y="13"/>
                    <a:pt x="7" y="13"/>
                    <a:pt x="7" y="14"/>
                  </a:cubicBezTo>
                  <a:cubicBezTo>
                    <a:pt x="7" y="14"/>
                    <a:pt x="7" y="13"/>
                    <a:pt x="6" y="13"/>
                  </a:cubicBezTo>
                  <a:cubicBezTo>
                    <a:pt x="7" y="13"/>
                    <a:pt x="7" y="12"/>
                    <a:pt x="7" y="12"/>
                  </a:cubicBezTo>
                  <a:cubicBezTo>
                    <a:pt x="7" y="11"/>
                    <a:pt x="7" y="11"/>
                    <a:pt x="8" y="11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9"/>
                    <a:pt x="10" y="8"/>
                    <a:pt x="11" y="7"/>
                  </a:cubicBezTo>
                  <a:cubicBezTo>
                    <a:pt x="11" y="7"/>
                    <a:pt x="12" y="7"/>
                    <a:pt x="12" y="6"/>
                  </a:cubicBezTo>
                  <a:cubicBezTo>
                    <a:pt x="12" y="6"/>
                    <a:pt x="12" y="6"/>
                    <a:pt x="12" y="5"/>
                  </a:cubicBezTo>
                  <a:cubicBezTo>
                    <a:pt x="11" y="5"/>
                    <a:pt x="11" y="6"/>
                    <a:pt x="10" y="5"/>
                  </a:cubicBezTo>
                  <a:cubicBezTo>
                    <a:pt x="10" y="5"/>
                    <a:pt x="11" y="4"/>
                    <a:pt x="11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0" y="3"/>
                    <a:pt x="10" y="3"/>
                    <a:pt x="10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0"/>
                    <a:pt x="8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3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7"/>
                  </a:cubicBezTo>
                  <a:cubicBezTo>
                    <a:pt x="7" y="8"/>
                    <a:pt x="7" y="8"/>
                    <a:pt x="7" y="9"/>
                  </a:cubicBezTo>
                  <a:cubicBezTo>
                    <a:pt x="7" y="9"/>
                    <a:pt x="6" y="9"/>
                    <a:pt x="6" y="9"/>
                  </a:cubicBezTo>
                  <a:cubicBezTo>
                    <a:pt x="5" y="10"/>
                    <a:pt x="4" y="11"/>
                    <a:pt x="4" y="11"/>
                  </a:cubicBezTo>
                  <a:cubicBezTo>
                    <a:pt x="4" y="11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5"/>
                    <a:pt x="5" y="15"/>
                    <a:pt x="4" y="15"/>
                  </a:cubicBezTo>
                  <a:cubicBezTo>
                    <a:pt x="4" y="16"/>
                    <a:pt x="5" y="16"/>
                    <a:pt x="5" y="16"/>
                  </a:cubicBezTo>
                  <a:cubicBezTo>
                    <a:pt x="4" y="16"/>
                    <a:pt x="4" y="17"/>
                    <a:pt x="3" y="17"/>
                  </a:cubicBezTo>
                  <a:cubicBezTo>
                    <a:pt x="3" y="17"/>
                    <a:pt x="3" y="18"/>
                    <a:pt x="3" y="18"/>
                  </a:cubicBezTo>
                  <a:cubicBezTo>
                    <a:pt x="2" y="19"/>
                    <a:pt x="2" y="19"/>
                    <a:pt x="1" y="20"/>
                  </a:cubicBezTo>
                  <a:cubicBezTo>
                    <a:pt x="1" y="19"/>
                    <a:pt x="1" y="19"/>
                    <a:pt x="1" y="18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1"/>
                    <a:pt x="0" y="21"/>
                  </a:cubicBezTo>
                  <a:cubicBezTo>
                    <a:pt x="1" y="21"/>
                    <a:pt x="1" y="22"/>
                    <a:pt x="1" y="22"/>
                  </a:cubicBezTo>
                  <a:cubicBezTo>
                    <a:pt x="1" y="23"/>
                    <a:pt x="1" y="23"/>
                    <a:pt x="1" y="24"/>
                  </a:cubicBezTo>
                  <a:cubicBezTo>
                    <a:pt x="2" y="24"/>
                    <a:pt x="2" y="24"/>
                    <a:pt x="2" y="25"/>
                  </a:cubicBezTo>
                  <a:cubicBezTo>
                    <a:pt x="3" y="25"/>
                    <a:pt x="3" y="25"/>
                    <a:pt x="3" y="25"/>
                  </a:cubicBezTo>
                  <a:cubicBezTo>
                    <a:pt x="4" y="24"/>
                    <a:pt x="4" y="23"/>
                    <a:pt x="4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3"/>
                    <a:pt x="4" y="22"/>
                    <a:pt x="4" y="22"/>
                  </a:cubicBezTo>
                  <a:cubicBezTo>
                    <a:pt x="3" y="22"/>
                    <a:pt x="2" y="22"/>
                    <a:pt x="2" y="21"/>
                  </a:cubicBezTo>
                  <a:cubicBezTo>
                    <a:pt x="2" y="21"/>
                    <a:pt x="3" y="20"/>
                    <a:pt x="3" y="20"/>
                  </a:cubicBezTo>
                  <a:cubicBezTo>
                    <a:pt x="3" y="19"/>
                    <a:pt x="3" y="19"/>
                    <a:pt x="4" y="19"/>
                  </a:cubicBezTo>
                  <a:cubicBezTo>
                    <a:pt x="5" y="19"/>
                    <a:pt x="5" y="18"/>
                    <a:pt x="5" y="18"/>
                  </a:cubicBezTo>
                  <a:cubicBezTo>
                    <a:pt x="5" y="18"/>
                    <a:pt x="6" y="18"/>
                    <a:pt x="6" y="19"/>
                  </a:cubicBezTo>
                  <a:cubicBezTo>
                    <a:pt x="6" y="19"/>
                    <a:pt x="5" y="19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7" y="19"/>
                    <a:pt x="7" y="21"/>
                    <a:pt x="7" y="21"/>
                  </a:cubicBezTo>
                  <a:cubicBezTo>
                    <a:pt x="6" y="21"/>
                    <a:pt x="6" y="21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7" y="22"/>
                    <a:pt x="7" y="22"/>
                  </a:cubicBezTo>
                  <a:cubicBezTo>
                    <a:pt x="7" y="22"/>
                    <a:pt x="7" y="23"/>
                    <a:pt x="7" y="23"/>
                  </a:cubicBezTo>
                  <a:cubicBezTo>
                    <a:pt x="7" y="23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2"/>
                    <a:pt x="9" y="21"/>
                    <a:pt x="9" y="20"/>
                  </a:cubicBezTo>
                  <a:cubicBezTo>
                    <a:pt x="10" y="20"/>
                    <a:pt x="10" y="21"/>
                    <a:pt x="11" y="21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22"/>
                    <a:pt x="12" y="22"/>
                    <a:pt x="13" y="22"/>
                  </a:cubicBezTo>
                  <a:cubicBezTo>
                    <a:pt x="13" y="21"/>
                    <a:pt x="14" y="21"/>
                    <a:pt x="14" y="20"/>
                  </a:cubicBezTo>
                  <a:cubicBezTo>
                    <a:pt x="14" y="20"/>
                    <a:pt x="14" y="19"/>
                    <a:pt x="14" y="18"/>
                  </a:cubicBezTo>
                  <a:cubicBezTo>
                    <a:pt x="14" y="18"/>
                    <a:pt x="14" y="18"/>
                    <a:pt x="14" y="17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14" y="16"/>
                    <a:pt x="14" y="15"/>
                    <a:pt x="14" y="15"/>
                  </a:cubicBezTo>
                  <a:cubicBezTo>
                    <a:pt x="14" y="14"/>
                    <a:pt x="14" y="13"/>
                    <a:pt x="14" y="13"/>
                  </a:cubicBezTo>
                  <a:cubicBezTo>
                    <a:pt x="14" y="12"/>
                    <a:pt x="15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4" y="9"/>
                  </a:cubicBezTo>
                  <a:cubicBezTo>
                    <a:pt x="14" y="9"/>
                    <a:pt x="14" y="9"/>
                    <a:pt x="14" y="8"/>
                  </a:cubicBezTo>
                  <a:close/>
                  <a:moveTo>
                    <a:pt x="8" y="15"/>
                  </a:move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6"/>
                    <a:pt x="8" y="16"/>
                  </a:cubicBezTo>
                  <a:cubicBezTo>
                    <a:pt x="8" y="16"/>
                    <a:pt x="8" y="16"/>
                    <a:pt x="8" y="17"/>
                  </a:cubicBezTo>
                  <a:cubicBezTo>
                    <a:pt x="8" y="17"/>
                    <a:pt x="8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7"/>
                    <a:pt x="7" y="17"/>
                    <a:pt x="7" y="16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6"/>
                    <a:pt x="7" y="15"/>
                    <a:pt x="7" y="15"/>
                  </a:cubicBezTo>
                  <a:cubicBezTo>
                    <a:pt x="7" y="15"/>
                    <a:pt x="7" y="14"/>
                    <a:pt x="7" y="14"/>
                  </a:cubicBezTo>
                  <a:cubicBezTo>
                    <a:pt x="7" y="14"/>
                    <a:pt x="7" y="14"/>
                    <a:pt x="7" y="14"/>
                  </a:cubicBezTo>
                  <a:cubicBezTo>
                    <a:pt x="7" y="14"/>
                    <a:pt x="8" y="14"/>
                    <a:pt x="8" y="14"/>
                  </a:cubicBezTo>
                  <a:cubicBezTo>
                    <a:pt x="8" y="14"/>
                    <a:pt x="8" y="13"/>
                    <a:pt x="8" y="13"/>
                  </a:cubicBezTo>
                  <a:cubicBezTo>
                    <a:pt x="8" y="13"/>
                    <a:pt x="8" y="14"/>
                    <a:pt x="9" y="14"/>
                  </a:cubicBezTo>
                  <a:cubicBezTo>
                    <a:pt x="8" y="14"/>
                    <a:pt x="8" y="14"/>
                    <a:pt x="8" y="15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5"/>
                  </a:cubicBezTo>
                  <a:cubicBezTo>
                    <a:pt x="11" y="15"/>
                    <a:pt x="11" y="15"/>
                    <a:pt x="11" y="16"/>
                  </a:cubicBezTo>
                  <a:cubicBezTo>
                    <a:pt x="11" y="16"/>
                    <a:pt x="11" y="16"/>
                    <a:pt x="11" y="17"/>
                  </a:cubicBezTo>
                  <a:cubicBezTo>
                    <a:pt x="11" y="18"/>
                    <a:pt x="11" y="19"/>
                    <a:pt x="11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9" y="20"/>
                    <a:pt x="10" y="19"/>
                    <a:pt x="10" y="19"/>
                  </a:cubicBezTo>
                  <a:cubicBezTo>
                    <a:pt x="10" y="18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10" y="13"/>
                    <a:pt x="10" y="12"/>
                    <a:pt x="9" y="12"/>
                  </a:cubicBezTo>
                  <a:cubicBezTo>
                    <a:pt x="9" y="12"/>
                    <a:pt x="10" y="11"/>
                    <a:pt x="10" y="11"/>
                  </a:cubicBezTo>
                  <a:cubicBezTo>
                    <a:pt x="11" y="11"/>
                    <a:pt x="11" y="10"/>
                    <a:pt x="11" y="10"/>
                  </a:cubicBezTo>
                  <a:cubicBezTo>
                    <a:pt x="11" y="10"/>
                    <a:pt x="12" y="10"/>
                    <a:pt x="12" y="10"/>
                  </a:cubicBezTo>
                  <a:cubicBezTo>
                    <a:pt x="12" y="11"/>
                    <a:pt x="11" y="12"/>
                    <a:pt x="11" y="13"/>
                  </a:cubicBezTo>
                  <a:cubicBezTo>
                    <a:pt x="11" y="13"/>
                    <a:pt x="11" y="14"/>
                    <a:pt x="11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23"/>
            <p:cNvSpPr/>
            <p:nvPr userDrawn="1"/>
          </p:nvSpPr>
          <p:spPr bwMode="auto">
            <a:xfrm>
              <a:off x="1160463" y="4652963"/>
              <a:ext cx="90488" cy="125413"/>
            </a:xfrm>
            <a:custGeom>
              <a:avLst/>
              <a:gdLst>
                <a:gd name="T0" fmla="*/ 11 w 13"/>
                <a:gd name="T1" fmla="*/ 7 h 18"/>
                <a:gd name="T2" fmla="*/ 13 w 13"/>
                <a:gd name="T3" fmla="*/ 6 h 18"/>
                <a:gd name="T4" fmla="*/ 13 w 13"/>
                <a:gd name="T5" fmla="*/ 5 h 18"/>
                <a:gd name="T6" fmla="*/ 12 w 13"/>
                <a:gd name="T7" fmla="*/ 5 h 18"/>
                <a:gd name="T8" fmla="*/ 11 w 13"/>
                <a:gd name="T9" fmla="*/ 5 h 18"/>
                <a:gd name="T10" fmla="*/ 11 w 13"/>
                <a:gd name="T11" fmla="*/ 5 h 18"/>
                <a:gd name="T12" fmla="*/ 11 w 13"/>
                <a:gd name="T13" fmla="*/ 6 h 18"/>
                <a:gd name="T14" fmla="*/ 10 w 13"/>
                <a:gd name="T15" fmla="*/ 6 h 18"/>
                <a:gd name="T16" fmla="*/ 9 w 13"/>
                <a:gd name="T17" fmla="*/ 7 h 18"/>
                <a:gd name="T18" fmla="*/ 8 w 13"/>
                <a:gd name="T19" fmla="*/ 7 h 18"/>
                <a:gd name="T20" fmla="*/ 8 w 13"/>
                <a:gd name="T21" fmla="*/ 5 h 18"/>
                <a:gd name="T22" fmla="*/ 8 w 13"/>
                <a:gd name="T23" fmla="*/ 4 h 18"/>
                <a:gd name="T24" fmla="*/ 9 w 13"/>
                <a:gd name="T25" fmla="*/ 3 h 18"/>
                <a:gd name="T26" fmla="*/ 9 w 13"/>
                <a:gd name="T27" fmla="*/ 2 h 18"/>
                <a:gd name="T28" fmla="*/ 9 w 13"/>
                <a:gd name="T29" fmla="*/ 1 h 18"/>
                <a:gd name="T30" fmla="*/ 8 w 13"/>
                <a:gd name="T31" fmla="*/ 1 h 18"/>
                <a:gd name="T32" fmla="*/ 7 w 13"/>
                <a:gd name="T33" fmla="*/ 0 h 18"/>
                <a:gd name="T34" fmla="*/ 6 w 13"/>
                <a:gd name="T35" fmla="*/ 1 h 18"/>
                <a:gd name="T36" fmla="*/ 7 w 13"/>
                <a:gd name="T37" fmla="*/ 2 h 18"/>
                <a:gd name="T38" fmla="*/ 6 w 13"/>
                <a:gd name="T39" fmla="*/ 5 h 18"/>
                <a:gd name="T40" fmla="*/ 6 w 13"/>
                <a:gd name="T41" fmla="*/ 7 h 18"/>
                <a:gd name="T42" fmla="*/ 6 w 13"/>
                <a:gd name="T43" fmla="*/ 8 h 18"/>
                <a:gd name="T44" fmla="*/ 6 w 13"/>
                <a:gd name="T45" fmla="*/ 8 h 18"/>
                <a:gd name="T46" fmla="*/ 5 w 13"/>
                <a:gd name="T47" fmla="*/ 9 h 18"/>
                <a:gd name="T48" fmla="*/ 2 w 13"/>
                <a:gd name="T49" fmla="*/ 9 h 18"/>
                <a:gd name="T50" fmla="*/ 2 w 13"/>
                <a:gd name="T51" fmla="*/ 10 h 18"/>
                <a:gd name="T52" fmla="*/ 1 w 13"/>
                <a:gd name="T53" fmla="*/ 10 h 18"/>
                <a:gd name="T54" fmla="*/ 1 w 13"/>
                <a:gd name="T55" fmla="*/ 10 h 18"/>
                <a:gd name="T56" fmla="*/ 2 w 13"/>
                <a:gd name="T57" fmla="*/ 12 h 18"/>
                <a:gd name="T58" fmla="*/ 2 w 13"/>
                <a:gd name="T59" fmla="*/ 12 h 18"/>
                <a:gd name="T60" fmla="*/ 3 w 13"/>
                <a:gd name="T61" fmla="*/ 12 h 18"/>
                <a:gd name="T62" fmla="*/ 3 w 13"/>
                <a:gd name="T63" fmla="*/ 11 h 18"/>
                <a:gd name="T64" fmla="*/ 5 w 13"/>
                <a:gd name="T65" fmla="*/ 10 h 18"/>
                <a:gd name="T66" fmla="*/ 6 w 13"/>
                <a:gd name="T67" fmla="*/ 9 h 18"/>
                <a:gd name="T68" fmla="*/ 6 w 13"/>
                <a:gd name="T69" fmla="*/ 10 h 18"/>
                <a:gd name="T70" fmla="*/ 6 w 13"/>
                <a:gd name="T71" fmla="*/ 11 h 18"/>
                <a:gd name="T72" fmla="*/ 6 w 13"/>
                <a:gd name="T73" fmla="*/ 11 h 18"/>
                <a:gd name="T74" fmla="*/ 4 w 13"/>
                <a:gd name="T75" fmla="*/ 14 h 18"/>
                <a:gd name="T76" fmla="*/ 2 w 13"/>
                <a:gd name="T77" fmla="*/ 16 h 18"/>
                <a:gd name="T78" fmla="*/ 1 w 13"/>
                <a:gd name="T79" fmla="*/ 16 h 18"/>
                <a:gd name="T80" fmla="*/ 0 w 13"/>
                <a:gd name="T81" fmla="*/ 17 h 18"/>
                <a:gd name="T82" fmla="*/ 2 w 13"/>
                <a:gd name="T83" fmla="*/ 17 h 18"/>
                <a:gd name="T84" fmla="*/ 2 w 13"/>
                <a:gd name="T85" fmla="*/ 17 h 18"/>
                <a:gd name="T86" fmla="*/ 4 w 13"/>
                <a:gd name="T87" fmla="*/ 16 h 18"/>
                <a:gd name="T88" fmla="*/ 5 w 13"/>
                <a:gd name="T89" fmla="*/ 15 h 18"/>
                <a:gd name="T90" fmla="*/ 6 w 13"/>
                <a:gd name="T91" fmla="*/ 14 h 18"/>
                <a:gd name="T92" fmla="*/ 7 w 13"/>
                <a:gd name="T93" fmla="*/ 12 h 18"/>
                <a:gd name="T94" fmla="*/ 7 w 13"/>
                <a:gd name="T95" fmla="*/ 11 h 18"/>
                <a:gd name="T96" fmla="*/ 8 w 13"/>
                <a:gd name="T97" fmla="*/ 8 h 18"/>
                <a:gd name="T98" fmla="*/ 9 w 13"/>
                <a:gd name="T99" fmla="*/ 8 h 18"/>
                <a:gd name="T100" fmla="*/ 11 w 13"/>
                <a:gd name="T101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" h="18">
                  <a:moveTo>
                    <a:pt x="11" y="7"/>
                  </a:moveTo>
                  <a:cubicBezTo>
                    <a:pt x="12" y="7"/>
                    <a:pt x="12" y="7"/>
                    <a:pt x="13" y="6"/>
                  </a:cubicBezTo>
                  <a:cubicBezTo>
                    <a:pt x="13" y="6"/>
                    <a:pt x="13" y="6"/>
                    <a:pt x="13" y="5"/>
                  </a:cubicBezTo>
                  <a:cubicBezTo>
                    <a:pt x="13" y="5"/>
                    <a:pt x="12" y="5"/>
                    <a:pt x="12" y="5"/>
                  </a:cubicBezTo>
                  <a:cubicBezTo>
                    <a:pt x="12" y="5"/>
                    <a:pt x="12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5"/>
                    <a:pt x="11" y="5"/>
                    <a:pt x="11" y="6"/>
                  </a:cubicBezTo>
                  <a:cubicBezTo>
                    <a:pt x="11" y="6"/>
                    <a:pt x="10" y="6"/>
                    <a:pt x="10" y="6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6"/>
                    <a:pt x="8" y="6"/>
                    <a:pt x="8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9" y="4"/>
                    <a:pt x="8" y="3"/>
                    <a:pt x="9" y="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0"/>
                    <a:pt x="8" y="0"/>
                    <a:pt x="7" y="0"/>
                  </a:cubicBezTo>
                  <a:cubicBezTo>
                    <a:pt x="7" y="0"/>
                    <a:pt x="6" y="1"/>
                    <a:pt x="6" y="1"/>
                  </a:cubicBezTo>
                  <a:cubicBezTo>
                    <a:pt x="6" y="1"/>
                    <a:pt x="6" y="2"/>
                    <a:pt x="7" y="2"/>
                  </a:cubicBezTo>
                  <a:cubicBezTo>
                    <a:pt x="7" y="3"/>
                    <a:pt x="7" y="4"/>
                    <a:pt x="6" y="5"/>
                  </a:cubicBezTo>
                  <a:cubicBezTo>
                    <a:pt x="6" y="6"/>
                    <a:pt x="6" y="6"/>
                    <a:pt x="6" y="7"/>
                  </a:cubicBezTo>
                  <a:cubicBezTo>
                    <a:pt x="6" y="7"/>
                    <a:pt x="7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5" y="8"/>
                    <a:pt x="5" y="9"/>
                    <a:pt x="5" y="9"/>
                  </a:cubicBezTo>
                  <a:cubicBezTo>
                    <a:pt x="4" y="9"/>
                    <a:pt x="3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12"/>
                    <a:pt x="3" y="12"/>
                    <a:pt x="3" y="12"/>
                  </a:cubicBezTo>
                  <a:cubicBezTo>
                    <a:pt x="3" y="12"/>
                    <a:pt x="3" y="12"/>
                    <a:pt x="3" y="11"/>
                  </a:cubicBezTo>
                  <a:cubicBezTo>
                    <a:pt x="4" y="11"/>
                    <a:pt x="5" y="11"/>
                    <a:pt x="5" y="10"/>
                  </a:cubicBezTo>
                  <a:cubicBezTo>
                    <a:pt x="5" y="10"/>
                    <a:pt x="5" y="9"/>
                    <a:pt x="6" y="9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3"/>
                    <a:pt x="4" y="14"/>
                    <a:pt x="4" y="14"/>
                  </a:cubicBezTo>
                  <a:cubicBezTo>
                    <a:pt x="3" y="15"/>
                    <a:pt x="3" y="15"/>
                    <a:pt x="2" y="16"/>
                  </a:cubicBezTo>
                  <a:cubicBezTo>
                    <a:pt x="2" y="16"/>
                    <a:pt x="1" y="16"/>
                    <a:pt x="1" y="16"/>
                  </a:cubicBezTo>
                  <a:cubicBezTo>
                    <a:pt x="1" y="17"/>
                    <a:pt x="0" y="17"/>
                    <a:pt x="0" y="17"/>
                  </a:cubicBezTo>
                  <a:cubicBezTo>
                    <a:pt x="1" y="18"/>
                    <a:pt x="2" y="17"/>
                    <a:pt x="2" y="17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3" y="17"/>
                    <a:pt x="4" y="16"/>
                    <a:pt x="4" y="16"/>
                  </a:cubicBezTo>
                  <a:cubicBezTo>
                    <a:pt x="5" y="16"/>
                    <a:pt x="5" y="16"/>
                    <a:pt x="5" y="15"/>
                  </a:cubicBezTo>
                  <a:cubicBezTo>
                    <a:pt x="5" y="15"/>
                    <a:pt x="6" y="15"/>
                    <a:pt x="6" y="14"/>
                  </a:cubicBezTo>
                  <a:cubicBezTo>
                    <a:pt x="7" y="13"/>
                    <a:pt x="7" y="13"/>
                    <a:pt x="7" y="12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8" y="10"/>
                    <a:pt x="8" y="9"/>
                    <a:pt x="8" y="8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9" y="8"/>
                    <a:pt x="10" y="7"/>
                    <a:pt x="1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24"/>
            <p:cNvSpPr/>
            <p:nvPr userDrawn="1"/>
          </p:nvSpPr>
          <p:spPr bwMode="auto">
            <a:xfrm>
              <a:off x="1216025" y="4714875"/>
              <a:ext cx="55563" cy="49213"/>
            </a:xfrm>
            <a:custGeom>
              <a:avLst/>
              <a:gdLst>
                <a:gd name="T0" fmla="*/ 5 w 8"/>
                <a:gd name="T1" fmla="*/ 5 h 7"/>
                <a:gd name="T2" fmla="*/ 4 w 8"/>
                <a:gd name="T3" fmla="*/ 3 h 7"/>
                <a:gd name="T4" fmla="*/ 3 w 8"/>
                <a:gd name="T5" fmla="*/ 3 h 7"/>
                <a:gd name="T6" fmla="*/ 2 w 8"/>
                <a:gd name="T7" fmla="*/ 2 h 7"/>
                <a:gd name="T8" fmla="*/ 2 w 8"/>
                <a:gd name="T9" fmla="*/ 2 h 7"/>
                <a:gd name="T10" fmla="*/ 1 w 8"/>
                <a:gd name="T11" fmla="*/ 1 h 7"/>
                <a:gd name="T12" fmla="*/ 0 w 8"/>
                <a:gd name="T13" fmla="*/ 0 h 7"/>
                <a:gd name="T14" fmla="*/ 1 w 8"/>
                <a:gd name="T15" fmla="*/ 1 h 7"/>
                <a:gd name="T16" fmla="*/ 1 w 8"/>
                <a:gd name="T17" fmla="*/ 3 h 7"/>
                <a:gd name="T18" fmla="*/ 2 w 8"/>
                <a:gd name="T19" fmla="*/ 4 h 7"/>
                <a:gd name="T20" fmla="*/ 3 w 8"/>
                <a:gd name="T21" fmla="*/ 5 h 7"/>
                <a:gd name="T22" fmla="*/ 3 w 8"/>
                <a:gd name="T23" fmla="*/ 6 h 7"/>
                <a:gd name="T24" fmla="*/ 5 w 8"/>
                <a:gd name="T25" fmla="*/ 7 h 7"/>
                <a:gd name="T26" fmla="*/ 6 w 8"/>
                <a:gd name="T27" fmla="*/ 7 h 7"/>
                <a:gd name="T28" fmla="*/ 6 w 8"/>
                <a:gd name="T29" fmla="*/ 7 h 7"/>
                <a:gd name="T30" fmla="*/ 7 w 8"/>
                <a:gd name="T31" fmla="*/ 6 h 7"/>
                <a:gd name="T32" fmla="*/ 8 w 8"/>
                <a:gd name="T33" fmla="*/ 6 h 7"/>
                <a:gd name="T34" fmla="*/ 6 w 8"/>
                <a:gd name="T35" fmla="*/ 5 h 7"/>
                <a:gd name="T36" fmla="*/ 5 w 8"/>
                <a:gd name="T37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" h="7">
                  <a:moveTo>
                    <a:pt x="5" y="5"/>
                  </a:moveTo>
                  <a:cubicBezTo>
                    <a:pt x="5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1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2" y="4"/>
                    <a:pt x="2" y="4"/>
                  </a:cubicBezTo>
                  <a:cubicBezTo>
                    <a:pt x="2" y="4"/>
                    <a:pt x="2" y="5"/>
                    <a:pt x="3" y="5"/>
                  </a:cubicBezTo>
                  <a:cubicBezTo>
                    <a:pt x="3" y="5"/>
                    <a:pt x="3" y="6"/>
                    <a:pt x="3" y="6"/>
                  </a:cubicBezTo>
                  <a:cubicBezTo>
                    <a:pt x="4" y="6"/>
                    <a:pt x="4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7" y="7"/>
                    <a:pt x="7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6" y="5"/>
                    <a:pt x="6" y="5"/>
                    <a:pt x="5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25"/>
            <p:cNvSpPr>
              <a:spLocks noEditPoints="1"/>
            </p:cNvSpPr>
            <p:nvPr userDrawn="1"/>
          </p:nvSpPr>
          <p:spPr bwMode="auto">
            <a:xfrm>
              <a:off x="1562100" y="4638675"/>
              <a:ext cx="96838" cy="168275"/>
            </a:xfrm>
            <a:custGeom>
              <a:avLst/>
              <a:gdLst>
                <a:gd name="T0" fmla="*/ 12 w 14"/>
                <a:gd name="T1" fmla="*/ 5 h 24"/>
                <a:gd name="T2" fmla="*/ 14 w 14"/>
                <a:gd name="T3" fmla="*/ 2 h 24"/>
                <a:gd name="T4" fmla="*/ 13 w 14"/>
                <a:gd name="T5" fmla="*/ 1 h 24"/>
                <a:gd name="T6" fmla="*/ 11 w 14"/>
                <a:gd name="T7" fmla="*/ 4 h 24"/>
                <a:gd name="T8" fmla="*/ 10 w 14"/>
                <a:gd name="T9" fmla="*/ 5 h 24"/>
                <a:gd name="T10" fmla="*/ 9 w 14"/>
                <a:gd name="T11" fmla="*/ 7 h 24"/>
                <a:gd name="T12" fmla="*/ 10 w 14"/>
                <a:gd name="T13" fmla="*/ 9 h 24"/>
                <a:gd name="T14" fmla="*/ 8 w 14"/>
                <a:gd name="T15" fmla="*/ 6 h 24"/>
                <a:gd name="T16" fmla="*/ 9 w 14"/>
                <a:gd name="T17" fmla="*/ 3 h 24"/>
                <a:gd name="T18" fmla="*/ 9 w 14"/>
                <a:gd name="T19" fmla="*/ 0 h 24"/>
                <a:gd name="T20" fmla="*/ 7 w 14"/>
                <a:gd name="T21" fmla="*/ 2 h 24"/>
                <a:gd name="T22" fmla="*/ 5 w 14"/>
                <a:gd name="T23" fmla="*/ 5 h 24"/>
                <a:gd name="T24" fmla="*/ 3 w 14"/>
                <a:gd name="T25" fmla="*/ 6 h 24"/>
                <a:gd name="T26" fmla="*/ 4 w 14"/>
                <a:gd name="T27" fmla="*/ 8 h 24"/>
                <a:gd name="T28" fmla="*/ 2 w 14"/>
                <a:gd name="T29" fmla="*/ 8 h 24"/>
                <a:gd name="T30" fmla="*/ 2 w 14"/>
                <a:gd name="T31" fmla="*/ 11 h 24"/>
                <a:gd name="T32" fmla="*/ 4 w 14"/>
                <a:gd name="T33" fmla="*/ 11 h 24"/>
                <a:gd name="T34" fmla="*/ 5 w 14"/>
                <a:gd name="T35" fmla="*/ 9 h 24"/>
                <a:gd name="T36" fmla="*/ 5 w 14"/>
                <a:gd name="T37" fmla="*/ 11 h 24"/>
                <a:gd name="T38" fmla="*/ 9 w 14"/>
                <a:gd name="T39" fmla="*/ 9 h 24"/>
                <a:gd name="T40" fmla="*/ 7 w 14"/>
                <a:gd name="T41" fmla="*/ 12 h 24"/>
                <a:gd name="T42" fmla="*/ 4 w 14"/>
                <a:gd name="T43" fmla="*/ 13 h 24"/>
                <a:gd name="T44" fmla="*/ 5 w 14"/>
                <a:gd name="T45" fmla="*/ 14 h 24"/>
                <a:gd name="T46" fmla="*/ 9 w 14"/>
                <a:gd name="T47" fmla="*/ 11 h 24"/>
                <a:gd name="T48" fmla="*/ 8 w 14"/>
                <a:gd name="T49" fmla="*/ 15 h 24"/>
                <a:gd name="T50" fmla="*/ 6 w 14"/>
                <a:gd name="T51" fmla="*/ 18 h 24"/>
                <a:gd name="T52" fmla="*/ 4 w 14"/>
                <a:gd name="T53" fmla="*/ 20 h 24"/>
                <a:gd name="T54" fmla="*/ 0 w 14"/>
                <a:gd name="T55" fmla="*/ 22 h 24"/>
                <a:gd name="T56" fmla="*/ 4 w 14"/>
                <a:gd name="T57" fmla="*/ 21 h 24"/>
                <a:gd name="T58" fmla="*/ 8 w 14"/>
                <a:gd name="T59" fmla="*/ 18 h 24"/>
                <a:gd name="T60" fmla="*/ 8 w 14"/>
                <a:gd name="T61" fmla="*/ 22 h 24"/>
                <a:gd name="T62" fmla="*/ 6 w 14"/>
                <a:gd name="T63" fmla="*/ 23 h 24"/>
                <a:gd name="T64" fmla="*/ 9 w 14"/>
                <a:gd name="T65" fmla="*/ 23 h 24"/>
                <a:gd name="T66" fmla="*/ 11 w 14"/>
                <a:gd name="T67" fmla="*/ 21 h 24"/>
                <a:gd name="T68" fmla="*/ 9 w 14"/>
                <a:gd name="T69" fmla="*/ 18 h 24"/>
                <a:gd name="T70" fmla="*/ 11 w 14"/>
                <a:gd name="T71" fmla="*/ 17 h 24"/>
                <a:gd name="T72" fmla="*/ 9 w 14"/>
                <a:gd name="T73" fmla="*/ 14 h 24"/>
                <a:gd name="T74" fmla="*/ 14 w 14"/>
                <a:gd name="T75" fmla="*/ 9 h 24"/>
                <a:gd name="T76" fmla="*/ 11 w 14"/>
                <a:gd name="T77" fmla="*/ 9 h 24"/>
                <a:gd name="T78" fmla="*/ 12 w 14"/>
                <a:gd name="T79" fmla="*/ 6 h 24"/>
                <a:gd name="T80" fmla="*/ 5 w 14"/>
                <a:gd name="T81" fmla="*/ 6 h 24"/>
                <a:gd name="T82" fmla="*/ 7 w 14"/>
                <a:gd name="T83" fmla="*/ 8 h 24"/>
                <a:gd name="T84" fmla="*/ 7 w 14"/>
                <a:gd name="T85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" h="24">
                  <a:moveTo>
                    <a:pt x="12" y="6"/>
                  </a:moveTo>
                  <a:cubicBezTo>
                    <a:pt x="12" y="6"/>
                    <a:pt x="12" y="6"/>
                    <a:pt x="12" y="6"/>
                  </a:cubicBezTo>
                  <a:cubicBezTo>
                    <a:pt x="12" y="6"/>
                    <a:pt x="12" y="5"/>
                    <a:pt x="12" y="5"/>
                  </a:cubicBezTo>
                  <a:cubicBezTo>
                    <a:pt x="12" y="5"/>
                    <a:pt x="13" y="4"/>
                    <a:pt x="13" y="3"/>
                  </a:cubicBezTo>
                  <a:cubicBezTo>
                    <a:pt x="13" y="3"/>
                    <a:pt x="13" y="3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4" y="2"/>
                    <a:pt x="14" y="2"/>
                    <a:pt x="13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2" y="1"/>
                    <a:pt x="12" y="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3"/>
                    <a:pt x="12" y="4"/>
                    <a:pt x="11" y="4"/>
                  </a:cubicBezTo>
                  <a:cubicBezTo>
                    <a:pt x="11" y="5"/>
                    <a:pt x="11" y="6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8" y="5"/>
                    <a:pt x="8" y="5"/>
                  </a:cubicBezTo>
                  <a:cubicBezTo>
                    <a:pt x="9" y="5"/>
                    <a:pt x="9" y="5"/>
                    <a:pt x="9" y="6"/>
                  </a:cubicBezTo>
                  <a:cubicBezTo>
                    <a:pt x="9" y="6"/>
                    <a:pt x="9" y="7"/>
                    <a:pt x="9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9"/>
                    <a:pt x="10" y="9"/>
                  </a:cubicBezTo>
                  <a:cubicBezTo>
                    <a:pt x="10" y="9"/>
                    <a:pt x="9" y="9"/>
                    <a:pt x="8" y="9"/>
                  </a:cubicBezTo>
                  <a:cubicBezTo>
                    <a:pt x="8" y="8"/>
                    <a:pt x="7" y="7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3"/>
                  </a:cubicBezTo>
                  <a:cubicBezTo>
                    <a:pt x="9" y="3"/>
                    <a:pt x="10" y="2"/>
                    <a:pt x="10" y="2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10" y="1"/>
                    <a:pt x="10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3" y="7"/>
                    <a:pt x="3" y="7"/>
                    <a:pt x="4" y="8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2" y="11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3" y="11"/>
                    <a:pt x="3" y="12"/>
                    <a:pt x="3" y="12"/>
                  </a:cubicBezTo>
                  <a:cubicBezTo>
                    <a:pt x="4" y="12"/>
                    <a:pt x="4" y="11"/>
                    <a:pt x="4" y="11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9"/>
                    <a:pt x="5" y="9"/>
                  </a:cubicBezTo>
                  <a:cubicBezTo>
                    <a:pt x="5" y="9"/>
                    <a:pt x="5" y="8"/>
                    <a:pt x="5" y="8"/>
                  </a:cubicBezTo>
                  <a:cubicBezTo>
                    <a:pt x="6" y="8"/>
                    <a:pt x="6" y="9"/>
                    <a:pt x="6" y="9"/>
                  </a:cubicBezTo>
                  <a:cubicBezTo>
                    <a:pt x="6" y="10"/>
                    <a:pt x="5" y="10"/>
                    <a:pt x="5" y="11"/>
                  </a:cubicBezTo>
                  <a:cubicBezTo>
                    <a:pt x="5" y="11"/>
                    <a:pt x="6" y="10"/>
                    <a:pt x="6" y="10"/>
                  </a:cubicBezTo>
                  <a:cubicBezTo>
                    <a:pt x="6" y="10"/>
                    <a:pt x="6" y="9"/>
                    <a:pt x="7" y="9"/>
                  </a:cubicBezTo>
                  <a:cubicBezTo>
                    <a:pt x="7" y="10"/>
                    <a:pt x="8" y="10"/>
                    <a:pt x="9" y="9"/>
                  </a:cubicBezTo>
                  <a:cubicBezTo>
                    <a:pt x="9" y="9"/>
                    <a:pt x="9" y="10"/>
                    <a:pt x="9" y="10"/>
                  </a:cubicBezTo>
                  <a:cubicBezTo>
                    <a:pt x="9" y="11"/>
                    <a:pt x="8" y="11"/>
                    <a:pt x="8" y="11"/>
                  </a:cubicBezTo>
                  <a:cubicBezTo>
                    <a:pt x="8" y="11"/>
                    <a:pt x="7" y="11"/>
                    <a:pt x="7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6" y="12"/>
                    <a:pt x="5" y="13"/>
                    <a:pt x="5" y="13"/>
                  </a:cubicBezTo>
                  <a:cubicBezTo>
                    <a:pt x="5" y="13"/>
                    <a:pt x="5" y="13"/>
                    <a:pt x="4" y="13"/>
                  </a:cubicBezTo>
                  <a:cubicBezTo>
                    <a:pt x="4" y="13"/>
                    <a:pt x="3" y="14"/>
                    <a:pt x="3" y="14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5" y="15"/>
                    <a:pt x="5" y="14"/>
                    <a:pt x="5" y="14"/>
                  </a:cubicBezTo>
                  <a:cubicBezTo>
                    <a:pt x="6" y="14"/>
                    <a:pt x="6" y="14"/>
                    <a:pt x="6" y="13"/>
                  </a:cubicBezTo>
                  <a:cubicBezTo>
                    <a:pt x="7" y="13"/>
                    <a:pt x="7" y="13"/>
                    <a:pt x="8" y="12"/>
                  </a:cubicBezTo>
                  <a:cubicBezTo>
                    <a:pt x="8" y="12"/>
                    <a:pt x="8" y="11"/>
                    <a:pt x="9" y="11"/>
                  </a:cubicBezTo>
                  <a:cubicBezTo>
                    <a:pt x="9" y="11"/>
                    <a:pt x="10" y="11"/>
                    <a:pt x="10" y="11"/>
                  </a:cubicBezTo>
                  <a:cubicBezTo>
                    <a:pt x="9" y="13"/>
                    <a:pt x="9" y="14"/>
                    <a:pt x="7" y="14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5"/>
                    <a:pt x="8" y="15"/>
                    <a:pt x="8" y="16"/>
                  </a:cubicBezTo>
                  <a:cubicBezTo>
                    <a:pt x="8" y="16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5" y="18"/>
                    <a:pt x="5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3" y="20"/>
                    <a:pt x="3" y="20"/>
                    <a:pt x="2" y="20"/>
                  </a:cubicBezTo>
                  <a:cubicBezTo>
                    <a:pt x="2" y="21"/>
                    <a:pt x="0" y="21"/>
                    <a:pt x="0" y="22"/>
                  </a:cubicBezTo>
                  <a:cubicBezTo>
                    <a:pt x="1" y="23"/>
                    <a:pt x="2" y="22"/>
                    <a:pt x="3" y="23"/>
                  </a:cubicBezTo>
                  <a:cubicBezTo>
                    <a:pt x="3" y="22"/>
                    <a:pt x="3" y="22"/>
                    <a:pt x="4" y="22"/>
                  </a:cubicBezTo>
                  <a:cubicBezTo>
                    <a:pt x="4" y="22"/>
                    <a:pt x="4" y="22"/>
                    <a:pt x="4" y="21"/>
                  </a:cubicBezTo>
                  <a:cubicBezTo>
                    <a:pt x="5" y="21"/>
                    <a:pt x="6" y="20"/>
                    <a:pt x="6" y="20"/>
                  </a:cubicBezTo>
                  <a:cubicBezTo>
                    <a:pt x="6" y="19"/>
                    <a:pt x="7" y="19"/>
                    <a:pt x="7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9" y="18"/>
                    <a:pt x="8" y="19"/>
                    <a:pt x="8" y="20"/>
                  </a:cubicBezTo>
                  <a:cubicBezTo>
                    <a:pt x="8" y="21"/>
                    <a:pt x="9" y="21"/>
                    <a:pt x="9" y="21"/>
                  </a:cubicBezTo>
                  <a:cubicBezTo>
                    <a:pt x="9" y="22"/>
                    <a:pt x="8" y="21"/>
                    <a:pt x="8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7" y="22"/>
                    <a:pt x="6" y="22"/>
                    <a:pt x="5" y="22"/>
                  </a:cubicBezTo>
                  <a:cubicBezTo>
                    <a:pt x="5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3"/>
                    <a:pt x="8" y="23"/>
                    <a:pt x="8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10" y="24"/>
                    <a:pt x="10" y="23"/>
                  </a:cubicBezTo>
                  <a:cubicBezTo>
                    <a:pt x="10" y="23"/>
                    <a:pt x="11" y="23"/>
                    <a:pt x="11" y="23"/>
                  </a:cubicBezTo>
                  <a:cubicBezTo>
                    <a:pt x="12" y="22"/>
                    <a:pt x="11" y="22"/>
                    <a:pt x="11" y="21"/>
                  </a:cubicBezTo>
                  <a:cubicBezTo>
                    <a:pt x="10" y="21"/>
                    <a:pt x="10" y="20"/>
                    <a:pt x="10" y="20"/>
                  </a:cubicBezTo>
                  <a:cubicBezTo>
                    <a:pt x="10" y="20"/>
                    <a:pt x="10" y="19"/>
                    <a:pt x="10" y="19"/>
                  </a:cubicBezTo>
                  <a:cubicBezTo>
                    <a:pt x="10" y="19"/>
                    <a:pt x="9" y="19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7"/>
                    <a:pt x="9" y="17"/>
                  </a:cubicBezTo>
                  <a:cubicBezTo>
                    <a:pt x="10" y="17"/>
                    <a:pt x="10" y="17"/>
                    <a:pt x="11" y="17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4"/>
                    <a:pt x="10" y="14"/>
                    <a:pt x="9" y="14"/>
                  </a:cubicBezTo>
                  <a:cubicBezTo>
                    <a:pt x="10" y="13"/>
                    <a:pt x="10" y="12"/>
                    <a:pt x="11" y="12"/>
                  </a:cubicBezTo>
                  <a:cubicBezTo>
                    <a:pt x="11" y="12"/>
                    <a:pt x="12" y="12"/>
                    <a:pt x="12" y="11"/>
                  </a:cubicBezTo>
                  <a:cubicBezTo>
                    <a:pt x="13" y="11"/>
                    <a:pt x="13" y="9"/>
                    <a:pt x="14" y="9"/>
                  </a:cubicBezTo>
                  <a:cubicBezTo>
                    <a:pt x="13" y="9"/>
                    <a:pt x="14" y="9"/>
                    <a:pt x="14" y="8"/>
                  </a:cubicBezTo>
                  <a:cubicBezTo>
                    <a:pt x="14" y="8"/>
                    <a:pt x="13" y="8"/>
                    <a:pt x="13" y="8"/>
                  </a:cubicBezTo>
                  <a:cubicBezTo>
                    <a:pt x="12" y="8"/>
                    <a:pt x="12" y="8"/>
                    <a:pt x="11" y="9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1" y="7"/>
                    <a:pt x="11" y="7"/>
                    <a:pt x="12" y="6"/>
                  </a:cubicBezTo>
                  <a:close/>
                  <a:moveTo>
                    <a:pt x="5" y="8"/>
                  </a:move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6" y="6"/>
                  </a:cubicBezTo>
                  <a:cubicBezTo>
                    <a:pt x="6" y="7"/>
                    <a:pt x="5" y="7"/>
                    <a:pt x="5" y="8"/>
                  </a:cubicBezTo>
                  <a:close/>
                  <a:moveTo>
                    <a:pt x="7" y="8"/>
                  </a:moveTo>
                  <a:cubicBezTo>
                    <a:pt x="6" y="8"/>
                    <a:pt x="6" y="8"/>
                    <a:pt x="5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7" y="6"/>
                    <a:pt x="7" y="7"/>
                    <a:pt x="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6"/>
            <p:cNvSpPr/>
            <p:nvPr userDrawn="1"/>
          </p:nvSpPr>
          <p:spPr bwMode="auto">
            <a:xfrm>
              <a:off x="1555750" y="4737100"/>
              <a:ext cx="20638" cy="34925"/>
            </a:xfrm>
            <a:custGeom>
              <a:avLst/>
              <a:gdLst>
                <a:gd name="T0" fmla="*/ 3 w 3"/>
                <a:gd name="T1" fmla="*/ 4 h 5"/>
                <a:gd name="T2" fmla="*/ 3 w 3"/>
                <a:gd name="T3" fmla="*/ 2 h 5"/>
                <a:gd name="T4" fmla="*/ 3 w 3"/>
                <a:gd name="T5" fmla="*/ 1 h 5"/>
                <a:gd name="T6" fmla="*/ 1 w 3"/>
                <a:gd name="T7" fmla="*/ 0 h 5"/>
                <a:gd name="T8" fmla="*/ 1 w 3"/>
                <a:gd name="T9" fmla="*/ 1 h 5"/>
                <a:gd name="T10" fmla="*/ 1 w 3"/>
                <a:gd name="T11" fmla="*/ 3 h 5"/>
                <a:gd name="T12" fmla="*/ 1 w 3"/>
                <a:gd name="T13" fmla="*/ 3 h 5"/>
                <a:gd name="T14" fmla="*/ 1 w 3"/>
                <a:gd name="T15" fmla="*/ 4 h 5"/>
                <a:gd name="T16" fmla="*/ 0 w 3"/>
                <a:gd name="T17" fmla="*/ 4 h 5"/>
                <a:gd name="T18" fmla="*/ 0 w 3"/>
                <a:gd name="T19" fmla="*/ 5 h 5"/>
                <a:gd name="T20" fmla="*/ 1 w 3"/>
                <a:gd name="T21" fmla="*/ 5 h 5"/>
                <a:gd name="T22" fmla="*/ 3 w 3"/>
                <a:gd name="T23" fmla="*/ 5 h 5"/>
                <a:gd name="T24" fmla="*/ 3 w 3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3"/>
                    <a:pt x="3" y="2"/>
                    <a:pt x="3" y="2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2" y="1"/>
                    <a:pt x="2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0" y="4"/>
                    <a:pt x="0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4"/>
                    <a:pt x="3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227"/>
            <p:cNvSpPr/>
            <p:nvPr userDrawn="1"/>
          </p:nvSpPr>
          <p:spPr bwMode="auto">
            <a:xfrm>
              <a:off x="808038" y="4652963"/>
              <a:ext cx="20638" cy="20638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3 w 3"/>
                <a:gd name="T5" fmla="*/ 1 h 3"/>
                <a:gd name="T6" fmla="*/ 2 w 3"/>
                <a:gd name="T7" fmla="*/ 0 h 3"/>
                <a:gd name="T8" fmla="*/ 0 w 3"/>
                <a:gd name="T9" fmla="*/ 1 h 3"/>
                <a:gd name="T10" fmla="*/ 1 w 3"/>
                <a:gd name="T11" fmla="*/ 2 h 3"/>
                <a:gd name="T12" fmla="*/ 1 w 3"/>
                <a:gd name="T13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3" y="2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1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228"/>
            <p:cNvSpPr/>
            <p:nvPr userDrawn="1"/>
          </p:nvSpPr>
          <p:spPr bwMode="auto">
            <a:xfrm>
              <a:off x="781050" y="4667250"/>
              <a:ext cx="69850" cy="41275"/>
            </a:xfrm>
            <a:custGeom>
              <a:avLst/>
              <a:gdLst>
                <a:gd name="T0" fmla="*/ 1 w 10"/>
                <a:gd name="T1" fmla="*/ 6 h 6"/>
                <a:gd name="T2" fmla="*/ 3 w 10"/>
                <a:gd name="T3" fmla="*/ 6 h 6"/>
                <a:gd name="T4" fmla="*/ 3 w 10"/>
                <a:gd name="T5" fmla="*/ 5 h 6"/>
                <a:gd name="T6" fmla="*/ 4 w 10"/>
                <a:gd name="T7" fmla="*/ 5 h 6"/>
                <a:gd name="T8" fmla="*/ 5 w 10"/>
                <a:gd name="T9" fmla="*/ 4 h 6"/>
                <a:gd name="T10" fmla="*/ 6 w 10"/>
                <a:gd name="T11" fmla="*/ 3 h 6"/>
                <a:gd name="T12" fmla="*/ 7 w 10"/>
                <a:gd name="T13" fmla="*/ 2 h 6"/>
                <a:gd name="T14" fmla="*/ 10 w 10"/>
                <a:gd name="T15" fmla="*/ 0 h 6"/>
                <a:gd name="T16" fmla="*/ 9 w 10"/>
                <a:gd name="T17" fmla="*/ 0 h 6"/>
                <a:gd name="T18" fmla="*/ 9 w 10"/>
                <a:gd name="T19" fmla="*/ 0 h 6"/>
                <a:gd name="T20" fmla="*/ 7 w 10"/>
                <a:gd name="T21" fmla="*/ 1 h 6"/>
                <a:gd name="T22" fmla="*/ 6 w 10"/>
                <a:gd name="T23" fmla="*/ 2 h 6"/>
                <a:gd name="T24" fmla="*/ 5 w 10"/>
                <a:gd name="T25" fmla="*/ 2 h 6"/>
                <a:gd name="T26" fmla="*/ 5 w 10"/>
                <a:gd name="T27" fmla="*/ 2 h 6"/>
                <a:gd name="T28" fmla="*/ 3 w 10"/>
                <a:gd name="T29" fmla="*/ 3 h 6"/>
                <a:gd name="T30" fmla="*/ 2 w 10"/>
                <a:gd name="T31" fmla="*/ 4 h 6"/>
                <a:gd name="T32" fmla="*/ 0 w 10"/>
                <a:gd name="T33" fmla="*/ 5 h 6"/>
                <a:gd name="T34" fmla="*/ 0 w 10"/>
                <a:gd name="T35" fmla="*/ 6 h 6"/>
                <a:gd name="T36" fmla="*/ 1 w 10"/>
                <a:gd name="T3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6">
                  <a:moveTo>
                    <a:pt x="1" y="6"/>
                  </a:moveTo>
                  <a:cubicBezTo>
                    <a:pt x="1" y="6"/>
                    <a:pt x="2" y="6"/>
                    <a:pt x="3" y="6"/>
                  </a:cubicBezTo>
                  <a:cubicBezTo>
                    <a:pt x="3" y="6"/>
                    <a:pt x="3" y="6"/>
                    <a:pt x="3" y="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6" y="3"/>
                    <a:pt x="6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9" y="2"/>
                    <a:pt x="10" y="1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ubicBezTo>
                    <a:pt x="6" y="2"/>
                    <a:pt x="5" y="2"/>
                    <a:pt x="5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4" y="3"/>
                    <a:pt x="3" y="3"/>
                  </a:cubicBezTo>
                  <a:cubicBezTo>
                    <a:pt x="3" y="3"/>
                    <a:pt x="2" y="4"/>
                    <a:pt x="2" y="4"/>
                  </a:cubicBezTo>
                  <a:cubicBezTo>
                    <a:pt x="1" y="4"/>
                    <a:pt x="0" y="5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29"/>
            <p:cNvSpPr/>
            <p:nvPr userDrawn="1"/>
          </p:nvSpPr>
          <p:spPr bwMode="auto">
            <a:xfrm>
              <a:off x="808038" y="4694238"/>
              <a:ext cx="42863" cy="42863"/>
            </a:xfrm>
            <a:custGeom>
              <a:avLst/>
              <a:gdLst>
                <a:gd name="T0" fmla="*/ 5 w 6"/>
                <a:gd name="T1" fmla="*/ 3 h 6"/>
                <a:gd name="T2" fmla="*/ 4 w 6"/>
                <a:gd name="T3" fmla="*/ 3 h 6"/>
                <a:gd name="T4" fmla="*/ 5 w 6"/>
                <a:gd name="T5" fmla="*/ 3 h 6"/>
                <a:gd name="T6" fmla="*/ 5 w 6"/>
                <a:gd name="T7" fmla="*/ 2 h 6"/>
                <a:gd name="T8" fmla="*/ 6 w 6"/>
                <a:gd name="T9" fmla="*/ 1 h 6"/>
                <a:gd name="T10" fmla="*/ 4 w 6"/>
                <a:gd name="T11" fmla="*/ 0 h 6"/>
                <a:gd name="T12" fmla="*/ 3 w 6"/>
                <a:gd name="T13" fmla="*/ 1 h 6"/>
                <a:gd name="T14" fmla="*/ 1 w 6"/>
                <a:gd name="T15" fmla="*/ 2 h 6"/>
                <a:gd name="T16" fmla="*/ 0 w 6"/>
                <a:gd name="T17" fmla="*/ 3 h 6"/>
                <a:gd name="T18" fmla="*/ 1 w 6"/>
                <a:gd name="T19" fmla="*/ 3 h 6"/>
                <a:gd name="T20" fmla="*/ 2 w 6"/>
                <a:gd name="T21" fmla="*/ 2 h 6"/>
                <a:gd name="T22" fmla="*/ 3 w 6"/>
                <a:gd name="T23" fmla="*/ 2 h 6"/>
                <a:gd name="T24" fmla="*/ 3 w 6"/>
                <a:gd name="T25" fmla="*/ 2 h 6"/>
                <a:gd name="T26" fmla="*/ 3 w 6"/>
                <a:gd name="T27" fmla="*/ 3 h 6"/>
                <a:gd name="T28" fmla="*/ 3 w 6"/>
                <a:gd name="T29" fmla="*/ 3 h 6"/>
                <a:gd name="T30" fmla="*/ 2 w 6"/>
                <a:gd name="T31" fmla="*/ 3 h 6"/>
                <a:gd name="T32" fmla="*/ 2 w 6"/>
                <a:gd name="T33" fmla="*/ 4 h 6"/>
                <a:gd name="T34" fmla="*/ 2 w 6"/>
                <a:gd name="T35" fmla="*/ 5 h 6"/>
                <a:gd name="T36" fmla="*/ 3 w 6"/>
                <a:gd name="T37" fmla="*/ 5 h 6"/>
                <a:gd name="T38" fmla="*/ 4 w 6"/>
                <a:gd name="T39" fmla="*/ 5 h 6"/>
                <a:gd name="T40" fmla="*/ 5 w 6"/>
                <a:gd name="T41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" h="6">
                  <a:moveTo>
                    <a:pt x="5" y="3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6" y="2"/>
                    <a:pt x="6" y="1"/>
                  </a:cubicBezTo>
                  <a:cubicBezTo>
                    <a:pt x="5" y="1"/>
                    <a:pt x="5" y="1"/>
                    <a:pt x="4" y="0"/>
                  </a:cubicBezTo>
                  <a:cubicBezTo>
                    <a:pt x="4" y="0"/>
                    <a:pt x="4" y="1"/>
                    <a:pt x="3" y="1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4"/>
                    <a:pt x="1" y="3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5"/>
                    <a:pt x="2" y="5"/>
                  </a:cubicBezTo>
                  <a:cubicBezTo>
                    <a:pt x="2" y="6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5" y="4"/>
                    <a:pt x="5" y="4"/>
                    <a:pt x="5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30"/>
            <p:cNvSpPr/>
            <p:nvPr userDrawn="1"/>
          </p:nvSpPr>
          <p:spPr bwMode="auto">
            <a:xfrm>
              <a:off x="795338" y="4714875"/>
              <a:ext cx="20638" cy="22225"/>
            </a:xfrm>
            <a:custGeom>
              <a:avLst/>
              <a:gdLst>
                <a:gd name="T0" fmla="*/ 1 w 3"/>
                <a:gd name="T1" fmla="*/ 3 h 3"/>
                <a:gd name="T2" fmla="*/ 2 w 3"/>
                <a:gd name="T3" fmla="*/ 3 h 3"/>
                <a:gd name="T4" fmla="*/ 1 w 3"/>
                <a:gd name="T5" fmla="*/ 0 h 3"/>
                <a:gd name="T6" fmla="*/ 0 w 3"/>
                <a:gd name="T7" fmla="*/ 1 h 3"/>
                <a:gd name="T8" fmla="*/ 0 w 3"/>
                <a:gd name="T9" fmla="*/ 2 h 3"/>
                <a:gd name="T10" fmla="*/ 1 w 3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3"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3" y="2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31"/>
            <p:cNvSpPr>
              <a:spLocks noEditPoints="1"/>
            </p:cNvSpPr>
            <p:nvPr userDrawn="1"/>
          </p:nvSpPr>
          <p:spPr bwMode="auto">
            <a:xfrm>
              <a:off x="774700" y="4737100"/>
              <a:ext cx="53975" cy="55563"/>
            </a:xfrm>
            <a:custGeom>
              <a:avLst/>
              <a:gdLst>
                <a:gd name="T0" fmla="*/ 7 w 8"/>
                <a:gd name="T1" fmla="*/ 1 h 8"/>
                <a:gd name="T2" fmla="*/ 7 w 8"/>
                <a:gd name="T3" fmla="*/ 0 h 8"/>
                <a:gd name="T4" fmla="*/ 6 w 8"/>
                <a:gd name="T5" fmla="*/ 1 h 8"/>
                <a:gd name="T6" fmla="*/ 6 w 8"/>
                <a:gd name="T7" fmla="*/ 2 h 8"/>
                <a:gd name="T8" fmla="*/ 4 w 8"/>
                <a:gd name="T9" fmla="*/ 3 h 8"/>
                <a:gd name="T10" fmla="*/ 3 w 8"/>
                <a:gd name="T11" fmla="*/ 3 h 8"/>
                <a:gd name="T12" fmla="*/ 3 w 8"/>
                <a:gd name="T13" fmla="*/ 4 h 8"/>
                <a:gd name="T14" fmla="*/ 2 w 8"/>
                <a:gd name="T15" fmla="*/ 4 h 8"/>
                <a:gd name="T16" fmla="*/ 1 w 8"/>
                <a:gd name="T17" fmla="*/ 4 h 8"/>
                <a:gd name="T18" fmla="*/ 1 w 8"/>
                <a:gd name="T19" fmla="*/ 4 h 8"/>
                <a:gd name="T20" fmla="*/ 0 w 8"/>
                <a:gd name="T21" fmla="*/ 5 h 8"/>
                <a:gd name="T22" fmla="*/ 0 w 8"/>
                <a:gd name="T23" fmla="*/ 5 h 8"/>
                <a:gd name="T24" fmla="*/ 0 w 8"/>
                <a:gd name="T25" fmla="*/ 7 h 8"/>
                <a:gd name="T26" fmla="*/ 1 w 8"/>
                <a:gd name="T27" fmla="*/ 8 h 8"/>
                <a:gd name="T28" fmla="*/ 2 w 8"/>
                <a:gd name="T29" fmla="*/ 7 h 8"/>
                <a:gd name="T30" fmla="*/ 3 w 8"/>
                <a:gd name="T31" fmla="*/ 6 h 8"/>
                <a:gd name="T32" fmla="*/ 4 w 8"/>
                <a:gd name="T33" fmla="*/ 5 h 8"/>
                <a:gd name="T34" fmla="*/ 4 w 8"/>
                <a:gd name="T35" fmla="*/ 4 h 8"/>
                <a:gd name="T36" fmla="*/ 5 w 8"/>
                <a:gd name="T37" fmla="*/ 5 h 8"/>
                <a:gd name="T38" fmla="*/ 6 w 8"/>
                <a:gd name="T39" fmla="*/ 6 h 8"/>
                <a:gd name="T40" fmla="*/ 7 w 8"/>
                <a:gd name="T41" fmla="*/ 7 h 8"/>
                <a:gd name="T42" fmla="*/ 8 w 8"/>
                <a:gd name="T43" fmla="*/ 6 h 8"/>
                <a:gd name="T44" fmla="*/ 7 w 8"/>
                <a:gd name="T45" fmla="*/ 4 h 8"/>
                <a:gd name="T46" fmla="*/ 7 w 8"/>
                <a:gd name="T47" fmla="*/ 1 h 8"/>
                <a:gd name="T48" fmla="*/ 6 w 8"/>
                <a:gd name="T49" fmla="*/ 5 h 8"/>
                <a:gd name="T50" fmla="*/ 5 w 8"/>
                <a:gd name="T51" fmla="*/ 4 h 8"/>
                <a:gd name="T52" fmla="*/ 5 w 8"/>
                <a:gd name="T53" fmla="*/ 4 h 8"/>
                <a:gd name="T54" fmla="*/ 6 w 8"/>
                <a:gd name="T55" fmla="*/ 3 h 8"/>
                <a:gd name="T56" fmla="*/ 6 w 8"/>
                <a:gd name="T57" fmla="*/ 4 h 8"/>
                <a:gd name="T58" fmla="*/ 6 w 8"/>
                <a:gd name="T5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" h="8">
                  <a:moveTo>
                    <a:pt x="7" y="1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5" y="2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3" y="4"/>
                    <a:pt x="3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4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7"/>
                    <a:pt x="0" y="7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3" y="6"/>
                    <a:pt x="3" y="6"/>
                  </a:cubicBezTo>
                  <a:cubicBezTo>
                    <a:pt x="3" y="6"/>
                    <a:pt x="3" y="5"/>
                    <a:pt x="4" y="5"/>
                  </a:cubicBezTo>
                  <a:cubicBezTo>
                    <a:pt x="4" y="5"/>
                    <a:pt x="4" y="4"/>
                    <a:pt x="4" y="4"/>
                  </a:cubicBezTo>
                  <a:cubicBezTo>
                    <a:pt x="5" y="4"/>
                    <a:pt x="5" y="5"/>
                    <a:pt x="5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7" y="6"/>
                    <a:pt x="8" y="6"/>
                  </a:cubicBezTo>
                  <a:cubicBezTo>
                    <a:pt x="8" y="5"/>
                    <a:pt x="8" y="4"/>
                    <a:pt x="7" y="4"/>
                  </a:cubicBezTo>
                  <a:cubicBezTo>
                    <a:pt x="7" y="3"/>
                    <a:pt x="8" y="1"/>
                    <a:pt x="7" y="1"/>
                  </a:cubicBezTo>
                  <a:close/>
                  <a:moveTo>
                    <a:pt x="6" y="5"/>
                  </a:moveTo>
                  <a:cubicBezTo>
                    <a:pt x="6" y="5"/>
                    <a:pt x="6" y="5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3"/>
                    <a:pt x="6" y="3"/>
                  </a:cubicBezTo>
                  <a:cubicBezTo>
                    <a:pt x="6" y="2"/>
                    <a:pt x="6" y="3"/>
                    <a:pt x="6" y="4"/>
                  </a:cubicBezTo>
                  <a:cubicBezTo>
                    <a:pt x="6" y="4"/>
                    <a:pt x="6" y="4"/>
                    <a:pt x="6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32"/>
            <p:cNvSpPr/>
            <p:nvPr userDrawn="1"/>
          </p:nvSpPr>
          <p:spPr bwMode="auto">
            <a:xfrm>
              <a:off x="836613" y="4743450"/>
              <a:ext cx="14288" cy="34925"/>
            </a:xfrm>
            <a:custGeom>
              <a:avLst/>
              <a:gdLst>
                <a:gd name="T0" fmla="*/ 0 w 2"/>
                <a:gd name="T1" fmla="*/ 0 h 5"/>
                <a:gd name="T2" fmla="*/ 0 w 2"/>
                <a:gd name="T3" fmla="*/ 1 h 5"/>
                <a:gd name="T4" fmla="*/ 0 w 2"/>
                <a:gd name="T5" fmla="*/ 4 h 5"/>
                <a:gd name="T6" fmla="*/ 1 w 2"/>
                <a:gd name="T7" fmla="*/ 5 h 5"/>
                <a:gd name="T8" fmla="*/ 2 w 2"/>
                <a:gd name="T9" fmla="*/ 4 h 5"/>
                <a:gd name="T10" fmla="*/ 2 w 2"/>
                <a:gd name="T11" fmla="*/ 1 h 5"/>
                <a:gd name="T12" fmla="*/ 0 w 2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5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5"/>
                    <a:pt x="1" y="5"/>
                  </a:cubicBezTo>
                  <a:cubicBezTo>
                    <a:pt x="1" y="5"/>
                    <a:pt x="1" y="4"/>
                    <a:pt x="2" y="4"/>
                  </a:cubicBezTo>
                  <a:cubicBezTo>
                    <a:pt x="2" y="3"/>
                    <a:pt x="2" y="2"/>
                    <a:pt x="2" y="1"/>
                  </a:cubicBezTo>
                  <a:cubicBezTo>
                    <a:pt x="1" y="1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33"/>
            <p:cNvSpPr>
              <a:spLocks noEditPoints="1"/>
            </p:cNvSpPr>
            <p:nvPr userDrawn="1"/>
          </p:nvSpPr>
          <p:spPr bwMode="auto">
            <a:xfrm>
              <a:off x="4686300" y="3575050"/>
              <a:ext cx="2784475" cy="1266825"/>
            </a:xfrm>
            <a:custGeom>
              <a:avLst/>
              <a:gdLst>
                <a:gd name="T0" fmla="*/ 384 w 403"/>
                <a:gd name="T1" fmla="*/ 114 h 181"/>
                <a:gd name="T2" fmla="*/ 315 w 403"/>
                <a:gd name="T3" fmla="*/ 64 h 181"/>
                <a:gd name="T4" fmla="*/ 233 w 403"/>
                <a:gd name="T5" fmla="*/ 25 h 181"/>
                <a:gd name="T6" fmla="*/ 225 w 403"/>
                <a:gd name="T7" fmla="*/ 16 h 181"/>
                <a:gd name="T8" fmla="*/ 201 w 403"/>
                <a:gd name="T9" fmla="*/ 0 h 181"/>
                <a:gd name="T10" fmla="*/ 167 w 403"/>
                <a:gd name="T11" fmla="*/ 17 h 181"/>
                <a:gd name="T12" fmla="*/ 176 w 403"/>
                <a:gd name="T13" fmla="*/ 25 h 181"/>
                <a:gd name="T14" fmla="*/ 62 w 403"/>
                <a:gd name="T15" fmla="*/ 87 h 181"/>
                <a:gd name="T16" fmla="*/ 19 w 403"/>
                <a:gd name="T17" fmla="*/ 115 h 181"/>
                <a:gd name="T18" fmla="*/ 18 w 403"/>
                <a:gd name="T19" fmla="*/ 181 h 181"/>
                <a:gd name="T20" fmla="*/ 225 w 403"/>
                <a:gd name="T21" fmla="*/ 181 h 181"/>
                <a:gd name="T22" fmla="*/ 220 w 403"/>
                <a:gd name="T23" fmla="*/ 5 h 181"/>
                <a:gd name="T24" fmla="*/ 182 w 403"/>
                <a:gd name="T25" fmla="*/ 5 h 181"/>
                <a:gd name="T26" fmla="*/ 182 w 403"/>
                <a:gd name="T27" fmla="*/ 5 h 181"/>
                <a:gd name="T28" fmla="*/ 219 w 403"/>
                <a:gd name="T29" fmla="*/ 18 h 181"/>
                <a:gd name="T30" fmla="*/ 168 w 403"/>
                <a:gd name="T31" fmla="*/ 19 h 181"/>
                <a:gd name="T32" fmla="*/ 187 w 403"/>
                <a:gd name="T33" fmla="*/ 33 h 181"/>
                <a:gd name="T34" fmla="*/ 178 w 403"/>
                <a:gd name="T35" fmla="*/ 25 h 181"/>
                <a:gd name="T36" fmla="*/ 189 w 403"/>
                <a:gd name="T37" fmla="*/ 44 h 181"/>
                <a:gd name="T38" fmla="*/ 197 w 403"/>
                <a:gd name="T39" fmla="*/ 92 h 181"/>
                <a:gd name="T40" fmla="*/ 206 w 403"/>
                <a:gd name="T41" fmla="*/ 75 h 181"/>
                <a:gd name="T42" fmla="*/ 197 w 403"/>
                <a:gd name="T43" fmla="*/ 101 h 181"/>
                <a:gd name="T44" fmla="*/ 197 w 403"/>
                <a:gd name="T45" fmla="*/ 62 h 181"/>
                <a:gd name="T46" fmla="*/ 206 w 403"/>
                <a:gd name="T47" fmla="*/ 114 h 181"/>
                <a:gd name="T48" fmla="*/ 197 w 403"/>
                <a:gd name="T49" fmla="*/ 53 h 181"/>
                <a:gd name="T50" fmla="*/ 206 w 403"/>
                <a:gd name="T51" fmla="*/ 123 h 181"/>
                <a:gd name="T52" fmla="*/ 197 w 403"/>
                <a:gd name="T53" fmla="*/ 49 h 181"/>
                <a:gd name="T54" fmla="*/ 195 w 403"/>
                <a:gd name="T55" fmla="*/ 52 h 181"/>
                <a:gd name="T56" fmla="*/ 195 w 403"/>
                <a:gd name="T57" fmla="*/ 61 h 181"/>
                <a:gd name="T58" fmla="*/ 195 w 403"/>
                <a:gd name="T59" fmla="*/ 83 h 181"/>
                <a:gd name="T60" fmla="*/ 195 w 403"/>
                <a:gd name="T61" fmla="*/ 102 h 181"/>
                <a:gd name="T62" fmla="*/ 195 w 403"/>
                <a:gd name="T63" fmla="*/ 115 h 181"/>
                <a:gd name="T64" fmla="*/ 189 w 403"/>
                <a:gd name="T65" fmla="*/ 140 h 181"/>
                <a:gd name="T66" fmla="*/ 197 w 403"/>
                <a:gd name="T67" fmla="*/ 140 h 181"/>
                <a:gd name="T68" fmla="*/ 208 w 403"/>
                <a:gd name="T69" fmla="*/ 140 h 181"/>
                <a:gd name="T70" fmla="*/ 214 w 403"/>
                <a:gd name="T71" fmla="*/ 33 h 181"/>
                <a:gd name="T72" fmla="*/ 189 w 403"/>
                <a:gd name="T73" fmla="*/ 145 h 181"/>
                <a:gd name="T74" fmla="*/ 216 w 403"/>
                <a:gd name="T75" fmla="*/ 179 h 181"/>
                <a:gd name="T76" fmla="*/ 227 w 403"/>
                <a:gd name="T77" fmla="*/ 179 h 181"/>
                <a:gd name="T78" fmla="*/ 382 w 403"/>
                <a:gd name="T79" fmla="*/ 115 h 181"/>
                <a:gd name="T80" fmla="*/ 227 w 403"/>
                <a:gd name="T81" fmla="*/ 72 h 181"/>
                <a:gd name="T82" fmla="*/ 384 w 403"/>
                <a:gd name="T83" fmla="*/ 113 h 181"/>
                <a:gd name="T84" fmla="*/ 341 w 403"/>
                <a:gd name="T85" fmla="*/ 89 h 181"/>
                <a:gd name="T86" fmla="*/ 315 w 403"/>
                <a:gd name="T87" fmla="*/ 70 h 181"/>
                <a:gd name="T88" fmla="*/ 310 w 403"/>
                <a:gd name="T89" fmla="*/ 67 h 181"/>
                <a:gd name="T90" fmla="*/ 93 w 403"/>
                <a:gd name="T91" fmla="*/ 67 h 181"/>
                <a:gd name="T92" fmla="*/ 65 w 403"/>
                <a:gd name="T93" fmla="*/ 90 h 181"/>
                <a:gd name="T94" fmla="*/ 8 w 403"/>
                <a:gd name="T95" fmla="*/ 107 h 181"/>
                <a:gd name="T96" fmla="*/ 176 w 403"/>
                <a:gd name="T97" fmla="*/ 113 h 181"/>
                <a:gd name="T98" fmla="*/ 21 w 403"/>
                <a:gd name="T99" fmla="*/ 117 h 181"/>
                <a:gd name="T100" fmla="*/ 176 w 403"/>
                <a:gd name="T101" fmla="*/ 179 h 181"/>
                <a:gd name="T102" fmla="*/ 214 w 403"/>
                <a:gd name="T103" fmla="*/ 147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3" h="181">
                  <a:moveTo>
                    <a:pt x="384" y="179"/>
                  </a:moveTo>
                  <a:cubicBezTo>
                    <a:pt x="384" y="179"/>
                    <a:pt x="384" y="179"/>
                    <a:pt x="384" y="179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5"/>
                  </a:cubicBezTo>
                  <a:cubicBezTo>
                    <a:pt x="384" y="115"/>
                    <a:pt x="384" y="115"/>
                    <a:pt x="384" y="114"/>
                  </a:cubicBezTo>
                  <a:cubicBezTo>
                    <a:pt x="403" y="105"/>
                    <a:pt x="403" y="105"/>
                    <a:pt x="403" y="105"/>
                  </a:cubicBezTo>
                  <a:cubicBezTo>
                    <a:pt x="403" y="104"/>
                    <a:pt x="403" y="104"/>
                    <a:pt x="403" y="104"/>
                  </a:cubicBezTo>
                  <a:cubicBezTo>
                    <a:pt x="403" y="103"/>
                    <a:pt x="403" y="103"/>
                    <a:pt x="403" y="103"/>
                  </a:cubicBezTo>
                  <a:cubicBezTo>
                    <a:pt x="341" y="87"/>
                    <a:pt x="341" y="87"/>
                    <a:pt x="341" y="87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5" y="63"/>
                    <a:pt x="315" y="63"/>
                    <a:pt x="314" y="63"/>
                  </a:cubicBezTo>
                  <a:cubicBezTo>
                    <a:pt x="310" y="65"/>
                    <a:pt x="310" y="65"/>
                    <a:pt x="310" y="65"/>
                  </a:cubicBezTo>
                  <a:cubicBezTo>
                    <a:pt x="227" y="65"/>
                    <a:pt x="227" y="65"/>
                    <a:pt x="227" y="65"/>
                  </a:cubicBezTo>
                  <a:cubicBezTo>
                    <a:pt x="227" y="25"/>
                    <a:pt x="227" y="25"/>
                    <a:pt x="227" y="25"/>
                  </a:cubicBezTo>
                  <a:cubicBezTo>
                    <a:pt x="233" y="25"/>
                    <a:pt x="233" y="25"/>
                    <a:pt x="233" y="25"/>
                  </a:cubicBezTo>
                  <a:cubicBezTo>
                    <a:pt x="233" y="25"/>
                    <a:pt x="234" y="25"/>
                    <a:pt x="234" y="24"/>
                  </a:cubicBezTo>
                  <a:cubicBezTo>
                    <a:pt x="237" y="17"/>
                    <a:pt x="237" y="17"/>
                    <a:pt x="237" y="17"/>
                  </a:cubicBezTo>
                  <a:cubicBezTo>
                    <a:pt x="237" y="17"/>
                    <a:pt x="237" y="17"/>
                    <a:pt x="237" y="16"/>
                  </a:cubicBezTo>
                  <a:cubicBezTo>
                    <a:pt x="237" y="16"/>
                    <a:pt x="237" y="16"/>
                    <a:pt x="236" y="16"/>
                  </a:cubicBezTo>
                  <a:cubicBezTo>
                    <a:pt x="225" y="16"/>
                    <a:pt x="225" y="16"/>
                    <a:pt x="225" y="16"/>
                  </a:cubicBezTo>
                  <a:cubicBezTo>
                    <a:pt x="222" y="4"/>
                    <a:pt x="222" y="4"/>
                    <a:pt x="222" y="4"/>
                  </a:cubicBezTo>
                  <a:cubicBezTo>
                    <a:pt x="222" y="4"/>
                    <a:pt x="222" y="3"/>
                    <a:pt x="221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202" y="0"/>
                    <a:pt x="202" y="0"/>
                    <a:pt x="201" y="0"/>
                  </a:cubicBezTo>
                  <a:cubicBezTo>
                    <a:pt x="198" y="3"/>
                    <a:pt x="198" y="3"/>
                    <a:pt x="198" y="3"/>
                  </a:cubicBezTo>
                  <a:cubicBezTo>
                    <a:pt x="181" y="3"/>
                    <a:pt x="181" y="3"/>
                    <a:pt x="181" y="3"/>
                  </a:cubicBezTo>
                  <a:cubicBezTo>
                    <a:pt x="181" y="3"/>
                    <a:pt x="180" y="4"/>
                    <a:pt x="180" y="4"/>
                  </a:cubicBezTo>
                  <a:cubicBezTo>
                    <a:pt x="178" y="17"/>
                    <a:pt x="178" y="17"/>
                    <a:pt x="178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6" y="17"/>
                    <a:pt x="166" y="17"/>
                    <a:pt x="166" y="17"/>
                  </a:cubicBezTo>
                  <a:cubicBezTo>
                    <a:pt x="165" y="17"/>
                    <a:pt x="165" y="18"/>
                    <a:pt x="166" y="18"/>
                  </a:cubicBezTo>
                  <a:cubicBezTo>
                    <a:pt x="169" y="25"/>
                    <a:pt x="169" y="25"/>
                    <a:pt x="169" y="25"/>
                  </a:cubicBezTo>
                  <a:cubicBezTo>
                    <a:pt x="169" y="25"/>
                    <a:pt x="170" y="25"/>
                    <a:pt x="170" y="25"/>
                  </a:cubicBezTo>
                  <a:cubicBezTo>
                    <a:pt x="176" y="25"/>
                    <a:pt x="176" y="25"/>
                    <a:pt x="176" y="25"/>
                  </a:cubicBezTo>
                  <a:cubicBezTo>
                    <a:pt x="176" y="65"/>
                    <a:pt x="176" y="65"/>
                    <a:pt x="176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88" y="63"/>
                    <a:pt x="88" y="63"/>
                    <a:pt x="88" y="64"/>
                  </a:cubicBezTo>
                  <a:cubicBezTo>
                    <a:pt x="62" y="87"/>
                    <a:pt x="62" y="87"/>
                    <a:pt x="62" y="87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3"/>
                    <a:pt x="0" y="103"/>
                    <a:pt x="0" y="104"/>
                  </a:cubicBezTo>
                  <a:cubicBezTo>
                    <a:pt x="0" y="104"/>
                    <a:pt x="0" y="104"/>
                    <a:pt x="0" y="105"/>
                  </a:cubicBezTo>
                  <a:cubicBezTo>
                    <a:pt x="18" y="114"/>
                    <a:pt x="18" y="114"/>
                    <a:pt x="18" y="11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79"/>
                    <a:pt x="19" y="179"/>
                    <a:pt x="19" y="179"/>
                  </a:cubicBezTo>
                  <a:cubicBezTo>
                    <a:pt x="18" y="179"/>
                    <a:pt x="18" y="179"/>
                    <a:pt x="18" y="179"/>
                  </a:cubicBezTo>
                  <a:cubicBezTo>
                    <a:pt x="18" y="179"/>
                    <a:pt x="17" y="179"/>
                    <a:pt x="17" y="180"/>
                  </a:cubicBezTo>
                  <a:cubicBezTo>
                    <a:pt x="17" y="181"/>
                    <a:pt x="18" y="181"/>
                    <a:pt x="18" y="181"/>
                  </a:cubicBezTo>
                  <a:cubicBezTo>
                    <a:pt x="178" y="181"/>
                    <a:pt x="178" y="181"/>
                    <a:pt x="178" y="181"/>
                  </a:cubicBezTo>
                  <a:cubicBezTo>
                    <a:pt x="179" y="181"/>
                    <a:pt x="179" y="181"/>
                    <a:pt x="179" y="181"/>
                  </a:cubicBezTo>
                  <a:cubicBezTo>
                    <a:pt x="188" y="181"/>
                    <a:pt x="188" y="181"/>
                    <a:pt x="188" y="181"/>
                  </a:cubicBezTo>
                  <a:cubicBezTo>
                    <a:pt x="215" y="181"/>
                    <a:pt x="215" y="181"/>
                    <a:pt x="21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225" y="181"/>
                    <a:pt x="225" y="181"/>
                    <a:pt x="225" y="181"/>
                  </a:cubicBezTo>
                  <a:cubicBezTo>
                    <a:pt x="384" y="181"/>
                    <a:pt x="384" y="181"/>
                    <a:pt x="384" y="181"/>
                  </a:cubicBezTo>
                  <a:cubicBezTo>
                    <a:pt x="384" y="181"/>
                    <a:pt x="385" y="181"/>
                    <a:pt x="385" y="180"/>
                  </a:cubicBezTo>
                  <a:cubicBezTo>
                    <a:pt x="385" y="179"/>
                    <a:pt x="384" y="179"/>
                    <a:pt x="384" y="179"/>
                  </a:cubicBezTo>
                  <a:close/>
                  <a:moveTo>
                    <a:pt x="220" y="5"/>
                  </a:moveTo>
                  <a:cubicBezTo>
                    <a:pt x="223" y="16"/>
                    <a:pt x="223" y="16"/>
                    <a:pt x="223" y="16"/>
                  </a:cubicBezTo>
                  <a:cubicBezTo>
                    <a:pt x="220" y="16"/>
                    <a:pt x="220" y="16"/>
                    <a:pt x="220" y="16"/>
                  </a:cubicBezTo>
                  <a:cubicBezTo>
                    <a:pt x="208" y="5"/>
                    <a:pt x="208" y="5"/>
                    <a:pt x="208" y="5"/>
                  </a:cubicBezTo>
                  <a:lnTo>
                    <a:pt x="220" y="5"/>
                  </a:lnTo>
                  <a:close/>
                  <a:moveTo>
                    <a:pt x="182" y="5"/>
                  </a:moveTo>
                  <a:cubicBezTo>
                    <a:pt x="196" y="5"/>
                    <a:pt x="196" y="5"/>
                    <a:pt x="196" y="5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5" y="16"/>
                    <a:pt x="185" y="16"/>
                    <a:pt x="185" y="16"/>
                  </a:cubicBezTo>
                  <a:cubicBezTo>
                    <a:pt x="180" y="16"/>
                    <a:pt x="180" y="16"/>
                    <a:pt x="180" y="16"/>
                  </a:cubicBezTo>
                  <a:lnTo>
                    <a:pt x="182" y="5"/>
                  </a:lnTo>
                  <a:close/>
                  <a:moveTo>
                    <a:pt x="168" y="19"/>
                  </a:moveTo>
                  <a:cubicBezTo>
                    <a:pt x="185" y="19"/>
                    <a:pt x="185" y="19"/>
                    <a:pt x="185" y="19"/>
                  </a:cubicBezTo>
                  <a:cubicBezTo>
                    <a:pt x="185" y="19"/>
                    <a:pt x="185" y="19"/>
                    <a:pt x="185" y="18"/>
                  </a:cubicBezTo>
                  <a:cubicBezTo>
                    <a:pt x="202" y="2"/>
                    <a:pt x="202" y="2"/>
                    <a:pt x="202" y="2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19" y="18"/>
                    <a:pt x="219" y="18"/>
                    <a:pt x="219" y="18"/>
                  </a:cubicBezTo>
                  <a:cubicBezTo>
                    <a:pt x="235" y="18"/>
                    <a:pt x="235" y="18"/>
                    <a:pt x="235" y="18"/>
                  </a:cubicBezTo>
                  <a:cubicBezTo>
                    <a:pt x="232" y="23"/>
                    <a:pt x="232" y="23"/>
                    <a:pt x="232" y="23"/>
                  </a:cubicBezTo>
                  <a:cubicBezTo>
                    <a:pt x="170" y="23"/>
                    <a:pt x="170" y="23"/>
                    <a:pt x="170" y="23"/>
                  </a:cubicBezTo>
                  <a:lnTo>
                    <a:pt x="168" y="19"/>
                  </a:lnTo>
                  <a:close/>
                  <a:moveTo>
                    <a:pt x="179" y="179"/>
                  </a:moveTo>
                  <a:cubicBezTo>
                    <a:pt x="179" y="179"/>
                    <a:pt x="179" y="179"/>
                    <a:pt x="178" y="179"/>
                  </a:cubicBezTo>
                  <a:cubicBezTo>
                    <a:pt x="178" y="179"/>
                    <a:pt x="178" y="179"/>
                    <a:pt x="178" y="179"/>
                  </a:cubicBezTo>
                  <a:cubicBezTo>
                    <a:pt x="178" y="33"/>
                    <a:pt x="178" y="33"/>
                    <a:pt x="178" y="33"/>
                  </a:cubicBezTo>
                  <a:cubicBezTo>
                    <a:pt x="187" y="33"/>
                    <a:pt x="187" y="33"/>
                    <a:pt x="187" y="33"/>
                  </a:cubicBezTo>
                  <a:cubicBezTo>
                    <a:pt x="187" y="179"/>
                    <a:pt x="187" y="179"/>
                    <a:pt x="187" y="179"/>
                  </a:cubicBezTo>
                  <a:lnTo>
                    <a:pt x="179" y="179"/>
                  </a:lnTo>
                  <a:close/>
                  <a:moveTo>
                    <a:pt x="225" y="31"/>
                  </a:moveTo>
                  <a:cubicBezTo>
                    <a:pt x="178" y="31"/>
                    <a:pt x="178" y="31"/>
                    <a:pt x="178" y="31"/>
                  </a:cubicBezTo>
                  <a:cubicBezTo>
                    <a:pt x="178" y="25"/>
                    <a:pt x="178" y="25"/>
                    <a:pt x="178" y="25"/>
                  </a:cubicBezTo>
                  <a:cubicBezTo>
                    <a:pt x="225" y="25"/>
                    <a:pt x="225" y="25"/>
                    <a:pt x="225" y="25"/>
                  </a:cubicBezTo>
                  <a:lnTo>
                    <a:pt x="225" y="31"/>
                  </a:lnTo>
                  <a:close/>
                  <a:moveTo>
                    <a:pt x="214" y="47"/>
                  </a:moveTo>
                  <a:cubicBezTo>
                    <a:pt x="189" y="47"/>
                    <a:pt x="189" y="47"/>
                    <a:pt x="189" y="47"/>
                  </a:cubicBezTo>
                  <a:cubicBezTo>
                    <a:pt x="189" y="44"/>
                    <a:pt x="189" y="44"/>
                    <a:pt x="189" y="44"/>
                  </a:cubicBezTo>
                  <a:cubicBezTo>
                    <a:pt x="214" y="44"/>
                    <a:pt x="214" y="44"/>
                    <a:pt x="214" y="44"/>
                  </a:cubicBezTo>
                  <a:lnTo>
                    <a:pt x="214" y="47"/>
                  </a:lnTo>
                  <a:close/>
                  <a:moveTo>
                    <a:pt x="206" y="84"/>
                  </a:moveTo>
                  <a:cubicBezTo>
                    <a:pt x="206" y="92"/>
                    <a:pt x="206" y="92"/>
                    <a:pt x="206" y="92"/>
                  </a:cubicBezTo>
                  <a:cubicBezTo>
                    <a:pt x="197" y="92"/>
                    <a:pt x="197" y="92"/>
                    <a:pt x="197" y="92"/>
                  </a:cubicBezTo>
                  <a:cubicBezTo>
                    <a:pt x="197" y="84"/>
                    <a:pt x="197" y="84"/>
                    <a:pt x="197" y="84"/>
                  </a:cubicBezTo>
                  <a:lnTo>
                    <a:pt x="206" y="84"/>
                  </a:lnTo>
                  <a:close/>
                  <a:moveTo>
                    <a:pt x="197" y="82"/>
                  </a:moveTo>
                  <a:cubicBezTo>
                    <a:pt x="197" y="75"/>
                    <a:pt x="197" y="75"/>
                    <a:pt x="197" y="75"/>
                  </a:cubicBezTo>
                  <a:cubicBezTo>
                    <a:pt x="206" y="75"/>
                    <a:pt x="206" y="75"/>
                    <a:pt x="206" y="75"/>
                  </a:cubicBezTo>
                  <a:cubicBezTo>
                    <a:pt x="206" y="82"/>
                    <a:pt x="206" y="82"/>
                    <a:pt x="206" y="82"/>
                  </a:cubicBezTo>
                  <a:lnTo>
                    <a:pt x="197" y="82"/>
                  </a:lnTo>
                  <a:close/>
                  <a:moveTo>
                    <a:pt x="206" y="94"/>
                  </a:moveTo>
                  <a:cubicBezTo>
                    <a:pt x="206" y="101"/>
                    <a:pt x="206" y="101"/>
                    <a:pt x="206" y="101"/>
                  </a:cubicBezTo>
                  <a:cubicBezTo>
                    <a:pt x="197" y="101"/>
                    <a:pt x="197" y="101"/>
                    <a:pt x="197" y="101"/>
                  </a:cubicBezTo>
                  <a:cubicBezTo>
                    <a:pt x="197" y="94"/>
                    <a:pt x="197" y="94"/>
                    <a:pt x="197" y="94"/>
                  </a:cubicBezTo>
                  <a:lnTo>
                    <a:pt x="206" y="94"/>
                  </a:lnTo>
                  <a:close/>
                  <a:moveTo>
                    <a:pt x="206" y="73"/>
                  </a:moveTo>
                  <a:cubicBezTo>
                    <a:pt x="197" y="73"/>
                    <a:pt x="197" y="73"/>
                    <a:pt x="197" y="73"/>
                  </a:cubicBezTo>
                  <a:cubicBezTo>
                    <a:pt x="197" y="62"/>
                    <a:pt x="197" y="62"/>
                    <a:pt x="197" y="62"/>
                  </a:cubicBezTo>
                  <a:cubicBezTo>
                    <a:pt x="206" y="62"/>
                    <a:pt x="206" y="62"/>
                    <a:pt x="206" y="62"/>
                  </a:cubicBezTo>
                  <a:lnTo>
                    <a:pt x="206" y="73"/>
                  </a:lnTo>
                  <a:close/>
                  <a:moveTo>
                    <a:pt x="197" y="103"/>
                  </a:moveTo>
                  <a:cubicBezTo>
                    <a:pt x="206" y="103"/>
                    <a:pt x="206" y="103"/>
                    <a:pt x="206" y="103"/>
                  </a:cubicBezTo>
                  <a:cubicBezTo>
                    <a:pt x="206" y="114"/>
                    <a:pt x="206" y="114"/>
                    <a:pt x="206" y="114"/>
                  </a:cubicBezTo>
                  <a:cubicBezTo>
                    <a:pt x="197" y="114"/>
                    <a:pt x="197" y="114"/>
                    <a:pt x="197" y="114"/>
                  </a:cubicBezTo>
                  <a:lnTo>
                    <a:pt x="197" y="103"/>
                  </a:lnTo>
                  <a:close/>
                  <a:moveTo>
                    <a:pt x="206" y="60"/>
                  </a:moveTo>
                  <a:cubicBezTo>
                    <a:pt x="197" y="60"/>
                    <a:pt x="197" y="60"/>
                    <a:pt x="197" y="60"/>
                  </a:cubicBezTo>
                  <a:cubicBezTo>
                    <a:pt x="197" y="53"/>
                    <a:pt x="197" y="53"/>
                    <a:pt x="197" y="53"/>
                  </a:cubicBezTo>
                  <a:cubicBezTo>
                    <a:pt x="206" y="53"/>
                    <a:pt x="206" y="53"/>
                    <a:pt x="206" y="53"/>
                  </a:cubicBezTo>
                  <a:lnTo>
                    <a:pt x="206" y="60"/>
                  </a:lnTo>
                  <a:close/>
                  <a:moveTo>
                    <a:pt x="197" y="116"/>
                  </a:moveTo>
                  <a:cubicBezTo>
                    <a:pt x="206" y="116"/>
                    <a:pt x="206" y="116"/>
                    <a:pt x="206" y="116"/>
                  </a:cubicBezTo>
                  <a:cubicBezTo>
                    <a:pt x="206" y="123"/>
                    <a:pt x="206" y="123"/>
                    <a:pt x="206" y="123"/>
                  </a:cubicBezTo>
                  <a:cubicBezTo>
                    <a:pt x="197" y="123"/>
                    <a:pt x="197" y="123"/>
                    <a:pt x="197" y="123"/>
                  </a:cubicBezTo>
                  <a:lnTo>
                    <a:pt x="197" y="116"/>
                  </a:lnTo>
                  <a:close/>
                  <a:moveTo>
                    <a:pt x="206" y="51"/>
                  </a:moveTo>
                  <a:cubicBezTo>
                    <a:pt x="197" y="51"/>
                    <a:pt x="197" y="51"/>
                    <a:pt x="197" y="51"/>
                  </a:cubicBezTo>
                  <a:cubicBezTo>
                    <a:pt x="197" y="49"/>
                    <a:pt x="197" y="49"/>
                    <a:pt x="197" y="49"/>
                  </a:cubicBezTo>
                  <a:cubicBezTo>
                    <a:pt x="206" y="49"/>
                    <a:pt x="206" y="49"/>
                    <a:pt x="206" y="49"/>
                  </a:cubicBezTo>
                  <a:lnTo>
                    <a:pt x="206" y="51"/>
                  </a:lnTo>
                  <a:close/>
                  <a:moveTo>
                    <a:pt x="189" y="49"/>
                  </a:moveTo>
                  <a:cubicBezTo>
                    <a:pt x="195" y="49"/>
                    <a:pt x="195" y="49"/>
                    <a:pt x="195" y="49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52"/>
                    <a:pt x="195" y="52"/>
                    <a:pt x="195" y="52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61"/>
                    <a:pt x="195" y="61"/>
                    <a:pt x="195" y="61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74"/>
                    <a:pt x="195" y="74"/>
                    <a:pt x="195" y="74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83"/>
                    <a:pt x="195" y="83"/>
                    <a:pt x="195" y="8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3"/>
                    <a:pt x="195" y="93"/>
                    <a:pt x="195" y="93"/>
                  </a:cubicBezTo>
                  <a:cubicBezTo>
                    <a:pt x="195" y="94"/>
                    <a:pt x="195" y="94"/>
                    <a:pt x="195" y="94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15"/>
                    <a:pt x="195" y="115"/>
                    <a:pt x="195" y="115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24"/>
                    <a:pt x="195" y="124"/>
                    <a:pt x="195" y="124"/>
                  </a:cubicBezTo>
                  <a:cubicBezTo>
                    <a:pt x="195" y="140"/>
                    <a:pt x="195" y="140"/>
                    <a:pt x="195" y="140"/>
                  </a:cubicBezTo>
                  <a:cubicBezTo>
                    <a:pt x="189" y="140"/>
                    <a:pt x="189" y="140"/>
                    <a:pt x="189" y="140"/>
                  </a:cubicBezTo>
                  <a:lnTo>
                    <a:pt x="189" y="49"/>
                  </a:lnTo>
                  <a:close/>
                  <a:moveTo>
                    <a:pt x="197" y="125"/>
                  </a:moveTo>
                  <a:cubicBezTo>
                    <a:pt x="206" y="125"/>
                    <a:pt x="206" y="125"/>
                    <a:pt x="206" y="125"/>
                  </a:cubicBezTo>
                  <a:cubicBezTo>
                    <a:pt x="206" y="140"/>
                    <a:pt x="206" y="140"/>
                    <a:pt x="206" y="140"/>
                  </a:cubicBezTo>
                  <a:cubicBezTo>
                    <a:pt x="197" y="140"/>
                    <a:pt x="197" y="140"/>
                    <a:pt x="197" y="140"/>
                  </a:cubicBezTo>
                  <a:lnTo>
                    <a:pt x="197" y="125"/>
                  </a:lnTo>
                  <a:close/>
                  <a:moveTo>
                    <a:pt x="208" y="49"/>
                  </a:moveTo>
                  <a:cubicBezTo>
                    <a:pt x="214" y="49"/>
                    <a:pt x="214" y="49"/>
                    <a:pt x="214" y="49"/>
                  </a:cubicBezTo>
                  <a:cubicBezTo>
                    <a:pt x="214" y="140"/>
                    <a:pt x="214" y="140"/>
                    <a:pt x="214" y="140"/>
                  </a:cubicBezTo>
                  <a:cubicBezTo>
                    <a:pt x="208" y="140"/>
                    <a:pt x="208" y="140"/>
                    <a:pt x="208" y="140"/>
                  </a:cubicBezTo>
                  <a:lnTo>
                    <a:pt x="208" y="49"/>
                  </a:lnTo>
                  <a:close/>
                  <a:moveTo>
                    <a:pt x="214" y="42"/>
                  </a:moveTo>
                  <a:cubicBezTo>
                    <a:pt x="189" y="42"/>
                    <a:pt x="189" y="42"/>
                    <a:pt x="189" y="42"/>
                  </a:cubicBezTo>
                  <a:cubicBezTo>
                    <a:pt x="189" y="33"/>
                    <a:pt x="189" y="33"/>
                    <a:pt x="189" y="33"/>
                  </a:cubicBezTo>
                  <a:cubicBezTo>
                    <a:pt x="214" y="33"/>
                    <a:pt x="214" y="33"/>
                    <a:pt x="214" y="33"/>
                  </a:cubicBezTo>
                  <a:lnTo>
                    <a:pt x="214" y="42"/>
                  </a:lnTo>
                  <a:close/>
                  <a:moveTo>
                    <a:pt x="189" y="142"/>
                  </a:moveTo>
                  <a:cubicBezTo>
                    <a:pt x="214" y="142"/>
                    <a:pt x="214" y="142"/>
                    <a:pt x="214" y="142"/>
                  </a:cubicBezTo>
                  <a:cubicBezTo>
                    <a:pt x="214" y="145"/>
                    <a:pt x="214" y="145"/>
                    <a:pt x="214" y="145"/>
                  </a:cubicBezTo>
                  <a:cubicBezTo>
                    <a:pt x="189" y="145"/>
                    <a:pt x="189" y="145"/>
                    <a:pt x="189" y="145"/>
                  </a:cubicBezTo>
                  <a:lnTo>
                    <a:pt x="189" y="142"/>
                  </a:lnTo>
                  <a:close/>
                  <a:moveTo>
                    <a:pt x="216" y="33"/>
                  </a:moveTo>
                  <a:cubicBezTo>
                    <a:pt x="225" y="33"/>
                    <a:pt x="225" y="33"/>
                    <a:pt x="225" y="33"/>
                  </a:cubicBezTo>
                  <a:cubicBezTo>
                    <a:pt x="225" y="179"/>
                    <a:pt x="225" y="179"/>
                    <a:pt x="225" y="179"/>
                  </a:cubicBezTo>
                  <a:cubicBezTo>
                    <a:pt x="216" y="179"/>
                    <a:pt x="216" y="179"/>
                    <a:pt x="216" y="179"/>
                  </a:cubicBezTo>
                  <a:lnTo>
                    <a:pt x="216" y="33"/>
                  </a:lnTo>
                  <a:close/>
                  <a:moveTo>
                    <a:pt x="227" y="119"/>
                  </a:moveTo>
                  <a:cubicBezTo>
                    <a:pt x="382" y="119"/>
                    <a:pt x="382" y="119"/>
                    <a:pt x="382" y="119"/>
                  </a:cubicBezTo>
                  <a:cubicBezTo>
                    <a:pt x="382" y="179"/>
                    <a:pt x="382" y="179"/>
                    <a:pt x="382" y="179"/>
                  </a:cubicBezTo>
                  <a:cubicBezTo>
                    <a:pt x="227" y="179"/>
                    <a:pt x="227" y="179"/>
                    <a:pt x="227" y="179"/>
                  </a:cubicBezTo>
                  <a:lnTo>
                    <a:pt x="227" y="119"/>
                  </a:lnTo>
                  <a:close/>
                  <a:moveTo>
                    <a:pt x="382" y="117"/>
                  </a:moveTo>
                  <a:cubicBezTo>
                    <a:pt x="227" y="117"/>
                    <a:pt x="227" y="117"/>
                    <a:pt x="227" y="117"/>
                  </a:cubicBezTo>
                  <a:cubicBezTo>
                    <a:pt x="227" y="115"/>
                    <a:pt x="227" y="115"/>
                    <a:pt x="227" y="115"/>
                  </a:cubicBezTo>
                  <a:cubicBezTo>
                    <a:pt x="382" y="115"/>
                    <a:pt x="382" y="115"/>
                    <a:pt x="382" y="115"/>
                  </a:cubicBezTo>
                  <a:lnTo>
                    <a:pt x="382" y="117"/>
                  </a:lnTo>
                  <a:close/>
                  <a:moveTo>
                    <a:pt x="384" y="113"/>
                  </a:moveTo>
                  <a:cubicBezTo>
                    <a:pt x="227" y="113"/>
                    <a:pt x="227" y="113"/>
                    <a:pt x="227" y="113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227" y="72"/>
                    <a:pt x="227" y="72"/>
                    <a:pt x="227" y="72"/>
                  </a:cubicBezTo>
                  <a:cubicBezTo>
                    <a:pt x="314" y="72"/>
                    <a:pt x="314" y="72"/>
                    <a:pt x="314" y="72"/>
                  </a:cubicBezTo>
                  <a:cubicBezTo>
                    <a:pt x="336" y="92"/>
                    <a:pt x="336" y="92"/>
                    <a:pt x="336" y="92"/>
                  </a:cubicBezTo>
                  <a:cubicBezTo>
                    <a:pt x="337" y="92"/>
                    <a:pt x="337" y="92"/>
                    <a:pt x="337" y="92"/>
                  </a:cubicBezTo>
                  <a:cubicBezTo>
                    <a:pt x="394" y="107"/>
                    <a:pt x="394" y="107"/>
                    <a:pt x="394" y="107"/>
                  </a:cubicBezTo>
                  <a:lnTo>
                    <a:pt x="384" y="113"/>
                  </a:lnTo>
                  <a:close/>
                  <a:moveTo>
                    <a:pt x="310" y="67"/>
                  </a:moveTo>
                  <a:cubicBezTo>
                    <a:pt x="310" y="67"/>
                    <a:pt x="310" y="67"/>
                    <a:pt x="310" y="67"/>
                  </a:cubicBezTo>
                  <a:cubicBezTo>
                    <a:pt x="314" y="66"/>
                    <a:pt x="314" y="66"/>
                    <a:pt x="314" y="66"/>
                  </a:cubicBezTo>
                  <a:cubicBezTo>
                    <a:pt x="340" y="89"/>
                    <a:pt x="340" y="89"/>
                    <a:pt x="340" y="89"/>
                  </a:cubicBezTo>
                  <a:cubicBezTo>
                    <a:pt x="340" y="89"/>
                    <a:pt x="340" y="89"/>
                    <a:pt x="341" y="89"/>
                  </a:cubicBezTo>
                  <a:cubicBezTo>
                    <a:pt x="400" y="104"/>
                    <a:pt x="400" y="104"/>
                    <a:pt x="400" y="104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97" y="105"/>
                    <a:pt x="397" y="105"/>
                    <a:pt x="397" y="105"/>
                  </a:cubicBezTo>
                  <a:cubicBezTo>
                    <a:pt x="338" y="90"/>
                    <a:pt x="338" y="90"/>
                    <a:pt x="338" y="90"/>
                  </a:cubicBezTo>
                  <a:cubicBezTo>
                    <a:pt x="315" y="70"/>
                    <a:pt x="315" y="70"/>
                    <a:pt x="315" y="70"/>
                  </a:cubicBezTo>
                  <a:cubicBezTo>
                    <a:pt x="315" y="70"/>
                    <a:pt x="315" y="70"/>
                    <a:pt x="314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70"/>
                    <a:pt x="227" y="70"/>
                    <a:pt x="227" y="70"/>
                  </a:cubicBezTo>
                  <a:cubicBezTo>
                    <a:pt x="227" y="67"/>
                    <a:pt x="227" y="67"/>
                    <a:pt x="227" y="67"/>
                  </a:cubicBezTo>
                  <a:lnTo>
                    <a:pt x="310" y="67"/>
                  </a:lnTo>
                  <a:close/>
                  <a:moveTo>
                    <a:pt x="62" y="89"/>
                  </a:moveTo>
                  <a:cubicBezTo>
                    <a:pt x="63" y="89"/>
                    <a:pt x="63" y="89"/>
                    <a:pt x="63" y="89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93" y="67"/>
                    <a:pt x="93" y="67"/>
                    <a:pt x="93" y="67"/>
                  </a:cubicBezTo>
                  <a:cubicBezTo>
                    <a:pt x="176" y="67"/>
                    <a:pt x="176" y="67"/>
                    <a:pt x="176" y="67"/>
                  </a:cubicBezTo>
                  <a:cubicBezTo>
                    <a:pt x="176" y="70"/>
                    <a:pt x="176" y="70"/>
                    <a:pt x="176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65" y="90"/>
                    <a:pt x="65" y="90"/>
                    <a:pt x="65" y="90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6" y="105"/>
                    <a:pt x="6" y="105"/>
                    <a:pt x="6" y="105"/>
                  </a:cubicBezTo>
                  <a:cubicBezTo>
                    <a:pt x="3" y="104"/>
                    <a:pt x="3" y="104"/>
                    <a:pt x="3" y="104"/>
                  </a:cubicBezTo>
                  <a:lnTo>
                    <a:pt x="62" y="89"/>
                  </a:lnTo>
                  <a:close/>
                  <a:moveTo>
                    <a:pt x="8" y="107"/>
                  </a:moveTo>
                  <a:cubicBezTo>
                    <a:pt x="66" y="92"/>
                    <a:pt x="66" y="92"/>
                    <a:pt x="66" y="92"/>
                  </a:cubicBezTo>
                  <a:cubicBezTo>
                    <a:pt x="66" y="92"/>
                    <a:pt x="66" y="92"/>
                    <a:pt x="66" y="92"/>
                  </a:cubicBezTo>
                  <a:cubicBezTo>
                    <a:pt x="89" y="72"/>
                    <a:pt x="89" y="72"/>
                    <a:pt x="89" y="72"/>
                  </a:cubicBezTo>
                  <a:cubicBezTo>
                    <a:pt x="176" y="72"/>
                    <a:pt x="176" y="72"/>
                    <a:pt x="176" y="72"/>
                  </a:cubicBezTo>
                  <a:cubicBezTo>
                    <a:pt x="176" y="113"/>
                    <a:pt x="176" y="113"/>
                    <a:pt x="176" y="113"/>
                  </a:cubicBezTo>
                  <a:cubicBezTo>
                    <a:pt x="19" y="113"/>
                    <a:pt x="19" y="113"/>
                    <a:pt x="19" y="113"/>
                  </a:cubicBezTo>
                  <a:lnTo>
                    <a:pt x="8" y="107"/>
                  </a:lnTo>
                  <a:close/>
                  <a:moveTo>
                    <a:pt x="176" y="115"/>
                  </a:moveTo>
                  <a:cubicBezTo>
                    <a:pt x="176" y="117"/>
                    <a:pt x="176" y="117"/>
                    <a:pt x="176" y="117"/>
                  </a:cubicBezTo>
                  <a:cubicBezTo>
                    <a:pt x="21" y="117"/>
                    <a:pt x="21" y="117"/>
                    <a:pt x="21" y="117"/>
                  </a:cubicBezTo>
                  <a:cubicBezTo>
                    <a:pt x="21" y="115"/>
                    <a:pt x="21" y="115"/>
                    <a:pt x="21" y="115"/>
                  </a:cubicBezTo>
                  <a:lnTo>
                    <a:pt x="176" y="115"/>
                  </a:lnTo>
                  <a:close/>
                  <a:moveTo>
                    <a:pt x="21" y="119"/>
                  </a:moveTo>
                  <a:cubicBezTo>
                    <a:pt x="176" y="119"/>
                    <a:pt x="176" y="119"/>
                    <a:pt x="176" y="119"/>
                  </a:cubicBezTo>
                  <a:cubicBezTo>
                    <a:pt x="176" y="179"/>
                    <a:pt x="176" y="179"/>
                    <a:pt x="176" y="179"/>
                  </a:cubicBezTo>
                  <a:cubicBezTo>
                    <a:pt x="21" y="179"/>
                    <a:pt x="21" y="179"/>
                    <a:pt x="21" y="179"/>
                  </a:cubicBezTo>
                  <a:lnTo>
                    <a:pt x="21" y="119"/>
                  </a:lnTo>
                  <a:close/>
                  <a:moveTo>
                    <a:pt x="189" y="179"/>
                  </a:moveTo>
                  <a:cubicBezTo>
                    <a:pt x="189" y="147"/>
                    <a:pt x="189" y="147"/>
                    <a:pt x="189" y="147"/>
                  </a:cubicBezTo>
                  <a:cubicBezTo>
                    <a:pt x="214" y="147"/>
                    <a:pt x="214" y="147"/>
                    <a:pt x="214" y="147"/>
                  </a:cubicBezTo>
                  <a:cubicBezTo>
                    <a:pt x="214" y="179"/>
                    <a:pt x="214" y="179"/>
                    <a:pt x="214" y="179"/>
                  </a:cubicBezTo>
                  <a:lnTo>
                    <a:pt x="189" y="1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34"/>
            <p:cNvSpPr/>
            <p:nvPr userDrawn="1"/>
          </p:nvSpPr>
          <p:spPr bwMode="auto">
            <a:xfrm>
              <a:off x="6034088" y="3622675"/>
              <a:ext cx="96838" cy="92075"/>
            </a:xfrm>
            <a:custGeom>
              <a:avLst/>
              <a:gdLst>
                <a:gd name="T0" fmla="*/ 39 w 61"/>
                <a:gd name="T1" fmla="*/ 22 h 58"/>
                <a:gd name="T2" fmla="*/ 30 w 61"/>
                <a:gd name="T3" fmla="*/ 0 h 58"/>
                <a:gd name="T4" fmla="*/ 22 w 61"/>
                <a:gd name="T5" fmla="*/ 22 h 58"/>
                <a:gd name="T6" fmla="*/ 0 w 61"/>
                <a:gd name="T7" fmla="*/ 22 h 58"/>
                <a:gd name="T8" fmla="*/ 17 w 61"/>
                <a:gd name="T9" fmla="*/ 36 h 58"/>
                <a:gd name="T10" fmla="*/ 13 w 61"/>
                <a:gd name="T11" fmla="*/ 58 h 58"/>
                <a:gd name="T12" fmla="*/ 30 w 61"/>
                <a:gd name="T13" fmla="*/ 44 h 58"/>
                <a:gd name="T14" fmla="*/ 48 w 61"/>
                <a:gd name="T15" fmla="*/ 58 h 58"/>
                <a:gd name="T16" fmla="*/ 43 w 61"/>
                <a:gd name="T17" fmla="*/ 36 h 58"/>
                <a:gd name="T18" fmla="*/ 61 w 61"/>
                <a:gd name="T19" fmla="*/ 22 h 58"/>
                <a:gd name="T20" fmla="*/ 39 w 61"/>
                <a:gd name="T21" fmla="*/ 22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58">
                  <a:moveTo>
                    <a:pt x="39" y="22"/>
                  </a:moveTo>
                  <a:lnTo>
                    <a:pt x="30" y="0"/>
                  </a:lnTo>
                  <a:lnTo>
                    <a:pt x="22" y="22"/>
                  </a:lnTo>
                  <a:lnTo>
                    <a:pt x="0" y="22"/>
                  </a:lnTo>
                  <a:lnTo>
                    <a:pt x="17" y="36"/>
                  </a:lnTo>
                  <a:lnTo>
                    <a:pt x="13" y="58"/>
                  </a:lnTo>
                  <a:lnTo>
                    <a:pt x="30" y="44"/>
                  </a:lnTo>
                  <a:lnTo>
                    <a:pt x="48" y="58"/>
                  </a:lnTo>
                  <a:lnTo>
                    <a:pt x="43" y="36"/>
                  </a:lnTo>
                  <a:lnTo>
                    <a:pt x="61" y="22"/>
                  </a:lnTo>
                  <a:lnTo>
                    <a:pt x="39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35"/>
            <p:cNvSpPr/>
            <p:nvPr userDrawn="1"/>
          </p:nvSpPr>
          <p:spPr bwMode="auto">
            <a:xfrm>
              <a:off x="6034088" y="4630738"/>
              <a:ext cx="14288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36"/>
            <p:cNvSpPr/>
            <p:nvPr userDrawn="1"/>
          </p:nvSpPr>
          <p:spPr bwMode="auto">
            <a:xfrm>
              <a:off x="6110288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7"/>
            <p:cNvSpPr/>
            <p:nvPr userDrawn="1"/>
          </p:nvSpPr>
          <p:spPr bwMode="auto">
            <a:xfrm>
              <a:off x="6069013" y="4630738"/>
              <a:ext cx="12700" cy="176213"/>
            </a:xfrm>
            <a:custGeom>
              <a:avLst/>
              <a:gdLst>
                <a:gd name="T0" fmla="*/ 1 w 2"/>
                <a:gd name="T1" fmla="*/ 0 h 25"/>
                <a:gd name="T2" fmla="*/ 0 w 2"/>
                <a:gd name="T3" fmla="*/ 1 h 25"/>
                <a:gd name="T4" fmla="*/ 0 w 2"/>
                <a:gd name="T5" fmla="*/ 24 h 25"/>
                <a:gd name="T6" fmla="*/ 1 w 2"/>
                <a:gd name="T7" fmla="*/ 25 h 25"/>
                <a:gd name="T8" fmla="*/ 2 w 2"/>
                <a:gd name="T9" fmla="*/ 24 h 25"/>
                <a:gd name="T10" fmla="*/ 2 w 2"/>
                <a:gd name="T11" fmla="*/ 1 h 25"/>
                <a:gd name="T12" fmla="*/ 1 w 2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25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1" y="25"/>
                    <a:pt x="1" y="25"/>
                  </a:cubicBezTo>
                  <a:cubicBezTo>
                    <a:pt x="2" y="25"/>
                    <a:pt x="2" y="25"/>
                    <a:pt x="2" y="24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38"/>
            <p:cNvSpPr/>
            <p:nvPr userDrawn="1"/>
          </p:nvSpPr>
          <p:spPr bwMode="auto">
            <a:xfrm>
              <a:off x="6040438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2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1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39"/>
            <p:cNvSpPr/>
            <p:nvPr userDrawn="1"/>
          </p:nvSpPr>
          <p:spPr bwMode="auto">
            <a:xfrm>
              <a:off x="6102350" y="3811588"/>
              <a:ext cx="14288" cy="42863"/>
            </a:xfrm>
            <a:custGeom>
              <a:avLst/>
              <a:gdLst>
                <a:gd name="T0" fmla="*/ 1 w 2"/>
                <a:gd name="T1" fmla="*/ 6 h 6"/>
                <a:gd name="T2" fmla="*/ 2 w 2"/>
                <a:gd name="T3" fmla="*/ 5 h 6"/>
                <a:gd name="T4" fmla="*/ 2 w 2"/>
                <a:gd name="T5" fmla="*/ 1 h 6"/>
                <a:gd name="T6" fmla="*/ 1 w 2"/>
                <a:gd name="T7" fmla="*/ 0 h 6"/>
                <a:gd name="T8" fmla="*/ 0 w 2"/>
                <a:gd name="T9" fmla="*/ 1 h 6"/>
                <a:gd name="T10" fmla="*/ 0 w 2"/>
                <a:gd name="T11" fmla="*/ 5 h 6"/>
                <a:gd name="T12" fmla="*/ 1 w 2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6">
                  <a:moveTo>
                    <a:pt x="1" y="6"/>
                  </a:moveTo>
                  <a:cubicBezTo>
                    <a:pt x="1" y="6"/>
                    <a:pt x="2" y="6"/>
                    <a:pt x="2" y="5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6"/>
                    <a:pt x="0" y="6"/>
                    <a:pt x="1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40"/>
            <p:cNvSpPr/>
            <p:nvPr userDrawn="1"/>
          </p:nvSpPr>
          <p:spPr bwMode="auto">
            <a:xfrm>
              <a:off x="580548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41"/>
            <p:cNvSpPr/>
            <p:nvPr userDrawn="1"/>
          </p:nvSpPr>
          <p:spPr bwMode="auto">
            <a:xfrm>
              <a:off x="5702300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42"/>
            <p:cNvSpPr/>
            <p:nvPr userDrawn="1"/>
          </p:nvSpPr>
          <p:spPr bwMode="auto">
            <a:xfrm>
              <a:off x="559911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43"/>
            <p:cNvSpPr/>
            <p:nvPr userDrawn="1"/>
          </p:nvSpPr>
          <p:spPr bwMode="auto">
            <a:xfrm>
              <a:off x="5494338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244"/>
            <p:cNvSpPr/>
            <p:nvPr userDrawn="1"/>
          </p:nvSpPr>
          <p:spPr bwMode="auto">
            <a:xfrm>
              <a:off x="5391150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245"/>
            <p:cNvSpPr/>
            <p:nvPr userDrawn="1"/>
          </p:nvSpPr>
          <p:spPr bwMode="auto">
            <a:xfrm>
              <a:off x="528796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246"/>
            <p:cNvSpPr/>
            <p:nvPr userDrawn="1"/>
          </p:nvSpPr>
          <p:spPr bwMode="auto">
            <a:xfrm>
              <a:off x="5183188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247"/>
            <p:cNvSpPr/>
            <p:nvPr userDrawn="1"/>
          </p:nvSpPr>
          <p:spPr bwMode="auto">
            <a:xfrm>
              <a:off x="50800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248"/>
            <p:cNvSpPr/>
            <p:nvPr userDrawn="1"/>
          </p:nvSpPr>
          <p:spPr bwMode="auto">
            <a:xfrm>
              <a:off x="4976813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249"/>
            <p:cNvSpPr/>
            <p:nvPr userDrawn="1"/>
          </p:nvSpPr>
          <p:spPr bwMode="auto">
            <a:xfrm>
              <a:off x="4879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250"/>
            <p:cNvSpPr/>
            <p:nvPr userDrawn="1"/>
          </p:nvSpPr>
          <p:spPr bwMode="auto">
            <a:xfrm>
              <a:off x="580548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251"/>
            <p:cNvSpPr/>
            <p:nvPr userDrawn="1"/>
          </p:nvSpPr>
          <p:spPr bwMode="auto">
            <a:xfrm>
              <a:off x="5702300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252"/>
            <p:cNvSpPr/>
            <p:nvPr userDrawn="1"/>
          </p:nvSpPr>
          <p:spPr bwMode="auto">
            <a:xfrm>
              <a:off x="559911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253"/>
            <p:cNvSpPr/>
            <p:nvPr userDrawn="1"/>
          </p:nvSpPr>
          <p:spPr bwMode="auto">
            <a:xfrm>
              <a:off x="5494338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254"/>
            <p:cNvSpPr/>
            <p:nvPr userDrawn="1"/>
          </p:nvSpPr>
          <p:spPr bwMode="auto">
            <a:xfrm>
              <a:off x="5391150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255"/>
            <p:cNvSpPr/>
            <p:nvPr userDrawn="1"/>
          </p:nvSpPr>
          <p:spPr bwMode="auto">
            <a:xfrm>
              <a:off x="528796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256"/>
            <p:cNvSpPr/>
            <p:nvPr userDrawn="1"/>
          </p:nvSpPr>
          <p:spPr bwMode="auto">
            <a:xfrm>
              <a:off x="5183188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57"/>
            <p:cNvSpPr/>
            <p:nvPr userDrawn="1"/>
          </p:nvSpPr>
          <p:spPr bwMode="auto">
            <a:xfrm>
              <a:off x="50800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58"/>
            <p:cNvSpPr/>
            <p:nvPr userDrawn="1"/>
          </p:nvSpPr>
          <p:spPr bwMode="auto">
            <a:xfrm>
              <a:off x="4976813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59"/>
            <p:cNvSpPr/>
            <p:nvPr userDrawn="1"/>
          </p:nvSpPr>
          <p:spPr bwMode="auto">
            <a:xfrm>
              <a:off x="4879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60"/>
            <p:cNvSpPr/>
            <p:nvPr userDrawn="1"/>
          </p:nvSpPr>
          <p:spPr bwMode="auto">
            <a:xfrm>
              <a:off x="72231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61"/>
            <p:cNvSpPr/>
            <p:nvPr userDrawn="1"/>
          </p:nvSpPr>
          <p:spPr bwMode="auto">
            <a:xfrm>
              <a:off x="7118350" y="4435475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62"/>
            <p:cNvSpPr/>
            <p:nvPr userDrawn="1"/>
          </p:nvSpPr>
          <p:spPr bwMode="auto">
            <a:xfrm>
              <a:off x="7015163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3"/>
            <p:cNvSpPr/>
            <p:nvPr userDrawn="1"/>
          </p:nvSpPr>
          <p:spPr bwMode="auto">
            <a:xfrm>
              <a:off x="691197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64"/>
            <p:cNvSpPr/>
            <p:nvPr userDrawn="1"/>
          </p:nvSpPr>
          <p:spPr bwMode="auto">
            <a:xfrm>
              <a:off x="6807200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65"/>
            <p:cNvSpPr/>
            <p:nvPr userDrawn="1"/>
          </p:nvSpPr>
          <p:spPr bwMode="auto">
            <a:xfrm>
              <a:off x="670401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66"/>
            <p:cNvSpPr/>
            <p:nvPr userDrawn="1"/>
          </p:nvSpPr>
          <p:spPr bwMode="auto">
            <a:xfrm>
              <a:off x="6600825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267"/>
            <p:cNvSpPr/>
            <p:nvPr userDrawn="1"/>
          </p:nvSpPr>
          <p:spPr bwMode="auto">
            <a:xfrm>
              <a:off x="6497638" y="4435475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268"/>
            <p:cNvSpPr/>
            <p:nvPr userDrawn="1"/>
          </p:nvSpPr>
          <p:spPr bwMode="auto">
            <a:xfrm>
              <a:off x="6392863" y="4435475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269"/>
            <p:cNvSpPr/>
            <p:nvPr userDrawn="1"/>
          </p:nvSpPr>
          <p:spPr bwMode="auto">
            <a:xfrm>
              <a:off x="6296025" y="4435475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270"/>
            <p:cNvSpPr/>
            <p:nvPr userDrawn="1"/>
          </p:nvSpPr>
          <p:spPr bwMode="auto">
            <a:xfrm>
              <a:off x="72231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271"/>
            <p:cNvSpPr/>
            <p:nvPr userDrawn="1"/>
          </p:nvSpPr>
          <p:spPr bwMode="auto">
            <a:xfrm>
              <a:off x="7118350" y="4603750"/>
              <a:ext cx="63500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272"/>
            <p:cNvSpPr/>
            <p:nvPr userDrawn="1"/>
          </p:nvSpPr>
          <p:spPr bwMode="auto">
            <a:xfrm>
              <a:off x="7015163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273"/>
            <p:cNvSpPr/>
            <p:nvPr userDrawn="1"/>
          </p:nvSpPr>
          <p:spPr bwMode="auto">
            <a:xfrm>
              <a:off x="691197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274"/>
            <p:cNvSpPr/>
            <p:nvPr userDrawn="1"/>
          </p:nvSpPr>
          <p:spPr bwMode="auto">
            <a:xfrm>
              <a:off x="6807200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275"/>
            <p:cNvSpPr/>
            <p:nvPr userDrawn="1"/>
          </p:nvSpPr>
          <p:spPr bwMode="auto">
            <a:xfrm>
              <a:off x="670401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276"/>
            <p:cNvSpPr/>
            <p:nvPr userDrawn="1"/>
          </p:nvSpPr>
          <p:spPr bwMode="auto">
            <a:xfrm>
              <a:off x="6600825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277"/>
            <p:cNvSpPr/>
            <p:nvPr userDrawn="1"/>
          </p:nvSpPr>
          <p:spPr bwMode="auto">
            <a:xfrm>
              <a:off x="6497638" y="4603750"/>
              <a:ext cx="68263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9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9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278"/>
            <p:cNvSpPr/>
            <p:nvPr userDrawn="1"/>
          </p:nvSpPr>
          <p:spPr bwMode="auto">
            <a:xfrm>
              <a:off x="6392863" y="4603750"/>
              <a:ext cx="69850" cy="133350"/>
            </a:xfrm>
            <a:custGeom>
              <a:avLst/>
              <a:gdLst>
                <a:gd name="T0" fmla="*/ 9 w 10"/>
                <a:gd name="T1" fmla="*/ 0 h 19"/>
                <a:gd name="T2" fmla="*/ 1 w 10"/>
                <a:gd name="T3" fmla="*/ 0 h 19"/>
                <a:gd name="T4" fmla="*/ 0 w 10"/>
                <a:gd name="T5" fmla="*/ 1 h 19"/>
                <a:gd name="T6" fmla="*/ 0 w 10"/>
                <a:gd name="T7" fmla="*/ 18 h 19"/>
                <a:gd name="T8" fmla="*/ 1 w 10"/>
                <a:gd name="T9" fmla="*/ 19 h 19"/>
                <a:gd name="T10" fmla="*/ 2 w 10"/>
                <a:gd name="T11" fmla="*/ 18 h 19"/>
                <a:gd name="T12" fmla="*/ 2 w 10"/>
                <a:gd name="T13" fmla="*/ 2 h 19"/>
                <a:gd name="T14" fmla="*/ 8 w 10"/>
                <a:gd name="T15" fmla="*/ 2 h 19"/>
                <a:gd name="T16" fmla="*/ 8 w 10"/>
                <a:gd name="T17" fmla="*/ 18 h 19"/>
                <a:gd name="T18" fmla="*/ 9 w 10"/>
                <a:gd name="T19" fmla="*/ 19 h 19"/>
                <a:gd name="T20" fmla="*/ 10 w 10"/>
                <a:gd name="T21" fmla="*/ 18 h 19"/>
                <a:gd name="T22" fmla="*/ 10 w 10"/>
                <a:gd name="T23" fmla="*/ 1 h 19"/>
                <a:gd name="T24" fmla="*/ 9 w 10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" h="19">
                  <a:moveTo>
                    <a:pt x="9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1" y="19"/>
                    <a:pt x="1" y="19"/>
                  </a:cubicBezTo>
                  <a:cubicBezTo>
                    <a:pt x="2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9"/>
                    <a:pt x="9" y="19"/>
                  </a:cubicBezTo>
                  <a:cubicBezTo>
                    <a:pt x="10" y="19"/>
                    <a:pt x="10" y="18"/>
                    <a:pt x="10" y="18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0" y="0"/>
                    <a:pt x="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279"/>
            <p:cNvSpPr/>
            <p:nvPr userDrawn="1"/>
          </p:nvSpPr>
          <p:spPr bwMode="auto">
            <a:xfrm>
              <a:off x="6296025" y="4603750"/>
              <a:ext cx="61913" cy="133350"/>
            </a:xfrm>
            <a:custGeom>
              <a:avLst/>
              <a:gdLst>
                <a:gd name="T0" fmla="*/ 8 w 9"/>
                <a:gd name="T1" fmla="*/ 0 h 19"/>
                <a:gd name="T2" fmla="*/ 1 w 9"/>
                <a:gd name="T3" fmla="*/ 0 h 19"/>
                <a:gd name="T4" fmla="*/ 0 w 9"/>
                <a:gd name="T5" fmla="*/ 1 h 19"/>
                <a:gd name="T6" fmla="*/ 0 w 9"/>
                <a:gd name="T7" fmla="*/ 18 h 19"/>
                <a:gd name="T8" fmla="*/ 1 w 9"/>
                <a:gd name="T9" fmla="*/ 19 h 19"/>
                <a:gd name="T10" fmla="*/ 2 w 9"/>
                <a:gd name="T11" fmla="*/ 18 h 19"/>
                <a:gd name="T12" fmla="*/ 2 w 9"/>
                <a:gd name="T13" fmla="*/ 2 h 19"/>
                <a:gd name="T14" fmla="*/ 7 w 9"/>
                <a:gd name="T15" fmla="*/ 2 h 19"/>
                <a:gd name="T16" fmla="*/ 7 w 9"/>
                <a:gd name="T17" fmla="*/ 18 h 19"/>
                <a:gd name="T18" fmla="*/ 8 w 9"/>
                <a:gd name="T19" fmla="*/ 19 h 19"/>
                <a:gd name="T20" fmla="*/ 9 w 9"/>
                <a:gd name="T21" fmla="*/ 18 h 19"/>
                <a:gd name="T22" fmla="*/ 9 w 9"/>
                <a:gd name="T23" fmla="*/ 1 h 19"/>
                <a:gd name="T24" fmla="*/ 8 w 9"/>
                <a:gd name="T25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" h="1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9"/>
                    <a:pt x="1" y="19"/>
                  </a:cubicBezTo>
                  <a:cubicBezTo>
                    <a:pt x="1" y="19"/>
                    <a:pt x="2" y="18"/>
                    <a:pt x="2" y="18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7" y="18"/>
                    <a:pt x="8" y="19"/>
                    <a:pt x="8" y="19"/>
                  </a:cubicBezTo>
                  <a:cubicBezTo>
                    <a:pt x="9" y="19"/>
                    <a:pt x="9" y="18"/>
                    <a:pt x="9" y="1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280"/>
            <p:cNvSpPr>
              <a:spLocks noEditPoints="1"/>
            </p:cNvSpPr>
            <p:nvPr userDrawn="1"/>
          </p:nvSpPr>
          <p:spPr bwMode="auto">
            <a:xfrm>
              <a:off x="2101850" y="4162425"/>
              <a:ext cx="2170113" cy="679450"/>
            </a:xfrm>
            <a:custGeom>
              <a:avLst/>
              <a:gdLst>
                <a:gd name="T0" fmla="*/ 164 w 314"/>
                <a:gd name="T1" fmla="*/ 68 h 97"/>
                <a:gd name="T2" fmla="*/ 111 w 314"/>
                <a:gd name="T3" fmla="*/ 20 h 97"/>
                <a:gd name="T4" fmla="*/ 83 w 314"/>
                <a:gd name="T5" fmla="*/ 60 h 97"/>
                <a:gd name="T6" fmla="*/ 64 w 314"/>
                <a:gd name="T7" fmla="*/ 72 h 97"/>
                <a:gd name="T8" fmla="*/ 44 w 314"/>
                <a:gd name="T9" fmla="*/ 60 h 97"/>
                <a:gd name="T10" fmla="*/ 36 w 314"/>
                <a:gd name="T11" fmla="*/ 60 h 97"/>
                <a:gd name="T12" fmla="*/ 21 w 314"/>
                <a:gd name="T13" fmla="*/ 79 h 97"/>
                <a:gd name="T14" fmla="*/ 113 w 314"/>
                <a:gd name="T15" fmla="*/ 87 h 97"/>
                <a:gd name="T16" fmla="*/ 163 w 314"/>
                <a:gd name="T17" fmla="*/ 86 h 97"/>
                <a:gd name="T18" fmla="*/ 261 w 314"/>
                <a:gd name="T19" fmla="*/ 40 h 97"/>
                <a:gd name="T20" fmla="*/ 261 w 314"/>
                <a:gd name="T21" fmla="*/ 59 h 97"/>
                <a:gd name="T22" fmla="*/ 261 w 314"/>
                <a:gd name="T23" fmla="*/ 87 h 97"/>
                <a:gd name="T24" fmla="*/ 313 w 314"/>
                <a:gd name="T25" fmla="*/ 97 h 97"/>
                <a:gd name="T26" fmla="*/ 73 w 314"/>
                <a:gd name="T27" fmla="*/ 95 h 97"/>
                <a:gd name="T28" fmla="*/ 67 w 314"/>
                <a:gd name="T29" fmla="*/ 77 h 97"/>
                <a:gd name="T30" fmla="*/ 84 w 314"/>
                <a:gd name="T31" fmla="*/ 58 h 97"/>
                <a:gd name="T32" fmla="*/ 75 w 314"/>
                <a:gd name="T33" fmla="*/ 94 h 97"/>
                <a:gd name="T34" fmla="*/ 48 w 314"/>
                <a:gd name="T35" fmla="*/ 58 h 97"/>
                <a:gd name="T36" fmla="*/ 62 w 314"/>
                <a:gd name="T37" fmla="*/ 73 h 97"/>
                <a:gd name="T38" fmla="*/ 39 w 314"/>
                <a:gd name="T39" fmla="*/ 74 h 97"/>
                <a:gd name="T40" fmla="*/ 22 w 314"/>
                <a:gd name="T41" fmla="*/ 64 h 97"/>
                <a:gd name="T42" fmla="*/ 32 w 314"/>
                <a:gd name="T43" fmla="*/ 64 h 97"/>
                <a:gd name="T44" fmla="*/ 23 w 314"/>
                <a:gd name="T45" fmla="*/ 77 h 97"/>
                <a:gd name="T46" fmla="*/ 28 w 314"/>
                <a:gd name="T47" fmla="*/ 95 h 97"/>
                <a:gd name="T48" fmla="*/ 132 w 314"/>
                <a:gd name="T49" fmla="*/ 53 h 97"/>
                <a:gd name="T50" fmla="*/ 144 w 314"/>
                <a:gd name="T51" fmla="*/ 63 h 97"/>
                <a:gd name="T52" fmla="*/ 113 w 314"/>
                <a:gd name="T53" fmla="*/ 43 h 97"/>
                <a:gd name="T54" fmla="*/ 145 w 314"/>
                <a:gd name="T55" fmla="*/ 32 h 97"/>
                <a:gd name="T56" fmla="*/ 163 w 314"/>
                <a:gd name="T57" fmla="*/ 37 h 97"/>
                <a:gd name="T58" fmla="*/ 163 w 314"/>
                <a:gd name="T59" fmla="*/ 45 h 97"/>
                <a:gd name="T60" fmla="*/ 113 w 314"/>
                <a:gd name="T61" fmla="*/ 30 h 97"/>
                <a:gd name="T62" fmla="*/ 154 w 314"/>
                <a:gd name="T63" fmla="*/ 68 h 97"/>
                <a:gd name="T64" fmla="*/ 163 w 314"/>
                <a:gd name="T65" fmla="*/ 20 h 97"/>
                <a:gd name="T66" fmla="*/ 113 w 314"/>
                <a:gd name="T67" fmla="*/ 79 h 97"/>
                <a:gd name="T68" fmla="*/ 113 w 314"/>
                <a:gd name="T69" fmla="*/ 79 h 97"/>
                <a:gd name="T70" fmla="*/ 287 w 314"/>
                <a:gd name="T71" fmla="*/ 48 h 97"/>
                <a:gd name="T72" fmla="*/ 288 w 314"/>
                <a:gd name="T73" fmla="*/ 41 h 97"/>
                <a:gd name="T74" fmla="*/ 312 w 314"/>
                <a:gd name="T75" fmla="*/ 41 h 97"/>
                <a:gd name="T76" fmla="*/ 288 w 314"/>
                <a:gd name="T77" fmla="*/ 60 h 97"/>
                <a:gd name="T78" fmla="*/ 297 w 314"/>
                <a:gd name="T79" fmla="*/ 60 h 97"/>
                <a:gd name="T80" fmla="*/ 272 w 314"/>
                <a:gd name="T81" fmla="*/ 67 h 97"/>
                <a:gd name="T82" fmla="*/ 272 w 314"/>
                <a:gd name="T83" fmla="*/ 69 h 97"/>
                <a:gd name="T84" fmla="*/ 288 w 314"/>
                <a:gd name="T85" fmla="*/ 69 h 97"/>
                <a:gd name="T86" fmla="*/ 304 w 314"/>
                <a:gd name="T87" fmla="*/ 77 h 97"/>
                <a:gd name="T88" fmla="*/ 305 w 314"/>
                <a:gd name="T89" fmla="*/ 69 h 97"/>
                <a:gd name="T90" fmla="*/ 305 w 314"/>
                <a:gd name="T91" fmla="*/ 50 h 97"/>
                <a:gd name="T92" fmla="*/ 304 w 314"/>
                <a:gd name="T93" fmla="*/ 50 h 97"/>
                <a:gd name="T94" fmla="*/ 287 w 314"/>
                <a:gd name="T95" fmla="*/ 58 h 97"/>
                <a:gd name="T96" fmla="*/ 272 w 314"/>
                <a:gd name="T97" fmla="*/ 50 h 97"/>
                <a:gd name="T98" fmla="*/ 270 w 314"/>
                <a:gd name="T99" fmla="*/ 58 h 97"/>
                <a:gd name="T100" fmla="*/ 270 w 314"/>
                <a:gd name="T101" fmla="*/ 77 h 97"/>
                <a:gd name="T102" fmla="*/ 263 w 314"/>
                <a:gd name="T103" fmla="*/ 79 h 97"/>
                <a:gd name="T104" fmla="*/ 280 w 314"/>
                <a:gd name="T105" fmla="*/ 79 h 97"/>
                <a:gd name="T106" fmla="*/ 295 w 314"/>
                <a:gd name="T107" fmla="*/ 86 h 97"/>
                <a:gd name="T108" fmla="*/ 297 w 314"/>
                <a:gd name="T109" fmla="*/ 79 h 97"/>
                <a:gd name="T110" fmla="*/ 263 w 314"/>
                <a:gd name="T111" fmla="*/ 48 h 97"/>
                <a:gd name="T112" fmla="*/ 263 w 314"/>
                <a:gd name="T113" fmla="*/ 95 h 97"/>
                <a:gd name="T114" fmla="*/ 280 w 314"/>
                <a:gd name="T115" fmla="*/ 88 h 97"/>
                <a:gd name="T116" fmla="*/ 295 w 314"/>
                <a:gd name="T117" fmla="*/ 95 h 97"/>
                <a:gd name="T118" fmla="*/ 297 w 314"/>
                <a:gd name="T119" fmla="*/ 88 h 97"/>
                <a:gd name="T120" fmla="*/ 312 w 314"/>
                <a:gd name="T121" fmla="*/ 39 h 97"/>
                <a:gd name="T122" fmla="*/ 288 w 314"/>
                <a:gd name="T123" fmla="*/ 39 h 97"/>
                <a:gd name="T124" fmla="*/ 271 w 314"/>
                <a:gd name="T125" fmla="*/ 3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14" h="97">
                  <a:moveTo>
                    <a:pt x="263" y="1"/>
                  </a:moveTo>
                  <a:cubicBezTo>
                    <a:pt x="263" y="0"/>
                    <a:pt x="262" y="0"/>
                    <a:pt x="262" y="1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2" y="63"/>
                    <a:pt x="172" y="63"/>
                    <a:pt x="172" y="64"/>
                  </a:cubicBezTo>
                  <a:cubicBezTo>
                    <a:pt x="172" y="84"/>
                    <a:pt x="172" y="84"/>
                    <a:pt x="172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68"/>
                    <a:pt x="164" y="68"/>
                    <a:pt x="164" y="68"/>
                  </a:cubicBezTo>
                  <a:cubicBezTo>
                    <a:pt x="164" y="19"/>
                    <a:pt x="164" y="19"/>
                    <a:pt x="164" y="19"/>
                  </a:cubicBezTo>
                  <a:cubicBezTo>
                    <a:pt x="164" y="19"/>
                    <a:pt x="164" y="18"/>
                    <a:pt x="164" y="18"/>
                  </a:cubicBezTo>
                  <a:cubicBezTo>
                    <a:pt x="146" y="7"/>
                    <a:pt x="146" y="7"/>
                    <a:pt x="146" y="7"/>
                  </a:cubicBezTo>
                  <a:cubicBezTo>
                    <a:pt x="145" y="7"/>
                    <a:pt x="145" y="7"/>
                    <a:pt x="145" y="7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1" y="19"/>
                    <a:pt x="111" y="20"/>
                    <a:pt x="111" y="20"/>
                  </a:cubicBezTo>
                  <a:cubicBezTo>
                    <a:pt x="111" y="95"/>
                    <a:pt x="111" y="95"/>
                    <a:pt x="111" y="95"/>
                  </a:cubicBezTo>
                  <a:cubicBezTo>
                    <a:pt x="80" y="95"/>
                    <a:pt x="80" y="95"/>
                    <a:pt x="80" y="9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3" y="66"/>
                    <a:pt x="83" y="66"/>
                    <a:pt x="83" y="66"/>
                  </a:cubicBezTo>
                  <a:cubicBezTo>
                    <a:pt x="89" y="66"/>
                    <a:pt x="89" y="66"/>
                    <a:pt x="89" y="66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9" y="60"/>
                    <a:pt x="89" y="60"/>
                    <a:pt x="89" y="60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64" y="60"/>
                    <a:pt x="64" y="60"/>
                    <a:pt x="64" y="60"/>
                  </a:cubicBezTo>
                  <a:cubicBezTo>
                    <a:pt x="70" y="60"/>
                    <a:pt x="70" y="60"/>
                    <a:pt x="70" y="60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70" y="66"/>
                    <a:pt x="70" y="66"/>
                    <a:pt x="70" y="66"/>
                  </a:cubicBezTo>
                  <a:cubicBezTo>
                    <a:pt x="64" y="72"/>
                    <a:pt x="64" y="72"/>
                    <a:pt x="64" y="72"/>
                  </a:cubicBezTo>
                  <a:cubicBezTo>
                    <a:pt x="58" y="66"/>
                    <a:pt x="58" y="66"/>
                    <a:pt x="58" y="66"/>
                  </a:cubicBezTo>
                  <a:cubicBezTo>
                    <a:pt x="63" y="66"/>
                    <a:pt x="63" y="66"/>
                    <a:pt x="63" y="66"/>
                  </a:cubicBezTo>
                  <a:cubicBezTo>
                    <a:pt x="58" y="60"/>
                    <a:pt x="58" y="60"/>
                    <a:pt x="58" y="60"/>
                  </a:cubicBezTo>
                  <a:cubicBezTo>
                    <a:pt x="63" y="60"/>
                    <a:pt x="63" y="60"/>
                    <a:pt x="63" y="60"/>
                  </a:cubicBezTo>
                  <a:cubicBezTo>
                    <a:pt x="51" y="48"/>
                    <a:pt x="51" y="48"/>
                    <a:pt x="51" y="48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44" y="60"/>
                    <a:pt x="44" y="60"/>
                    <a:pt x="44" y="60"/>
                  </a:cubicBezTo>
                  <a:cubicBezTo>
                    <a:pt x="39" y="66"/>
                    <a:pt x="39" y="66"/>
                    <a:pt x="39" y="66"/>
                  </a:cubicBezTo>
                  <a:cubicBezTo>
                    <a:pt x="44" y="66"/>
                    <a:pt x="44" y="66"/>
                    <a:pt x="44" y="66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1" y="66"/>
                    <a:pt x="31" y="66"/>
                    <a:pt x="31" y="66"/>
                  </a:cubicBezTo>
                  <a:cubicBezTo>
                    <a:pt x="36" y="66"/>
                    <a:pt x="36" y="66"/>
                    <a:pt x="36" y="66"/>
                  </a:cubicBezTo>
                  <a:cubicBezTo>
                    <a:pt x="31" y="60"/>
                    <a:pt x="31" y="60"/>
                    <a:pt x="31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24" y="48"/>
                    <a:pt x="24" y="48"/>
                    <a:pt x="24" y="48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7" y="60"/>
                    <a:pt x="17" y="60"/>
                    <a:pt x="17" y="60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4" y="79"/>
                    <a:pt x="4" y="79"/>
                    <a:pt x="4" y="79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" y="95"/>
                    <a:pt x="1" y="95"/>
                    <a:pt x="1" y="95"/>
                  </a:cubicBezTo>
                  <a:cubicBezTo>
                    <a:pt x="1" y="95"/>
                    <a:pt x="0" y="96"/>
                    <a:pt x="0" y="96"/>
                  </a:cubicBezTo>
                  <a:cubicBezTo>
                    <a:pt x="0" y="97"/>
                    <a:pt x="1" y="97"/>
                    <a:pt x="1" y="97"/>
                  </a:cubicBezTo>
                  <a:cubicBezTo>
                    <a:pt x="112" y="97"/>
                    <a:pt x="112" y="97"/>
                    <a:pt x="112" y="97"/>
                  </a:cubicBezTo>
                  <a:cubicBezTo>
                    <a:pt x="113" y="97"/>
                    <a:pt x="113" y="97"/>
                    <a:pt x="113" y="96"/>
                  </a:cubicBezTo>
                  <a:cubicBezTo>
                    <a:pt x="113" y="87"/>
                    <a:pt x="113" y="87"/>
                    <a:pt x="113" y="87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43" y="96"/>
                    <a:pt x="143" y="96"/>
                    <a:pt x="143" y="96"/>
                  </a:cubicBezTo>
                  <a:cubicBezTo>
                    <a:pt x="143" y="97"/>
                    <a:pt x="144" y="97"/>
                    <a:pt x="144" y="97"/>
                  </a:cubicBezTo>
                  <a:cubicBezTo>
                    <a:pt x="145" y="97"/>
                    <a:pt x="145" y="97"/>
                    <a:pt x="145" y="96"/>
                  </a:cubicBezTo>
                  <a:cubicBezTo>
                    <a:pt x="145" y="79"/>
                    <a:pt x="145" y="79"/>
                    <a:pt x="145" y="79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63" y="86"/>
                    <a:pt x="163" y="86"/>
                    <a:pt x="163" y="86"/>
                  </a:cubicBezTo>
                  <a:cubicBezTo>
                    <a:pt x="173" y="86"/>
                    <a:pt x="173" y="86"/>
                    <a:pt x="173" y="86"/>
                  </a:cubicBezTo>
                  <a:cubicBezTo>
                    <a:pt x="174" y="86"/>
                    <a:pt x="174" y="85"/>
                    <a:pt x="174" y="85"/>
                  </a:cubicBezTo>
                  <a:cubicBezTo>
                    <a:pt x="174" y="64"/>
                    <a:pt x="174" y="64"/>
                    <a:pt x="174" y="64"/>
                  </a:cubicBezTo>
                  <a:cubicBezTo>
                    <a:pt x="261" y="4"/>
                    <a:pt x="261" y="4"/>
                    <a:pt x="261" y="4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0"/>
                    <a:pt x="261" y="40"/>
                    <a:pt x="261" y="40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49"/>
                  </a:cubicBezTo>
                  <a:cubicBezTo>
                    <a:pt x="261" y="49"/>
                    <a:pt x="261" y="49"/>
                    <a:pt x="261" y="50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59"/>
                    <a:pt x="261" y="59"/>
                    <a:pt x="261" y="59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68"/>
                    <a:pt x="261" y="68"/>
                    <a:pt x="261" y="68"/>
                  </a:cubicBezTo>
                  <a:cubicBezTo>
                    <a:pt x="261" y="77"/>
                    <a:pt x="261" y="77"/>
                    <a:pt x="261" y="77"/>
                  </a:cubicBezTo>
                  <a:cubicBezTo>
                    <a:pt x="261" y="77"/>
                    <a:pt x="261" y="77"/>
                    <a:pt x="261" y="78"/>
                  </a:cubicBezTo>
                  <a:cubicBezTo>
                    <a:pt x="261" y="78"/>
                    <a:pt x="261" y="78"/>
                    <a:pt x="261" y="78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87"/>
                    <a:pt x="261" y="87"/>
                    <a:pt x="261" y="87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6"/>
                    <a:pt x="261" y="96"/>
                    <a:pt x="261" y="96"/>
                  </a:cubicBezTo>
                  <a:cubicBezTo>
                    <a:pt x="261" y="97"/>
                    <a:pt x="261" y="97"/>
                    <a:pt x="262" y="97"/>
                  </a:cubicBezTo>
                  <a:cubicBezTo>
                    <a:pt x="312" y="97"/>
                    <a:pt x="312" y="97"/>
                    <a:pt x="312" y="97"/>
                  </a:cubicBezTo>
                  <a:cubicBezTo>
                    <a:pt x="313" y="97"/>
                    <a:pt x="313" y="97"/>
                    <a:pt x="313" y="97"/>
                  </a:cubicBezTo>
                  <a:cubicBezTo>
                    <a:pt x="314" y="96"/>
                    <a:pt x="314" y="96"/>
                    <a:pt x="314" y="96"/>
                  </a:cubicBezTo>
                  <a:cubicBezTo>
                    <a:pt x="314" y="35"/>
                    <a:pt x="314" y="35"/>
                    <a:pt x="314" y="35"/>
                  </a:cubicBezTo>
                  <a:cubicBezTo>
                    <a:pt x="314" y="35"/>
                    <a:pt x="314" y="34"/>
                    <a:pt x="313" y="34"/>
                  </a:cubicBezTo>
                  <a:lnTo>
                    <a:pt x="263" y="1"/>
                  </a:lnTo>
                  <a:close/>
                  <a:moveTo>
                    <a:pt x="71" y="79"/>
                  </a:moveTo>
                  <a:cubicBezTo>
                    <a:pt x="73" y="79"/>
                    <a:pt x="73" y="79"/>
                    <a:pt x="73" y="79"/>
                  </a:cubicBezTo>
                  <a:cubicBezTo>
                    <a:pt x="73" y="95"/>
                    <a:pt x="73" y="95"/>
                    <a:pt x="73" y="95"/>
                  </a:cubicBezTo>
                  <a:cubicBezTo>
                    <a:pt x="54" y="95"/>
                    <a:pt x="54" y="95"/>
                    <a:pt x="54" y="95"/>
                  </a:cubicBezTo>
                  <a:cubicBezTo>
                    <a:pt x="54" y="79"/>
                    <a:pt x="54" y="79"/>
                    <a:pt x="54" y="79"/>
                  </a:cubicBezTo>
                  <a:cubicBezTo>
                    <a:pt x="56" y="79"/>
                    <a:pt x="56" y="79"/>
                    <a:pt x="56" y="79"/>
                  </a:cubicBezTo>
                  <a:lnTo>
                    <a:pt x="71" y="79"/>
                  </a:lnTo>
                  <a:close/>
                  <a:moveTo>
                    <a:pt x="61" y="77"/>
                  </a:moveTo>
                  <a:cubicBezTo>
                    <a:pt x="64" y="74"/>
                    <a:pt x="64" y="74"/>
                    <a:pt x="64" y="74"/>
                  </a:cubicBezTo>
                  <a:cubicBezTo>
                    <a:pt x="67" y="77"/>
                    <a:pt x="67" y="77"/>
                    <a:pt x="67" y="77"/>
                  </a:cubicBezTo>
                  <a:lnTo>
                    <a:pt x="61" y="77"/>
                  </a:lnTo>
                  <a:close/>
                  <a:moveTo>
                    <a:pt x="74" y="64"/>
                  </a:moveTo>
                  <a:cubicBezTo>
                    <a:pt x="69" y="64"/>
                    <a:pt x="69" y="64"/>
                    <a:pt x="69" y="64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84" y="64"/>
                    <a:pt x="84" y="64"/>
                    <a:pt x="84" y="64"/>
                  </a:cubicBezTo>
                  <a:cubicBezTo>
                    <a:pt x="79" y="64"/>
                    <a:pt x="79" y="64"/>
                    <a:pt x="79" y="64"/>
                  </a:cubicBezTo>
                  <a:cubicBezTo>
                    <a:pt x="92" y="77"/>
                    <a:pt x="92" y="77"/>
                    <a:pt x="92" y="77"/>
                  </a:cubicBezTo>
                  <a:cubicBezTo>
                    <a:pt x="78" y="77"/>
                    <a:pt x="78" y="77"/>
                    <a:pt x="78" y="77"/>
                  </a:cubicBezTo>
                  <a:cubicBezTo>
                    <a:pt x="78" y="94"/>
                    <a:pt x="78" y="94"/>
                    <a:pt x="78" y="94"/>
                  </a:cubicBezTo>
                  <a:cubicBezTo>
                    <a:pt x="75" y="94"/>
                    <a:pt x="75" y="94"/>
                    <a:pt x="75" y="94"/>
                  </a:cubicBezTo>
                  <a:cubicBezTo>
                    <a:pt x="75" y="77"/>
                    <a:pt x="75" y="77"/>
                    <a:pt x="75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65" y="73"/>
                    <a:pt x="65" y="73"/>
                    <a:pt x="65" y="73"/>
                  </a:cubicBezTo>
                  <a:lnTo>
                    <a:pt x="74" y="64"/>
                  </a:lnTo>
                  <a:close/>
                  <a:moveTo>
                    <a:pt x="49" y="64"/>
                  </a:moveTo>
                  <a:cubicBezTo>
                    <a:pt x="43" y="64"/>
                    <a:pt x="43" y="64"/>
                    <a:pt x="43" y="64"/>
                  </a:cubicBezTo>
                  <a:cubicBezTo>
                    <a:pt x="48" y="58"/>
                    <a:pt x="48" y="58"/>
                    <a:pt x="48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51" y="50"/>
                    <a:pt x="51" y="50"/>
                    <a:pt x="51" y="50"/>
                  </a:cubicBezTo>
                  <a:cubicBezTo>
                    <a:pt x="59" y="58"/>
                    <a:pt x="59" y="58"/>
                    <a:pt x="59" y="58"/>
                  </a:cubicBezTo>
                  <a:cubicBezTo>
                    <a:pt x="53" y="58"/>
                    <a:pt x="53" y="58"/>
                    <a:pt x="53" y="58"/>
                  </a:cubicBezTo>
                  <a:cubicBezTo>
                    <a:pt x="59" y="64"/>
                    <a:pt x="59" y="64"/>
                    <a:pt x="59" y="64"/>
                  </a:cubicBezTo>
                  <a:cubicBezTo>
                    <a:pt x="54" y="64"/>
                    <a:pt x="54" y="64"/>
                    <a:pt x="54" y="64"/>
                  </a:cubicBezTo>
                  <a:cubicBezTo>
                    <a:pt x="62" y="73"/>
                    <a:pt x="62" y="73"/>
                    <a:pt x="62" y="73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2" y="77"/>
                    <a:pt x="52" y="77"/>
                    <a:pt x="52" y="7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49" y="77"/>
                    <a:pt x="49" y="77"/>
                    <a:pt x="49" y="77"/>
                  </a:cubicBezTo>
                  <a:cubicBezTo>
                    <a:pt x="42" y="77"/>
                    <a:pt x="42" y="77"/>
                    <a:pt x="42" y="77"/>
                  </a:cubicBezTo>
                  <a:cubicBezTo>
                    <a:pt x="39" y="74"/>
                    <a:pt x="39" y="74"/>
                    <a:pt x="39" y="74"/>
                  </a:cubicBezTo>
                  <a:lnTo>
                    <a:pt x="49" y="64"/>
                  </a:lnTo>
                  <a:close/>
                  <a:moveTo>
                    <a:pt x="40" y="77"/>
                  </a:moveTo>
                  <a:cubicBezTo>
                    <a:pt x="35" y="77"/>
                    <a:pt x="35" y="77"/>
                    <a:pt x="35" y="77"/>
                  </a:cubicBezTo>
                  <a:cubicBezTo>
                    <a:pt x="38" y="75"/>
                    <a:pt x="38" y="75"/>
                    <a:pt x="38" y="75"/>
                  </a:cubicBezTo>
                  <a:lnTo>
                    <a:pt x="40" y="77"/>
                  </a:lnTo>
                  <a:close/>
                  <a:moveTo>
                    <a:pt x="8" y="77"/>
                  </a:moveTo>
                  <a:cubicBezTo>
                    <a:pt x="22" y="64"/>
                    <a:pt x="22" y="64"/>
                    <a:pt x="22" y="64"/>
                  </a:cubicBezTo>
                  <a:cubicBezTo>
                    <a:pt x="16" y="64"/>
                    <a:pt x="16" y="64"/>
                    <a:pt x="16" y="64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2" y="64"/>
                    <a:pt x="32" y="64"/>
                    <a:pt x="32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36" y="74"/>
                    <a:pt x="36" y="74"/>
                    <a:pt x="36" y="74"/>
                  </a:cubicBezTo>
                  <a:cubicBezTo>
                    <a:pt x="33" y="77"/>
                    <a:pt x="33" y="77"/>
                    <a:pt x="33" y="77"/>
                  </a:cubicBezTo>
                  <a:cubicBezTo>
                    <a:pt x="26" y="77"/>
                    <a:pt x="26" y="77"/>
                    <a:pt x="26" y="77"/>
                  </a:cubicBezTo>
                  <a:cubicBezTo>
                    <a:pt x="26" y="94"/>
                    <a:pt x="26" y="94"/>
                    <a:pt x="26" y="94"/>
                  </a:cubicBezTo>
                  <a:cubicBezTo>
                    <a:pt x="23" y="94"/>
                    <a:pt x="23" y="94"/>
                    <a:pt x="23" y="94"/>
                  </a:cubicBezTo>
                  <a:cubicBezTo>
                    <a:pt x="23" y="77"/>
                    <a:pt x="23" y="77"/>
                    <a:pt x="23" y="77"/>
                  </a:cubicBezTo>
                  <a:lnTo>
                    <a:pt x="8" y="77"/>
                  </a:lnTo>
                  <a:close/>
                  <a:moveTo>
                    <a:pt x="28" y="79"/>
                  </a:moveTo>
                  <a:cubicBezTo>
                    <a:pt x="31" y="79"/>
                    <a:pt x="31" y="79"/>
                    <a:pt x="31" y="7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48" y="95"/>
                    <a:pt x="48" y="95"/>
                    <a:pt x="48" y="95"/>
                  </a:cubicBezTo>
                  <a:cubicBezTo>
                    <a:pt x="28" y="95"/>
                    <a:pt x="28" y="95"/>
                    <a:pt x="28" y="95"/>
                  </a:cubicBezTo>
                  <a:lnTo>
                    <a:pt x="28" y="79"/>
                  </a:lnTo>
                  <a:close/>
                  <a:moveTo>
                    <a:pt x="113" y="45"/>
                  </a:moveTo>
                  <a:cubicBezTo>
                    <a:pt x="129" y="51"/>
                    <a:pt x="129" y="51"/>
                    <a:pt x="129" y="51"/>
                  </a:cubicBezTo>
                  <a:cubicBezTo>
                    <a:pt x="113" y="56"/>
                    <a:pt x="113" y="56"/>
                    <a:pt x="113" y="56"/>
                  </a:cubicBezTo>
                  <a:lnTo>
                    <a:pt x="113" y="45"/>
                  </a:lnTo>
                  <a:close/>
                  <a:moveTo>
                    <a:pt x="113" y="58"/>
                  </a:moveTo>
                  <a:cubicBezTo>
                    <a:pt x="132" y="53"/>
                    <a:pt x="132" y="53"/>
                    <a:pt x="132" y="53"/>
                  </a:cubicBezTo>
                  <a:cubicBezTo>
                    <a:pt x="140" y="56"/>
                    <a:pt x="140" y="56"/>
                    <a:pt x="140" y="56"/>
                  </a:cubicBezTo>
                  <a:cubicBezTo>
                    <a:pt x="113" y="63"/>
                    <a:pt x="113" y="63"/>
                    <a:pt x="113" y="63"/>
                  </a:cubicBezTo>
                  <a:lnTo>
                    <a:pt x="113" y="58"/>
                  </a:lnTo>
                  <a:close/>
                  <a:moveTo>
                    <a:pt x="113" y="65"/>
                  </a:moveTo>
                  <a:cubicBezTo>
                    <a:pt x="142" y="57"/>
                    <a:pt x="142" y="57"/>
                    <a:pt x="142" y="57"/>
                  </a:cubicBezTo>
                  <a:cubicBezTo>
                    <a:pt x="151" y="65"/>
                    <a:pt x="151" y="65"/>
                    <a:pt x="151" y="65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44" y="63"/>
                    <a:pt x="144" y="63"/>
                    <a:pt x="144" y="63"/>
                  </a:cubicBezTo>
                  <a:cubicBezTo>
                    <a:pt x="113" y="71"/>
                    <a:pt x="113" y="71"/>
                    <a:pt x="113" y="71"/>
                  </a:cubicBezTo>
                  <a:lnTo>
                    <a:pt x="113" y="65"/>
                  </a:lnTo>
                  <a:close/>
                  <a:moveTo>
                    <a:pt x="143" y="55"/>
                  </a:moveTo>
                  <a:cubicBezTo>
                    <a:pt x="143" y="55"/>
                    <a:pt x="143" y="55"/>
                    <a:pt x="143" y="55"/>
                  </a:cubicBezTo>
                  <a:cubicBezTo>
                    <a:pt x="143" y="55"/>
                    <a:pt x="143" y="55"/>
                    <a:pt x="143" y="55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3" y="37"/>
                    <a:pt x="113" y="37"/>
                    <a:pt x="113" y="37"/>
                  </a:cubicBezTo>
                  <a:cubicBezTo>
                    <a:pt x="142" y="50"/>
                    <a:pt x="142" y="50"/>
                    <a:pt x="142" y="50"/>
                  </a:cubicBezTo>
                  <a:cubicBezTo>
                    <a:pt x="163" y="69"/>
                    <a:pt x="163" y="69"/>
                    <a:pt x="163" y="69"/>
                  </a:cubicBezTo>
                  <a:cubicBezTo>
                    <a:pt x="163" y="73"/>
                    <a:pt x="163" y="73"/>
                    <a:pt x="163" y="73"/>
                  </a:cubicBezTo>
                  <a:lnTo>
                    <a:pt x="143" y="55"/>
                  </a:lnTo>
                  <a:close/>
                  <a:moveTo>
                    <a:pt x="163" y="43"/>
                  </a:moveTo>
                  <a:cubicBezTo>
                    <a:pt x="145" y="32"/>
                    <a:pt x="145" y="32"/>
                    <a:pt x="145" y="32"/>
                  </a:cubicBezTo>
                  <a:cubicBezTo>
                    <a:pt x="144" y="32"/>
                    <a:pt x="144" y="32"/>
                    <a:pt x="144" y="32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22" y="39"/>
                    <a:pt x="122" y="39"/>
                    <a:pt x="122" y="39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62" y="37"/>
                    <a:pt x="162" y="37"/>
                    <a:pt x="162" y="37"/>
                  </a:cubicBezTo>
                  <a:cubicBezTo>
                    <a:pt x="162" y="37"/>
                    <a:pt x="163" y="37"/>
                    <a:pt x="163" y="37"/>
                  </a:cubicBezTo>
                  <a:lnTo>
                    <a:pt x="163" y="43"/>
                  </a:lnTo>
                  <a:close/>
                  <a:moveTo>
                    <a:pt x="144" y="48"/>
                  </a:moveTo>
                  <a:cubicBezTo>
                    <a:pt x="143" y="48"/>
                    <a:pt x="143" y="48"/>
                    <a:pt x="143" y="48"/>
                  </a:cubicBezTo>
                  <a:cubicBezTo>
                    <a:pt x="125" y="40"/>
                    <a:pt x="125" y="40"/>
                    <a:pt x="125" y="40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62" y="45"/>
                    <a:pt x="162" y="45"/>
                    <a:pt x="162" y="45"/>
                  </a:cubicBezTo>
                  <a:cubicBezTo>
                    <a:pt x="162" y="45"/>
                    <a:pt x="163" y="45"/>
                    <a:pt x="163" y="45"/>
                  </a:cubicBezTo>
                  <a:cubicBezTo>
                    <a:pt x="163" y="66"/>
                    <a:pt x="163" y="66"/>
                    <a:pt x="163" y="66"/>
                  </a:cubicBezTo>
                  <a:lnTo>
                    <a:pt x="144" y="48"/>
                  </a:lnTo>
                  <a:close/>
                  <a:moveTo>
                    <a:pt x="163" y="35"/>
                  </a:moveTo>
                  <a:cubicBezTo>
                    <a:pt x="145" y="23"/>
                    <a:pt x="145" y="23"/>
                    <a:pt x="145" y="23"/>
                  </a:cubicBezTo>
                  <a:cubicBezTo>
                    <a:pt x="144" y="23"/>
                    <a:pt x="144" y="23"/>
                    <a:pt x="144" y="23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3" y="30"/>
                    <a:pt x="113" y="30"/>
                    <a:pt x="113" y="30"/>
                  </a:cubicBezTo>
                  <a:cubicBezTo>
                    <a:pt x="144" y="18"/>
                    <a:pt x="144" y="18"/>
                    <a:pt x="144" y="18"/>
                  </a:cubicBezTo>
                  <a:cubicBezTo>
                    <a:pt x="162" y="30"/>
                    <a:pt x="162" y="30"/>
                    <a:pt x="162" y="30"/>
                  </a:cubicBezTo>
                  <a:cubicBezTo>
                    <a:pt x="162" y="30"/>
                    <a:pt x="163" y="30"/>
                    <a:pt x="163" y="30"/>
                  </a:cubicBezTo>
                  <a:lnTo>
                    <a:pt x="163" y="35"/>
                  </a:lnTo>
                  <a:close/>
                  <a:moveTo>
                    <a:pt x="113" y="73"/>
                  </a:moveTo>
                  <a:cubicBezTo>
                    <a:pt x="144" y="64"/>
                    <a:pt x="144" y="64"/>
                    <a:pt x="144" y="64"/>
                  </a:cubicBezTo>
                  <a:cubicBezTo>
                    <a:pt x="154" y="68"/>
                    <a:pt x="154" y="68"/>
                    <a:pt x="154" y="68"/>
                  </a:cubicBezTo>
                  <a:cubicBezTo>
                    <a:pt x="162" y="76"/>
                    <a:pt x="162" y="76"/>
                    <a:pt x="162" y="76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44" y="69"/>
                    <a:pt x="144" y="69"/>
                    <a:pt x="144" y="69"/>
                  </a:cubicBezTo>
                  <a:cubicBezTo>
                    <a:pt x="113" y="77"/>
                    <a:pt x="113" y="77"/>
                    <a:pt x="113" y="77"/>
                  </a:cubicBezTo>
                  <a:lnTo>
                    <a:pt x="113" y="73"/>
                  </a:lnTo>
                  <a:close/>
                  <a:moveTo>
                    <a:pt x="145" y="9"/>
                  </a:moveTo>
                  <a:cubicBezTo>
                    <a:pt x="163" y="20"/>
                    <a:pt x="163" y="20"/>
                    <a:pt x="163" y="20"/>
                  </a:cubicBezTo>
                  <a:cubicBezTo>
                    <a:pt x="163" y="28"/>
                    <a:pt x="163" y="28"/>
                    <a:pt x="163" y="28"/>
                  </a:cubicBezTo>
                  <a:cubicBezTo>
                    <a:pt x="145" y="17"/>
                    <a:pt x="145" y="17"/>
                    <a:pt x="145" y="17"/>
                  </a:cubicBezTo>
                  <a:cubicBezTo>
                    <a:pt x="144" y="16"/>
                    <a:pt x="144" y="16"/>
                    <a:pt x="144" y="16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3" y="21"/>
                    <a:pt x="113" y="21"/>
                    <a:pt x="113" y="21"/>
                  </a:cubicBezTo>
                  <a:lnTo>
                    <a:pt x="145" y="9"/>
                  </a:lnTo>
                  <a:close/>
                  <a:moveTo>
                    <a:pt x="113" y="79"/>
                  </a:moveTo>
                  <a:cubicBezTo>
                    <a:pt x="144" y="71"/>
                    <a:pt x="144" y="71"/>
                    <a:pt x="144" y="71"/>
                  </a:cubicBezTo>
                  <a:cubicBezTo>
                    <a:pt x="163" y="78"/>
                    <a:pt x="163" y="78"/>
                    <a:pt x="163" y="78"/>
                  </a:cubicBezTo>
                  <a:cubicBezTo>
                    <a:pt x="163" y="84"/>
                    <a:pt x="163" y="84"/>
                    <a:pt x="163" y="84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44" y="77"/>
                    <a:pt x="144" y="77"/>
                    <a:pt x="144" y="77"/>
                  </a:cubicBezTo>
                  <a:cubicBezTo>
                    <a:pt x="113" y="85"/>
                    <a:pt x="113" y="85"/>
                    <a:pt x="113" y="85"/>
                  </a:cubicBezTo>
                  <a:lnTo>
                    <a:pt x="113" y="79"/>
                  </a:lnTo>
                  <a:close/>
                  <a:moveTo>
                    <a:pt x="278" y="41"/>
                  </a:moveTo>
                  <a:cubicBezTo>
                    <a:pt x="278" y="48"/>
                    <a:pt x="278" y="48"/>
                    <a:pt x="278" y="48"/>
                  </a:cubicBezTo>
                  <a:cubicBezTo>
                    <a:pt x="272" y="48"/>
                    <a:pt x="272" y="48"/>
                    <a:pt x="272" y="48"/>
                  </a:cubicBezTo>
                  <a:cubicBezTo>
                    <a:pt x="272" y="41"/>
                    <a:pt x="272" y="41"/>
                    <a:pt x="272" y="41"/>
                  </a:cubicBezTo>
                  <a:lnTo>
                    <a:pt x="278" y="41"/>
                  </a:lnTo>
                  <a:close/>
                  <a:moveTo>
                    <a:pt x="287" y="41"/>
                  </a:moveTo>
                  <a:cubicBezTo>
                    <a:pt x="287" y="48"/>
                    <a:pt x="287" y="48"/>
                    <a:pt x="287" y="48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1"/>
                    <a:pt x="280" y="41"/>
                    <a:pt x="280" y="41"/>
                  </a:cubicBezTo>
                  <a:lnTo>
                    <a:pt x="287" y="41"/>
                  </a:lnTo>
                  <a:close/>
                  <a:moveTo>
                    <a:pt x="295" y="41"/>
                  </a:moveTo>
                  <a:cubicBezTo>
                    <a:pt x="295" y="48"/>
                    <a:pt x="295" y="48"/>
                    <a:pt x="295" y="48"/>
                  </a:cubicBezTo>
                  <a:cubicBezTo>
                    <a:pt x="288" y="48"/>
                    <a:pt x="288" y="48"/>
                    <a:pt x="288" y="48"/>
                  </a:cubicBezTo>
                  <a:cubicBezTo>
                    <a:pt x="288" y="41"/>
                    <a:pt x="288" y="41"/>
                    <a:pt x="288" y="41"/>
                  </a:cubicBezTo>
                  <a:lnTo>
                    <a:pt x="295" y="41"/>
                  </a:lnTo>
                  <a:close/>
                  <a:moveTo>
                    <a:pt x="304" y="41"/>
                  </a:moveTo>
                  <a:cubicBezTo>
                    <a:pt x="304" y="48"/>
                    <a:pt x="304" y="48"/>
                    <a:pt x="304" y="48"/>
                  </a:cubicBezTo>
                  <a:cubicBezTo>
                    <a:pt x="297" y="48"/>
                    <a:pt x="297" y="48"/>
                    <a:pt x="297" y="48"/>
                  </a:cubicBezTo>
                  <a:cubicBezTo>
                    <a:pt x="297" y="41"/>
                    <a:pt x="297" y="41"/>
                    <a:pt x="297" y="41"/>
                  </a:cubicBezTo>
                  <a:lnTo>
                    <a:pt x="304" y="41"/>
                  </a:lnTo>
                  <a:close/>
                  <a:moveTo>
                    <a:pt x="312" y="41"/>
                  </a:moveTo>
                  <a:cubicBezTo>
                    <a:pt x="312" y="48"/>
                    <a:pt x="312" y="48"/>
                    <a:pt x="312" y="48"/>
                  </a:cubicBezTo>
                  <a:cubicBezTo>
                    <a:pt x="305" y="48"/>
                    <a:pt x="305" y="48"/>
                    <a:pt x="305" y="48"/>
                  </a:cubicBezTo>
                  <a:cubicBezTo>
                    <a:pt x="305" y="41"/>
                    <a:pt x="305" y="41"/>
                    <a:pt x="305" y="41"/>
                  </a:cubicBezTo>
                  <a:lnTo>
                    <a:pt x="312" y="41"/>
                  </a:lnTo>
                  <a:close/>
                  <a:moveTo>
                    <a:pt x="295" y="67"/>
                  </a:moveTo>
                  <a:cubicBezTo>
                    <a:pt x="288" y="67"/>
                    <a:pt x="288" y="67"/>
                    <a:pt x="288" y="67"/>
                  </a:cubicBezTo>
                  <a:cubicBezTo>
                    <a:pt x="288" y="60"/>
                    <a:pt x="288" y="60"/>
                    <a:pt x="288" y="60"/>
                  </a:cubicBezTo>
                  <a:cubicBezTo>
                    <a:pt x="295" y="60"/>
                    <a:pt x="295" y="60"/>
                    <a:pt x="295" y="60"/>
                  </a:cubicBezTo>
                  <a:lnTo>
                    <a:pt x="295" y="67"/>
                  </a:lnTo>
                  <a:close/>
                  <a:moveTo>
                    <a:pt x="297" y="60"/>
                  </a:moveTo>
                  <a:cubicBezTo>
                    <a:pt x="304" y="60"/>
                    <a:pt x="304" y="60"/>
                    <a:pt x="304" y="60"/>
                  </a:cubicBezTo>
                  <a:cubicBezTo>
                    <a:pt x="304" y="67"/>
                    <a:pt x="304" y="67"/>
                    <a:pt x="304" y="67"/>
                  </a:cubicBezTo>
                  <a:cubicBezTo>
                    <a:pt x="297" y="67"/>
                    <a:pt x="297" y="67"/>
                    <a:pt x="297" y="67"/>
                  </a:cubicBezTo>
                  <a:lnTo>
                    <a:pt x="297" y="60"/>
                  </a:lnTo>
                  <a:close/>
                  <a:moveTo>
                    <a:pt x="287" y="67"/>
                  </a:moveTo>
                  <a:cubicBezTo>
                    <a:pt x="280" y="67"/>
                    <a:pt x="280" y="67"/>
                    <a:pt x="280" y="67"/>
                  </a:cubicBezTo>
                  <a:cubicBezTo>
                    <a:pt x="280" y="60"/>
                    <a:pt x="280" y="60"/>
                    <a:pt x="280" y="60"/>
                  </a:cubicBezTo>
                  <a:cubicBezTo>
                    <a:pt x="287" y="60"/>
                    <a:pt x="287" y="60"/>
                    <a:pt x="287" y="60"/>
                  </a:cubicBezTo>
                  <a:lnTo>
                    <a:pt x="287" y="67"/>
                  </a:lnTo>
                  <a:close/>
                  <a:moveTo>
                    <a:pt x="278" y="67"/>
                  </a:moveTo>
                  <a:cubicBezTo>
                    <a:pt x="272" y="67"/>
                    <a:pt x="272" y="67"/>
                    <a:pt x="272" y="67"/>
                  </a:cubicBezTo>
                  <a:cubicBezTo>
                    <a:pt x="272" y="60"/>
                    <a:pt x="272" y="60"/>
                    <a:pt x="272" y="60"/>
                  </a:cubicBezTo>
                  <a:cubicBezTo>
                    <a:pt x="278" y="60"/>
                    <a:pt x="278" y="60"/>
                    <a:pt x="278" y="60"/>
                  </a:cubicBezTo>
                  <a:lnTo>
                    <a:pt x="278" y="67"/>
                  </a:lnTo>
                  <a:close/>
                  <a:moveTo>
                    <a:pt x="278" y="69"/>
                  </a:moveTo>
                  <a:cubicBezTo>
                    <a:pt x="278" y="77"/>
                    <a:pt x="278" y="77"/>
                    <a:pt x="278" y="77"/>
                  </a:cubicBezTo>
                  <a:cubicBezTo>
                    <a:pt x="272" y="77"/>
                    <a:pt x="272" y="77"/>
                    <a:pt x="272" y="77"/>
                  </a:cubicBezTo>
                  <a:cubicBezTo>
                    <a:pt x="272" y="69"/>
                    <a:pt x="272" y="69"/>
                    <a:pt x="272" y="69"/>
                  </a:cubicBezTo>
                  <a:lnTo>
                    <a:pt x="278" y="69"/>
                  </a:lnTo>
                  <a:close/>
                  <a:moveTo>
                    <a:pt x="280" y="69"/>
                  </a:moveTo>
                  <a:cubicBezTo>
                    <a:pt x="287" y="69"/>
                    <a:pt x="287" y="69"/>
                    <a:pt x="287" y="69"/>
                  </a:cubicBezTo>
                  <a:cubicBezTo>
                    <a:pt x="287" y="77"/>
                    <a:pt x="287" y="77"/>
                    <a:pt x="287" y="77"/>
                  </a:cubicBezTo>
                  <a:cubicBezTo>
                    <a:pt x="280" y="77"/>
                    <a:pt x="280" y="77"/>
                    <a:pt x="280" y="77"/>
                  </a:cubicBezTo>
                  <a:lnTo>
                    <a:pt x="280" y="69"/>
                  </a:lnTo>
                  <a:close/>
                  <a:moveTo>
                    <a:pt x="288" y="69"/>
                  </a:moveTo>
                  <a:cubicBezTo>
                    <a:pt x="295" y="69"/>
                    <a:pt x="295" y="69"/>
                    <a:pt x="295" y="69"/>
                  </a:cubicBezTo>
                  <a:cubicBezTo>
                    <a:pt x="295" y="77"/>
                    <a:pt x="295" y="77"/>
                    <a:pt x="295" y="77"/>
                  </a:cubicBezTo>
                  <a:cubicBezTo>
                    <a:pt x="288" y="77"/>
                    <a:pt x="288" y="77"/>
                    <a:pt x="288" y="77"/>
                  </a:cubicBezTo>
                  <a:lnTo>
                    <a:pt x="288" y="69"/>
                  </a:lnTo>
                  <a:close/>
                  <a:moveTo>
                    <a:pt x="297" y="69"/>
                  </a:moveTo>
                  <a:cubicBezTo>
                    <a:pt x="304" y="69"/>
                    <a:pt x="304" y="69"/>
                    <a:pt x="304" y="69"/>
                  </a:cubicBezTo>
                  <a:cubicBezTo>
                    <a:pt x="304" y="77"/>
                    <a:pt x="304" y="77"/>
                    <a:pt x="304" y="77"/>
                  </a:cubicBezTo>
                  <a:cubicBezTo>
                    <a:pt x="297" y="77"/>
                    <a:pt x="297" y="77"/>
                    <a:pt x="297" y="77"/>
                  </a:cubicBezTo>
                  <a:lnTo>
                    <a:pt x="297" y="69"/>
                  </a:lnTo>
                  <a:close/>
                  <a:moveTo>
                    <a:pt x="305" y="69"/>
                  </a:moveTo>
                  <a:cubicBezTo>
                    <a:pt x="312" y="69"/>
                    <a:pt x="312" y="69"/>
                    <a:pt x="312" y="69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305" y="77"/>
                    <a:pt x="305" y="77"/>
                    <a:pt x="305" y="77"/>
                  </a:cubicBezTo>
                  <a:lnTo>
                    <a:pt x="305" y="69"/>
                  </a:lnTo>
                  <a:close/>
                  <a:moveTo>
                    <a:pt x="305" y="67"/>
                  </a:moveTo>
                  <a:cubicBezTo>
                    <a:pt x="305" y="60"/>
                    <a:pt x="305" y="60"/>
                    <a:pt x="305" y="60"/>
                  </a:cubicBezTo>
                  <a:cubicBezTo>
                    <a:pt x="312" y="60"/>
                    <a:pt x="312" y="60"/>
                    <a:pt x="312" y="60"/>
                  </a:cubicBezTo>
                  <a:cubicBezTo>
                    <a:pt x="312" y="67"/>
                    <a:pt x="312" y="67"/>
                    <a:pt x="312" y="67"/>
                  </a:cubicBezTo>
                  <a:lnTo>
                    <a:pt x="305" y="67"/>
                  </a:lnTo>
                  <a:close/>
                  <a:moveTo>
                    <a:pt x="305" y="58"/>
                  </a:moveTo>
                  <a:cubicBezTo>
                    <a:pt x="305" y="50"/>
                    <a:pt x="305" y="50"/>
                    <a:pt x="305" y="50"/>
                  </a:cubicBezTo>
                  <a:cubicBezTo>
                    <a:pt x="312" y="50"/>
                    <a:pt x="312" y="50"/>
                    <a:pt x="312" y="50"/>
                  </a:cubicBezTo>
                  <a:cubicBezTo>
                    <a:pt x="312" y="58"/>
                    <a:pt x="312" y="58"/>
                    <a:pt x="312" y="58"/>
                  </a:cubicBezTo>
                  <a:lnTo>
                    <a:pt x="305" y="58"/>
                  </a:lnTo>
                  <a:close/>
                  <a:moveTo>
                    <a:pt x="304" y="58"/>
                  </a:moveTo>
                  <a:cubicBezTo>
                    <a:pt x="297" y="58"/>
                    <a:pt x="297" y="58"/>
                    <a:pt x="297" y="58"/>
                  </a:cubicBezTo>
                  <a:cubicBezTo>
                    <a:pt x="297" y="50"/>
                    <a:pt x="297" y="50"/>
                    <a:pt x="297" y="50"/>
                  </a:cubicBezTo>
                  <a:cubicBezTo>
                    <a:pt x="304" y="50"/>
                    <a:pt x="304" y="50"/>
                    <a:pt x="304" y="50"/>
                  </a:cubicBezTo>
                  <a:lnTo>
                    <a:pt x="304" y="58"/>
                  </a:lnTo>
                  <a:close/>
                  <a:moveTo>
                    <a:pt x="295" y="58"/>
                  </a:moveTo>
                  <a:cubicBezTo>
                    <a:pt x="288" y="58"/>
                    <a:pt x="288" y="58"/>
                    <a:pt x="288" y="58"/>
                  </a:cubicBezTo>
                  <a:cubicBezTo>
                    <a:pt x="288" y="50"/>
                    <a:pt x="288" y="50"/>
                    <a:pt x="288" y="50"/>
                  </a:cubicBezTo>
                  <a:cubicBezTo>
                    <a:pt x="295" y="50"/>
                    <a:pt x="295" y="50"/>
                    <a:pt x="295" y="50"/>
                  </a:cubicBezTo>
                  <a:lnTo>
                    <a:pt x="295" y="58"/>
                  </a:lnTo>
                  <a:close/>
                  <a:moveTo>
                    <a:pt x="287" y="58"/>
                  </a:moveTo>
                  <a:cubicBezTo>
                    <a:pt x="280" y="58"/>
                    <a:pt x="280" y="58"/>
                    <a:pt x="280" y="58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7" y="50"/>
                    <a:pt x="287" y="50"/>
                    <a:pt x="287" y="50"/>
                  </a:cubicBezTo>
                  <a:lnTo>
                    <a:pt x="287" y="58"/>
                  </a:lnTo>
                  <a:close/>
                  <a:moveTo>
                    <a:pt x="278" y="58"/>
                  </a:moveTo>
                  <a:cubicBezTo>
                    <a:pt x="272" y="58"/>
                    <a:pt x="272" y="58"/>
                    <a:pt x="272" y="58"/>
                  </a:cubicBezTo>
                  <a:cubicBezTo>
                    <a:pt x="272" y="50"/>
                    <a:pt x="272" y="50"/>
                    <a:pt x="272" y="50"/>
                  </a:cubicBezTo>
                  <a:cubicBezTo>
                    <a:pt x="278" y="50"/>
                    <a:pt x="278" y="50"/>
                    <a:pt x="278" y="50"/>
                  </a:cubicBezTo>
                  <a:lnTo>
                    <a:pt x="278" y="58"/>
                  </a:lnTo>
                  <a:close/>
                  <a:moveTo>
                    <a:pt x="270" y="58"/>
                  </a:moveTo>
                  <a:cubicBezTo>
                    <a:pt x="263" y="58"/>
                    <a:pt x="263" y="58"/>
                    <a:pt x="263" y="58"/>
                  </a:cubicBezTo>
                  <a:cubicBezTo>
                    <a:pt x="263" y="50"/>
                    <a:pt x="263" y="50"/>
                    <a:pt x="263" y="50"/>
                  </a:cubicBezTo>
                  <a:cubicBezTo>
                    <a:pt x="270" y="50"/>
                    <a:pt x="270" y="50"/>
                    <a:pt x="270" y="50"/>
                  </a:cubicBezTo>
                  <a:lnTo>
                    <a:pt x="270" y="58"/>
                  </a:lnTo>
                  <a:close/>
                  <a:moveTo>
                    <a:pt x="270" y="60"/>
                  </a:moveTo>
                  <a:cubicBezTo>
                    <a:pt x="270" y="67"/>
                    <a:pt x="270" y="67"/>
                    <a:pt x="270" y="67"/>
                  </a:cubicBezTo>
                  <a:cubicBezTo>
                    <a:pt x="263" y="67"/>
                    <a:pt x="263" y="67"/>
                    <a:pt x="263" y="67"/>
                  </a:cubicBezTo>
                  <a:cubicBezTo>
                    <a:pt x="263" y="60"/>
                    <a:pt x="263" y="60"/>
                    <a:pt x="263" y="60"/>
                  </a:cubicBezTo>
                  <a:lnTo>
                    <a:pt x="270" y="60"/>
                  </a:lnTo>
                  <a:close/>
                  <a:moveTo>
                    <a:pt x="270" y="69"/>
                  </a:moveTo>
                  <a:cubicBezTo>
                    <a:pt x="270" y="77"/>
                    <a:pt x="270" y="77"/>
                    <a:pt x="270" y="77"/>
                  </a:cubicBezTo>
                  <a:cubicBezTo>
                    <a:pt x="263" y="77"/>
                    <a:pt x="263" y="77"/>
                    <a:pt x="263" y="77"/>
                  </a:cubicBezTo>
                  <a:cubicBezTo>
                    <a:pt x="263" y="69"/>
                    <a:pt x="263" y="69"/>
                    <a:pt x="263" y="69"/>
                  </a:cubicBezTo>
                  <a:lnTo>
                    <a:pt x="270" y="69"/>
                  </a:lnTo>
                  <a:close/>
                  <a:moveTo>
                    <a:pt x="270" y="79"/>
                  </a:moveTo>
                  <a:cubicBezTo>
                    <a:pt x="270" y="86"/>
                    <a:pt x="270" y="86"/>
                    <a:pt x="270" y="86"/>
                  </a:cubicBezTo>
                  <a:cubicBezTo>
                    <a:pt x="263" y="86"/>
                    <a:pt x="263" y="86"/>
                    <a:pt x="263" y="86"/>
                  </a:cubicBezTo>
                  <a:cubicBezTo>
                    <a:pt x="263" y="79"/>
                    <a:pt x="263" y="79"/>
                    <a:pt x="263" y="79"/>
                  </a:cubicBezTo>
                  <a:lnTo>
                    <a:pt x="270" y="79"/>
                  </a:lnTo>
                  <a:close/>
                  <a:moveTo>
                    <a:pt x="272" y="79"/>
                  </a:moveTo>
                  <a:cubicBezTo>
                    <a:pt x="278" y="79"/>
                    <a:pt x="278" y="79"/>
                    <a:pt x="278" y="79"/>
                  </a:cubicBezTo>
                  <a:cubicBezTo>
                    <a:pt x="278" y="86"/>
                    <a:pt x="278" y="86"/>
                    <a:pt x="278" y="86"/>
                  </a:cubicBezTo>
                  <a:cubicBezTo>
                    <a:pt x="272" y="86"/>
                    <a:pt x="272" y="86"/>
                    <a:pt x="272" y="86"/>
                  </a:cubicBezTo>
                  <a:lnTo>
                    <a:pt x="272" y="79"/>
                  </a:lnTo>
                  <a:close/>
                  <a:moveTo>
                    <a:pt x="280" y="79"/>
                  </a:moveTo>
                  <a:cubicBezTo>
                    <a:pt x="287" y="79"/>
                    <a:pt x="287" y="79"/>
                    <a:pt x="287" y="79"/>
                  </a:cubicBezTo>
                  <a:cubicBezTo>
                    <a:pt x="287" y="86"/>
                    <a:pt x="287" y="86"/>
                    <a:pt x="287" y="86"/>
                  </a:cubicBezTo>
                  <a:cubicBezTo>
                    <a:pt x="280" y="86"/>
                    <a:pt x="280" y="86"/>
                    <a:pt x="280" y="86"/>
                  </a:cubicBezTo>
                  <a:lnTo>
                    <a:pt x="280" y="79"/>
                  </a:lnTo>
                  <a:close/>
                  <a:moveTo>
                    <a:pt x="288" y="79"/>
                  </a:moveTo>
                  <a:cubicBezTo>
                    <a:pt x="295" y="79"/>
                    <a:pt x="295" y="79"/>
                    <a:pt x="295" y="79"/>
                  </a:cubicBezTo>
                  <a:cubicBezTo>
                    <a:pt x="295" y="86"/>
                    <a:pt x="295" y="86"/>
                    <a:pt x="295" y="86"/>
                  </a:cubicBezTo>
                  <a:cubicBezTo>
                    <a:pt x="288" y="86"/>
                    <a:pt x="288" y="86"/>
                    <a:pt x="288" y="86"/>
                  </a:cubicBezTo>
                  <a:lnTo>
                    <a:pt x="288" y="79"/>
                  </a:lnTo>
                  <a:close/>
                  <a:moveTo>
                    <a:pt x="297" y="79"/>
                  </a:moveTo>
                  <a:cubicBezTo>
                    <a:pt x="304" y="79"/>
                    <a:pt x="304" y="79"/>
                    <a:pt x="304" y="79"/>
                  </a:cubicBezTo>
                  <a:cubicBezTo>
                    <a:pt x="304" y="86"/>
                    <a:pt x="304" y="86"/>
                    <a:pt x="304" y="86"/>
                  </a:cubicBezTo>
                  <a:cubicBezTo>
                    <a:pt x="297" y="86"/>
                    <a:pt x="297" y="86"/>
                    <a:pt x="297" y="86"/>
                  </a:cubicBezTo>
                  <a:lnTo>
                    <a:pt x="297" y="79"/>
                  </a:lnTo>
                  <a:close/>
                  <a:moveTo>
                    <a:pt x="305" y="79"/>
                  </a:moveTo>
                  <a:cubicBezTo>
                    <a:pt x="312" y="79"/>
                    <a:pt x="312" y="79"/>
                    <a:pt x="312" y="79"/>
                  </a:cubicBezTo>
                  <a:cubicBezTo>
                    <a:pt x="312" y="86"/>
                    <a:pt x="312" y="86"/>
                    <a:pt x="312" y="86"/>
                  </a:cubicBezTo>
                  <a:cubicBezTo>
                    <a:pt x="305" y="86"/>
                    <a:pt x="305" y="86"/>
                    <a:pt x="305" y="86"/>
                  </a:cubicBezTo>
                  <a:lnTo>
                    <a:pt x="305" y="79"/>
                  </a:lnTo>
                  <a:close/>
                  <a:moveTo>
                    <a:pt x="270" y="48"/>
                  </a:moveTo>
                  <a:cubicBezTo>
                    <a:pt x="263" y="48"/>
                    <a:pt x="263" y="48"/>
                    <a:pt x="263" y="48"/>
                  </a:cubicBezTo>
                  <a:cubicBezTo>
                    <a:pt x="263" y="41"/>
                    <a:pt x="263" y="41"/>
                    <a:pt x="263" y="41"/>
                  </a:cubicBezTo>
                  <a:cubicBezTo>
                    <a:pt x="270" y="41"/>
                    <a:pt x="270" y="41"/>
                    <a:pt x="270" y="41"/>
                  </a:cubicBezTo>
                  <a:lnTo>
                    <a:pt x="270" y="48"/>
                  </a:lnTo>
                  <a:close/>
                  <a:moveTo>
                    <a:pt x="263" y="88"/>
                  </a:moveTo>
                  <a:cubicBezTo>
                    <a:pt x="270" y="88"/>
                    <a:pt x="270" y="88"/>
                    <a:pt x="270" y="88"/>
                  </a:cubicBezTo>
                  <a:cubicBezTo>
                    <a:pt x="270" y="95"/>
                    <a:pt x="270" y="95"/>
                    <a:pt x="270" y="95"/>
                  </a:cubicBezTo>
                  <a:cubicBezTo>
                    <a:pt x="263" y="95"/>
                    <a:pt x="263" y="95"/>
                    <a:pt x="263" y="95"/>
                  </a:cubicBezTo>
                  <a:lnTo>
                    <a:pt x="263" y="88"/>
                  </a:lnTo>
                  <a:close/>
                  <a:moveTo>
                    <a:pt x="272" y="88"/>
                  </a:moveTo>
                  <a:cubicBezTo>
                    <a:pt x="278" y="88"/>
                    <a:pt x="278" y="88"/>
                    <a:pt x="278" y="88"/>
                  </a:cubicBezTo>
                  <a:cubicBezTo>
                    <a:pt x="278" y="95"/>
                    <a:pt x="278" y="95"/>
                    <a:pt x="278" y="95"/>
                  </a:cubicBezTo>
                  <a:cubicBezTo>
                    <a:pt x="272" y="95"/>
                    <a:pt x="272" y="95"/>
                    <a:pt x="272" y="95"/>
                  </a:cubicBezTo>
                  <a:lnTo>
                    <a:pt x="272" y="88"/>
                  </a:lnTo>
                  <a:close/>
                  <a:moveTo>
                    <a:pt x="280" y="88"/>
                  </a:moveTo>
                  <a:cubicBezTo>
                    <a:pt x="287" y="88"/>
                    <a:pt x="287" y="88"/>
                    <a:pt x="287" y="88"/>
                  </a:cubicBezTo>
                  <a:cubicBezTo>
                    <a:pt x="287" y="95"/>
                    <a:pt x="287" y="95"/>
                    <a:pt x="287" y="95"/>
                  </a:cubicBezTo>
                  <a:cubicBezTo>
                    <a:pt x="280" y="95"/>
                    <a:pt x="280" y="95"/>
                    <a:pt x="280" y="95"/>
                  </a:cubicBezTo>
                  <a:lnTo>
                    <a:pt x="280" y="88"/>
                  </a:lnTo>
                  <a:close/>
                  <a:moveTo>
                    <a:pt x="288" y="88"/>
                  </a:moveTo>
                  <a:cubicBezTo>
                    <a:pt x="295" y="88"/>
                    <a:pt x="295" y="88"/>
                    <a:pt x="295" y="88"/>
                  </a:cubicBezTo>
                  <a:cubicBezTo>
                    <a:pt x="295" y="95"/>
                    <a:pt x="295" y="95"/>
                    <a:pt x="295" y="95"/>
                  </a:cubicBezTo>
                  <a:cubicBezTo>
                    <a:pt x="288" y="95"/>
                    <a:pt x="288" y="95"/>
                    <a:pt x="288" y="95"/>
                  </a:cubicBezTo>
                  <a:lnTo>
                    <a:pt x="288" y="88"/>
                  </a:lnTo>
                  <a:close/>
                  <a:moveTo>
                    <a:pt x="297" y="88"/>
                  </a:moveTo>
                  <a:cubicBezTo>
                    <a:pt x="304" y="88"/>
                    <a:pt x="304" y="88"/>
                    <a:pt x="304" y="88"/>
                  </a:cubicBezTo>
                  <a:cubicBezTo>
                    <a:pt x="304" y="95"/>
                    <a:pt x="304" y="95"/>
                    <a:pt x="304" y="95"/>
                  </a:cubicBezTo>
                  <a:cubicBezTo>
                    <a:pt x="297" y="95"/>
                    <a:pt x="297" y="95"/>
                    <a:pt x="297" y="95"/>
                  </a:cubicBezTo>
                  <a:lnTo>
                    <a:pt x="297" y="88"/>
                  </a:lnTo>
                  <a:close/>
                  <a:moveTo>
                    <a:pt x="305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312" y="95"/>
                    <a:pt x="312" y="95"/>
                    <a:pt x="312" y="95"/>
                  </a:cubicBezTo>
                  <a:cubicBezTo>
                    <a:pt x="305" y="95"/>
                    <a:pt x="305" y="95"/>
                    <a:pt x="305" y="95"/>
                  </a:cubicBezTo>
                  <a:lnTo>
                    <a:pt x="305" y="88"/>
                  </a:lnTo>
                  <a:close/>
                  <a:moveTo>
                    <a:pt x="312" y="36"/>
                  </a:moveTo>
                  <a:cubicBezTo>
                    <a:pt x="312" y="39"/>
                    <a:pt x="312" y="39"/>
                    <a:pt x="312" y="39"/>
                  </a:cubicBezTo>
                  <a:cubicBezTo>
                    <a:pt x="305" y="39"/>
                    <a:pt x="305" y="39"/>
                    <a:pt x="305" y="39"/>
                  </a:cubicBezTo>
                  <a:cubicBezTo>
                    <a:pt x="305" y="39"/>
                    <a:pt x="304" y="39"/>
                    <a:pt x="304" y="39"/>
                  </a:cubicBezTo>
                  <a:cubicBezTo>
                    <a:pt x="304" y="39"/>
                    <a:pt x="304" y="39"/>
                    <a:pt x="304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96" y="39"/>
                    <a:pt x="296" y="39"/>
                    <a:pt x="296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8" y="39"/>
                    <a:pt x="288" y="39"/>
                    <a:pt x="288" y="39"/>
                  </a:cubicBezTo>
                  <a:cubicBezTo>
                    <a:pt x="287" y="39"/>
                    <a:pt x="287" y="39"/>
                    <a:pt x="287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9" y="39"/>
                    <a:pt x="279" y="39"/>
                    <a:pt x="279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1" y="39"/>
                  </a:cubicBezTo>
                  <a:cubicBezTo>
                    <a:pt x="271" y="39"/>
                    <a:pt x="271" y="39"/>
                    <a:pt x="270" y="39"/>
                  </a:cubicBezTo>
                  <a:cubicBezTo>
                    <a:pt x="263" y="39"/>
                    <a:pt x="263" y="39"/>
                    <a:pt x="263" y="39"/>
                  </a:cubicBezTo>
                  <a:cubicBezTo>
                    <a:pt x="263" y="3"/>
                    <a:pt x="263" y="3"/>
                    <a:pt x="263" y="3"/>
                  </a:cubicBezTo>
                  <a:lnTo>
                    <a:pt x="312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281"/>
            <p:cNvSpPr>
              <a:spLocks noEditPoints="1"/>
            </p:cNvSpPr>
            <p:nvPr userDrawn="1"/>
          </p:nvSpPr>
          <p:spPr bwMode="auto">
            <a:xfrm>
              <a:off x="4313238" y="4302125"/>
              <a:ext cx="434975" cy="531813"/>
            </a:xfrm>
            <a:custGeom>
              <a:avLst/>
              <a:gdLst>
                <a:gd name="T0" fmla="*/ 217 w 274"/>
                <a:gd name="T1" fmla="*/ 119 h 335"/>
                <a:gd name="T2" fmla="*/ 178 w 274"/>
                <a:gd name="T3" fmla="*/ 80 h 335"/>
                <a:gd name="T4" fmla="*/ 217 w 274"/>
                <a:gd name="T5" fmla="*/ 80 h 335"/>
                <a:gd name="T6" fmla="*/ 139 w 274"/>
                <a:gd name="T7" fmla="*/ 0 h 335"/>
                <a:gd name="T8" fmla="*/ 56 w 274"/>
                <a:gd name="T9" fmla="*/ 80 h 335"/>
                <a:gd name="T10" fmla="*/ 96 w 274"/>
                <a:gd name="T11" fmla="*/ 80 h 335"/>
                <a:gd name="T12" fmla="*/ 56 w 274"/>
                <a:gd name="T13" fmla="*/ 119 h 335"/>
                <a:gd name="T14" fmla="*/ 96 w 274"/>
                <a:gd name="T15" fmla="*/ 119 h 335"/>
                <a:gd name="T16" fmla="*/ 0 w 274"/>
                <a:gd name="T17" fmla="*/ 216 h 335"/>
                <a:gd name="T18" fmla="*/ 117 w 274"/>
                <a:gd name="T19" fmla="*/ 216 h 335"/>
                <a:gd name="T20" fmla="*/ 117 w 274"/>
                <a:gd name="T21" fmla="*/ 335 h 335"/>
                <a:gd name="T22" fmla="*/ 156 w 274"/>
                <a:gd name="T23" fmla="*/ 335 h 335"/>
                <a:gd name="T24" fmla="*/ 156 w 274"/>
                <a:gd name="T25" fmla="*/ 216 h 335"/>
                <a:gd name="T26" fmla="*/ 274 w 274"/>
                <a:gd name="T27" fmla="*/ 216 h 335"/>
                <a:gd name="T28" fmla="*/ 183 w 274"/>
                <a:gd name="T29" fmla="*/ 119 h 335"/>
                <a:gd name="T30" fmla="*/ 217 w 274"/>
                <a:gd name="T31" fmla="*/ 119 h 335"/>
                <a:gd name="T32" fmla="*/ 252 w 274"/>
                <a:gd name="T33" fmla="*/ 207 h 335"/>
                <a:gd name="T34" fmla="*/ 152 w 274"/>
                <a:gd name="T35" fmla="*/ 207 h 335"/>
                <a:gd name="T36" fmla="*/ 152 w 274"/>
                <a:gd name="T37" fmla="*/ 331 h 335"/>
                <a:gd name="T38" fmla="*/ 122 w 274"/>
                <a:gd name="T39" fmla="*/ 331 h 335"/>
                <a:gd name="T40" fmla="*/ 122 w 274"/>
                <a:gd name="T41" fmla="*/ 207 h 335"/>
                <a:gd name="T42" fmla="*/ 21 w 274"/>
                <a:gd name="T43" fmla="*/ 207 h 335"/>
                <a:gd name="T44" fmla="*/ 113 w 274"/>
                <a:gd name="T45" fmla="*/ 110 h 335"/>
                <a:gd name="T46" fmla="*/ 78 w 274"/>
                <a:gd name="T47" fmla="*/ 110 h 335"/>
                <a:gd name="T48" fmla="*/ 113 w 274"/>
                <a:gd name="T49" fmla="*/ 75 h 335"/>
                <a:gd name="T50" fmla="*/ 78 w 274"/>
                <a:gd name="T51" fmla="*/ 75 h 335"/>
                <a:gd name="T52" fmla="*/ 139 w 274"/>
                <a:gd name="T53" fmla="*/ 9 h 335"/>
                <a:gd name="T54" fmla="*/ 200 w 274"/>
                <a:gd name="T55" fmla="*/ 75 h 335"/>
                <a:gd name="T56" fmla="*/ 161 w 274"/>
                <a:gd name="T57" fmla="*/ 75 h 335"/>
                <a:gd name="T58" fmla="*/ 200 w 274"/>
                <a:gd name="T59" fmla="*/ 110 h 335"/>
                <a:gd name="T60" fmla="*/ 161 w 274"/>
                <a:gd name="T61" fmla="*/ 110 h 335"/>
                <a:gd name="T62" fmla="*/ 252 w 274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4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7" y="216"/>
                  </a:lnTo>
                  <a:lnTo>
                    <a:pt x="117" y="335"/>
                  </a:lnTo>
                  <a:lnTo>
                    <a:pt x="156" y="335"/>
                  </a:lnTo>
                  <a:lnTo>
                    <a:pt x="156" y="216"/>
                  </a:lnTo>
                  <a:lnTo>
                    <a:pt x="274" y="216"/>
                  </a:lnTo>
                  <a:lnTo>
                    <a:pt x="183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52" y="207"/>
                  </a:lnTo>
                  <a:lnTo>
                    <a:pt x="152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1" y="207"/>
                  </a:lnTo>
                  <a:lnTo>
                    <a:pt x="113" y="110"/>
                  </a:lnTo>
                  <a:lnTo>
                    <a:pt x="78" y="110"/>
                  </a:lnTo>
                  <a:lnTo>
                    <a:pt x="113" y="75"/>
                  </a:lnTo>
                  <a:lnTo>
                    <a:pt x="78" y="75"/>
                  </a:lnTo>
                  <a:lnTo>
                    <a:pt x="139" y="9"/>
                  </a:lnTo>
                  <a:lnTo>
                    <a:pt x="200" y="75"/>
                  </a:lnTo>
                  <a:lnTo>
                    <a:pt x="161" y="75"/>
                  </a:lnTo>
                  <a:lnTo>
                    <a:pt x="200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282"/>
            <p:cNvSpPr>
              <a:spLocks noEditPoints="1"/>
            </p:cNvSpPr>
            <p:nvPr userDrawn="1"/>
          </p:nvSpPr>
          <p:spPr bwMode="auto">
            <a:xfrm>
              <a:off x="7381875" y="4302125"/>
              <a:ext cx="428625" cy="531813"/>
            </a:xfrm>
            <a:custGeom>
              <a:avLst/>
              <a:gdLst>
                <a:gd name="T0" fmla="*/ 217 w 270"/>
                <a:gd name="T1" fmla="*/ 119 h 335"/>
                <a:gd name="T2" fmla="*/ 178 w 270"/>
                <a:gd name="T3" fmla="*/ 80 h 335"/>
                <a:gd name="T4" fmla="*/ 217 w 270"/>
                <a:gd name="T5" fmla="*/ 80 h 335"/>
                <a:gd name="T6" fmla="*/ 139 w 270"/>
                <a:gd name="T7" fmla="*/ 0 h 335"/>
                <a:gd name="T8" fmla="*/ 56 w 270"/>
                <a:gd name="T9" fmla="*/ 80 h 335"/>
                <a:gd name="T10" fmla="*/ 96 w 270"/>
                <a:gd name="T11" fmla="*/ 80 h 335"/>
                <a:gd name="T12" fmla="*/ 56 w 270"/>
                <a:gd name="T13" fmla="*/ 119 h 335"/>
                <a:gd name="T14" fmla="*/ 96 w 270"/>
                <a:gd name="T15" fmla="*/ 119 h 335"/>
                <a:gd name="T16" fmla="*/ 0 w 270"/>
                <a:gd name="T17" fmla="*/ 216 h 335"/>
                <a:gd name="T18" fmla="*/ 113 w 270"/>
                <a:gd name="T19" fmla="*/ 216 h 335"/>
                <a:gd name="T20" fmla="*/ 113 w 270"/>
                <a:gd name="T21" fmla="*/ 335 h 335"/>
                <a:gd name="T22" fmla="*/ 157 w 270"/>
                <a:gd name="T23" fmla="*/ 335 h 335"/>
                <a:gd name="T24" fmla="*/ 157 w 270"/>
                <a:gd name="T25" fmla="*/ 216 h 335"/>
                <a:gd name="T26" fmla="*/ 270 w 270"/>
                <a:gd name="T27" fmla="*/ 216 h 335"/>
                <a:gd name="T28" fmla="*/ 178 w 270"/>
                <a:gd name="T29" fmla="*/ 119 h 335"/>
                <a:gd name="T30" fmla="*/ 217 w 270"/>
                <a:gd name="T31" fmla="*/ 119 h 335"/>
                <a:gd name="T32" fmla="*/ 252 w 270"/>
                <a:gd name="T33" fmla="*/ 207 h 335"/>
                <a:gd name="T34" fmla="*/ 148 w 270"/>
                <a:gd name="T35" fmla="*/ 207 h 335"/>
                <a:gd name="T36" fmla="*/ 148 w 270"/>
                <a:gd name="T37" fmla="*/ 331 h 335"/>
                <a:gd name="T38" fmla="*/ 122 w 270"/>
                <a:gd name="T39" fmla="*/ 331 h 335"/>
                <a:gd name="T40" fmla="*/ 122 w 270"/>
                <a:gd name="T41" fmla="*/ 207 h 335"/>
                <a:gd name="T42" fmla="*/ 22 w 270"/>
                <a:gd name="T43" fmla="*/ 207 h 335"/>
                <a:gd name="T44" fmla="*/ 113 w 270"/>
                <a:gd name="T45" fmla="*/ 110 h 335"/>
                <a:gd name="T46" fmla="*/ 74 w 270"/>
                <a:gd name="T47" fmla="*/ 110 h 335"/>
                <a:gd name="T48" fmla="*/ 113 w 270"/>
                <a:gd name="T49" fmla="*/ 75 h 335"/>
                <a:gd name="T50" fmla="*/ 74 w 270"/>
                <a:gd name="T51" fmla="*/ 75 h 335"/>
                <a:gd name="T52" fmla="*/ 139 w 270"/>
                <a:gd name="T53" fmla="*/ 9 h 335"/>
                <a:gd name="T54" fmla="*/ 196 w 270"/>
                <a:gd name="T55" fmla="*/ 75 h 335"/>
                <a:gd name="T56" fmla="*/ 161 w 270"/>
                <a:gd name="T57" fmla="*/ 75 h 335"/>
                <a:gd name="T58" fmla="*/ 196 w 270"/>
                <a:gd name="T59" fmla="*/ 110 h 335"/>
                <a:gd name="T60" fmla="*/ 161 w 270"/>
                <a:gd name="T61" fmla="*/ 110 h 335"/>
                <a:gd name="T62" fmla="*/ 252 w 270"/>
                <a:gd name="T63" fmla="*/ 20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0" h="335">
                  <a:moveTo>
                    <a:pt x="217" y="119"/>
                  </a:moveTo>
                  <a:lnTo>
                    <a:pt x="178" y="80"/>
                  </a:lnTo>
                  <a:lnTo>
                    <a:pt x="217" y="80"/>
                  </a:lnTo>
                  <a:lnTo>
                    <a:pt x="139" y="0"/>
                  </a:lnTo>
                  <a:lnTo>
                    <a:pt x="56" y="80"/>
                  </a:lnTo>
                  <a:lnTo>
                    <a:pt x="96" y="80"/>
                  </a:lnTo>
                  <a:lnTo>
                    <a:pt x="56" y="119"/>
                  </a:lnTo>
                  <a:lnTo>
                    <a:pt x="96" y="119"/>
                  </a:lnTo>
                  <a:lnTo>
                    <a:pt x="0" y="216"/>
                  </a:lnTo>
                  <a:lnTo>
                    <a:pt x="113" y="216"/>
                  </a:lnTo>
                  <a:lnTo>
                    <a:pt x="113" y="335"/>
                  </a:lnTo>
                  <a:lnTo>
                    <a:pt x="157" y="335"/>
                  </a:lnTo>
                  <a:lnTo>
                    <a:pt x="157" y="216"/>
                  </a:lnTo>
                  <a:lnTo>
                    <a:pt x="270" y="216"/>
                  </a:lnTo>
                  <a:lnTo>
                    <a:pt x="178" y="119"/>
                  </a:lnTo>
                  <a:lnTo>
                    <a:pt x="217" y="119"/>
                  </a:lnTo>
                  <a:close/>
                  <a:moveTo>
                    <a:pt x="252" y="207"/>
                  </a:moveTo>
                  <a:lnTo>
                    <a:pt x="148" y="207"/>
                  </a:lnTo>
                  <a:lnTo>
                    <a:pt x="148" y="331"/>
                  </a:lnTo>
                  <a:lnTo>
                    <a:pt x="122" y="331"/>
                  </a:lnTo>
                  <a:lnTo>
                    <a:pt x="122" y="207"/>
                  </a:lnTo>
                  <a:lnTo>
                    <a:pt x="22" y="207"/>
                  </a:lnTo>
                  <a:lnTo>
                    <a:pt x="113" y="110"/>
                  </a:lnTo>
                  <a:lnTo>
                    <a:pt x="74" y="110"/>
                  </a:lnTo>
                  <a:lnTo>
                    <a:pt x="113" y="75"/>
                  </a:lnTo>
                  <a:lnTo>
                    <a:pt x="74" y="75"/>
                  </a:lnTo>
                  <a:lnTo>
                    <a:pt x="139" y="9"/>
                  </a:lnTo>
                  <a:lnTo>
                    <a:pt x="196" y="75"/>
                  </a:lnTo>
                  <a:lnTo>
                    <a:pt x="161" y="75"/>
                  </a:lnTo>
                  <a:lnTo>
                    <a:pt x="196" y="110"/>
                  </a:lnTo>
                  <a:lnTo>
                    <a:pt x="161" y="110"/>
                  </a:lnTo>
                  <a:lnTo>
                    <a:pt x="252" y="2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283"/>
            <p:cNvSpPr>
              <a:spLocks noEditPoints="1"/>
            </p:cNvSpPr>
            <p:nvPr userDrawn="1"/>
          </p:nvSpPr>
          <p:spPr bwMode="auto">
            <a:xfrm>
              <a:off x="11722100" y="4714875"/>
              <a:ext cx="26988" cy="34925"/>
            </a:xfrm>
            <a:custGeom>
              <a:avLst/>
              <a:gdLst>
                <a:gd name="T0" fmla="*/ 2 w 4"/>
                <a:gd name="T1" fmla="*/ 0 h 5"/>
                <a:gd name="T2" fmla="*/ 0 w 4"/>
                <a:gd name="T3" fmla="*/ 1 h 5"/>
                <a:gd name="T4" fmla="*/ 1 w 4"/>
                <a:gd name="T5" fmla="*/ 4 h 5"/>
                <a:gd name="T6" fmla="*/ 2 w 4"/>
                <a:gd name="T7" fmla="*/ 5 h 5"/>
                <a:gd name="T8" fmla="*/ 3 w 4"/>
                <a:gd name="T9" fmla="*/ 4 h 5"/>
                <a:gd name="T10" fmla="*/ 3 w 4"/>
                <a:gd name="T11" fmla="*/ 1 h 5"/>
                <a:gd name="T12" fmla="*/ 2 w 4"/>
                <a:gd name="T13" fmla="*/ 0 h 5"/>
                <a:gd name="T14" fmla="*/ 2 w 4"/>
                <a:gd name="T15" fmla="*/ 4 h 5"/>
                <a:gd name="T16" fmla="*/ 1 w 4"/>
                <a:gd name="T17" fmla="*/ 3 h 5"/>
                <a:gd name="T18" fmla="*/ 1 w 4"/>
                <a:gd name="T19" fmla="*/ 1 h 5"/>
                <a:gd name="T20" fmla="*/ 2 w 4"/>
                <a:gd name="T21" fmla="*/ 1 h 5"/>
                <a:gd name="T22" fmla="*/ 2 w 4"/>
                <a:gd name="T23" fmla="*/ 1 h 5"/>
                <a:gd name="T24" fmla="*/ 2 w 4"/>
                <a:gd name="T2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0" y="4"/>
                    <a:pt x="1" y="4"/>
                  </a:cubicBezTo>
                  <a:cubicBezTo>
                    <a:pt x="1" y="4"/>
                    <a:pt x="2" y="5"/>
                    <a:pt x="2" y="5"/>
                  </a:cubicBezTo>
                  <a:cubicBezTo>
                    <a:pt x="2" y="5"/>
                    <a:pt x="2" y="4"/>
                    <a:pt x="3" y="4"/>
                  </a:cubicBezTo>
                  <a:cubicBezTo>
                    <a:pt x="4" y="4"/>
                    <a:pt x="4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1" y="2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284"/>
            <p:cNvSpPr>
              <a:spLocks noEditPoints="1"/>
            </p:cNvSpPr>
            <p:nvPr userDrawn="1"/>
          </p:nvSpPr>
          <p:spPr bwMode="auto">
            <a:xfrm>
              <a:off x="11798300" y="4778375"/>
              <a:ext cx="20638" cy="34925"/>
            </a:xfrm>
            <a:custGeom>
              <a:avLst/>
              <a:gdLst>
                <a:gd name="T0" fmla="*/ 0 w 3"/>
                <a:gd name="T1" fmla="*/ 3 h 5"/>
                <a:gd name="T2" fmla="*/ 1 w 3"/>
                <a:gd name="T3" fmla="*/ 5 h 5"/>
                <a:gd name="T4" fmla="*/ 2 w 3"/>
                <a:gd name="T5" fmla="*/ 5 h 5"/>
                <a:gd name="T6" fmla="*/ 3 w 3"/>
                <a:gd name="T7" fmla="*/ 4 h 5"/>
                <a:gd name="T8" fmla="*/ 3 w 3"/>
                <a:gd name="T9" fmla="*/ 1 h 5"/>
                <a:gd name="T10" fmla="*/ 1 w 3"/>
                <a:gd name="T11" fmla="*/ 0 h 5"/>
                <a:gd name="T12" fmla="*/ 0 w 3"/>
                <a:gd name="T13" fmla="*/ 3 h 5"/>
                <a:gd name="T14" fmla="*/ 2 w 3"/>
                <a:gd name="T15" fmla="*/ 1 h 5"/>
                <a:gd name="T16" fmla="*/ 2 w 3"/>
                <a:gd name="T17" fmla="*/ 2 h 5"/>
                <a:gd name="T18" fmla="*/ 2 w 3"/>
                <a:gd name="T19" fmla="*/ 4 h 5"/>
                <a:gd name="T20" fmla="*/ 2 w 3"/>
                <a:gd name="T21" fmla="*/ 4 h 5"/>
                <a:gd name="T22" fmla="*/ 1 w 3"/>
                <a:gd name="T23" fmla="*/ 4 h 5"/>
                <a:gd name="T24" fmla="*/ 1 w 3"/>
                <a:gd name="T25" fmla="*/ 3 h 5"/>
                <a:gd name="T26" fmla="*/ 1 w 3"/>
                <a:gd name="T27" fmla="*/ 1 h 5"/>
                <a:gd name="T28" fmla="*/ 2 w 3"/>
                <a:gd name="T2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" h="5">
                  <a:moveTo>
                    <a:pt x="0" y="3"/>
                  </a:moveTo>
                  <a:cubicBezTo>
                    <a:pt x="0" y="4"/>
                    <a:pt x="1" y="5"/>
                    <a:pt x="1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3" y="4"/>
                  </a:cubicBezTo>
                  <a:cubicBezTo>
                    <a:pt x="3" y="4"/>
                    <a:pt x="3" y="2"/>
                    <a:pt x="3" y="1"/>
                  </a:cubicBezTo>
                  <a:cubicBezTo>
                    <a:pt x="3" y="1"/>
                    <a:pt x="2" y="0"/>
                    <a:pt x="1" y="0"/>
                  </a:cubicBezTo>
                  <a:cubicBezTo>
                    <a:pt x="0" y="1"/>
                    <a:pt x="0" y="2"/>
                    <a:pt x="0" y="3"/>
                  </a:cubicBezTo>
                  <a:close/>
                  <a:moveTo>
                    <a:pt x="2" y="1"/>
                  </a:moveTo>
                  <a:cubicBezTo>
                    <a:pt x="2" y="1"/>
                    <a:pt x="2" y="1"/>
                    <a:pt x="2" y="2"/>
                  </a:cubicBezTo>
                  <a:cubicBezTo>
                    <a:pt x="2" y="2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1" y="4"/>
                    <a:pt x="1" y="4"/>
                  </a:cubicBezTo>
                  <a:cubicBezTo>
                    <a:pt x="1" y="4"/>
                    <a:pt x="1" y="3"/>
                    <a:pt x="1" y="3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285"/>
            <p:cNvSpPr>
              <a:spLocks noEditPoints="1"/>
            </p:cNvSpPr>
            <p:nvPr userDrawn="1"/>
          </p:nvSpPr>
          <p:spPr bwMode="auto">
            <a:xfrm>
              <a:off x="10941050" y="4232275"/>
              <a:ext cx="1244600" cy="615950"/>
            </a:xfrm>
            <a:custGeom>
              <a:avLst/>
              <a:gdLst>
                <a:gd name="T0" fmla="*/ 175 w 180"/>
                <a:gd name="T1" fmla="*/ 84 h 88"/>
                <a:gd name="T2" fmla="*/ 168 w 180"/>
                <a:gd name="T3" fmla="*/ 84 h 88"/>
                <a:gd name="T4" fmla="*/ 168 w 180"/>
                <a:gd name="T5" fmla="*/ 3 h 88"/>
                <a:gd name="T6" fmla="*/ 165 w 180"/>
                <a:gd name="T7" fmla="*/ 0 h 88"/>
                <a:gd name="T8" fmla="*/ 56 w 180"/>
                <a:gd name="T9" fmla="*/ 0 h 88"/>
                <a:gd name="T10" fmla="*/ 52 w 180"/>
                <a:gd name="T11" fmla="*/ 5 h 88"/>
                <a:gd name="T12" fmla="*/ 52 w 180"/>
                <a:gd name="T13" fmla="*/ 42 h 88"/>
                <a:gd name="T14" fmla="*/ 125 w 180"/>
                <a:gd name="T15" fmla="*/ 43 h 88"/>
                <a:gd name="T16" fmla="*/ 127 w 180"/>
                <a:gd name="T17" fmla="*/ 65 h 88"/>
                <a:gd name="T18" fmla="*/ 165 w 180"/>
                <a:gd name="T19" fmla="*/ 66 h 88"/>
                <a:gd name="T20" fmla="*/ 107 w 180"/>
                <a:gd name="T21" fmla="*/ 85 h 88"/>
                <a:gd name="T22" fmla="*/ 126 w 180"/>
                <a:gd name="T23" fmla="*/ 66 h 88"/>
                <a:gd name="T24" fmla="*/ 126 w 180"/>
                <a:gd name="T25" fmla="*/ 45 h 88"/>
                <a:gd name="T26" fmla="*/ 21 w 180"/>
                <a:gd name="T27" fmla="*/ 43 h 88"/>
                <a:gd name="T28" fmla="*/ 17 w 180"/>
                <a:gd name="T29" fmla="*/ 44 h 88"/>
                <a:gd name="T30" fmla="*/ 16 w 180"/>
                <a:gd name="T31" fmla="*/ 49 h 88"/>
                <a:gd name="T32" fmla="*/ 15 w 180"/>
                <a:gd name="T33" fmla="*/ 65 h 88"/>
                <a:gd name="T34" fmla="*/ 13 w 180"/>
                <a:gd name="T35" fmla="*/ 64 h 88"/>
                <a:gd name="T36" fmla="*/ 10 w 180"/>
                <a:gd name="T37" fmla="*/ 62 h 88"/>
                <a:gd name="T38" fmla="*/ 6 w 180"/>
                <a:gd name="T39" fmla="*/ 62 h 88"/>
                <a:gd name="T40" fmla="*/ 5 w 180"/>
                <a:gd name="T41" fmla="*/ 68 h 88"/>
                <a:gd name="T42" fmla="*/ 5 w 180"/>
                <a:gd name="T43" fmla="*/ 84 h 88"/>
                <a:gd name="T44" fmla="*/ 0 w 180"/>
                <a:gd name="T45" fmla="*/ 86 h 88"/>
                <a:gd name="T46" fmla="*/ 3 w 180"/>
                <a:gd name="T47" fmla="*/ 88 h 88"/>
                <a:gd name="T48" fmla="*/ 6 w 180"/>
                <a:gd name="T49" fmla="*/ 88 h 88"/>
                <a:gd name="T50" fmla="*/ 172 w 180"/>
                <a:gd name="T51" fmla="*/ 88 h 88"/>
                <a:gd name="T52" fmla="*/ 180 w 180"/>
                <a:gd name="T53" fmla="*/ 87 h 88"/>
                <a:gd name="T54" fmla="*/ 178 w 180"/>
                <a:gd name="T55" fmla="*/ 87 h 88"/>
                <a:gd name="T56" fmla="*/ 169 w 180"/>
                <a:gd name="T57" fmla="*/ 87 h 88"/>
                <a:gd name="T58" fmla="*/ 5 w 180"/>
                <a:gd name="T59" fmla="*/ 87 h 88"/>
                <a:gd name="T60" fmla="*/ 1 w 180"/>
                <a:gd name="T61" fmla="*/ 86 h 88"/>
                <a:gd name="T62" fmla="*/ 4 w 180"/>
                <a:gd name="T63" fmla="*/ 85 h 88"/>
                <a:gd name="T64" fmla="*/ 6 w 180"/>
                <a:gd name="T65" fmla="*/ 85 h 88"/>
                <a:gd name="T66" fmla="*/ 6 w 180"/>
                <a:gd name="T67" fmla="*/ 68 h 88"/>
                <a:gd name="T68" fmla="*/ 7 w 180"/>
                <a:gd name="T69" fmla="*/ 63 h 88"/>
                <a:gd name="T70" fmla="*/ 10 w 180"/>
                <a:gd name="T71" fmla="*/ 63 h 88"/>
                <a:gd name="T72" fmla="*/ 12 w 180"/>
                <a:gd name="T73" fmla="*/ 64 h 88"/>
                <a:gd name="T74" fmla="*/ 13 w 180"/>
                <a:gd name="T75" fmla="*/ 66 h 88"/>
                <a:gd name="T76" fmla="*/ 17 w 180"/>
                <a:gd name="T77" fmla="*/ 66 h 88"/>
                <a:gd name="T78" fmla="*/ 17 w 180"/>
                <a:gd name="T79" fmla="*/ 66 h 88"/>
                <a:gd name="T80" fmla="*/ 17 w 180"/>
                <a:gd name="T81" fmla="*/ 48 h 88"/>
                <a:gd name="T82" fmla="*/ 20 w 180"/>
                <a:gd name="T83" fmla="*/ 44 h 88"/>
                <a:gd name="T84" fmla="*/ 125 w 180"/>
                <a:gd name="T85" fmla="*/ 44 h 88"/>
                <a:gd name="T86" fmla="*/ 126 w 180"/>
                <a:gd name="T87" fmla="*/ 65 h 88"/>
                <a:gd name="T88" fmla="*/ 106 w 180"/>
                <a:gd name="T89" fmla="*/ 66 h 88"/>
                <a:gd name="T90" fmla="*/ 107 w 180"/>
                <a:gd name="T91" fmla="*/ 85 h 88"/>
                <a:gd name="T92" fmla="*/ 166 w 180"/>
                <a:gd name="T93" fmla="*/ 85 h 88"/>
                <a:gd name="T94" fmla="*/ 166 w 180"/>
                <a:gd name="T95" fmla="*/ 65 h 88"/>
                <a:gd name="T96" fmla="*/ 128 w 180"/>
                <a:gd name="T97" fmla="*/ 45 h 88"/>
                <a:gd name="T98" fmla="*/ 53 w 180"/>
                <a:gd name="T99" fmla="*/ 42 h 88"/>
                <a:gd name="T100" fmla="*/ 53 w 180"/>
                <a:gd name="T101" fmla="*/ 5 h 88"/>
                <a:gd name="T102" fmla="*/ 56 w 180"/>
                <a:gd name="T103" fmla="*/ 1 h 88"/>
                <a:gd name="T104" fmla="*/ 165 w 180"/>
                <a:gd name="T105" fmla="*/ 1 h 88"/>
                <a:gd name="T106" fmla="*/ 167 w 180"/>
                <a:gd name="T107" fmla="*/ 3 h 88"/>
                <a:gd name="T108" fmla="*/ 167 w 180"/>
                <a:gd name="T109" fmla="*/ 85 h 88"/>
                <a:gd name="T110" fmla="*/ 174 w 180"/>
                <a:gd name="T111" fmla="*/ 85 h 88"/>
                <a:gd name="T112" fmla="*/ 179 w 180"/>
                <a:gd name="T113" fmla="*/ 86 h 88"/>
                <a:gd name="T114" fmla="*/ 178 w 180"/>
                <a:gd name="T115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80" h="88">
                  <a:moveTo>
                    <a:pt x="180" y="85"/>
                  </a:moveTo>
                  <a:cubicBezTo>
                    <a:pt x="179" y="84"/>
                    <a:pt x="177" y="84"/>
                    <a:pt x="175" y="84"/>
                  </a:cubicBezTo>
                  <a:cubicBezTo>
                    <a:pt x="175" y="84"/>
                    <a:pt x="175" y="84"/>
                    <a:pt x="174" y="84"/>
                  </a:cubicBezTo>
                  <a:cubicBezTo>
                    <a:pt x="168" y="84"/>
                    <a:pt x="168" y="84"/>
                    <a:pt x="168" y="84"/>
                  </a:cubicBezTo>
                  <a:cubicBezTo>
                    <a:pt x="168" y="80"/>
                    <a:pt x="168" y="73"/>
                    <a:pt x="168" y="64"/>
                  </a:cubicBezTo>
                  <a:cubicBezTo>
                    <a:pt x="168" y="40"/>
                    <a:pt x="168" y="4"/>
                    <a:pt x="168" y="3"/>
                  </a:cubicBezTo>
                  <a:cubicBezTo>
                    <a:pt x="168" y="3"/>
                    <a:pt x="168" y="2"/>
                    <a:pt x="167" y="1"/>
                  </a:cubicBezTo>
                  <a:cubicBezTo>
                    <a:pt x="167" y="0"/>
                    <a:pt x="166" y="0"/>
                    <a:pt x="16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6" y="0"/>
                    <a:pt x="56" y="0"/>
                  </a:cubicBezTo>
                  <a:cubicBezTo>
                    <a:pt x="55" y="0"/>
                    <a:pt x="54" y="0"/>
                    <a:pt x="53" y="0"/>
                  </a:cubicBezTo>
                  <a:cubicBezTo>
                    <a:pt x="52" y="0"/>
                    <a:pt x="52" y="3"/>
                    <a:pt x="52" y="5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125" y="43"/>
                    <a:pt x="125" y="43"/>
                    <a:pt x="125" y="43"/>
                  </a:cubicBezTo>
                  <a:cubicBezTo>
                    <a:pt x="126" y="43"/>
                    <a:pt x="127" y="44"/>
                    <a:pt x="127" y="45"/>
                  </a:cubicBezTo>
                  <a:cubicBezTo>
                    <a:pt x="127" y="65"/>
                    <a:pt x="127" y="65"/>
                    <a:pt x="127" y="65"/>
                  </a:cubicBezTo>
                  <a:cubicBezTo>
                    <a:pt x="127" y="66"/>
                    <a:pt x="127" y="66"/>
                    <a:pt x="127" y="66"/>
                  </a:cubicBezTo>
                  <a:cubicBezTo>
                    <a:pt x="165" y="66"/>
                    <a:pt x="165" y="66"/>
                    <a:pt x="165" y="66"/>
                  </a:cubicBezTo>
                  <a:cubicBezTo>
                    <a:pt x="165" y="85"/>
                    <a:pt x="165" y="85"/>
                    <a:pt x="165" y="85"/>
                  </a:cubicBezTo>
                  <a:cubicBezTo>
                    <a:pt x="107" y="85"/>
                    <a:pt x="107" y="85"/>
                    <a:pt x="107" y="8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26" y="66"/>
                    <a:pt x="126" y="66"/>
                    <a:pt x="126" y="66"/>
                  </a:cubicBezTo>
                  <a:cubicBezTo>
                    <a:pt x="126" y="66"/>
                    <a:pt x="126" y="66"/>
                    <a:pt x="126" y="65"/>
                  </a:cubicBezTo>
                  <a:cubicBezTo>
                    <a:pt x="126" y="45"/>
                    <a:pt x="126" y="45"/>
                    <a:pt x="126" y="45"/>
                  </a:cubicBezTo>
                  <a:cubicBezTo>
                    <a:pt x="126" y="44"/>
                    <a:pt x="126" y="43"/>
                    <a:pt x="125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1" y="43"/>
                    <a:pt x="21" y="43"/>
                    <a:pt x="20" y="43"/>
                  </a:cubicBezTo>
                  <a:cubicBezTo>
                    <a:pt x="19" y="43"/>
                    <a:pt x="18" y="43"/>
                    <a:pt x="17" y="44"/>
                  </a:cubicBezTo>
                  <a:cubicBezTo>
                    <a:pt x="16" y="44"/>
                    <a:pt x="16" y="46"/>
                    <a:pt x="16" y="48"/>
                  </a:cubicBezTo>
                  <a:cubicBezTo>
                    <a:pt x="16" y="48"/>
                    <a:pt x="16" y="49"/>
                    <a:pt x="16" y="49"/>
                  </a:cubicBezTo>
                  <a:cubicBezTo>
                    <a:pt x="16" y="65"/>
                    <a:pt x="16" y="65"/>
                    <a:pt x="16" y="65"/>
                  </a:cubicBezTo>
                  <a:cubicBezTo>
                    <a:pt x="16" y="65"/>
                    <a:pt x="16" y="65"/>
                    <a:pt x="15" y="65"/>
                  </a:cubicBezTo>
                  <a:cubicBezTo>
                    <a:pt x="15" y="65"/>
                    <a:pt x="14" y="65"/>
                    <a:pt x="13" y="65"/>
                  </a:cubicBezTo>
                  <a:cubicBezTo>
                    <a:pt x="13" y="65"/>
                    <a:pt x="13" y="65"/>
                    <a:pt x="13" y="64"/>
                  </a:cubicBezTo>
                  <a:cubicBezTo>
                    <a:pt x="13" y="64"/>
                    <a:pt x="13" y="63"/>
                    <a:pt x="13" y="62"/>
                  </a:cubicBezTo>
                  <a:cubicBezTo>
                    <a:pt x="12" y="62"/>
                    <a:pt x="11" y="62"/>
                    <a:pt x="10" y="62"/>
                  </a:cubicBezTo>
                  <a:cubicBezTo>
                    <a:pt x="10" y="62"/>
                    <a:pt x="9" y="62"/>
                    <a:pt x="9" y="62"/>
                  </a:cubicBezTo>
                  <a:cubicBezTo>
                    <a:pt x="8" y="62"/>
                    <a:pt x="7" y="62"/>
                    <a:pt x="6" y="62"/>
                  </a:cubicBezTo>
                  <a:cubicBezTo>
                    <a:pt x="5" y="63"/>
                    <a:pt x="5" y="64"/>
                    <a:pt x="5" y="66"/>
                  </a:cubicBezTo>
                  <a:cubicBezTo>
                    <a:pt x="5" y="67"/>
                    <a:pt x="5" y="67"/>
                    <a:pt x="5" y="68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76"/>
                    <a:pt x="5" y="81"/>
                    <a:pt x="5" y="84"/>
                  </a:cubicBezTo>
                  <a:cubicBezTo>
                    <a:pt x="5" y="84"/>
                    <a:pt x="5" y="84"/>
                    <a:pt x="4" y="84"/>
                  </a:cubicBezTo>
                  <a:cubicBezTo>
                    <a:pt x="3" y="84"/>
                    <a:pt x="0" y="84"/>
                    <a:pt x="0" y="86"/>
                  </a:cubicBezTo>
                  <a:cubicBezTo>
                    <a:pt x="0" y="87"/>
                    <a:pt x="0" y="87"/>
                    <a:pt x="1" y="87"/>
                  </a:cubicBezTo>
                  <a:cubicBezTo>
                    <a:pt x="1" y="88"/>
                    <a:pt x="2" y="88"/>
                    <a:pt x="3" y="88"/>
                  </a:cubicBezTo>
                  <a:cubicBezTo>
                    <a:pt x="4" y="88"/>
                    <a:pt x="4" y="88"/>
                    <a:pt x="5" y="88"/>
                  </a:cubicBezTo>
                  <a:cubicBezTo>
                    <a:pt x="5" y="88"/>
                    <a:pt x="6" y="88"/>
                    <a:pt x="6" y="88"/>
                  </a:cubicBezTo>
                  <a:cubicBezTo>
                    <a:pt x="169" y="88"/>
                    <a:pt x="169" y="88"/>
                    <a:pt x="169" y="88"/>
                  </a:cubicBezTo>
                  <a:cubicBezTo>
                    <a:pt x="170" y="88"/>
                    <a:pt x="171" y="88"/>
                    <a:pt x="172" y="88"/>
                  </a:cubicBezTo>
                  <a:cubicBezTo>
                    <a:pt x="174" y="88"/>
                    <a:pt x="176" y="88"/>
                    <a:pt x="178" y="88"/>
                  </a:cubicBezTo>
                  <a:cubicBezTo>
                    <a:pt x="180" y="88"/>
                    <a:pt x="180" y="87"/>
                    <a:pt x="180" y="87"/>
                  </a:cubicBezTo>
                  <a:cubicBezTo>
                    <a:pt x="180" y="86"/>
                    <a:pt x="180" y="85"/>
                    <a:pt x="180" y="85"/>
                  </a:cubicBezTo>
                  <a:close/>
                  <a:moveTo>
                    <a:pt x="178" y="87"/>
                  </a:moveTo>
                  <a:cubicBezTo>
                    <a:pt x="176" y="87"/>
                    <a:pt x="174" y="87"/>
                    <a:pt x="172" y="87"/>
                  </a:cubicBezTo>
                  <a:cubicBezTo>
                    <a:pt x="171" y="87"/>
                    <a:pt x="170" y="87"/>
                    <a:pt x="169" y="87"/>
                  </a:cubicBezTo>
                  <a:cubicBezTo>
                    <a:pt x="6" y="87"/>
                    <a:pt x="6" y="87"/>
                    <a:pt x="6" y="87"/>
                  </a:cubicBezTo>
                  <a:cubicBezTo>
                    <a:pt x="6" y="87"/>
                    <a:pt x="5" y="87"/>
                    <a:pt x="5" y="87"/>
                  </a:cubicBezTo>
                  <a:cubicBezTo>
                    <a:pt x="3" y="87"/>
                    <a:pt x="2" y="87"/>
                    <a:pt x="1" y="87"/>
                  </a:cubicBezTo>
                  <a:cubicBezTo>
                    <a:pt x="1" y="87"/>
                    <a:pt x="1" y="87"/>
                    <a:pt x="1" y="86"/>
                  </a:cubicBezTo>
                  <a:cubicBezTo>
                    <a:pt x="1" y="85"/>
                    <a:pt x="2" y="85"/>
                    <a:pt x="3" y="85"/>
                  </a:cubicBezTo>
                  <a:cubicBezTo>
                    <a:pt x="3" y="85"/>
                    <a:pt x="4" y="85"/>
                    <a:pt x="4" y="85"/>
                  </a:cubicBezTo>
                  <a:cubicBezTo>
                    <a:pt x="5" y="85"/>
                    <a:pt x="5" y="85"/>
                    <a:pt x="6" y="85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6" y="81"/>
                    <a:pt x="6" y="76"/>
                    <a:pt x="6" y="72"/>
                  </a:cubicBezTo>
                  <a:cubicBezTo>
                    <a:pt x="6" y="68"/>
                    <a:pt x="6" y="68"/>
                    <a:pt x="6" y="68"/>
                  </a:cubicBezTo>
                  <a:cubicBezTo>
                    <a:pt x="6" y="67"/>
                    <a:pt x="6" y="67"/>
                    <a:pt x="6" y="66"/>
                  </a:cubicBezTo>
                  <a:cubicBezTo>
                    <a:pt x="6" y="65"/>
                    <a:pt x="6" y="63"/>
                    <a:pt x="7" y="63"/>
                  </a:cubicBezTo>
                  <a:cubicBezTo>
                    <a:pt x="7" y="62"/>
                    <a:pt x="8" y="63"/>
                    <a:pt x="9" y="63"/>
                  </a:cubicBezTo>
                  <a:cubicBezTo>
                    <a:pt x="9" y="63"/>
                    <a:pt x="10" y="63"/>
                    <a:pt x="10" y="63"/>
                  </a:cubicBezTo>
                  <a:cubicBezTo>
                    <a:pt x="11" y="62"/>
                    <a:pt x="12" y="62"/>
                    <a:pt x="12" y="63"/>
                  </a:cubicBezTo>
                  <a:cubicBezTo>
                    <a:pt x="12" y="63"/>
                    <a:pt x="12" y="64"/>
                    <a:pt x="12" y="64"/>
                  </a:cubicBezTo>
                  <a:cubicBezTo>
                    <a:pt x="12" y="65"/>
                    <a:pt x="12" y="65"/>
                    <a:pt x="12" y="66"/>
                  </a:cubicBezTo>
                  <a:cubicBezTo>
                    <a:pt x="12" y="66"/>
                    <a:pt x="12" y="66"/>
                    <a:pt x="13" y="66"/>
                  </a:cubicBezTo>
                  <a:cubicBezTo>
                    <a:pt x="13" y="66"/>
                    <a:pt x="14" y="66"/>
                    <a:pt x="15" y="66"/>
                  </a:cubicBezTo>
                  <a:cubicBezTo>
                    <a:pt x="16" y="66"/>
                    <a:pt x="16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9"/>
                    <a:pt x="17" y="48"/>
                    <a:pt x="17" y="48"/>
                  </a:cubicBezTo>
                  <a:cubicBezTo>
                    <a:pt x="17" y="47"/>
                    <a:pt x="17" y="45"/>
                    <a:pt x="18" y="44"/>
                  </a:cubicBezTo>
                  <a:cubicBezTo>
                    <a:pt x="18" y="44"/>
                    <a:pt x="19" y="44"/>
                    <a:pt x="20" y="44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4"/>
                    <a:pt x="126" y="44"/>
                    <a:pt x="126" y="45"/>
                  </a:cubicBezTo>
                  <a:cubicBezTo>
                    <a:pt x="126" y="65"/>
                    <a:pt x="126" y="65"/>
                    <a:pt x="126" y="65"/>
                  </a:cubicBezTo>
                  <a:cubicBezTo>
                    <a:pt x="107" y="65"/>
                    <a:pt x="107" y="65"/>
                    <a:pt x="107" y="65"/>
                  </a:cubicBezTo>
                  <a:cubicBezTo>
                    <a:pt x="107" y="65"/>
                    <a:pt x="106" y="65"/>
                    <a:pt x="106" y="66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06" y="85"/>
                    <a:pt x="107" y="85"/>
                    <a:pt x="107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85"/>
                    <a:pt x="166" y="85"/>
                    <a:pt x="166" y="8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66" y="65"/>
                    <a:pt x="166" y="65"/>
                    <a:pt x="166" y="65"/>
                  </a:cubicBezTo>
                  <a:cubicBezTo>
                    <a:pt x="128" y="65"/>
                    <a:pt x="128" y="65"/>
                    <a:pt x="128" y="65"/>
                  </a:cubicBezTo>
                  <a:cubicBezTo>
                    <a:pt x="128" y="45"/>
                    <a:pt x="128" y="45"/>
                    <a:pt x="128" y="45"/>
                  </a:cubicBezTo>
                  <a:cubicBezTo>
                    <a:pt x="128" y="43"/>
                    <a:pt x="126" y="42"/>
                    <a:pt x="125" y="42"/>
                  </a:cubicBezTo>
                  <a:cubicBezTo>
                    <a:pt x="53" y="42"/>
                    <a:pt x="53" y="42"/>
                    <a:pt x="53" y="42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3" y="6"/>
                    <a:pt x="53" y="6"/>
                    <a:pt x="53" y="5"/>
                  </a:cubicBezTo>
                  <a:cubicBezTo>
                    <a:pt x="53" y="3"/>
                    <a:pt x="53" y="1"/>
                    <a:pt x="54" y="1"/>
                  </a:cubicBezTo>
                  <a:cubicBezTo>
                    <a:pt x="54" y="1"/>
                    <a:pt x="55" y="1"/>
                    <a:pt x="56" y="1"/>
                  </a:cubicBezTo>
                  <a:cubicBezTo>
                    <a:pt x="56" y="1"/>
                    <a:pt x="57" y="1"/>
                    <a:pt x="57" y="1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6" y="1"/>
                    <a:pt x="166" y="1"/>
                    <a:pt x="167" y="2"/>
                  </a:cubicBezTo>
                  <a:cubicBezTo>
                    <a:pt x="167" y="2"/>
                    <a:pt x="167" y="3"/>
                    <a:pt x="167" y="3"/>
                  </a:cubicBezTo>
                  <a:cubicBezTo>
                    <a:pt x="167" y="4"/>
                    <a:pt x="167" y="31"/>
                    <a:pt x="167" y="64"/>
                  </a:cubicBezTo>
                  <a:cubicBezTo>
                    <a:pt x="167" y="73"/>
                    <a:pt x="167" y="81"/>
                    <a:pt x="167" y="85"/>
                  </a:cubicBezTo>
                  <a:cubicBezTo>
                    <a:pt x="167" y="85"/>
                    <a:pt x="167" y="85"/>
                    <a:pt x="168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75" y="85"/>
                    <a:pt x="175" y="85"/>
                    <a:pt x="175" y="85"/>
                  </a:cubicBezTo>
                  <a:cubicBezTo>
                    <a:pt x="177" y="85"/>
                    <a:pt x="178" y="85"/>
                    <a:pt x="179" y="86"/>
                  </a:cubicBezTo>
                  <a:cubicBezTo>
                    <a:pt x="179" y="86"/>
                    <a:pt x="179" y="86"/>
                    <a:pt x="179" y="86"/>
                  </a:cubicBezTo>
                  <a:cubicBezTo>
                    <a:pt x="179" y="87"/>
                    <a:pt x="179" y="87"/>
                    <a:pt x="178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286"/>
            <p:cNvSpPr>
              <a:spLocks noEditPoints="1"/>
            </p:cNvSpPr>
            <p:nvPr userDrawn="1"/>
          </p:nvSpPr>
          <p:spPr bwMode="auto">
            <a:xfrm>
              <a:off x="11915775" y="4275138"/>
              <a:ext cx="14288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8" name="Freeform 287"/>
            <p:cNvSpPr>
              <a:spLocks noEditPoints="1"/>
            </p:cNvSpPr>
            <p:nvPr userDrawn="1"/>
          </p:nvSpPr>
          <p:spPr bwMode="auto">
            <a:xfrm>
              <a:off x="11736388" y="4568825"/>
              <a:ext cx="12700" cy="90488"/>
            </a:xfrm>
            <a:custGeom>
              <a:avLst/>
              <a:gdLst>
                <a:gd name="T0" fmla="*/ 1 w 2"/>
                <a:gd name="T1" fmla="*/ 13 h 13"/>
                <a:gd name="T2" fmla="*/ 2 w 2"/>
                <a:gd name="T3" fmla="*/ 12 h 13"/>
                <a:gd name="T4" fmla="*/ 2 w 2"/>
                <a:gd name="T5" fmla="*/ 1 h 13"/>
                <a:gd name="T6" fmla="*/ 1 w 2"/>
                <a:gd name="T7" fmla="*/ 0 h 13"/>
                <a:gd name="T8" fmla="*/ 0 w 2"/>
                <a:gd name="T9" fmla="*/ 1 h 13"/>
                <a:gd name="T10" fmla="*/ 0 w 2"/>
                <a:gd name="T11" fmla="*/ 12 h 13"/>
                <a:gd name="T12" fmla="*/ 1 w 2"/>
                <a:gd name="T13" fmla="*/ 13 h 13"/>
                <a:gd name="T14" fmla="*/ 1 w 2"/>
                <a:gd name="T15" fmla="*/ 1 h 13"/>
                <a:gd name="T16" fmla="*/ 1 w 2"/>
                <a:gd name="T17" fmla="*/ 1 h 13"/>
                <a:gd name="T18" fmla="*/ 1 w 2"/>
                <a:gd name="T19" fmla="*/ 1 h 13"/>
                <a:gd name="T20" fmla="*/ 1 w 2"/>
                <a:gd name="T21" fmla="*/ 12 h 13"/>
                <a:gd name="T22" fmla="*/ 1 w 2"/>
                <a:gd name="T23" fmla="*/ 12 h 13"/>
                <a:gd name="T24" fmla="*/ 1 w 2"/>
                <a:gd name="T25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3">
                  <a:moveTo>
                    <a:pt x="1" y="13"/>
                  </a:moveTo>
                  <a:cubicBezTo>
                    <a:pt x="2" y="13"/>
                    <a:pt x="2" y="13"/>
                    <a:pt x="2" y="1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3"/>
                    <a:pt x="1" y="1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1" y="12"/>
                    <a:pt x="1" y="12"/>
                    <a:pt x="1" y="1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9" name="Freeform 288"/>
            <p:cNvSpPr>
              <a:spLocks noEditPoints="1"/>
            </p:cNvSpPr>
            <p:nvPr userDrawn="1"/>
          </p:nvSpPr>
          <p:spPr bwMode="auto">
            <a:xfrm>
              <a:off x="11845925" y="4476750"/>
              <a:ext cx="242888" cy="182563"/>
            </a:xfrm>
            <a:custGeom>
              <a:avLst/>
              <a:gdLst>
                <a:gd name="T0" fmla="*/ 35 w 35"/>
                <a:gd name="T1" fmla="*/ 0 h 26"/>
                <a:gd name="T2" fmla="*/ 0 w 35"/>
                <a:gd name="T3" fmla="*/ 0 h 26"/>
                <a:gd name="T4" fmla="*/ 0 w 35"/>
                <a:gd name="T5" fmla="*/ 1 h 26"/>
                <a:gd name="T6" fmla="*/ 0 w 35"/>
                <a:gd name="T7" fmla="*/ 25 h 26"/>
                <a:gd name="T8" fmla="*/ 0 w 35"/>
                <a:gd name="T9" fmla="*/ 26 h 26"/>
                <a:gd name="T10" fmla="*/ 35 w 35"/>
                <a:gd name="T11" fmla="*/ 26 h 26"/>
                <a:gd name="T12" fmla="*/ 35 w 35"/>
                <a:gd name="T13" fmla="*/ 25 h 26"/>
                <a:gd name="T14" fmla="*/ 35 w 35"/>
                <a:gd name="T15" fmla="*/ 1 h 26"/>
                <a:gd name="T16" fmla="*/ 35 w 35"/>
                <a:gd name="T17" fmla="*/ 0 h 26"/>
                <a:gd name="T18" fmla="*/ 34 w 35"/>
                <a:gd name="T19" fmla="*/ 25 h 26"/>
                <a:gd name="T20" fmla="*/ 1 w 35"/>
                <a:gd name="T21" fmla="*/ 25 h 26"/>
                <a:gd name="T22" fmla="*/ 1 w 35"/>
                <a:gd name="T23" fmla="*/ 1 h 26"/>
                <a:gd name="T24" fmla="*/ 34 w 35"/>
                <a:gd name="T25" fmla="*/ 1 h 26"/>
                <a:gd name="T26" fmla="*/ 34 w 35"/>
                <a:gd name="T27" fmla="*/ 25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26">
                  <a:moveTo>
                    <a:pt x="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6"/>
                    <a:pt x="35" y="2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0"/>
                    <a:pt x="35" y="0"/>
                    <a:pt x="35" y="0"/>
                  </a:cubicBezTo>
                  <a:close/>
                  <a:moveTo>
                    <a:pt x="34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34" y="1"/>
                    <a:pt x="34" y="1"/>
                    <a:pt x="34" y="1"/>
                  </a:cubicBezTo>
                  <a:lnTo>
                    <a:pt x="3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289"/>
            <p:cNvSpPr>
              <a:spLocks noEditPoints="1"/>
            </p:cNvSpPr>
            <p:nvPr userDrawn="1"/>
          </p:nvSpPr>
          <p:spPr bwMode="auto">
            <a:xfrm>
              <a:off x="11804650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290"/>
            <p:cNvSpPr>
              <a:spLocks noEditPoints="1"/>
            </p:cNvSpPr>
            <p:nvPr userDrawn="1"/>
          </p:nvSpPr>
          <p:spPr bwMode="auto">
            <a:xfrm>
              <a:off x="11542713" y="4568825"/>
              <a:ext cx="20638" cy="133350"/>
            </a:xfrm>
            <a:custGeom>
              <a:avLst/>
              <a:gdLst>
                <a:gd name="T0" fmla="*/ 2 w 3"/>
                <a:gd name="T1" fmla="*/ 19 h 19"/>
                <a:gd name="T2" fmla="*/ 3 w 3"/>
                <a:gd name="T3" fmla="*/ 18 h 19"/>
                <a:gd name="T4" fmla="*/ 3 w 3"/>
                <a:gd name="T5" fmla="*/ 1 h 19"/>
                <a:gd name="T6" fmla="*/ 2 w 3"/>
                <a:gd name="T7" fmla="*/ 0 h 19"/>
                <a:gd name="T8" fmla="*/ 0 w 3"/>
                <a:gd name="T9" fmla="*/ 1 h 19"/>
                <a:gd name="T10" fmla="*/ 0 w 3"/>
                <a:gd name="T11" fmla="*/ 18 h 19"/>
                <a:gd name="T12" fmla="*/ 2 w 3"/>
                <a:gd name="T13" fmla="*/ 19 h 19"/>
                <a:gd name="T14" fmla="*/ 1 w 3"/>
                <a:gd name="T15" fmla="*/ 1 h 19"/>
                <a:gd name="T16" fmla="*/ 2 w 3"/>
                <a:gd name="T17" fmla="*/ 1 h 19"/>
                <a:gd name="T18" fmla="*/ 2 w 3"/>
                <a:gd name="T19" fmla="*/ 1 h 19"/>
                <a:gd name="T20" fmla="*/ 2 w 3"/>
                <a:gd name="T21" fmla="*/ 18 h 19"/>
                <a:gd name="T22" fmla="*/ 1 w 3"/>
                <a:gd name="T23" fmla="*/ 18 h 19"/>
                <a:gd name="T24" fmla="*/ 1 w 3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9"/>
                    <a:pt x="3" y="19"/>
                    <a:pt x="3" y="18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2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291"/>
            <p:cNvSpPr>
              <a:spLocks noEditPoints="1"/>
            </p:cNvSpPr>
            <p:nvPr userDrawn="1"/>
          </p:nvSpPr>
          <p:spPr bwMode="auto">
            <a:xfrm>
              <a:off x="11363325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2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2 w 2"/>
                <a:gd name="T23" fmla="*/ 2 h 31"/>
                <a:gd name="T24" fmla="*/ 2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2" y="30"/>
                  </a:moveTo>
                  <a:cubicBezTo>
                    <a:pt x="2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2" y="1"/>
                    <a:pt x="2" y="2"/>
                  </a:cubicBezTo>
                  <a:lnTo>
                    <a:pt x="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292"/>
            <p:cNvSpPr>
              <a:spLocks noEditPoints="1"/>
            </p:cNvSpPr>
            <p:nvPr userDrawn="1"/>
          </p:nvSpPr>
          <p:spPr bwMode="auto">
            <a:xfrm>
              <a:off x="11425238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293"/>
            <p:cNvSpPr>
              <a:spLocks noEditPoints="1"/>
            </p:cNvSpPr>
            <p:nvPr userDrawn="1"/>
          </p:nvSpPr>
          <p:spPr bwMode="auto">
            <a:xfrm>
              <a:off x="11695113" y="4275138"/>
              <a:ext cx="12700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0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0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294"/>
            <p:cNvSpPr>
              <a:spLocks noEditPoints="1"/>
            </p:cNvSpPr>
            <p:nvPr userDrawn="1"/>
          </p:nvSpPr>
          <p:spPr bwMode="auto">
            <a:xfrm>
              <a:off x="11583988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295"/>
            <p:cNvSpPr>
              <a:spLocks noEditPoints="1"/>
            </p:cNvSpPr>
            <p:nvPr userDrawn="1"/>
          </p:nvSpPr>
          <p:spPr bwMode="auto">
            <a:xfrm>
              <a:off x="11472863" y="4275138"/>
              <a:ext cx="14288" cy="215900"/>
            </a:xfrm>
            <a:custGeom>
              <a:avLst/>
              <a:gdLst>
                <a:gd name="T0" fmla="*/ 1 w 2"/>
                <a:gd name="T1" fmla="*/ 0 h 31"/>
                <a:gd name="T2" fmla="*/ 0 w 2"/>
                <a:gd name="T3" fmla="*/ 2 h 31"/>
                <a:gd name="T4" fmla="*/ 0 w 2"/>
                <a:gd name="T5" fmla="*/ 30 h 31"/>
                <a:gd name="T6" fmla="*/ 1 w 2"/>
                <a:gd name="T7" fmla="*/ 31 h 31"/>
                <a:gd name="T8" fmla="*/ 2 w 2"/>
                <a:gd name="T9" fmla="*/ 30 h 31"/>
                <a:gd name="T10" fmla="*/ 2 w 2"/>
                <a:gd name="T11" fmla="*/ 2 h 31"/>
                <a:gd name="T12" fmla="*/ 1 w 2"/>
                <a:gd name="T13" fmla="*/ 0 h 31"/>
                <a:gd name="T14" fmla="*/ 1 w 2"/>
                <a:gd name="T15" fmla="*/ 30 h 31"/>
                <a:gd name="T16" fmla="*/ 1 w 2"/>
                <a:gd name="T17" fmla="*/ 30 h 31"/>
                <a:gd name="T18" fmla="*/ 1 w 2"/>
                <a:gd name="T19" fmla="*/ 2 h 31"/>
                <a:gd name="T20" fmla="*/ 1 w 2"/>
                <a:gd name="T21" fmla="*/ 1 h 31"/>
                <a:gd name="T22" fmla="*/ 1 w 2"/>
                <a:gd name="T23" fmla="*/ 2 h 31"/>
                <a:gd name="T24" fmla="*/ 1 w 2"/>
                <a:gd name="T2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31">
                  <a:moveTo>
                    <a:pt x="1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1"/>
                    <a:pt x="1" y="31"/>
                    <a:pt x="1" y="31"/>
                  </a:cubicBezTo>
                  <a:cubicBezTo>
                    <a:pt x="2" y="31"/>
                    <a:pt x="2" y="31"/>
                    <a:pt x="2" y="3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0"/>
                    <a:pt x="1" y="0"/>
                  </a:cubicBezTo>
                  <a:close/>
                  <a:moveTo>
                    <a:pt x="1" y="30"/>
                  </a:moveTo>
                  <a:cubicBezTo>
                    <a:pt x="1" y="30"/>
                    <a:pt x="1" y="30"/>
                    <a:pt x="1" y="30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lnTo>
                    <a:pt x="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296"/>
            <p:cNvSpPr>
              <a:spLocks noEditPoints="1"/>
            </p:cNvSpPr>
            <p:nvPr userDrawn="1"/>
          </p:nvSpPr>
          <p:spPr bwMode="auto">
            <a:xfrm>
              <a:off x="11064875" y="4799013"/>
              <a:ext cx="560388" cy="22225"/>
            </a:xfrm>
            <a:custGeom>
              <a:avLst/>
              <a:gdLst>
                <a:gd name="T0" fmla="*/ 80 w 81"/>
                <a:gd name="T1" fmla="*/ 0 h 3"/>
                <a:gd name="T2" fmla="*/ 1 w 81"/>
                <a:gd name="T3" fmla="*/ 0 h 3"/>
                <a:gd name="T4" fmla="*/ 0 w 81"/>
                <a:gd name="T5" fmla="*/ 0 h 3"/>
                <a:gd name="T6" fmla="*/ 0 w 81"/>
                <a:gd name="T7" fmla="*/ 3 h 3"/>
                <a:gd name="T8" fmla="*/ 1 w 81"/>
                <a:gd name="T9" fmla="*/ 3 h 3"/>
                <a:gd name="T10" fmla="*/ 80 w 81"/>
                <a:gd name="T11" fmla="*/ 3 h 3"/>
                <a:gd name="T12" fmla="*/ 81 w 81"/>
                <a:gd name="T13" fmla="*/ 3 h 3"/>
                <a:gd name="T14" fmla="*/ 81 w 81"/>
                <a:gd name="T15" fmla="*/ 0 h 3"/>
                <a:gd name="T16" fmla="*/ 80 w 81"/>
                <a:gd name="T17" fmla="*/ 0 h 3"/>
                <a:gd name="T18" fmla="*/ 80 w 81"/>
                <a:gd name="T19" fmla="*/ 2 h 3"/>
                <a:gd name="T20" fmla="*/ 1 w 81"/>
                <a:gd name="T21" fmla="*/ 2 h 3"/>
                <a:gd name="T22" fmla="*/ 1 w 81"/>
                <a:gd name="T23" fmla="*/ 1 h 3"/>
                <a:gd name="T24" fmla="*/ 80 w 81"/>
                <a:gd name="T25" fmla="*/ 1 h 3"/>
                <a:gd name="T26" fmla="*/ 80 w 81"/>
                <a:gd name="T2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3">
                  <a:moveTo>
                    <a:pt x="8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3"/>
                    <a:pt x="1" y="3"/>
                  </a:cubicBezTo>
                  <a:cubicBezTo>
                    <a:pt x="80" y="3"/>
                    <a:pt x="80" y="3"/>
                    <a:pt x="80" y="3"/>
                  </a:cubicBezTo>
                  <a:cubicBezTo>
                    <a:pt x="81" y="3"/>
                    <a:pt x="81" y="3"/>
                    <a:pt x="81" y="3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81" y="0"/>
                    <a:pt x="81" y="0"/>
                    <a:pt x="80" y="0"/>
                  </a:cubicBezTo>
                  <a:close/>
                  <a:moveTo>
                    <a:pt x="8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80" y="1"/>
                    <a:pt x="80" y="1"/>
                    <a:pt x="80" y="1"/>
                  </a:cubicBezTo>
                  <a:lnTo>
                    <a:pt x="8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297"/>
            <p:cNvSpPr>
              <a:spLocks noEditPoints="1"/>
            </p:cNvSpPr>
            <p:nvPr userDrawn="1"/>
          </p:nvSpPr>
          <p:spPr bwMode="auto">
            <a:xfrm>
              <a:off x="11639550" y="4568825"/>
              <a:ext cx="12700" cy="133350"/>
            </a:xfrm>
            <a:custGeom>
              <a:avLst/>
              <a:gdLst>
                <a:gd name="T0" fmla="*/ 1 w 2"/>
                <a:gd name="T1" fmla="*/ 0 h 19"/>
                <a:gd name="T2" fmla="*/ 0 w 2"/>
                <a:gd name="T3" fmla="*/ 1 h 19"/>
                <a:gd name="T4" fmla="*/ 0 w 2"/>
                <a:gd name="T5" fmla="*/ 18 h 19"/>
                <a:gd name="T6" fmla="*/ 1 w 2"/>
                <a:gd name="T7" fmla="*/ 19 h 19"/>
                <a:gd name="T8" fmla="*/ 2 w 2"/>
                <a:gd name="T9" fmla="*/ 18 h 19"/>
                <a:gd name="T10" fmla="*/ 2 w 2"/>
                <a:gd name="T11" fmla="*/ 1 h 19"/>
                <a:gd name="T12" fmla="*/ 1 w 2"/>
                <a:gd name="T13" fmla="*/ 0 h 19"/>
                <a:gd name="T14" fmla="*/ 1 w 2"/>
                <a:gd name="T15" fmla="*/ 18 h 19"/>
                <a:gd name="T16" fmla="*/ 1 w 2"/>
                <a:gd name="T17" fmla="*/ 18 h 19"/>
                <a:gd name="T18" fmla="*/ 1 w 2"/>
                <a:gd name="T19" fmla="*/ 1 h 19"/>
                <a:gd name="T20" fmla="*/ 1 w 2"/>
                <a:gd name="T21" fmla="*/ 1 h 19"/>
                <a:gd name="T22" fmla="*/ 1 w 2"/>
                <a:gd name="T23" fmla="*/ 1 h 19"/>
                <a:gd name="T24" fmla="*/ 1 w 2"/>
                <a:gd name="T25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0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19"/>
                    <a:pt x="1" y="19"/>
                  </a:cubicBezTo>
                  <a:cubicBezTo>
                    <a:pt x="2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1" y="0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lnTo>
                    <a:pt x="1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298"/>
            <p:cNvSpPr>
              <a:spLocks noEditPoints="1"/>
            </p:cNvSpPr>
            <p:nvPr userDrawn="1"/>
          </p:nvSpPr>
          <p:spPr bwMode="auto">
            <a:xfrm>
              <a:off x="11064875" y="4743450"/>
              <a:ext cx="484188" cy="28575"/>
            </a:xfrm>
            <a:custGeom>
              <a:avLst/>
              <a:gdLst>
                <a:gd name="T0" fmla="*/ 1 w 70"/>
                <a:gd name="T1" fmla="*/ 4 h 4"/>
                <a:gd name="T2" fmla="*/ 70 w 70"/>
                <a:gd name="T3" fmla="*/ 4 h 4"/>
                <a:gd name="T4" fmla="*/ 70 w 70"/>
                <a:gd name="T5" fmla="*/ 4 h 4"/>
                <a:gd name="T6" fmla="*/ 70 w 70"/>
                <a:gd name="T7" fmla="*/ 1 h 4"/>
                <a:gd name="T8" fmla="*/ 70 w 70"/>
                <a:gd name="T9" fmla="*/ 0 h 4"/>
                <a:gd name="T10" fmla="*/ 1 w 70"/>
                <a:gd name="T11" fmla="*/ 0 h 4"/>
                <a:gd name="T12" fmla="*/ 0 w 70"/>
                <a:gd name="T13" fmla="*/ 1 h 4"/>
                <a:gd name="T14" fmla="*/ 0 w 70"/>
                <a:gd name="T15" fmla="*/ 4 h 4"/>
                <a:gd name="T16" fmla="*/ 1 w 70"/>
                <a:gd name="T17" fmla="*/ 4 h 4"/>
                <a:gd name="T18" fmla="*/ 1 w 70"/>
                <a:gd name="T19" fmla="*/ 1 h 4"/>
                <a:gd name="T20" fmla="*/ 69 w 70"/>
                <a:gd name="T21" fmla="*/ 1 h 4"/>
                <a:gd name="T22" fmla="*/ 69 w 70"/>
                <a:gd name="T23" fmla="*/ 3 h 4"/>
                <a:gd name="T24" fmla="*/ 1 w 70"/>
                <a:gd name="T25" fmla="*/ 3 h 4"/>
                <a:gd name="T26" fmla="*/ 1 w 70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4">
                  <a:moveTo>
                    <a:pt x="1" y="4"/>
                  </a:moveTo>
                  <a:cubicBezTo>
                    <a:pt x="70" y="4"/>
                    <a:pt x="70" y="4"/>
                    <a:pt x="70" y="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1"/>
                    <a:pt x="70" y="1"/>
                    <a:pt x="70" y="1"/>
                  </a:cubicBezTo>
                  <a:cubicBezTo>
                    <a:pt x="70" y="1"/>
                    <a:pt x="70" y="0"/>
                    <a:pt x="7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lose/>
                  <a:moveTo>
                    <a:pt x="1" y="1"/>
                  </a:moveTo>
                  <a:cubicBezTo>
                    <a:pt x="69" y="1"/>
                    <a:pt x="69" y="1"/>
                    <a:pt x="69" y="1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1" y="3"/>
                    <a:pt x="1" y="3"/>
                    <a:pt x="1" y="3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299"/>
            <p:cNvSpPr>
              <a:spLocks noEditPoints="1"/>
            </p:cNvSpPr>
            <p:nvPr userDrawn="1"/>
          </p:nvSpPr>
          <p:spPr bwMode="auto">
            <a:xfrm>
              <a:off x="12026900" y="4275138"/>
              <a:ext cx="12700" cy="160338"/>
            </a:xfrm>
            <a:custGeom>
              <a:avLst/>
              <a:gdLst>
                <a:gd name="T0" fmla="*/ 1 w 2"/>
                <a:gd name="T1" fmla="*/ 23 h 23"/>
                <a:gd name="T2" fmla="*/ 2 w 2"/>
                <a:gd name="T3" fmla="*/ 22 h 23"/>
                <a:gd name="T4" fmla="*/ 2 w 2"/>
                <a:gd name="T5" fmla="*/ 1 h 23"/>
                <a:gd name="T6" fmla="*/ 1 w 2"/>
                <a:gd name="T7" fmla="*/ 0 h 23"/>
                <a:gd name="T8" fmla="*/ 0 w 2"/>
                <a:gd name="T9" fmla="*/ 1 h 23"/>
                <a:gd name="T10" fmla="*/ 0 w 2"/>
                <a:gd name="T11" fmla="*/ 22 h 23"/>
                <a:gd name="T12" fmla="*/ 1 w 2"/>
                <a:gd name="T13" fmla="*/ 23 h 23"/>
                <a:gd name="T14" fmla="*/ 1 w 2"/>
                <a:gd name="T15" fmla="*/ 1 h 23"/>
                <a:gd name="T16" fmla="*/ 1 w 2"/>
                <a:gd name="T17" fmla="*/ 1 h 23"/>
                <a:gd name="T18" fmla="*/ 1 w 2"/>
                <a:gd name="T19" fmla="*/ 1 h 23"/>
                <a:gd name="T20" fmla="*/ 1 w 2"/>
                <a:gd name="T21" fmla="*/ 22 h 23"/>
                <a:gd name="T22" fmla="*/ 1 w 2"/>
                <a:gd name="T23" fmla="*/ 22 h 23"/>
                <a:gd name="T24" fmla="*/ 1 w 2"/>
                <a:gd name="T25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23">
                  <a:moveTo>
                    <a:pt x="1" y="23"/>
                  </a:moveTo>
                  <a:cubicBezTo>
                    <a:pt x="1" y="23"/>
                    <a:pt x="2" y="23"/>
                    <a:pt x="2" y="2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0" y="23"/>
                    <a:pt x="1" y="23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2"/>
                    <a:pt x="1" y="22"/>
                    <a:pt x="1" y="22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300"/>
            <p:cNvSpPr>
              <a:spLocks noEditPoints="1"/>
            </p:cNvSpPr>
            <p:nvPr userDrawn="1"/>
          </p:nvSpPr>
          <p:spPr bwMode="auto">
            <a:xfrm>
              <a:off x="11293475" y="4589463"/>
              <a:ext cx="61913" cy="112713"/>
            </a:xfrm>
            <a:custGeom>
              <a:avLst/>
              <a:gdLst>
                <a:gd name="T0" fmla="*/ 1 w 9"/>
                <a:gd name="T1" fmla="*/ 16 h 16"/>
                <a:gd name="T2" fmla="*/ 8 w 9"/>
                <a:gd name="T3" fmla="*/ 16 h 16"/>
                <a:gd name="T4" fmla="*/ 9 w 9"/>
                <a:gd name="T5" fmla="*/ 15 h 16"/>
                <a:gd name="T6" fmla="*/ 9 w 9"/>
                <a:gd name="T7" fmla="*/ 1 h 16"/>
                <a:gd name="T8" fmla="*/ 8 w 9"/>
                <a:gd name="T9" fmla="*/ 0 h 16"/>
                <a:gd name="T10" fmla="*/ 1 w 9"/>
                <a:gd name="T11" fmla="*/ 0 h 16"/>
                <a:gd name="T12" fmla="*/ 0 w 9"/>
                <a:gd name="T13" fmla="*/ 1 h 16"/>
                <a:gd name="T14" fmla="*/ 0 w 9"/>
                <a:gd name="T15" fmla="*/ 15 h 16"/>
                <a:gd name="T16" fmla="*/ 1 w 9"/>
                <a:gd name="T17" fmla="*/ 16 h 16"/>
                <a:gd name="T18" fmla="*/ 1 w 9"/>
                <a:gd name="T19" fmla="*/ 1 h 16"/>
                <a:gd name="T20" fmla="*/ 8 w 9"/>
                <a:gd name="T21" fmla="*/ 1 h 16"/>
                <a:gd name="T22" fmla="*/ 8 w 9"/>
                <a:gd name="T23" fmla="*/ 15 h 16"/>
                <a:gd name="T24" fmla="*/ 1 w 9"/>
                <a:gd name="T25" fmla="*/ 15 h 16"/>
                <a:gd name="T26" fmla="*/ 1 w 9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16">
                  <a:moveTo>
                    <a:pt x="1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9" y="0"/>
                    <a:pt x="8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6"/>
                    <a:pt x="1" y="16"/>
                  </a:cubicBezTo>
                  <a:close/>
                  <a:moveTo>
                    <a:pt x="1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301"/>
            <p:cNvSpPr>
              <a:spLocks noEditPoints="1"/>
            </p:cNvSpPr>
            <p:nvPr userDrawn="1"/>
          </p:nvSpPr>
          <p:spPr bwMode="auto">
            <a:xfrm>
              <a:off x="11363325" y="4589463"/>
              <a:ext cx="53975" cy="112713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16 h 16"/>
                <a:gd name="T4" fmla="*/ 8 w 8"/>
                <a:gd name="T5" fmla="*/ 15 h 16"/>
                <a:gd name="T6" fmla="*/ 8 w 8"/>
                <a:gd name="T7" fmla="*/ 1 h 16"/>
                <a:gd name="T8" fmla="*/ 8 w 8"/>
                <a:gd name="T9" fmla="*/ 0 h 16"/>
                <a:gd name="T10" fmla="*/ 0 w 8"/>
                <a:gd name="T11" fmla="*/ 0 h 16"/>
                <a:gd name="T12" fmla="*/ 0 w 8"/>
                <a:gd name="T13" fmla="*/ 1 h 16"/>
                <a:gd name="T14" fmla="*/ 0 w 8"/>
                <a:gd name="T15" fmla="*/ 15 h 16"/>
                <a:gd name="T16" fmla="*/ 0 w 8"/>
                <a:gd name="T17" fmla="*/ 16 h 16"/>
                <a:gd name="T18" fmla="*/ 1 w 8"/>
                <a:gd name="T19" fmla="*/ 1 h 16"/>
                <a:gd name="T20" fmla="*/ 7 w 8"/>
                <a:gd name="T21" fmla="*/ 1 h 16"/>
                <a:gd name="T22" fmla="*/ 7 w 8"/>
                <a:gd name="T23" fmla="*/ 15 h 16"/>
                <a:gd name="T24" fmla="*/ 1 w 8"/>
                <a:gd name="T25" fmla="*/ 15 h 16"/>
                <a:gd name="T26" fmla="*/ 1 w 8"/>
                <a:gd name="T27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16"/>
                    <a:pt x="8" y="15"/>
                    <a:pt x="8" y="15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6"/>
                    <a:pt x="0" y="16"/>
                  </a:cubicBezTo>
                  <a:close/>
                  <a:moveTo>
                    <a:pt x="1" y="1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1" y="15"/>
                    <a:pt x="1" y="15"/>
                    <a:pt x="1" y="15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302"/>
            <p:cNvSpPr>
              <a:spLocks noEditPoints="1"/>
            </p:cNvSpPr>
            <p:nvPr userDrawn="1"/>
          </p:nvSpPr>
          <p:spPr bwMode="auto">
            <a:xfrm>
              <a:off x="11120438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1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1 w 2"/>
                <a:gd name="T23" fmla="*/ 18 h 19"/>
                <a:gd name="T24" fmla="*/ 1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303"/>
            <p:cNvSpPr>
              <a:spLocks noEditPoints="1"/>
            </p:cNvSpPr>
            <p:nvPr userDrawn="1"/>
          </p:nvSpPr>
          <p:spPr bwMode="auto">
            <a:xfrm>
              <a:off x="11217275" y="4568825"/>
              <a:ext cx="14288" cy="133350"/>
            </a:xfrm>
            <a:custGeom>
              <a:avLst/>
              <a:gdLst>
                <a:gd name="T0" fmla="*/ 1 w 2"/>
                <a:gd name="T1" fmla="*/ 19 h 19"/>
                <a:gd name="T2" fmla="*/ 2 w 2"/>
                <a:gd name="T3" fmla="*/ 18 h 19"/>
                <a:gd name="T4" fmla="*/ 2 w 2"/>
                <a:gd name="T5" fmla="*/ 1 h 19"/>
                <a:gd name="T6" fmla="*/ 1 w 2"/>
                <a:gd name="T7" fmla="*/ 0 h 19"/>
                <a:gd name="T8" fmla="*/ 0 w 2"/>
                <a:gd name="T9" fmla="*/ 1 h 19"/>
                <a:gd name="T10" fmla="*/ 0 w 2"/>
                <a:gd name="T11" fmla="*/ 18 h 19"/>
                <a:gd name="T12" fmla="*/ 1 w 2"/>
                <a:gd name="T13" fmla="*/ 19 h 19"/>
                <a:gd name="T14" fmla="*/ 0 w 2"/>
                <a:gd name="T15" fmla="*/ 1 h 19"/>
                <a:gd name="T16" fmla="*/ 1 w 2"/>
                <a:gd name="T17" fmla="*/ 1 h 19"/>
                <a:gd name="T18" fmla="*/ 1 w 2"/>
                <a:gd name="T19" fmla="*/ 1 h 19"/>
                <a:gd name="T20" fmla="*/ 1 w 2"/>
                <a:gd name="T21" fmla="*/ 18 h 19"/>
                <a:gd name="T22" fmla="*/ 0 w 2"/>
                <a:gd name="T23" fmla="*/ 18 h 19"/>
                <a:gd name="T24" fmla="*/ 0 w 2"/>
                <a:gd name="T2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" h="19">
                  <a:moveTo>
                    <a:pt x="1" y="19"/>
                  </a:moveTo>
                  <a:cubicBezTo>
                    <a:pt x="1" y="19"/>
                    <a:pt x="2" y="19"/>
                    <a:pt x="2" y="18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0" y="19"/>
                    <a:pt x="1" y="19"/>
                  </a:cubicBezTo>
                  <a:close/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18"/>
                    <a:pt x="0" y="18"/>
                    <a:pt x="0" y="18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304"/>
            <p:cNvSpPr>
              <a:spLocks noEditPoints="1"/>
            </p:cNvSpPr>
            <p:nvPr userDrawn="1"/>
          </p:nvSpPr>
          <p:spPr bwMode="auto">
            <a:xfrm>
              <a:off x="12012613" y="4729163"/>
              <a:ext cx="26988" cy="34925"/>
            </a:xfrm>
            <a:custGeom>
              <a:avLst/>
              <a:gdLst>
                <a:gd name="T0" fmla="*/ 2 w 4"/>
                <a:gd name="T1" fmla="*/ 5 h 5"/>
                <a:gd name="T2" fmla="*/ 3 w 4"/>
                <a:gd name="T3" fmla="*/ 4 h 5"/>
                <a:gd name="T4" fmla="*/ 3 w 4"/>
                <a:gd name="T5" fmla="*/ 0 h 5"/>
                <a:gd name="T6" fmla="*/ 1 w 4"/>
                <a:gd name="T7" fmla="*/ 0 h 5"/>
                <a:gd name="T8" fmla="*/ 0 w 4"/>
                <a:gd name="T9" fmla="*/ 3 h 5"/>
                <a:gd name="T10" fmla="*/ 2 w 4"/>
                <a:gd name="T11" fmla="*/ 5 h 5"/>
                <a:gd name="T12" fmla="*/ 2 w 4"/>
                <a:gd name="T13" fmla="*/ 5 h 5"/>
                <a:gd name="T14" fmla="*/ 1 w 4"/>
                <a:gd name="T15" fmla="*/ 2 h 5"/>
                <a:gd name="T16" fmla="*/ 2 w 4"/>
                <a:gd name="T17" fmla="*/ 1 h 5"/>
                <a:gd name="T18" fmla="*/ 2 w 4"/>
                <a:gd name="T19" fmla="*/ 1 h 5"/>
                <a:gd name="T20" fmla="*/ 2 w 4"/>
                <a:gd name="T21" fmla="*/ 3 h 5"/>
                <a:gd name="T22" fmla="*/ 2 w 4"/>
                <a:gd name="T23" fmla="*/ 4 h 5"/>
                <a:gd name="T24" fmla="*/ 1 w 4"/>
                <a:gd name="T2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4" y="3"/>
                    <a:pt x="4" y="1"/>
                    <a:pt x="3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0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2"/>
                  </a:moveTo>
                  <a:cubicBezTo>
                    <a:pt x="1" y="2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2"/>
                    <a:pt x="3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3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305"/>
            <p:cNvSpPr>
              <a:spLocks noEditPoints="1"/>
            </p:cNvSpPr>
            <p:nvPr userDrawn="1"/>
          </p:nvSpPr>
          <p:spPr bwMode="auto">
            <a:xfrm>
              <a:off x="11936413" y="4743450"/>
              <a:ext cx="20638" cy="34925"/>
            </a:xfrm>
            <a:custGeom>
              <a:avLst/>
              <a:gdLst>
                <a:gd name="T0" fmla="*/ 2 w 3"/>
                <a:gd name="T1" fmla="*/ 5 h 5"/>
                <a:gd name="T2" fmla="*/ 3 w 3"/>
                <a:gd name="T3" fmla="*/ 4 h 5"/>
                <a:gd name="T4" fmla="*/ 3 w 3"/>
                <a:gd name="T5" fmla="*/ 4 h 5"/>
                <a:gd name="T6" fmla="*/ 3 w 3"/>
                <a:gd name="T7" fmla="*/ 3 h 5"/>
                <a:gd name="T8" fmla="*/ 3 w 3"/>
                <a:gd name="T9" fmla="*/ 1 h 5"/>
                <a:gd name="T10" fmla="*/ 2 w 3"/>
                <a:gd name="T11" fmla="*/ 0 h 5"/>
                <a:gd name="T12" fmla="*/ 2 w 3"/>
                <a:gd name="T13" fmla="*/ 0 h 5"/>
                <a:gd name="T14" fmla="*/ 0 w 3"/>
                <a:gd name="T15" fmla="*/ 1 h 5"/>
                <a:gd name="T16" fmla="*/ 0 w 3"/>
                <a:gd name="T17" fmla="*/ 4 h 5"/>
                <a:gd name="T18" fmla="*/ 2 w 3"/>
                <a:gd name="T19" fmla="*/ 5 h 5"/>
                <a:gd name="T20" fmla="*/ 2 w 3"/>
                <a:gd name="T21" fmla="*/ 5 h 5"/>
                <a:gd name="T22" fmla="*/ 1 w 3"/>
                <a:gd name="T23" fmla="*/ 1 h 5"/>
                <a:gd name="T24" fmla="*/ 2 w 3"/>
                <a:gd name="T25" fmla="*/ 1 h 5"/>
                <a:gd name="T26" fmla="*/ 2 w 3"/>
                <a:gd name="T27" fmla="*/ 1 h 5"/>
                <a:gd name="T28" fmla="*/ 2 w 3"/>
                <a:gd name="T29" fmla="*/ 1 h 5"/>
                <a:gd name="T30" fmla="*/ 2 w 3"/>
                <a:gd name="T31" fmla="*/ 2 h 5"/>
                <a:gd name="T32" fmla="*/ 2 w 3"/>
                <a:gd name="T33" fmla="*/ 4 h 5"/>
                <a:gd name="T34" fmla="*/ 2 w 3"/>
                <a:gd name="T35" fmla="*/ 4 h 5"/>
                <a:gd name="T36" fmla="*/ 1 w 3"/>
                <a:gd name="T37" fmla="*/ 4 h 5"/>
                <a:gd name="T38" fmla="*/ 1 w 3"/>
                <a:gd name="T3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2" y="5"/>
                    <a:pt x="3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2"/>
                    <a:pt x="3" y="2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0" y="4"/>
                    <a:pt x="0" y="4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5"/>
                  </a:cubicBezTo>
                  <a:close/>
                  <a:moveTo>
                    <a:pt x="1" y="1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2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9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3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99055" y="2221448"/>
            <a:ext cx="76192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/>
              <a:t>计算系统基础第六章、第七章</a:t>
            </a:r>
            <a:r>
              <a:rPr lang="zh-CN" altLang="en-US" sz="4800" dirty="0"/>
              <a:t>作业</a:t>
            </a:r>
            <a:r>
              <a:rPr lang="zh-CN" altLang="en-US" sz="4400" dirty="0"/>
              <a:t>讲评</a:t>
            </a:r>
            <a:endParaRPr lang="zh-CN" altLang="en-US" sz="4400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269507" y="3922556"/>
            <a:ext cx="9463596" cy="0"/>
          </a:xfrm>
          <a:prstGeom prst="line">
            <a:avLst/>
          </a:prstGeom>
          <a:ln w="28575">
            <a:solidFill>
              <a:srgbClr val="BD93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7.8 </a:t>
            </a:r>
            <a:r>
              <a:rPr lang="zh-CN" altLang="en-US" sz="3200" dirty="0"/>
              <a:t>汇编编程题：</a:t>
            </a:r>
            <a:r>
              <a:rPr lang="en-US" altLang="zh-CN" sz="3200" dirty="0" err="1"/>
              <a:t>putchar</a:t>
            </a:r>
            <a:r>
              <a:rPr lang="zh-CN" altLang="en-US" sz="3200" dirty="0"/>
              <a:t>的底层实现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8633"/>
            <a:ext cx="12192000" cy="1376399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955089" y="2515492"/>
            <a:ext cx="10151615" cy="3174327"/>
            <a:chOff x="955089" y="2515492"/>
            <a:chExt cx="10151615" cy="3174327"/>
          </a:xfrm>
        </p:grpSpPr>
        <p:sp>
          <p:nvSpPr>
            <p:cNvPr id="3" name="矩形 2"/>
            <p:cNvSpPr/>
            <p:nvPr/>
          </p:nvSpPr>
          <p:spPr>
            <a:xfrm>
              <a:off x="98542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140415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82288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4753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66626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308499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50372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392245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34118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76582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18455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60328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03089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644962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86835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29300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771173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13046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54919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896792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938665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981130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23003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064876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955089" y="2515492"/>
              <a:ext cx="10151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.byte 0, 0,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标准输出流，共 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个字节，初值均为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0/null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28009" y="4189987"/>
              <a:ext cx="622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outPt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指针，初值为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1" name="箭头: 右 30"/>
            <p:cNvSpPr/>
            <p:nvPr/>
          </p:nvSpPr>
          <p:spPr>
            <a:xfrm rot="18060083">
              <a:off x="3684113" y="3576590"/>
              <a:ext cx="627155" cy="42461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左大括号 31"/>
            <p:cNvSpPr/>
            <p:nvPr/>
          </p:nvSpPr>
          <p:spPr>
            <a:xfrm rot="16200000">
              <a:off x="2234583" y="2527834"/>
              <a:ext cx="346231" cy="244062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404151" y="4005321"/>
              <a:ext cx="176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已输入字节，</a:t>
              </a:r>
              <a:endParaRPr lang="en-US" altLang="zh-CN" sz="2000" dirty="0"/>
            </a:p>
            <a:p>
              <a:r>
                <a:rPr lang="zh-CN" altLang="en-US" sz="2000" dirty="0"/>
                <a:t>一共</a:t>
              </a:r>
              <a:r>
                <a:rPr lang="en-US" altLang="zh-CN" sz="2000" dirty="0">
                  <a:solidFill>
                    <a:srgbClr val="FF0000"/>
                  </a:solidFill>
                </a:rPr>
                <a:t>num</a:t>
              </a:r>
              <a:r>
                <a:rPr lang="zh-CN" altLang="en-US" sz="2000" dirty="0"/>
                <a:t>个</a:t>
              </a:r>
              <a:endParaRPr lang="zh-CN" altLang="en-US" sz="2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58662" y="4981933"/>
              <a:ext cx="69993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0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中的字符数，初值为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0    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的大小，如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1024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/>
          <p:cNvGrpSpPr/>
          <p:nvPr/>
        </p:nvGrpSpPr>
        <p:grpSpPr>
          <a:xfrm>
            <a:off x="1833978" y="393729"/>
            <a:ext cx="10151615" cy="3174327"/>
            <a:chOff x="955089" y="2515492"/>
            <a:chExt cx="10151615" cy="3174327"/>
          </a:xfrm>
        </p:grpSpPr>
        <p:sp>
          <p:nvSpPr>
            <p:cNvPr id="64" name="矩形 63"/>
            <p:cNvSpPr/>
            <p:nvPr/>
          </p:nvSpPr>
          <p:spPr>
            <a:xfrm>
              <a:off x="98542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140415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1822881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224753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矩形 67"/>
            <p:cNvSpPr/>
            <p:nvPr/>
          </p:nvSpPr>
          <p:spPr>
            <a:xfrm>
              <a:off x="266626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08499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3503720" y="3116062"/>
              <a:ext cx="346229" cy="31293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392245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</a:t>
              </a:r>
              <a:endParaRPr lang="zh-CN" altLang="en-US" b="1" dirty="0"/>
            </a:p>
          </p:txBody>
        </p:sp>
        <p:sp>
          <p:nvSpPr>
            <p:cNvPr id="72" name="矩形 71"/>
            <p:cNvSpPr/>
            <p:nvPr/>
          </p:nvSpPr>
          <p:spPr>
            <a:xfrm>
              <a:off x="4341180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476582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18455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603289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603089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矩形 76"/>
            <p:cNvSpPr/>
            <p:nvPr/>
          </p:nvSpPr>
          <p:spPr>
            <a:xfrm>
              <a:off x="644962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868357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29300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771173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813046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854919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896792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9386656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矩形 84"/>
            <p:cNvSpPr/>
            <p:nvPr/>
          </p:nvSpPr>
          <p:spPr>
            <a:xfrm>
              <a:off x="981130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23003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10648765" y="3116062"/>
              <a:ext cx="346229" cy="3129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文本框 87"/>
            <p:cNvSpPr txBox="1"/>
            <p:nvPr/>
          </p:nvSpPr>
          <p:spPr>
            <a:xfrm>
              <a:off x="955089" y="2515492"/>
              <a:ext cx="10151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.byte 0, 0,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标准输出流，共 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个字节，初值均为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0/null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3628009" y="4189987"/>
              <a:ext cx="622768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outPt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指针，初值为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</a:t>
              </a:r>
              <a:endParaRPr lang="en-US" altLang="zh-CN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0" name="箭头: 右 89"/>
            <p:cNvSpPr/>
            <p:nvPr/>
          </p:nvSpPr>
          <p:spPr>
            <a:xfrm rot="18060083">
              <a:off x="3684113" y="3576590"/>
              <a:ext cx="627155" cy="42461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左大括号 90"/>
            <p:cNvSpPr/>
            <p:nvPr/>
          </p:nvSpPr>
          <p:spPr>
            <a:xfrm rot="16200000">
              <a:off x="2234583" y="2527834"/>
              <a:ext cx="346231" cy="244062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404151" y="4005321"/>
              <a:ext cx="17651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已输入字节，</a:t>
              </a:r>
              <a:endParaRPr lang="en-US" altLang="zh-CN" sz="2000" dirty="0"/>
            </a:p>
            <a:p>
              <a:r>
                <a:rPr lang="zh-CN" altLang="en-US" sz="2000" dirty="0"/>
                <a:t>一共</a:t>
              </a:r>
              <a:r>
                <a:rPr lang="en-US" altLang="zh-CN" sz="2000" dirty="0">
                  <a:solidFill>
                    <a:srgbClr val="FF0000"/>
                  </a:solidFill>
                </a:rPr>
                <a:t>num</a:t>
              </a:r>
              <a:r>
                <a:rPr lang="zh-CN" altLang="en-US" sz="2000" dirty="0"/>
                <a:t>个</a:t>
              </a:r>
              <a:endParaRPr lang="zh-CN" altLang="en-US" sz="2000" dirty="0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058662" y="4981933"/>
              <a:ext cx="6999303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num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0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中的字符数，初值为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0    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  <a:p>
              <a:pPr algn="l"/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size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: .word ...... # </a:t>
              </a:r>
              <a:r>
                <a:rPr lang="en-US" altLang="zh-CN" sz="2000" b="0" i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stdout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lang="zh-CN" altLang="en-US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的大小，如 </a:t>
              </a:r>
              <a:r>
                <a:rPr lang="en-US" altLang="zh-CN" sz="2000" b="0" i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1024</a:t>
              </a:r>
              <a:endParaRPr lang="zh-CN" altLang="en-US" sz="2000" b="0" i="0" dirty="0">
                <a:solidFill>
                  <a:srgbClr val="5C5C5C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94" name="文本框 93"/>
          <p:cNvSpPr txBox="1"/>
          <p:nvPr/>
        </p:nvSpPr>
        <p:spPr>
          <a:xfrm>
            <a:off x="1423386" y="3666214"/>
            <a:ext cx="9135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思路：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当</a:t>
            </a:r>
            <a:r>
              <a:rPr lang="en-US" altLang="zh-CN" sz="2000" dirty="0" err="1"/>
              <a:t>putchar</a:t>
            </a:r>
            <a:r>
              <a:rPr lang="en-US" altLang="zh-CN" sz="2000" dirty="0"/>
              <a:t>(c)</a:t>
            </a:r>
            <a:r>
              <a:rPr lang="zh-CN" altLang="en-US" sz="2000" dirty="0"/>
              <a:t>时，首先读取</a:t>
            </a:r>
            <a:r>
              <a:rPr lang="en-US" altLang="zh-CN" sz="2000" dirty="0" err="1"/>
              <a:t>outpt</a:t>
            </a:r>
            <a:r>
              <a:rPr lang="en-US" altLang="zh-CN" sz="2000" dirty="0"/>
              <a:t>, num, size</a:t>
            </a:r>
            <a:r>
              <a:rPr lang="zh-CN" altLang="en-US" sz="2000" dirty="0"/>
              <a:t>的值到寄存器中；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将</a:t>
            </a:r>
            <a:r>
              <a:rPr lang="en-US" altLang="zh-CN" sz="2000" dirty="0"/>
              <a:t>c</a:t>
            </a:r>
            <a:r>
              <a:rPr lang="zh-CN" altLang="en-US" sz="2000" dirty="0"/>
              <a:t>写入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指向的位置；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指针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向后移动一位，</a:t>
            </a:r>
            <a:r>
              <a:rPr lang="en-US" altLang="zh-CN" sz="2000" dirty="0"/>
              <a:t>num</a:t>
            </a:r>
            <a:r>
              <a:rPr lang="zh-CN" altLang="en-US" sz="2000" dirty="0"/>
              <a:t>增一；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当缓冲区满 </a:t>
            </a:r>
            <a:r>
              <a:rPr lang="en-US" altLang="zh-CN" sz="2000" dirty="0"/>
              <a:t>(num == size) </a:t>
            </a:r>
            <a:r>
              <a:rPr lang="zh-CN" altLang="en-US" sz="2000" dirty="0"/>
              <a:t>或 遇到换行符</a:t>
            </a:r>
            <a:r>
              <a:rPr lang="en-US" altLang="zh-CN" sz="2000" dirty="0"/>
              <a:t>(c == ‘\n’) </a:t>
            </a:r>
            <a:r>
              <a:rPr lang="zh-CN" altLang="en-US" sz="2000" dirty="0"/>
              <a:t>时，系统调用</a:t>
            </a:r>
            <a:r>
              <a:rPr lang="en-US" altLang="zh-CN" sz="2000" dirty="0" err="1"/>
              <a:t>ecall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每次自陷结束返回，缓冲区内容全部输出，重置</a:t>
            </a:r>
            <a:r>
              <a:rPr lang="en-US" altLang="zh-CN" sz="2000" dirty="0" err="1"/>
              <a:t>outpt</a:t>
            </a:r>
            <a:r>
              <a:rPr lang="zh-CN" altLang="en-US" sz="2000" dirty="0"/>
              <a:t>与</a:t>
            </a:r>
            <a:r>
              <a:rPr lang="en-US" altLang="zh-CN" sz="2000" dirty="0"/>
              <a:t>num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17676" y="1773936"/>
            <a:ext cx="9756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定义全局变量：</a:t>
            </a:r>
            <a:endParaRPr lang="en-US" altLang="zh-CN" sz="2400" dirty="0"/>
          </a:p>
          <a:p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.byte 0, 0, ...... #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标准输出流，共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个字节，初值均为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0/null    </a:t>
            </a:r>
            <a:endParaRPr lang="en-US" altLang="zh-CN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outPt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.word ...... #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指针，初值为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num: .word 0 #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中的字符数，初值为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0    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size: .word ...... # </a:t>
            </a:r>
            <a:r>
              <a:rPr lang="en-US" altLang="zh-CN" sz="24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stdout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的大小，如 </a:t>
            </a: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1024    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...... #</a:t>
            </a:r>
            <a:r>
              <a:rPr lang="zh-CN" altLang="en-US" sz="2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省略代码</a:t>
            </a:r>
            <a:endParaRPr lang="zh-CN" altLang="en-US" sz="24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529918" y="1821586"/>
            <a:ext cx="62276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在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中首先读取全局变量：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putchar</a:t>
            </a:r>
            <a:r>
              <a:rPr lang="en-US" altLang="zh-CN" sz="2400" b="1" dirty="0"/>
              <a:t>:    ...... # </a:t>
            </a:r>
            <a:r>
              <a:rPr lang="zh-CN" altLang="en-US" sz="2400" b="1" dirty="0"/>
              <a:t>省略寄存器的保存代码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x5, </a:t>
            </a:r>
            <a:r>
              <a:rPr lang="en-US" altLang="zh-CN" sz="2400" b="1" dirty="0" err="1"/>
              <a:t>outPt</a:t>
            </a:r>
            <a:r>
              <a:rPr lang="en-US" altLang="zh-CN" sz="2400" b="1" dirty="0"/>
              <a:t>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x7, 0(x5) # </a:t>
            </a:r>
            <a:r>
              <a:rPr lang="zh-CN" altLang="en-US" sz="2400" b="1" dirty="0"/>
              <a:t>字符指针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x6, num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x28, 0(x6) # </a:t>
            </a:r>
            <a:r>
              <a:rPr lang="zh-CN" altLang="en-US" sz="2400" b="1" dirty="0"/>
              <a:t>字符数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x29, size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lw</a:t>
            </a:r>
            <a:r>
              <a:rPr lang="en-US" altLang="zh-CN" sz="2400" b="1" dirty="0"/>
              <a:t> x29, 0(x29) # </a:t>
            </a:r>
            <a:r>
              <a:rPr lang="zh-CN" altLang="en-US" sz="2400" b="1" dirty="0"/>
              <a:t>输出流的大小</a:t>
            </a:r>
            <a:endParaRPr lang="zh-CN" altLang="en-US" sz="24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345009" y="3124940"/>
            <a:ext cx="2467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注意分清</a:t>
            </a:r>
            <a:r>
              <a:rPr lang="zh-CN" altLang="en-US" sz="2000" dirty="0">
                <a:solidFill>
                  <a:srgbClr val="FF0000"/>
                </a:solidFill>
              </a:rPr>
              <a:t>地址</a:t>
            </a:r>
            <a:r>
              <a:rPr lang="zh-CN" altLang="en-US" sz="2000" dirty="0">
                <a:solidFill>
                  <a:schemeClr val="tx2"/>
                </a:solidFill>
              </a:rPr>
              <a:t>与</a:t>
            </a:r>
            <a:r>
              <a:rPr lang="zh-CN" altLang="en-US" sz="2000" dirty="0">
                <a:solidFill>
                  <a:srgbClr val="FF0000"/>
                </a:solidFill>
              </a:rPr>
              <a:t>值</a:t>
            </a:r>
            <a:r>
              <a:rPr lang="zh-CN" altLang="en-US" sz="2000" dirty="0"/>
              <a:t>，这里</a:t>
            </a:r>
            <a:r>
              <a:rPr lang="en-US" altLang="zh-CN" sz="2000" dirty="0">
                <a:solidFill>
                  <a:srgbClr val="FF0000"/>
                </a:solidFill>
              </a:rPr>
              <a:t>la</a:t>
            </a:r>
            <a:r>
              <a:rPr lang="zh-CN" altLang="en-US" sz="2000" dirty="0"/>
              <a:t>与</a:t>
            </a:r>
            <a:r>
              <a:rPr lang="en-US" altLang="zh-CN" sz="2000" dirty="0" err="1">
                <a:solidFill>
                  <a:srgbClr val="FF0000"/>
                </a:solidFill>
              </a:rPr>
              <a:t>lw</a:t>
            </a:r>
            <a:r>
              <a:rPr lang="zh-CN" altLang="en-US" sz="2000" dirty="0"/>
              <a:t>一定是搭配使用的。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1595485" y="1435680"/>
            <a:ext cx="818953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向缓冲区写如字符，必要时跳转如</a:t>
            </a:r>
            <a:r>
              <a:rPr lang="en-US" altLang="zh-CN" sz="2400" dirty="0"/>
              <a:t>trap</a:t>
            </a:r>
            <a:endParaRPr lang="en-US" altLang="zh-CN" sz="2400" dirty="0"/>
          </a:p>
          <a:p>
            <a:pPr>
              <a:buFont typeface="+mj-lt"/>
              <a:buAutoNum type="arabicPeriod"/>
            </a:pPr>
            <a:endParaRPr lang="en-US" altLang="zh-CN" sz="2400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sb x11, 0(x7) # </a:t>
            </a:r>
            <a:r>
              <a:rPr lang="zh-CN" altLang="en-US" sz="2400" b="1" dirty="0"/>
              <a:t>将 </a:t>
            </a:r>
            <a:r>
              <a:rPr lang="en-US" altLang="zh-CN" sz="2400" b="1" dirty="0"/>
              <a:t>x11 </a:t>
            </a:r>
            <a:r>
              <a:rPr lang="zh-CN" altLang="en-US" sz="2400" b="1" dirty="0"/>
              <a:t>中的字符存入输出流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x7, x7, 1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sw</a:t>
            </a:r>
            <a:r>
              <a:rPr lang="en-US" altLang="zh-CN" sz="2400" b="1" dirty="0"/>
              <a:t> x7, 0(x5) # </a:t>
            </a:r>
            <a:r>
              <a:rPr lang="zh-CN" altLang="en-US" sz="2400" b="1" dirty="0"/>
              <a:t>指针指向下一个字符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x28, x28, 1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sw</a:t>
            </a:r>
            <a:r>
              <a:rPr lang="en-US" altLang="zh-CN" sz="2400" b="1" dirty="0"/>
              <a:t> x28, 0(x6) # </a:t>
            </a:r>
            <a:r>
              <a:rPr lang="zh-CN" altLang="en-US" sz="2400" b="1" dirty="0"/>
              <a:t>字符数加 </a:t>
            </a:r>
            <a:r>
              <a:rPr lang="en-US" altLang="zh-CN" sz="2400" b="1" dirty="0"/>
              <a:t>1    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beq</a:t>
            </a:r>
            <a:r>
              <a:rPr lang="en-US" altLang="zh-CN" sz="2400" b="1" dirty="0"/>
              <a:t> x28, x29, trap # </a:t>
            </a:r>
            <a:r>
              <a:rPr lang="zh-CN" altLang="en-US" sz="2400" b="1" dirty="0"/>
              <a:t>输入流已满，自陷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addi</a:t>
            </a:r>
            <a:r>
              <a:rPr lang="en-US" altLang="zh-CN" sz="2400" b="1" dirty="0"/>
              <a:t> x30, x0, 10    </a:t>
            </a:r>
            <a:endParaRPr lang="en-US" altLang="zh-CN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 err="1"/>
              <a:t>beq</a:t>
            </a:r>
            <a:r>
              <a:rPr lang="en-US" altLang="zh-CN" sz="2400" b="1" dirty="0"/>
              <a:t> x11, x30, trap # </a:t>
            </a:r>
            <a:r>
              <a:rPr lang="zh-CN" altLang="en-US" sz="2400" b="1" dirty="0"/>
              <a:t>存入的字符是换行符，自陷    </a:t>
            </a:r>
            <a:endParaRPr lang="zh-CN" altLang="en-US" sz="2400" b="1" dirty="0"/>
          </a:p>
          <a:p>
            <a:pPr>
              <a:buFont typeface="+mj-lt"/>
              <a:buAutoNum type="arabicPeriod"/>
            </a:pPr>
            <a:r>
              <a:rPr lang="en-US" altLang="zh-CN" sz="2400" b="1" dirty="0"/>
              <a:t>j exit   </a:t>
            </a:r>
            <a:r>
              <a:rPr lang="en-US" altLang="zh-CN" sz="2400" dirty="0"/>
              <a:t> 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83912" y="1351508"/>
            <a:ext cx="9454495" cy="4154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trap</a:t>
            </a:r>
            <a:r>
              <a:rPr lang="zh-CN" altLang="en-US" sz="2400" dirty="0"/>
              <a:t>调用字符串服务例程以及自陷返回后重置：</a:t>
            </a:r>
            <a:endParaRPr lang="en-US" altLang="zh-CN" sz="2400" dirty="0"/>
          </a:p>
          <a:p>
            <a:pPr algn="l">
              <a:buFont typeface="+mj-lt"/>
              <a:buAutoNum type="arabicPeriod"/>
            </a:pPr>
            <a:endParaRPr lang="en-US" altLang="zh-CN" sz="2400" dirty="0"/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trap:    la x11, </a:t>
            </a:r>
            <a:r>
              <a:rPr lang="en-US" altLang="zh-CN" sz="2400" b="1" dirty="0" err="1"/>
              <a:t>stdout</a:t>
            </a:r>
            <a:r>
              <a:rPr lang="en-US" altLang="zh-CN" sz="2400" b="1" dirty="0"/>
              <a:t> # x11</a:t>
            </a:r>
            <a:r>
              <a:rPr lang="zh-CN" altLang="en-US" sz="2400" b="1" dirty="0"/>
              <a:t>，字符串首地址    </a:t>
            </a:r>
            <a:endParaRPr lang="zh-CN" altLang="en-US" sz="2400" b="1" dirty="0"/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 err="1"/>
              <a:t>addi</a:t>
            </a:r>
            <a:r>
              <a:rPr lang="en-US" altLang="zh-CN" sz="2400" b="1" dirty="0"/>
              <a:t> x10, x0, 4 # puts</a:t>
            </a:r>
            <a:r>
              <a:rPr lang="zh-CN" altLang="en-US" sz="2400" b="1" dirty="0"/>
              <a:t>，输出字符串服务例程    </a:t>
            </a:r>
            <a:endParaRPr lang="zh-CN" altLang="en-US" sz="2400" b="1" dirty="0"/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 err="1"/>
              <a:t>ecall</a:t>
            </a:r>
            <a:r>
              <a:rPr lang="en-US" altLang="zh-CN" sz="2400" b="1" dirty="0"/>
              <a:t> # </a:t>
            </a:r>
            <a:r>
              <a:rPr lang="zh-CN" altLang="en-US" sz="2400" b="1" dirty="0"/>
              <a:t>系统调用    </a:t>
            </a:r>
            <a:endParaRPr lang="zh-CN" altLang="en-US" sz="2400" b="1" dirty="0"/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la x5, </a:t>
            </a:r>
            <a:r>
              <a:rPr lang="en-US" altLang="zh-CN" sz="2400" b="1" dirty="0" err="1"/>
              <a:t>outPt</a:t>
            </a:r>
            <a:r>
              <a:rPr lang="en-US" altLang="zh-CN" sz="2400" b="1" dirty="0"/>
              <a:t>    </a:t>
            </a:r>
            <a:endParaRPr lang="en-US" altLang="zh-CN" sz="2400" b="1" dirty="0"/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sw</a:t>
            </a:r>
            <a:r>
              <a:rPr lang="en-US" altLang="zh-CN" sz="2400" b="1" dirty="0"/>
              <a:t> x11, 0(x5) # </a:t>
            </a:r>
            <a:r>
              <a:rPr lang="zh-CN" altLang="en-US" sz="2400" b="1" dirty="0"/>
              <a:t>字符指针指向 </a:t>
            </a:r>
            <a:r>
              <a:rPr lang="en-US" altLang="zh-CN" sz="2400" b="1" dirty="0" err="1"/>
              <a:t>stdout</a:t>
            </a:r>
            <a:r>
              <a:rPr lang="en-US" altLang="zh-CN" sz="2400" b="1" dirty="0"/>
              <a:t>    </a:t>
            </a:r>
            <a:endParaRPr lang="en-US" altLang="zh-CN" sz="2400" b="1" dirty="0"/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la x5, num    </a:t>
            </a:r>
            <a:endParaRPr lang="en-US" altLang="zh-CN" sz="2400" b="1" dirty="0"/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            </a:t>
            </a:r>
            <a:r>
              <a:rPr lang="en-US" altLang="zh-CN" sz="2400" b="1" dirty="0" err="1"/>
              <a:t>sw</a:t>
            </a:r>
            <a:r>
              <a:rPr lang="en-US" altLang="zh-CN" sz="2400" b="1" dirty="0"/>
              <a:t> x0, 0(</a:t>
            </a:r>
            <a:r>
              <a:rPr lang="en-US" altLang="zh-CN" sz="2400" b="1" dirty="0">
                <a:solidFill>
                  <a:srgbClr val="FF0000"/>
                </a:solidFill>
              </a:rPr>
              <a:t>x5</a:t>
            </a:r>
            <a:r>
              <a:rPr lang="en-US" altLang="zh-CN" sz="2400" b="1" dirty="0"/>
              <a:t>) # </a:t>
            </a:r>
            <a:r>
              <a:rPr lang="zh-CN" altLang="en-US" sz="2400" b="1" dirty="0"/>
              <a:t>字符数清零</a:t>
            </a:r>
            <a:r>
              <a:rPr lang="en-US" altLang="zh-CN" sz="2400" b="1" dirty="0"/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答案中</a:t>
            </a:r>
            <a:r>
              <a:rPr lang="en-US" altLang="zh-CN" sz="2400" b="1" dirty="0" err="1">
                <a:solidFill>
                  <a:srgbClr val="FF0000"/>
                </a:solidFill>
              </a:rPr>
              <a:t>sw</a:t>
            </a:r>
            <a:r>
              <a:rPr lang="en-US" altLang="zh-CN" sz="2400" b="1" dirty="0">
                <a:solidFill>
                  <a:srgbClr val="FF0000"/>
                </a:solidFill>
              </a:rPr>
              <a:t> x0, 0(num)</a:t>
            </a:r>
            <a:r>
              <a:rPr lang="zh-CN" altLang="en-US" sz="2400" b="1" dirty="0">
                <a:solidFill>
                  <a:srgbClr val="FF0000"/>
                </a:solidFill>
              </a:rPr>
              <a:t>不对   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en-US" altLang="zh-CN" sz="2400" b="1" dirty="0"/>
              <a:t>exit:       ...... # </a:t>
            </a:r>
            <a:r>
              <a:rPr lang="zh-CN" altLang="en-US" sz="2400" b="1" dirty="0"/>
              <a:t>省略寄存器的恢复代码    </a:t>
            </a:r>
            <a:endParaRPr lang="zh-CN" altLang="en-US" sz="2400" b="1" dirty="0"/>
          </a:p>
          <a:p>
            <a:pPr algn="l">
              <a:buFont typeface="+mj-lt"/>
              <a:buAutoNum type="arabicPeriod"/>
            </a:pPr>
            <a:r>
              <a:rPr lang="zh-CN" altLang="en-US" sz="2400" b="1" dirty="0"/>
              <a:t>            </a:t>
            </a:r>
            <a:r>
              <a:rPr lang="en-US" altLang="zh-CN" sz="2400" b="1" dirty="0"/>
              <a:t>ret  </a:t>
            </a:r>
            <a:endParaRPr lang="en-US" altLang="zh-CN" sz="2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1841302" y="357057"/>
            <a:ext cx="69549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7.8 </a:t>
            </a:r>
            <a:r>
              <a:rPr lang="zh-CN" altLang="en-US" sz="2400" dirty="0"/>
              <a:t>汇编编程题：</a:t>
            </a:r>
            <a:r>
              <a:rPr lang="en-US" altLang="zh-CN" sz="2400" dirty="0" err="1"/>
              <a:t>putchar</a:t>
            </a:r>
            <a:r>
              <a:rPr lang="zh-CN" altLang="en-US" sz="2400" dirty="0"/>
              <a:t>的底层实现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6.6 </a:t>
            </a:r>
            <a:r>
              <a:rPr lang="zh-CN" altLang="en-US" sz="3200" dirty="0">
                <a:latin typeface="+mj-ea"/>
                <a:ea typeface="+mj-ea"/>
              </a:rPr>
              <a:t>最小因数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64" y="0"/>
            <a:ext cx="9005887" cy="16451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7276"/>
            <a:ext cx="7620000" cy="483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2" y="2279710"/>
            <a:ext cx="7441038" cy="38385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58218" y="4786727"/>
            <a:ext cx="4468305" cy="16492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184741" y="3480203"/>
            <a:ext cx="4468305" cy="1780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7" y="1084081"/>
            <a:ext cx="10939844" cy="19984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992942" y="364977"/>
            <a:ext cx="39048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ea"/>
                <a:ea typeface="+mj-ea"/>
              </a:rPr>
              <a:t>6.6 </a:t>
            </a:r>
            <a:r>
              <a:rPr lang="zh-CN" altLang="en-US" sz="2400" dirty="0">
                <a:latin typeface="+mj-ea"/>
                <a:ea typeface="+mj-ea"/>
              </a:rPr>
              <a:t>最小因数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9596" y="3452271"/>
            <a:ext cx="6226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）找出 </a:t>
            </a:r>
            <a:r>
              <a:rPr lang="en-US" altLang="zh-CN" dirty="0"/>
              <a:t>num </a:t>
            </a:r>
            <a:r>
              <a:rPr lang="zh-CN" altLang="en-US" dirty="0"/>
              <a:t>中的数的最小因数；</a:t>
            </a:r>
            <a:r>
              <a:rPr lang="en-US" altLang="zh-CN" dirty="0"/>
              <a:t>x11 </a:t>
            </a:r>
            <a:r>
              <a:rPr lang="zh-CN" altLang="en-US" dirty="0"/>
              <a:t>中的数是最小因数；如果是质数，</a:t>
            </a:r>
            <a:r>
              <a:rPr lang="en-US" altLang="zh-CN" dirty="0"/>
              <a:t>x5 </a:t>
            </a:r>
            <a:r>
              <a:rPr lang="zh-CN" altLang="en-US" dirty="0"/>
              <a:t>中的值为 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79596" y="4364018"/>
            <a:ext cx="622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Mod </a:t>
            </a:r>
            <a:r>
              <a:rPr lang="zh-CN" altLang="en-US" dirty="0"/>
              <a:t>子例程，</a:t>
            </a:r>
            <a:r>
              <a:rPr lang="en-US" altLang="zh-CN" dirty="0"/>
              <a:t>x10/x11</a:t>
            </a:r>
            <a:r>
              <a:rPr lang="zh-CN" altLang="en-US" dirty="0"/>
              <a:t>，是否可以整除，</a:t>
            </a:r>
            <a:r>
              <a:rPr lang="en-US" altLang="zh-CN" dirty="0"/>
              <a:t>x10 </a:t>
            </a:r>
            <a:r>
              <a:rPr lang="zh-CN" altLang="en-US" dirty="0"/>
              <a:t>和 </a:t>
            </a:r>
            <a:r>
              <a:rPr lang="en-US" altLang="zh-CN" dirty="0"/>
              <a:t>x11 </a:t>
            </a:r>
            <a:r>
              <a:rPr lang="zh-CN" altLang="en-US" dirty="0"/>
              <a:t>是参数，</a:t>
            </a:r>
            <a:r>
              <a:rPr lang="en-US" altLang="zh-CN" dirty="0"/>
              <a:t>x9 </a:t>
            </a:r>
            <a:r>
              <a:rPr lang="zh-CN" altLang="en-US" dirty="0"/>
              <a:t>是返回值，</a:t>
            </a:r>
            <a:r>
              <a:rPr lang="en-US" altLang="zh-CN" dirty="0"/>
              <a:t>0 </a:t>
            </a:r>
            <a:r>
              <a:rPr lang="zh-CN" altLang="en-US" dirty="0"/>
              <a:t>表示可 以整除； 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635" y="3170476"/>
            <a:ext cx="3965448" cy="267519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738647" y="4279769"/>
            <a:ext cx="1187778" cy="320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/>
              <a:t>6.1 </a:t>
            </a:r>
            <a:r>
              <a:rPr lang="zh-CN" altLang="en-US" sz="3200" dirty="0"/>
              <a:t>汇编编程题：带负数的除法例程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6.7 </a:t>
            </a:r>
            <a:r>
              <a:rPr lang="zh-CN" altLang="en-US" sz="3200" dirty="0">
                <a:latin typeface="+mj-ea"/>
                <a:ea typeface="+mj-ea"/>
              </a:rPr>
              <a:t>冒泡排序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77" y="1994997"/>
            <a:ext cx="6410488" cy="29999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52528" y="2648932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27097" y="2648931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/>
          <p:cNvSpPr/>
          <p:nvPr/>
        </p:nvSpPr>
        <p:spPr>
          <a:xfrm rot="6915503">
            <a:off x="7705083" y="2078430"/>
            <a:ext cx="622169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74697" y="1800520"/>
            <a:ext cx="7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32103" y="332833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X10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8649341" y="332833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X11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7832102" y="3996965"/>
            <a:ext cx="28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若</a:t>
            </a:r>
            <a:r>
              <a:rPr lang="en-US" altLang="zh-CN" dirty="0"/>
              <a:t>x10</a:t>
            </a:r>
            <a:r>
              <a:rPr lang="zh-CN" altLang="en-US" dirty="0"/>
              <a:t>≤</a:t>
            </a:r>
            <a:r>
              <a:rPr lang="en-US" altLang="zh-CN" dirty="0"/>
              <a:t>x11</a:t>
            </a:r>
            <a:r>
              <a:rPr lang="zh-CN" altLang="en-US" dirty="0"/>
              <a:t>，返回，否则交换（</a:t>
            </a:r>
            <a:r>
              <a:rPr lang="en-US" altLang="zh-CN" dirty="0"/>
              <a:t>Swap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904436" y="4994979"/>
            <a:ext cx="6226404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答：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zh-CN" altLang="en-US" dirty="0"/>
              <a:t>子例程，比较 </a:t>
            </a:r>
            <a:r>
              <a:rPr lang="en-US" altLang="zh-CN" dirty="0"/>
              <a:t>x12 </a:t>
            </a:r>
            <a:r>
              <a:rPr lang="zh-CN" altLang="en-US" dirty="0"/>
              <a:t>所指的 </a:t>
            </a:r>
            <a:r>
              <a:rPr lang="en-US" altLang="zh-CN" dirty="0"/>
              <a:t>8 </a:t>
            </a:r>
            <a:r>
              <a:rPr lang="zh-CN" altLang="en-US" dirty="0"/>
              <a:t>个单元中的 </a:t>
            </a:r>
            <a:r>
              <a:rPr lang="en-US" altLang="zh-CN" dirty="0"/>
              <a:t>2 </a:t>
            </a:r>
            <a:r>
              <a:rPr lang="zh-CN" altLang="en-US" dirty="0"/>
              <a:t>个整数，</a:t>
            </a:r>
            <a:r>
              <a:rPr lang="en-US" altLang="zh-CN" dirty="0"/>
              <a:t>x10 </a:t>
            </a:r>
            <a:r>
              <a:rPr lang="zh-CN" altLang="en-US" dirty="0"/>
              <a:t>和 </a:t>
            </a:r>
            <a:r>
              <a:rPr lang="en-US" altLang="zh-CN" dirty="0"/>
              <a:t>x11</a:t>
            </a:r>
            <a:r>
              <a:rPr lang="zh-CN" altLang="en-US" dirty="0"/>
              <a:t>，如果 </a:t>
            </a:r>
            <a:r>
              <a:rPr lang="en-US" altLang="zh-CN" dirty="0"/>
              <a:t>x10&gt;x11</a:t>
            </a:r>
            <a:r>
              <a:rPr lang="zh-CN" altLang="en-US" dirty="0"/>
              <a:t>， 则调用 </a:t>
            </a:r>
            <a:r>
              <a:rPr lang="en-US" altLang="zh-CN" dirty="0"/>
              <a:t>Swap </a:t>
            </a:r>
            <a:r>
              <a:rPr lang="zh-CN" altLang="en-US" dirty="0"/>
              <a:t>子例程（即，实现交换）；参数是 </a:t>
            </a:r>
            <a:r>
              <a:rPr lang="en-US" altLang="zh-CN" dirty="0"/>
              <a:t>x12</a:t>
            </a:r>
            <a:r>
              <a:rPr lang="zh-CN" altLang="en-US" dirty="0"/>
              <a:t>（没有</a:t>
            </a:r>
            <a:r>
              <a:rPr lang="en-US" altLang="zh-CN" dirty="0"/>
              <a:t>x10</a:t>
            </a:r>
            <a:r>
              <a:rPr lang="zh-CN" altLang="en-US" dirty="0"/>
              <a:t>和</a:t>
            </a:r>
            <a:r>
              <a:rPr lang="en-US" altLang="zh-CN" dirty="0"/>
              <a:t>x11</a:t>
            </a:r>
            <a:r>
              <a:rPr lang="zh-CN" altLang="en-US" dirty="0"/>
              <a:t>），没有返回值；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2" y="2435110"/>
            <a:ext cx="6519241" cy="198777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52528" y="2648932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27097" y="2648931"/>
            <a:ext cx="622169" cy="52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/>
          <p:cNvSpPr/>
          <p:nvPr/>
        </p:nvSpPr>
        <p:spPr>
          <a:xfrm rot="6915503">
            <a:off x="7705083" y="2078430"/>
            <a:ext cx="622169" cy="4053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474697" y="1800520"/>
            <a:ext cx="77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32103" y="3496502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32594" y="3477983"/>
            <a:ext cx="642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X11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32102" y="3996965"/>
            <a:ext cx="2886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x11</a:t>
            </a:r>
            <a:r>
              <a:rPr lang="zh-CN" altLang="en-US" dirty="0"/>
              <a:t>里的值存入到</a:t>
            </a:r>
            <a:r>
              <a:rPr lang="en-US" altLang="zh-CN" dirty="0"/>
              <a:t>0(x12)</a:t>
            </a:r>
            <a:r>
              <a:rPr lang="zh-CN" altLang="en-US" dirty="0"/>
              <a:t>，将</a:t>
            </a:r>
            <a:r>
              <a:rPr lang="en-US" altLang="zh-CN" dirty="0"/>
              <a:t>x10</a:t>
            </a:r>
            <a:r>
              <a:rPr lang="zh-CN" altLang="en-US" dirty="0"/>
              <a:t>里的值存入到</a:t>
            </a:r>
            <a:r>
              <a:rPr lang="en-US" altLang="zh-CN" dirty="0"/>
              <a:t>4(x12)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813062" y="4781450"/>
            <a:ext cx="6226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答：</a:t>
            </a:r>
            <a:r>
              <a:rPr lang="en-US" altLang="zh-CN" dirty="0"/>
              <a:t>Swap </a:t>
            </a:r>
            <a:r>
              <a:rPr lang="zh-CN" altLang="en-US" dirty="0"/>
              <a:t>子例程，将 </a:t>
            </a:r>
            <a:r>
              <a:rPr lang="en-US" altLang="zh-CN" dirty="0"/>
              <a:t>x11 </a:t>
            </a:r>
            <a:r>
              <a:rPr lang="zh-CN" altLang="en-US" dirty="0"/>
              <a:t>和 </a:t>
            </a:r>
            <a:r>
              <a:rPr lang="en-US" altLang="zh-CN" dirty="0"/>
              <a:t>x10 </a:t>
            </a:r>
            <a:r>
              <a:rPr lang="zh-CN" altLang="en-US" dirty="0"/>
              <a:t>的值，依次存储于 </a:t>
            </a:r>
            <a:r>
              <a:rPr lang="en-US" altLang="zh-CN" dirty="0"/>
              <a:t>x12 </a:t>
            </a:r>
            <a:r>
              <a:rPr lang="zh-CN" altLang="en-US" dirty="0"/>
              <a:t>所指的 </a:t>
            </a:r>
            <a:r>
              <a:rPr lang="en-US" altLang="zh-CN" dirty="0"/>
              <a:t>8 </a:t>
            </a:r>
            <a:r>
              <a:rPr lang="zh-CN" altLang="en-US" dirty="0"/>
              <a:t>个单元中；参数是 </a:t>
            </a:r>
            <a:r>
              <a:rPr lang="en-US" altLang="zh-CN" dirty="0"/>
              <a:t>x10</a:t>
            </a:r>
            <a:r>
              <a:rPr lang="zh-CN" altLang="en-US" dirty="0"/>
              <a:t>， </a:t>
            </a:r>
            <a:r>
              <a:rPr lang="en-US" altLang="zh-CN" dirty="0"/>
              <a:t>x11 </a:t>
            </a:r>
            <a:r>
              <a:rPr lang="zh-CN" altLang="en-US" dirty="0"/>
              <a:t>和 </a:t>
            </a:r>
            <a:r>
              <a:rPr lang="en-US" altLang="zh-CN" dirty="0"/>
              <a:t>x12</a:t>
            </a:r>
            <a:r>
              <a:rPr lang="zh-CN" altLang="en-US" dirty="0"/>
              <a:t>，没有返回值。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198" y="0"/>
            <a:ext cx="8603801" cy="15459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45" y="1545995"/>
            <a:ext cx="5152340" cy="465877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432195" y="1680455"/>
            <a:ext cx="62264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int* Data = {3, 14, 35, 47, 5, 20, 12, 14, -6, 22};</a:t>
            </a:r>
            <a:endParaRPr lang="zh-CN" altLang="en-US" dirty="0"/>
          </a:p>
          <a:p>
            <a:r>
              <a:rPr lang="zh-CN" altLang="en-US" dirty="0"/>
              <a:t>int main(){</a:t>
            </a:r>
            <a:endParaRPr lang="zh-CN" altLang="en-US" dirty="0"/>
          </a:p>
          <a:p>
            <a:r>
              <a:rPr lang="zh-CN" altLang="en-US" dirty="0"/>
              <a:t>    int x6 = 10; # x6为Data的长度</a:t>
            </a:r>
            <a:endParaRPr lang="zh-CN" altLang="en-US" dirty="0"/>
          </a:p>
          <a:p>
            <a:r>
              <a:rPr lang="zh-CN" altLang="en-US" dirty="0"/>
              <a:t>    for(; x6 != 1; x6 -= 1){</a:t>
            </a:r>
            <a:endParaRPr lang="zh-CN" altLang="en-US" dirty="0"/>
          </a:p>
          <a:p>
            <a:r>
              <a:rPr lang="zh-CN" altLang="en-US" dirty="0"/>
              <a:t>        int x7 = x6 - 1;</a:t>
            </a:r>
            <a:endParaRPr lang="zh-CN" altLang="en-US" dirty="0"/>
          </a:p>
          <a:p>
            <a:r>
              <a:rPr lang="zh-CN" altLang="en-US" dirty="0"/>
              <a:t>        if(x7 == 1) continue;</a:t>
            </a:r>
            <a:endParaRPr lang="zh-CN" altLang="en-US" dirty="0"/>
          </a:p>
          <a:p>
            <a:r>
              <a:rPr lang="zh-CN" altLang="en-US" dirty="0"/>
              <a:t>        else{</a:t>
            </a:r>
            <a:endParaRPr lang="zh-CN" altLang="en-US" dirty="0"/>
          </a:p>
          <a:p>
            <a:r>
              <a:rPr lang="zh-CN" altLang="en-US" dirty="0"/>
              <a:t>            int* x5 = Data; # 按int访问</a:t>
            </a:r>
            <a:endParaRPr lang="zh-CN" altLang="en-US" dirty="0"/>
          </a:p>
          <a:p>
            <a:r>
              <a:rPr lang="zh-CN" altLang="en-US" dirty="0"/>
              <a:t>            for(; x7 != 0; x7 -= 1){</a:t>
            </a:r>
            <a:endParaRPr lang="zh-CN" altLang="en-US" dirty="0"/>
          </a:p>
          <a:p>
            <a:r>
              <a:rPr lang="zh-CN" altLang="en-US" dirty="0"/>
              <a:t>                Cmp(x5);</a:t>
            </a:r>
            <a:endParaRPr lang="zh-CN" altLang="en-US" dirty="0"/>
          </a:p>
          <a:p>
            <a:r>
              <a:rPr lang="zh-CN" altLang="en-US" dirty="0"/>
              <a:t>                x5 = x5 + 1; # addi x5, x5, 4</a:t>
            </a:r>
            <a:endParaRPr lang="zh-CN" altLang="en-US" dirty="0"/>
          </a:p>
          <a:p>
            <a:r>
              <a:rPr lang="zh-CN" altLang="en-US" dirty="0"/>
              <a:t>                x7 = x7 - 1;</a:t>
            </a:r>
            <a:endParaRPr lang="zh-CN" altLang="en-US" dirty="0"/>
          </a:p>
          <a:p>
            <a:r>
              <a:rPr lang="zh-CN" altLang="en-US" dirty="0"/>
              <a:t>            }</a:t>
            </a:r>
            <a:endParaRPr lang="zh-CN" altLang="en-US" dirty="0"/>
          </a:p>
          <a:p>
            <a:r>
              <a:rPr lang="zh-CN" altLang="en-US" dirty="0"/>
              <a:t>        }</a:t>
            </a:r>
            <a:endParaRPr lang="zh-CN" altLang="en-US" dirty="0"/>
          </a:p>
          <a:p>
            <a:r>
              <a:rPr lang="zh-CN" altLang="en-US" dirty="0"/>
              <a:t>    }</a:t>
            </a:r>
            <a:endParaRPr lang="zh-CN" altLang="en-US" dirty="0"/>
          </a:p>
          <a:p>
            <a:r>
              <a:rPr lang="zh-CN" altLang="en-US" dirty="0"/>
              <a:t>}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096000" y="506564"/>
            <a:ext cx="1121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冒泡排序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6.8 </a:t>
            </a:r>
            <a:r>
              <a:rPr lang="zh-CN" altLang="en-US" sz="3200" dirty="0">
                <a:latin typeface="+mj-ea"/>
                <a:ea typeface="+mj-ea"/>
              </a:rPr>
              <a:t>嵌套调用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89" y="1508289"/>
            <a:ext cx="8937726" cy="43125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9172281" y="2561612"/>
            <a:ext cx="2017336" cy="575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  <a:r>
              <a:rPr lang="en-US" altLang="zh-CN" dirty="0"/>
              <a:t>x1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 flipV="1">
            <a:off x="5542961" y="2335369"/>
            <a:ext cx="3629320" cy="5137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593421" y="2855480"/>
            <a:ext cx="3524250" cy="406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箭头: 右 10"/>
          <p:cNvSpPr/>
          <p:nvPr/>
        </p:nvSpPr>
        <p:spPr>
          <a:xfrm>
            <a:off x="3223968" y="1833513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/>
          <p:cNvSpPr/>
          <p:nvPr/>
        </p:nvSpPr>
        <p:spPr>
          <a:xfrm>
            <a:off x="1519742" y="2855414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右 12"/>
          <p:cNvSpPr/>
          <p:nvPr/>
        </p:nvSpPr>
        <p:spPr>
          <a:xfrm>
            <a:off x="1519742" y="4202539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/>
          <p:cNvSpPr/>
          <p:nvPr/>
        </p:nvSpPr>
        <p:spPr>
          <a:xfrm>
            <a:off x="1508289" y="3236745"/>
            <a:ext cx="452486" cy="2922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57290" y="2029460"/>
            <a:ext cx="268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r>
              <a:rPr lang="zh-CN" altLang="en-US"/>
              <a:t>中是</a:t>
            </a:r>
            <a:r>
              <a:rPr lang="en-US" altLang="zh-CN"/>
              <a:t>subA</a:t>
            </a:r>
            <a:r>
              <a:rPr lang="zh-CN" altLang="en-US"/>
              <a:t>的</a:t>
            </a:r>
            <a:r>
              <a:rPr lang="zh-CN" altLang="en-US"/>
              <a:t>返回地址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84290" y="3160395"/>
            <a:ext cx="2681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r>
              <a:rPr lang="zh-CN" altLang="en-US"/>
              <a:t>中是</a:t>
            </a:r>
            <a:r>
              <a:rPr lang="en-US" altLang="zh-CN"/>
              <a:t>subB</a:t>
            </a:r>
            <a:r>
              <a:rPr lang="zh-CN" altLang="en-US"/>
              <a:t>的</a:t>
            </a:r>
            <a:r>
              <a:rPr lang="zh-CN" altLang="en-US"/>
              <a:t>返回地址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6.7 </a:t>
            </a:r>
            <a:r>
              <a:rPr lang="zh-CN" altLang="en-US" sz="3200" dirty="0">
                <a:latin typeface="+mj-ea"/>
                <a:ea typeface="+mj-ea"/>
              </a:rPr>
              <a:t>字符串逆序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{BCA693D3-CE27-45ea-8D06-0FA710B6797C}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8745" y="1396365"/>
            <a:ext cx="4351020" cy="4519295"/>
          </a:xfrm>
          <a:prstGeom prst="rect">
            <a:avLst/>
          </a:prstGeom>
          <a:ln>
            <a:noFill/>
          </a:ln>
        </p:spPr>
      </p:pic>
      <p:pic>
        <p:nvPicPr>
          <p:cNvPr id="7" name="图片 6" descr="{E2D28E57-F405-4510-918F-9BEF69D72FF5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90" y="1259205"/>
            <a:ext cx="3945255" cy="465645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1940560" y="2531745"/>
            <a:ext cx="3712210" cy="53149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24790" y="21634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准备使用栈</a:t>
            </a:r>
            <a:r>
              <a:rPr lang="en-US" altLang="zh-CN"/>
              <a:t> 0xbfff fff0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940560" y="3536315"/>
            <a:ext cx="3712210" cy="15335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24790" y="32448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r>
              <a:rPr lang="zh-CN" altLang="en-US"/>
              <a:t>顺序</a:t>
            </a:r>
            <a:r>
              <a:rPr lang="zh-CN" altLang="en-US"/>
              <a:t>入栈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940560" y="5324475"/>
            <a:ext cx="3712210" cy="50863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959600" y="1396365"/>
            <a:ext cx="3712210" cy="140208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9378315" y="965835"/>
            <a:ext cx="2651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Data</a:t>
            </a:r>
            <a:r>
              <a:rPr lang="zh-CN" altLang="en-US"/>
              <a:t>逆序入栈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825886" y="4625852"/>
            <a:ext cx="721541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829559" y="196077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674829" y="1960773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525599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70869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22816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074763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920820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772767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624714" y="196077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462521" y="196077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300328" y="196077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152275" y="196076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123414" y="678730"/>
            <a:ext cx="36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答：用栈实现字符串逆序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0975942" y="196076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8475" y="1323623"/>
            <a:ext cx="744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栈：</a:t>
            </a:r>
            <a:endParaRPr lang="zh-CN" altLang="en-US" sz="2800" dirty="0"/>
          </a:p>
        </p:txBody>
      </p:sp>
      <p:sp>
        <p:nvSpPr>
          <p:cNvPr id="17" name="矩形 16"/>
          <p:cNvSpPr/>
          <p:nvPr/>
        </p:nvSpPr>
        <p:spPr>
          <a:xfrm>
            <a:off x="273379" y="463409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118649" y="463409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969419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3669190" y="464358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15080" y="462585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18583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364640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6216587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7068534" y="463408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7906341" y="463408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744148" y="463408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9596095" y="4634086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0419762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267093" y="3999548"/>
            <a:ext cx="2196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原字符串：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1288205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‘\0’</a:t>
            </a:r>
            <a:endParaRPr lang="zh-CN" altLang="en-US" dirty="0"/>
          </a:p>
        </p:txBody>
      </p:sp>
      <p:grpSp>
        <p:nvGrpSpPr>
          <p:cNvPr id="115" name="组合 114"/>
          <p:cNvGrpSpPr/>
          <p:nvPr/>
        </p:nvGrpSpPr>
        <p:grpSpPr>
          <a:xfrm>
            <a:off x="-88768" y="2841804"/>
            <a:ext cx="1099793" cy="1028255"/>
            <a:chOff x="279662" y="2859969"/>
            <a:chExt cx="1099793" cy="1028255"/>
          </a:xfrm>
        </p:grpSpPr>
        <p:sp>
          <p:nvSpPr>
            <p:cNvPr id="32" name="文本框 31"/>
            <p:cNvSpPr txBox="1"/>
            <p:nvPr/>
          </p:nvSpPr>
          <p:spPr>
            <a:xfrm>
              <a:off x="304801" y="292393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33" name="箭头: 上 32"/>
            <p:cNvSpPr/>
            <p:nvPr/>
          </p:nvSpPr>
          <p:spPr>
            <a:xfrm>
              <a:off x="738435" y="285996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79662" y="351889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0</a:t>
              </a:r>
              <a:endParaRPr lang="zh-CN" altLang="en-US" dirty="0"/>
            </a:p>
          </p:txBody>
        </p:sp>
      </p:grpSp>
      <p:sp>
        <p:nvSpPr>
          <p:cNvPr id="48" name="矩形 47"/>
          <p:cNvSpPr/>
          <p:nvPr/>
        </p:nvSpPr>
        <p:spPr>
          <a:xfrm>
            <a:off x="827987" y="197633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1673257" y="1976333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2524027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3369297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4221244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5073191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54" name="矩形 53"/>
          <p:cNvSpPr/>
          <p:nvPr/>
        </p:nvSpPr>
        <p:spPr>
          <a:xfrm>
            <a:off x="5919248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5" name="矩形 54"/>
          <p:cNvSpPr/>
          <p:nvPr/>
        </p:nvSpPr>
        <p:spPr>
          <a:xfrm>
            <a:off x="6771195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623142" y="197633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8460949" y="1976331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9298756" y="197633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50703" y="197632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974370" y="197632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grpSp>
        <p:nvGrpSpPr>
          <p:cNvPr id="114" name="组合 113"/>
          <p:cNvGrpSpPr/>
          <p:nvPr/>
        </p:nvGrpSpPr>
        <p:grpSpPr>
          <a:xfrm>
            <a:off x="527900" y="2887227"/>
            <a:ext cx="1099793" cy="1028255"/>
            <a:chOff x="1304042" y="2849832"/>
            <a:chExt cx="1099793" cy="1028255"/>
          </a:xfrm>
        </p:grpSpPr>
        <p:sp>
          <p:nvSpPr>
            <p:cNvPr id="61" name="文本框 60"/>
            <p:cNvSpPr txBox="1"/>
            <p:nvPr/>
          </p:nvSpPr>
          <p:spPr>
            <a:xfrm>
              <a:off x="1329181" y="2913798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2" name="箭头: 上 61"/>
            <p:cNvSpPr/>
            <p:nvPr/>
          </p:nvSpPr>
          <p:spPr>
            <a:xfrm>
              <a:off x="1762815" y="2849832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304042" y="3508755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</a:t>
              </a:r>
              <a:endParaRPr lang="zh-CN" altLang="en-US" dirty="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1552280" y="2871664"/>
            <a:ext cx="1099793" cy="1028255"/>
            <a:chOff x="2328422" y="2834269"/>
            <a:chExt cx="1099793" cy="1028255"/>
          </a:xfrm>
        </p:grpSpPr>
        <p:sp>
          <p:nvSpPr>
            <p:cNvPr id="64" name="文本框 63"/>
            <p:cNvSpPr txBox="1"/>
            <p:nvPr/>
          </p:nvSpPr>
          <p:spPr>
            <a:xfrm>
              <a:off x="2353561" y="289823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5" name="箭头: 上 64"/>
            <p:cNvSpPr/>
            <p:nvPr/>
          </p:nvSpPr>
          <p:spPr>
            <a:xfrm>
              <a:off x="2787195" y="283426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2328422" y="349319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2</a:t>
              </a:r>
              <a:endParaRPr lang="zh-CN" altLang="en-US" dirty="0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2450970" y="2864954"/>
            <a:ext cx="1099793" cy="1028255"/>
            <a:chOff x="3227112" y="2827559"/>
            <a:chExt cx="1099793" cy="1028255"/>
          </a:xfrm>
        </p:grpSpPr>
        <p:sp>
          <p:nvSpPr>
            <p:cNvPr id="67" name="文本框 66"/>
            <p:cNvSpPr txBox="1"/>
            <p:nvPr/>
          </p:nvSpPr>
          <p:spPr>
            <a:xfrm>
              <a:off x="3252251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68" name="箭头: 上 67"/>
            <p:cNvSpPr/>
            <p:nvPr/>
          </p:nvSpPr>
          <p:spPr>
            <a:xfrm>
              <a:off x="3685885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3227112" y="348648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3</a:t>
              </a:r>
              <a:endParaRPr lang="zh-CN" altLang="en-US" dirty="0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3192544" y="2848683"/>
            <a:ext cx="1099793" cy="1028255"/>
            <a:chOff x="3968686" y="2811288"/>
            <a:chExt cx="1099793" cy="1028255"/>
          </a:xfrm>
        </p:grpSpPr>
        <p:sp>
          <p:nvSpPr>
            <p:cNvPr id="70" name="文本框 69"/>
            <p:cNvSpPr txBox="1"/>
            <p:nvPr/>
          </p:nvSpPr>
          <p:spPr>
            <a:xfrm>
              <a:off x="3993825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71" name="箭头: 上 70"/>
            <p:cNvSpPr/>
            <p:nvPr/>
          </p:nvSpPr>
          <p:spPr>
            <a:xfrm>
              <a:off x="4427459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968686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4</a:t>
              </a:r>
              <a:endParaRPr lang="zh-CN" altLang="en-US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4104983" y="2848683"/>
            <a:ext cx="1099793" cy="1028255"/>
            <a:chOff x="4881125" y="2811288"/>
            <a:chExt cx="1099793" cy="1028255"/>
          </a:xfrm>
        </p:grpSpPr>
        <p:sp>
          <p:nvSpPr>
            <p:cNvPr id="73" name="文本框 72"/>
            <p:cNvSpPr txBox="1"/>
            <p:nvPr/>
          </p:nvSpPr>
          <p:spPr>
            <a:xfrm>
              <a:off x="4906264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grpSp>
          <p:nvGrpSpPr>
            <p:cNvPr id="110" name="组合 109"/>
            <p:cNvGrpSpPr/>
            <p:nvPr/>
          </p:nvGrpSpPr>
          <p:grpSpPr>
            <a:xfrm>
              <a:off x="4881125" y="2811288"/>
              <a:ext cx="1099793" cy="1028255"/>
              <a:chOff x="4881125" y="2811288"/>
              <a:chExt cx="1099793" cy="1028255"/>
            </a:xfrm>
          </p:grpSpPr>
          <p:sp>
            <p:nvSpPr>
              <p:cNvPr id="74" name="箭头: 上 73"/>
              <p:cNvSpPr/>
              <p:nvPr/>
            </p:nvSpPr>
            <p:spPr>
              <a:xfrm>
                <a:off x="5339898" y="2811288"/>
                <a:ext cx="304798" cy="497264"/>
              </a:xfrm>
              <a:prstGeom prst="up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4881125" y="3470211"/>
                <a:ext cx="1099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X11 = 5</a:t>
                </a:r>
                <a:endParaRPr lang="zh-CN" altLang="en-US" dirty="0"/>
              </a:p>
            </p:txBody>
          </p:sp>
        </p:grpSp>
      </p:grpSp>
      <p:grpSp>
        <p:nvGrpSpPr>
          <p:cNvPr id="109" name="组合 108"/>
          <p:cNvGrpSpPr/>
          <p:nvPr/>
        </p:nvGrpSpPr>
        <p:grpSpPr>
          <a:xfrm>
            <a:off x="4885045" y="2848683"/>
            <a:ext cx="1099793" cy="1028255"/>
            <a:chOff x="5661187" y="2811288"/>
            <a:chExt cx="1099793" cy="1028255"/>
          </a:xfrm>
        </p:grpSpPr>
        <p:sp>
          <p:nvSpPr>
            <p:cNvPr id="76" name="文本框 75"/>
            <p:cNvSpPr txBox="1"/>
            <p:nvPr/>
          </p:nvSpPr>
          <p:spPr>
            <a:xfrm>
              <a:off x="5686326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77" name="箭头: 上 76"/>
            <p:cNvSpPr/>
            <p:nvPr/>
          </p:nvSpPr>
          <p:spPr>
            <a:xfrm>
              <a:off x="6119960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5661187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6</a:t>
              </a:r>
              <a:endParaRPr lang="zh-CN" altLang="en-US" dirty="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5758996" y="2843716"/>
            <a:ext cx="1099793" cy="1028255"/>
            <a:chOff x="6535138" y="2806321"/>
            <a:chExt cx="1099793" cy="1028255"/>
          </a:xfrm>
        </p:grpSpPr>
        <p:sp>
          <p:nvSpPr>
            <p:cNvPr id="79" name="文本框 78"/>
            <p:cNvSpPr txBox="1"/>
            <p:nvPr/>
          </p:nvSpPr>
          <p:spPr>
            <a:xfrm>
              <a:off x="6560277" y="287028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0" name="箭头: 上 79"/>
            <p:cNvSpPr/>
            <p:nvPr/>
          </p:nvSpPr>
          <p:spPr>
            <a:xfrm>
              <a:off x="6993911" y="280632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6535138" y="3465244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7</a:t>
              </a:r>
              <a:endParaRPr lang="zh-CN" altLang="en-US" dirty="0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574403" y="2838749"/>
            <a:ext cx="1099793" cy="1028255"/>
            <a:chOff x="7350545" y="2801354"/>
            <a:chExt cx="1099793" cy="1028255"/>
          </a:xfrm>
        </p:grpSpPr>
        <p:sp>
          <p:nvSpPr>
            <p:cNvPr id="82" name="文本框 81"/>
            <p:cNvSpPr txBox="1"/>
            <p:nvPr/>
          </p:nvSpPr>
          <p:spPr>
            <a:xfrm>
              <a:off x="7375684" y="2865320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3" name="箭头: 上 82"/>
            <p:cNvSpPr/>
            <p:nvPr/>
          </p:nvSpPr>
          <p:spPr>
            <a:xfrm>
              <a:off x="7809318" y="2801354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文本框 83"/>
            <p:cNvSpPr txBox="1"/>
            <p:nvPr/>
          </p:nvSpPr>
          <p:spPr>
            <a:xfrm>
              <a:off x="7350545" y="3460277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8</a:t>
              </a:r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7425177" y="2848683"/>
            <a:ext cx="1099793" cy="1028255"/>
            <a:chOff x="8201319" y="2811288"/>
            <a:chExt cx="1099793" cy="1028255"/>
          </a:xfrm>
        </p:grpSpPr>
        <p:sp>
          <p:nvSpPr>
            <p:cNvPr id="85" name="文本框 84"/>
            <p:cNvSpPr txBox="1"/>
            <p:nvPr/>
          </p:nvSpPr>
          <p:spPr>
            <a:xfrm>
              <a:off x="8226458" y="2875254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6" name="箭头: 上 85"/>
            <p:cNvSpPr/>
            <p:nvPr/>
          </p:nvSpPr>
          <p:spPr>
            <a:xfrm>
              <a:off x="8660092" y="2811288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8201319" y="3470211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9</a:t>
              </a:r>
              <a:endParaRPr lang="zh-CN" altLang="en-US" dirty="0"/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8254736" y="2869612"/>
            <a:ext cx="1099793" cy="1028255"/>
            <a:chOff x="9030878" y="2832217"/>
            <a:chExt cx="1099793" cy="1028255"/>
          </a:xfrm>
        </p:grpSpPr>
        <p:sp>
          <p:nvSpPr>
            <p:cNvPr id="88" name="文本框 87"/>
            <p:cNvSpPr txBox="1"/>
            <p:nvPr/>
          </p:nvSpPr>
          <p:spPr>
            <a:xfrm>
              <a:off x="9056017" y="2896183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89" name="箭头: 上 88"/>
            <p:cNvSpPr/>
            <p:nvPr/>
          </p:nvSpPr>
          <p:spPr>
            <a:xfrm>
              <a:off x="9489651" y="2832217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9030878" y="3491140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=10</a:t>
              </a:r>
              <a:endParaRPr lang="zh-CN" altLang="en-US" dirty="0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9163633" y="2845282"/>
            <a:ext cx="1099793" cy="1028255"/>
            <a:chOff x="9939775" y="2807887"/>
            <a:chExt cx="1099793" cy="1028255"/>
          </a:xfrm>
        </p:grpSpPr>
        <p:sp>
          <p:nvSpPr>
            <p:cNvPr id="91" name="文本框 90"/>
            <p:cNvSpPr txBox="1"/>
            <p:nvPr/>
          </p:nvSpPr>
          <p:spPr>
            <a:xfrm>
              <a:off x="9964914" y="2871853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2" name="箭头: 上 91"/>
            <p:cNvSpPr/>
            <p:nvPr/>
          </p:nvSpPr>
          <p:spPr>
            <a:xfrm>
              <a:off x="10398548" y="2807887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9939775" y="3466810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11</a:t>
              </a:r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10035222" y="2864954"/>
            <a:ext cx="1099793" cy="1028255"/>
            <a:chOff x="10811364" y="2827559"/>
            <a:chExt cx="1099793" cy="1028255"/>
          </a:xfrm>
        </p:grpSpPr>
        <p:sp>
          <p:nvSpPr>
            <p:cNvPr id="94" name="文本框 93"/>
            <p:cNvSpPr txBox="1"/>
            <p:nvPr/>
          </p:nvSpPr>
          <p:spPr>
            <a:xfrm>
              <a:off x="10836503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5" name="箭头: 上 94"/>
            <p:cNvSpPr/>
            <p:nvPr/>
          </p:nvSpPr>
          <p:spPr>
            <a:xfrm>
              <a:off x="11270137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文本框 95"/>
            <p:cNvSpPr txBox="1"/>
            <p:nvPr/>
          </p:nvSpPr>
          <p:spPr>
            <a:xfrm>
              <a:off x="10811364" y="3486482"/>
              <a:ext cx="10997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12</a:t>
              </a:r>
              <a:endParaRPr lang="zh-CN" altLang="en-US" dirty="0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10629111" y="2871664"/>
            <a:ext cx="1152432" cy="1028255"/>
            <a:chOff x="11039569" y="2827559"/>
            <a:chExt cx="1152432" cy="1028255"/>
          </a:xfrm>
        </p:grpSpPr>
        <p:sp>
          <p:nvSpPr>
            <p:cNvPr id="97" name="文本框 96"/>
            <p:cNvSpPr txBox="1"/>
            <p:nvPr/>
          </p:nvSpPr>
          <p:spPr>
            <a:xfrm>
              <a:off x="11235172" y="2891525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x2</a:t>
              </a:r>
              <a:endParaRPr lang="zh-CN" altLang="en-US" dirty="0"/>
            </a:p>
          </p:txBody>
        </p:sp>
        <p:sp>
          <p:nvSpPr>
            <p:cNvPr id="98" name="箭头: 上 97"/>
            <p:cNvSpPr/>
            <p:nvPr/>
          </p:nvSpPr>
          <p:spPr>
            <a:xfrm>
              <a:off x="11668806" y="2827559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9" name="文本框 98"/>
            <p:cNvSpPr txBox="1"/>
            <p:nvPr/>
          </p:nvSpPr>
          <p:spPr>
            <a:xfrm>
              <a:off x="11039569" y="3486482"/>
              <a:ext cx="115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X11 = 13</a:t>
              </a:r>
              <a:endParaRPr lang="zh-CN" altLang="en-US" dirty="0"/>
            </a:p>
          </p:txBody>
        </p:sp>
      </p:grpSp>
      <p:sp>
        <p:nvSpPr>
          <p:cNvPr id="116" name="矩形 115"/>
          <p:cNvSpPr/>
          <p:nvPr/>
        </p:nvSpPr>
        <p:spPr>
          <a:xfrm>
            <a:off x="273379" y="4635662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!</a:t>
            </a:r>
            <a:endParaRPr lang="zh-CN" altLang="en-US" dirty="0"/>
          </a:p>
        </p:txBody>
      </p:sp>
      <p:sp>
        <p:nvSpPr>
          <p:cNvPr id="117" name="矩形 116"/>
          <p:cNvSpPr/>
          <p:nvPr/>
        </p:nvSpPr>
        <p:spPr>
          <a:xfrm>
            <a:off x="1118649" y="4635660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1969419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3677635" y="463408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1" name="矩形 120"/>
          <p:cNvSpPr/>
          <p:nvPr/>
        </p:nvSpPr>
        <p:spPr>
          <a:xfrm>
            <a:off x="4518583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5364640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23" name="矩形 122"/>
          <p:cNvSpPr/>
          <p:nvPr/>
        </p:nvSpPr>
        <p:spPr>
          <a:xfrm>
            <a:off x="6216587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,</a:t>
            </a:r>
            <a:endParaRPr lang="zh-CN" altLang="en-US" dirty="0"/>
          </a:p>
        </p:txBody>
      </p:sp>
      <p:sp>
        <p:nvSpPr>
          <p:cNvPr id="124" name="矩形 123"/>
          <p:cNvSpPr/>
          <p:nvPr/>
        </p:nvSpPr>
        <p:spPr>
          <a:xfrm>
            <a:off x="7068534" y="4635659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endParaRPr lang="zh-CN" altLang="en-US" dirty="0"/>
          </a:p>
        </p:txBody>
      </p:sp>
      <p:sp>
        <p:nvSpPr>
          <p:cNvPr id="125" name="矩形 124"/>
          <p:cNvSpPr/>
          <p:nvPr/>
        </p:nvSpPr>
        <p:spPr>
          <a:xfrm>
            <a:off x="7906341" y="4635658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6" name="矩形 125"/>
          <p:cNvSpPr/>
          <p:nvPr/>
        </p:nvSpPr>
        <p:spPr>
          <a:xfrm>
            <a:off x="8744148" y="4635657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127" name="矩形 126"/>
          <p:cNvSpPr/>
          <p:nvPr/>
        </p:nvSpPr>
        <p:spPr>
          <a:xfrm>
            <a:off x="9596095" y="4635656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28" name="矩形 127"/>
          <p:cNvSpPr/>
          <p:nvPr/>
        </p:nvSpPr>
        <p:spPr>
          <a:xfrm>
            <a:off x="10419762" y="4635655"/>
            <a:ext cx="735290" cy="7541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grpSp>
        <p:nvGrpSpPr>
          <p:cNvPr id="131" name="组合 130"/>
          <p:cNvGrpSpPr/>
          <p:nvPr/>
        </p:nvGrpSpPr>
        <p:grpSpPr>
          <a:xfrm>
            <a:off x="84841" y="5499561"/>
            <a:ext cx="738432" cy="497264"/>
            <a:chOff x="84841" y="5499561"/>
            <a:chExt cx="738432" cy="497264"/>
          </a:xfrm>
        </p:grpSpPr>
        <p:sp>
          <p:nvSpPr>
            <p:cNvPr id="129" name="文本框 128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0" name="箭头: 上 129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944648" y="5507474"/>
            <a:ext cx="738432" cy="497264"/>
            <a:chOff x="84841" y="5499561"/>
            <a:chExt cx="738432" cy="497264"/>
          </a:xfrm>
        </p:grpSpPr>
        <p:sp>
          <p:nvSpPr>
            <p:cNvPr id="133" name="文本框 132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4" name="箭头: 上 133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/>
          <p:cNvGrpSpPr/>
          <p:nvPr/>
        </p:nvGrpSpPr>
        <p:grpSpPr>
          <a:xfrm>
            <a:off x="1879078" y="5499561"/>
            <a:ext cx="738432" cy="497264"/>
            <a:chOff x="84841" y="5499561"/>
            <a:chExt cx="738432" cy="497264"/>
          </a:xfrm>
        </p:grpSpPr>
        <p:sp>
          <p:nvSpPr>
            <p:cNvPr id="136" name="文本框 135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37" name="箭头: 上 136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8" name="组合 137"/>
          <p:cNvGrpSpPr/>
          <p:nvPr/>
        </p:nvGrpSpPr>
        <p:grpSpPr>
          <a:xfrm>
            <a:off x="2689783" y="5499555"/>
            <a:ext cx="738432" cy="497264"/>
            <a:chOff x="84841" y="5499561"/>
            <a:chExt cx="738432" cy="497264"/>
          </a:xfrm>
        </p:grpSpPr>
        <p:sp>
          <p:nvSpPr>
            <p:cNvPr id="139" name="文本框 138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0" name="箭头: 上 139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492633" y="5499555"/>
            <a:ext cx="738432" cy="497264"/>
            <a:chOff x="84841" y="5499561"/>
            <a:chExt cx="738432" cy="497264"/>
          </a:xfrm>
        </p:grpSpPr>
        <p:sp>
          <p:nvSpPr>
            <p:cNvPr id="142" name="文本框 141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3" name="箭头: 上 142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4388969" y="5495569"/>
            <a:ext cx="738432" cy="497264"/>
            <a:chOff x="84841" y="5499561"/>
            <a:chExt cx="738432" cy="497264"/>
          </a:xfrm>
        </p:grpSpPr>
        <p:sp>
          <p:nvSpPr>
            <p:cNvPr id="145" name="文本框 144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6" name="箭头: 上 145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5242486" y="5495433"/>
            <a:ext cx="738432" cy="497264"/>
            <a:chOff x="84841" y="5499561"/>
            <a:chExt cx="738432" cy="497264"/>
          </a:xfrm>
        </p:grpSpPr>
        <p:sp>
          <p:nvSpPr>
            <p:cNvPr id="148" name="文本框 147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49" name="箭头: 上 148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096000" y="5497318"/>
            <a:ext cx="738432" cy="497264"/>
            <a:chOff x="84841" y="5499561"/>
            <a:chExt cx="738432" cy="497264"/>
          </a:xfrm>
        </p:grpSpPr>
        <p:sp>
          <p:nvSpPr>
            <p:cNvPr id="151" name="文本框 150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2" name="箭头: 上 151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6949526" y="5507474"/>
            <a:ext cx="738432" cy="497264"/>
            <a:chOff x="84841" y="5499561"/>
            <a:chExt cx="738432" cy="497264"/>
          </a:xfrm>
        </p:grpSpPr>
        <p:sp>
          <p:nvSpPr>
            <p:cNvPr id="154" name="文本框 153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5" name="箭头: 上 154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6" name="组合 155"/>
          <p:cNvGrpSpPr/>
          <p:nvPr/>
        </p:nvGrpSpPr>
        <p:grpSpPr>
          <a:xfrm>
            <a:off x="7752376" y="5494704"/>
            <a:ext cx="738432" cy="497264"/>
            <a:chOff x="84841" y="5499561"/>
            <a:chExt cx="738432" cy="497264"/>
          </a:xfrm>
        </p:grpSpPr>
        <p:sp>
          <p:nvSpPr>
            <p:cNvPr id="157" name="文本框 156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58" name="箭头: 上 157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8511232" y="5494704"/>
            <a:ext cx="738432" cy="497264"/>
            <a:chOff x="84841" y="5499561"/>
            <a:chExt cx="738432" cy="497264"/>
          </a:xfrm>
        </p:grpSpPr>
        <p:sp>
          <p:nvSpPr>
            <p:cNvPr id="160" name="文本框 159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1" name="箭头: 上 160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2" name="组合 161"/>
          <p:cNvGrpSpPr/>
          <p:nvPr/>
        </p:nvGrpSpPr>
        <p:grpSpPr>
          <a:xfrm>
            <a:off x="9425233" y="5494704"/>
            <a:ext cx="738432" cy="497264"/>
            <a:chOff x="84841" y="5499561"/>
            <a:chExt cx="738432" cy="497264"/>
          </a:xfrm>
        </p:grpSpPr>
        <p:sp>
          <p:nvSpPr>
            <p:cNvPr id="163" name="文本框 162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4" name="箭头: 上 163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>
            <a:off x="10211580" y="5507474"/>
            <a:ext cx="738432" cy="497264"/>
            <a:chOff x="84841" y="5499561"/>
            <a:chExt cx="738432" cy="497264"/>
          </a:xfrm>
        </p:grpSpPr>
        <p:sp>
          <p:nvSpPr>
            <p:cNvPr id="166" name="文本框 165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67" name="箭头: 上 166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11088273" y="5494704"/>
            <a:ext cx="738432" cy="497264"/>
            <a:chOff x="84841" y="5499561"/>
            <a:chExt cx="738432" cy="497264"/>
          </a:xfrm>
        </p:grpSpPr>
        <p:sp>
          <p:nvSpPr>
            <p:cNvPr id="169" name="文本框 168"/>
            <p:cNvSpPr txBox="1"/>
            <p:nvPr/>
          </p:nvSpPr>
          <p:spPr>
            <a:xfrm>
              <a:off x="84841" y="5563527"/>
              <a:ext cx="4430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x5</a:t>
              </a:r>
              <a:endParaRPr lang="zh-CN" altLang="en-US" dirty="0"/>
            </a:p>
          </p:txBody>
        </p:sp>
        <p:sp>
          <p:nvSpPr>
            <p:cNvPr id="170" name="箭头: 上 169"/>
            <p:cNvSpPr/>
            <p:nvPr/>
          </p:nvSpPr>
          <p:spPr>
            <a:xfrm>
              <a:off x="518475" y="5499561"/>
              <a:ext cx="304798" cy="497264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6" name="直接箭头连接符 35"/>
          <p:cNvCxnSpPr/>
          <p:nvPr/>
        </p:nvCxnSpPr>
        <p:spPr>
          <a:xfrm flipV="1">
            <a:off x="1392555" y="1677670"/>
            <a:ext cx="9799955" cy="4635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803515" y="13093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入栈</a:t>
            </a:r>
            <a:r>
              <a:rPr lang="zh-CN" altLang="en-US"/>
              <a:t>顺序</a:t>
            </a:r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 flipV="1">
            <a:off x="981075" y="3929380"/>
            <a:ext cx="10382250" cy="1009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6439535" y="39916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出栈</a:t>
            </a:r>
            <a:r>
              <a:rPr lang="zh-CN" altLang="en-US"/>
              <a:t>顺序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116" grpId="0" animBg="1"/>
      <p:bldP spid="117" grpId="0" animBg="1"/>
      <p:bldP spid="118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7.2, 7.3 </a:t>
            </a:r>
            <a:r>
              <a:rPr lang="zh-CN" altLang="en-US" sz="3200" dirty="0">
                <a:latin typeface="+mj-ea"/>
                <a:ea typeface="+mj-ea"/>
              </a:rPr>
              <a:t>字符串输出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15" name="内容占位符 1"/>
          <p:cNvSpPr txBox="1"/>
          <p:nvPr/>
        </p:nvSpPr>
        <p:spPr>
          <a:xfrm>
            <a:off x="525631" y="1029809"/>
            <a:ext cx="10127573" cy="17133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思路：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既然我们已经有了针对正数的除法例程，那么在处理负数时只需要先将负数转换为正数，再根据除数与被除数的符号情况处理余数与商就可以了。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662569" y="3432247"/>
            <a:ext cx="1632011" cy="1593541"/>
          </a:xfrm>
          <a:prstGeom prst="rect">
            <a:avLst/>
          </a:prstGeom>
          <a:ln>
            <a:solidFill>
              <a:srgbClr val="609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正数除法例程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58965" y="3600922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358965" y="4534558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517435" y="3600921"/>
            <a:ext cx="734997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517436" y="4534558"/>
            <a:ext cx="752752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符号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054601" y="3600921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054601" y="45345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箭头: 右 22"/>
          <p:cNvSpPr/>
          <p:nvPr/>
        </p:nvSpPr>
        <p:spPr>
          <a:xfrm>
            <a:off x="5215449" y="3661955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/>
          <p:cNvSpPr/>
          <p:nvPr/>
        </p:nvSpPr>
        <p:spPr>
          <a:xfrm>
            <a:off x="5215449" y="459559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/>
          <p:cNvSpPr/>
          <p:nvPr/>
        </p:nvSpPr>
        <p:spPr>
          <a:xfrm>
            <a:off x="3563647" y="366195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箭头: 右 25"/>
          <p:cNvSpPr/>
          <p:nvPr/>
        </p:nvSpPr>
        <p:spPr>
          <a:xfrm>
            <a:off x="3553242" y="459559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7801715" y="3600918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801716" y="45345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174719" y="2835533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1.</a:t>
            </a:r>
            <a:r>
              <a:rPr lang="zh-CN" altLang="en-US" b="1" dirty="0"/>
              <a:t>记录符号</a:t>
            </a:r>
            <a:endParaRPr lang="zh-CN" altLang="en-US" b="1" dirty="0"/>
          </a:p>
        </p:txBody>
      </p:sp>
      <p:sp>
        <p:nvSpPr>
          <p:cNvPr id="30" name="文本框 29"/>
          <p:cNvSpPr txBox="1"/>
          <p:nvPr/>
        </p:nvSpPr>
        <p:spPr>
          <a:xfrm>
            <a:off x="3046984" y="2879620"/>
            <a:ext cx="142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2.</a:t>
            </a:r>
            <a:r>
              <a:rPr lang="zh-CN" altLang="en-US" b="1" dirty="0"/>
              <a:t>取正</a:t>
            </a:r>
            <a:endParaRPr lang="zh-CN" altLang="en-US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5854456" y="2743200"/>
            <a:ext cx="12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3.</a:t>
            </a:r>
            <a:r>
              <a:rPr lang="zh-CN" altLang="en-US" b="1" dirty="0"/>
              <a:t>调用正数除法</a:t>
            </a:r>
            <a:endParaRPr lang="zh-CN" altLang="en-US" b="1" dirty="0"/>
          </a:p>
        </p:txBody>
      </p:sp>
      <p:sp>
        <p:nvSpPr>
          <p:cNvPr id="32" name="箭头: 右 31"/>
          <p:cNvSpPr/>
          <p:nvPr/>
        </p:nvSpPr>
        <p:spPr>
          <a:xfrm>
            <a:off x="7373969" y="366195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/>
          <p:cNvSpPr/>
          <p:nvPr/>
        </p:nvSpPr>
        <p:spPr>
          <a:xfrm>
            <a:off x="7373969" y="4623331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右 33"/>
          <p:cNvSpPr/>
          <p:nvPr/>
        </p:nvSpPr>
        <p:spPr>
          <a:xfrm>
            <a:off x="9006174" y="3647804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右 34"/>
          <p:cNvSpPr/>
          <p:nvPr/>
        </p:nvSpPr>
        <p:spPr>
          <a:xfrm>
            <a:off x="8994932" y="4618893"/>
            <a:ext cx="387102" cy="286303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连接符: 肘形 36"/>
          <p:cNvCxnSpPr>
            <a:stCxn id="41" idx="2"/>
            <a:endCxn id="44" idx="2"/>
          </p:cNvCxnSpPr>
          <p:nvPr/>
        </p:nvCxnSpPr>
        <p:spPr>
          <a:xfrm rot="16200000" flipH="1">
            <a:off x="5871035" y="1019620"/>
            <a:ext cx="12700" cy="8012336"/>
          </a:xfrm>
          <a:prstGeom prst="bentConnector3">
            <a:avLst>
              <a:gd name="adj1" fmla="val 4104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9497262" y="3598420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497459" y="4557857"/>
            <a:ext cx="1100831" cy="4083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被除数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70769" y="3510248"/>
            <a:ext cx="988196" cy="15155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46198" y="3510248"/>
            <a:ext cx="1862010" cy="151554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473286" y="2776559"/>
            <a:ext cx="1249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4.</a:t>
            </a:r>
            <a:r>
              <a:rPr lang="zh-CN" altLang="en-US" b="1" dirty="0"/>
              <a:t>调整结果符号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60" y="1109539"/>
            <a:ext cx="6006940" cy="46389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20672" y="572211"/>
            <a:ext cx="381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大端：低位高地址，高位低地址；</a:t>
            </a:r>
            <a:endParaRPr lang="en-US" altLang="zh-CN" sz="2000" dirty="0"/>
          </a:p>
          <a:p>
            <a:r>
              <a:rPr lang="zh-CN" altLang="en-US" sz="2000" dirty="0"/>
              <a:t>小端：低位低地址，高位高地址。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6862714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40978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619242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497506" y="2545236"/>
            <a:ext cx="641022" cy="509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69609" y="3244333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0x00000000</a:t>
            </a:r>
            <a:endParaRPr lang="en-US" altLang="zh-CN" dirty="0"/>
          </a:p>
          <a:p>
            <a:r>
              <a:rPr lang="zh-CN" altLang="en-US" dirty="0"/>
              <a:t>低地址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497506" y="3230191"/>
            <a:ext cx="1527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0x00000004</a:t>
            </a:r>
            <a:endParaRPr lang="en-US" altLang="zh-CN" dirty="0"/>
          </a:p>
          <a:p>
            <a:r>
              <a:rPr lang="zh-CN" altLang="en-US" dirty="0"/>
              <a:t>高地址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629792" y="3890664"/>
            <a:ext cx="36803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0x61626364</a:t>
            </a:r>
            <a:endParaRPr lang="en-US" altLang="zh-CN" sz="2400" dirty="0"/>
          </a:p>
          <a:p>
            <a:pPr algn="ctr"/>
            <a:r>
              <a:rPr lang="zh-CN" altLang="en-US" sz="2400" dirty="0"/>
              <a:t>高位      </a:t>
            </a:r>
            <a:r>
              <a:rPr lang="en-US" altLang="zh-CN" sz="2400" dirty="0">
                <a:sym typeface="Wingdings" panose="05000000000000000000" pitchFamily="2" charset="2"/>
              </a:rPr>
              <a:t>      </a:t>
            </a:r>
            <a:r>
              <a:rPr lang="zh-CN" altLang="en-US" sz="2400" dirty="0">
                <a:sym typeface="Wingdings" panose="05000000000000000000" pitchFamily="2" charset="2"/>
              </a:rPr>
              <a:t>低位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5937315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大端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65" y="4812273"/>
            <a:ext cx="6834335" cy="103130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937315" y="203052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小端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737022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0x61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740978" y="1573263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0x62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556396" y="1573370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0x63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379672" y="1569718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0x64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9379672" y="209959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0x61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6737022" y="2080880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0x64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8556396" y="2103244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0x62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740978" y="2099592"/>
            <a:ext cx="76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0x63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251" y="1363057"/>
            <a:ext cx="5004062" cy="231437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3" y="3322849"/>
            <a:ext cx="6169712" cy="247870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08190" y="1668544"/>
            <a:ext cx="358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dcba</a:t>
            </a:r>
            <a:r>
              <a:rPr lang="en-US" altLang="zh-CN" sz="2800" dirty="0"/>
              <a:t> Hello, World! </a:t>
            </a:r>
            <a:endParaRPr lang="zh-CN" altLang="en-US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6608189" y="3806211"/>
            <a:ext cx="3582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dcba</a:t>
            </a:r>
            <a:r>
              <a:rPr lang="en-US" altLang="zh-CN" sz="2800" dirty="0">
                <a:solidFill>
                  <a:srgbClr val="FF0000"/>
                </a:solidFill>
              </a:rPr>
              <a:t>’\0’</a:t>
            </a:r>
            <a:r>
              <a:rPr lang="en-US" altLang="zh-CN" sz="2800" dirty="0"/>
              <a:t>ello, World! 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2724346" y="4329431"/>
            <a:ext cx="2007910" cy="273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{3E5E9C08-D577-4dbe-BD6F-9AC9BBF7A268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260" y="4603115"/>
            <a:ext cx="5988050" cy="1860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941310" y="4234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只输出</a:t>
            </a:r>
            <a:r>
              <a:rPr lang="en-US" altLang="zh-CN"/>
              <a:t>dcba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7.6 </a:t>
            </a:r>
            <a:r>
              <a:rPr lang="zh-CN" altLang="en-US" sz="3200" dirty="0">
                <a:latin typeface="+mj-ea"/>
                <a:ea typeface="+mj-ea"/>
              </a:rPr>
              <a:t>自陷机制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35" y="1063707"/>
            <a:ext cx="8826490" cy="1017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22" y="2034760"/>
            <a:ext cx="8908330" cy="13942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9717" y="4138366"/>
            <a:ext cx="7711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流程：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保存当前</a:t>
            </a:r>
            <a:r>
              <a:rPr lang="en-US" altLang="zh-CN" sz="2000" dirty="0"/>
              <a:t>pc</a:t>
            </a:r>
            <a:r>
              <a:rPr lang="zh-CN" altLang="en-US" sz="2000" dirty="0"/>
              <a:t>值用以返回后执行；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</a:rPr>
              <a:t>为</a:t>
            </a:r>
            <a:r>
              <a:rPr lang="en-US" altLang="zh-CN" sz="2000" dirty="0">
                <a:solidFill>
                  <a:srgbClr val="FF0000"/>
                </a:solidFill>
              </a:rPr>
              <a:t>PC</a:t>
            </a:r>
            <a:r>
              <a:rPr lang="zh-CN" altLang="en-US" sz="2000" dirty="0">
                <a:solidFill>
                  <a:srgbClr val="FF0000"/>
                </a:solidFill>
              </a:rPr>
              <a:t>设置新的值，用以跳转到系统调用的代码处；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zh-CN" altLang="en-US" sz="2000" dirty="0"/>
              <a:t>设置</a:t>
            </a:r>
            <a:r>
              <a:rPr lang="en-US" altLang="zh-CN" sz="2000" dirty="0" err="1"/>
              <a:t>mstatus</a:t>
            </a:r>
            <a:r>
              <a:rPr lang="zh-CN" altLang="en-US" sz="2000" dirty="0"/>
              <a:t>为机器模式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14919" y="1722005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</a:t>
            </a:r>
            <a:r>
              <a:rPr lang="en-US" altLang="zh-CN" dirty="0" err="1">
                <a:solidFill>
                  <a:srgbClr val="FF0000"/>
                </a:solidFill>
              </a:rPr>
              <a:t>mtvec</a:t>
            </a:r>
            <a:r>
              <a:rPr lang="en-US" altLang="zh-CN" dirty="0">
                <a:solidFill>
                  <a:srgbClr val="FF0000"/>
                </a:solidFill>
              </a:rPr>
              <a:t> + x10 * 4 </a:t>
            </a:r>
            <a:r>
              <a:rPr lang="zh-CN" altLang="en-US" dirty="0">
                <a:solidFill>
                  <a:srgbClr val="FF0000"/>
                </a:solidFill>
              </a:rPr>
              <a:t>或 </a:t>
            </a:r>
            <a:r>
              <a:rPr lang="en-US" altLang="zh-CN" dirty="0">
                <a:solidFill>
                  <a:srgbClr val="FF0000"/>
                </a:solidFill>
              </a:rPr>
              <a:t>pc = </a:t>
            </a:r>
            <a:r>
              <a:rPr lang="en-US" altLang="zh-CN" dirty="0" err="1">
                <a:solidFill>
                  <a:srgbClr val="FF0000"/>
                </a:solidFill>
              </a:rPr>
              <a:t>mtvec</a:t>
            </a:r>
            <a:r>
              <a:rPr lang="en-US" altLang="zh-CN" dirty="0">
                <a:solidFill>
                  <a:srgbClr val="FF0000"/>
                </a:solidFill>
              </a:rPr>
              <a:t> + x10 &lt;&lt; 2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60589" y="2722611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x10 &lt;&lt; 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27720" y="2719634"/>
            <a:ext cx="325374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对于每个服务例程，地址为</a:t>
            </a:r>
            <a:r>
              <a:rPr lang="en-US" altLang="zh-CN" dirty="0"/>
              <a:t>x10</a:t>
            </a:r>
            <a:r>
              <a:rPr lang="zh-CN" altLang="en-US" dirty="0"/>
              <a:t>左移八位，因此占用</a:t>
            </a:r>
            <a:r>
              <a:rPr lang="en-US" altLang="zh-CN" dirty="0"/>
              <a:t>2 ^ 8 = 256</a:t>
            </a:r>
            <a:r>
              <a:rPr lang="zh-CN" altLang="en-US" dirty="0"/>
              <a:t>个存储单元；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一共为服务例程分配了</a:t>
            </a:r>
            <a:r>
              <a:rPr lang="en-US" altLang="zh-CN" dirty="0"/>
              <a:t>2 ^ 12 (0x 0000 0000 ~ 0x0000 1000)</a:t>
            </a:r>
            <a:r>
              <a:rPr lang="zh-CN" altLang="en-US" dirty="0"/>
              <a:t>个存储单元，因此最多有</a:t>
            </a:r>
            <a:r>
              <a:rPr lang="en-US" altLang="zh-CN" dirty="0">
                <a:solidFill>
                  <a:srgbClr val="FF0000"/>
                </a:solidFill>
              </a:rPr>
              <a:t>2 ^ 12 ÷ 2 ^ 8 = 2 ^ 4 = 16 </a:t>
            </a:r>
            <a:r>
              <a:rPr lang="zh-CN" altLang="en-US" dirty="0"/>
              <a:t>个服务例程。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707822" y="3382560"/>
            <a:ext cx="505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pc = x10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1227455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5513901"/>
            <a:ext cx="12191997" cy="36000"/>
          </a:xfrm>
          <a:prstGeom prst="rect">
            <a:avLst/>
          </a:prstGeom>
          <a:solidFill>
            <a:srgbClr val="BD93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18542" y="2844225"/>
            <a:ext cx="6954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latin typeface="+mj-ea"/>
                <a:ea typeface="+mj-ea"/>
              </a:rPr>
              <a:t>7.7 </a:t>
            </a:r>
            <a:r>
              <a:rPr lang="zh-CN" altLang="en-US" sz="3200" dirty="0">
                <a:latin typeface="+mj-ea"/>
                <a:ea typeface="+mj-ea"/>
              </a:rPr>
              <a:t>变量输入</a:t>
            </a:r>
            <a:endParaRPr lang="zh-CN" altLang="en-US" sz="3200" dirty="0">
              <a:latin typeface="+mj-ea"/>
              <a:ea typeface="+mj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23067" y="339365"/>
            <a:ext cx="9153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 对于这种题，如果不知道怎么做，完全可以在电脑上写了跑一下，答案一下就出来了。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7947"/>
            <a:ext cx="5454575" cy="500578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4945" y="1017947"/>
            <a:ext cx="4600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输入缓冲区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54945" y="1017947"/>
            <a:ext cx="527901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58789" y="1668544"/>
            <a:ext cx="3736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getchar</a:t>
            </a:r>
            <a:r>
              <a:rPr lang="en-US" altLang="zh-CN" dirty="0"/>
              <a:t>()</a:t>
            </a:r>
            <a:r>
              <a:rPr lang="zh-CN" altLang="en-US" dirty="0"/>
              <a:t>从输入缓冲区中拿一个字符，输入缓冲区剩余的内容不变。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92651" y="3622251"/>
            <a:ext cx="460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scanf</a:t>
            </a:r>
            <a:r>
              <a:rPr lang="en-US" altLang="zh-CN" dirty="0"/>
              <a:t>(“%d”, x); </a:t>
            </a:r>
            <a:r>
              <a:rPr lang="en-US" altLang="zh-CN" dirty="0">
                <a:sym typeface="Wingdings" panose="05000000000000000000" pitchFamily="2" charset="2"/>
              </a:rPr>
              <a:t> x = 1234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(“%c”, x); </a:t>
            </a:r>
            <a:r>
              <a:rPr lang="en-US" altLang="zh-CN" dirty="0">
                <a:sym typeface="Wingdings" panose="05000000000000000000" pitchFamily="2" charset="2"/>
              </a:rPr>
              <a:t> x = ‘\n’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对于除</a:t>
            </a:r>
            <a:r>
              <a:rPr lang="en-US" altLang="zh-CN" dirty="0"/>
              <a:t>%c</a:t>
            </a:r>
            <a:r>
              <a:rPr lang="zh-CN" altLang="en-US" dirty="0"/>
              <a:t>以外的参数，忽略空白符（空格，</a:t>
            </a:r>
            <a:r>
              <a:rPr lang="en-US" altLang="zh-CN" dirty="0"/>
              <a:t>’\t’</a:t>
            </a:r>
            <a:r>
              <a:rPr lang="zh-CN" altLang="en-US" dirty="0"/>
              <a:t>，</a:t>
            </a:r>
            <a:r>
              <a:rPr lang="en-US" altLang="zh-CN" dirty="0"/>
              <a:t>’\n’</a:t>
            </a:r>
            <a:r>
              <a:rPr lang="zh-CN" altLang="en-US" dirty="0"/>
              <a:t>），读取剩余的内容。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en-US" altLang="zh-CN" dirty="0"/>
              <a:t>%c</a:t>
            </a:r>
            <a:r>
              <a:rPr lang="zh-CN" altLang="en-US" dirty="0"/>
              <a:t>，返回第一个字符。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192651" y="2943669"/>
            <a:ext cx="46002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输入缓冲区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92651" y="2943669"/>
            <a:ext cx="1668545" cy="36933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‘\n’1234’\n’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450210" y="1945543"/>
            <a:ext cx="2328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0 20 1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空格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10 20 C D 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/>
              <a:t>0 0 1 C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  <a:endParaRPr lang="zh-CN" altLang="en-US" sz="24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07695" y="1744345"/>
            <a:ext cx="10127615" cy="3868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：利用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bge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指令，在除数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被除数小于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时用一个寄存器置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来记录。</a:t>
            </a:r>
            <a:endParaRPr lang="zh-CN" altLang="en-US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注意：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x10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是被除数，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x11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是除数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x28,x28,0               #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设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flag=0; 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bge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 x10,x0, next 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sub             x10,x0,x10              #x10&lt;0,-x10; 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        x28,x28,1               #flag++; 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  <a:endParaRPr lang="zh-CN" altLang="en-US" sz="24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07927" y="1744095"/>
            <a:ext cx="10127573" cy="5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：直接取除数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被除数的最高位，把符号赋给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flag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07926" y="2302223"/>
            <a:ext cx="100541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异或：用</a:t>
            </a:r>
            <a:r>
              <a:rPr lang="en-US" altLang="zh-CN" sz="2000" dirty="0" err="1"/>
              <a:t>xor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x5, 0x80000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掩码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x10, x5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x29, x11, x5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，除数被除数同号；否则异号。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  <a:p>
            <a:r>
              <a:rPr lang="zh-CN" altLang="en-US" sz="2000" dirty="0"/>
              <a:t>移位：用</a:t>
            </a:r>
            <a:r>
              <a:rPr lang="en-US" altLang="zh-CN" sz="2000" dirty="0" err="1"/>
              <a:t>srli</a:t>
            </a:r>
            <a:r>
              <a:rPr lang="zh-CN" altLang="en-US" sz="2000" dirty="0"/>
              <a:t>指令</a:t>
            </a:r>
            <a:endParaRPr lang="zh-CN" altLang="en-US" sz="2000" dirty="0"/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srli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x28, x10, 31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  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（区分</a:t>
            </a:r>
            <a:r>
              <a:rPr lang="en-US" altLang="zh-CN" sz="20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srl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20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sra</a:t>
            </a:r>
            <a:r>
              <a:rPr lang="zh-CN" altLang="en-US" sz="20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）  </a:t>
            </a:r>
            <a:endParaRPr lang="zh-CN" altLang="en-US" sz="200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srli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x29, x11, 31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，除数被除数同号；否则异号。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315182" y="1143892"/>
            <a:ext cx="2254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1.</a:t>
            </a:r>
            <a:r>
              <a:rPr lang="zh-CN" altLang="en-US" sz="2400" dirty="0"/>
              <a:t>记录符号</a:t>
            </a:r>
            <a:endParaRPr lang="zh-CN" altLang="en-US" sz="2400" dirty="0"/>
          </a:p>
        </p:txBody>
      </p:sp>
      <p:sp>
        <p:nvSpPr>
          <p:cNvPr id="4" name="内容占位符 1"/>
          <p:cNvSpPr txBox="1"/>
          <p:nvPr/>
        </p:nvSpPr>
        <p:spPr>
          <a:xfrm>
            <a:off x="607927" y="1744095"/>
            <a:ext cx="10127573" cy="5581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：直接取除数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被除数的最高位，把符号赋给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flag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927" y="2302223"/>
            <a:ext cx="11226007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异或：能否用</a:t>
            </a:r>
            <a:r>
              <a:rPr lang="en-US" altLang="zh-CN" sz="1800" dirty="0" err="1"/>
              <a:t>xori</a:t>
            </a:r>
            <a:r>
              <a:rPr lang="zh-CN" altLang="en-US" sz="1800" dirty="0"/>
              <a:t>指令替换</a:t>
            </a:r>
            <a:r>
              <a:rPr lang="en-US" altLang="zh-CN" sz="1800" dirty="0" err="1"/>
              <a:t>xor</a:t>
            </a:r>
            <a:r>
              <a:rPr lang="zh-CN" altLang="en-US" sz="1800" dirty="0"/>
              <a:t>指令？</a:t>
            </a:r>
            <a:endParaRPr lang="en-US" altLang="zh-CN" sz="1800" dirty="0"/>
          </a:p>
          <a:p>
            <a:endParaRPr lang="en-US" altLang="zh-CN" sz="1800" dirty="0"/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x28, x10, 0x800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记录被除数的符号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xori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x29, x11, 0x800     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记录除数的符号  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x28, x29, x28       # 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x28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等于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，除数被除数同号；否则异号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。</a:t>
            </a:r>
            <a:endParaRPr lang="zh-CN" altLang="en-US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首先，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RISC-V I-type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指令只接受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位的立即数作为参数；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其次，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I-type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指令会将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12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位立即数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符号扩展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为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因此，上面的写法是错误的。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（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lui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指令，接受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位操作数，作为高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位，低位补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）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endParaRPr lang="zh-CN" altLang="en-US" sz="18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5610688"/>
            <a:ext cx="11791950" cy="70349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388039" y="1043126"/>
            <a:ext cx="2017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2.</a:t>
            </a:r>
            <a:r>
              <a:rPr lang="zh-CN" altLang="en-US" sz="2400" dirty="0"/>
              <a:t>取正</a:t>
            </a:r>
            <a:endParaRPr lang="zh-CN" altLang="en-US" sz="2400" dirty="0"/>
          </a:p>
        </p:txBody>
      </p:sp>
      <p:sp>
        <p:nvSpPr>
          <p:cNvPr id="9" name="内容占位符 1"/>
          <p:cNvSpPr txBox="1"/>
          <p:nvPr/>
        </p:nvSpPr>
        <p:spPr>
          <a:xfrm>
            <a:off x="602845" y="1579883"/>
            <a:ext cx="10986310" cy="427496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减负数就是相应的正数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-457200">
              <a:buFont typeface="+mj-lt"/>
              <a:buAutoNum type="arabicPeriod"/>
            </a:pP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sub             x10,x0,x10              #x10&lt;0,-x10;  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（这条指令也可以用伪指令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neg x10, x10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来实现。）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思路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：模拟补码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xori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x10, x10, 0xfff     #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通过异或全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构造反码 </a:t>
            </a:r>
            <a:endParaRPr lang="zh-CN" altLang="en-US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200" b="1" dirty="0" err="1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addi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    x10, x10, 1         #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补码 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= </a:t>
            </a:r>
            <a:r>
              <a:rPr lang="zh-CN" altLang="en-US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反码 </a:t>
            </a:r>
            <a:r>
              <a:rPr lang="en-US" altLang="zh-CN" sz="2200" b="1" dirty="0">
                <a:solidFill>
                  <a:srgbClr val="000000"/>
                </a:solidFill>
                <a:latin typeface="Consolas" panose="020B0609020204030204" pitchFamily="49" charset="0"/>
                <a:ea typeface="+mn-ea"/>
              </a:rPr>
              <a:t>+ 1 </a:t>
            </a:r>
            <a:endParaRPr lang="en-US" altLang="zh-CN" sz="2200" b="1" dirty="0">
              <a:solidFill>
                <a:srgbClr val="000000"/>
              </a:solidFill>
              <a:latin typeface="Consolas" panose="020B0609020204030204" pitchFamily="49" charset="0"/>
              <a:ea typeface="+mn-ea"/>
            </a:endParaRPr>
          </a:p>
          <a:p>
            <a:pPr marL="0" indent="0" algn="l">
              <a:buNone/>
            </a:pPr>
            <a:r>
              <a:rPr lang="zh-CN" altLang="en-US" sz="2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注意：补码表示中的负数不是简单的变变符号，一定要正确理解补码！</a:t>
            </a:r>
            <a:endParaRPr lang="zh-CN" altLang="en-US" sz="2200" dirty="0">
              <a:solidFill>
                <a:srgbClr val="FF0000"/>
              </a:solidFill>
              <a:latin typeface="Consolas" panose="020B0609020204030204" pitchFamily="49" charset="0"/>
              <a:ea typeface="+mn-ea"/>
            </a:endParaRPr>
          </a:p>
          <a:p>
            <a:pPr marL="0" indent="0">
              <a:buNone/>
            </a:pP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buNone/>
            </a:pP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085" y="1176020"/>
            <a:ext cx="5472430" cy="11576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调整商与余数的符号</a:t>
            </a:r>
            <a:endParaRPr lang="en-US" altLang="zh-CN" sz="2400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3.</a:t>
            </a:r>
            <a:r>
              <a:rPr lang="zh-CN" altLang="en-US" dirty="0"/>
              <a:t>调用正数除法例程参考课本内容）</a:t>
            </a:r>
            <a:endParaRPr lang="zh-CN" altLang="en-US" dirty="0"/>
          </a:p>
          <a:p>
            <a:pPr algn="ctr"/>
            <a:r>
              <a:rPr lang="en-US" altLang="zh-CN" dirty="0"/>
              <a:t>(</a:t>
            </a:r>
            <a:r>
              <a:rPr lang="zh-CN" altLang="en-US" dirty="0"/>
              <a:t>假设不修改结果的绝对值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19831" y="2613392"/>
            <a:ext cx="11001652" cy="1630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>
              <a:buFont typeface="+mj-lt"/>
              <a:buAutoNum type="arabicPeriod"/>
            </a:pP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Dexit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          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addi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x5,x0,1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beq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x28,x5,flag1           #x28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为是否同号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flag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j               exit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flag1:          sub             x9,x0,x9               #-x9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，商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sub             x18,x0,x18             #-x18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，余数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0090" y="4871085"/>
            <a:ext cx="9977755" cy="1485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 dirty="0"/>
              <a:t>有些同学认为：当被除数除数异号的时候，商跟余数变</a:t>
            </a:r>
            <a:r>
              <a:rPr lang="zh-CN" altLang="en-US" sz="2000" dirty="0"/>
              <a:t>负数就好了。</a:t>
            </a:r>
            <a:endParaRPr lang="zh-CN" altLang="en-US" sz="2000" dirty="0"/>
          </a:p>
          <a:p>
            <a:r>
              <a:rPr lang="zh-CN" altLang="en-US" sz="2000" dirty="0"/>
              <a:t>但这样不太正确：</a:t>
            </a:r>
            <a:r>
              <a:rPr lang="en-US" altLang="zh-CN" sz="2000" dirty="0"/>
              <a:t>10 / (-3) = -3 ... 1  (</a:t>
            </a:r>
            <a:r>
              <a:rPr lang="zh-CN" altLang="en-US" sz="2000" dirty="0"/>
              <a:t>我们假设调用正数除法后不修改结果的绝对值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9262" y="1176292"/>
            <a:ext cx="4556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4.</a:t>
            </a:r>
            <a:r>
              <a:rPr lang="zh-CN" altLang="en-US" sz="2400" dirty="0"/>
              <a:t>调整商与余数的符号</a:t>
            </a:r>
            <a:endParaRPr lang="en-US" altLang="zh-CN" sz="2400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3.</a:t>
            </a:r>
            <a:r>
              <a:rPr lang="zh-CN" altLang="en-US" dirty="0"/>
              <a:t>调用正数除法例程参考课本内容）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2032616" y="349600"/>
            <a:ext cx="49984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6.1 </a:t>
            </a:r>
            <a:r>
              <a:rPr lang="zh-CN" altLang="en-US" sz="2400" dirty="0"/>
              <a:t>汇编编程题：带负数的除法例程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7268211" y="892545"/>
            <a:ext cx="4181382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判断应该</a:t>
            </a:r>
            <a:r>
              <a:rPr lang="zh-CN" altLang="en-US" dirty="0"/>
              <a:t>如下：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被除数和除数同号则商不变，反之则取负；被除数为负时，余数设置为</a:t>
            </a:r>
            <a:r>
              <a:rPr lang="zh-CN" altLang="en-US" dirty="0"/>
              <a:t>负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39317" y="2091807"/>
            <a:ext cx="10815223" cy="3169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# 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x28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记录被除数符号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x28=1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表示被除数为负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假设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x29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记录除数负号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x29=1</a:t>
            </a:r>
            <a:r>
              <a:rPr lang="zh-CN" alt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表示除数为负</a:t>
            </a:r>
            <a:endParaRPr lang="zh-CN" altLang="en-US" sz="200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Dexit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         </a:t>
            </a:r>
            <a:endParaRPr lang="en-US" altLang="zh-CN" sz="20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 xor             x29,x29,x28      # </a:t>
            </a:r>
            <a:r>
              <a:rPr lang="zh-CN" alt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判断是否同号</a:t>
            </a:r>
            <a:endParaRPr lang="zh-CN" altLang="en-US" sz="20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beqz            x29, Same_sign   # </a:t>
            </a:r>
            <a:r>
              <a:rPr lang="zh-CN" alt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同号跳转</a:t>
            </a:r>
            <a:endParaRPr lang="zh-CN" altLang="en-US" sz="20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       sub             x9,x0,x9         # </a:t>
            </a:r>
            <a:r>
              <a:rPr lang="zh-CN" altLang="en-US" sz="2000" b="1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商取负</a:t>
            </a:r>
            <a:endParaRPr lang="en-US" altLang="zh-CN" sz="2000" b="1" i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Same_sign:      </a:t>
            </a:r>
            <a:r>
              <a:rPr lang="en-US" altLang="zh-CN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beqz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x28,Ret          #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被除数为正跳转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             x18,x0,x18       # </a:t>
            </a:r>
            <a:r>
              <a:rPr lang="zh-CN" alt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余数取负</a:t>
            </a:r>
            <a:endParaRPr lang="en-US" altLang="zh-CN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Ret:            j               exit  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0" algn="l">
              <a:buFont typeface="+mj-lt"/>
              <a:buNone/>
            </a:pPr>
            <a:endParaRPr lang="zh-CN" altLang="en-US" sz="2000" b="1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ODdmMmRkZmQ5MmE0MjA5ODNkM2FiOWZkZTlkMGM3MD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5713</Words>
  <Application>WPS 演示</Application>
  <PresentationFormat>宽屏</PresentationFormat>
  <Paragraphs>546</Paragraphs>
  <Slides>35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Wingdings</vt:lpstr>
      <vt:lpstr>Consolas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PC</dc:creator>
  <cp:lastModifiedBy>ヾ(*´∀｀*)ﾉ辛</cp:lastModifiedBy>
  <cp:revision>748</cp:revision>
  <dcterms:created xsi:type="dcterms:W3CDTF">2019-06-19T02:08:00Z</dcterms:created>
  <dcterms:modified xsi:type="dcterms:W3CDTF">2024-06-06T00:48:37Z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317E189A20BC4AD6AFE7FAFB0924C0D5_12</vt:lpwstr>
  </property>
</Properties>
</file>