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79200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4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984" y="72"/>
      </p:cViewPr>
      <p:guideLst>
        <p:guide orient="horz" pos="3840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995312"/>
            <a:ext cx="6732032" cy="4244622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6403623"/>
            <a:ext cx="5940029" cy="2943577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3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42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649111"/>
            <a:ext cx="1707758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649111"/>
            <a:ext cx="502427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4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9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3039537"/>
            <a:ext cx="6831033" cy="5071532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8159048"/>
            <a:ext cx="6831033" cy="2666999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68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3245556"/>
            <a:ext cx="3366016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3245556"/>
            <a:ext cx="3366016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54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649114"/>
            <a:ext cx="6831033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2988734"/>
            <a:ext cx="3350547" cy="146473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4453467"/>
            <a:ext cx="3350547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2988734"/>
            <a:ext cx="3367048" cy="146473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4453467"/>
            <a:ext cx="3367048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2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2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812800"/>
            <a:ext cx="2554418" cy="28448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755425"/>
            <a:ext cx="4009519" cy="8664222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657600"/>
            <a:ext cx="2554418" cy="6776156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812800"/>
            <a:ext cx="2554418" cy="28448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755425"/>
            <a:ext cx="4009519" cy="8664222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3657600"/>
            <a:ext cx="2554418" cy="6776156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51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649114"/>
            <a:ext cx="6831033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3245556"/>
            <a:ext cx="6831033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11300181"/>
            <a:ext cx="178200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C4F7-5110-4EE9-87F1-60C5F38CAFA7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11300181"/>
            <a:ext cx="267301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11300181"/>
            <a:ext cx="178200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4ABB-F9A8-4528-8AF0-2B9E0E71A6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D3AC-2251-5908-C3CC-2121D19D2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69EDD-0764-0818-D275-5D5A46542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2AA873-3197-EA52-7842-4549C09FE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" y="566057"/>
            <a:ext cx="7797827" cy="110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5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5D2AA-4ADA-37EF-6B4C-58F12E0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FA242D-59E9-B68D-9E86-600FC08B3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7868" r="12347" b="11501"/>
          <a:stretch/>
        </p:blipFill>
        <p:spPr>
          <a:xfrm>
            <a:off x="315161" y="446312"/>
            <a:ext cx="7491806" cy="10951029"/>
          </a:xfrm>
        </p:spPr>
      </p:pic>
    </p:spTree>
    <p:extLst>
      <p:ext uri="{BB962C8B-B14F-4D97-AF65-F5344CB8AC3E}">
        <p14:creationId xmlns:p14="http://schemas.microsoft.com/office/powerpoint/2010/main" val="205789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28390-D918-5C45-048F-DD7D93DA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3404B3-02C8-5405-E9DF-98CC48B38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6743" r="19710" b="16425"/>
          <a:stretch/>
        </p:blipFill>
        <p:spPr>
          <a:xfrm>
            <a:off x="138146" y="232629"/>
            <a:ext cx="7643746" cy="11310257"/>
          </a:xfrm>
        </p:spPr>
      </p:pic>
    </p:spTree>
    <p:extLst>
      <p:ext uri="{BB962C8B-B14F-4D97-AF65-F5344CB8AC3E}">
        <p14:creationId xmlns:p14="http://schemas.microsoft.com/office/powerpoint/2010/main" val="86288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C61E3-998E-FCB4-7FB3-E307369E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758802-2F2E-6AAC-2C71-5528804F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8010" r="17123" b="23180"/>
          <a:stretch/>
        </p:blipFill>
        <p:spPr>
          <a:xfrm>
            <a:off x="135519" y="239485"/>
            <a:ext cx="7780949" cy="10395858"/>
          </a:xfrm>
        </p:spPr>
      </p:pic>
    </p:spTree>
    <p:extLst>
      <p:ext uri="{BB962C8B-B14F-4D97-AF65-F5344CB8AC3E}">
        <p14:creationId xmlns:p14="http://schemas.microsoft.com/office/powerpoint/2010/main" val="282215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2F383-137D-967D-74FB-D9F3C0FE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18D5EC8-4216-21F4-45BF-B85D41AE5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6321" r="47170" b="56671"/>
          <a:stretch/>
        </p:blipFill>
        <p:spPr>
          <a:xfrm>
            <a:off x="91335" y="359230"/>
            <a:ext cx="6790205" cy="8229600"/>
          </a:xfrm>
        </p:spPr>
      </p:pic>
    </p:spTree>
    <p:extLst>
      <p:ext uri="{BB962C8B-B14F-4D97-AF65-F5344CB8AC3E}">
        <p14:creationId xmlns:p14="http://schemas.microsoft.com/office/powerpoint/2010/main" val="183377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59928-2A66-B518-5B0D-0799AC82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67CBF74-727C-BC78-7706-F7901D8B2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7" t="5336" r="16524" b="33312"/>
          <a:stretch/>
        </p:blipFill>
        <p:spPr>
          <a:xfrm>
            <a:off x="0" y="108856"/>
            <a:ext cx="7741343" cy="9122230"/>
          </a:xfrm>
        </p:spPr>
      </p:pic>
    </p:spTree>
    <p:extLst>
      <p:ext uri="{BB962C8B-B14F-4D97-AF65-F5344CB8AC3E}">
        <p14:creationId xmlns:p14="http://schemas.microsoft.com/office/powerpoint/2010/main" val="67254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46B79-6D1C-50C5-E4B5-1208FFD0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AB0D61-5AD2-5199-06D1-28A489DD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7" t="4836" r="19112" b="34374"/>
          <a:stretch/>
        </p:blipFill>
        <p:spPr>
          <a:xfrm>
            <a:off x="0" y="87086"/>
            <a:ext cx="7871353" cy="9525000"/>
          </a:xfrm>
        </p:spPr>
      </p:pic>
    </p:spTree>
    <p:extLst>
      <p:ext uri="{BB962C8B-B14F-4D97-AF65-F5344CB8AC3E}">
        <p14:creationId xmlns:p14="http://schemas.microsoft.com/office/powerpoint/2010/main" val="192536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DEB07-A913-8543-9025-EDFE4220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20D8FC-D3EB-5735-840B-1C4CF8B62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6883" r="12148" b="7842"/>
          <a:stretch/>
        </p:blipFill>
        <p:spPr>
          <a:xfrm>
            <a:off x="261256" y="228599"/>
            <a:ext cx="7002553" cy="10853057"/>
          </a:xfrm>
        </p:spPr>
      </p:pic>
    </p:spTree>
    <p:extLst>
      <p:ext uri="{BB962C8B-B14F-4D97-AF65-F5344CB8AC3E}">
        <p14:creationId xmlns:p14="http://schemas.microsoft.com/office/powerpoint/2010/main" val="3375736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9FE9E-E17B-AB15-EE8E-73E4A65F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45D042-C3F8-BC78-58D2-BEFA656C5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5899" r="14137" b="7419"/>
          <a:stretch/>
        </p:blipFill>
        <p:spPr>
          <a:xfrm>
            <a:off x="228599" y="185056"/>
            <a:ext cx="7275846" cy="11702143"/>
          </a:xfrm>
        </p:spPr>
      </p:pic>
    </p:spTree>
    <p:extLst>
      <p:ext uri="{BB962C8B-B14F-4D97-AF65-F5344CB8AC3E}">
        <p14:creationId xmlns:p14="http://schemas.microsoft.com/office/powerpoint/2010/main" val="569738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5610-5A90-FA6B-17CE-366C6B65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8A476D-D03A-C054-7662-977275DCA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t="7306" r="7770" b="3620"/>
          <a:stretch/>
        </p:blipFill>
        <p:spPr>
          <a:xfrm>
            <a:off x="0" y="152400"/>
            <a:ext cx="7611652" cy="11390486"/>
          </a:xfrm>
        </p:spPr>
      </p:pic>
    </p:spTree>
    <p:extLst>
      <p:ext uri="{BB962C8B-B14F-4D97-AF65-F5344CB8AC3E}">
        <p14:creationId xmlns:p14="http://schemas.microsoft.com/office/powerpoint/2010/main" val="181338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B94B-1BC0-7408-2C6B-4BE2D9F9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9D9024-7491-7D0E-0F5A-1A5E1D75C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6" t="7165" r="10158" b="5450"/>
          <a:stretch/>
        </p:blipFill>
        <p:spPr>
          <a:xfrm>
            <a:off x="315684" y="348341"/>
            <a:ext cx="7319829" cy="11059887"/>
          </a:xfrm>
        </p:spPr>
      </p:pic>
    </p:spTree>
    <p:extLst>
      <p:ext uri="{BB962C8B-B14F-4D97-AF65-F5344CB8AC3E}">
        <p14:creationId xmlns:p14="http://schemas.microsoft.com/office/powerpoint/2010/main" val="404071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08164-D004-8205-B2E0-AA4C89D9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0E7BF7-AC4F-104F-1390-8DF791F48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9" y="649114"/>
            <a:ext cx="7105027" cy="10047514"/>
          </a:xfrm>
        </p:spPr>
      </p:pic>
    </p:spTree>
    <p:extLst>
      <p:ext uri="{BB962C8B-B14F-4D97-AF65-F5344CB8AC3E}">
        <p14:creationId xmlns:p14="http://schemas.microsoft.com/office/powerpoint/2010/main" val="2524921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8F898-C95B-5238-1995-F3DA014B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532D41-D975-7CBE-5FAF-F213D17D7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7165" r="7770" b="6717"/>
          <a:stretch/>
        </p:blipFill>
        <p:spPr>
          <a:xfrm>
            <a:off x="239485" y="348342"/>
            <a:ext cx="7434944" cy="11017399"/>
          </a:xfrm>
        </p:spPr>
      </p:pic>
    </p:spTree>
    <p:extLst>
      <p:ext uri="{BB962C8B-B14F-4D97-AF65-F5344CB8AC3E}">
        <p14:creationId xmlns:p14="http://schemas.microsoft.com/office/powerpoint/2010/main" val="225820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AE6C0-40C3-AFC5-18FB-06E0B3F1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35BDAF-4D02-C4EA-23C5-F3538518A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7760" r="8391" b="10008"/>
          <a:stretch/>
        </p:blipFill>
        <p:spPr>
          <a:xfrm>
            <a:off x="174171" y="272142"/>
            <a:ext cx="7584276" cy="10765972"/>
          </a:xfrm>
        </p:spPr>
      </p:pic>
    </p:spTree>
    <p:extLst>
      <p:ext uri="{BB962C8B-B14F-4D97-AF65-F5344CB8AC3E}">
        <p14:creationId xmlns:p14="http://schemas.microsoft.com/office/powerpoint/2010/main" val="402825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4C9DE-C599-197B-DF59-AB097404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836C7D1-326C-451F-E9EF-37A1B38BD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5" t="6321" r="12745" b="14877"/>
          <a:stretch/>
        </p:blipFill>
        <p:spPr>
          <a:xfrm>
            <a:off x="239486" y="138137"/>
            <a:ext cx="7360006" cy="10932633"/>
          </a:xfrm>
        </p:spPr>
      </p:pic>
    </p:spTree>
    <p:extLst>
      <p:ext uri="{BB962C8B-B14F-4D97-AF65-F5344CB8AC3E}">
        <p14:creationId xmlns:p14="http://schemas.microsoft.com/office/powerpoint/2010/main" val="2515573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79DBB-A39E-B315-E578-76914E84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6670E3-E4CB-D616-F884-805021CF9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9" t="6883" r="11551" b="5591"/>
          <a:stretch/>
        </p:blipFill>
        <p:spPr>
          <a:xfrm>
            <a:off x="163285" y="283027"/>
            <a:ext cx="7489897" cy="11734801"/>
          </a:xfrm>
        </p:spPr>
      </p:pic>
    </p:spTree>
    <p:extLst>
      <p:ext uri="{BB962C8B-B14F-4D97-AF65-F5344CB8AC3E}">
        <p14:creationId xmlns:p14="http://schemas.microsoft.com/office/powerpoint/2010/main" val="1288818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EFE10-6DC9-B7D0-C000-994A9F96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B222C7-4C9A-5637-A429-5A696A66B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7727" r="12745" b="9109"/>
          <a:stretch/>
        </p:blipFill>
        <p:spPr>
          <a:xfrm>
            <a:off x="163286" y="188750"/>
            <a:ext cx="7434942" cy="11354136"/>
          </a:xfrm>
        </p:spPr>
      </p:pic>
    </p:spTree>
    <p:extLst>
      <p:ext uri="{BB962C8B-B14F-4D97-AF65-F5344CB8AC3E}">
        <p14:creationId xmlns:p14="http://schemas.microsoft.com/office/powerpoint/2010/main" val="308419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01A53-5D5A-C41B-13EE-526B4AD0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F2E0D0A-93FA-E529-7A34-E2146698D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7" t="7447" r="11351" b="17270"/>
          <a:stretch/>
        </p:blipFill>
        <p:spPr>
          <a:xfrm>
            <a:off x="127107" y="555171"/>
            <a:ext cx="7723671" cy="10461172"/>
          </a:xfrm>
        </p:spPr>
      </p:pic>
    </p:spTree>
    <p:extLst>
      <p:ext uri="{BB962C8B-B14F-4D97-AF65-F5344CB8AC3E}">
        <p14:creationId xmlns:p14="http://schemas.microsoft.com/office/powerpoint/2010/main" val="370058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FADE5-9723-ED06-CDE7-89BAE941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F06CFA-1B6C-FC7A-2AF9-1E76A2751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7306" r="11551" b="26557"/>
          <a:stretch/>
        </p:blipFill>
        <p:spPr>
          <a:xfrm>
            <a:off x="87084" y="272143"/>
            <a:ext cx="7601517" cy="9067799"/>
          </a:xfrm>
        </p:spPr>
      </p:pic>
    </p:spTree>
    <p:extLst>
      <p:ext uri="{BB962C8B-B14F-4D97-AF65-F5344CB8AC3E}">
        <p14:creationId xmlns:p14="http://schemas.microsoft.com/office/powerpoint/2010/main" val="2713996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66E83-FA6E-6E15-30C5-C4CFDCC9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02324D-802F-5E09-107F-443BF51B5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4" t="7165" r="12546" b="22336"/>
          <a:stretch/>
        </p:blipFill>
        <p:spPr>
          <a:xfrm>
            <a:off x="153436" y="311456"/>
            <a:ext cx="7613165" cy="9855802"/>
          </a:xfrm>
        </p:spPr>
      </p:pic>
    </p:spTree>
    <p:extLst>
      <p:ext uri="{BB962C8B-B14F-4D97-AF65-F5344CB8AC3E}">
        <p14:creationId xmlns:p14="http://schemas.microsoft.com/office/powerpoint/2010/main" val="1800004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C3B93-60BF-C85F-B27C-2DC16752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1C69F8-674A-D53A-D682-C97AA88E0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7165" r="9361" b="19100"/>
          <a:stretch/>
        </p:blipFill>
        <p:spPr>
          <a:xfrm>
            <a:off x="121392" y="272143"/>
            <a:ext cx="7567337" cy="9742714"/>
          </a:xfrm>
        </p:spPr>
      </p:pic>
    </p:spTree>
    <p:extLst>
      <p:ext uri="{BB962C8B-B14F-4D97-AF65-F5344CB8AC3E}">
        <p14:creationId xmlns:p14="http://schemas.microsoft.com/office/powerpoint/2010/main" val="231473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BF271-7E9A-6C25-7043-B1C10F18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4F6235-5CB6-A15A-847D-F1F145A45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" y="497213"/>
            <a:ext cx="7420165" cy="11197573"/>
          </a:xfrm>
        </p:spPr>
      </p:pic>
    </p:spTree>
    <p:extLst>
      <p:ext uri="{BB962C8B-B14F-4D97-AF65-F5344CB8AC3E}">
        <p14:creationId xmlns:p14="http://schemas.microsoft.com/office/powerpoint/2010/main" val="119222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103F9-4714-BC09-2643-3722A118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B64B2C-B64B-9679-6EB7-19D547128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" y="527957"/>
            <a:ext cx="7874802" cy="11136085"/>
          </a:xfrm>
        </p:spPr>
      </p:pic>
    </p:spTree>
    <p:extLst>
      <p:ext uri="{BB962C8B-B14F-4D97-AF65-F5344CB8AC3E}">
        <p14:creationId xmlns:p14="http://schemas.microsoft.com/office/powerpoint/2010/main" val="331045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70DE8-1317-99A6-3D00-8504A9DF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BF3766-2F6E-2C5C-A093-D48CB0CDF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2" y="402771"/>
            <a:ext cx="7759336" cy="10972800"/>
          </a:xfrm>
        </p:spPr>
      </p:pic>
    </p:spTree>
    <p:extLst>
      <p:ext uri="{BB962C8B-B14F-4D97-AF65-F5344CB8AC3E}">
        <p14:creationId xmlns:p14="http://schemas.microsoft.com/office/powerpoint/2010/main" val="299638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4D25D-00FB-1528-CA90-62AA01FA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D75083-E2E4-D026-3A7A-D8DF9DC5C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4" t="7769" r="26258" b="7669"/>
          <a:stretch/>
        </p:blipFill>
        <p:spPr>
          <a:xfrm>
            <a:off x="468302" y="518485"/>
            <a:ext cx="6831033" cy="11374733"/>
          </a:xfrm>
        </p:spPr>
      </p:pic>
    </p:spTree>
    <p:extLst>
      <p:ext uri="{BB962C8B-B14F-4D97-AF65-F5344CB8AC3E}">
        <p14:creationId xmlns:p14="http://schemas.microsoft.com/office/powerpoint/2010/main" val="192742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E6116-F22E-FD19-7FFD-EACD36D6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147B97-7453-5162-B140-E519D33A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t="7332" r="33771" b="19756"/>
          <a:stretch/>
        </p:blipFill>
        <p:spPr>
          <a:xfrm>
            <a:off x="544501" y="430305"/>
            <a:ext cx="6738041" cy="11761695"/>
          </a:xfrm>
        </p:spPr>
      </p:pic>
    </p:spTree>
    <p:extLst>
      <p:ext uri="{BB962C8B-B14F-4D97-AF65-F5344CB8AC3E}">
        <p14:creationId xmlns:p14="http://schemas.microsoft.com/office/powerpoint/2010/main" val="394147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5A482-F82F-2F8B-05E0-654A9F3F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96FF3F-3C6C-9706-BDBA-9DD7ECF0E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5" t="7686" r="27732" b="16697"/>
          <a:stretch/>
        </p:blipFill>
        <p:spPr>
          <a:xfrm>
            <a:off x="293913" y="370113"/>
            <a:ext cx="7365545" cy="11353801"/>
          </a:xfrm>
        </p:spPr>
      </p:pic>
    </p:spTree>
    <p:extLst>
      <p:ext uri="{BB962C8B-B14F-4D97-AF65-F5344CB8AC3E}">
        <p14:creationId xmlns:p14="http://schemas.microsoft.com/office/powerpoint/2010/main" val="185552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26001-5527-2500-6796-FFCF1EE0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D22A95-7A8D-4595-BE9F-F5E23A8F8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" t="3647" r="19908" b="31623"/>
          <a:stretch/>
        </p:blipFill>
        <p:spPr>
          <a:xfrm>
            <a:off x="76199" y="468084"/>
            <a:ext cx="7764305" cy="9731829"/>
          </a:xfrm>
        </p:spPr>
      </p:pic>
    </p:spTree>
    <p:extLst>
      <p:ext uri="{BB962C8B-B14F-4D97-AF65-F5344CB8AC3E}">
        <p14:creationId xmlns:p14="http://schemas.microsoft.com/office/powerpoint/2010/main" val="41286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0</Words>
  <Application>Microsoft Office PowerPoint</Application>
  <PresentationFormat>自定义</PresentationFormat>
  <Paragraphs>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guoliang zhang</dc:creator>
  <cp:lastModifiedBy>guoliang zhang</cp:lastModifiedBy>
  <cp:revision>1</cp:revision>
  <dcterms:created xsi:type="dcterms:W3CDTF">2024-03-21T11:16:29Z</dcterms:created>
  <dcterms:modified xsi:type="dcterms:W3CDTF">2024-03-21T11:53:40Z</dcterms:modified>
</cp:coreProperties>
</file>