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91" r:id="rId3"/>
    <p:sldId id="295" r:id="rId4"/>
    <p:sldId id="294" r:id="rId5"/>
    <p:sldId id="289" r:id="rId6"/>
    <p:sldId id="288" r:id="rId7"/>
    <p:sldId id="29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65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165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BD76E-71CE-45F0-A6CB-A7762CA467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80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ABB1-0D61-4017-A7E0-A5E2DAC5A7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32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EACEF-28E8-46E2-BABC-114D4CEE86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4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752AD-27C8-4AD8-B874-77979C2CA3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2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0195B-3C03-412C-8B2E-21A01C194A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47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87D85-CFF0-4F99-8E1D-090CCC5D49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6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C705C-3CDD-48C5-BD42-3FE6AE8990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6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EFF85-2FCB-4B80-B629-55CD36B6EC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19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404F9-2A7C-4A65-A275-8D43B93D3A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1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305D-920D-4FDA-8915-8CC1DFDC7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97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72190-2435-495A-A9B7-D62D852CC7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61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>
                <a:lumMod val="75000"/>
              </a:schemeClr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1059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059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059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1059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1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1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1061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061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061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3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063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63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63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FDBDA03C-67BA-4804-8718-7F391E382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06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1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00213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《</a:t>
            </a:r>
            <a:r>
              <a:rPr lang="zh-CN" altLang="en-US" dirty="0" smtClean="0"/>
              <a:t>程序设计基础</a:t>
            </a:r>
            <a:r>
              <a:rPr lang="en-US" altLang="zh-CN" dirty="0" smtClean="0"/>
              <a:t>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886200"/>
            <a:ext cx="8820150" cy="1752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陈家</a:t>
            </a:r>
            <a:r>
              <a:rPr lang="zh-CN" altLang="en-US" dirty="0" smtClean="0"/>
              <a:t>骏、尹存燕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951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435975" cy="4753744"/>
          </a:xfrm>
        </p:spPr>
        <p:txBody>
          <a:bodyPr>
            <a:normAutofit/>
          </a:bodyPr>
          <a:lstStyle/>
          <a:p>
            <a:pPr marL="342900" lvl="1" indent="-342900" eaLnBrk="1" hangingPunct="1">
              <a:lnSpc>
                <a:spcPct val="120000"/>
              </a:lnSpc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200" dirty="0" smtClean="0"/>
              <a:t>建立</a:t>
            </a:r>
            <a:r>
              <a:rPr lang="zh-CN" altLang="en-US" sz="3200" dirty="0"/>
              <a:t>程序设计</a:t>
            </a:r>
            <a:r>
              <a:rPr lang="zh-CN" altLang="en-US" sz="3200" dirty="0" smtClean="0"/>
              <a:t>的基本思维</a:t>
            </a:r>
            <a:endParaRPr lang="en-US" altLang="zh-CN" sz="3200" dirty="0" smtClean="0"/>
          </a:p>
          <a:p>
            <a:pPr marL="342900" lvl="1" indent="-342900" eaLnBrk="1" hangingPunct="1">
              <a:lnSpc>
                <a:spcPct val="120000"/>
              </a:lnSpc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200" dirty="0"/>
              <a:t>掌握程序设计的基本</a:t>
            </a:r>
            <a:r>
              <a:rPr lang="zh-CN" altLang="en-US" sz="3200" dirty="0" smtClean="0"/>
              <a:t>做法</a:t>
            </a:r>
            <a:endParaRPr lang="en-US" altLang="zh-CN" sz="3200" dirty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200" smtClean="0"/>
              <a:t>“熟练运用”程序设计</a:t>
            </a:r>
            <a:r>
              <a:rPr lang="zh-CN" altLang="en-US" sz="3200" dirty="0"/>
              <a:t>的“基本元素” </a:t>
            </a:r>
            <a:endParaRPr lang="en-US" altLang="zh-CN" sz="3200" dirty="0" smtClean="0">
              <a:cs typeface="+mn-cs"/>
            </a:endParaRPr>
          </a:p>
          <a:p>
            <a:pPr marL="742950" lvl="2" indent="-342900" eaLnBrk="1" hangingPunct="1">
              <a:lnSpc>
                <a:spcPct val="120000"/>
              </a:lnSpc>
              <a:buClr>
                <a:schemeClr val="hlink"/>
              </a:buClr>
              <a:defRPr/>
            </a:pPr>
            <a:endParaRPr lang="en-US" altLang="zh-CN" sz="2800" dirty="0" smtClean="0"/>
          </a:p>
          <a:p>
            <a:pPr marL="742950" lvl="2" indent="-342900" eaLnBrk="1" hangingPunct="1">
              <a:lnSpc>
                <a:spcPct val="120000"/>
              </a:lnSpc>
              <a:buClr>
                <a:schemeClr val="hlink"/>
              </a:buClr>
              <a:defRPr/>
            </a:pPr>
            <a:endParaRPr lang="en-US" altLang="zh-CN" sz="2800" dirty="0"/>
          </a:p>
          <a:p>
            <a:pPr marL="742950" lvl="2" indent="-342900" eaLnBrk="1" hangingPunct="1">
              <a:lnSpc>
                <a:spcPct val="120000"/>
              </a:lnSpc>
              <a:buClr>
                <a:schemeClr val="hlink"/>
              </a:buClr>
              <a:defRPr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计算机</a:t>
            </a:r>
            <a:r>
              <a:rPr lang="zh-CN" altLang="en-US" dirty="0"/>
              <a:t>的工作模型与程序设计概述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简单数据的描述与处理（基本数据类型、常量、变量、操作符、表达式）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程序流程</a:t>
            </a:r>
            <a:r>
              <a:rPr lang="zh-CN" altLang="en-US" dirty="0"/>
              <a:t>控制（顺序、分支、循环）及结构化程序设计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基于功能分解与复合的过程式程序设计方法（过程抽象、</a:t>
            </a:r>
            <a:r>
              <a:rPr lang="zh-CN" altLang="en-US" dirty="0"/>
              <a:t>子程序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递归函数与分而治之的设计方法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复杂数据的描述与处理（数组、</a:t>
            </a:r>
            <a:r>
              <a:rPr lang="zh-CN" altLang="en-US" dirty="0" smtClean="0"/>
              <a:t>结构</a:t>
            </a:r>
            <a:r>
              <a:rPr lang="zh-CN" altLang="en-US" dirty="0"/>
              <a:t>、</a:t>
            </a:r>
            <a:r>
              <a:rPr lang="zh-CN" altLang="en-US" dirty="0" smtClean="0"/>
              <a:t>联合</a:t>
            </a:r>
            <a:r>
              <a:rPr lang="zh-CN" altLang="en-US" dirty="0"/>
              <a:t>、链表）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面向对象程序设计概述（数据抽象、对象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类）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2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编程语言及开发环境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编程语言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/>
              <a:t>C/C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endParaRPr lang="en-US" altLang="zh-CN" dirty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开发</a:t>
            </a:r>
            <a:r>
              <a:rPr lang="zh-CN" altLang="en-US" dirty="0"/>
              <a:t>和运行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/>
              <a:t>VC++</a:t>
            </a:r>
            <a:r>
              <a:rPr lang="zh-CN" altLang="en-US" dirty="0" smtClean="0"/>
              <a:t>、</a:t>
            </a:r>
            <a:r>
              <a:rPr lang="en-US" altLang="zh-CN" dirty="0"/>
              <a:t>Dev-C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课程教学安排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理论教学</a:t>
            </a:r>
          </a:p>
          <a:p>
            <a:pPr lvl="1" eaLnBrk="1" hangingPunct="1">
              <a:defRPr/>
            </a:pPr>
            <a:r>
              <a:rPr lang="zh-CN" altLang="en-US" smtClean="0"/>
              <a:t>基本原理讲解</a:t>
            </a:r>
          </a:p>
          <a:p>
            <a:pPr eaLnBrk="1" hangingPunct="1">
              <a:defRPr/>
            </a:pPr>
            <a:r>
              <a:rPr lang="zh-CN" altLang="en-US" smtClean="0"/>
              <a:t>实践教学</a:t>
            </a:r>
          </a:p>
          <a:p>
            <a:pPr lvl="1" eaLnBrk="1" hangingPunct="1">
              <a:defRPr/>
            </a:pPr>
            <a:r>
              <a:rPr lang="zh-CN" altLang="en-US" smtClean="0"/>
              <a:t>上机操作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课程学习考察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13787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平时作业（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％）</a:t>
            </a:r>
          </a:p>
          <a:p>
            <a:pPr eaLnBrk="1" hangingPunct="1">
              <a:defRPr/>
            </a:pPr>
            <a:r>
              <a:rPr lang="zh-CN" altLang="en-US" dirty="0" smtClean="0"/>
              <a:t>大作业（</a:t>
            </a:r>
            <a:r>
              <a:rPr lang="en-US" altLang="zh-CN" dirty="0"/>
              <a:t>10%</a:t>
            </a:r>
            <a:r>
              <a:rPr lang="zh-CN" altLang="en-US" dirty="0"/>
              <a:t>）</a:t>
            </a:r>
          </a:p>
          <a:p>
            <a:pPr eaLnBrk="1" hangingPunct="1">
              <a:defRPr/>
            </a:pPr>
            <a:r>
              <a:rPr lang="zh-CN" altLang="en-US" dirty="0" smtClean="0"/>
              <a:t>上机测验</a:t>
            </a:r>
            <a:r>
              <a:rPr lang="zh-CN" altLang="en-US" dirty="0" smtClean="0"/>
              <a:t>（</a:t>
            </a:r>
            <a:r>
              <a:rPr lang="en-US" altLang="zh-CN" smtClean="0"/>
              <a:t>30</a:t>
            </a:r>
            <a:r>
              <a:rPr lang="zh-CN" altLang="en-US" smtClean="0"/>
              <a:t>％）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期</a:t>
            </a:r>
            <a:r>
              <a:rPr lang="zh-CN" altLang="en-US" dirty="0"/>
              <a:t>中</a:t>
            </a:r>
            <a:r>
              <a:rPr lang="zh-CN" altLang="en-US" dirty="0" smtClean="0"/>
              <a:t>笔试（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％）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期末</a:t>
            </a:r>
            <a:r>
              <a:rPr lang="zh-CN" altLang="en-US" dirty="0"/>
              <a:t>笔试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40</a:t>
            </a:r>
            <a:r>
              <a:rPr lang="zh-CN" altLang="en-US" dirty="0" smtClean="0"/>
              <a:t>％）</a:t>
            </a: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教材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陈家骏、郑滔，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程序设计教程－－用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语言编程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版），机械工业出版社，</a:t>
            </a:r>
            <a:r>
              <a:rPr lang="en-US" altLang="zh-CN" smtClean="0"/>
              <a:t>2015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10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CC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17536</TotalTime>
  <Words>198</Words>
  <Application>Microsoft Office PowerPoint</Application>
  <PresentationFormat>全屏显示(4:3)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Verdana</vt:lpstr>
      <vt:lpstr>Wingdings</vt:lpstr>
      <vt:lpstr>Globe</vt:lpstr>
      <vt:lpstr>《程序设计基础》</vt:lpstr>
      <vt:lpstr>课程目标</vt:lpstr>
      <vt:lpstr>课程内容</vt:lpstr>
      <vt:lpstr>编程语言及开发环境</vt:lpstr>
      <vt:lpstr>课程教学安排</vt:lpstr>
      <vt:lpstr>课程学习考察</vt:lpstr>
      <vt:lpstr>教材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《程序设计》课程教学</dc:title>
  <dc:creator>chenjiajun</dc:creator>
  <cp:lastModifiedBy>Chen Jiajun</cp:lastModifiedBy>
  <cp:revision>168</cp:revision>
  <dcterms:created xsi:type="dcterms:W3CDTF">2005-06-30T13:15:58Z</dcterms:created>
  <dcterms:modified xsi:type="dcterms:W3CDTF">2022-09-16T08:06:25Z</dcterms:modified>
</cp:coreProperties>
</file>