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5" r:id="rId1"/>
  </p:sldMasterIdLst>
  <p:notesMasterIdLst>
    <p:notesMasterId r:id="rId30"/>
  </p:notesMasterIdLst>
  <p:handoutMasterIdLst>
    <p:handoutMasterId r:id="rId31"/>
  </p:handoutMasterIdLst>
  <p:sldIdLst>
    <p:sldId id="296" r:id="rId2"/>
    <p:sldId id="295" r:id="rId3"/>
    <p:sldId id="283" r:id="rId4"/>
    <p:sldId id="350" r:id="rId5"/>
    <p:sldId id="339" r:id="rId6"/>
    <p:sldId id="340" r:id="rId7"/>
    <p:sldId id="328" r:id="rId8"/>
    <p:sldId id="284" r:id="rId9"/>
    <p:sldId id="282" r:id="rId10"/>
    <p:sldId id="346" r:id="rId11"/>
    <p:sldId id="300" r:id="rId12"/>
    <p:sldId id="320" r:id="rId13"/>
    <p:sldId id="321" r:id="rId14"/>
    <p:sldId id="322" r:id="rId15"/>
    <p:sldId id="325" r:id="rId16"/>
    <p:sldId id="288" r:id="rId17"/>
    <p:sldId id="291" r:id="rId18"/>
    <p:sldId id="301" r:id="rId19"/>
    <p:sldId id="292" r:id="rId20"/>
    <p:sldId id="293" r:id="rId21"/>
    <p:sldId id="302" r:id="rId22"/>
    <p:sldId id="303" r:id="rId23"/>
    <p:sldId id="304" r:id="rId24"/>
    <p:sldId id="317" r:id="rId25"/>
    <p:sldId id="298" r:id="rId26"/>
    <p:sldId id="305" r:id="rId27"/>
    <p:sldId id="290" r:id="rId28"/>
    <p:sldId id="364" r:id="rId29"/>
  </p:sldIdLst>
  <p:sldSz cx="9144000" cy="6858000" type="screen4x3"/>
  <p:notesSz cx="6858000" cy="9144000"/>
  <p:defaultTextStyle>
    <a:defPPr>
      <a:defRPr lang="zh-CN"/>
    </a:defPPr>
    <a:lvl1pPr algn="ctr" rtl="0" fontAlgn="base">
      <a:spcBef>
        <a:spcPct val="0"/>
      </a:spcBef>
      <a:spcAft>
        <a:spcPct val="0"/>
      </a:spcAft>
      <a:defRPr kern="1200">
        <a:solidFill>
          <a:schemeClr val="tx1"/>
        </a:solidFill>
        <a:latin typeface="Verdana" pitchFamily="34" charset="0"/>
        <a:ea typeface="宋体" charset="-122"/>
        <a:cs typeface="+mn-cs"/>
      </a:defRPr>
    </a:lvl1pPr>
    <a:lvl2pPr marL="457200" algn="ctr" rtl="0" fontAlgn="base">
      <a:spcBef>
        <a:spcPct val="0"/>
      </a:spcBef>
      <a:spcAft>
        <a:spcPct val="0"/>
      </a:spcAft>
      <a:defRPr kern="1200">
        <a:solidFill>
          <a:schemeClr val="tx1"/>
        </a:solidFill>
        <a:latin typeface="Verdana" pitchFamily="34" charset="0"/>
        <a:ea typeface="宋体" charset="-122"/>
        <a:cs typeface="+mn-cs"/>
      </a:defRPr>
    </a:lvl2pPr>
    <a:lvl3pPr marL="914400" algn="ctr" rtl="0" fontAlgn="base">
      <a:spcBef>
        <a:spcPct val="0"/>
      </a:spcBef>
      <a:spcAft>
        <a:spcPct val="0"/>
      </a:spcAft>
      <a:defRPr kern="1200">
        <a:solidFill>
          <a:schemeClr val="tx1"/>
        </a:solidFill>
        <a:latin typeface="Verdana" pitchFamily="34" charset="0"/>
        <a:ea typeface="宋体" charset="-122"/>
        <a:cs typeface="+mn-cs"/>
      </a:defRPr>
    </a:lvl3pPr>
    <a:lvl4pPr marL="1371600" algn="ctr" rtl="0" fontAlgn="base">
      <a:spcBef>
        <a:spcPct val="0"/>
      </a:spcBef>
      <a:spcAft>
        <a:spcPct val="0"/>
      </a:spcAft>
      <a:defRPr kern="1200">
        <a:solidFill>
          <a:schemeClr val="tx1"/>
        </a:solidFill>
        <a:latin typeface="Verdana" pitchFamily="34" charset="0"/>
        <a:ea typeface="宋体" charset="-122"/>
        <a:cs typeface="+mn-cs"/>
      </a:defRPr>
    </a:lvl4pPr>
    <a:lvl5pPr marL="1828800" algn="ctr"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90" d="100"/>
          <a:sy n="90" d="100"/>
        </p:scale>
        <p:origin x="749" y="62"/>
      </p:cViewPr>
      <p:guideLst>
        <p:guide orient="horz" pos="2160"/>
        <p:guide pos="2880"/>
      </p:guideLst>
    </p:cSldViewPr>
  </p:slideViewPr>
  <p:notesTextViewPr>
    <p:cViewPr>
      <p:scale>
        <a:sx n="100" d="100"/>
        <a:sy n="100" d="100"/>
      </p:scale>
      <p:origin x="0" y="0"/>
    </p:cViewPr>
  </p:notesTextViewPr>
  <p:notesViewPr>
    <p:cSldViewPr>
      <p:cViewPr varScale="1">
        <p:scale>
          <a:sx n="43" d="100"/>
          <a:sy n="43" d="100"/>
        </p:scale>
        <p:origin x="-792" y="-6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l">
              <a:defRPr sz="1200">
                <a:latin typeface="Arial" charset="0"/>
                <a:ea typeface="宋体" pitchFamily="2" charset="-122"/>
              </a:defRPr>
            </a:lvl1pPr>
          </a:lstStyle>
          <a:p>
            <a:pPr>
              <a:defRPr/>
            </a:pPr>
            <a:endParaRPr lang="en-US" altLang="zh-CN"/>
          </a:p>
        </p:txBody>
      </p:sp>
      <p:sp>
        <p:nvSpPr>
          <p:cNvPr id="61443" name="Rectangle 3"/>
          <p:cNvSpPr>
            <a:spLocks noGrp="1" noChangeArrowheads="1"/>
          </p:cNvSpPr>
          <p:nvPr>
            <p:ph type="dt" sz="quarter"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61444" name="Rectangle 4"/>
          <p:cNvSpPr>
            <a:spLocks noGrp="1" noChangeArrowheads="1"/>
          </p:cNvSpPr>
          <p:nvPr>
            <p:ph type="ftr" sz="quarter" idx="2"/>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l">
              <a:defRPr sz="1200">
                <a:latin typeface="Arial" charset="0"/>
                <a:ea typeface="宋体" pitchFamily="2" charset="-122"/>
              </a:defRPr>
            </a:lvl1pPr>
          </a:lstStyle>
          <a:p>
            <a:pPr>
              <a:defRPr/>
            </a:pPr>
            <a:endParaRPr lang="en-US" altLang="zh-CN"/>
          </a:p>
        </p:txBody>
      </p:sp>
      <p:sp>
        <p:nvSpPr>
          <p:cNvPr id="61445" name="Rectangle 5"/>
          <p:cNvSpPr>
            <a:spLocks noGrp="1" noChangeArrowheads="1"/>
          </p:cNvSpPr>
          <p:nvPr>
            <p:ph type="sldNum" sz="quarter" idx="3"/>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BC11A6BC-E67A-44EE-84FC-223B23A29AE1}" type="slidenum">
              <a:rPr lang="en-US" altLang="zh-CN"/>
              <a:pPr>
                <a:defRPr/>
              </a:pPr>
              <a:t>‹#›</a:t>
            </a:fld>
            <a:endParaRPr lang="en-US" altLang="zh-CN"/>
          </a:p>
        </p:txBody>
      </p:sp>
    </p:spTree>
    <p:extLst>
      <p:ext uri="{BB962C8B-B14F-4D97-AF65-F5344CB8AC3E}">
        <p14:creationId xmlns:p14="http://schemas.microsoft.com/office/powerpoint/2010/main" val="28487687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282"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l">
              <a:defRPr sz="1200">
                <a:latin typeface="Arial" charset="0"/>
                <a:ea typeface="宋体" pitchFamily="2" charset="-122"/>
              </a:defRPr>
            </a:lvl1pPr>
          </a:lstStyle>
          <a:p>
            <a:pPr>
              <a:defRPr/>
            </a:pPr>
            <a:endParaRPr lang="en-US" altLang="zh-CN"/>
          </a:p>
        </p:txBody>
      </p:sp>
      <p:sp>
        <p:nvSpPr>
          <p:cNvPr id="225283" name="Rectangle 3"/>
          <p:cNvSpPr>
            <a:spLocks noGrp="1" noChangeArrowheads="1"/>
          </p:cNvSpPr>
          <p:nvPr>
            <p:ph type="dt"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706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285" name="Rectangle 5"/>
          <p:cNvSpPr>
            <a:spLocks noGrp="1" noChangeArrowheads="1"/>
          </p:cNvSpPr>
          <p:nvPr>
            <p:ph type="body" sz="quarter" idx="3"/>
          </p:nvPr>
        </p:nvSpPr>
        <p:spPr bwMode="auto">
          <a:xfrm>
            <a:off x="685800" y="4343400"/>
            <a:ext cx="54864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25286" name="Rectangle 6"/>
          <p:cNvSpPr>
            <a:spLocks noGrp="1" noChangeArrowheads="1"/>
          </p:cNvSpPr>
          <p:nvPr>
            <p:ph type="ftr" sz="quarter" idx="4"/>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l">
              <a:defRPr sz="1200">
                <a:latin typeface="Arial" charset="0"/>
                <a:ea typeface="宋体" pitchFamily="2" charset="-122"/>
              </a:defRPr>
            </a:lvl1pPr>
          </a:lstStyle>
          <a:p>
            <a:pPr>
              <a:defRPr/>
            </a:pPr>
            <a:endParaRPr lang="en-US" altLang="zh-CN"/>
          </a:p>
        </p:txBody>
      </p:sp>
      <p:sp>
        <p:nvSpPr>
          <p:cNvPr id="225287" name="Rectangle 7"/>
          <p:cNvSpPr>
            <a:spLocks noGrp="1" noChangeArrowheads="1"/>
          </p:cNvSpPr>
          <p:nvPr>
            <p:ph type="sldNum" sz="quarter" idx="5"/>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AFB669E7-BE37-4B96-B4DF-711B375E83D7}" type="slidenum">
              <a:rPr lang="en-US" altLang="zh-CN"/>
              <a:pPr>
                <a:defRPr/>
              </a:pPr>
              <a:t>‹#›</a:t>
            </a:fld>
            <a:endParaRPr lang="en-US" altLang="zh-CN"/>
          </a:p>
        </p:txBody>
      </p:sp>
    </p:spTree>
    <p:extLst>
      <p:ext uri="{BB962C8B-B14F-4D97-AF65-F5344CB8AC3E}">
        <p14:creationId xmlns:p14="http://schemas.microsoft.com/office/powerpoint/2010/main" val="25720638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97371A00-80BD-440E-9ADE-0C4839A88013}" type="slidenum">
              <a:rPr lang="en-US" altLang="zh-CN" smtClean="0"/>
              <a:pPr algn="r" eaLnBrk="1" hangingPunct="1">
                <a:spcBef>
                  <a:spcPct val="0"/>
                </a:spcBef>
              </a:pPr>
              <a:t>1</a:t>
            </a:fld>
            <a:endParaRPr lang="en-US" altLang="zh-CN"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917C51D9-03FA-415A-9B32-477427F7CDF4}" type="slidenum">
              <a:rPr lang="en-US" altLang="zh-CN" smtClean="0"/>
              <a:pPr algn="r" eaLnBrk="1" hangingPunct="1">
                <a:spcBef>
                  <a:spcPct val="0"/>
                </a:spcBef>
              </a:pPr>
              <a:t>13</a:t>
            </a:fld>
            <a:endParaRPr lang="en-US" altLang="zh-CN" smtClean="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F24C6BD8-BDD1-46E3-B638-9BD8EA6678E8}" type="slidenum">
              <a:rPr lang="en-US" altLang="zh-CN" smtClean="0"/>
              <a:pPr algn="r" eaLnBrk="1" hangingPunct="1">
                <a:spcBef>
                  <a:spcPct val="0"/>
                </a:spcBef>
              </a:pPr>
              <a:t>14</a:t>
            </a:fld>
            <a:endParaRPr lang="en-US" altLang="zh-CN" smtClean="0"/>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2A9AE842-E4F1-41F9-8AF2-C5B3372BDACE}" type="slidenum">
              <a:rPr lang="en-US" altLang="zh-CN" smtClean="0"/>
              <a:pPr algn="r" eaLnBrk="1" hangingPunct="1">
                <a:spcBef>
                  <a:spcPct val="0"/>
                </a:spcBef>
              </a:pPr>
              <a:t>15</a:t>
            </a:fld>
            <a:endParaRPr lang="en-US" altLang="zh-CN" smtClean="0"/>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768362FF-02B3-4A3D-98A5-572322C22AB4}" type="slidenum">
              <a:rPr lang="en-US" altLang="zh-CN" smtClean="0"/>
              <a:pPr algn="r" eaLnBrk="1" hangingPunct="1">
                <a:spcBef>
                  <a:spcPct val="0"/>
                </a:spcBef>
              </a:pPr>
              <a:t>16</a:t>
            </a:fld>
            <a:endParaRPr lang="en-US" altLang="zh-CN" smtClean="0"/>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9D22FDA0-4E42-4088-88A3-DF0DBDEACAA6}" type="slidenum">
              <a:rPr lang="en-US" altLang="zh-CN" smtClean="0"/>
              <a:pPr algn="r" eaLnBrk="1" hangingPunct="1">
                <a:spcBef>
                  <a:spcPct val="0"/>
                </a:spcBef>
              </a:pPr>
              <a:t>17</a:t>
            </a:fld>
            <a:endParaRPr lang="en-US" altLang="zh-CN" smtClean="0"/>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7812BA12-92E0-4A10-A372-985A7733E926}" type="slidenum">
              <a:rPr lang="en-US" altLang="zh-CN" smtClean="0"/>
              <a:pPr algn="r" eaLnBrk="1" hangingPunct="1">
                <a:spcBef>
                  <a:spcPct val="0"/>
                </a:spcBef>
              </a:pPr>
              <a:t>18</a:t>
            </a:fld>
            <a:endParaRPr lang="en-US" altLang="zh-CN" smtClean="0"/>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CC392B2C-5DD3-4B73-9A61-061AADEB560D}" type="slidenum">
              <a:rPr lang="en-US" altLang="zh-CN" smtClean="0"/>
              <a:pPr algn="r" eaLnBrk="1" hangingPunct="1">
                <a:spcBef>
                  <a:spcPct val="0"/>
                </a:spcBef>
              </a:pPr>
              <a:t>19</a:t>
            </a:fld>
            <a:endParaRPr lang="en-US" altLang="zh-CN" smtClean="0"/>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5AFCFEDA-16D1-4BDF-8C8B-702C26FA1A59}" type="slidenum">
              <a:rPr lang="en-US" altLang="zh-CN" smtClean="0"/>
              <a:pPr algn="r" eaLnBrk="1" hangingPunct="1">
                <a:spcBef>
                  <a:spcPct val="0"/>
                </a:spcBef>
              </a:pPr>
              <a:t>20</a:t>
            </a:fld>
            <a:endParaRPr lang="en-US" altLang="zh-CN" smtClean="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22A1A3FD-1AC1-4B23-96A8-CEC6252DDB12}" type="slidenum">
              <a:rPr lang="en-US" altLang="zh-CN" smtClean="0"/>
              <a:pPr algn="r" eaLnBrk="1" hangingPunct="1">
                <a:spcBef>
                  <a:spcPct val="0"/>
                </a:spcBef>
              </a:pPr>
              <a:t>21</a:t>
            </a:fld>
            <a:endParaRPr lang="en-US" altLang="zh-CN" smtClean="0"/>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52FF1DD3-E47C-4F08-94E9-53BC49E3799D}" type="slidenum">
              <a:rPr lang="en-US" altLang="zh-CN" smtClean="0"/>
              <a:pPr algn="r" eaLnBrk="1" hangingPunct="1">
                <a:spcBef>
                  <a:spcPct val="0"/>
                </a:spcBef>
              </a:pPr>
              <a:t>22</a:t>
            </a:fld>
            <a:endParaRPr lang="en-US" altLang="zh-CN" smtClean="0"/>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EA5302A5-FD5F-4444-8E93-A889191348CF}" type="slidenum">
              <a:rPr lang="en-US" altLang="zh-CN" smtClean="0"/>
              <a:pPr algn="r" eaLnBrk="1" hangingPunct="1">
                <a:spcBef>
                  <a:spcPct val="0"/>
                </a:spcBef>
              </a:pPr>
              <a:t>2</a:t>
            </a:fld>
            <a:endParaRPr lang="en-US" altLang="zh-CN"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D40AAF25-5624-4CCD-B342-2215EDFAC7C4}" type="slidenum">
              <a:rPr lang="en-US" altLang="zh-CN" smtClean="0"/>
              <a:pPr algn="r" eaLnBrk="1" hangingPunct="1">
                <a:spcBef>
                  <a:spcPct val="0"/>
                </a:spcBef>
              </a:pPr>
              <a:t>23</a:t>
            </a:fld>
            <a:endParaRPr lang="en-US" altLang="zh-CN" smtClean="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EE4486C8-8A8C-4E0B-A211-1175981DB091}" type="slidenum">
              <a:rPr lang="en-US" altLang="zh-CN" smtClean="0"/>
              <a:pPr algn="r" eaLnBrk="1" hangingPunct="1">
                <a:spcBef>
                  <a:spcPct val="0"/>
                </a:spcBef>
              </a:pPr>
              <a:t>24</a:t>
            </a:fld>
            <a:endParaRPr lang="en-US" altLang="zh-CN" smtClean="0"/>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72DF6E15-A34C-4AFD-B365-A2069AA32720}" type="slidenum">
              <a:rPr lang="en-US" altLang="zh-CN" smtClean="0"/>
              <a:pPr algn="r" eaLnBrk="1" hangingPunct="1">
                <a:spcBef>
                  <a:spcPct val="0"/>
                </a:spcBef>
              </a:pPr>
              <a:t>25</a:t>
            </a:fld>
            <a:endParaRPr lang="en-US" altLang="zh-CN" smtClean="0"/>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3EB01CBF-3E1C-4558-B9A7-6C38E60B720B}" type="slidenum">
              <a:rPr lang="en-US" altLang="zh-CN" smtClean="0"/>
              <a:pPr algn="r" eaLnBrk="1" hangingPunct="1">
                <a:spcBef>
                  <a:spcPct val="0"/>
                </a:spcBef>
              </a:pPr>
              <a:t>26</a:t>
            </a:fld>
            <a:endParaRPr lang="en-US" altLang="zh-CN" smtClean="0"/>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9E42A22D-CD5B-428D-83D2-2ABFA937E8CF}" type="slidenum">
              <a:rPr lang="en-US" altLang="zh-CN" smtClean="0"/>
              <a:pPr algn="r" eaLnBrk="1" hangingPunct="1">
                <a:spcBef>
                  <a:spcPct val="0"/>
                </a:spcBef>
              </a:pPr>
              <a:t>27</a:t>
            </a:fld>
            <a:endParaRPr lang="en-US" altLang="zh-CN" smtClean="0"/>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E15365CC-7A69-4ED0-953E-56FA4DB910D1}" type="slidenum">
              <a:rPr lang="en-US" altLang="zh-CN" smtClean="0"/>
              <a:pPr algn="r" eaLnBrk="1" hangingPunct="1">
                <a:spcBef>
                  <a:spcPct val="0"/>
                </a:spcBef>
              </a:pPr>
              <a:t>3</a:t>
            </a:fld>
            <a:endParaRPr lang="en-US" altLang="zh-CN" smtClean="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6C5D1658-1E75-4945-A710-84CC9B1DEE29}" type="slidenum">
              <a:rPr lang="en-US" altLang="zh-CN" smtClean="0"/>
              <a:pPr algn="r" eaLnBrk="1" hangingPunct="1">
                <a:spcBef>
                  <a:spcPct val="0"/>
                </a:spcBef>
              </a:pPr>
              <a:t>7</a:t>
            </a:fld>
            <a:endParaRPr lang="en-US" altLang="zh-CN" smtClean="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987CE819-AAB4-416E-B26F-445E290AE941}" type="slidenum">
              <a:rPr lang="en-US" altLang="zh-CN" smtClean="0"/>
              <a:pPr algn="r" eaLnBrk="1" hangingPunct="1">
                <a:spcBef>
                  <a:spcPct val="0"/>
                </a:spcBef>
              </a:pPr>
              <a:t>8</a:t>
            </a:fld>
            <a:endParaRPr lang="en-US" altLang="zh-CN" smtClean="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A9C38CCC-32A5-4F18-A8A0-E75E0F8854C4}" type="slidenum">
              <a:rPr lang="en-US" altLang="zh-CN" smtClean="0"/>
              <a:pPr algn="r" eaLnBrk="1" hangingPunct="1">
                <a:spcBef>
                  <a:spcPct val="0"/>
                </a:spcBef>
              </a:pPr>
              <a:t>9</a:t>
            </a:fld>
            <a:endParaRPr lang="en-US" altLang="zh-CN" smtClean="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A9C38CCC-32A5-4F18-A8A0-E75E0F8854C4}" type="slidenum">
              <a:rPr lang="en-US" altLang="zh-CN" smtClean="0"/>
              <a:pPr algn="r" eaLnBrk="1" hangingPunct="1">
                <a:spcBef>
                  <a:spcPct val="0"/>
                </a:spcBef>
              </a:pPr>
              <a:t>10</a:t>
            </a:fld>
            <a:endParaRPr lang="en-US" altLang="zh-CN" smtClean="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CAFC4C27-3F0C-4CE7-B7B9-4BC7D8001BB7}" type="slidenum">
              <a:rPr lang="en-US" altLang="zh-CN" smtClean="0"/>
              <a:pPr algn="r" eaLnBrk="1" hangingPunct="1">
                <a:spcBef>
                  <a:spcPct val="0"/>
                </a:spcBef>
              </a:pPr>
              <a:t>11</a:t>
            </a:fld>
            <a:endParaRPr lang="en-US" altLang="zh-CN" smtClean="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E9A18A14-E7CD-486B-A1B0-2C4FC74CD56B}" type="slidenum">
              <a:rPr lang="en-US" altLang="zh-CN" smtClean="0"/>
              <a:pPr algn="r" eaLnBrk="1" hangingPunct="1">
                <a:spcBef>
                  <a:spcPct val="0"/>
                </a:spcBef>
              </a:pPr>
              <a:t>12</a:t>
            </a:fld>
            <a:endParaRPr lang="en-US" altLang="zh-CN" smtClean="0"/>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8763" cy="6851650"/>
            <a:chOff x="1" y="0"/>
            <a:chExt cx="5763" cy="4316"/>
          </a:xfrm>
        </p:grpSpPr>
        <p:sp>
          <p:nvSpPr>
            <p:cNvPr id="5" name="Freeform 3"/>
            <p:cNvSpPr>
              <a:spLocks/>
            </p:cNvSpPr>
            <p:nvPr/>
          </p:nvSpPr>
          <p:spPr bwMode="hidden">
            <a:xfrm>
              <a:off x="5045" y="2626"/>
              <a:ext cx="719" cy="1690"/>
            </a:xfrm>
            <a:custGeom>
              <a:avLst/>
              <a:gdLst>
                <a:gd name="T0" fmla="*/ 717 w 717"/>
                <a:gd name="T1" fmla="*/ 72 h 1690"/>
                <a:gd name="T2" fmla="*/ 717 w 717"/>
                <a:gd name="T3" fmla="*/ 0 h 1690"/>
                <a:gd name="T4" fmla="*/ 699 w 717"/>
                <a:gd name="T5" fmla="*/ 101 h 1690"/>
                <a:gd name="T6" fmla="*/ 675 w 717"/>
                <a:gd name="T7" fmla="*/ 209 h 1690"/>
                <a:gd name="T8" fmla="*/ 627 w 717"/>
                <a:gd name="T9" fmla="*/ 389 h 1690"/>
                <a:gd name="T10" fmla="*/ 574 w 717"/>
                <a:gd name="T11" fmla="*/ 569 h 1690"/>
                <a:gd name="T12" fmla="*/ 502 w 717"/>
                <a:gd name="T13" fmla="*/ 749 h 1690"/>
                <a:gd name="T14" fmla="*/ 424 w 717"/>
                <a:gd name="T15" fmla="*/ 935 h 1690"/>
                <a:gd name="T16" fmla="*/ 334 w 717"/>
                <a:gd name="T17" fmla="*/ 1121 h 1690"/>
                <a:gd name="T18" fmla="*/ 233 w 717"/>
                <a:gd name="T19" fmla="*/ 1312 h 1690"/>
                <a:gd name="T20" fmla="*/ 125 w 717"/>
                <a:gd name="T21" fmla="*/ 1498 h 1690"/>
                <a:gd name="T22" fmla="*/ 0 w 717"/>
                <a:gd name="T23" fmla="*/ 1690 h 1690"/>
                <a:gd name="T24" fmla="*/ 11 w 717"/>
                <a:gd name="T25" fmla="*/ 1690 h 1690"/>
                <a:gd name="T26" fmla="*/ 137 w 717"/>
                <a:gd name="T27" fmla="*/ 1498 h 1690"/>
                <a:gd name="T28" fmla="*/ 245 w 717"/>
                <a:gd name="T29" fmla="*/ 1312 h 1690"/>
                <a:gd name="T30" fmla="*/ 346 w 717"/>
                <a:gd name="T31" fmla="*/ 1121 h 1690"/>
                <a:gd name="T32" fmla="*/ 436 w 717"/>
                <a:gd name="T33" fmla="*/ 935 h 1690"/>
                <a:gd name="T34" fmla="*/ 514 w 717"/>
                <a:gd name="T35" fmla="*/ 749 h 1690"/>
                <a:gd name="T36" fmla="*/ 585 w 717"/>
                <a:gd name="T37" fmla="*/ 569 h 1690"/>
                <a:gd name="T38" fmla="*/ 639 w 717"/>
                <a:gd name="T39" fmla="*/ 389 h 1690"/>
                <a:gd name="T40" fmla="*/ 687 w 717"/>
                <a:gd name="T41" fmla="*/ 209 h 1690"/>
                <a:gd name="T42" fmla="*/ 705 w 717"/>
                <a:gd name="T43" fmla="*/ 143 h 1690"/>
                <a:gd name="T44" fmla="*/ 717 w 717"/>
                <a:gd name="T45" fmla="*/ 72 h 1690"/>
                <a:gd name="T46" fmla="*/ 717 w 717"/>
                <a:gd name="T47" fmla="*/ 72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a:noFill/>
            </a:ln>
            <a:extLst/>
          </p:spPr>
          <p:txBody>
            <a:bodyPr/>
            <a:lstStyle/>
            <a:p>
              <a:pPr>
                <a:defRPr/>
              </a:pPr>
              <a:endParaRPr lang="zh-CN" altLang="en-US">
                <a:ea typeface="宋体" pitchFamily="2" charset="-122"/>
              </a:endParaRPr>
            </a:p>
          </p:txBody>
        </p:sp>
        <p:sp>
          <p:nvSpPr>
            <p:cNvPr id="6" name="Freeform 4"/>
            <p:cNvSpPr>
              <a:spLocks/>
            </p:cNvSpPr>
            <p:nvPr/>
          </p:nvSpPr>
          <p:spPr bwMode="hidden">
            <a:xfrm>
              <a:off x="5386" y="3794"/>
              <a:ext cx="378" cy="522"/>
            </a:xfrm>
            <a:custGeom>
              <a:avLst/>
              <a:gdLst>
                <a:gd name="T0" fmla="*/ 377 w 377"/>
                <a:gd name="T1" fmla="*/ 0 h 522"/>
                <a:gd name="T2" fmla="*/ 293 w 377"/>
                <a:gd name="T3" fmla="*/ 132 h 522"/>
                <a:gd name="T4" fmla="*/ 204 w 377"/>
                <a:gd name="T5" fmla="*/ 264 h 522"/>
                <a:gd name="T6" fmla="*/ 102 w 377"/>
                <a:gd name="T7" fmla="*/ 396 h 522"/>
                <a:gd name="T8" fmla="*/ 0 w 377"/>
                <a:gd name="T9" fmla="*/ 522 h 522"/>
                <a:gd name="T10" fmla="*/ 12 w 377"/>
                <a:gd name="T11" fmla="*/ 522 h 522"/>
                <a:gd name="T12" fmla="*/ 114 w 377"/>
                <a:gd name="T13" fmla="*/ 402 h 522"/>
                <a:gd name="T14" fmla="*/ 204 w 377"/>
                <a:gd name="T15" fmla="*/ 282 h 522"/>
                <a:gd name="T16" fmla="*/ 377 w 377"/>
                <a:gd name="T17" fmla="*/ 24 h 522"/>
                <a:gd name="T18" fmla="*/ 377 w 377"/>
                <a:gd name="T19" fmla="*/ 0 h 522"/>
                <a:gd name="T20" fmla="*/ 377 w 377"/>
                <a:gd name="T21"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a:noFill/>
            </a:ln>
            <a:extLst/>
          </p:spPr>
          <p:txBody>
            <a:bodyPr/>
            <a:lstStyle/>
            <a:p>
              <a:pPr>
                <a:defRPr/>
              </a:pPr>
              <a:endParaRPr lang="zh-CN" altLang="en-US">
                <a:ea typeface="宋体" pitchFamily="2" charset="-122"/>
              </a:endParaRPr>
            </a:p>
          </p:txBody>
        </p:sp>
        <p:sp>
          <p:nvSpPr>
            <p:cNvPr id="7" name="Freeform 5"/>
            <p:cNvSpPr>
              <a:spLocks/>
            </p:cNvSpPr>
            <p:nvPr/>
          </p:nvSpPr>
          <p:spPr bwMode="hidden">
            <a:xfrm>
              <a:off x="5680" y="4214"/>
              <a:ext cx="84" cy="102"/>
            </a:xfrm>
            <a:custGeom>
              <a:avLst/>
              <a:gdLst>
                <a:gd name="T0" fmla="*/ 0 w 84"/>
                <a:gd name="T1" fmla="*/ 102 h 102"/>
                <a:gd name="T2" fmla="*/ 18 w 84"/>
                <a:gd name="T3" fmla="*/ 102 h 102"/>
                <a:gd name="T4" fmla="*/ 48 w 84"/>
                <a:gd name="T5" fmla="*/ 60 h 102"/>
                <a:gd name="T6" fmla="*/ 84 w 84"/>
                <a:gd name="T7" fmla="*/ 24 h 102"/>
                <a:gd name="T8" fmla="*/ 84 w 84"/>
                <a:gd name="T9" fmla="*/ 0 h 102"/>
                <a:gd name="T10" fmla="*/ 42 w 84"/>
                <a:gd name="T11" fmla="*/ 54 h 102"/>
                <a:gd name="T12" fmla="*/ 0 w 84"/>
                <a:gd name="T13" fmla="*/ 102 h 102"/>
                <a:gd name="T14" fmla="*/ 0 w 84"/>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a:noFill/>
            </a:ln>
            <a:extLst/>
          </p:spPr>
          <p:txBody>
            <a:bodyPr/>
            <a:lstStyle/>
            <a:p>
              <a:pPr>
                <a:defRPr/>
              </a:pPr>
              <a:endParaRPr lang="zh-CN" altLang="en-US">
                <a:ea typeface="宋体" pitchFamily="2" charset="-122"/>
              </a:endParaRPr>
            </a:p>
          </p:txBody>
        </p:sp>
        <p:grpSp>
          <p:nvGrpSpPr>
            <p:cNvPr id="8" name="Group 6"/>
            <p:cNvGrpSpPr>
              <a:grpSpLocks/>
            </p:cNvGrpSpPr>
            <p:nvPr/>
          </p:nvGrpSpPr>
          <p:grpSpPr bwMode="auto">
            <a:xfrm>
              <a:off x="288" y="0"/>
              <a:ext cx="5098" cy="4316"/>
              <a:chOff x="288" y="0"/>
              <a:chExt cx="5098" cy="4316"/>
            </a:xfrm>
          </p:grpSpPr>
          <p:sp>
            <p:nvSpPr>
              <p:cNvPr id="28" name="Freeform 7"/>
              <p:cNvSpPr>
                <a:spLocks/>
              </p:cNvSpPr>
              <p:nvPr userDrawn="1"/>
            </p:nvSpPr>
            <p:spPr bwMode="hidden">
              <a:xfrm>
                <a:off x="2789" y="0"/>
                <a:ext cx="72" cy="4316"/>
              </a:xfrm>
              <a:custGeom>
                <a:avLst/>
                <a:gdLst>
                  <a:gd name="T0" fmla="*/ 0 w 72"/>
                  <a:gd name="T1" fmla="*/ 0 h 4316"/>
                  <a:gd name="T2" fmla="*/ 60 w 72"/>
                  <a:gd name="T3" fmla="*/ 4316 h 4316"/>
                  <a:gd name="T4" fmla="*/ 72 w 72"/>
                  <a:gd name="T5" fmla="*/ 4316 h 4316"/>
                  <a:gd name="T6" fmla="*/ 12 w 72"/>
                  <a:gd name="T7" fmla="*/ 0 h 4316"/>
                  <a:gd name="T8" fmla="*/ 0 w 72"/>
                  <a:gd name="T9" fmla="*/ 0 h 4316"/>
                  <a:gd name="T10" fmla="*/ 0 w 72"/>
                  <a:gd name="T11" fmla="*/ 0 h 4316"/>
                </a:gdLst>
                <a:ahLst/>
                <a:cxnLst>
                  <a:cxn ang="0">
                    <a:pos x="T0" y="T1"/>
                  </a:cxn>
                  <a:cxn ang="0">
                    <a:pos x="T2" y="T3"/>
                  </a:cxn>
                  <a:cxn ang="0">
                    <a:pos x="T4" y="T5"/>
                  </a:cxn>
                  <a:cxn ang="0">
                    <a:pos x="T6" y="T7"/>
                  </a:cxn>
                  <a:cxn ang="0">
                    <a:pos x="T8" y="T9"/>
                  </a:cxn>
                  <a:cxn ang="0">
                    <a:pos x="T10" y="T11"/>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a:noFill/>
              </a:ln>
              <a:extLst/>
            </p:spPr>
            <p:txBody>
              <a:bodyPr/>
              <a:lstStyle/>
              <a:p>
                <a:pPr>
                  <a:defRPr/>
                </a:pPr>
                <a:endParaRPr lang="zh-CN" altLang="en-US">
                  <a:ea typeface="宋体" pitchFamily="2" charset="-122"/>
                </a:endParaRPr>
              </a:p>
            </p:txBody>
          </p:sp>
          <p:sp>
            <p:nvSpPr>
              <p:cNvPr id="29" name="Freeform 8"/>
              <p:cNvSpPr>
                <a:spLocks/>
              </p:cNvSpPr>
              <p:nvPr userDrawn="1"/>
            </p:nvSpPr>
            <p:spPr bwMode="hidden">
              <a:xfrm>
                <a:off x="3089" y="0"/>
                <a:ext cx="174" cy="4316"/>
              </a:xfrm>
              <a:custGeom>
                <a:avLst/>
                <a:gdLst>
                  <a:gd name="T0" fmla="*/ 24 w 174"/>
                  <a:gd name="T1" fmla="*/ 0 h 4316"/>
                  <a:gd name="T2" fmla="*/ 12 w 174"/>
                  <a:gd name="T3" fmla="*/ 0 h 4316"/>
                  <a:gd name="T4" fmla="*/ 42 w 174"/>
                  <a:gd name="T5" fmla="*/ 216 h 4316"/>
                  <a:gd name="T6" fmla="*/ 72 w 174"/>
                  <a:gd name="T7" fmla="*/ 444 h 4316"/>
                  <a:gd name="T8" fmla="*/ 96 w 174"/>
                  <a:gd name="T9" fmla="*/ 689 h 4316"/>
                  <a:gd name="T10" fmla="*/ 120 w 174"/>
                  <a:gd name="T11" fmla="*/ 947 h 4316"/>
                  <a:gd name="T12" fmla="*/ 132 w 174"/>
                  <a:gd name="T13" fmla="*/ 1211 h 4316"/>
                  <a:gd name="T14" fmla="*/ 150 w 174"/>
                  <a:gd name="T15" fmla="*/ 1487 h 4316"/>
                  <a:gd name="T16" fmla="*/ 156 w 174"/>
                  <a:gd name="T17" fmla="*/ 1768 h 4316"/>
                  <a:gd name="T18" fmla="*/ 162 w 174"/>
                  <a:gd name="T19" fmla="*/ 2062 h 4316"/>
                  <a:gd name="T20" fmla="*/ 156 w 174"/>
                  <a:gd name="T21" fmla="*/ 2644 h 4316"/>
                  <a:gd name="T22" fmla="*/ 126 w 174"/>
                  <a:gd name="T23" fmla="*/ 3225 h 4316"/>
                  <a:gd name="T24" fmla="*/ 108 w 174"/>
                  <a:gd name="T25" fmla="*/ 3507 h 4316"/>
                  <a:gd name="T26" fmla="*/ 78 w 174"/>
                  <a:gd name="T27" fmla="*/ 3788 h 4316"/>
                  <a:gd name="T28" fmla="*/ 42 w 174"/>
                  <a:gd name="T29" fmla="*/ 4058 h 4316"/>
                  <a:gd name="T30" fmla="*/ 0 w 174"/>
                  <a:gd name="T31" fmla="*/ 4316 h 4316"/>
                  <a:gd name="T32" fmla="*/ 12 w 174"/>
                  <a:gd name="T33" fmla="*/ 4316 h 4316"/>
                  <a:gd name="T34" fmla="*/ 54 w 174"/>
                  <a:gd name="T35" fmla="*/ 4058 h 4316"/>
                  <a:gd name="T36" fmla="*/ 90 w 174"/>
                  <a:gd name="T37" fmla="*/ 3782 h 4316"/>
                  <a:gd name="T38" fmla="*/ 120 w 174"/>
                  <a:gd name="T39" fmla="*/ 3507 h 4316"/>
                  <a:gd name="T40" fmla="*/ 138 w 174"/>
                  <a:gd name="T41" fmla="*/ 3219 h 4316"/>
                  <a:gd name="T42" fmla="*/ 168 w 174"/>
                  <a:gd name="T43" fmla="*/ 2638 h 4316"/>
                  <a:gd name="T44" fmla="*/ 174 w 174"/>
                  <a:gd name="T45" fmla="*/ 2056 h 4316"/>
                  <a:gd name="T46" fmla="*/ 168 w 174"/>
                  <a:gd name="T47" fmla="*/ 1768 h 4316"/>
                  <a:gd name="T48" fmla="*/ 162 w 174"/>
                  <a:gd name="T49" fmla="*/ 1487 h 4316"/>
                  <a:gd name="T50" fmla="*/ 144 w 174"/>
                  <a:gd name="T51" fmla="*/ 1211 h 4316"/>
                  <a:gd name="T52" fmla="*/ 132 w 174"/>
                  <a:gd name="T53" fmla="*/ 941 h 4316"/>
                  <a:gd name="T54" fmla="*/ 108 w 174"/>
                  <a:gd name="T55" fmla="*/ 689 h 4316"/>
                  <a:gd name="T56" fmla="*/ 84 w 174"/>
                  <a:gd name="T57" fmla="*/ 444 h 4316"/>
                  <a:gd name="T58" fmla="*/ 54 w 174"/>
                  <a:gd name="T59" fmla="*/ 216 h 4316"/>
                  <a:gd name="T60" fmla="*/ 24 w 174"/>
                  <a:gd name="T61" fmla="*/ 0 h 4316"/>
                  <a:gd name="T62" fmla="*/ 24 w 174"/>
                  <a:gd name="T63"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a:noFill/>
              </a:ln>
              <a:extLst/>
            </p:spPr>
            <p:txBody>
              <a:bodyPr/>
              <a:lstStyle/>
              <a:p>
                <a:pPr>
                  <a:defRPr/>
                </a:pPr>
                <a:endParaRPr lang="zh-CN" altLang="en-US">
                  <a:ea typeface="宋体" pitchFamily="2" charset="-122"/>
                </a:endParaRPr>
              </a:p>
            </p:txBody>
          </p:sp>
          <p:sp>
            <p:nvSpPr>
              <p:cNvPr id="30" name="Freeform 9"/>
              <p:cNvSpPr>
                <a:spLocks/>
              </p:cNvSpPr>
              <p:nvPr userDrawn="1"/>
            </p:nvSpPr>
            <p:spPr bwMode="hidden">
              <a:xfrm>
                <a:off x="3358" y="0"/>
                <a:ext cx="337" cy="4316"/>
              </a:xfrm>
              <a:custGeom>
                <a:avLst/>
                <a:gdLst>
                  <a:gd name="T0" fmla="*/ 329 w 335"/>
                  <a:gd name="T1" fmla="*/ 2014 h 4316"/>
                  <a:gd name="T2" fmla="*/ 317 w 335"/>
                  <a:gd name="T3" fmla="*/ 1726 h 4316"/>
                  <a:gd name="T4" fmla="*/ 293 w 335"/>
                  <a:gd name="T5" fmla="*/ 1445 h 4316"/>
                  <a:gd name="T6" fmla="*/ 263 w 335"/>
                  <a:gd name="T7" fmla="*/ 1175 h 4316"/>
                  <a:gd name="T8" fmla="*/ 228 w 335"/>
                  <a:gd name="T9" fmla="*/ 917 h 4316"/>
                  <a:gd name="T10" fmla="*/ 186 w 335"/>
                  <a:gd name="T11" fmla="*/ 665 h 4316"/>
                  <a:gd name="T12" fmla="*/ 132 w 335"/>
                  <a:gd name="T13" fmla="*/ 432 h 4316"/>
                  <a:gd name="T14" fmla="*/ 78 w 335"/>
                  <a:gd name="T15" fmla="*/ 204 h 4316"/>
                  <a:gd name="T16" fmla="*/ 12 w 335"/>
                  <a:gd name="T17" fmla="*/ 0 h 4316"/>
                  <a:gd name="T18" fmla="*/ 0 w 335"/>
                  <a:gd name="T19" fmla="*/ 0 h 4316"/>
                  <a:gd name="T20" fmla="*/ 66 w 335"/>
                  <a:gd name="T21" fmla="*/ 204 h 4316"/>
                  <a:gd name="T22" fmla="*/ 120 w 335"/>
                  <a:gd name="T23" fmla="*/ 432 h 4316"/>
                  <a:gd name="T24" fmla="*/ 174 w 335"/>
                  <a:gd name="T25" fmla="*/ 665 h 4316"/>
                  <a:gd name="T26" fmla="*/ 216 w 335"/>
                  <a:gd name="T27" fmla="*/ 917 h 4316"/>
                  <a:gd name="T28" fmla="*/ 251 w 335"/>
                  <a:gd name="T29" fmla="*/ 1175 h 4316"/>
                  <a:gd name="T30" fmla="*/ 281 w 335"/>
                  <a:gd name="T31" fmla="*/ 1445 h 4316"/>
                  <a:gd name="T32" fmla="*/ 305 w 335"/>
                  <a:gd name="T33" fmla="*/ 1726 h 4316"/>
                  <a:gd name="T34" fmla="*/ 317 w 335"/>
                  <a:gd name="T35" fmla="*/ 2014 h 4316"/>
                  <a:gd name="T36" fmla="*/ 323 w 335"/>
                  <a:gd name="T37" fmla="*/ 2314 h 4316"/>
                  <a:gd name="T38" fmla="*/ 317 w 335"/>
                  <a:gd name="T39" fmla="*/ 2608 h 4316"/>
                  <a:gd name="T40" fmla="*/ 305 w 335"/>
                  <a:gd name="T41" fmla="*/ 2907 h 4316"/>
                  <a:gd name="T42" fmla="*/ 281 w 335"/>
                  <a:gd name="T43" fmla="*/ 3201 h 4316"/>
                  <a:gd name="T44" fmla="*/ 257 w 335"/>
                  <a:gd name="T45" fmla="*/ 3489 h 4316"/>
                  <a:gd name="T46" fmla="*/ 216 w 335"/>
                  <a:gd name="T47" fmla="*/ 3777 h 4316"/>
                  <a:gd name="T48" fmla="*/ 174 w 335"/>
                  <a:gd name="T49" fmla="*/ 4052 h 4316"/>
                  <a:gd name="T50" fmla="*/ 120 w 335"/>
                  <a:gd name="T51" fmla="*/ 4316 h 4316"/>
                  <a:gd name="T52" fmla="*/ 132 w 335"/>
                  <a:gd name="T53" fmla="*/ 4316 h 4316"/>
                  <a:gd name="T54" fmla="*/ 186 w 335"/>
                  <a:gd name="T55" fmla="*/ 4052 h 4316"/>
                  <a:gd name="T56" fmla="*/ 228 w 335"/>
                  <a:gd name="T57" fmla="*/ 3777 h 4316"/>
                  <a:gd name="T58" fmla="*/ 269 w 335"/>
                  <a:gd name="T59" fmla="*/ 3489 h 4316"/>
                  <a:gd name="T60" fmla="*/ 293 w 335"/>
                  <a:gd name="T61" fmla="*/ 3201 h 4316"/>
                  <a:gd name="T62" fmla="*/ 317 w 335"/>
                  <a:gd name="T63" fmla="*/ 2907 h 4316"/>
                  <a:gd name="T64" fmla="*/ 329 w 335"/>
                  <a:gd name="T65" fmla="*/ 2608 h 4316"/>
                  <a:gd name="T66" fmla="*/ 335 w 335"/>
                  <a:gd name="T67" fmla="*/ 2314 h 4316"/>
                  <a:gd name="T68" fmla="*/ 329 w 335"/>
                  <a:gd name="T69" fmla="*/ 2014 h 4316"/>
                  <a:gd name="T70" fmla="*/ 329 w 335"/>
                  <a:gd name="T71" fmla="*/ 201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a:noFill/>
              </a:ln>
              <a:extLst/>
            </p:spPr>
            <p:txBody>
              <a:bodyPr/>
              <a:lstStyle/>
              <a:p>
                <a:pPr>
                  <a:defRPr/>
                </a:pPr>
                <a:endParaRPr lang="zh-CN" altLang="en-US">
                  <a:ea typeface="宋体" pitchFamily="2" charset="-122"/>
                </a:endParaRPr>
              </a:p>
            </p:txBody>
          </p:sp>
          <p:sp>
            <p:nvSpPr>
              <p:cNvPr id="31" name="Freeform 10"/>
              <p:cNvSpPr>
                <a:spLocks/>
              </p:cNvSpPr>
              <p:nvPr userDrawn="1"/>
            </p:nvSpPr>
            <p:spPr bwMode="hidden">
              <a:xfrm>
                <a:off x="3676" y="0"/>
                <a:ext cx="427" cy="4316"/>
              </a:xfrm>
              <a:custGeom>
                <a:avLst/>
                <a:gdLst>
                  <a:gd name="T0" fmla="*/ 413 w 425"/>
                  <a:gd name="T1" fmla="*/ 1924 h 4316"/>
                  <a:gd name="T2" fmla="*/ 395 w 425"/>
                  <a:gd name="T3" fmla="*/ 1690 h 4316"/>
                  <a:gd name="T4" fmla="*/ 365 w 425"/>
                  <a:gd name="T5" fmla="*/ 1457 h 4316"/>
                  <a:gd name="T6" fmla="*/ 329 w 425"/>
                  <a:gd name="T7" fmla="*/ 1229 h 4316"/>
                  <a:gd name="T8" fmla="*/ 281 w 425"/>
                  <a:gd name="T9" fmla="*/ 1001 h 4316"/>
                  <a:gd name="T10" fmla="*/ 227 w 425"/>
                  <a:gd name="T11" fmla="*/ 761 h 4316"/>
                  <a:gd name="T12" fmla="*/ 162 w 425"/>
                  <a:gd name="T13" fmla="*/ 522 h 4316"/>
                  <a:gd name="T14" fmla="*/ 90 w 425"/>
                  <a:gd name="T15" fmla="*/ 270 h 4316"/>
                  <a:gd name="T16" fmla="*/ 12 w 425"/>
                  <a:gd name="T17" fmla="*/ 0 h 4316"/>
                  <a:gd name="T18" fmla="*/ 0 w 425"/>
                  <a:gd name="T19" fmla="*/ 0 h 4316"/>
                  <a:gd name="T20" fmla="*/ 84 w 425"/>
                  <a:gd name="T21" fmla="*/ 270 h 4316"/>
                  <a:gd name="T22" fmla="*/ 156 w 425"/>
                  <a:gd name="T23" fmla="*/ 522 h 4316"/>
                  <a:gd name="T24" fmla="*/ 216 w 425"/>
                  <a:gd name="T25" fmla="*/ 767 h 4316"/>
                  <a:gd name="T26" fmla="*/ 275 w 425"/>
                  <a:gd name="T27" fmla="*/ 1001 h 4316"/>
                  <a:gd name="T28" fmla="*/ 317 w 425"/>
                  <a:gd name="T29" fmla="*/ 1235 h 4316"/>
                  <a:gd name="T30" fmla="*/ 353 w 425"/>
                  <a:gd name="T31" fmla="*/ 1463 h 4316"/>
                  <a:gd name="T32" fmla="*/ 383 w 425"/>
                  <a:gd name="T33" fmla="*/ 1690 h 4316"/>
                  <a:gd name="T34" fmla="*/ 401 w 425"/>
                  <a:gd name="T35" fmla="*/ 1924 h 4316"/>
                  <a:gd name="T36" fmla="*/ 413 w 425"/>
                  <a:gd name="T37" fmla="*/ 2188 h 4316"/>
                  <a:gd name="T38" fmla="*/ 407 w 425"/>
                  <a:gd name="T39" fmla="*/ 2458 h 4316"/>
                  <a:gd name="T40" fmla="*/ 395 w 425"/>
                  <a:gd name="T41" fmla="*/ 2733 h 4316"/>
                  <a:gd name="T42" fmla="*/ 365 w 425"/>
                  <a:gd name="T43" fmla="*/ 3021 h 4316"/>
                  <a:gd name="T44" fmla="*/ 329 w 425"/>
                  <a:gd name="T45" fmla="*/ 3321 h 4316"/>
                  <a:gd name="T46" fmla="*/ 275 w 425"/>
                  <a:gd name="T47" fmla="*/ 3639 h 4316"/>
                  <a:gd name="T48" fmla="*/ 204 w 425"/>
                  <a:gd name="T49" fmla="*/ 3968 h 4316"/>
                  <a:gd name="T50" fmla="*/ 126 w 425"/>
                  <a:gd name="T51" fmla="*/ 4316 h 4316"/>
                  <a:gd name="T52" fmla="*/ 138 w 425"/>
                  <a:gd name="T53" fmla="*/ 4316 h 4316"/>
                  <a:gd name="T54" fmla="*/ 216 w 425"/>
                  <a:gd name="T55" fmla="*/ 3968 h 4316"/>
                  <a:gd name="T56" fmla="*/ 287 w 425"/>
                  <a:gd name="T57" fmla="*/ 3639 h 4316"/>
                  <a:gd name="T58" fmla="*/ 341 w 425"/>
                  <a:gd name="T59" fmla="*/ 3321 h 4316"/>
                  <a:gd name="T60" fmla="*/ 377 w 425"/>
                  <a:gd name="T61" fmla="*/ 3021 h 4316"/>
                  <a:gd name="T62" fmla="*/ 407 w 425"/>
                  <a:gd name="T63" fmla="*/ 2733 h 4316"/>
                  <a:gd name="T64" fmla="*/ 419 w 425"/>
                  <a:gd name="T65" fmla="*/ 2458 h 4316"/>
                  <a:gd name="T66" fmla="*/ 425 w 425"/>
                  <a:gd name="T67" fmla="*/ 2188 h 4316"/>
                  <a:gd name="T68" fmla="*/ 413 w 425"/>
                  <a:gd name="T69" fmla="*/ 1924 h 4316"/>
                  <a:gd name="T70" fmla="*/ 413 w 425"/>
                  <a:gd name="T71" fmla="*/ 192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a:noFill/>
              </a:ln>
              <a:extLst/>
            </p:spPr>
            <p:txBody>
              <a:bodyPr/>
              <a:lstStyle/>
              <a:p>
                <a:pPr>
                  <a:defRPr/>
                </a:pPr>
                <a:endParaRPr lang="zh-CN" altLang="en-US">
                  <a:ea typeface="宋体" pitchFamily="2" charset="-122"/>
                </a:endParaRPr>
              </a:p>
            </p:txBody>
          </p:sp>
          <p:sp>
            <p:nvSpPr>
              <p:cNvPr id="32" name="Freeform 11"/>
              <p:cNvSpPr>
                <a:spLocks/>
              </p:cNvSpPr>
              <p:nvPr userDrawn="1"/>
            </p:nvSpPr>
            <p:spPr bwMode="hidden">
              <a:xfrm>
                <a:off x="3946" y="0"/>
                <a:ext cx="558" cy="4316"/>
              </a:xfrm>
              <a:custGeom>
                <a:avLst/>
                <a:gdLst>
                  <a:gd name="T0" fmla="*/ 556 w 556"/>
                  <a:gd name="T1" fmla="*/ 2020 h 4316"/>
                  <a:gd name="T2" fmla="*/ 538 w 556"/>
                  <a:gd name="T3" fmla="*/ 1732 h 4316"/>
                  <a:gd name="T4" fmla="*/ 503 w 556"/>
                  <a:gd name="T5" fmla="*/ 1445 h 4316"/>
                  <a:gd name="T6" fmla="*/ 455 w 556"/>
                  <a:gd name="T7" fmla="*/ 1175 h 4316"/>
                  <a:gd name="T8" fmla="*/ 395 w 556"/>
                  <a:gd name="T9" fmla="*/ 911 h 4316"/>
                  <a:gd name="T10" fmla="*/ 317 w 556"/>
                  <a:gd name="T11" fmla="*/ 659 h 4316"/>
                  <a:gd name="T12" fmla="*/ 228 w 556"/>
                  <a:gd name="T13" fmla="*/ 426 h 4316"/>
                  <a:gd name="T14" fmla="*/ 126 w 556"/>
                  <a:gd name="T15" fmla="*/ 204 h 4316"/>
                  <a:gd name="T16" fmla="*/ 12 w 556"/>
                  <a:gd name="T17" fmla="*/ 0 h 4316"/>
                  <a:gd name="T18" fmla="*/ 0 w 556"/>
                  <a:gd name="T19" fmla="*/ 0 h 4316"/>
                  <a:gd name="T20" fmla="*/ 114 w 556"/>
                  <a:gd name="T21" fmla="*/ 204 h 4316"/>
                  <a:gd name="T22" fmla="*/ 216 w 556"/>
                  <a:gd name="T23" fmla="*/ 426 h 4316"/>
                  <a:gd name="T24" fmla="*/ 305 w 556"/>
                  <a:gd name="T25" fmla="*/ 659 h 4316"/>
                  <a:gd name="T26" fmla="*/ 383 w 556"/>
                  <a:gd name="T27" fmla="*/ 911 h 4316"/>
                  <a:gd name="T28" fmla="*/ 443 w 556"/>
                  <a:gd name="T29" fmla="*/ 1175 h 4316"/>
                  <a:gd name="T30" fmla="*/ 491 w 556"/>
                  <a:gd name="T31" fmla="*/ 1445 h 4316"/>
                  <a:gd name="T32" fmla="*/ 526 w 556"/>
                  <a:gd name="T33" fmla="*/ 1732 h 4316"/>
                  <a:gd name="T34" fmla="*/ 544 w 556"/>
                  <a:gd name="T35" fmla="*/ 2020 h 4316"/>
                  <a:gd name="T36" fmla="*/ 544 w 556"/>
                  <a:gd name="T37" fmla="*/ 2326 h 4316"/>
                  <a:gd name="T38" fmla="*/ 532 w 556"/>
                  <a:gd name="T39" fmla="*/ 2632 h 4316"/>
                  <a:gd name="T40" fmla="*/ 503 w 556"/>
                  <a:gd name="T41" fmla="*/ 2931 h 4316"/>
                  <a:gd name="T42" fmla="*/ 455 w 556"/>
                  <a:gd name="T43" fmla="*/ 3225 h 4316"/>
                  <a:gd name="T44" fmla="*/ 389 w 556"/>
                  <a:gd name="T45" fmla="*/ 3513 h 4316"/>
                  <a:gd name="T46" fmla="*/ 311 w 556"/>
                  <a:gd name="T47" fmla="*/ 3788 h 4316"/>
                  <a:gd name="T48" fmla="*/ 216 w 556"/>
                  <a:gd name="T49" fmla="*/ 4058 h 4316"/>
                  <a:gd name="T50" fmla="*/ 102 w 556"/>
                  <a:gd name="T51" fmla="*/ 4316 h 4316"/>
                  <a:gd name="T52" fmla="*/ 114 w 556"/>
                  <a:gd name="T53" fmla="*/ 4316 h 4316"/>
                  <a:gd name="T54" fmla="*/ 228 w 556"/>
                  <a:gd name="T55" fmla="*/ 4058 h 4316"/>
                  <a:gd name="T56" fmla="*/ 323 w 556"/>
                  <a:gd name="T57" fmla="*/ 3788 h 4316"/>
                  <a:gd name="T58" fmla="*/ 401 w 556"/>
                  <a:gd name="T59" fmla="*/ 3513 h 4316"/>
                  <a:gd name="T60" fmla="*/ 467 w 556"/>
                  <a:gd name="T61" fmla="*/ 3225 h 4316"/>
                  <a:gd name="T62" fmla="*/ 515 w 556"/>
                  <a:gd name="T63" fmla="*/ 2931 h 4316"/>
                  <a:gd name="T64" fmla="*/ 544 w 556"/>
                  <a:gd name="T65" fmla="*/ 2632 h 4316"/>
                  <a:gd name="T66" fmla="*/ 556 w 556"/>
                  <a:gd name="T67" fmla="*/ 2326 h 4316"/>
                  <a:gd name="T68" fmla="*/ 556 w 556"/>
                  <a:gd name="T69" fmla="*/ 2020 h 4316"/>
                  <a:gd name="T70" fmla="*/ 556 w 556"/>
                  <a:gd name="T71" fmla="*/ 202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a:noFill/>
              </a:ln>
              <a:extLst/>
            </p:spPr>
            <p:txBody>
              <a:bodyPr/>
              <a:lstStyle/>
              <a:p>
                <a:pPr>
                  <a:defRPr/>
                </a:pPr>
                <a:endParaRPr lang="zh-CN" altLang="en-US">
                  <a:ea typeface="宋体" pitchFamily="2" charset="-122"/>
                </a:endParaRPr>
              </a:p>
            </p:txBody>
          </p:sp>
          <p:sp>
            <p:nvSpPr>
              <p:cNvPr id="33" name="Freeform 12"/>
              <p:cNvSpPr>
                <a:spLocks/>
              </p:cNvSpPr>
              <p:nvPr userDrawn="1"/>
            </p:nvSpPr>
            <p:spPr bwMode="hidden">
              <a:xfrm>
                <a:off x="4246" y="0"/>
                <a:ext cx="690" cy="4316"/>
              </a:xfrm>
              <a:custGeom>
                <a:avLst/>
                <a:gdLst>
                  <a:gd name="T0" fmla="*/ 688 w 688"/>
                  <a:gd name="T1" fmla="*/ 2086 h 4316"/>
                  <a:gd name="T2" fmla="*/ 670 w 688"/>
                  <a:gd name="T3" fmla="*/ 1810 h 4316"/>
                  <a:gd name="T4" fmla="*/ 634 w 688"/>
                  <a:gd name="T5" fmla="*/ 1541 h 4316"/>
                  <a:gd name="T6" fmla="*/ 574 w 688"/>
                  <a:gd name="T7" fmla="*/ 1271 h 4316"/>
                  <a:gd name="T8" fmla="*/ 497 w 688"/>
                  <a:gd name="T9" fmla="*/ 1007 h 4316"/>
                  <a:gd name="T10" fmla="*/ 401 w 688"/>
                  <a:gd name="T11" fmla="*/ 749 h 4316"/>
                  <a:gd name="T12" fmla="*/ 293 w 688"/>
                  <a:gd name="T13" fmla="*/ 492 h 4316"/>
                  <a:gd name="T14" fmla="*/ 162 w 688"/>
                  <a:gd name="T15" fmla="*/ 240 h 4316"/>
                  <a:gd name="T16" fmla="*/ 12 w 688"/>
                  <a:gd name="T17" fmla="*/ 0 h 4316"/>
                  <a:gd name="T18" fmla="*/ 0 w 688"/>
                  <a:gd name="T19" fmla="*/ 0 h 4316"/>
                  <a:gd name="T20" fmla="*/ 150 w 688"/>
                  <a:gd name="T21" fmla="*/ 240 h 4316"/>
                  <a:gd name="T22" fmla="*/ 281 w 688"/>
                  <a:gd name="T23" fmla="*/ 492 h 4316"/>
                  <a:gd name="T24" fmla="*/ 389 w 688"/>
                  <a:gd name="T25" fmla="*/ 749 h 4316"/>
                  <a:gd name="T26" fmla="*/ 485 w 688"/>
                  <a:gd name="T27" fmla="*/ 1007 h 4316"/>
                  <a:gd name="T28" fmla="*/ 562 w 688"/>
                  <a:gd name="T29" fmla="*/ 1271 h 4316"/>
                  <a:gd name="T30" fmla="*/ 622 w 688"/>
                  <a:gd name="T31" fmla="*/ 1541 h 4316"/>
                  <a:gd name="T32" fmla="*/ 658 w 688"/>
                  <a:gd name="T33" fmla="*/ 1810 h 4316"/>
                  <a:gd name="T34" fmla="*/ 676 w 688"/>
                  <a:gd name="T35" fmla="*/ 2086 h 4316"/>
                  <a:gd name="T36" fmla="*/ 676 w 688"/>
                  <a:gd name="T37" fmla="*/ 2368 h 4316"/>
                  <a:gd name="T38" fmla="*/ 658 w 688"/>
                  <a:gd name="T39" fmla="*/ 2650 h 4316"/>
                  <a:gd name="T40" fmla="*/ 616 w 688"/>
                  <a:gd name="T41" fmla="*/ 2931 h 4316"/>
                  <a:gd name="T42" fmla="*/ 556 w 688"/>
                  <a:gd name="T43" fmla="*/ 3213 h 4316"/>
                  <a:gd name="T44" fmla="*/ 473 w 688"/>
                  <a:gd name="T45" fmla="*/ 3495 h 4316"/>
                  <a:gd name="T46" fmla="*/ 371 w 688"/>
                  <a:gd name="T47" fmla="*/ 3777 h 4316"/>
                  <a:gd name="T48" fmla="*/ 251 w 688"/>
                  <a:gd name="T49" fmla="*/ 4046 h 4316"/>
                  <a:gd name="T50" fmla="*/ 114 w 688"/>
                  <a:gd name="T51" fmla="*/ 4316 h 4316"/>
                  <a:gd name="T52" fmla="*/ 126 w 688"/>
                  <a:gd name="T53" fmla="*/ 4316 h 4316"/>
                  <a:gd name="T54" fmla="*/ 263 w 688"/>
                  <a:gd name="T55" fmla="*/ 4046 h 4316"/>
                  <a:gd name="T56" fmla="*/ 383 w 688"/>
                  <a:gd name="T57" fmla="*/ 3777 h 4316"/>
                  <a:gd name="T58" fmla="*/ 485 w 688"/>
                  <a:gd name="T59" fmla="*/ 3495 h 4316"/>
                  <a:gd name="T60" fmla="*/ 568 w 688"/>
                  <a:gd name="T61" fmla="*/ 3219 h 4316"/>
                  <a:gd name="T62" fmla="*/ 628 w 688"/>
                  <a:gd name="T63" fmla="*/ 2937 h 4316"/>
                  <a:gd name="T64" fmla="*/ 670 w 688"/>
                  <a:gd name="T65" fmla="*/ 2656 h 4316"/>
                  <a:gd name="T66" fmla="*/ 688 w 688"/>
                  <a:gd name="T67" fmla="*/ 2368 h 4316"/>
                  <a:gd name="T68" fmla="*/ 688 w 688"/>
                  <a:gd name="T69" fmla="*/ 2086 h 4316"/>
                  <a:gd name="T70" fmla="*/ 688 w 688"/>
                  <a:gd name="T71" fmla="*/ 208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a:noFill/>
              </a:ln>
              <a:extLst/>
            </p:spPr>
            <p:txBody>
              <a:bodyPr/>
              <a:lstStyle/>
              <a:p>
                <a:pPr>
                  <a:defRPr/>
                </a:pPr>
                <a:endParaRPr lang="zh-CN" altLang="en-US">
                  <a:ea typeface="宋体" pitchFamily="2" charset="-122"/>
                </a:endParaRPr>
              </a:p>
            </p:txBody>
          </p:sp>
          <p:sp>
            <p:nvSpPr>
              <p:cNvPr id="34" name="Freeform 13"/>
              <p:cNvSpPr>
                <a:spLocks/>
              </p:cNvSpPr>
              <p:nvPr userDrawn="1"/>
            </p:nvSpPr>
            <p:spPr bwMode="hidden">
              <a:xfrm>
                <a:off x="4522" y="0"/>
                <a:ext cx="864" cy="4316"/>
              </a:xfrm>
              <a:custGeom>
                <a:avLst/>
                <a:gdLst>
                  <a:gd name="T0" fmla="*/ 855 w 861"/>
                  <a:gd name="T1" fmla="*/ 2128 h 4316"/>
                  <a:gd name="T2" fmla="*/ 831 w 861"/>
                  <a:gd name="T3" fmla="*/ 1834 h 4316"/>
                  <a:gd name="T4" fmla="*/ 808 w 861"/>
                  <a:gd name="T5" fmla="*/ 1684 h 4316"/>
                  <a:gd name="T6" fmla="*/ 784 w 861"/>
                  <a:gd name="T7" fmla="*/ 1541 h 4316"/>
                  <a:gd name="T8" fmla="*/ 748 w 861"/>
                  <a:gd name="T9" fmla="*/ 1397 h 4316"/>
                  <a:gd name="T10" fmla="*/ 712 w 861"/>
                  <a:gd name="T11" fmla="*/ 1253 h 4316"/>
                  <a:gd name="T12" fmla="*/ 664 w 861"/>
                  <a:gd name="T13" fmla="*/ 1115 h 4316"/>
                  <a:gd name="T14" fmla="*/ 610 w 861"/>
                  <a:gd name="T15" fmla="*/ 977 h 4316"/>
                  <a:gd name="T16" fmla="*/ 491 w 861"/>
                  <a:gd name="T17" fmla="*/ 719 h 4316"/>
                  <a:gd name="T18" fmla="*/ 353 w 861"/>
                  <a:gd name="T19" fmla="*/ 468 h 4316"/>
                  <a:gd name="T20" fmla="*/ 192 w 861"/>
                  <a:gd name="T21" fmla="*/ 228 h 4316"/>
                  <a:gd name="T22" fmla="*/ 12 w 861"/>
                  <a:gd name="T23" fmla="*/ 0 h 4316"/>
                  <a:gd name="T24" fmla="*/ 0 w 861"/>
                  <a:gd name="T25" fmla="*/ 0 h 4316"/>
                  <a:gd name="T26" fmla="*/ 180 w 861"/>
                  <a:gd name="T27" fmla="*/ 228 h 4316"/>
                  <a:gd name="T28" fmla="*/ 341 w 861"/>
                  <a:gd name="T29" fmla="*/ 468 h 4316"/>
                  <a:gd name="T30" fmla="*/ 479 w 861"/>
                  <a:gd name="T31" fmla="*/ 719 h 4316"/>
                  <a:gd name="T32" fmla="*/ 598 w 861"/>
                  <a:gd name="T33" fmla="*/ 983 h 4316"/>
                  <a:gd name="T34" fmla="*/ 652 w 861"/>
                  <a:gd name="T35" fmla="*/ 1121 h 4316"/>
                  <a:gd name="T36" fmla="*/ 700 w 861"/>
                  <a:gd name="T37" fmla="*/ 1259 h 4316"/>
                  <a:gd name="T38" fmla="*/ 736 w 861"/>
                  <a:gd name="T39" fmla="*/ 1403 h 4316"/>
                  <a:gd name="T40" fmla="*/ 772 w 861"/>
                  <a:gd name="T41" fmla="*/ 1547 h 4316"/>
                  <a:gd name="T42" fmla="*/ 802 w 861"/>
                  <a:gd name="T43" fmla="*/ 1690 h 4316"/>
                  <a:gd name="T44" fmla="*/ 819 w 861"/>
                  <a:gd name="T45" fmla="*/ 1834 h 4316"/>
                  <a:gd name="T46" fmla="*/ 837 w 861"/>
                  <a:gd name="T47" fmla="*/ 1984 h 4316"/>
                  <a:gd name="T48" fmla="*/ 843 w 861"/>
                  <a:gd name="T49" fmla="*/ 2128 h 4316"/>
                  <a:gd name="T50" fmla="*/ 849 w 861"/>
                  <a:gd name="T51" fmla="*/ 2278 h 4316"/>
                  <a:gd name="T52" fmla="*/ 843 w 861"/>
                  <a:gd name="T53" fmla="*/ 2428 h 4316"/>
                  <a:gd name="T54" fmla="*/ 831 w 861"/>
                  <a:gd name="T55" fmla="*/ 2572 h 4316"/>
                  <a:gd name="T56" fmla="*/ 819 w 861"/>
                  <a:gd name="T57" fmla="*/ 2721 h 4316"/>
                  <a:gd name="T58" fmla="*/ 796 w 861"/>
                  <a:gd name="T59" fmla="*/ 2865 h 4316"/>
                  <a:gd name="T60" fmla="*/ 766 w 861"/>
                  <a:gd name="T61" fmla="*/ 3015 h 4316"/>
                  <a:gd name="T62" fmla="*/ 724 w 861"/>
                  <a:gd name="T63" fmla="*/ 3159 h 4316"/>
                  <a:gd name="T64" fmla="*/ 682 w 861"/>
                  <a:gd name="T65" fmla="*/ 3303 h 4316"/>
                  <a:gd name="T66" fmla="*/ 586 w 861"/>
                  <a:gd name="T67" fmla="*/ 3567 h 4316"/>
                  <a:gd name="T68" fmla="*/ 473 w 861"/>
                  <a:gd name="T69" fmla="*/ 3824 h 4316"/>
                  <a:gd name="T70" fmla="*/ 335 w 861"/>
                  <a:gd name="T71" fmla="*/ 4076 h 4316"/>
                  <a:gd name="T72" fmla="*/ 180 w 861"/>
                  <a:gd name="T73" fmla="*/ 4316 h 4316"/>
                  <a:gd name="T74" fmla="*/ 192 w 861"/>
                  <a:gd name="T75" fmla="*/ 4316 h 4316"/>
                  <a:gd name="T76" fmla="*/ 347 w 861"/>
                  <a:gd name="T77" fmla="*/ 4076 h 4316"/>
                  <a:gd name="T78" fmla="*/ 485 w 861"/>
                  <a:gd name="T79" fmla="*/ 3824 h 4316"/>
                  <a:gd name="T80" fmla="*/ 598 w 861"/>
                  <a:gd name="T81" fmla="*/ 3573 h 4316"/>
                  <a:gd name="T82" fmla="*/ 694 w 861"/>
                  <a:gd name="T83" fmla="*/ 3309 h 4316"/>
                  <a:gd name="T84" fmla="*/ 736 w 861"/>
                  <a:gd name="T85" fmla="*/ 3165 h 4316"/>
                  <a:gd name="T86" fmla="*/ 778 w 861"/>
                  <a:gd name="T87" fmla="*/ 3021 h 4316"/>
                  <a:gd name="T88" fmla="*/ 808 w 861"/>
                  <a:gd name="T89" fmla="*/ 2871 h 4316"/>
                  <a:gd name="T90" fmla="*/ 831 w 861"/>
                  <a:gd name="T91" fmla="*/ 2727 h 4316"/>
                  <a:gd name="T92" fmla="*/ 843 w 861"/>
                  <a:gd name="T93" fmla="*/ 2578 h 4316"/>
                  <a:gd name="T94" fmla="*/ 855 w 861"/>
                  <a:gd name="T95" fmla="*/ 2428 h 4316"/>
                  <a:gd name="T96" fmla="*/ 861 w 861"/>
                  <a:gd name="T97" fmla="*/ 2278 h 4316"/>
                  <a:gd name="T98" fmla="*/ 855 w 861"/>
                  <a:gd name="T99" fmla="*/ 2128 h 4316"/>
                  <a:gd name="T100" fmla="*/ 855 w 861"/>
                  <a:gd name="T101" fmla="*/ 212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a:noFill/>
              </a:ln>
              <a:extLst/>
            </p:spPr>
            <p:txBody>
              <a:bodyPr/>
              <a:lstStyle/>
              <a:p>
                <a:pPr>
                  <a:defRPr/>
                </a:pPr>
                <a:endParaRPr lang="zh-CN" altLang="en-US">
                  <a:ea typeface="宋体" pitchFamily="2" charset="-122"/>
                </a:endParaRPr>
              </a:p>
            </p:txBody>
          </p:sp>
          <p:sp>
            <p:nvSpPr>
              <p:cNvPr id="35" name="Freeform 14"/>
              <p:cNvSpPr>
                <a:spLocks/>
              </p:cNvSpPr>
              <p:nvPr userDrawn="1"/>
            </p:nvSpPr>
            <p:spPr bwMode="hidden">
              <a:xfrm>
                <a:off x="2399" y="0"/>
                <a:ext cx="150" cy="4316"/>
              </a:xfrm>
              <a:custGeom>
                <a:avLst/>
                <a:gdLst>
                  <a:gd name="T0" fmla="*/ 18 w 149"/>
                  <a:gd name="T1" fmla="*/ 1942 h 4316"/>
                  <a:gd name="T2" fmla="*/ 30 w 149"/>
                  <a:gd name="T3" fmla="*/ 1630 h 4316"/>
                  <a:gd name="T4" fmla="*/ 42 w 149"/>
                  <a:gd name="T5" fmla="*/ 1331 h 4316"/>
                  <a:gd name="T6" fmla="*/ 59 w 149"/>
                  <a:gd name="T7" fmla="*/ 1055 h 4316"/>
                  <a:gd name="T8" fmla="*/ 77 w 149"/>
                  <a:gd name="T9" fmla="*/ 791 h 4316"/>
                  <a:gd name="T10" fmla="*/ 83 w 149"/>
                  <a:gd name="T11" fmla="*/ 671 h 4316"/>
                  <a:gd name="T12" fmla="*/ 95 w 149"/>
                  <a:gd name="T13" fmla="*/ 557 h 4316"/>
                  <a:gd name="T14" fmla="*/ 107 w 149"/>
                  <a:gd name="T15" fmla="*/ 444 h 4316"/>
                  <a:gd name="T16" fmla="*/ 113 w 149"/>
                  <a:gd name="T17" fmla="*/ 342 h 4316"/>
                  <a:gd name="T18" fmla="*/ 125 w 149"/>
                  <a:gd name="T19" fmla="*/ 246 h 4316"/>
                  <a:gd name="T20" fmla="*/ 131 w 149"/>
                  <a:gd name="T21" fmla="*/ 156 h 4316"/>
                  <a:gd name="T22" fmla="*/ 143 w 149"/>
                  <a:gd name="T23" fmla="*/ 72 h 4316"/>
                  <a:gd name="T24" fmla="*/ 149 w 149"/>
                  <a:gd name="T25" fmla="*/ 0 h 4316"/>
                  <a:gd name="T26" fmla="*/ 137 w 149"/>
                  <a:gd name="T27" fmla="*/ 0 h 4316"/>
                  <a:gd name="T28" fmla="*/ 131 w 149"/>
                  <a:gd name="T29" fmla="*/ 72 h 4316"/>
                  <a:gd name="T30" fmla="*/ 119 w 149"/>
                  <a:gd name="T31" fmla="*/ 156 h 4316"/>
                  <a:gd name="T32" fmla="*/ 113 w 149"/>
                  <a:gd name="T33" fmla="*/ 246 h 4316"/>
                  <a:gd name="T34" fmla="*/ 101 w 149"/>
                  <a:gd name="T35" fmla="*/ 342 h 4316"/>
                  <a:gd name="T36" fmla="*/ 95 w 149"/>
                  <a:gd name="T37" fmla="*/ 444 h 4316"/>
                  <a:gd name="T38" fmla="*/ 83 w 149"/>
                  <a:gd name="T39" fmla="*/ 557 h 4316"/>
                  <a:gd name="T40" fmla="*/ 71 w 149"/>
                  <a:gd name="T41" fmla="*/ 671 h 4316"/>
                  <a:gd name="T42" fmla="*/ 65 w 149"/>
                  <a:gd name="T43" fmla="*/ 791 h 4316"/>
                  <a:gd name="T44" fmla="*/ 48 w 149"/>
                  <a:gd name="T45" fmla="*/ 1055 h 4316"/>
                  <a:gd name="T46" fmla="*/ 30 w 149"/>
                  <a:gd name="T47" fmla="*/ 1331 h 4316"/>
                  <a:gd name="T48" fmla="*/ 18 w 149"/>
                  <a:gd name="T49" fmla="*/ 1630 h 4316"/>
                  <a:gd name="T50" fmla="*/ 6 w 149"/>
                  <a:gd name="T51" fmla="*/ 1942 h 4316"/>
                  <a:gd name="T52" fmla="*/ 0 w 149"/>
                  <a:gd name="T53" fmla="*/ 2278 h 4316"/>
                  <a:gd name="T54" fmla="*/ 6 w 149"/>
                  <a:gd name="T55" fmla="*/ 2602 h 4316"/>
                  <a:gd name="T56" fmla="*/ 12 w 149"/>
                  <a:gd name="T57" fmla="*/ 2919 h 4316"/>
                  <a:gd name="T58" fmla="*/ 24 w 149"/>
                  <a:gd name="T59" fmla="*/ 3219 h 4316"/>
                  <a:gd name="T60" fmla="*/ 36 w 149"/>
                  <a:gd name="T61" fmla="*/ 3513 h 4316"/>
                  <a:gd name="T62" fmla="*/ 59 w 149"/>
                  <a:gd name="T63" fmla="*/ 3794 h 4316"/>
                  <a:gd name="T64" fmla="*/ 89 w 149"/>
                  <a:gd name="T65" fmla="*/ 4058 h 4316"/>
                  <a:gd name="T66" fmla="*/ 125 w 149"/>
                  <a:gd name="T67" fmla="*/ 4316 h 4316"/>
                  <a:gd name="T68" fmla="*/ 137 w 149"/>
                  <a:gd name="T69" fmla="*/ 4316 h 4316"/>
                  <a:gd name="T70" fmla="*/ 101 w 149"/>
                  <a:gd name="T71" fmla="*/ 4058 h 4316"/>
                  <a:gd name="T72" fmla="*/ 71 w 149"/>
                  <a:gd name="T73" fmla="*/ 3794 h 4316"/>
                  <a:gd name="T74" fmla="*/ 48 w 149"/>
                  <a:gd name="T75" fmla="*/ 3513 h 4316"/>
                  <a:gd name="T76" fmla="*/ 36 w 149"/>
                  <a:gd name="T77" fmla="*/ 3225 h 4316"/>
                  <a:gd name="T78" fmla="*/ 24 w 149"/>
                  <a:gd name="T79" fmla="*/ 2919 h 4316"/>
                  <a:gd name="T80" fmla="*/ 18 w 149"/>
                  <a:gd name="T81" fmla="*/ 2608 h 4316"/>
                  <a:gd name="T82" fmla="*/ 12 w 149"/>
                  <a:gd name="T83" fmla="*/ 2278 h 4316"/>
                  <a:gd name="T84" fmla="*/ 18 w 149"/>
                  <a:gd name="T85" fmla="*/ 1942 h 4316"/>
                  <a:gd name="T86" fmla="*/ 18 w 149"/>
                  <a:gd name="T87" fmla="*/ 194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a:noFill/>
              </a:ln>
              <a:extLst/>
            </p:spPr>
            <p:txBody>
              <a:bodyPr/>
              <a:lstStyle/>
              <a:p>
                <a:pPr>
                  <a:defRPr/>
                </a:pPr>
                <a:endParaRPr lang="zh-CN" altLang="en-US">
                  <a:ea typeface="宋体" pitchFamily="2" charset="-122"/>
                </a:endParaRPr>
              </a:p>
            </p:txBody>
          </p:sp>
          <p:sp>
            <p:nvSpPr>
              <p:cNvPr id="36" name="Freeform 15"/>
              <p:cNvSpPr>
                <a:spLocks/>
              </p:cNvSpPr>
              <p:nvPr userDrawn="1"/>
            </p:nvSpPr>
            <p:spPr bwMode="hidden">
              <a:xfrm>
                <a:off x="1967" y="0"/>
                <a:ext cx="300" cy="4316"/>
              </a:xfrm>
              <a:custGeom>
                <a:avLst/>
                <a:gdLst>
                  <a:gd name="T0" fmla="*/ 18 w 299"/>
                  <a:gd name="T1" fmla="*/ 2062 h 4316"/>
                  <a:gd name="T2" fmla="*/ 30 w 299"/>
                  <a:gd name="T3" fmla="*/ 1750 h 4316"/>
                  <a:gd name="T4" fmla="*/ 54 w 299"/>
                  <a:gd name="T5" fmla="*/ 1451 h 4316"/>
                  <a:gd name="T6" fmla="*/ 84 w 299"/>
                  <a:gd name="T7" fmla="*/ 1169 h 4316"/>
                  <a:gd name="T8" fmla="*/ 126 w 299"/>
                  <a:gd name="T9" fmla="*/ 899 h 4316"/>
                  <a:gd name="T10" fmla="*/ 162 w 299"/>
                  <a:gd name="T11" fmla="*/ 641 h 4316"/>
                  <a:gd name="T12" fmla="*/ 209 w 299"/>
                  <a:gd name="T13" fmla="*/ 408 h 4316"/>
                  <a:gd name="T14" fmla="*/ 251 w 299"/>
                  <a:gd name="T15" fmla="*/ 192 h 4316"/>
                  <a:gd name="T16" fmla="*/ 299 w 299"/>
                  <a:gd name="T17" fmla="*/ 0 h 4316"/>
                  <a:gd name="T18" fmla="*/ 287 w 299"/>
                  <a:gd name="T19" fmla="*/ 0 h 4316"/>
                  <a:gd name="T20" fmla="*/ 239 w 299"/>
                  <a:gd name="T21" fmla="*/ 192 h 4316"/>
                  <a:gd name="T22" fmla="*/ 198 w 299"/>
                  <a:gd name="T23" fmla="*/ 408 h 4316"/>
                  <a:gd name="T24" fmla="*/ 156 w 299"/>
                  <a:gd name="T25" fmla="*/ 641 h 4316"/>
                  <a:gd name="T26" fmla="*/ 114 w 299"/>
                  <a:gd name="T27" fmla="*/ 899 h 4316"/>
                  <a:gd name="T28" fmla="*/ 78 w 299"/>
                  <a:gd name="T29" fmla="*/ 1169 h 4316"/>
                  <a:gd name="T30" fmla="*/ 48 w 299"/>
                  <a:gd name="T31" fmla="*/ 1451 h 4316"/>
                  <a:gd name="T32" fmla="*/ 24 w 299"/>
                  <a:gd name="T33" fmla="*/ 1750 h 4316"/>
                  <a:gd name="T34" fmla="*/ 6 w 299"/>
                  <a:gd name="T35" fmla="*/ 2062 h 4316"/>
                  <a:gd name="T36" fmla="*/ 0 w 299"/>
                  <a:gd name="T37" fmla="*/ 2374 h 4316"/>
                  <a:gd name="T38" fmla="*/ 12 w 299"/>
                  <a:gd name="T39" fmla="*/ 2674 h 4316"/>
                  <a:gd name="T40" fmla="*/ 30 w 299"/>
                  <a:gd name="T41" fmla="*/ 2973 h 4316"/>
                  <a:gd name="T42" fmla="*/ 54 w 299"/>
                  <a:gd name="T43" fmla="*/ 3255 h 4316"/>
                  <a:gd name="T44" fmla="*/ 96 w 299"/>
                  <a:gd name="T45" fmla="*/ 3537 h 4316"/>
                  <a:gd name="T46" fmla="*/ 144 w 299"/>
                  <a:gd name="T47" fmla="*/ 3806 h 4316"/>
                  <a:gd name="T48" fmla="*/ 203 w 299"/>
                  <a:gd name="T49" fmla="*/ 4064 h 4316"/>
                  <a:gd name="T50" fmla="*/ 275 w 299"/>
                  <a:gd name="T51" fmla="*/ 4316 h 4316"/>
                  <a:gd name="T52" fmla="*/ 287 w 299"/>
                  <a:gd name="T53" fmla="*/ 4316 h 4316"/>
                  <a:gd name="T54" fmla="*/ 215 w 299"/>
                  <a:gd name="T55" fmla="*/ 4064 h 4316"/>
                  <a:gd name="T56" fmla="*/ 156 w 299"/>
                  <a:gd name="T57" fmla="*/ 3806 h 4316"/>
                  <a:gd name="T58" fmla="*/ 108 w 299"/>
                  <a:gd name="T59" fmla="*/ 3537 h 4316"/>
                  <a:gd name="T60" fmla="*/ 66 w 299"/>
                  <a:gd name="T61" fmla="*/ 3261 h 4316"/>
                  <a:gd name="T62" fmla="*/ 42 w 299"/>
                  <a:gd name="T63" fmla="*/ 2973 h 4316"/>
                  <a:gd name="T64" fmla="*/ 24 w 299"/>
                  <a:gd name="T65" fmla="*/ 2680 h 4316"/>
                  <a:gd name="T66" fmla="*/ 12 w 299"/>
                  <a:gd name="T67" fmla="*/ 2374 h 4316"/>
                  <a:gd name="T68" fmla="*/ 18 w 299"/>
                  <a:gd name="T69" fmla="*/ 2062 h 4316"/>
                  <a:gd name="T70" fmla="*/ 18 w 299"/>
                  <a:gd name="T71" fmla="*/ 206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a:noFill/>
              </a:ln>
              <a:extLst/>
            </p:spPr>
            <p:txBody>
              <a:bodyPr/>
              <a:lstStyle/>
              <a:p>
                <a:pPr>
                  <a:defRPr/>
                </a:pPr>
                <a:endParaRPr lang="zh-CN" altLang="en-US">
                  <a:ea typeface="宋体" pitchFamily="2" charset="-122"/>
                </a:endParaRPr>
              </a:p>
            </p:txBody>
          </p:sp>
          <p:sp>
            <p:nvSpPr>
              <p:cNvPr id="37" name="Freeform 16"/>
              <p:cNvSpPr>
                <a:spLocks/>
              </p:cNvSpPr>
              <p:nvPr userDrawn="1"/>
            </p:nvSpPr>
            <p:spPr bwMode="hidden">
              <a:xfrm>
                <a:off x="1566" y="0"/>
                <a:ext cx="425" cy="4316"/>
              </a:xfrm>
              <a:custGeom>
                <a:avLst/>
                <a:gdLst>
                  <a:gd name="T0" fmla="*/ 424 w 424"/>
                  <a:gd name="T1" fmla="*/ 0 h 4316"/>
                  <a:gd name="T2" fmla="*/ 412 w 424"/>
                  <a:gd name="T3" fmla="*/ 0 h 4316"/>
                  <a:gd name="T4" fmla="*/ 316 w 424"/>
                  <a:gd name="T5" fmla="*/ 222 h 4316"/>
                  <a:gd name="T6" fmla="*/ 239 w 424"/>
                  <a:gd name="T7" fmla="*/ 462 h 4316"/>
                  <a:gd name="T8" fmla="*/ 167 w 424"/>
                  <a:gd name="T9" fmla="*/ 707 h 4316"/>
                  <a:gd name="T10" fmla="*/ 107 w 424"/>
                  <a:gd name="T11" fmla="*/ 971 h 4316"/>
                  <a:gd name="T12" fmla="*/ 65 w 424"/>
                  <a:gd name="T13" fmla="*/ 1247 h 4316"/>
                  <a:gd name="T14" fmla="*/ 29 w 424"/>
                  <a:gd name="T15" fmla="*/ 1529 h 4316"/>
                  <a:gd name="T16" fmla="*/ 6 w 424"/>
                  <a:gd name="T17" fmla="*/ 1822 h 4316"/>
                  <a:gd name="T18" fmla="*/ 0 w 424"/>
                  <a:gd name="T19" fmla="*/ 2122 h 4316"/>
                  <a:gd name="T20" fmla="*/ 6 w 424"/>
                  <a:gd name="T21" fmla="*/ 2404 h 4316"/>
                  <a:gd name="T22" fmla="*/ 24 w 424"/>
                  <a:gd name="T23" fmla="*/ 2686 h 4316"/>
                  <a:gd name="T24" fmla="*/ 47 w 424"/>
                  <a:gd name="T25" fmla="*/ 2961 h 4316"/>
                  <a:gd name="T26" fmla="*/ 89 w 424"/>
                  <a:gd name="T27" fmla="*/ 3243 h 4316"/>
                  <a:gd name="T28" fmla="*/ 137 w 424"/>
                  <a:gd name="T29" fmla="*/ 3519 h 4316"/>
                  <a:gd name="T30" fmla="*/ 197 w 424"/>
                  <a:gd name="T31" fmla="*/ 3788 h 4316"/>
                  <a:gd name="T32" fmla="*/ 269 w 424"/>
                  <a:gd name="T33" fmla="*/ 4058 h 4316"/>
                  <a:gd name="T34" fmla="*/ 346 w 424"/>
                  <a:gd name="T35" fmla="*/ 4316 h 4316"/>
                  <a:gd name="T36" fmla="*/ 358 w 424"/>
                  <a:gd name="T37" fmla="*/ 4316 h 4316"/>
                  <a:gd name="T38" fmla="*/ 281 w 424"/>
                  <a:gd name="T39" fmla="*/ 4058 h 4316"/>
                  <a:gd name="T40" fmla="*/ 209 w 424"/>
                  <a:gd name="T41" fmla="*/ 3788 h 4316"/>
                  <a:gd name="T42" fmla="*/ 149 w 424"/>
                  <a:gd name="T43" fmla="*/ 3519 h 4316"/>
                  <a:gd name="T44" fmla="*/ 101 w 424"/>
                  <a:gd name="T45" fmla="*/ 3243 h 4316"/>
                  <a:gd name="T46" fmla="*/ 59 w 424"/>
                  <a:gd name="T47" fmla="*/ 2961 h 4316"/>
                  <a:gd name="T48" fmla="*/ 35 w 424"/>
                  <a:gd name="T49" fmla="*/ 2686 h 4316"/>
                  <a:gd name="T50" fmla="*/ 18 w 424"/>
                  <a:gd name="T51" fmla="*/ 2404 h 4316"/>
                  <a:gd name="T52" fmla="*/ 12 w 424"/>
                  <a:gd name="T53" fmla="*/ 2122 h 4316"/>
                  <a:gd name="T54" fmla="*/ 18 w 424"/>
                  <a:gd name="T55" fmla="*/ 1822 h 4316"/>
                  <a:gd name="T56" fmla="*/ 41 w 424"/>
                  <a:gd name="T57" fmla="*/ 1529 h 4316"/>
                  <a:gd name="T58" fmla="*/ 71 w 424"/>
                  <a:gd name="T59" fmla="*/ 1247 h 4316"/>
                  <a:gd name="T60" fmla="*/ 119 w 424"/>
                  <a:gd name="T61" fmla="*/ 971 h 4316"/>
                  <a:gd name="T62" fmla="*/ 179 w 424"/>
                  <a:gd name="T63" fmla="*/ 707 h 4316"/>
                  <a:gd name="T64" fmla="*/ 245 w 424"/>
                  <a:gd name="T65" fmla="*/ 462 h 4316"/>
                  <a:gd name="T66" fmla="*/ 328 w 424"/>
                  <a:gd name="T67" fmla="*/ 222 h 4316"/>
                  <a:gd name="T68" fmla="*/ 424 w 424"/>
                  <a:gd name="T69" fmla="*/ 0 h 4316"/>
                  <a:gd name="T70" fmla="*/ 424 w 424"/>
                  <a:gd name="T71"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a:noFill/>
              </a:ln>
              <a:extLst/>
            </p:spPr>
            <p:txBody>
              <a:bodyPr/>
              <a:lstStyle/>
              <a:p>
                <a:pPr>
                  <a:defRPr/>
                </a:pPr>
                <a:endParaRPr lang="zh-CN" altLang="en-US">
                  <a:ea typeface="宋体" pitchFamily="2" charset="-122"/>
                </a:endParaRPr>
              </a:p>
            </p:txBody>
          </p:sp>
          <p:sp>
            <p:nvSpPr>
              <p:cNvPr id="38" name="Freeform 17"/>
              <p:cNvSpPr>
                <a:spLocks/>
              </p:cNvSpPr>
              <p:nvPr userDrawn="1"/>
            </p:nvSpPr>
            <p:spPr bwMode="hidden">
              <a:xfrm>
                <a:off x="1128" y="0"/>
                <a:ext cx="575" cy="4316"/>
              </a:xfrm>
              <a:custGeom>
                <a:avLst/>
                <a:gdLst>
                  <a:gd name="T0" fmla="*/ 12 w 574"/>
                  <a:gd name="T1" fmla="*/ 2146 h 4316"/>
                  <a:gd name="T2" fmla="*/ 24 w 574"/>
                  <a:gd name="T3" fmla="*/ 1846 h 4316"/>
                  <a:gd name="T4" fmla="*/ 54 w 574"/>
                  <a:gd name="T5" fmla="*/ 1559 h 4316"/>
                  <a:gd name="T6" fmla="*/ 96 w 574"/>
                  <a:gd name="T7" fmla="*/ 1277 h 4316"/>
                  <a:gd name="T8" fmla="*/ 162 w 574"/>
                  <a:gd name="T9" fmla="*/ 1001 h 4316"/>
                  <a:gd name="T10" fmla="*/ 239 w 574"/>
                  <a:gd name="T11" fmla="*/ 731 h 4316"/>
                  <a:gd name="T12" fmla="*/ 335 w 574"/>
                  <a:gd name="T13" fmla="*/ 480 h 4316"/>
                  <a:gd name="T14" fmla="*/ 449 w 574"/>
                  <a:gd name="T15" fmla="*/ 234 h 4316"/>
                  <a:gd name="T16" fmla="*/ 574 w 574"/>
                  <a:gd name="T17" fmla="*/ 0 h 4316"/>
                  <a:gd name="T18" fmla="*/ 562 w 574"/>
                  <a:gd name="T19" fmla="*/ 0 h 4316"/>
                  <a:gd name="T20" fmla="*/ 437 w 574"/>
                  <a:gd name="T21" fmla="*/ 234 h 4316"/>
                  <a:gd name="T22" fmla="*/ 323 w 574"/>
                  <a:gd name="T23" fmla="*/ 480 h 4316"/>
                  <a:gd name="T24" fmla="*/ 227 w 574"/>
                  <a:gd name="T25" fmla="*/ 737 h 4316"/>
                  <a:gd name="T26" fmla="*/ 150 w 574"/>
                  <a:gd name="T27" fmla="*/ 1001 h 4316"/>
                  <a:gd name="T28" fmla="*/ 84 w 574"/>
                  <a:gd name="T29" fmla="*/ 1277 h 4316"/>
                  <a:gd name="T30" fmla="*/ 42 w 574"/>
                  <a:gd name="T31" fmla="*/ 1559 h 4316"/>
                  <a:gd name="T32" fmla="*/ 12 w 574"/>
                  <a:gd name="T33" fmla="*/ 1852 h 4316"/>
                  <a:gd name="T34" fmla="*/ 0 w 574"/>
                  <a:gd name="T35" fmla="*/ 2146 h 4316"/>
                  <a:gd name="T36" fmla="*/ 6 w 574"/>
                  <a:gd name="T37" fmla="*/ 2434 h 4316"/>
                  <a:gd name="T38" fmla="*/ 30 w 574"/>
                  <a:gd name="T39" fmla="*/ 2715 h 4316"/>
                  <a:gd name="T40" fmla="*/ 66 w 574"/>
                  <a:gd name="T41" fmla="*/ 2997 h 4316"/>
                  <a:gd name="T42" fmla="*/ 120 w 574"/>
                  <a:gd name="T43" fmla="*/ 3273 h 4316"/>
                  <a:gd name="T44" fmla="*/ 191 w 574"/>
                  <a:gd name="T45" fmla="*/ 3549 h 4316"/>
                  <a:gd name="T46" fmla="*/ 275 w 574"/>
                  <a:gd name="T47" fmla="*/ 3812 h 4316"/>
                  <a:gd name="T48" fmla="*/ 371 w 574"/>
                  <a:gd name="T49" fmla="*/ 4070 h 4316"/>
                  <a:gd name="T50" fmla="*/ 484 w 574"/>
                  <a:gd name="T51" fmla="*/ 4316 h 4316"/>
                  <a:gd name="T52" fmla="*/ 496 w 574"/>
                  <a:gd name="T53" fmla="*/ 4316 h 4316"/>
                  <a:gd name="T54" fmla="*/ 383 w 574"/>
                  <a:gd name="T55" fmla="*/ 4070 h 4316"/>
                  <a:gd name="T56" fmla="*/ 287 w 574"/>
                  <a:gd name="T57" fmla="*/ 3812 h 4316"/>
                  <a:gd name="T58" fmla="*/ 203 w 574"/>
                  <a:gd name="T59" fmla="*/ 3549 h 4316"/>
                  <a:gd name="T60" fmla="*/ 132 w 574"/>
                  <a:gd name="T61" fmla="*/ 3273 h 4316"/>
                  <a:gd name="T62" fmla="*/ 78 w 574"/>
                  <a:gd name="T63" fmla="*/ 2997 h 4316"/>
                  <a:gd name="T64" fmla="*/ 42 w 574"/>
                  <a:gd name="T65" fmla="*/ 2715 h 4316"/>
                  <a:gd name="T66" fmla="*/ 18 w 574"/>
                  <a:gd name="T67" fmla="*/ 2434 h 4316"/>
                  <a:gd name="T68" fmla="*/ 12 w 574"/>
                  <a:gd name="T69" fmla="*/ 2146 h 4316"/>
                  <a:gd name="T70" fmla="*/ 12 w 574"/>
                  <a:gd name="T71" fmla="*/ 214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a:noFill/>
              </a:ln>
              <a:extLst/>
            </p:spPr>
            <p:txBody>
              <a:bodyPr/>
              <a:lstStyle/>
              <a:p>
                <a:pPr>
                  <a:defRPr/>
                </a:pPr>
                <a:endParaRPr lang="zh-CN" altLang="en-US">
                  <a:ea typeface="宋体" pitchFamily="2" charset="-122"/>
                </a:endParaRPr>
              </a:p>
            </p:txBody>
          </p:sp>
          <p:sp>
            <p:nvSpPr>
              <p:cNvPr id="39" name="Freeform 18"/>
              <p:cNvSpPr>
                <a:spLocks/>
              </p:cNvSpPr>
              <p:nvPr userDrawn="1"/>
            </p:nvSpPr>
            <p:spPr bwMode="hidden">
              <a:xfrm>
                <a:off x="702" y="0"/>
                <a:ext cx="737" cy="4316"/>
              </a:xfrm>
              <a:custGeom>
                <a:avLst/>
                <a:gdLst>
                  <a:gd name="T0" fmla="*/ 12 w 735"/>
                  <a:gd name="T1" fmla="*/ 2098 h 4316"/>
                  <a:gd name="T2" fmla="*/ 29 w 735"/>
                  <a:gd name="T3" fmla="*/ 1798 h 4316"/>
                  <a:gd name="T4" fmla="*/ 71 w 735"/>
                  <a:gd name="T5" fmla="*/ 1505 h 4316"/>
                  <a:gd name="T6" fmla="*/ 131 w 735"/>
                  <a:gd name="T7" fmla="*/ 1223 h 4316"/>
                  <a:gd name="T8" fmla="*/ 215 w 735"/>
                  <a:gd name="T9" fmla="*/ 941 h 4316"/>
                  <a:gd name="T10" fmla="*/ 316 w 735"/>
                  <a:gd name="T11" fmla="*/ 689 h 4316"/>
                  <a:gd name="T12" fmla="*/ 442 w 735"/>
                  <a:gd name="T13" fmla="*/ 444 h 4316"/>
                  <a:gd name="T14" fmla="*/ 580 w 735"/>
                  <a:gd name="T15" fmla="*/ 216 h 4316"/>
                  <a:gd name="T16" fmla="*/ 735 w 735"/>
                  <a:gd name="T17" fmla="*/ 0 h 4316"/>
                  <a:gd name="T18" fmla="*/ 723 w 735"/>
                  <a:gd name="T19" fmla="*/ 0 h 4316"/>
                  <a:gd name="T20" fmla="*/ 568 w 735"/>
                  <a:gd name="T21" fmla="*/ 210 h 4316"/>
                  <a:gd name="T22" fmla="*/ 430 w 735"/>
                  <a:gd name="T23" fmla="*/ 438 h 4316"/>
                  <a:gd name="T24" fmla="*/ 311 w 735"/>
                  <a:gd name="T25" fmla="*/ 683 h 4316"/>
                  <a:gd name="T26" fmla="*/ 209 w 735"/>
                  <a:gd name="T27" fmla="*/ 941 h 4316"/>
                  <a:gd name="T28" fmla="*/ 125 w 735"/>
                  <a:gd name="T29" fmla="*/ 1217 h 4316"/>
                  <a:gd name="T30" fmla="*/ 59 w 735"/>
                  <a:gd name="T31" fmla="*/ 1505 h 4316"/>
                  <a:gd name="T32" fmla="*/ 18 w 735"/>
                  <a:gd name="T33" fmla="*/ 1798 h 4316"/>
                  <a:gd name="T34" fmla="*/ 0 w 735"/>
                  <a:gd name="T35" fmla="*/ 2098 h 4316"/>
                  <a:gd name="T36" fmla="*/ 6 w 735"/>
                  <a:gd name="T37" fmla="*/ 2404 h 4316"/>
                  <a:gd name="T38" fmla="*/ 29 w 735"/>
                  <a:gd name="T39" fmla="*/ 2709 h 4316"/>
                  <a:gd name="T40" fmla="*/ 77 w 735"/>
                  <a:gd name="T41" fmla="*/ 3015 h 4316"/>
                  <a:gd name="T42" fmla="*/ 149 w 735"/>
                  <a:gd name="T43" fmla="*/ 3315 h 4316"/>
                  <a:gd name="T44" fmla="*/ 227 w 735"/>
                  <a:gd name="T45" fmla="*/ 3573 h 4316"/>
                  <a:gd name="T46" fmla="*/ 316 w 735"/>
                  <a:gd name="T47" fmla="*/ 3824 h 4316"/>
                  <a:gd name="T48" fmla="*/ 424 w 735"/>
                  <a:gd name="T49" fmla="*/ 4076 h 4316"/>
                  <a:gd name="T50" fmla="*/ 544 w 735"/>
                  <a:gd name="T51" fmla="*/ 4316 h 4316"/>
                  <a:gd name="T52" fmla="*/ 556 w 735"/>
                  <a:gd name="T53" fmla="*/ 4316 h 4316"/>
                  <a:gd name="T54" fmla="*/ 436 w 735"/>
                  <a:gd name="T55" fmla="*/ 4076 h 4316"/>
                  <a:gd name="T56" fmla="*/ 328 w 735"/>
                  <a:gd name="T57" fmla="*/ 3824 h 4316"/>
                  <a:gd name="T58" fmla="*/ 239 w 735"/>
                  <a:gd name="T59" fmla="*/ 3573 h 4316"/>
                  <a:gd name="T60" fmla="*/ 161 w 735"/>
                  <a:gd name="T61" fmla="*/ 3315 h 4316"/>
                  <a:gd name="T62" fmla="*/ 89 w 735"/>
                  <a:gd name="T63" fmla="*/ 3015 h 4316"/>
                  <a:gd name="T64" fmla="*/ 41 w 735"/>
                  <a:gd name="T65" fmla="*/ 2709 h 4316"/>
                  <a:gd name="T66" fmla="*/ 18 w 735"/>
                  <a:gd name="T67" fmla="*/ 2404 h 4316"/>
                  <a:gd name="T68" fmla="*/ 12 w 735"/>
                  <a:gd name="T69" fmla="*/ 2098 h 4316"/>
                  <a:gd name="T70" fmla="*/ 12 w 735"/>
                  <a:gd name="T71" fmla="*/ 209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a:noFill/>
              </a:ln>
              <a:extLst/>
            </p:spPr>
            <p:txBody>
              <a:bodyPr/>
              <a:lstStyle/>
              <a:p>
                <a:pPr>
                  <a:defRPr/>
                </a:pPr>
                <a:endParaRPr lang="zh-CN" altLang="en-US">
                  <a:ea typeface="宋体" pitchFamily="2" charset="-122"/>
                </a:endParaRPr>
              </a:p>
            </p:txBody>
          </p:sp>
          <p:sp>
            <p:nvSpPr>
              <p:cNvPr id="40" name="Freeform 19"/>
              <p:cNvSpPr>
                <a:spLocks/>
              </p:cNvSpPr>
              <p:nvPr userDrawn="1"/>
            </p:nvSpPr>
            <p:spPr bwMode="hidden">
              <a:xfrm>
                <a:off x="288" y="0"/>
                <a:ext cx="840" cy="4316"/>
              </a:xfrm>
              <a:custGeom>
                <a:avLst/>
                <a:gdLst>
                  <a:gd name="T0" fmla="*/ 18 w 837"/>
                  <a:gd name="T1" fmla="*/ 1948 h 4316"/>
                  <a:gd name="T2" fmla="*/ 48 w 837"/>
                  <a:gd name="T3" fmla="*/ 1708 h 4316"/>
                  <a:gd name="T4" fmla="*/ 96 w 837"/>
                  <a:gd name="T5" fmla="*/ 1475 h 4316"/>
                  <a:gd name="T6" fmla="*/ 161 w 837"/>
                  <a:gd name="T7" fmla="*/ 1235 h 4316"/>
                  <a:gd name="T8" fmla="*/ 251 w 837"/>
                  <a:gd name="T9" fmla="*/ 995 h 4316"/>
                  <a:gd name="T10" fmla="*/ 365 w 837"/>
                  <a:gd name="T11" fmla="*/ 755 h 4316"/>
                  <a:gd name="T12" fmla="*/ 496 w 837"/>
                  <a:gd name="T13" fmla="*/ 510 h 4316"/>
                  <a:gd name="T14" fmla="*/ 658 w 837"/>
                  <a:gd name="T15" fmla="*/ 258 h 4316"/>
                  <a:gd name="T16" fmla="*/ 741 w 837"/>
                  <a:gd name="T17" fmla="*/ 132 h 4316"/>
                  <a:gd name="T18" fmla="*/ 837 w 837"/>
                  <a:gd name="T19" fmla="*/ 0 h 4316"/>
                  <a:gd name="T20" fmla="*/ 825 w 837"/>
                  <a:gd name="T21" fmla="*/ 0 h 4316"/>
                  <a:gd name="T22" fmla="*/ 729 w 837"/>
                  <a:gd name="T23" fmla="*/ 132 h 4316"/>
                  <a:gd name="T24" fmla="*/ 640 w 837"/>
                  <a:gd name="T25" fmla="*/ 258 h 4316"/>
                  <a:gd name="T26" fmla="*/ 562 w 837"/>
                  <a:gd name="T27" fmla="*/ 384 h 4316"/>
                  <a:gd name="T28" fmla="*/ 484 w 837"/>
                  <a:gd name="T29" fmla="*/ 510 h 4316"/>
                  <a:gd name="T30" fmla="*/ 353 w 837"/>
                  <a:gd name="T31" fmla="*/ 755 h 4316"/>
                  <a:gd name="T32" fmla="*/ 239 w 837"/>
                  <a:gd name="T33" fmla="*/ 995 h 4316"/>
                  <a:gd name="T34" fmla="*/ 150 w 837"/>
                  <a:gd name="T35" fmla="*/ 1235 h 4316"/>
                  <a:gd name="T36" fmla="*/ 84 w 837"/>
                  <a:gd name="T37" fmla="*/ 1469 h 4316"/>
                  <a:gd name="T38" fmla="*/ 36 w 837"/>
                  <a:gd name="T39" fmla="*/ 1702 h 4316"/>
                  <a:gd name="T40" fmla="*/ 6 w 837"/>
                  <a:gd name="T41" fmla="*/ 1942 h 4316"/>
                  <a:gd name="T42" fmla="*/ 0 w 837"/>
                  <a:gd name="T43" fmla="*/ 2200 h 4316"/>
                  <a:gd name="T44" fmla="*/ 12 w 837"/>
                  <a:gd name="T45" fmla="*/ 2470 h 4316"/>
                  <a:gd name="T46" fmla="*/ 48 w 837"/>
                  <a:gd name="T47" fmla="*/ 2739 h 4316"/>
                  <a:gd name="T48" fmla="*/ 114 w 837"/>
                  <a:gd name="T49" fmla="*/ 3027 h 4316"/>
                  <a:gd name="T50" fmla="*/ 150 w 837"/>
                  <a:gd name="T51" fmla="*/ 3171 h 4316"/>
                  <a:gd name="T52" fmla="*/ 197 w 837"/>
                  <a:gd name="T53" fmla="*/ 3321 h 4316"/>
                  <a:gd name="T54" fmla="*/ 245 w 837"/>
                  <a:gd name="T55" fmla="*/ 3477 h 4316"/>
                  <a:gd name="T56" fmla="*/ 305 w 837"/>
                  <a:gd name="T57" fmla="*/ 3639 h 4316"/>
                  <a:gd name="T58" fmla="*/ 365 w 837"/>
                  <a:gd name="T59" fmla="*/ 3800 h 4316"/>
                  <a:gd name="T60" fmla="*/ 437 w 837"/>
                  <a:gd name="T61" fmla="*/ 3968 h 4316"/>
                  <a:gd name="T62" fmla="*/ 508 w 837"/>
                  <a:gd name="T63" fmla="*/ 4136 h 4316"/>
                  <a:gd name="T64" fmla="*/ 592 w 837"/>
                  <a:gd name="T65" fmla="*/ 4316 h 4316"/>
                  <a:gd name="T66" fmla="*/ 604 w 837"/>
                  <a:gd name="T67" fmla="*/ 4316 h 4316"/>
                  <a:gd name="T68" fmla="*/ 520 w 837"/>
                  <a:gd name="T69" fmla="*/ 4136 h 4316"/>
                  <a:gd name="T70" fmla="*/ 448 w 837"/>
                  <a:gd name="T71" fmla="*/ 3968 h 4316"/>
                  <a:gd name="T72" fmla="*/ 377 w 837"/>
                  <a:gd name="T73" fmla="*/ 3800 h 4316"/>
                  <a:gd name="T74" fmla="*/ 317 w 837"/>
                  <a:gd name="T75" fmla="*/ 3639 h 4316"/>
                  <a:gd name="T76" fmla="*/ 257 w 837"/>
                  <a:gd name="T77" fmla="*/ 3477 h 4316"/>
                  <a:gd name="T78" fmla="*/ 209 w 837"/>
                  <a:gd name="T79" fmla="*/ 3327 h 4316"/>
                  <a:gd name="T80" fmla="*/ 161 w 837"/>
                  <a:gd name="T81" fmla="*/ 3171 h 4316"/>
                  <a:gd name="T82" fmla="*/ 126 w 837"/>
                  <a:gd name="T83" fmla="*/ 3027 h 4316"/>
                  <a:gd name="T84" fmla="*/ 60 w 837"/>
                  <a:gd name="T85" fmla="*/ 2739 h 4316"/>
                  <a:gd name="T86" fmla="*/ 24 w 837"/>
                  <a:gd name="T87" fmla="*/ 2470 h 4316"/>
                  <a:gd name="T88" fmla="*/ 12 w 837"/>
                  <a:gd name="T89" fmla="*/ 2206 h 4316"/>
                  <a:gd name="T90" fmla="*/ 18 w 837"/>
                  <a:gd name="T91" fmla="*/ 1948 h 4316"/>
                  <a:gd name="T92" fmla="*/ 18 w 837"/>
                  <a:gd name="T93" fmla="*/ 194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a:noFill/>
              </a:ln>
              <a:extLst/>
            </p:spPr>
            <p:txBody>
              <a:bodyPr/>
              <a:lstStyle/>
              <a:p>
                <a:pPr>
                  <a:defRPr/>
                </a:pPr>
                <a:endParaRPr lang="zh-CN" altLang="en-US">
                  <a:ea typeface="宋体" pitchFamily="2" charset="-122"/>
                </a:endParaRPr>
              </a:p>
            </p:txBody>
          </p:sp>
        </p:grpSp>
        <p:sp>
          <p:nvSpPr>
            <p:cNvPr id="9" name="Freeform 20"/>
            <p:cNvSpPr>
              <a:spLocks/>
            </p:cNvSpPr>
            <p:nvPr/>
          </p:nvSpPr>
          <p:spPr bwMode="hidden">
            <a:xfrm>
              <a:off x="6" y="2901"/>
              <a:ext cx="606" cy="1415"/>
            </a:xfrm>
            <a:custGeom>
              <a:avLst/>
              <a:gdLst>
                <a:gd name="T0" fmla="*/ 0 w 604"/>
                <a:gd name="T1" fmla="*/ 54 h 1415"/>
                <a:gd name="T2" fmla="*/ 42 w 604"/>
                <a:gd name="T3" fmla="*/ 228 h 1415"/>
                <a:gd name="T4" fmla="*/ 96 w 604"/>
                <a:gd name="T5" fmla="*/ 402 h 1415"/>
                <a:gd name="T6" fmla="*/ 161 w 604"/>
                <a:gd name="T7" fmla="*/ 576 h 1415"/>
                <a:gd name="T8" fmla="*/ 227 w 604"/>
                <a:gd name="T9" fmla="*/ 744 h 1415"/>
                <a:gd name="T10" fmla="*/ 305 w 604"/>
                <a:gd name="T11" fmla="*/ 917 h 1415"/>
                <a:gd name="T12" fmla="*/ 389 w 604"/>
                <a:gd name="T13" fmla="*/ 1085 h 1415"/>
                <a:gd name="T14" fmla="*/ 484 w 604"/>
                <a:gd name="T15" fmla="*/ 1253 h 1415"/>
                <a:gd name="T16" fmla="*/ 586 w 604"/>
                <a:gd name="T17" fmla="*/ 1415 h 1415"/>
                <a:gd name="T18" fmla="*/ 604 w 604"/>
                <a:gd name="T19" fmla="*/ 1415 h 1415"/>
                <a:gd name="T20" fmla="*/ 496 w 604"/>
                <a:gd name="T21" fmla="*/ 1247 h 1415"/>
                <a:gd name="T22" fmla="*/ 401 w 604"/>
                <a:gd name="T23" fmla="*/ 1073 h 1415"/>
                <a:gd name="T24" fmla="*/ 311 w 604"/>
                <a:gd name="T25" fmla="*/ 899 h 1415"/>
                <a:gd name="T26" fmla="*/ 233 w 604"/>
                <a:gd name="T27" fmla="*/ 720 h 1415"/>
                <a:gd name="T28" fmla="*/ 161 w 604"/>
                <a:gd name="T29" fmla="*/ 546 h 1415"/>
                <a:gd name="T30" fmla="*/ 102 w 604"/>
                <a:gd name="T31" fmla="*/ 366 h 1415"/>
                <a:gd name="T32" fmla="*/ 48 w 604"/>
                <a:gd name="T33" fmla="*/ 180 h 1415"/>
                <a:gd name="T34" fmla="*/ 0 w 604"/>
                <a:gd name="T35" fmla="*/ 0 h 1415"/>
                <a:gd name="T36" fmla="*/ 0 w 604"/>
                <a:gd name="T37" fmla="*/ 54 h 1415"/>
                <a:gd name="T38" fmla="*/ 0 w 604"/>
                <a:gd name="T39" fmla="*/ 54 h 1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a:noFill/>
            </a:ln>
            <a:extLst/>
          </p:spPr>
          <p:txBody>
            <a:bodyPr/>
            <a:lstStyle/>
            <a:p>
              <a:pPr>
                <a:defRPr/>
              </a:pPr>
              <a:endParaRPr lang="zh-CN" altLang="en-US">
                <a:ea typeface="宋体" pitchFamily="2" charset="-122"/>
              </a:endParaRPr>
            </a:p>
          </p:txBody>
        </p:sp>
        <p:sp>
          <p:nvSpPr>
            <p:cNvPr id="10" name="Freeform 21"/>
            <p:cNvSpPr>
              <a:spLocks/>
            </p:cNvSpPr>
            <p:nvPr/>
          </p:nvSpPr>
          <p:spPr bwMode="hidden">
            <a:xfrm>
              <a:off x="6" y="3890"/>
              <a:ext cx="228" cy="426"/>
            </a:xfrm>
            <a:custGeom>
              <a:avLst/>
              <a:gdLst>
                <a:gd name="T0" fmla="*/ 0 w 227"/>
                <a:gd name="T1" fmla="*/ 30 h 426"/>
                <a:gd name="T2" fmla="*/ 108 w 227"/>
                <a:gd name="T3" fmla="*/ 240 h 426"/>
                <a:gd name="T4" fmla="*/ 215 w 227"/>
                <a:gd name="T5" fmla="*/ 426 h 426"/>
                <a:gd name="T6" fmla="*/ 227 w 227"/>
                <a:gd name="T7" fmla="*/ 426 h 426"/>
                <a:gd name="T8" fmla="*/ 167 w 227"/>
                <a:gd name="T9" fmla="*/ 330 h 426"/>
                <a:gd name="T10" fmla="*/ 114 w 227"/>
                <a:gd name="T11" fmla="*/ 222 h 426"/>
                <a:gd name="T12" fmla="*/ 0 w 227"/>
                <a:gd name="T13" fmla="*/ 0 h 426"/>
                <a:gd name="T14" fmla="*/ 0 w 227"/>
                <a:gd name="T15" fmla="*/ 30 h 426"/>
                <a:gd name="T16" fmla="*/ 0 w 227"/>
                <a:gd name="T17" fmla="*/ 30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a:noFill/>
            </a:ln>
            <a:extLst/>
          </p:spPr>
          <p:txBody>
            <a:bodyPr/>
            <a:lstStyle/>
            <a:p>
              <a:pPr>
                <a:defRPr/>
              </a:pPr>
              <a:endParaRPr lang="zh-CN" altLang="en-US">
                <a:ea typeface="宋体" pitchFamily="2" charset="-122"/>
              </a:endParaRPr>
            </a:p>
          </p:txBody>
        </p:sp>
        <p:sp>
          <p:nvSpPr>
            <p:cNvPr id="11" name="Freeform 22"/>
            <p:cNvSpPr>
              <a:spLocks/>
            </p:cNvSpPr>
            <p:nvPr/>
          </p:nvSpPr>
          <p:spPr bwMode="hidden">
            <a:xfrm>
              <a:off x="4776" y="0"/>
              <a:ext cx="984" cy="1786"/>
            </a:xfrm>
            <a:custGeom>
              <a:avLst/>
              <a:gdLst>
                <a:gd name="T0" fmla="*/ 981 w 981"/>
                <a:gd name="T1" fmla="*/ 1786 h 1786"/>
                <a:gd name="T2" fmla="*/ 981 w 981"/>
                <a:gd name="T3" fmla="*/ 1720 h 1786"/>
                <a:gd name="T4" fmla="*/ 969 w 981"/>
                <a:gd name="T5" fmla="*/ 1666 h 1786"/>
                <a:gd name="T6" fmla="*/ 957 w 981"/>
                <a:gd name="T7" fmla="*/ 1613 h 1786"/>
                <a:gd name="T8" fmla="*/ 921 w 981"/>
                <a:gd name="T9" fmla="*/ 1487 h 1786"/>
                <a:gd name="T10" fmla="*/ 885 w 981"/>
                <a:gd name="T11" fmla="*/ 1361 h 1786"/>
                <a:gd name="T12" fmla="*/ 796 w 981"/>
                <a:gd name="T13" fmla="*/ 1121 h 1786"/>
                <a:gd name="T14" fmla="*/ 682 w 981"/>
                <a:gd name="T15" fmla="*/ 899 h 1786"/>
                <a:gd name="T16" fmla="*/ 562 w 981"/>
                <a:gd name="T17" fmla="*/ 689 h 1786"/>
                <a:gd name="T18" fmla="*/ 431 w 981"/>
                <a:gd name="T19" fmla="*/ 498 h 1786"/>
                <a:gd name="T20" fmla="*/ 293 w 981"/>
                <a:gd name="T21" fmla="*/ 318 h 1786"/>
                <a:gd name="T22" fmla="*/ 150 w 981"/>
                <a:gd name="T23" fmla="*/ 150 h 1786"/>
                <a:gd name="T24" fmla="*/ 12 w 981"/>
                <a:gd name="T25" fmla="*/ 0 h 1786"/>
                <a:gd name="T26" fmla="*/ 0 w 981"/>
                <a:gd name="T27" fmla="*/ 0 h 1786"/>
                <a:gd name="T28" fmla="*/ 138 w 981"/>
                <a:gd name="T29" fmla="*/ 150 h 1786"/>
                <a:gd name="T30" fmla="*/ 275 w 981"/>
                <a:gd name="T31" fmla="*/ 318 h 1786"/>
                <a:gd name="T32" fmla="*/ 413 w 981"/>
                <a:gd name="T33" fmla="*/ 498 h 1786"/>
                <a:gd name="T34" fmla="*/ 545 w 981"/>
                <a:gd name="T35" fmla="*/ 689 h 1786"/>
                <a:gd name="T36" fmla="*/ 670 w 981"/>
                <a:gd name="T37" fmla="*/ 899 h 1786"/>
                <a:gd name="T38" fmla="*/ 778 w 981"/>
                <a:gd name="T39" fmla="*/ 1121 h 1786"/>
                <a:gd name="T40" fmla="*/ 873 w 981"/>
                <a:gd name="T41" fmla="*/ 1361 h 1786"/>
                <a:gd name="T42" fmla="*/ 909 w 981"/>
                <a:gd name="T43" fmla="*/ 1487 h 1786"/>
                <a:gd name="T44" fmla="*/ 945 w 981"/>
                <a:gd name="T45" fmla="*/ 1619 h 1786"/>
                <a:gd name="T46" fmla="*/ 963 w 981"/>
                <a:gd name="T47" fmla="*/ 1702 h 1786"/>
                <a:gd name="T48" fmla="*/ 981 w 981"/>
                <a:gd name="T49" fmla="*/ 1786 h 1786"/>
                <a:gd name="T50" fmla="*/ 981 w 981"/>
                <a:gd name="T51" fmla="*/ 1786 h 1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a:noFill/>
            </a:ln>
            <a:extLst/>
          </p:spPr>
          <p:txBody>
            <a:bodyPr/>
            <a:lstStyle/>
            <a:p>
              <a:pPr>
                <a:defRPr/>
              </a:pPr>
              <a:endParaRPr lang="zh-CN" altLang="en-US">
                <a:ea typeface="宋体" pitchFamily="2" charset="-122"/>
              </a:endParaRPr>
            </a:p>
          </p:txBody>
        </p:sp>
        <p:sp>
          <p:nvSpPr>
            <p:cNvPr id="12" name="Freeform 23"/>
            <p:cNvSpPr>
              <a:spLocks/>
            </p:cNvSpPr>
            <p:nvPr/>
          </p:nvSpPr>
          <p:spPr bwMode="hidden">
            <a:xfrm>
              <a:off x="5041" y="0"/>
              <a:ext cx="719" cy="845"/>
            </a:xfrm>
            <a:custGeom>
              <a:avLst/>
              <a:gdLst>
                <a:gd name="T0" fmla="*/ 775 w 717"/>
                <a:gd name="T1" fmla="*/ 845 h 845"/>
                <a:gd name="T2" fmla="*/ 775 w 717"/>
                <a:gd name="T3" fmla="*/ 821 h 845"/>
                <a:gd name="T4" fmla="*/ 632 w 717"/>
                <a:gd name="T5" fmla="*/ 605 h 845"/>
                <a:gd name="T6" fmla="*/ 435 w 717"/>
                <a:gd name="T7" fmla="*/ 396 h 845"/>
                <a:gd name="T8" fmla="*/ 250 w 717"/>
                <a:gd name="T9" fmla="*/ 192 h 845"/>
                <a:gd name="T10" fmla="*/ 17 w 717"/>
                <a:gd name="T11" fmla="*/ 0 h 845"/>
                <a:gd name="T12" fmla="*/ 0 w 717"/>
                <a:gd name="T13" fmla="*/ 0 h 845"/>
                <a:gd name="T14" fmla="*/ 238 w 717"/>
                <a:gd name="T15" fmla="*/ 198 h 845"/>
                <a:gd name="T16" fmla="*/ 429 w 717"/>
                <a:gd name="T17" fmla="*/ 408 h 845"/>
                <a:gd name="T18" fmla="*/ 626 w 717"/>
                <a:gd name="T19" fmla="*/ 623 h 845"/>
                <a:gd name="T20" fmla="*/ 775 w 717"/>
                <a:gd name="T21" fmla="*/ 845 h 845"/>
                <a:gd name="T22" fmla="*/ 775 w 717"/>
                <a:gd name="T23" fmla="*/ 845 h 8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 name="Freeform 24"/>
            <p:cNvSpPr>
              <a:spLocks/>
            </p:cNvSpPr>
            <p:nvPr/>
          </p:nvSpPr>
          <p:spPr bwMode="hidden">
            <a:xfrm>
              <a:off x="5352" y="0"/>
              <a:ext cx="408" cy="414"/>
            </a:xfrm>
            <a:custGeom>
              <a:avLst/>
              <a:gdLst>
                <a:gd name="T0" fmla="*/ 436 w 407"/>
                <a:gd name="T1" fmla="*/ 414 h 414"/>
                <a:gd name="T2" fmla="*/ 436 w 407"/>
                <a:gd name="T3" fmla="*/ 396 h 414"/>
                <a:gd name="T4" fmla="*/ 251 w 407"/>
                <a:gd name="T5" fmla="*/ 192 h 414"/>
                <a:gd name="T6" fmla="*/ 12 w 407"/>
                <a:gd name="T7" fmla="*/ 0 h 414"/>
                <a:gd name="T8" fmla="*/ 0 w 407"/>
                <a:gd name="T9" fmla="*/ 0 h 414"/>
                <a:gd name="T10" fmla="*/ 108 w 407"/>
                <a:gd name="T11" fmla="*/ 102 h 414"/>
                <a:gd name="T12" fmla="*/ 245 w 407"/>
                <a:gd name="T13" fmla="*/ 204 h 414"/>
                <a:gd name="T14" fmla="*/ 436 w 407"/>
                <a:gd name="T15" fmla="*/ 414 h 414"/>
                <a:gd name="T16" fmla="*/ 436 w 407"/>
                <a:gd name="T17" fmla="*/ 414 h 4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07" h="414">
                  <a:moveTo>
                    <a:pt x="407" y="414"/>
                  </a:moveTo>
                  <a:lnTo>
                    <a:pt x="407" y="396"/>
                  </a:lnTo>
                  <a:lnTo>
                    <a:pt x="222" y="192"/>
                  </a:lnTo>
                  <a:lnTo>
                    <a:pt x="12" y="0"/>
                  </a:lnTo>
                  <a:lnTo>
                    <a:pt x="0" y="0"/>
                  </a:lnTo>
                  <a:lnTo>
                    <a:pt x="108" y="102"/>
                  </a:lnTo>
                  <a:lnTo>
                    <a:pt x="216" y="204"/>
                  </a:lnTo>
                  <a:lnTo>
                    <a:pt x="407" y="4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 name="Freeform 25"/>
            <p:cNvSpPr>
              <a:spLocks/>
            </p:cNvSpPr>
            <p:nvPr/>
          </p:nvSpPr>
          <p:spPr bwMode="hidden">
            <a:xfrm>
              <a:off x="6" y="0"/>
              <a:ext cx="858" cy="1409"/>
            </a:xfrm>
            <a:custGeom>
              <a:avLst/>
              <a:gdLst>
                <a:gd name="T0" fmla="*/ 0 w 855"/>
                <a:gd name="T1" fmla="*/ 1361 h 1409"/>
                <a:gd name="T2" fmla="*/ 0 w 855"/>
                <a:gd name="T3" fmla="*/ 1409 h 1409"/>
                <a:gd name="T4" fmla="*/ 54 w 855"/>
                <a:gd name="T5" fmla="*/ 1211 h 1409"/>
                <a:gd name="T6" fmla="*/ 126 w 855"/>
                <a:gd name="T7" fmla="*/ 1013 h 1409"/>
                <a:gd name="T8" fmla="*/ 215 w 855"/>
                <a:gd name="T9" fmla="*/ 827 h 1409"/>
                <a:gd name="T10" fmla="*/ 311 w 855"/>
                <a:gd name="T11" fmla="*/ 647 h 1409"/>
                <a:gd name="T12" fmla="*/ 431 w 855"/>
                <a:gd name="T13" fmla="*/ 474 h 1409"/>
                <a:gd name="T14" fmla="*/ 556 w 855"/>
                <a:gd name="T15" fmla="*/ 312 h 1409"/>
                <a:gd name="T16" fmla="*/ 700 w 855"/>
                <a:gd name="T17" fmla="*/ 150 h 1409"/>
                <a:gd name="T18" fmla="*/ 855 w 855"/>
                <a:gd name="T19" fmla="*/ 0 h 1409"/>
                <a:gd name="T20" fmla="*/ 837 w 855"/>
                <a:gd name="T21" fmla="*/ 0 h 1409"/>
                <a:gd name="T22" fmla="*/ 688 w 855"/>
                <a:gd name="T23" fmla="*/ 144 h 1409"/>
                <a:gd name="T24" fmla="*/ 550 w 855"/>
                <a:gd name="T25" fmla="*/ 300 h 1409"/>
                <a:gd name="T26" fmla="*/ 425 w 855"/>
                <a:gd name="T27" fmla="*/ 462 h 1409"/>
                <a:gd name="T28" fmla="*/ 311 w 855"/>
                <a:gd name="T29" fmla="*/ 629 h 1409"/>
                <a:gd name="T30" fmla="*/ 215 w 855"/>
                <a:gd name="T31" fmla="*/ 803 h 1409"/>
                <a:gd name="T32" fmla="*/ 132 w 855"/>
                <a:gd name="T33" fmla="*/ 983 h 1409"/>
                <a:gd name="T34" fmla="*/ 60 w 855"/>
                <a:gd name="T35" fmla="*/ 1169 h 1409"/>
                <a:gd name="T36" fmla="*/ 0 w 855"/>
                <a:gd name="T37" fmla="*/ 1361 h 1409"/>
                <a:gd name="T38" fmla="*/ 0 w 855"/>
                <a:gd name="T39" fmla="*/ 1361 h 1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a:noFill/>
            </a:ln>
            <a:extLst/>
          </p:spPr>
          <p:txBody>
            <a:bodyPr/>
            <a:lstStyle/>
            <a:p>
              <a:pPr>
                <a:defRPr/>
              </a:pPr>
              <a:endParaRPr lang="zh-CN" altLang="en-US">
                <a:ea typeface="宋体" pitchFamily="2" charset="-122"/>
              </a:endParaRPr>
            </a:p>
          </p:txBody>
        </p:sp>
        <p:sp>
          <p:nvSpPr>
            <p:cNvPr id="15" name="Freeform 26"/>
            <p:cNvSpPr>
              <a:spLocks/>
            </p:cNvSpPr>
            <p:nvPr/>
          </p:nvSpPr>
          <p:spPr bwMode="hidden">
            <a:xfrm>
              <a:off x="6" y="0"/>
              <a:ext cx="588" cy="599"/>
            </a:xfrm>
            <a:custGeom>
              <a:avLst/>
              <a:gdLst>
                <a:gd name="T0" fmla="*/ 644 w 586"/>
                <a:gd name="T1" fmla="*/ 0 h 599"/>
                <a:gd name="T2" fmla="*/ 626 w 586"/>
                <a:gd name="T3" fmla="*/ 0 h 599"/>
                <a:gd name="T4" fmla="*/ 436 w 586"/>
                <a:gd name="T5" fmla="*/ 132 h 599"/>
                <a:gd name="T6" fmla="*/ 286 w 586"/>
                <a:gd name="T7" fmla="*/ 270 h 599"/>
                <a:gd name="T8" fmla="*/ 120 w 586"/>
                <a:gd name="T9" fmla="*/ 420 h 599"/>
                <a:gd name="T10" fmla="*/ 0 w 586"/>
                <a:gd name="T11" fmla="*/ 575 h 599"/>
                <a:gd name="T12" fmla="*/ 0 w 586"/>
                <a:gd name="T13" fmla="*/ 599 h 599"/>
                <a:gd name="T14" fmla="*/ 120 w 586"/>
                <a:gd name="T15" fmla="*/ 432 h 599"/>
                <a:gd name="T16" fmla="*/ 286 w 586"/>
                <a:gd name="T17" fmla="*/ 282 h 599"/>
                <a:gd name="T18" fmla="*/ 444 w 586"/>
                <a:gd name="T19" fmla="*/ 138 h 599"/>
                <a:gd name="T20" fmla="*/ 644 w 586"/>
                <a:gd name="T21" fmla="*/ 0 h 599"/>
                <a:gd name="T22" fmla="*/ 644 w 586"/>
                <a:gd name="T23" fmla="*/ 0 h 59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 name="Freeform 27"/>
            <p:cNvSpPr>
              <a:spLocks/>
            </p:cNvSpPr>
            <p:nvPr/>
          </p:nvSpPr>
          <p:spPr bwMode="hidden">
            <a:xfrm>
              <a:off x="6" y="0"/>
              <a:ext cx="270" cy="252"/>
            </a:xfrm>
            <a:custGeom>
              <a:avLst/>
              <a:gdLst>
                <a:gd name="T0" fmla="*/ 298 w 269"/>
                <a:gd name="T1" fmla="*/ 0 h 252"/>
                <a:gd name="T2" fmla="*/ 280 w 269"/>
                <a:gd name="T3" fmla="*/ 0 h 252"/>
                <a:gd name="T4" fmla="*/ 120 w 269"/>
                <a:gd name="T5" fmla="*/ 114 h 252"/>
                <a:gd name="T6" fmla="*/ 60 w 269"/>
                <a:gd name="T7" fmla="*/ 174 h 252"/>
                <a:gd name="T8" fmla="*/ 0 w 269"/>
                <a:gd name="T9" fmla="*/ 234 h 252"/>
                <a:gd name="T10" fmla="*/ 0 w 269"/>
                <a:gd name="T11" fmla="*/ 252 h 252"/>
                <a:gd name="T12" fmla="*/ 126 w 269"/>
                <a:gd name="T13" fmla="*/ 120 h 252"/>
                <a:gd name="T14" fmla="*/ 298 w 269"/>
                <a:gd name="T15" fmla="*/ 0 h 252"/>
                <a:gd name="T16" fmla="*/ 298 w 269"/>
                <a:gd name="T17" fmla="*/ 0 h 2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9" h="252">
                  <a:moveTo>
                    <a:pt x="269" y="0"/>
                  </a:moveTo>
                  <a:lnTo>
                    <a:pt x="251" y="0"/>
                  </a:lnTo>
                  <a:lnTo>
                    <a:pt x="120" y="114"/>
                  </a:lnTo>
                  <a:lnTo>
                    <a:pt x="60" y="174"/>
                  </a:lnTo>
                  <a:lnTo>
                    <a:pt x="0" y="234"/>
                  </a:lnTo>
                  <a:lnTo>
                    <a:pt x="0" y="252"/>
                  </a:lnTo>
                  <a:lnTo>
                    <a:pt x="126" y="120"/>
                  </a:lnTo>
                  <a:lnTo>
                    <a:pt x="26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 name="Line 28"/>
            <p:cNvSpPr>
              <a:spLocks noChangeShapeType="1"/>
            </p:cNvSpPr>
            <p:nvPr/>
          </p:nvSpPr>
          <p:spPr bwMode="hidden">
            <a:xfrm>
              <a:off x="1" y="2749"/>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Line 29"/>
            <p:cNvSpPr>
              <a:spLocks noChangeShapeType="1"/>
            </p:cNvSpPr>
            <p:nvPr/>
          </p:nvSpPr>
          <p:spPr bwMode="hidden">
            <a:xfrm>
              <a:off x="1" y="2356"/>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Line 30"/>
            <p:cNvSpPr>
              <a:spLocks noChangeShapeType="1"/>
            </p:cNvSpPr>
            <p:nvPr/>
          </p:nvSpPr>
          <p:spPr bwMode="hidden">
            <a:xfrm>
              <a:off x="1" y="3142"/>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0" name="Group 31"/>
            <p:cNvGrpSpPr>
              <a:grpSpLocks/>
            </p:cNvGrpSpPr>
            <p:nvPr/>
          </p:nvGrpSpPr>
          <p:grpSpPr bwMode="auto">
            <a:xfrm>
              <a:off x="1" y="392"/>
              <a:ext cx="5758" cy="1571"/>
              <a:chOff x="1" y="392"/>
              <a:chExt cx="5758" cy="1571"/>
            </a:xfrm>
          </p:grpSpPr>
          <p:sp>
            <p:nvSpPr>
              <p:cNvPr id="23" name="Line 32"/>
              <p:cNvSpPr>
                <a:spLocks noChangeShapeType="1"/>
              </p:cNvSpPr>
              <p:nvPr userDrawn="1"/>
            </p:nvSpPr>
            <p:spPr bwMode="hidden">
              <a:xfrm>
                <a:off x="1" y="784"/>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Line 33"/>
              <p:cNvSpPr>
                <a:spLocks noChangeShapeType="1"/>
              </p:cNvSpPr>
              <p:nvPr userDrawn="1"/>
            </p:nvSpPr>
            <p:spPr bwMode="hidden">
              <a:xfrm>
                <a:off x="1" y="1963"/>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Line 34"/>
              <p:cNvSpPr>
                <a:spLocks noChangeShapeType="1"/>
              </p:cNvSpPr>
              <p:nvPr userDrawn="1"/>
            </p:nvSpPr>
            <p:spPr bwMode="hidden">
              <a:xfrm>
                <a:off x="1" y="1570"/>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Line 35"/>
              <p:cNvSpPr>
                <a:spLocks noChangeShapeType="1"/>
              </p:cNvSpPr>
              <p:nvPr userDrawn="1"/>
            </p:nvSpPr>
            <p:spPr bwMode="hidden">
              <a:xfrm>
                <a:off x="1" y="1177"/>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 name="Line 36"/>
              <p:cNvSpPr>
                <a:spLocks noChangeShapeType="1"/>
              </p:cNvSpPr>
              <p:nvPr userDrawn="1"/>
            </p:nvSpPr>
            <p:spPr bwMode="hidden">
              <a:xfrm>
                <a:off x="1" y="392"/>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 name="Line 37"/>
            <p:cNvSpPr>
              <a:spLocks noChangeShapeType="1"/>
            </p:cNvSpPr>
            <p:nvPr/>
          </p:nvSpPr>
          <p:spPr bwMode="hidden">
            <a:xfrm>
              <a:off x="1" y="3928"/>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Line 38"/>
            <p:cNvSpPr>
              <a:spLocks noChangeShapeType="1"/>
            </p:cNvSpPr>
            <p:nvPr/>
          </p:nvSpPr>
          <p:spPr bwMode="hidden">
            <a:xfrm>
              <a:off x="1" y="3535"/>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82311" name="Rectangle 39"/>
          <p:cNvSpPr>
            <a:spLocks noGrp="1" noChangeArrowheads="1"/>
          </p:cNvSpPr>
          <p:nvPr>
            <p:ph type="ctrTitle" sz="quarter"/>
          </p:nvPr>
        </p:nvSpPr>
        <p:spPr>
          <a:xfrm>
            <a:off x="685800" y="1692275"/>
            <a:ext cx="7772400" cy="1736725"/>
          </a:xfrm>
        </p:spPr>
        <p:txBody>
          <a:bodyPr anchor="b"/>
          <a:lstStyle>
            <a:lvl1pPr>
              <a:defRPr sz="5400"/>
            </a:lvl1pPr>
          </a:lstStyle>
          <a:p>
            <a:pPr lvl="0"/>
            <a:r>
              <a:rPr lang="zh-CN" altLang="en-US" noProof="0" smtClean="0"/>
              <a:t>单击此处编辑母版标题样式</a:t>
            </a:r>
          </a:p>
        </p:txBody>
      </p:sp>
      <p:sp>
        <p:nvSpPr>
          <p:cNvPr id="182312" name="Rectangle 40"/>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41" name="Rectangle 41"/>
          <p:cNvSpPr>
            <a:spLocks noGrp="1" noChangeArrowheads="1"/>
          </p:cNvSpPr>
          <p:nvPr>
            <p:ph type="dt" sz="quarter" idx="10"/>
          </p:nvPr>
        </p:nvSpPr>
        <p:spPr/>
        <p:txBody>
          <a:bodyPr/>
          <a:lstStyle>
            <a:lvl1pPr>
              <a:defRPr/>
            </a:lvl1pPr>
          </a:lstStyle>
          <a:p>
            <a:pPr>
              <a:defRPr/>
            </a:pPr>
            <a:endParaRPr lang="en-US" altLang="zh-CN"/>
          </a:p>
        </p:txBody>
      </p:sp>
      <p:sp>
        <p:nvSpPr>
          <p:cNvPr id="42" name="Rectangle 42"/>
          <p:cNvSpPr>
            <a:spLocks noGrp="1" noChangeArrowheads="1"/>
          </p:cNvSpPr>
          <p:nvPr>
            <p:ph type="ftr" sz="quarter" idx="11"/>
          </p:nvPr>
        </p:nvSpPr>
        <p:spPr/>
        <p:txBody>
          <a:bodyPr/>
          <a:lstStyle>
            <a:lvl1pPr>
              <a:defRPr/>
            </a:lvl1pPr>
          </a:lstStyle>
          <a:p>
            <a:pPr>
              <a:defRPr/>
            </a:pPr>
            <a:endParaRPr lang="en-US" altLang="zh-CN"/>
          </a:p>
        </p:txBody>
      </p:sp>
      <p:sp>
        <p:nvSpPr>
          <p:cNvPr id="43" name="Rectangle 43"/>
          <p:cNvSpPr>
            <a:spLocks noGrp="1" noChangeArrowheads="1"/>
          </p:cNvSpPr>
          <p:nvPr>
            <p:ph type="sldNum" sz="quarter" idx="12"/>
          </p:nvPr>
        </p:nvSpPr>
        <p:spPr/>
        <p:txBody>
          <a:bodyPr/>
          <a:lstStyle>
            <a:lvl1pPr>
              <a:defRPr/>
            </a:lvl1pPr>
          </a:lstStyle>
          <a:p>
            <a:pPr>
              <a:defRPr/>
            </a:pPr>
            <a:fld id="{5F077A95-F7B2-4ED3-99FF-0D67A1696145}" type="slidenum">
              <a:rPr lang="en-US" altLang="zh-CN"/>
              <a:pPr>
                <a:defRPr/>
              </a:pPr>
              <a:t>‹#›</a:t>
            </a:fld>
            <a:endParaRPr lang="en-US" altLang="zh-CN"/>
          </a:p>
        </p:txBody>
      </p:sp>
    </p:spTree>
    <p:extLst>
      <p:ext uri="{BB962C8B-B14F-4D97-AF65-F5344CB8AC3E}">
        <p14:creationId xmlns:p14="http://schemas.microsoft.com/office/powerpoint/2010/main" val="1207252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734CEB86-CDF0-4D24-8D89-440C53158E23}" type="slidenum">
              <a:rPr lang="en-US" altLang="zh-CN"/>
              <a:pPr>
                <a:defRPr/>
              </a:pPr>
              <a:t>‹#›</a:t>
            </a:fld>
            <a:endParaRPr lang="en-US" altLang="zh-CN"/>
          </a:p>
        </p:txBody>
      </p:sp>
    </p:spTree>
    <p:extLst>
      <p:ext uri="{BB962C8B-B14F-4D97-AF65-F5344CB8AC3E}">
        <p14:creationId xmlns:p14="http://schemas.microsoft.com/office/powerpoint/2010/main" val="3368797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6D6B6234-A516-440E-9EA5-DA6DCE3BF4E7}" type="slidenum">
              <a:rPr lang="en-US" altLang="zh-CN"/>
              <a:pPr>
                <a:defRPr/>
              </a:pPr>
              <a:t>‹#›</a:t>
            </a:fld>
            <a:endParaRPr lang="en-US" altLang="zh-CN"/>
          </a:p>
        </p:txBody>
      </p:sp>
    </p:spTree>
    <p:extLst>
      <p:ext uri="{BB962C8B-B14F-4D97-AF65-F5344CB8AC3E}">
        <p14:creationId xmlns:p14="http://schemas.microsoft.com/office/powerpoint/2010/main" val="1984593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2CFF9D8A-9DC0-4D69-8518-70DAC50E02B1}" type="slidenum">
              <a:rPr lang="en-US" altLang="zh-CN"/>
              <a:pPr>
                <a:defRPr/>
              </a:pPr>
              <a:t>‹#›</a:t>
            </a:fld>
            <a:endParaRPr lang="en-US" altLang="zh-CN"/>
          </a:p>
        </p:txBody>
      </p:sp>
    </p:spTree>
    <p:extLst>
      <p:ext uri="{BB962C8B-B14F-4D97-AF65-F5344CB8AC3E}">
        <p14:creationId xmlns:p14="http://schemas.microsoft.com/office/powerpoint/2010/main" val="801338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B633C663-9117-46D0-9789-D5619FE2B8A0}" type="slidenum">
              <a:rPr lang="en-US" altLang="zh-CN"/>
              <a:pPr>
                <a:defRPr/>
              </a:pPr>
              <a:t>‹#›</a:t>
            </a:fld>
            <a:endParaRPr lang="en-US" altLang="zh-CN"/>
          </a:p>
        </p:txBody>
      </p:sp>
    </p:spTree>
    <p:extLst>
      <p:ext uri="{BB962C8B-B14F-4D97-AF65-F5344CB8AC3E}">
        <p14:creationId xmlns:p14="http://schemas.microsoft.com/office/powerpoint/2010/main" val="1505935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2"/>
          <p:cNvSpPr>
            <a:spLocks noGrp="1" noChangeArrowheads="1"/>
          </p:cNvSpPr>
          <p:nvPr>
            <p:ph type="sldNum" sz="quarter" idx="12"/>
          </p:nvPr>
        </p:nvSpPr>
        <p:spPr>
          <a:ln/>
        </p:spPr>
        <p:txBody>
          <a:bodyPr/>
          <a:lstStyle>
            <a:lvl1pPr>
              <a:defRPr/>
            </a:lvl1pPr>
          </a:lstStyle>
          <a:p>
            <a:pPr>
              <a:defRPr/>
            </a:pPr>
            <a:fld id="{3F13B85D-2992-4DFB-83D6-51CB1C834B37}" type="slidenum">
              <a:rPr lang="en-US" altLang="zh-CN"/>
              <a:pPr>
                <a:defRPr/>
              </a:pPr>
              <a:t>‹#›</a:t>
            </a:fld>
            <a:endParaRPr lang="en-US" altLang="zh-CN"/>
          </a:p>
        </p:txBody>
      </p:sp>
    </p:spTree>
    <p:extLst>
      <p:ext uri="{BB962C8B-B14F-4D97-AF65-F5344CB8AC3E}">
        <p14:creationId xmlns:p14="http://schemas.microsoft.com/office/powerpoint/2010/main" val="2117660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42"/>
          <p:cNvSpPr>
            <a:spLocks noGrp="1" noChangeArrowheads="1"/>
          </p:cNvSpPr>
          <p:nvPr>
            <p:ph type="sldNum" sz="quarter" idx="12"/>
          </p:nvPr>
        </p:nvSpPr>
        <p:spPr>
          <a:ln/>
        </p:spPr>
        <p:txBody>
          <a:bodyPr/>
          <a:lstStyle>
            <a:lvl1pPr>
              <a:defRPr/>
            </a:lvl1pPr>
          </a:lstStyle>
          <a:p>
            <a:pPr>
              <a:defRPr/>
            </a:pPr>
            <a:fld id="{7AAD6E0C-F80F-49F4-8C8C-7F9E6D0ECD63}" type="slidenum">
              <a:rPr lang="en-US" altLang="zh-CN"/>
              <a:pPr>
                <a:defRPr/>
              </a:pPr>
              <a:t>‹#›</a:t>
            </a:fld>
            <a:endParaRPr lang="en-US" altLang="zh-CN"/>
          </a:p>
        </p:txBody>
      </p:sp>
    </p:spTree>
    <p:extLst>
      <p:ext uri="{BB962C8B-B14F-4D97-AF65-F5344CB8AC3E}">
        <p14:creationId xmlns:p14="http://schemas.microsoft.com/office/powerpoint/2010/main" val="1847277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42"/>
          <p:cNvSpPr>
            <a:spLocks noGrp="1" noChangeArrowheads="1"/>
          </p:cNvSpPr>
          <p:nvPr>
            <p:ph type="sldNum" sz="quarter" idx="12"/>
          </p:nvPr>
        </p:nvSpPr>
        <p:spPr>
          <a:ln/>
        </p:spPr>
        <p:txBody>
          <a:bodyPr/>
          <a:lstStyle>
            <a:lvl1pPr>
              <a:defRPr/>
            </a:lvl1pPr>
          </a:lstStyle>
          <a:p>
            <a:pPr>
              <a:defRPr/>
            </a:pPr>
            <a:fld id="{10D330E0-7745-4ED6-8FBB-23F99CC5CA35}" type="slidenum">
              <a:rPr lang="en-US" altLang="zh-CN"/>
              <a:pPr>
                <a:defRPr/>
              </a:pPr>
              <a:t>‹#›</a:t>
            </a:fld>
            <a:endParaRPr lang="en-US" altLang="zh-CN"/>
          </a:p>
        </p:txBody>
      </p:sp>
    </p:spTree>
    <p:extLst>
      <p:ext uri="{BB962C8B-B14F-4D97-AF65-F5344CB8AC3E}">
        <p14:creationId xmlns:p14="http://schemas.microsoft.com/office/powerpoint/2010/main" val="2108566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42"/>
          <p:cNvSpPr>
            <a:spLocks noGrp="1" noChangeArrowheads="1"/>
          </p:cNvSpPr>
          <p:nvPr>
            <p:ph type="sldNum" sz="quarter" idx="12"/>
          </p:nvPr>
        </p:nvSpPr>
        <p:spPr>
          <a:ln/>
        </p:spPr>
        <p:txBody>
          <a:bodyPr/>
          <a:lstStyle>
            <a:lvl1pPr>
              <a:defRPr/>
            </a:lvl1pPr>
          </a:lstStyle>
          <a:p>
            <a:pPr>
              <a:defRPr/>
            </a:pPr>
            <a:fld id="{03EFB96D-3462-4B06-A9CA-C60B793F2960}" type="slidenum">
              <a:rPr lang="en-US" altLang="zh-CN"/>
              <a:pPr>
                <a:defRPr/>
              </a:pPr>
              <a:t>‹#›</a:t>
            </a:fld>
            <a:endParaRPr lang="en-US" altLang="zh-CN"/>
          </a:p>
        </p:txBody>
      </p:sp>
    </p:spTree>
    <p:extLst>
      <p:ext uri="{BB962C8B-B14F-4D97-AF65-F5344CB8AC3E}">
        <p14:creationId xmlns:p14="http://schemas.microsoft.com/office/powerpoint/2010/main" val="737388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2"/>
          <p:cNvSpPr>
            <a:spLocks noGrp="1" noChangeArrowheads="1"/>
          </p:cNvSpPr>
          <p:nvPr>
            <p:ph type="sldNum" sz="quarter" idx="12"/>
          </p:nvPr>
        </p:nvSpPr>
        <p:spPr>
          <a:ln/>
        </p:spPr>
        <p:txBody>
          <a:bodyPr/>
          <a:lstStyle>
            <a:lvl1pPr>
              <a:defRPr/>
            </a:lvl1pPr>
          </a:lstStyle>
          <a:p>
            <a:pPr>
              <a:defRPr/>
            </a:pPr>
            <a:fld id="{ADCE4DCF-1570-460A-A8CA-8C8649290F56}" type="slidenum">
              <a:rPr lang="en-US" altLang="zh-CN"/>
              <a:pPr>
                <a:defRPr/>
              </a:pPr>
              <a:t>‹#›</a:t>
            </a:fld>
            <a:endParaRPr lang="en-US" altLang="zh-CN"/>
          </a:p>
        </p:txBody>
      </p:sp>
    </p:spTree>
    <p:extLst>
      <p:ext uri="{BB962C8B-B14F-4D97-AF65-F5344CB8AC3E}">
        <p14:creationId xmlns:p14="http://schemas.microsoft.com/office/powerpoint/2010/main" val="2816338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2"/>
          <p:cNvSpPr>
            <a:spLocks noGrp="1" noChangeArrowheads="1"/>
          </p:cNvSpPr>
          <p:nvPr>
            <p:ph type="sldNum" sz="quarter" idx="12"/>
          </p:nvPr>
        </p:nvSpPr>
        <p:spPr>
          <a:ln/>
        </p:spPr>
        <p:txBody>
          <a:bodyPr/>
          <a:lstStyle>
            <a:lvl1pPr>
              <a:defRPr/>
            </a:lvl1pPr>
          </a:lstStyle>
          <a:p>
            <a:pPr>
              <a:defRPr/>
            </a:pPr>
            <a:fld id="{97E6D502-E51D-45FE-B1DA-4830384FD9CC}" type="slidenum">
              <a:rPr lang="en-US" altLang="zh-CN"/>
              <a:pPr>
                <a:defRPr/>
              </a:pPr>
              <a:t>‹#›</a:t>
            </a:fld>
            <a:endParaRPr lang="en-US" altLang="zh-CN"/>
          </a:p>
        </p:txBody>
      </p:sp>
    </p:spTree>
    <p:extLst>
      <p:ext uri="{BB962C8B-B14F-4D97-AF65-F5344CB8AC3E}">
        <p14:creationId xmlns:p14="http://schemas.microsoft.com/office/powerpoint/2010/main" val="1839385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0">
          <a:gsLst>
            <a:gs pos="0">
              <a:schemeClr val="bg2">
                <a:lumMod val="75000"/>
              </a:schemeClr>
            </a:gs>
            <a:gs pos="100000">
              <a:schemeClr val="bg2">
                <a:lumMod val="50000"/>
              </a:schemeClr>
            </a:gs>
          </a:gsLst>
          <a:lin ang="5400000" scaled="1"/>
          <a:tileRect/>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1588" y="0"/>
            <a:ext cx="9148762" cy="6851650"/>
            <a:chOff x="1" y="0"/>
            <a:chExt cx="5763" cy="4316"/>
          </a:xfrm>
        </p:grpSpPr>
        <p:sp>
          <p:nvSpPr>
            <p:cNvPr id="181251" name="Freeform 3"/>
            <p:cNvSpPr>
              <a:spLocks/>
            </p:cNvSpPr>
            <p:nvPr/>
          </p:nvSpPr>
          <p:spPr bwMode="hidden">
            <a:xfrm>
              <a:off x="5045" y="2626"/>
              <a:ext cx="719" cy="1690"/>
            </a:xfrm>
            <a:custGeom>
              <a:avLst/>
              <a:gdLst>
                <a:gd name="T0" fmla="*/ 717 w 717"/>
                <a:gd name="T1" fmla="*/ 72 h 1690"/>
                <a:gd name="T2" fmla="*/ 717 w 717"/>
                <a:gd name="T3" fmla="*/ 0 h 1690"/>
                <a:gd name="T4" fmla="*/ 699 w 717"/>
                <a:gd name="T5" fmla="*/ 101 h 1690"/>
                <a:gd name="T6" fmla="*/ 675 w 717"/>
                <a:gd name="T7" fmla="*/ 209 h 1690"/>
                <a:gd name="T8" fmla="*/ 627 w 717"/>
                <a:gd name="T9" fmla="*/ 389 h 1690"/>
                <a:gd name="T10" fmla="*/ 574 w 717"/>
                <a:gd name="T11" fmla="*/ 569 h 1690"/>
                <a:gd name="T12" fmla="*/ 502 w 717"/>
                <a:gd name="T13" fmla="*/ 749 h 1690"/>
                <a:gd name="T14" fmla="*/ 424 w 717"/>
                <a:gd name="T15" fmla="*/ 935 h 1690"/>
                <a:gd name="T16" fmla="*/ 334 w 717"/>
                <a:gd name="T17" fmla="*/ 1121 h 1690"/>
                <a:gd name="T18" fmla="*/ 233 w 717"/>
                <a:gd name="T19" fmla="*/ 1312 h 1690"/>
                <a:gd name="T20" fmla="*/ 125 w 717"/>
                <a:gd name="T21" fmla="*/ 1498 h 1690"/>
                <a:gd name="T22" fmla="*/ 0 w 717"/>
                <a:gd name="T23" fmla="*/ 1690 h 1690"/>
                <a:gd name="T24" fmla="*/ 11 w 717"/>
                <a:gd name="T25" fmla="*/ 1690 h 1690"/>
                <a:gd name="T26" fmla="*/ 137 w 717"/>
                <a:gd name="T27" fmla="*/ 1498 h 1690"/>
                <a:gd name="T28" fmla="*/ 245 w 717"/>
                <a:gd name="T29" fmla="*/ 1312 h 1690"/>
                <a:gd name="T30" fmla="*/ 346 w 717"/>
                <a:gd name="T31" fmla="*/ 1121 h 1690"/>
                <a:gd name="T32" fmla="*/ 436 w 717"/>
                <a:gd name="T33" fmla="*/ 935 h 1690"/>
                <a:gd name="T34" fmla="*/ 514 w 717"/>
                <a:gd name="T35" fmla="*/ 749 h 1690"/>
                <a:gd name="T36" fmla="*/ 585 w 717"/>
                <a:gd name="T37" fmla="*/ 569 h 1690"/>
                <a:gd name="T38" fmla="*/ 639 w 717"/>
                <a:gd name="T39" fmla="*/ 389 h 1690"/>
                <a:gd name="T40" fmla="*/ 687 w 717"/>
                <a:gd name="T41" fmla="*/ 209 h 1690"/>
                <a:gd name="T42" fmla="*/ 705 w 717"/>
                <a:gd name="T43" fmla="*/ 143 h 1690"/>
                <a:gd name="T44" fmla="*/ 717 w 717"/>
                <a:gd name="T45" fmla="*/ 72 h 1690"/>
                <a:gd name="T46" fmla="*/ 717 w 717"/>
                <a:gd name="T47" fmla="*/ 72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a:noFill/>
            </a:ln>
            <a:extLst/>
          </p:spPr>
          <p:txBody>
            <a:bodyPr/>
            <a:lstStyle/>
            <a:p>
              <a:pPr>
                <a:defRPr/>
              </a:pPr>
              <a:endParaRPr lang="zh-CN" altLang="en-US">
                <a:ea typeface="宋体" pitchFamily="2" charset="-122"/>
              </a:endParaRPr>
            </a:p>
          </p:txBody>
        </p:sp>
        <p:sp>
          <p:nvSpPr>
            <p:cNvPr id="181252" name="Freeform 4"/>
            <p:cNvSpPr>
              <a:spLocks/>
            </p:cNvSpPr>
            <p:nvPr/>
          </p:nvSpPr>
          <p:spPr bwMode="hidden">
            <a:xfrm>
              <a:off x="5386" y="3794"/>
              <a:ext cx="378" cy="522"/>
            </a:xfrm>
            <a:custGeom>
              <a:avLst/>
              <a:gdLst>
                <a:gd name="T0" fmla="*/ 377 w 377"/>
                <a:gd name="T1" fmla="*/ 0 h 522"/>
                <a:gd name="T2" fmla="*/ 293 w 377"/>
                <a:gd name="T3" fmla="*/ 132 h 522"/>
                <a:gd name="T4" fmla="*/ 204 w 377"/>
                <a:gd name="T5" fmla="*/ 264 h 522"/>
                <a:gd name="T6" fmla="*/ 102 w 377"/>
                <a:gd name="T7" fmla="*/ 396 h 522"/>
                <a:gd name="T8" fmla="*/ 0 w 377"/>
                <a:gd name="T9" fmla="*/ 522 h 522"/>
                <a:gd name="T10" fmla="*/ 12 w 377"/>
                <a:gd name="T11" fmla="*/ 522 h 522"/>
                <a:gd name="T12" fmla="*/ 114 w 377"/>
                <a:gd name="T13" fmla="*/ 402 h 522"/>
                <a:gd name="T14" fmla="*/ 204 w 377"/>
                <a:gd name="T15" fmla="*/ 282 h 522"/>
                <a:gd name="T16" fmla="*/ 377 w 377"/>
                <a:gd name="T17" fmla="*/ 24 h 522"/>
                <a:gd name="T18" fmla="*/ 377 w 377"/>
                <a:gd name="T19" fmla="*/ 0 h 522"/>
                <a:gd name="T20" fmla="*/ 377 w 377"/>
                <a:gd name="T21"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a:noFill/>
            </a:ln>
            <a:extLst/>
          </p:spPr>
          <p:txBody>
            <a:bodyPr/>
            <a:lstStyle/>
            <a:p>
              <a:pPr>
                <a:defRPr/>
              </a:pPr>
              <a:endParaRPr lang="zh-CN" altLang="en-US">
                <a:ea typeface="宋体" pitchFamily="2" charset="-122"/>
              </a:endParaRPr>
            </a:p>
          </p:txBody>
        </p:sp>
        <p:sp>
          <p:nvSpPr>
            <p:cNvPr id="181253" name="Freeform 5"/>
            <p:cNvSpPr>
              <a:spLocks/>
            </p:cNvSpPr>
            <p:nvPr/>
          </p:nvSpPr>
          <p:spPr bwMode="hidden">
            <a:xfrm>
              <a:off x="5680" y="4214"/>
              <a:ext cx="84" cy="102"/>
            </a:xfrm>
            <a:custGeom>
              <a:avLst/>
              <a:gdLst>
                <a:gd name="T0" fmla="*/ 0 w 84"/>
                <a:gd name="T1" fmla="*/ 102 h 102"/>
                <a:gd name="T2" fmla="*/ 18 w 84"/>
                <a:gd name="T3" fmla="*/ 102 h 102"/>
                <a:gd name="T4" fmla="*/ 48 w 84"/>
                <a:gd name="T5" fmla="*/ 60 h 102"/>
                <a:gd name="T6" fmla="*/ 84 w 84"/>
                <a:gd name="T7" fmla="*/ 24 h 102"/>
                <a:gd name="T8" fmla="*/ 84 w 84"/>
                <a:gd name="T9" fmla="*/ 0 h 102"/>
                <a:gd name="T10" fmla="*/ 42 w 84"/>
                <a:gd name="T11" fmla="*/ 54 h 102"/>
                <a:gd name="T12" fmla="*/ 0 w 84"/>
                <a:gd name="T13" fmla="*/ 102 h 102"/>
                <a:gd name="T14" fmla="*/ 0 w 84"/>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a:noFill/>
            </a:ln>
            <a:extLst/>
          </p:spPr>
          <p:txBody>
            <a:bodyPr/>
            <a:lstStyle/>
            <a:p>
              <a:pPr>
                <a:defRPr/>
              </a:pPr>
              <a:endParaRPr lang="zh-CN" altLang="en-US">
                <a:ea typeface="宋体" pitchFamily="2" charset="-122"/>
              </a:endParaRPr>
            </a:p>
          </p:txBody>
        </p:sp>
        <p:grpSp>
          <p:nvGrpSpPr>
            <p:cNvPr id="1035" name="Group 6"/>
            <p:cNvGrpSpPr>
              <a:grpSpLocks/>
            </p:cNvGrpSpPr>
            <p:nvPr/>
          </p:nvGrpSpPr>
          <p:grpSpPr bwMode="auto">
            <a:xfrm>
              <a:off x="288" y="0"/>
              <a:ext cx="5098" cy="4316"/>
              <a:chOff x="288" y="0"/>
              <a:chExt cx="5098" cy="4316"/>
            </a:xfrm>
          </p:grpSpPr>
          <p:sp>
            <p:nvSpPr>
              <p:cNvPr id="181255" name="Freeform 7"/>
              <p:cNvSpPr>
                <a:spLocks/>
              </p:cNvSpPr>
              <p:nvPr userDrawn="1"/>
            </p:nvSpPr>
            <p:spPr bwMode="hidden">
              <a:xfrm>
                <a:off x="2789" y="0"/>
                <a:ext cx="72" cy="4316"/>
              </a:xfrm>
              <a:custGeom>
                <a:avLst/>
                <a:gdLst>
                  <a:gd name="T0" fmla="*/ 0 w 72"/>
                  <a:gd name="T1" fmla="*/ 0 h 4316"/>
                  <a:gd name="T2" fmla="*/ 60 w 72"/>
                  <a:gd name="T3" fmla="*/ 4316 h 4316"/>
                  <a:gd name="T4" fmla="*/ 72 w 72"/>
                  <a:gd name="T5" fmla="*/ 4316 h 4316"/>
                  <a:gd name="T6" fmla="*/ 12 w 72"/>
                  <a:gd name="T7" fmla="*/ 0 h 4316"/>
                  <a:gd name="T8" fmla="*/ 0 w 72"/>
                  <a:gd name="T9" fmla="*/ 0 h 4316"/>
                  <a:gd name="T10" fmla="*/ 0 w 72"/>
                  <a:gd name="T11" fmla="*/ 0 h 4316"/>
                </a:gdLst>
                <a:ahLst/>
                <a:cxnLst>
                  <a:cxn ang="0">
                    <a:pos x="T0" y="T1"/>
                  </a:cxn>
                  <a:cxn ang="0">
                    <a:pos x="T2" y="T3"/>
                  </a:cxn>
                  <a:cxn ang="0">
                    <a:pos x="T4" y="T5"/>
                  </a:cxn>
                  <a:cxn ang="0">
                    <a:pos x="T6" y="T7"/>
                  </a:cxn>
                  <a:cxn ang="0">
                    <a:pos x="T8" y="T9"/>
                  </a:cxn>
                  <a:cxn ang="0">
                    <a:pos x="T10" y="T11"/>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a:noFill/>
              </a:ln>
              <a:extLst/>
            </p:spPr>
            <p:txBody>
              <a:bodyPr/>
              <a:lstStyle/>
              <a:p>
                <a:pPr>
                  <a:defRPr/>
                </a:pPr>
                <a:endParaRPr lang="zh-CN" altLang="en-US">
                  <a:ea typeface="宋体" pitchFamily="2" charset="-122"/>
                </a:endParaRPr>
              </a:p>
            </p:txBody>
          </p:sp>
          <p:sp>
            <p:nvSpPr>
              <p:cNvPr id="181256" name="Freeform 8"/>
              <p:cNvSpPr>
                <a:spLocks/>
              </p:cNvSpPr>
              <p:nvPr userDrawn="1"/>
            </p:nvSpPr>
            <p:spPr bwMode="hidden">
              <a:xfrm>
                <a:off x="3089" y="0"/>
                <a:ext cx="174" cy="4316"/>
              </a:xfrm>
              <a:custGeom>
                <a:avLst/>
                <a:gdLst>
                  <a:gd name="T0" fmla="*/ 24 w 174"/>
                  <a:gd name="T1" fmla="*/ 0 h 4316"/>
                  <a:gd name="T2" fmla="*/ 12 w 174"/>
                  <a:gd name="T3" fmla="*/ 0 h 4316"/>
                  <a:gd name="T4" fmla="*/ 42 w 174"/>
                  <a:gd name="T5" fmla="*/ 216 h 4316"/>
                  <a:gd name="T6" fmla="*/ 72 w 174"/>
                  <a:gd name="T7" fmla="*/ 444 h 4316"/>
                  <a:gd name="T8" fmla="*/ 96 w 174"/>
                  <a:gd name="T9" fmla="*/ 689 h 4316"/>
                  <a:gd name="T10" fmla="*/ 120 w 174"/>
                  <a:gd name="T11" fmla="*/ 947 h 4316"/>
                  <a:gd name="T12" fmla="*/ 132 w 174"/>
                  <a:gd name="T13" fmla="*/ 1211 h 4316"/>
                  <a:gd name="T14" fmla="*/ 150 w 174"/>
                  <a:gd name="T15" fmla="*/ 1487 h 4316"/>
                  <a:gd name="T16" fmla="*/ 156 w 174"/>
                  <a:gd name="T17" fmla="*/ 1768 h 4316"/>
                  <a:gd name="T18" fmla="*/ 162 w 174"/>
                  <a:gd name="T19" fmla="*/ 2062 h 4316"/>
                  <a:gd name="T20" fmla="*/ 156 w 174"/>
                  <a:gd name="T21" fmla="*/ 2644 h 4316"/>
                  <a:gd name="T22" fmla="*/ 126 w 174"/>
                  <a:gd name="T23" fmla="*/ 3225 h 4316"/>
                  <a:gd name="T24" fmla="*/ 108 w 174"/>
                  <a:gd name="T25" fmla="*/ 3507 h 4316"/>
                  <a:gd name="T26" fmla="*/ 78 w 174"/>
                  <a:gd name="T27" fmla="*/ 3788 h 4316"/>
                  <a:gd name="T28" fmla="*/ 42 w 174"/>
                  <a:gd name="T29" fmla="*/ 4058 h 4316"/>
                  <a:gd name="T30" fmla="*/ 0 w 174"/>
                  <a:gd name="T31" fmla="*/ 4316 h 4316"/>
                  <a:gd name="T32" fmla="*/ 12 w 174"/>
                  <a:gd name="T33" fmla="*/ 4316 h 4316"/>
                  <a:gd name="T34" fmla="*/ 54 w 174"/>
                  <a:gd name="T35" fmla="*/ 4058 h 4316"/>
                  <a:gd name="T36" fmla="*/ 90 w 174"/>
                  <a:gd name="T37" fmla="*/ 3782 h 4316"/>
                  <a:gd name="T38" fmla="*/ 120 w 174"/>
                  <a:gd name="T39" fmla="*/ 3507 h 4316"/>
                  <a:gd name="T40" fmla="*/ 138 w 174"/>
                  <a:gd name="T41" fmla="*/ 3219 h 4316"/>
                  <a:gd name="T42" fmla="*/ 168 w 174"/>
                  <a:gd name="T43" fmla="*/ 2638 h 4316"/>
                  <a:gd name="T44" fmla="*/ 174 w 174"/>
                  <a:gd name="T45" fmla="*/ 2056 h 4316"/>
                  <a:gd name="T46" fmla="*/ 168 w 174"/>
                  <a:gd name="T47" fmla="*/ 1768 h 4316"/>
                  <a:gd name="T48" fmla="*/ 162 w 174"/>
                  <a:gd name="T49" fmla="*/ 1487 h 4316"/>
                  <a:gd name="T50" fmla="*/ 144 w 174"/>
                  <a:gd name="T51" fmla="*/ 1211 h 4316"/>
                  <a:gd name="T52" fmla="*/ 132 w 174"/>
                  <a:gd name="T53" fmla="*/ 941 h 4316"/>
                  <a:gd name="T54" fmla="*/ 108 w 174"/>
                  <a:gd name="T55" fmla="*/ 689 h 4316"/>
                  <a:gd name="T56" fmla="*/ 84 w 174"/>
                  <a:gd name="T57" fmla="*/ 444 h 4316"/>
                  <a:gd name="T58" fmla="*/ 54 w 174"/>
                  <a:gd name="T59" fmla="*/ 216 h 4316"/>
                  <a:gd name="T60" fmla="*/ 24 w 174"/>
                  <a:gd name="T61" fmla="*/ 0 h 4316"/>
                  <a:gd name="T62" fmla="*/ 24 w 174"/>
                  <a:gd name="T63"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a:noFill/>
              </a:ln>
              <a:extLst/>
            </p:spPr>
            <p:txBody>
              <a:bodyPr/>
              <a:lstStyle/>
              <a:p>
                <a:pPr>
                  <a:defRPr/>
                </a:pPr>
                <a:endParaRPr lang="zh-CN" altLang="en-US">
                  <a:ea typeface="宋体" pitchFamily="2" charset="-122"/>
                </a:endParaRPr>
              </a:p>
            </p:txBody>
          </p:sp>
          <p:sp>
            <p:nvSpPr>
              <p:cNvPr id="181257" name="Freeform 9"/>
              <p:cNvSpPr>
                <a:spLocks/>
              </p:cNvSpPr>
              <p:nvPr userDrawn="1"/>
            </p:nvSpPr>
            <p:spPr bwMode="hidden">
              <a:xfrm>
                <a:off x="3358" y="0"/>
                <a:ext cx="337" cy="4316"/>
              </a:xfrm>
              <a:custGeom>
                <a:avLst/>
                <a:gdLst>
                  <a:gd name="T0" fmla="*/ 329 w 335"/>
                  <a:gd name="T1" fmla="*/ 2014 h 4316"/>
                  <a:gd name="T2" fmla="*/ 317 w 335"/>
                  <a:gd name="T3" fmla="*/ 1726 h 4316"/>
                  <a:gd name="T4" fmla="*/ 293 w 335"/>
                  <a:gd name="T5" fmla="*/ 1445 h 4316"/>
                  <a:gd name="T6" fmla="*/ 263 w 335"/>
                  <a:gd name="T7" fmla="*/ 1175 h 4316"/>
                  <a:gd name="T8" fmla="*/ 228 w 335"/>
                  <a:gd name="T9" fmla="*/ 917 h 4316"/>
                  <a:gd name="T10" fmla="*/ 186 w 335"/>
                  <a:gd name="T11" fmla="*/ 665 h 4316"/>
                  <a:gd name="T12" fmla="*/ 132 w 335"/>
                  <a:gd name="T13" fmla="*/ 432 h 4316"/>
                  <a:gd name="T14" fmla="*/ 78 w 335"/>
                  <a:gd name="T15" fmla="*/ 204 h 4316"/>
                  <a:gd name="T16" fmla="*/ 12 w 335"/>
                  <a:gd name="T17" fmla="*/ 0 h 4316"/>
                  <a:gd name="T18" fmla="*/ 0 w 335"/>
                  <a:gd name="T19" fmla="*/ 0 h 4316"/>
                  <a:gd name="T20" fmla="*/ 66 w 335"/>
                  <a:gd name="T21" fmla="*/ 204 h 4316"/>
                  <a:gd name="T22" fmla="*/ 120 w 335"/>
                  <a:gd name="T23" fmla="*/ 432 h 4316"/>
                  <a:gd name="T24" fmla="*/ 174 w 335"/>
                  <a:gd name="T25" fmla="*/ 665 h 4316"/>
                  <a:gd name="T26" fmla="*/ 216 w 335"/>
                  <a:gd name="T27" fmla="*/ 917 h 4316"/>
                  <a:gd name="T28" fmla="*/ 251 w 335"/>
                  <a:gd name="T29" fmla="*/ 1175 h 4316"/>
                  <a:gd name="T30" fmla="*/ 281 w 335"/>
                  <a:gd name="T31" fmla="*/ 1445 h 4316"/>
                  <a:gd name="T32" fmla="*/ 305 w 335"/>
                  <a:gd name="T33" fmla="*/ 1726 h 4316"/>
                  <a:gd name="T34" fmla="*/ 317 w 335"/>
                  <a:gd name="T35" fmla="*/ 2014 h 4316"/>
                  <a:gd name="T36" fmla="*/ 323 w 335"/>
                  <a:gd name="T37" fmla="*/ 2314 h 4316"/>
                  <a:gd name="T38" fmla="*/ 317 w 335"/>
                  <a:gd name="T39" fmla="*/ 2608 h 4316"/>
                  <a:gd name="T40" fmla="*/ 305 w 335"/>
                  <a:gd name="T41" fmla="*/ 2907 h 4316"/>
                  <a:gd name="T42" fmla="*/ 281 w 335"/>
                  <a:gd name="T43" fmla="*/ 3201 h 4316"/>
                  <a:gd name="T44" fmla="*/ 257 w 335"/>
                  <a:gd name="T45" fmla="*/ 3489 h 4316"/>
                  <a:gd name="T46" fmla="*/ 216 w 335"/>
                  <a:gd name="T47" fmla="*/ 3777 h 4316"/>
                  <a:gd name="T48" fmla="*/ 174 w 335"/>
                  <a:gd name="T49" fmla="*/ 4052 h 4316"/>
                  <a:gd name="T50" fmla="*/ 120 w 335"/>
                  <a:gd name="T51" fmla="*/ 4316 h 4316"/>
                  <a:gd name="T52" fmla="*/ 132 w 335"/>
                  <a:gd name="T53" fmla="*/ 4316 h 4316"/>
                  <a:gd name="T54" fmla="*/ 186 w 335"/>
                  <a:gd name="T55" fmla="*/ 4052 h 4316"/>
                  <a:gd name="T56" fmla="*/ 228 w 335"/>
                  <a:gd name="T57" fmla="*/ 3777 h 4316"/>
                  <a:gd name="T58" fmla="*/ 269 w 335"/>
                  <a:gd name="T59" fmla="*/ 3489 h 4316"/>
                  <a:gd name="T60" fmla="*/ 293 w 335"/>
                  <a:gd name="T61" fmla="*/ 3201 h 4316"/>
                  <a:gd name="T62" fmla="*/ 317 w 335"/>
                  <a:gd name="T63" fmla="*/ 2907 h 4316"/>
                  <a:gd name="T64" fmla="*/ 329 w 335"/>
                  <a:gd name="T65" fmla="*/ 2608 h 4316"/>
                  <a:gd name="T66" fmla="*/ 335 w 335"/>
                  <a:gd name="T67" fmla="*/ 2314 h 4316"/>
                  <a:gd name="T68" fmla="*/ 329 w 335"/>
                  <a:gd name="T69" fmla="*/ 2014 h 4316"/>
                  <a:gd name="T70" fmla="*/ 329 w 335"/>
                  <a:gd name="T71" fmla="*/ 201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a:noFill/>
              </a:ln>
              <a:extLst/>
            </p:spPr>
            <p:txBody>
              <a:bodyPr/>
              <a:lstStyle/>
              <a:p>
                <a:pPr>
                  <a:defRPr/>
                </a:pPr>
                <a:endParaRPr lang="zh-CN" altLang="en-US">
                  <a:ea typeface="宋体" pitchFamily="2" charset="-122"/>
                </a:endParaRPr>
              </a:p>
            </p:txBody>
          </p:sp>
          <p:sp>
            <p:nvSpPr>
              <p:cNvPr id="181258" name="Freeform 10"/>
              <p:cNvSpPr>
                <a:spLocks/>
              </p:cNvSpPr>
              <p:nvPr userDrawn="1"/>
            </p:nvSpPr>
            <p:spPr bwMode="hidden">
              <a:xfrm>
                <a:off x="3676" y="0"/>
                <a:ext cx="427" cy="4316"/>
              </a:xfrm>
              <a:custGeom>
                <a:avLst/>
                <a:gdLst>
                  <a:gd name="T0" fmla="*/ 413 w 425"/>
                  <a:gd name="T1" fmla="*/ 1924 h 4316"/>
                  <a:gd name="T2" fmla="*/ 395 w 425"/>
                  <a:gd name="T3" fmla="*/ 1690 h 4316"/>
                  <a:gd name="T4" fmla="*/ 365 w 425"/>
                  <a:gd name="T5" fmla="*/ 1457 h 4316"/>
                  <a:gd name="T6" fmla="*/ 329 w 425"/>
                  <a:gd name="T7" fmla="*/ 1229 h 4316"/>
                  <a:gd name="T8" fmla="*/ 281 w 425"/>
                  <a:gd name="T9" fmla="*/ 1001 h 4316"/>
                  <a:gd name="T10" fmla="*/ 227 w 425"/>
                  <a:gd name="T11" fmla="*/ 761 h 4316"/>
                  <a:gd name="T12" fmla="*/ 162 w 425"/>
                  <a:gd name="T13" fmla="*/ 522 h 4316"/>
                  <a:gd name="T14" fmla="*/ 90 w 425"/>
                  <a:gd name="T15" fmla="*/ 270 h 4316"/>
                  <a:gd name="T16" fmla="*/ 12 w 425"/>
                  <a:gd name="T17" fmla="*/ 0 h 4316"/>
                  <a:gd name="T18" fmla="*/ 0 w 425"/>
                  <a:gd name="T19" fmla="*/ 0 h 4316"/>
                  <a:gd name="T20" fmla="*/ 84 w 425"/>
                  <a:gd name="T21" fmla="*/ 270 h 4316"/>
                  <a:gd name="T22" fmla="*/ 156 w 425"/>
                  <a:gd name="T23" fmla="*/ 522 h 4316"/>
                  <a:gd name="T24" fmla="*/ 216 w 425"/>
                  <a:gd name="T25" fmla="*/ 767 h 4316"/>
                  <a:gd name="T26" fmla="*/ 275 w 425"/>
                  <a:gd name="T27" fmla="*/ 1001 h 4316"/>
                  <a:gd name="T28" fmla="*/ 317 w 425"/>
                  <a:gd name="T29" fmla="*/ 1235 h 4316"/>
                  <a:gd name="T30" fmla="*/ 353 w 425"/>
                  <a:gd name="T31" fmla="*/ 1463 h 4316"/>
                  <a:gd name="T32" fmla="*/ 383 w 425"/>
                  <a:gd name="T33" fmla="*/ 1690 h 4316"/>
                  <a:gd name="T34" fmla="*/ 401 w 425"/>
                  <a:gd name="T35" fmla="*/ 1924 h 4316"/>
                  <a:gd name="T36" fmla="*/ 413 w 425"/>
                  <a:gd name="T37" fmla="*/ 2188 h 4316"/>
                  <a:gd name="T38" fmla="*/ 407 w 425"/>
                  <a:gd name="T39" fmla="*/ 2458 h 4316"/>
                  <a:gd name="T40" fmla="*/ 395 w 425"/>
                  <a:gd name="T41" fmla="*/ 2733 h 4316"/>
                  <a:gd name="T42" fmla="*/ 365 w 425"/>
                  <a:gd name="T43" fmla="*/ 3021 h 4316"/>
                  <a:gd name="T44" fmla="*/ 329 w 425"/>
                  <a:gd name="T45" fmla="*/ 3321 h 4316"/>
                  <a:gd name="T46" fmla="*/ 275 w 425"/>
                  <a:gd name="T47" fmla="*/ 3639 h 4316"/>
                  <a:gd name="T48" fmla="*/ 204 w 425"/>
                  <a:gd name="T49" fmla="*/ 3968 h 4316"/>
                  <a:gd name="T50" fmla="*/ 126 w 425"/>
                  <a:gd name="T51" fmla="*/ 4316 h 4316"/>
                  <a:gd name="T52" fmla="*/ 138 w 425"/>
                  <a:gd name="T53" fmla="*/ 4316 h 4316"/>
                  <a:gd name="T54" fmla="*/ 216 w 425"/>
                  <a:gd name="T55" fmla="*/ 3968 h 4316"/>
                  <a:gd name="T56" fmla="*/ 287 w 425"/>
                  <a:gd name="T57" fmla="*/ 3639 h 4316"/>
                  <a:gd name="T58" fmla="*/ 341 w 425"/>
                  <a:gd name="T59" fmla="*/ 3321 h 4316"/>
                  <a:gd name="T60" fmla="*/ 377 w 425"/>
                  <a:gd name="T61" fmla="*/ 3021 h 4316"/>
                  <a:gd name="T62" fmla="*/ 407 w 425"/>
                  <a:gd name="T63" fmla="*/ 2733 h 4316"/>
                  <a:gd name="T64" fmla="*/ 419 w 425"/>
                  <a:gd name="T65" fmla="*/ 2458 h 4316"/>
                  <a:gd name="T66" fmla="*/ 425 w 425"/>
                  <a:gd name="T67" fmla="*/ 2188 h 4316"/>
                  <a:gd name="T68" fmla="*/ 413 w 425"/>
                  <a:gd name="T69" fmla="*/ 1924 h 4316"/>
                  <a:gd name="T70" fmla="*/ 413 w 425"/>
                  <a:gd name="T71" fmla="*/ 192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a:noFill/>
              </a:ln>
              <a:extLst/>
            </p:spPr>
            <p:txBody>
              <a:bodyPr/>
              <a:lstStyle/>
              <a:p>
                <a:pPr>
                  <a:defRPr/>
                </a:pPr>
                <a:endParaRPr lang="zh-CN" altLang="en-US">
                  <a:ea typeface="宋体" pitchFamily="2" charset="-122"/>
                </a:endParaRPr>
              </a:p>
            </p:txBody>
          </p:sp>
          <p:sp>
            <p:nvSpPr>
              <p:cNvPr id="181259" name="Freeform 11"/>
              <p:cNvSpPr>
                <a:spLocks/>
              </p:cNvSpPr>
              <p:nvPr userDrawn="1"/>
            </p:nvSpPr>
            <p:spPr bwMode="hidden">
              <a:xfrm>
                <a:off x="3946" y="0"/>
                <a:ext cx="558" cy="4316"/>
              </a:xfrm>
              <a:custGeom>
                <a:avLst/>
                <a:gdLst>
                  <a:gd name="T0" fmla="*/ 556 w 556"/>
                  <a:gd name="T1" fmla="*/ 2020 h 4316"/>
                  <a:gd name="T2" fmla="*/ 538 w 556"/>
                  <a:gd name="T3" fmla="*/ 1732 h 4316"/>
                  <a:gd name="T4" fmla="*/ 503 w 556"/>
                  <a:gd name="T5" fmla="*/ 1445 h 4316"/>
                  <a:gd name="T6" fmla="*/ 455 w 556"/>
                  <a:gd name="T7" fmla="*/ 1175 h 4316"/>
                  <a:gd name="T8" fmla="*/ 395 w 556"/>
                  <a:gd name="T9" fmla="*/ 911 h 4316"/>
                  <a:gd name="T10" fmla="*/ 317 w 556"/>
                  <a:gd name="T11" fmla="*/ 659 h 4316"/>
                  <a:gd name="T12" fmla="*/ 228 w 556"/>
                  <a:gd name="T13" fmla="*/ 426 h 4316"/>
                  <a:gd name="T14" fmla="*/ 126 w 556"/>
                  <a:gd name="T15" fmla="*/ 204 h 4316"/>
                  <a:gd name="T16" fmla="*/ 12 w 556"/>
                  <a:gd name="T17" fmla="*/ 0 h 4316"/>
                  <a:gd name="T18" fmla="*/ 0 w 556"/>
                  <a:gd name="T19" fmla="*/ 0 h 4316"/>
                  <a:gd name="T20" fmla="*/ 114 w 556"/>
                  <a:gd name="T21" fmla="*/ 204 h 4316"/>
                  <a:gd name="T22" fmla="*/ 216 w 556"/>
                  <a:gd name="T23" fmla="*/ 426 h 4316"/>
                  <a:gd name="T24" fmla="*/ 305 w 556"/>
                  <a:gd name="T25" fmla="*/ 659 h 4316"/>
                  <a:gd name="T26" fmla="*/ 383 w 556"/>
                  <a:gd name="T27" fmla="*/ 911 h 4316"/>
                  <a:gd name="T28" fmla="*/ 443 w 556"/>
                  <a:gd name="T29" fmla="*/ 1175 h 4316"/>
                  <a:gd name="T30" fmla="*/ 491 w 556"/>
                  <a:gd name="T31" fmla="*/ 1445 h 4316"/>
                  <a:gd name="T32" fmla="*/ 526 w 556"/>
                  <a:gd name="T33" fmla="*/ 1732 h 4316"/>
                  <a:gd name="T34" fmla="*/ 544 w 556"/>
                  <a:gd name="T35" fmla="*/ 2020 h 4316"/>
                  <a:gd name="T36" fmla="*/ 544 w 556"/>
                  <a:gd name="T37" fmla="*/ 2326 h 4316"/>
                  <a:gd name="T38" fmla="*/ 532 w 556"/>
                  <a:gd name="T39" fmla="*/ 2632 h 4316"/>
                  <a:gd name="T40" fmla="*/ 503 w 556"/>
                  <a:gd name="T41" fmla="*/ 2931 h 4316"/>
                  <a:gd name="T42" fmla="*/ 455 w 556"/>
                  <a:gd name="T43" fmla="*/ 3225 h 4316"/>
                  <a:gd name="T44" fmla="*/ 389 w 556"/>
                  <a:gd name="T45" fmla="*/ 3513 h 4316"/>
                  <a:gd name="T46" fmla="*/ 311 w 556"/>
                  <a:gd name="T47" fmla="*/ 3788 h 4316"/>
                  <a:gd name="T48" fmla="*/ 216 w 556"/>
                  <a:gd name="T49" fmla="*/ 4058 h 4316"/>
                  <a:gd name="T50" fmla="*/ 102 w 556"/>
                  <a:gd name="T51" fmla="*/ 4316 h 4316"/>
                  <a:gd name="T52" fmla="*/ 114 w 556"/>
                  <a:gd name="T53" fmla="*/ 4316 h 4316"/>
                  <a:gd name="T54" fmla="*/ 228 w 556"/>
                  <a:gd name="T55" fmla="*/ 4058 h 4316"/>
                  <a:gd name="T56" fmla="*/ 323 w 556"/>
                  <a:gd name="T57" fmla="*/ 3788 h 4316"/>
                  <a:gd name="T58" fmla="*/ 401 w 556"/>
                  <a:gd name="T59" fmla="*/ 3513 h 4316"/>
                  <a:gd name="T60" fmla="*/ 467 w 556"/>
                  <a:gd name="T61" fmla="*/ 3225 h 4316"/>
                  <a:gd name="T62" fmla="*/ 515 w 556"/>
                  <a:gd name="T63" fmla="*/ 2931 h 4316"/>
                  <a:gd name="T64" fmla="*/ 544 w 556"/>
                  <a:gd name="T65" fmla="*/ 2632 h 4316"/>
                  <a:gd name="T66" fmla="*/ 556 w 556"/>
                  <a:gd name="T67" fmla="*/ 2326 h 4316"/>
                  <a:gd name="T68" fmla="*/ 556 w 556"/>
                  <a:gd name="T69" fmla="*/ 2020 h 4316"/>
                  <a:gd name="T70" fmla="*/ 556 w 556"/>
                  <a:gd name="T71" fmla="*/ 202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a:noFill/>
              </a:ln>
              <a:extLst/>
            </p:spPr>
            <p:txBody>
              <a:bodyPr/>
              <a:lstStyle/>
              <a:p>
                <a:pPr>
                  <a:defRPr/>
                </a:pPr>
                <a:endParaRPr lang="zh-CN" altLang="en-US">
                  <a:ea typeface="宋体" pitchFamily="2" charset="-122"/>
                </a:endParaRPr>
              </a:p>
            </p:txBody>
          </p:sp>
          <p:sp>
            <p:nvSpPr>
              <p:cNvPr id="181260" name="Freeform 12"/>
              <p:cNvSpPr>
                <a:spLocks/>
              </p:cNvSpPr>
              <p:nvPr userDrawn="1"/>
            </p:nvSpPr>
            <p:spPr bwMode="hidden">
              <a:xfrm>
                <a:off x="4246" y="0"/>
                <a:ext cx="690" cy="4316"/>
              </a:xfrm>
              <a:custGeom>
                <a:avLst/>
                <a:gdLst>
                  <a:gd name="T0" fmla="*/ 688 w 688"/>
                  <a:gd name="T1" fmla="*/ 2086 h 4316"/>
                  <a:gd name="T2" fmla="*/ 670 w 688"/>
                  <a:gd name="T3" fmla="*/ 1810 h 4316"/>
                  <a:gd name="T4" fmla="*/ 634 w 688"/>
                  <a:gd name="T5" fmla="*/ 1541 h 4316"/>
                  <a:gd name="T6" fmla="*/ 574 w 688"/>
                  <a:gd name="T7" fmla="*/ 1271 h 4316"/>
                  <a:gd name="T8" fmla="*/ 497 w 688"/>
                  <a:gd name="T9" fmla="*/ 1007 h 4316"/>
                  <a:gd name="T10" fmla="*/ 401 w 688"/>
                  <a:gd name="T11" fmla="*/ 749 h 4316"/>
                  <a:gd name="T12" fmla="*/ 293 w 688"/>
                  <a:gd name="T13" fmla="*/ 492 h 4316"/>
                  <a:gd name="T14" fmla="*/ 162 w 688"/>
                  <a:gd name="T15" fmla="*/ 240 h 4316"/>
                  <a:gd name="T16" fmla="*/ 12 w 688"/>
                  <a:gd name="T17" fmla="*/ 0 h 4316"/>
                  <a:gd name="T18" fmla="*/ 0 w 688"/>
                  <a:gd name="T19" fmla="*/ 0 h 4316"/>
                  <a:gd name="T20" fmla="*/ 150 w 688"/>
                  <a:gd name="T21" fmla="*/ 240 h 4316"/>
                  <a:gd name="T22" fmla="*/ 281 w 688"/>
                  <a:gd name="T23" fmla="*/ 492 h 4316"/>
                  <a:gd name="T24" fmla="*/ 389 w 688"/>
                  <a:gd name="T25" fmla="*/ 749 h 4316"/>
                  <a:gd name="T26" fmla="*/ 485 w 688"/>
                  <a:gd name="T27" fmla="*/ 1007 h 4316"/>
                  <a:gd name="T28" fmla="*/ 562 w 688"/>
                  <a:gd name="T29" fmla="*/ 1271 h 4316"/>
                  <a:gd name="T30" fmla="*/ 622 w 688"/>
                  <a:gd name="T31" fmla="*/ 1541 h 4316"/>
                  <a:gd name="T32" fmla="*/ 658 w 688"/>
                  <a:gd name="T33" fmla="*/ 1810 h 4316"/>
                  <a:gd name="T34" fmla="*/ 676 w 688"/>
                  <a:gd name="T35" fmla="*/ 2086 h 4316"/>
                  <a:gd name="T36" fmla="*/ 676 w 688"/>
                  <a:gd name="T37" fmla="*/ 2368 h 4316"/>
                  <a:gd name="T38" fmla="*/ 658 w 688"/>
                  <a:gd name="T39" fmla="*/ 2650 h 4316"/>
                  <a:gd name="T40" fmla="*/ 616 w 688"/>
                  <a:gd name="T41" fmla="*/ 2931 h 4316"/>
                  <a:gd name="T42" fmla="*/ 556 w 688"/>
                  <a:gd name="T43" fmla="*/ 3213 h 4316"/>
                  <a:gd name="T44" fmla="*/ 473 w 688"/>
                  <a:gd name="T45" fmla="*/ 3495 h 4316"/>
                  <a:gd name="T46" fmla="*/ 371 w 688"/>
                  <a:gd name="T47" fmla="*/ 3777 h 4316"/>
                  <a:gd name="T48" fmla="*/ 251 w 688"/>
                  <a:gd name="T49" fmla="*/ 4046 h 4316"/>
                  <a:gd name="T50" fmla="*/ 114 w 688"/>
                  <a:gd name="T51" fmla="*/ 4316 h 4316"/>
                  <a:gd name="T52" fmla="*/ 126 w 688"/>
                  <a:gd name="T53" fmla="*/ 4316 h 4316"/>
                  <a:gd name="T54" fmla="*/ 263 w 688"/>
                  <a:gd name="T55" fmla="*/ 4046 h 4316"/>
                  <a:gd name="T56" fmla="*/ 383 w 688"/>
                  <a:gd name="T57" fmla="*/ 3777 h 4316"/>
                  <a:gd name="T58" fmla="*/ 485 w 688"/>
                  <a:gd name="T59" fmla="*/ 3495 h 4316"/>
                  <a:gd name="T60" fmla="*/ 568 w 688"/>
                  <a:gd name="T61" fmla="*/ 3219 h 4316"/>
                  <a:gd name="T62" fmla="*/ 628 w 688"/>
                  <a:gd name="T63" fmla="*/ 2937 h 4316"/>
                  <a:gd name="T64" fmla="*/ 670 w 688"/>
                  <a:gd name="T65" fmla="*/ 2656 h 4316"/>
                  <a:gd name="T66" fmla="*/ 688 w 688"/>
                  <a:gd name="T67" fmla="*/ 2368 h 4316"/>
                  <a:gd name="T68" fmla="*/ 688 w 688"/>
                  <a:gd name="T69" fmla="*/ 2086 h 4316"/>
                  <a:gd name="T70" fmla="*/ 688 w 688"/>
                  <a:gd name="T71" fmla="*/ 208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a:noFill/>
              </a:ln>
              <a:extLst/>
            </p:spPr>
            <p:txBody>
              <a:bodyPr/>
              <a:lstStyle/>
              <a:p>
                <a:pPr>
                  <a:defRPr/>
                </a:pPr>
                <a:endParaRPr lang="zh-CN" altLang="en-US">
                  <a:ea typeface="宋体" pitchFamily="2" charset="-122"/>
                </a:endParaRPr>
              </a:p>
            </p:txBody>
          </p:sp>
          <p:sp>
            <p:nvSpPr>
              <p:cNvPr id="181261" name="Freeform 13"/>
              <p:cNvSpPr>
                <a:spLocks/>
              </p:cNvSpPr>
              <p:nvPr userDrawn="1"/>
            </p:nvSpPr>
            <p:spPr bwMode="hidden">
              <a:xfrm>
                <a:off x="4522" y="0"/>
                <a:ext cx="864" cy="4316"/>
              </a:xfrm>
              <a:custGeom>
                <a:avLst/>
                <a:gdLst>
                  <a:gd name="T0" fmla="*/ 855 w 861"/>
                  <a:gd name="T1" fmla="*/ 2128 h 4316"/>
                  <a:gd name="T2" fmla="*/ 831 w 861"/>
                  <a:gd name="T3" fmla="*/ 1834 h 4316"/>
                  <a:gd name="T4" fmla="*/ 808 w 861"/>
                  <a:gd name="T5" fmla="*/ 1684 h 4316"/>
                  <a:gd name="T6" fmla="*/ 784 w 861"/>
                  <a:gd name="T7" fmla="*/ 1541 h 4316"/>
                  <a:gd name="T8" fmla="*/ 748 w 861"/>
                  <a:gd name="T9" fmla="*/ 1397 h 4316"/>
                  <a:gd name="T10" fmla="*/ 712 w 861"/>
                  <a:gd name="T11" fmla="*/ 1253 h 4316"/>
                  <a:gd name="T12" fmla="*/ 664 w 861"/>
                  <a:gd name="T13" fmla="*/ 1115 h 4316"/>
                  <a:gd name="T14" fmla="*/ 610 w 861"/>
                  <a:gd name="T15" fmla="*/ 977 h 4316"/>
                  <a:gd name="T16" fmla="*/ 491 w 861"/>
                  <a:gd name="T17" fmla="*/ 719 h 4316"/>
                  <a:gd name="T18" fmla="*/ 353 w 861"/>
                  <a:gd name="T19" fmla="*/ 468 h 4316"/>
                  <a:gd name="T20" fmla="*/ 192 w 861"/>
                  <a:gd name="T21" fmla="*/ 228 h 4316"/>
                  <a:gd name="T22" fmla="*/ 12 w 861"/>
                  <a:gd name="T23" fmla="*/ 0 h 4316"/>
                  <a:gd name="T24" fmla="*/ 0 w 861"/>
                  <a:gd name="T25" fmla="*/ 0 h 4316"/>
                  <a:gd name="T26" fmla="*/ 180 w 861"/>
                  <a:gd name="T27" fmla="*/ 228 h 4316"/>
                  <a:gd name="T28" fmla="*/ 341 w 861"/>
                  <a:gd name="T29" fmla="*/ 468 h 4316"/>
                  <a:gd name="T30" fmla="*/ 479 w 861"/>
                  <a:gd name="T31" fmla="*/ 719 h 4316"/>
                  <a:gd name="T32" fmla="*/ 598 w 861"/>
                  <a:gd name="T33" fmla="*/ 983 h 4316"/>
                  <a:gd name="T34" fmla="*/ 652 w 861"/>
                  <a:gd name="T35" fmla="*/ 1121 h 4316"/>
                  <a:gd name="T36" fmla="*/ 700 w 861"/>
                  <a:gd name="T37" fmla="*/ 1259 h 4316"/>
                  <a:gd name="T38" fmla="*/ 736 w 861"/>
                  <a:gd name="T39" fmla="*/ 1403 h 4316"/>
                  <a:gd name="T40" fmla="*/ 772 w 861"/>
                  <a:gd name="T41" fmla="*/ 1547 h 4316"/>
                  <a:gd name="T42" fmla="*/ 802 w 861"/>
                  <a:gd name="T43" fmla="*/ 1690 h 4316"/>
                  <a:gd name="T44" fmla="*/ 819 w 861"/>
                  <a:gd name="T45" fmla="*/ 1834 h 4316"/>
                  <a:gd name="T46" fmla="*/ 837 w 861"/>
                  <a:gd name="T47" fmla="*/ 1984 h 4316"/>
                  <a:gd name="T48" fmla="*/ 843 w 861"/>
                  <a:gd name="T49" fmla="*/ 2128 h 4316"/>
                  <a:gd name="T50" fmla="*/ 849 w 861"/>
                  <a:gd name="T51" fmla="*/ 2278 h 4316"/>
                  <a:gd name="T52" fmla="*/ 843 w 861"/>
                  <a:gd name="T53" fmla="*/ 2428 h 4316"/>
                  <a:gd name="T54" fmla="*/ 831 w 861"/>
                  <a:gd name="T55" fmla="*/ 2572 h 4316"/>
                  <a:gd name="T56" fmla="*/ 819 w 861"/>
                  <a:gd name="T57" fmla="*/ 2721 h 4316"/>
                  <a:gd name="T58" fmla="*/ 796 w 861"/>
                  <a:gd name="T59" fmla="*/ 2865 h 4316"/>
                  <a:gd name="T60" fmla="*/ 766 w 861"/>
                  <a:gd name="T61" fmla="*/ 3015 h 4316"/>
                  <a:gd name="T62" fmla="*/ 724 w 861"/>
                  <a:gd name="T63" fmla="*/ 3159 h 4316"/>
                  <a:gd name="T64" fmla="*/ 682 w 861"/>
                  <a:gd name="T65" fmla="*/ 3303 h 4316"/>
                  <a:gd name="T66" fmla="*/ 586 w 861"/>
                  <a:gd name="T67" fmla="*/ 3567 h 4316"/>
                  <a:gd name="T68" fmla="*/ 473 w 861"/>
                  <a:gd name="T69" fmla="*/ 3824 h 4316"/>
                  <a:gd name="T70" fmla="*/ 335 w 861"/>
                  <a:gd name="T71" fmla="*/ 4076 h 4316"/>
                  <a:gd name="T72" fmla="*/ 180 w 861"/>
                  <a:gd name="T73" fmla="*/ 4316 h 4316"/>
                  <a:gd name="T74" fmla="*/ 192 w 861"/>
                  <a:gd name="T75" fmla="*/ 4316 h 4316"/>
                  <a:gd name="T76" fmla="*/ 347 w 861"/>
                  <a:gd name="T77" fmla="*/ 4076 h 4316"/>
                  <a:gd name="T78" fmla="*/ 485 w 861"/>
                  <a:gd name="T79" fmla="*/ 3824 h 4316"/>
                  <a:gd name="T80" fmla="*/ 598 w 861"/>
                  <a:gd name="T81" fmla="*/ 3573 h 4316"/>
                  <a:gd name="T82" fmla="*/ 694 w 861"/>
                  <a:gd name="T83" fmla="*/ 3309 h 4316"/>
                  <a:gd name="T84" fmla="*/ 736 w 861"/>
                  <a:gd name="T85" fmla="*/ 3165 h 4316"/>
                  <a:gd name="T86" fmla="*/ 778 w 861"/>
                  <a:gd name="T87" fmla="*/ 3021 h 4316"/>
                  <a:gd name="T88" fmla="*/ 808 w 861"/>
                  <a:gd name="T89" fmla="*/ 2871 h 4316"/>
                  <a:gd name="T90" fmla="*/ 831 w 861"/>
                  <a:gd name="T91" fmla="*/ 2727 h 4316"/>
                  <a:gd name="T92" fmla="*/ 843 w 861"/>
                  <a:gd name="T93" fmla="*/ 2578 h 4316"/>
                  <a:gd name="T94" fmla="*/ 855 w 861"/>
                  <a:gd name="T95" fmla="*/ 2428 h 4316"/>
                  <a:gd name="T96" fmla="*/ 861 w 861"/>
                  <a:gd name="T97" fmla="*/ 2278 h 4316"/>
                  <a:gd name="T98" fmla="*/ 855 w 861"/>
                  <a:gd name="T99" fmla="*/ 2128 h 4316"/>
                  <a:gd name="T100" fmla="*/ 855 w 861"/>
                  <a:gd name="T101" fmla="*/ 212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a:noFill/>
              </a:ln>
              <a:extLst/>
            </p:spPr>
            <p:txBody>
              <a:bodyPr/>
              <a:lstStyle/>
              <a:p>
                <a:pPr>
                  <a:defRPr/>
                </a:pPr>
                <a:endParaRPr lang="zh-CN" altLang="en-US">
                  <a:ea typeface="宋体" pitchFamily="2" charset="-122"/>
                </a:endParaRPr>
              </a:p>
            </p:txBody>
          </p:sp>
          <p:sp>
            <p:nvSpPr>
              <p:cNvPr id="181262" name="Freeform 14"/>
              <p:cNvSpPr>
                <a:spLocks/>
              </p:cNvSpPr>
              <p:nvPr userDrawn="1"/>
            </p:nvSpPr>
            <p:spPr bwMode="hidden">
              <a:xfrm>
                <a:off x="2399" y="0"/>
                <a:ext cx="150" cy="4316"/>
              </a:xfrm>
              <a:custGeom>
                <a:avLst/>
                <a:gdLst>
                  <a:gd name="T0" fmla="*/ 18 w 149"/>
                  <a:gd name="T1" fmla="*/ 1942 h 4316"/>
                  <a:gd name="T2" fmla="*/ 30 w 149"/>
                  <a:gd name="T3" fmla="*/ 1630 h 4316"/>
                  <a:gd name="T4" fmla="*/ 42 w 149"/>
                  <a:gd name="T5" fmla="*/ 1331 h 4316"/>
                  <a:gd name="T6" fmla="*/ 59 w 149"/>
                  <a:gd name="T7" fmla="*/ 1055 h 4316"/>
                  <a:gd name="T8" fmla="*/ 77 w 149"/>
                  <a:gd name="T9" fmla="*/ 791 h 4316"/>
                  <a:gd name="T10" fmla="*/ 83 w 149"/>
                  <a:gd name="T11" fmla="*/ 671 h 4316"/>
                  <a:gd name="T12" fmla="*/ 95 w 149"/>
                  <a:gd name="T13" fmla="*/ 557 h 4316"/>
                  <a:gd name="T14" fmla="*/ 107 w 149"/>
                  <a:gd name="T15" fmla="*/ 444 h 4316"/>
                  <a:gd name="T16" fmla="*/ 113 w 149"/>
                  <a:gd name="T17" fmla="*/ 342 h 4316"/>
                  <a:gd name="T18" fmla="*/ 125 w 149"/>
                  <a:gd name="T19" fmla="*/ 246 h 4316"/>
                  <a:gd name="T20" fmla="*/ 131 w 149"/>
                  <a:gd name="T21" fmla="*/ 156 h 4316"/>
                  <a:gd name="T22" fmla="*/ 143 w 149"/>
                  <a:gd name="T23" fmla="*/ 72 h 4316"/>
                  <a:gd name="T24" fmla="*/ 149 w 149"/>
                  <a:gd name="T25" fmla="*/ 0 h 4316"/>
                  <a:gd name="T26" fmla="*/ 137 w 149"/>
                  <a:gd name="T27" fmla="*/ 0 h 4316"/>
                  <a:gd name="T28" fmla="*/ 131 w 149"/>
                  <a:gd name="T29" fmla="*/ 72 h 4316"/>
                  <a:gd name="T30" fmla="*/ 119 w 149"/>
                  <a:gd name="T31" fmla="*/ 156 h 4316"/>
                  <a:gd name="T32" fmla="*/ 113 w 149"/>
                  <a:gd name="T33" fmla="*/ 246 h 4316"/>
                  <a:gd name="T34" fmla="*/ 101 w 149"/>
                  <a:gd name="T35" fmla="*/ 342 h 4316"/>
                  <a:gd name="T36" fmla="*/ 95 w 149"/>
                  <a:gd name="T37" fmla="*/ 444 h 4316"/>
                  <a:gd name="T38" fmla="*/ 83 w 149"/>
                  <a:gd name="T39" fmla="*/ 557 h 4316"/>
                  <a:gd name="T40" fmla="*/ 71 w 149"/>
                  <a:gd name="T41" fmla="*/ 671 h 4316"/>
                  <a:gd name="T42" fmla="*/ 65 w 149"/>
                  <a:gd name="T43" fmla="*/ 791 h 4316"/>
                  <a:gd name="T44" fmla="*/ 48 w 149"/>
                  <a:gd name="T45" fmla="*/ 1055 h 4316"/>
                  <a:gd name="T46" fmla="*/ 30 w 149"/>
                  <a:gd name="T47" fmla="*/ 1331 h 4316"/>
                  <a:gd name="T48" fmla="*/ 18 w 149"/>
                  <a:gd name="T49" fmla="*/ 1630 h 4316"/>
                  <a:gd name="T50" fmla="*/ 6 w 149"/>
                  <a:gd name="T51" fmla="*/ 1942 h 4316"/>
                  <a:gd name="T52" fmla="*/ 0 w 149"/>
                  <a:gd name="T53" fmla="*/ 2278 h 4316"/>
                  <a:gd name="T54" fmla="*/ 6 w 149"/>
                  <a:gd name="T55" fmla="*/ 2602 h 4316"/>
                  <a:gd name="T56" fmla="*/ 12 w 149"/>
                  <a:gd name="T57" fmla="*/ 2919 h 4316"/>
                  <a:gd name="T58" fmla="*/ 24 w 149"/>
                  <a:gd name="T59" fmla="*/ 3219 h 4316"/>
                  <a:gd name="T60" fmla="*/ 36 w 149"/>
                  <a:gd name="T61" fmla="*/ 3513 h 4316"/>
                  <a:gd name="T62" fmla="*/ 59 w 149"/>
                  <a:gd name="T63" fmla="*/ 3794 h 4316"/>
                  <a:gd name="T64" fmla="*/ 89 w 149"/>
                  <a:gd name="T65" fmla="*/ 4058 h 4316"/>
                  <a:gd name="T66" fmla="*/ 125 w 149"/>
                  <a:gd name="T67" fmla="*/ 4316 h 4316"/>
                  <a:gd name="T68" fmla="*/ 137 w 149"/>
                  <a:gd name="T69" fmla="*/ 4316 h 4316"/>
                  <a:gd name="T70" fmla="*/ 101 w 149"/>
                  <a:gd name="T71" fmla="*/ 4058 h 4316"/>
                  <a:gd name="T72" fmla="*/ 71 w 149"/>
                  <a:gd name="T73" fmla="*/ 3794 h 4316"/>
                  <a:gd name="T74" fmla="*/ 48 w 149"/>
                  <a:gd name="T75" fmla="*/ 3513 h 4316"/>
                  <a:gd name="T76" fmla="*/ 36 w 149"/>
                  <a:gd name="T77" fmla="*/ 3225 h 4316"/>
                  <a:gd name="T78" fmla="*/ 24 w 149"/>
                  <a:gd name="T79" fmla="*/ 2919 h 4316"/>
                  <a:gd name="T80" fmla="*/ 18 w 149"/>
                  <a:gd name="T81" fmla="*/ 2608 h 4316"/>
                  <a:gd name="T82" fmla="*/ 12 w 149"/>
                  <a:gd name="T83" fmla="*/ 2278 h 4316"/>
                  <a:gd name="T84" fmla="*/ 18 w 149"/>
                  <a:gd name="T85" fmla="*/ 1942 h 4316"/>
                  <a:gd name="T86" fmla="*/ 18 w 149"/>
                  <a:gd name="T87" fmla="*/ 194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a:noFill/>
              </a:ln>
              <a:extLst/>
            </p:spPr>
            <p:txBody>
              <a:bodyPr/>
              <a:lstStyle/>
              <a:p>
                <a:pPr>
                  <a:defRPr/>
                </a:pPr>
                <a:endParaRPr lang="zh-CN" altLang="en-US">
                  <a:ea typeface="宋体" pitchFamily="2" charset="-122"/>
                </a:endParaRPr>
              </a:p>
            </p:txBody>
          </p:sp>
          <p:sp>
            <p:nvSpPr>
              <p:cNvPr id="181263" name="Freeform 15"/>
              <p:cNvSpPr>
                <a:spLocks/>
              </p:cNvSpPr>
              <p:nvPr userDrawn="1"/>
            </p:nvSpPr>
            <p:spPr bwMode="hidden">
              <a:xfrm>
                <a:off x="1967" y="0"/>
                <a:ext cx="300" cy="4316"/>
              </a:xfrm>
              <a:custGeom>
                <a:avLst/>
                <a:gdLst>
                  <a:gd name="T0" fmla="*/ 18 w 299"/>
                  <a:gd name="T1" fmla="*/ 2062 h 4316"/>
                  <a:gd name="T2" fmla="*/ 30 w 299"/>
                  <a:gd name="T3" fmla="*/ 1750 h 4316"/>
                  <a:gd name="T4" fmla="*/ 54 w 299"/>
                  <a:gd name="T5" fmla="*/ 1451 h 4316"/>
                  <a:gd name="T6" fmla="*/ 84 w 299"/>
                  <a:gd name="T7" fmla="*/ 1169 h 4316"/>
                  <a:gd name="T8" fmla="*/ 126 w 299"/>
                  <a:gd name="T9" fmla="*/ 899 h 4316"/>
                  <a:gd name="T10" fmla="*/ 162 w 299"/>
                  <a:gd name="T11" fmla="*/ 641 h 4316"/>
                  <a:gd name="T12" fmla="*/ 209 w 299"/>
                  <a:gd name="T13" fmla="*/ 408 h 4316"/>
                  <a:gd name="T14" fmla="*/ 251 w 299"/>
                  <a:gd name="T15" fmla="*/ 192 h 4316"/>
                  <a:gd name="T16" fmla="*/ 299 w 299"/>
                  <a:gd name="T17" fmla="*/ 0 h 4316"/>
                  <a:gd name="T18" fmla="*/ 287 w 299"/>
                  <a:gd name="T19" fmla="*/ 0 h 4316"/>
                  <a:gd name="T20" fmla="*/ 239 w 299"/>
                  <a:gd name="T21" fmla="*/ 192 h 4316"/>
                  <a:gd name="T22" fmla="*/ 198 w 299"/>
                  <a:gd name="T23" fmla="*/ 408 h 4316"/>
                  <a:gd name="T24" fmla="*/ 156 w 299"/>
                  <a:gd name="T25" fmla="*/ 641 h 4316"/>
                  <a:gd name="T26" fmla="*/ 114 w 299"/>
                  <a:gd name="T27" fmla="*/ 899 h 4316"/>
                  <a:gd name="T28" fmla="*/ 78 w 299"/>
                  <a:gd name="T29" fmla="*/ 1169 h 4316"/>
                  <a:gd name="T30" fmla="*/ 48 w 299"/>
                  <a:gd name="T31" fmla="*/ 1451 h 4316"/>
                  <a:gd name="T32" fmla="*/ 24 w 299"/>
                  <a:gd name="T33" fmla="*/ 1750 h 4316"/>
                  <a:gd name="T34" fmla="*/ 6 w 299"/>
                  <a:gd name="T35" fmla="*/ 2062 h 4316"/>
                  <a:gd name="T36" fmla="*/ 0 w 299"/>
                  <a:gd name="T37" fmla="*/ 2374 h 4316"/>
                  <a:gd name="T38" fmla="*/ 12 w 299"/>
                  <a:gd name="T39" fmla="*/ 2674 h 4316"/>
                  <a:gd name="T40" fmla="*/ 30 w 299"/>
                  <a:gd name="T41" fmla="*/ 2973 h 4316"/>
                  <a:gd name="T42" fmla="*/ 54 w 299"/>
                  <a:gd name="T43" fmla="*/ 3255 h 4316"/>
                  <a:gd name="T44" fmla="*/ 96 w 299"/>
                  <a:gd name="T45" fmla="*/ 3537 h 4316"/>
                  <a:gd name="T46" fmla="*/ 144 w 299"/>
                  <a:gd name="T47" fmla="*/ 3806 h 4316"/>
                  <a:gd name="T48" fmla="*/ 203 w 299"/>
                  <a:gd name="T49" fmla="*/ 4064 h 4316"/>
                  <a:gd name="T50" fmla="*/ 275 w 299"/>
                  <a:gd name="T51" fmla="*/ 4316 h 4316"/>
                  <a:gd name="T52" fmla="*/ 287 w 299"/>
                  <a:gd name="T53" fmla="*/ 4316 h 4316"/>
                  <a:gd name="T54" fmla="*/ 215 w 299"/>
                  <a:gd name="T55" fmla="*/ 4064 h 4316"/>
                  <a:gd name="T56" fmla="*/ 156 w 299"/>
                  <a:gd name="T57" fmla="*/ 3806 h 4316"/>
                  <a:gd name="T58" fmla="*/ 108 w 299"/>
                  <a:gd name="T59" fmla="*/ 3537 h 4316"/>
                  <a:gd name="T60" fmla="*/ 66 w 299"/>
                  <a:gd name="T61" fmla="*/ 3261 h 4316"/>
                  <a:gd name="T62" fmla="*/ 42 w 299"/>
                  <a:gd name="T63" fmla="*/ 2973 h 4316"/>
                  <a:gd name="T64" fmla="*/ 24 w 299"/>
                  <a:gd name="T65" fmla="*/ 2680 h 4316"/>
                  <a:gd name="T66" fmla="*/ 12 w 299"/>
                  <a:gd name="T67" fmla="*/ 2374 h 4316"/>
                  <a:gd name="T68" fmla="*/ 18 w 299"/>
                  <a:gd name="T69" fmla="*/ 2062 h 4316"/>
                  <a:gd name="T70" fmla="*/ 18 w 299"/>
                  <a:gd name="T71" fmla="*/ 206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a:noFill/>
              </a:ln>
              <a:extLst/>
            </p:spPr>
            <p:txBody>
              <a:bodyPr/>
              <a:lstStyle/>
              <a:p>
                <a:pPr>
                  <a:defRPr/>
                </a:pPr>
                <a:endParaRPr lang="zh-CN" altLang="en-US">
                  <a:ea typeface="宋体" pitchFamily="2" charset="-122"/>
                </a:endParaRPr>
              </a:p>
            </p:txBody>
          </p:sp>
          <p:sp>
            <p:nvSpPr>
              <p:cNvPr id="181264" name="Freeform 16"/>
              <p:cNvSpPr>
                <a:spLocks/>
              </p:cNvSpPr>
              <p:nvPr userDrawn="1"/>
            </p:nvSpPr>
            <p:spPr bwMode="hidden">
              <a:xfrm>
                <a:off x="1566" y="0"/>
                <a:ext cx="425" cy="4316"/>
              </a:xfrm>
              <a:custGeom>
                <a:avLst/>
                <a:gdLst>
                  <a:gd name="T0" fmla="*/ 424 w 424"/>
                  <a:gd name="T1" fmla="*/ 0 h 4316"/>
                  <a:gd name="T2" fmla="*/ 412 w 424"/>
                  <a:gd name="T3" fmla="*/ 0 h 4316"/>
                  <a:gd name="T4" fmla="*/ 316 w 424"/>
                  <a:gd name="T5" fmla="*/ 222 h 4316"/>
                  <a:gd name="T6" fmla="*/ 239 w 424"/>
                  <a:gd name="T7" fmla="*/ 462 h 4316"/>
                  <a:gd name="T8" fmla="*/ 167 w 424"/>
                  <a:gd name="T9" fmla="*/ 707 h 4316"/>
                  <a:gd name="T10" fmla="*/ 107 w 424"/>
                  <a:gd name="T11" fmla="*/ 971 h 4316"/>
                  <a:gd name="T12" fmla="*/ 65 w 424"/>
                  <a:gd name="T13" fmla="*/ 1247 h 4316"/>
                  <a:gd name="T14" fmla="*/ 29 w 424"/>
                  <a:gd name="T15" fmla="*/ 1529 h 4316"/>
                  <a:gd name="T16" fmla="*/ 6 w 424"/>
                  <a:gd name="T17" fmla="*/ 1822 h 4316"/>
                  <a:gd name="T18" fmla="*/ 0 w 424"/>
                  <a:gd name="T19" fmla="*/ 2122 h 4316"/>
                  <a:gd name="T20" fmla="*/ 6 w 424"/>
                  <a:gd name="T21" fmla="*/ 2404 h 4316"/>
                  <a:gd name="T22" fmla="*/ 24 w 424"/>
                  <a:gd name="T23" fmla="*/ 2686 h 4316"/>
                  <a:gd name="T24" fmla="*/ 47 w 424"/>
                  <a:gd name="T25" fmla="*/ 2961 h 4316"/>
                  <a:gd name="T26" fmla="*/ 89 w 424"/>
                  <a:gd name="T27" fmla="*/ 3243 h 4316"/>
                  <a:gd name="T28" fmla="*/ 137 w 424"/>
                  <a:gd name="T29" fmla="*/ 3519 h 4316"/>
                  <a:gd name="T30" fmla="*/ 197 w 424"/>
                  <a:gd name="T31" fmla="*/ 3788 h 4316"/>
                  <a:gd name="T32" fmla="*/ 269 w 424"/>
                  <a:gd name="T33" fmla="*/ 4058 h 4316"/>
                  <a:gd name="T34" fmla="*/ 346 w 424"/>
                  <a:gd name="T35" fmla="*/ 4316 h 4316"/>
                  <a:gd name="T36" fmla="*/ 358 w 424"/>
                  <a:gd name="T37" fmla="*/ 4316 h 4316"/>
                  <a:gd name="T38" fmla="*/ 281 w 424"/>
                  <a:gd name="T39" fmla="*/ 4058 h 4316"/>
                  <a:gd name="T40" fmla="*/ 209 w 424"/>
                  <a:gd name="T41" fmla="*/ 3788 h 4316"/>
                  <a:gd name="T42" fmla="*/ 149 w 424"/>
                  <a:gd name="T43" fmla="*/ 3519 h 4316"/>
                  <a:gd name="T44" fmla="*/ 101 w 424"/>
                  <a:gd name="T45" fmla="*/ 3243 h 4316"/>
                  <a:gd name="T46" fmla="*/ 59 w 424"/>
                  <a:gd name="T47" fmla="*/ 2961 h 4316"/>
                  <a:gd name="T48" fmla="*/ 35 w 424"/>
                  <a:gd name="T49" fmla="*/ 2686 h 4316"/>
                  <a:gd name="T50" fmla="*/ 18 w 424"/>
                  <a:gd name="T51" fmla="*/ 2404 h 4316"/>
                  <a:gd name="T52" fmla="*/ 12 w 424"/>
                  <a:gd name="T53" fmla="*/ 2122 h 4316"/>
                  <a:gd name="T54" fmla="*/ 18 w 424"/>
                  <a:gd name="T55" fmla="*/ 1822 h 4316"/>
                  <a:gd name="T56" fmla="*/ 41 w 424"/>
                  <a:gd name="T57" fmla="*/ 1529 h 4316"/>
                  <a:gd name="T58" fmla="*/ 71 w 424"/>
                  <a:gd name="T59" fmla="*/ 1247 h 4316"/>
                  <a:gd name="T60" fmla="*/ 119 w 424"/>
                  <a:gd name="T61" fmla="*/ 971 h 4316"/>
                  <a:gd name="T62" fmla="*/ 179 w 424"/>
                  <a:gd name="T63" fmla="*/ 707 h 4316"/>
                  <a:gd name="T64" fmla="*/ 245 w 424"/>
                  <a:gd name="T65" fmla="*/ 462 h 4316"/>
                  <a:gd name="T66" fmla="*/ 328 w 424"/>
                  <a:gd name="T67" fmla="*/ 222 h 4316"/>
                  <a:gd name="T68" fmla="*/ 424 w 424"/>
                  <a:gd name="T69" fmla="*/ 0 h 4316"/>
                  <a:gd name="T70" fmla="*/ 424 w 424"/>
                  <a:gd name="T71"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a:noFill/>
              </a:ln>
              <a:extLst/>
            </p:spPr>
            <p:txBody>
              <a:bodyPr/>
              <a:lstStyle/>
              <a:p>
                <a:pPr>
                  <a:defRPr/>
                </a:pPr>
                <a:endParaRPr lang="zh-CN" altLang="en-US">
                  <a:ea typeface="宋体" pitchFamily="2" charset="-122"/>
                </a:endParaRPr>
              </a:p>
            </p:txBody>
          </p:sp>
          <p:sp>
            <p:nvSpPr>
              <p:cNvPr id="181265" name="Freeform 17"/>
              <p:cNvSpPr>
                <a:spLocks/>
              </p:cNvSpPr>
              <p:nvPr userDrawn="1"/>
            </p:nvSpPr>
            <p:spPr bwMode="hidden">
              <a:xfrm>
                <a:off x="1128" y="0"/>
                <a:ext cx="575" cy="4316"/>
              </a:xfrm>
              <a:custGeom>
                <a:avLst/>
                <a:gdLst>
                  <a:gd name="T0" fmla="*/ 12 w 574"/>
                  <a:gd name="T1" fmla="*/ 2146 h 4316"/>
                  <a:gd name="T2" fmla="*/ 24 w 574"/>
                  <a:gd name="T3" fmla="*/ 1846 h 4316"/>
                  <a:gd name="T4" fmla="*/ 54 w 574"/>
                  <a:gd name="T5" fmla="*/ 1559 h 4316"/>
                  <a:gd name="T6" fmla="*/ 96 w 574"/>
                  <a:gd name="T7" fmla="*/ 1277 h 4316"/>
                  <a:gd name="T8" fmla="*/ 162 w 574"/>
                  <a:gd name="T9" fmla="*/ 1001 h 4316"/>
                  <a:gd name="T10" fmla="*/ 239 w 574"/>
                  <a:gd name="T11" fmla="*/ 731 h 4316"/>
                  <a:gd name="T12" fmla="*/ 335 w 574"/>
                  <a:gd name="T13" fmla="*/ 480 h 4316"/>
                  <a:gd name="T14" fmla="*/ 449 w 574"/>
                  <a:gd name="T15" fmla="*/ 234 h 4316"/>
                  <a:gd name="T16" fmla="*/ 574 w 574"/>
                  <a:gd name="T17" fmla="*/ 0 h 4316"/>
                  <a:gd name="T18" fmla="*/ 562 w 574"/>
                  <a:gd name="T19" fmla="*/ 0 h 4316"/>
                  <a:gd name="T20" fmla="*/ 437 w 574"/>
                  <a:gd name="T21" fmla="*/ 234 h 4316"/>
                  <a:gd name="T22" fmla="*/ 323 w 574"/>
                  <a:gd name="T23" fmla="*/ 480 h 4316"/>
                  <a:gd name="T24" fmla="*/ 227 w 574"/>
                  <a:gd name="T25" fmla="*/ 737 h 4316"/>
                  <a:gd name="T26" fmla="*/ 150 w 574"/>
                  <a:gd name="T27" fmla="*/ 1001 h 4316"/>
                  <a:gd name="T28" fmla="*/ 84 w 574"/>
                  <a:gd name="T29" fmla="*/ 1277 h 4316"/>
                  <a:gd name="T30" fmla="*/ 42 w 574"/>
                  <a:gd name="T31" fmla="*/ 1559 h 4316"/>
                  <a:gd name="T32" fmla="*/ 12 w 574"/>
                  <a:gd name="T33" fmla="*/ 1852 h 4316"/>
                  <a:gd name="T34" fmla="*/ 0 w 574"/>
                  <a:gd name="T35" fmla="*/ 2146 h 4316"/>
                  <a:gd name="T36" fmla="*/ 6 w 574"/>
                  <a:gd name="T37" fmla="*/ 2434 h 4316"/>
                  <a:gd name="T38" fmla="*/ 30 w 574"/>
                  <a:gd name="T39" fmla="*/ 2715 h 4316"/>
                  <a:gd name="T40" fmla="*/ 66 w 574"/>
                  <a:gd name="T41" fmla="*/ 2997 h 4316"/>
                  <a:gd name="T42" fmla="*/ 120 w 574"/>
                  <a:gd name="T43" fmla="*/ 3273 h 4316"/>
                  <a:gd name="T44" fmla="*/ 191 w 574"/>
                  <a:gd name="T45" fmla="*/ 3549 h 4316"/>
                  <a:gd name="T46" fmla="*/ 275 w 574"/>
                  <a:gd name="T47" fmla="*/ 3812 h 4316"/>
                  <a:gd name="T48" fmla="*/ 371 w 574"/>
                  <a:gd name="T49" fmla="*/ 4070 h 4316"/>
                  <a:gd name="T50" fmla="*/ 484 w 574"/>
                  <a:gd name="T51" fmla="*/ 4316 h 4316"/>
                  <a:gd name="T52" fmla="*/ 496 w 574"/>
                  <a:gd name="T53" fmla="*/ 4316 h 4316"/>
                  <a:gd name="T54" fmla="*/ 383 w 574"/>
                  <a:gd name="T55" fmla="*/ 4070 h 4316"/>
                  <a:gd name="T56" fmla="*/ 287 w 574"/>
                  <a:gd name="T57" fmla="*/ 3812 h 4316"/>
                  <a:gd name="T58" fmla="*/ 203 w 574"/>
                  <a:gd name="T59" fmla="*/ 3549 h 4316"/>
                  <a:gd name="T60" fmla="*/ 132 w 574"/>
                  <a:gd name="T61" fmla="*/ 3273 h 4316"/>
                  <a:gd name="T62" fmla="*/ 78 w 574"/>
                  <a:gd name="T63" fmla="*/ 2997 h 4316"/>
                  <a:gd name="T64" fmla="*/ 42 w 574"/>
                  <a:gd name="T65" fmla="*/ 2715 h 4316"/>
                  <a:gd name="T66" fmla="*/ 18 w 574"/>
                  <a:gd name="T67" fmla="*/ 2434 h 4316"/>
                  <a:gd name="T68" fmla="*/ 12 w 574"/>
                  <a:gd name="T69" fmla="*/ 2146 h 4316"/>
                  <a:gd name="T70" fmla="*/ 12 w 574"/>
                  <a:gd name="T71" fmla="*/ 214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a:noFill/>
              </a:ln>
              <a:extLst/>
            </p:spPr>
            <p:txBody>
              <a:bodyPr/>
              <a:lstStyle/>
              <a:p>
                <a:pPr>
                  <a:defRPr/>
                </a:pPr>
                <a:endParaRPr lang="zh-CN" altLang="en-US">
                  <a:ea typeface="宋体" pitchFamily="2" charset="-122"/>
                </a:endParaRPr>
              </a:p>
            </p:txBody>
          </p:sp>
          <p:sp>
            <p:nvSpPr>
              <p:cNvPr id="181266" name="Freeform 18"/>
              <p:cNvSpPr>
                <a:spLocks/>
              </p:cNvSpPr>
              <p:nvPr userDrawn="1"/>
            </p:nvSpPr>
            <p:spPr bwMode="hidden">
              <a:xfrm>
                <a:off x="702" y="0"/>
                <a:ext cx="737" cy="4316"/>
              </a:xfrm>
              <a:custGeom>
                <a:avLst/>
                <a:gdLst>
                  <a:gd name="T0" fmla="*/ 12 w 735"/>
                  <a:gd name="T1" fmla="*/ 2098 h 4316"/>
                  <a:gd name="T2" fmla="*/ 29 w 735"/>
                  <a:gd name="T3" fmla="*/ 1798 h 4316"/>
                  <a:gd name="T4" fmla="*/ 71 w 735"/>
                  <a:gd name="T5" fmla="*/ 1505 h 4316"/>
                  <a:gd name="T6" fmla="*/ 131 w 735"/>
                  <a:gd name="T7" fmla="*/ 1223 h 4316"/>
                  <a:gd name="T8" fmla="*/ 215 w 735"/>
                  <a:gd name="T9" fmla="*/ 941 h 4316"/>
                  <a:gd name="T10" fmla="*/ 316 w 735"/>
                  <a:gd name="T11" fmla="*/ 689 h 4316"/>
                  <a:gd name="T12" fmla="*/ 442 w 735"/>
                  <a:gd name="T13" fmla="*/ 444 h 4316"/>
                  <a:gd name="T14" fmla="*/ 580 w 735"/>
                  <a:gd name="T15" fmla="*/ 216 h 4316"/>
                  <a:gd name="T16" fmla="*/ 735 w 735"/>
                  <a:gd name="T17" fmla="*/ 0 h 4316"/>
                  <a:gd name="T18" fmla="*/ 723 w 735"/>
                  <a:gd name="T19" fmla="*/ 0 h 4316"/>
                  <a:gd name="T20" fmla="*/ 568 w 735"/>
                  <a:gd name="T21" fmla="*/ 210 h 4316"/>
                  <a:gd name="T22" fmla="*/ 430 w 735"/>
                  <a:gd name="T23" fmla="*/ 438 h 4316"/>
                  <a:gd name="T24" fmla="*/ 311 w 735"/>
                  <a:gd name="T25" fmla="*/ 683 h 4316"/>
                  <a:gd name="T26" fmla="*/ 209 w 735"/>
                  <a:gd name="T27" fmla="*/ 941 h 4316"/>
                  <a:gd name="T28" fmla="*/ 125 w 735"/>
                  <a:gd name="T29" fmla="*/ 1217 h 4316"/>
                  <a:gd name="T30" fmla="*/ 59 w 735"/>
                  <a:gd name="T31" fmla="*/ 1505 h 4316"/>
                  <a:gd name="T32" fmla="*/ 18 w 735"/>
                  <a:gd name="T33" fmla="*/ 1798 h 4316"/>
                  <a:gd name="T34" fmla="*/ 0 w 735"/>
                  <a:gd name="T35" fmla="*/ 2098 h 4316"/>
                  <a:gd name="T36" fmla="*/ 6 w 735"/>
                  <a:gd name="T37" fmla="*/ 2404 h 4316"/>
                  <a:gd name="T38" fmla="*/ 29 w 735"/>
                  <a:gd name="T39" fmla="*/ 2709 h 4316"/>
                  <a:gd name="T40" fmla="*/ 77 w 735"/>
                  <a:gd name="T41" fmla="*/ 3015 h 4316"/>
                  <a:gd name="T42" fmla="*/ 149 w 735"/>
                  <a:gd name="T43" fmla="*/ 3315 h 4316"/>
                  <a:gd name="T44" fmla="*/ 227 w 735"/>
                  <a:gd name="T45" fmla="*/ 3573 h 4316"/>
                  <a:gd name="T46" fmla="*/ 316 w 735"/>
                  <a:gd name="T47" fmla="*/ 3824 h 4316"/>
                  <a:gd name="T48" fmla="*/ 424 w 735"/>
                  <a:gd name="T49" fmla="*/ 4076 h 4316"/>
                  <a:gd name="T50" fmla="*/ 544 w 735"/>
                  <a:gd name="T51" fmla="*/ 4316 h 4316"/>
                  <a:gd name="T52" fmla="*/ 556 w 735"/>
                  <a:gd name="T53" fmla="*/ 4316 h 4316"/>
                  <a:gd name="T54" fmla="*/ 436 w 735"/>
                  <a:gd name="T55" fmla="*/ 4076 h 4316"/>
                  <a:gd name="T56" fmla="*/ 328 w 735"/>
                  <a:gd name="T57" fmla="*/ 3824 h 4316"/>
                  <a:gd name="T58" fmla="*/ 239 w 735"/>
                  <a:gd name="T59" fmla="*/ 3573 h 4316"/>
                  <a:gd name="T60" fmla="*/ 161 w 735"/>
                  <a:gd name="T61" fmla="*/ 3315 h 4316"/>
                  <a:gd name="T62" fmla="*/ 89 w 735"/>
                  <a:gd name="T63" fmla="*/ 3015 h 4316"/>
                  <a:gd name="T64" fmla="*/ 41 w 735"/>
                  <a:gd name="T65" fmla="*/ 2709 h 4316"/>
                  <a:gd name="T66" fmla="*/ 18 w 735"/>
                  <a:gd name="T67" fmla="*/ 2404 h 4316"/>
                  <a:gd name="T68" fmla="*/ 12 w 735"/>
                  <a:gd name="T69" fmla="*/ 2098 h 4316"/>
                  <a:gd name="T70" fmla="*/ 12 w 735"/>
                  <a:gd name="T71" fmla="*/ 209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a:noFill/>
              </a:ln>
              <a:extLst/>
            </p:spPr>
            <p:txBody>
              <a:bodyPr/>
              <a:lstStyle/>
              <a:p>
                <a:pPr>
                  <a:defRPr/>
                </a:pPr>
                <a:endParaRPr lang="zh-CN" altLang="en-US">
                  <a:ea typeface="宋体" pitchFamily="2" charset="-122"/>
                </a:endParaRPr>
              </a:p>
            </p:txBody>
          </p:sp>
          <p:sp>
            <p:nvSpPr>
              <p:cNvPr id="181267" name="Freeform 19"/>
              <p:cNvSpPr>
                <a:spLocks/>
              </p:cNvSpPr>
              <p:nvPr userDrawn="1"/>
            </p:nvSpPr>
            <p:spPr bwMode="hidden">
              <a:xfrm>
                <a:off x="288" y="0"/>
                <a:ext cx="840" cy="4316"/>
              </a:xfrm>
              <a:custGeom>
                <a:avLst/>
                <a:gdLst>
                  <a:gd name="T0" fmla="*/ 18 w 837"/>
                  <a:gd name="T1" fmla="*/ 1948 h 4316"/>
                  <a:gd name="T2" fmla="*/ 48 w 837"/>
                  <a:gd name="T3" fmla="*/ 1708 h 4316"/>
                  <a:gd name="T4" fmla="*/ 96 w 837"/>
                  <a:gd name="T5" fmla="*/ 1475 h 4316"/>
                  <a:gd name="T6" fmla="*/ 161 w 837"/>
                  <a:gd name="T7" fmla="*/ 1235 h 4316"/>
                  <a:gd name="T8" fmla="*/ 251 w 837"/>
                  <a:gd name="T9" fmla="*/ 995 h 4316"/>
                  <a:gd name="T10" fmla="*/ 365 w 837"/>
                  <a:gd name="T11" fmla="*/ 755 h 4316"/>
                  <a:gd name="T12" fmla="*/ 496 w 837"/>
                  <a:gd name="T13" fmla="*/ 510 h 4316"/>
                  <a:gd name="T14" fmla="*/ 658 w 837"/>
                  <a:gd name="T15" fmla="*/ 258 h 4316"/>
                  <a:gd name="T16" fmla="*/ 741 w 837"/>
                  <a:gd name="T17" fmla="*/ 132 h 4316"/>
                  <a:gd name="T18" fmla="*/ 837 w 837"/>
                  <a:gd name="T19" fmla="*/ 0 h 4316"/>
                  <a:gd name="T20" fmla="*/ 825 w 837"/>
                  <a:gd name="T21" fmla="*/ 0 h 4316"/>
                  <a:gd name="T22" fmla="*/ 729 w 837"/>
                  <a:gd name="T23" fmla="*/ 132 h 4316"/>
                  <a:gd name="T24" fmla="*/ 640 w 837"/>
                  <a:gd name="T25" fmla="*/ 258 h 4316"/>
                  <a:gd name="T26" fmla="*/ 562 w 837"/>
                  <a:gd name="T27" fmla="*/ 384 h 4316"/>
                  <a:gd name="T28" fmla="*/ 484 w 837"/>
                  <a:gd name="T29" fmla="*/ 510 h 4316"/>
                  <a:gd name="T30" fmla="*/ 353 w 837"/>
                  <a:gd name="T31" fmla="*/ 755 h 4316"/>
                  <a:gd name="T32" fmla="*/ 239 w 837"/>
                  <a:gd name="T33" fmla="*/ 995 h 4316"/>
                  <a:gd name="T34" fmla="*/ 150 w 837"/>
                  <a:gd name="T35" fmla="*/ 1235 h 4316"/>
                  <a:gd name="T36" fmla="*/ 84 w 837"/>
                  <a:gd name="T37" fmla="*/ 1469 h 4316"/>
                  <a:gd name="T38" fmla="*/ 36 w 837"/>
                  <a:gd name="T39" fmla="*/ 1702 h 4316"/>
                  <a:gd name="T40" fmla="*/ 6 w 837"/>
                  <a:gd name="T41" fmla="*/ 1942 h 4316"/>
                  <a:gd name="T42" fmla="*/ 0 w 837"/>
                  <a:gd name="T43" fmla="*/ 2200 h 4316"/>
                  <a:gd name="T44" fmla="*/ 12 w 837"/>
                  <a:gd name="T45" fmla="*/ 2470 h 4316"/>
                  <a:gd name="T46" fmla="*/ 48 w 837"/>
                  <a:gd name="T47" fmla="*/ 2739 h 4316"/>
                  <a:gd name="T48" fmla="*/ 114 w 837"/>
                  <a:gd name="T49" fmla="*/ 3027 h 4316"/>
                  <a:gd name="T50" fmla="*/ 150 w 837"/>
                  <a:gd name="T51" fmla="*/ 3171 h 4316"/>
                  <a:gd name="T52" fmla="*/ 197 w 837"/>
                  <a:gd name="T53" fmla="*/ 3321 h 4316"/>
                  <a:gd name="T54" fmla="*/ 245 w 837"/>
                  <a:gd name="T55" fmla="*/ 3477 h 4316"/>
                  <a:gd name="T56" fmla="*/ 305 w 837"/>
                  <a:gd name="T57" fmla="*/ 3639 h 4316"/>
                  <a:gd name="T58" fmla="*/ 365 w 837"/>
                  <a:gd name="T59" fmla="*/ 3800 h 4316"/>
                  <a:gd name="T60" fmla="*/ 437 w 837"/>
                  <a:gd name="T61" fmla="*/ 3968 h 4316"/>
                  <a:gd name="T62" fmla="*/ 508 w 837"/>
                  <a:gd name="T63" fmla="*/ 4136 h 4316"/>
                  <a:gd name="T64" fmla="*/ 592 w 837"/>
                  <a:gd name="T65" fmla="*/ 4316 h 4316"/>
                  <a:gd name="T66" fmla="*/ 604 w 837"/>
                  <a:gd name="T67" fmla="*/ 4316 h 4316"/>
                  <a:gd name="T68" fmla="*/ 520 w 837"/>
                  <a:gd name="T69" fmla="*/ 4136 h 4316"/>
                  <a:gd name="T70" fmla="*/ 448 w 837"/>
                  <a:gd name="T71" fmla="*/ 3968 h 4316"/>
                  <a:gd name="T72" fmla="*/ 377 w 837"/>
                  <a:gd name="T73" fmla="*/ 3800 h 4316"/>
                  <a:gd name="T74" fmla="*/ 317 w 837"/>
                  <a:gd name="T75" fmla="*/ 3639 h 4316"/>
                  <a:gd name="T76" fmla="*/ 257 w 837"/>
                  <a:gd name="T77" fmla="*/ 3477 h 4316"/>
                  <a:gd name="T78" fmla="*/ 209 w 837"/>
                  <a:gd name="T79" fmla="*/ 3327 h 4316"/>
                  <a:gd name="T80" fmla="*/ 161 w 837"/>
                  <a:gd name="T81" fmla="*/ 3171 h 4316"/>
                  <a:gd name="T82" fmla="*/ 126 w 837"/>
                  <a:gd name="T83" fmla="*/ 3027 h 4316"/>
                  <a:gd name="T84" fmla="*/ 60 w 837"/>
                  <a:gd name="T85" fmla="*/ 2739 h 4316"/>
                  <a:gd name="T86" fmla="*/ 24 w 837"/>
                  <a:gd name="T87" fmla="*/ 2470 h 4316"/>
                  <a:gd name="T88" fmla="*/ 12 w 837"/>
                  <a:gd name="T89" fmla="*/ 2206 h 4316"/>
                  <a:gd name="T90" fmla="*/ 18 w 837"/>
                  <a:gd name="T91" fmla="*/ 1948 h 4316"/>
                  <a:gd name="T92" fmla="*/ 18 w 837"/>
                  <a:gd name="T93" fmla="*/ 194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a:noFill/>
              </a:ln>
              <a:extLst/>
            </p:spPr>
            <p:txBody>
              <a:bodyPr/>
              <a:lstStyle/>
              <a:p>
                <a:pPr>
                  <a:defRPr/>
                </a:pPr>
                <a:endParaRPr lang="zh-CN" altLang="en-US">
                  <a:ea typeface="宋体" pitchFamily="2" charset="-122"/>
                </a:endParaRPr>
              </a:p>
            </p:txBody>
          </p:sp>
        </p:grpSp>
        <p:sp>
          <p:nvSpPr>
            <p:cNvPr id="181268" name="Freeform 20"/>
            <p:cNvSpPr>
              <a:spLocks/>
            </p:cNvSpPr>
            <p:nvPr/>
          </p:nvSpPr>
          <p:spPr bwMode="hidden">
            <a:xfrm>
              <a:off x="6" y="2901"/>
              <a:ext cx="606" cy="1415"/>
            </a:xfrm>
            <a:custGeom>
              <a:avLst/>
              <a:gdLst>
                <a:gd name="T0" fmla="*/ 0 w 604"/>
                <a:gd name="T1" fmla="*/ 54 h 1415"/>
                <a:gd name="T2" fmla="*/ 42 w 604"/>
                <a:gd name="T3" fmla="*/ 228 h 1415"/>
                <a:gd name="T4" fmla="*/ 96 w 604"/>
                <a:gd name="T5" fmla="*/ 402 h 1415"/>
                <a:gd name="T6" fmla="*/ 161 w 604"/>
                <a:gd name="T7" fmla="*/ 576 h 1415"/>
                <a:gd name="T8" fmla="*/ 227 w 604"/>
                <a:gd name="T9" fmla="*/ 744 h 1415"/>
                <a:gd name="T10" fmla="*/ 305 w 604"/>
                <a:gd name="T11" fmla="*/ 917 h 1415"/>
                <a:gd name="T12" fmla="*/ 389 w 604"/>
                <a:gd name="T13" fmla="*/ 1085 h 1415"/>
                <a:gd name="T14" fmla="*/ 484 w 604"/>
                <a:gd name="T15" fmla="*/ 1253 h 1415"/>
                <a:gd name="T16" fmla="*/ 586 w 604"/>
                <a:gd name="T17" fmla="*/ 1415 h 1415"/>
                <a:gd name="T18" fmla="*/ 604 w 604"/>
                <a:gd name="T19" fmla="*/ 1415 h 1415"/>
                <a:gd name="T20" fmla="*/ 496 w 604"/>
                <a:gd name="T21" fmla="*/ 1247 h 1415"/>
                <a:gd name="T22" fmla="*/ 401 w 604"/>
                <a:gd name="T23" fmla="*/ 1073 h 1415"/>
                <a:gd name="T24" fmla="*/ 311 w 604"/>
                <a:gd name="T25" fmla="*/ 899 h 1415"/>
                <a:gd name="T26" fmla="*/ 233 w 604"/>
                <a:gd name="T27" fmla="*/ 720 h 1415"/>
                <a:gd name="T28" fmla="*/ 161 w 604"/>
                <a:gd name="T29" fmla="*/ 546 h 1415"/>
                <a:gd name="T30" fmla="*/ 102 w 604"/>
                <a:gd name="T31" fmla="*/ 366 h 1415"/>
                <a:gd name="T32" fmla="*/ 48 w 604"/>
                <a:gd name="T33" fmla="*/ 180 h 1415"/>
                <a:gd name="T34" fmla="*/ 0 w 604"/>
                <a:gd name="T35" fmla="*/ 0 h 1415"/>
                <a:gd name="T36" fmla="*/ 0 w 604"/>
                <a:gd name="T37" fmla="*/ 54 h 1415"/>
                <a:gd name="T38" fmla="*/ 0 w 604"/>
                <a:gd name="T39" fmla="*/ 54 h 1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a:noFill/>
            </a:ln>
            <a:extLst/>
          </p:spPr>
          <p:txBody>
            <a:bodyPr/>
            <a:lstStyle/>
            <a:p>
              <a:pPr>
                <a:defRPr/>
              </a:pPr>
              <a:endParaRPr lang="zh-CN" altLang="en-US">
                <a:ea typeface="宋体" pitchFamily="2" charset="-122"/>
              </a:endParaRPr>
            </a:p>
          </p:txBody>
        </p:sp>
        <p:sp>
          <p:nvSpPr>
            <p:cNvPr id="181269" name="Freeform 21"/>
            <p:cNvSpPr>
              <a:spLocks/>
            </p:cNvSpPr>
            <p:nvPr/>
          </p:nvSpPr>
          <p:spPr bwMode="hidden">
            <a:xfrm>
              <a:off x="6" y="3890"/>
              <a:ext cx="228" cy="426"/>
            </a:xfrm>
            <a:custGeom>
              <a:avLst/>
              <a:gdLst>
                <a:gd name="T0" fmla="*/ 0 w 227"/>
                <a:gd name="T1" fmla="*/ 30 h 426"/>
                <a:gd name="T2" fmla="*/ 108 w 227"/>
                <a:gd name="T3" fmla="*/ 240 h 426"/>
                <a:gd name="T4" fmla="*/ 215 w 227"/>
                <a:gd name="T5" fmla="*/ 426 h 426"/>
                <a:gd name="T6" fmla="*/ 227 w 227"/>
                <a:gd name="T7" fmla="*/ 426 h 426"/>
                <a:gd name="T8" fmla="*/ 167 w 227"/>
                <a:gd name="T9" fmla="*/ 330 h 426"/>
                <a:gd name="T10" fmla="*/ 114 w 227"/>
                <a:gd name="T11" fmla="*/ 222 h 426"/>
                <a:gd name="T12" fmla="*/ 0 w 227"/>
                <a:gd name="T13" fmla="*/ 0 h 426"/>
                <a:gd name="T14" fmla="*/ 0 w 227"/>
                <a:gd name="T15" fmla="*/ 30 h 426"/>
                <a:gd name="T16" fmla="*/ 0 w 227"/>
                <a:gd name="T17" fmla="*/ 30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a:noFill/>
            </a:ln>
            <a:extLst/>
          </p:spPr>
          <p:txBody>
            <a:bodyPr/>
            <a:lstStyle/>
            <a:p>
              <a:pPr>
                <a:defRPr/>
              </a:pPr>
              <a:endParaRPr lang="zh-CN" altLang="en-US">
                <a:ea typeface="宋体" pitchFamily="2" charset="-122"/>
              </a:endParaRPr>
            </a:p>
          </p:txBody>
        </p:sp>
        <p:sp>
          <p:nvSpPr>
            <p:cNvPr id="181270" name="Freeform 22"/>
            <p:cNvSpPr>
              <a:spLocks/>
            </p:cNvSpPr>
            <p:nvPr/>
          </p:nvSpPr>
          <p:spPr bwMode="hidden">
            <a:xfrm>
              <a:off x="4776" y="0"/>
              <a:ext cx="984" cy="1786"/>
            </a:xfrm>
            <a:custGeom>
              <a:avLst/>
              <a:gdLst>
                <a:gd name="T0" fmla="*/ 981 w 981"/>
                <a:gd name="T1" fmla="*/ 1786 h 1786"/>
                <a:gd name="T2" fmla="*/ 981 w 981"/>
                <a:gd name="T3" fmla="*/ 1720 h 1786"/>
                <a:gd name="T4" fmla="*/ 969 w 981"/>
                <a:gd name="T5" fmla="*/ 1666 h 1786"/>
                <a:gd name="T6" fmla="*/ 957 w 981"/>
                <a:gd name="T7" fmla="*/ 1613 h 1786"/>
                <a:gd name="T8" fmla="*/ 921 w 981"/>
                <a:gd name="T9" fmla="*/ 1487 h 1786"/>
                <a:gd name="T10" fmla="*/ 885 w 981"/>
                <a:gd name="T11" fmla="*/ 1361 h 1786"/>
                <a:gd name="T12" fmla="*/ 796 w 981"/>
                <a:gd name="T13" fmla="*/ 1121 h 1786"/>
                <a:gd name="T14" fmla="*/ 682 w 981"/>
                <a:gd name="T15" fmla="*/ 899 h 1786"/>
                <a:gd name="T16" fmla="*/ 562 w 981"/>
                <a:gd name="T17" fmla="*/ 689 h 1786"/>
                <a:gd name="T18" fmla="*/ 431 w 981"/>
                <a:gd name="T19" fmla="*/ 498 h 1786"/>
                <a:gd name="T20" fmla="*/ 293 w 981"/>
                <a:gd name="T21" fmla="*/ 318 h 1786"/>
                <a:gd name="T22" fmla="*/ 150 w 981"/>
                <a:gd name="T23" fmla="*/ 150 h 1786"/>
                <a:gd name="T24" fmla="*/ 12 w 981"/>
                <a:gd name="T25" fmla="*/ 0 h 1786"/>
                <a:gd name="T26" fmla="*/ 0 w 981"/>
                <a:gd name="T27" fmla="*/ 0 h 1786"/>
                <a:gd name="T28" fmla="*/ 138 w 981"/>
                <a:gd name="T29" fmla="*/ 150 h 1786"/>
                <a:gd name="T30" fmla="*/ 275 w 981"/>
                <a:gd name="T31" fmla="*/ 318 h 1786"/>
                <a:gd name="T32" fmla="*/ 413 w 981"/>
                <a:gd name="T33" fmla="*/ 498 h 1786"/>
                <a:gd name="T34" fmla="*/ 545 w 981"/>
                <a:gd name="T35" fmla="*/ 689 h 1786"/>
                <a:gd name="T36" fmla="*/ 670 w 981"/>
                <a:gd name="T37" fmla="*/ 899 h 1786"/>
                <a:gd name="T38" fmla="*/ 778 w 981"/>
                <a:gd name="T39" fmla="*/ 1121 h 1786"/>
                <a:gd name="T40" fmla="*/ 873 w 981"/>
                <a:gd name="T41" fmla="*/ 1361 h 1786"/>
                <a:gd name="T42" fmla="*/ 909 w 981"/>
                <a:gd name="T43" fmla="*/ 1487 h 1786"/>
                <a:gd name="T44" fmla="*/ 945 w 981"/>
                <a:gd name="T45" fmla="*/ 1619 h 1786"/>
                <a:gd name="T46" fmla="*/ 963 w 981"/>
                <a:gd name="T47" fmla="*/ 1702 h 1786"/>
                <a:gd name="T48" fmla="*/ 981 w 981"/>
                <a:gd name="T49" fmla="*/ 1786 h 1786"/>
                <a:gd name="T50" fmla="*/ 981 w 981"/>
                <a:gd name="T51" fmla="*/ 1786 h 1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a:noFill/>
            </a:ln>
            <a:extLst/>
          </p:spPr>
          <p:txBody>
            <a:bodyPr/>
            <a:lstStyle/>
            <a:p>
              <a:pPr>
                <a:defRPr/>
              </a:pPr>
              <a:endParaRPr lang="zh-CN" altLang="en-US">
                <a:ea typeface="宋体" pitchFamily="2" charset="-122"/>
              </a:endParaRPr>
            </a:p>
          </p:txBody>
        </p:sp>
        <p:sp>
          <p:nvSpPr>
            <p:cNvPr id="1039" name="Freeform 23"/>
            <p:cNvSpPr>
              <a:spLocks/>
            </p:cNvSpPr>
            <p:nvPr/>
          </p:nvSpPr>
          <p:spPr bwMode="hidden">
            <a:xfrm>
              <a:off x="5041" y="0"/>
              <a:ext cx="719" cy="845"/>
            </a:xfrm>
            <a:custGeom>
              <a:avLst/>
              <a:gdLst>
                <a:gd name="T0" fmla="*/ 775 w 717"/>
                <a:gd name="T1" fmla="*/ 845 h 845"/>
                <a:gd name="T2" fmla="*/ 775 w 717"/>
                <a:gd name="T3" fmla="*/ 821 h 845"/>
                <a:gd name="T4" fmla="*/ 632 w 717"/>
                <a:gd name="T5" fmla="*/ 605 h 845"/>
                <a:gd name="T6" fmla="*/ 435 w 717"/>
                <a:gd name="T7" fmla="*/ 396 h 845"/>
                <a:gd name="T8" fmla="*/ 250 w 717"/>
                <a:gd name="T9" fmla="*/ 192 h 845"/>
                <a:gd name="T10" fmla="*/ 17 w 717"/>
                <a:gd name="T11" fmla="*/ 0 h 845"/>
                <a:gd name="T12" fmla="*/ 0 w 717"/>
                <a:gd name="T13" fmla="*/ 0 h 845"/>
                <a:gd name="T14" fmla="*/ 238 w 717"/>
                <a:gd name="T15" fmla="*/ 198 h 845"/>
                <a:gd name="T16" fmla="*/ 429 w 717"/>
                <a:gd name="T17" fmla="*/ 408 h 845"/>
                <a:gd name="T18" fmla="*/ 626 w 717"/>
                <a:gd name="T19" fmla="*/ 623 h 845"/>
                <a:gd name="T20" fmla="*/ 775 w 717"/>
                <a:gd name="T21" fmla="*/ 845 h 845"/>
                <a:gd name="T22" fmla="*/ 775 w 717"/>
                <a:gd name="T23" fmla="*/ 845 h 8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0" name="Freeform 24"/>
            <p:cNvSpPr>
              <a:spLocks/>
            </p:cNvSpPr>
            <p:nvPr/>
          </p:nvSpPr>
          <p:spPr bwMode="hidden">
            <a:xfrm>
              <a:off x="5352" y="0"/>
              <a:ext cx="408" cy="414"/>
            </a:xfrm>
            <a:custGeom>
              <a:avLst/>
              <a:gdLst>
                <a:gd name="T0" fmla="*/ 436 w 407"/>
                <a:gd name="T1" fmla="*/ 414 h 414"/>
                <a:gd name="T2" fmla="*/ 436 w 407"/>
                <a:gd name="T3" fmla="*/ 396 h 414"/>
                <a:gd name="T4" fmla="*/ 251 w 407"/>
                <a:gd name="T5" fmla="*/ 192 h 414"/>
                <a:gd name="T6" fmla="*/ 12 w 407"/>
                <a:gd name="T7" fmla="*/ 0 h 414"/>
                <a:gd name="T8" fmla="*/ 0 w 407"/>
                <a:gd name="T9" fmla="*/ 0 h 414"/>
                <a:gd name="T10" fmla="*/ 108 w 407"/>
                <a:gd name="T11" fmla="*/ 102 h 414"/>
                <a:gd name="T12" fmla="*/ 245 w 407"/>
                <a:gd name="T13" fmla="*/ 204 h 414"/>
                <a:gd name="T14" fmla="*/ 436 w 407"/>
                <a:gd name="T15" fmla="*/ 414 h 414"/>
                <a:gd name="T16" fmla="*/ 436 w 407"/>
                <a:gd name="T17" fmla="*/ 414 h 4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07" h="414">
                  <a:moveTo>
                    <a:pt x="407" y="414"/>
                  </a:moveTo>
                  <a:lnTo>
                    <a:pt x="407" y="396"/>
                  </a:lnTo>
                  <a:lnTo>
                    <a:pt x="222" y="192"/>
                  </a:lnTo>
                  <a:lnTo>
                    <a:pt x="12" y="0"/>
                  </a:lnTo>
                  <a:lnTo>
                    <a:pt x="0" y="0"/>
                  </a:lnTo>
                  <a:lnTo>
                    <a:pt x="108" y="102"/>
                  </a:lnTo>
                  <a:lnTo>
                    <a:pt x="216" y="204"/>
                  </a:lnTo>
                  <a:lnTo>
                    <a:pt x="407" y="4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1273" name="Freeform 25"/>
            <p:cNvSpPr>
              <a:spLocks/>
            </p:cNvSpPr>
            <p:nvPr/>
          </p:nvSpPr>
          <p:spPr bwMode="hidden">
            <a:xfrm>
              <a:off x="6" y="0"/>
              <a:ext cx="858" cy="1409"/>
            </a:xfrm>
            <a:custGeom>
              <a:avLst/>
              <a:gdLst>
                <a:gd name="T0" fmla="*/ 0 w 855"/>
                <a:gd name="T1" fmla="*/ 1361 h 1409"/>
                <a:gd name="T2" fmla="*/ 0 w 855"/>
                <a:gd name="T3" fmla="*/ 1409 h 1409"/>
                <a:gd name="T4" fmla="*/ 54 w 855"/>
                <a:gd name="T5" fmla="*/ 1211 h 1409"/>
                <a:gd name="T6" fmla="*/ 126 w 855"/>
                <a:gd name="T7" fmla="*/ 1013 h 1409"/>
                <a:gd name="T8" fmla="*/ 215 w 855"/>
                <a:gd name="T9" fmla="*/ 827 h 1409"/>
                <a:gd name="T10" fmla="*/ 311 w 855"/>
                <a:gd name="T11" fmla="*/ 647 h 1409"/>
                <a:gd name="T12" fmla="*/ 431 w 855"/>
                <a:gd name="T13" fmla="*/ 474 h 1409"/>
                <a:gd name="T14" fmla="*/ 556 w 855"/>
                <a:gd name="T15" fmla="*/ 312 h 1409"/>
                <a:gd name="T16" fmla="*/ 700 w 855"/>
                <a:gd name="T17" fmla="*/ 150 h 1409"/>
                <a:gd name="T18" fmla="*/ 855 w 855"/>
                <a:gd name="T19" fmla="*/ 0 h 1409"/>
                <a:gd name="T20" fmla="*/ 837 w 855"/>
                <a:gd name="T21" fmla="*/ 0 h 1409"/>
                <a:gd name="T22" fmla="*/ 688 w 855"/>
                <a:gd name="T23" fmla="*/ 144 h 1409"/>
                <a:gd name="T24" fmla="*/ 550 w 855"/>
                <a:gd name="T25" fmla="*/ 300 h 1409"/>
                <a:gd name="T26" fmla="*/ 425 w 855"/>
                <a:gd name="T27" fmla="*/ 462 h 1409"/>
                <a:gd name="T28" fmla="*/ 311 w 855"/>
                <a:gd name="T29" fmla="*/ 629 h 1409"/>
                <a:gd name="T30" fmla="*/ 215 w 855"/>
                <a:gd name="T31" fmla="*/ 803 h 1409"/>
                <a:gd name="T32" fmla="*/ 132 w 855"/>
                <a:gd name="T33" fmla="*/ 983 h 1409"/>
                <a:gd name="T34" fmla="*/ 60 w 855"/>
                <a:gd name="T35" fmla="*/ 1169 h 1409"/>
                <a:gd name="T36" fmla="*/ 0 w 855"/>
                <a:gd name="T37" fmla="*/ 1361 h 1409"/>
                <a:gd name="T38" fmla="*/ 0 w 855"/>
                <a:gd name="T39" fmla="*/ 1361 h 1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a:noFill/>
            </a:ln>
            <a:extLst/>
          </p:spPr>
          <p:txBody>
            <a:bodyPr/>
            <a:lstStyle/>
            <a:p>
              <a:pPr>
                <a:defRPr/>
              </a:pPr>
              <a:endParaRPr lang="zh-CN" altLang="en-US">
                <a:ea typeface="宋体" pitchFamily="2" charset="-122"/>
              </a:endParaRPr>
            </a:p>
          </p:txBody>
        </p:sp>
        <p:sp>
          <p:nvSpPr>
            <p:cNvPr id="1042" name="Freeform 26"/>
            <p:cNvSpPr>
              <a:spLocks/>
            </p:cNvSpPr>
            <p:nvPr/>
          </p:nvSpPr>
          <p:spPr bwMode="hidden">
            <a:xfrm>
              <a:off x="6" y="0"/>
              <a:ext cx="588" cy="599"/>
            </a:xfrm>
            <a:custGeom>
              <a:avLst/>
              <a:gdLst>
                <a:gd name="T0" fmla="*/ 644 w 586"/>
                <a:gd name="T1" fmla="*/ 0 h 599"/>
                <a:gd name="T2" fmla="*/ 626 w 586"/>
                <a:gd name="T3" fmla="*/ 0 h 599"/>
                <a:gd name="T4" fmla="*/ 436 w 586"/>
                <a:gd name="T5" fmla="*/ 132 h 599"/>
                <a:gd name="T6" fmla="*/ 286 w 586"/>
                <a:gd name="T7" fmla="*/ 270 h 599"/>
                <a:gd name="T8" fmla="*/ 120 w 586"/>
                <a:gd name="T9" fmla="*/ 420 h 599"/>
                <a:gd name="T10" fmla="*/ 0 w 586"/>
                <a:gd name="T11" fmla="*/ 575 h 599"/>
                <a:gd name="T12" fmla="*/ 0 w 586"/>
                <a:gd name="T13" fmla="*/ 599 h 599"/>
                <a:gd name="T14" fmla="*/ 120 w 586"/>
                <a:gd name="T15" fmla="*/ 432 h 599"/>
                <a:gd name="T16" fmla="*/ 286 w 586"/>
                <a:gd name="T17" fmla="*/ 282 h 599"/>
                <a:gd name="T18" fmla="*/ 444 w 586"/>
                <a:gd name="T19" fmla="*/ 138 h 599"/>
                <a:gd name="T20" fmla="*/ 644 w 586"/>
                <a:gd name="T21" fmla="*/ 0 h 599"/>
                <a:gd name="T22" fmla="*/ 644 w 586"/>
                <a:gd name="T23" fmla="*/ 0 h 59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3" name="Freeform 27"/>
            <p:cNvSpPr>
              <a:spLocks/>
            </p:cNvSpPr>
            <p:nvPr/>
          </p:nvSpPr>
          <p:spPr bwMode="hidden">
            <a:xfrm>
              <a:off x="6" y="0"/>
              <a:ext cx="270" cy="252"/>
            </a:xfrm>
            <a:custGeom>
              <a:avLst/>
              <a:gdLst>
                <a:gd name="T0" fmla="*/ 298 w 269"/>
                <a:gd name="T1" fmla="*/ 0 h 252"/>
                <a:gd name="T2" fmla="*/ 280 w 269"/>
                <a:gd name="T3" fmla="*/ 0 h 252"/>
                <a:gd name="T4" fmla="*/ 120 w 269"/>
                <a:gd name="T5" fmla="*/ 114 h 252"/>
                <a:gd name="T6" fmla="*/ 60 w 269"/>
                <a:gd name="T7" fmla="*/ 174 h 252"/>
                <a:gd name="T8" fmla="*/ 0 w 269"/>
                <a:gd name="T9" fmla="*/ 234 h 252"/>
                <a:gd name="T10" fmla="*/ 0 w 269"/>
                <a:gd name="T11" fmla="*/ 252 h 252"/>
                <a:gd name="T12" fmla="*/ 126 w 269"/>
                <a:gd name="T13" fmla="*/ 120 h 252"/>
                <a:gd name="T14" fmla="*/ 298 w 269"/>
                <a:gd name="T15" fmla="*/ 0 h 252"/>
                <a:gd name="T16" fmla="*/ 298 w 269"/>
                <a:gd name="T17" fmla="*/ 0 h 2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9" h="252">
                  <a:moveTo>
                    <a:pt x="269" y="0"/>
                  </a:moveTo>
                  <a:lnTo>
                    <a:pt x="251" y="0"/>
                  </a:lnTo>
                  <a:lnTo>
                    <a:pt x="120" y="114"/>
                  </a:lnTo>
                  <a:lnTo>
                    <a:pt x="60" y="174"/>
                  </a:lnTo>
                  <a:lnTo>
                    <a:pt x="0" y="234"/>
                  </a:lnTo>
                  <a:lnTo>
                    <a:pt x="0" y="252"/>
                  </a:lnTo>
                  <a:lnTo>
                    <a:pt x="126" y="120"/>
                  </a:lnTo>
                  <a:lnTo>
                    <a:pt x="26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4" name="Line 28"/>
            <p:cNvSpPr>
              <a:spLocks noChangeShapeType="1"/>
            </p:cNvSpPr>
            <p:nvPr/>
          </p:nvSpPr>
          <p:spPr bwMode="hidden">
            <a:xfrm>
              <a:off x="1" y="2749"/>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5" name="Line 29"/>
            <p:cNvSpPr>
              <a:spLocks noChangeShapeType="1"/>
            </p:cNvSpPr>
            <p:nvPr/>
          </p:nvSpPr>
          <p:spPr bwMode="hidden">
            <a:xfrm>
              <a:off x="1" y="2356"/>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6" name="Line 30"/>
            <p:cNvSpPr>
              <a:spLocks noChangeShapeType="1"/>
            </p:cNvSpPr>
            <p:nvPr/>
          </p:nvSpPr>
          <p:spPr bwMode="hidden">
            <a:xfrm>
              <a:off x="1" y="3142"/>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047" name="Group 31"/>
            <p:cNvGrpSpPr>
              <a:grpSpLocks/>
            </p:cNvGrpSpPr>
            <p:nvPr/>
          </p:nvGrpSpPr>
          <p:grpSpPr bwMode="auto">
            <a:xfrm>
              <a:off x="1" y="392"/>
              <a:ext cx="5758" cy="1571"/>
              <a:chOff x="1" y="392"/>
              <a:chExt cx="5758" cy="1571"/>
            </a:xfrm>
          </p:grpSpPr>
          <p:sp>
            <p:nvSpPr>
              <p:cNvPr id="1050" name="Line 32"/>
              <p:cNvSpPr>
                <a:spLocks noChangeShapeType="1"/>
              </p:cNvSpPr>
              <p:nvPr userDrawn="1"/>
            </p:nvSpPr>
            <p:spPr bwMode="hidden">
              <a:xfrm>
                <a:off x="1" y="784"/>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1" name="Line 33"/>
              <p:cNvSpPr>
                <a:spLocks noChangeShapeType="1"/>
              </p:cNvSpPr>
              <p:nvPr userDrawn="1"/>
            </p:nvSpPr>
            <p:spPr bwMode="hidden">
              <a:xfrm>
                <a:off x="1" y="1963"/>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2" name="Line 34"/>
              <p:cNvSpPr>
                <a:spLocks noChangeShapeType="1"/>
              </p:cNvSpPr>
              <p:nvPr userDrawn="1"/>
            </p:nvSpPr>
            <p:spPr bwMode="hidden">
              <a:xfrm>
                <a:off x="1" y="1570"/>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3" name="Line 35"/>
              <p:cNvSpPr>
                <a:spLocks noChangeShapeType="1"/>
              </p:cNvSpPr>
              <p:nvPr userDrawn="1"/>
            </p:nvSpPr>
            <p:spPr bwMode="hidden">
              <a:xfrm>
                <a:off x="1" y="1177"/>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4" name="Line 36"/>
              <p:cNvSpPr>
                <a:spLocks noChangeShapeType="1"/>
              </p:cNvSpPr>
              <p:nvPr userDrawn="1"/>
            </p:nvSpPr>
            <p:spPr bwMode="hidden">
              <a:xfrm>
                <a:off x="1" y="392"/>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48" name="Line 37"/>
            <p:cNvSpPr>
              <a:spLocks noChangeShapeType="1"/>
            </p:cNvSpPr>
            <p:nvPr/>
          </p:nvSpPr>
          <p:spPr bwMode="hidden">
            <a:xfrm>
              <a:off x="1" y="3928"/>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9" name="Line 38"/>
            <p:cNvSpPr>
              <a:spLocks noChangeShapeType="1"/>
            </p:cNvSpPr>
            <p:nvPr/>
          </p:nvSpPr>
          <p:spPr bwMode="hidden">
            <a:xfrm>
              <a:off x="1" y="3535"/>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81287" name="Rectangle 39"/>
          <p:cNvSpPr>
            <a:spLocks noGrp="1" noChangeArrowheads="1"/>
          </p:cNvSpPr>
          <p:nvPr>
            <p:ph type="title"/>
          </p:nvPr>
        </p:nvSpPr>
        <p:spPr bwMode="auto">
          <a:xfrm>
            <a:off x="457200" y="277813"/>
            <a:ext cx="8229600" cy="1139825"/>
          </a:xfrm>
          <a:prstGeom prst="rect">
            <a:avLst/>
          </a:prstGeom>
          <a:noFill/>
          <a:ln>
            <a:noFill/>
          </a:ln>
          <a:effectLst/>
          <a:extLst/>
        </p:spPr>
        <p:txBody>
          <a:bodyPr vert="horz" wrap="square" lIns="91440" tIns="45720" rIns="91440" bIns="45720" numCol="1" anchor="ctr" anchorCtr="1" compatLnSpc="1">
            <a:prstTxWarp prst="textNoShape">
              <a:avLst/>
            </a:prstTxWarp>
          </a:bodyPr>
          <a:lstStyle/>
          <a:p>
            <a:pPr lvl="0"/>
            <a:r>
              <a:rPr lang="zh-CN" altLang="en-US" smtClean="0"/>
              <a:t>单击此处编辑母版标题样式</a:t>
            </a:r>
          </a:p>
        </p:txBody>
      </p:sp>
      <p:sp>
        <p:nvSpPr>
          <p:cNvPr id="181288" name="Rectangle 40"/>
          <p:cNvSpPr>
            <a:spLocks noGrp="1" noChangeArrowheads="1"/>
          </p:cNvSpPr>
          <p:nvPr>
            <p:ph type="dt" sz="half" idx="2"/>
          </p:nvPr>
        </p:nvSpPr>
        <p:spPr bwMode="auto">
          <a:xfrm>
            <a:off x="457200" y="6243638"/>
            <a:ext cx="21336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l">
              <a:defRPr sz="1000">
                <a:effectLst>
                  <a:outerShdw blurRad="38100" dist="38100" dir="2700000" algn="tl">
                    <a:srgbClr val="000000"/>
                  </a:outerShdw>
                </a:effectLst>
                <a:ea typeface="宋体" pitchFamily="2" charset="-122"/>
              </a:defRPr>
            </a:lvl1pPr>
          </a:lstStyle>
          <a:p>
            <a:pPr>
              <a:defRPr/>
            </a:pPr>
            <a:endParaRPr lang="en-US" altLang="zh-CN"/>
          </a:p>
        </p:txBody>
      </p:sp>
      <p:sp>
        <p:nvSpPr>
          <p:cNvPr id="181289" name="Rectangle 41"/>
          <p:cNvSpPr>
            <a:spLocks noGrp="1" noChangeArrowheads="1"/>
          </p:cNvSpPr>
          <p:nvPr>
            <p:ph type="ftr" sz="quarter" idx="3"/>
          </p:nvPr>
        </p:nvSpPr>
        <p:spPr bwMode="auto">
          <a:xfrm>
            <a:off x="3124200" y="6248400"/>
            <a:ext cx="28956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000">
                <a:effectLst>
                  <a:outerShdw blurRad="38100" dist="38100" dir="2700000" algn="tl">
                    <a:srgbClr val="000000"/>
                  </a:outerShdw>
                </a:effectLst>
                <a:ea typeface="宋体" pitchFamily="2" charset="-122"/>
              </a:defRPr>
            </a:lvl1pPr>
          </a:lstStyle>
          <a:p>
            <a:pPr>
              <a:defRPr/>
            </a:pPr>
            <a:endParaRPr lang="en-US" altLang="zh-CN"/>
          </a:p>
        </p:txBody>
      </p:sp>
      <p:sp>
        <p:nvSpPr>
          <p:cNvPr id="181290" name="Rectangle 42"/>
          <p:cNvSpPr>
            <a:spLocks noGrp="1" noChangeArrowheads="1"/>
          </p:cNvSpPr>
          <p:nvPr>
            <p:ph type="sldNum" sz="quarter" idx="4"/>
          </p:nvPr>
        </p:nvSpPr>
        <p:spPr bwMode="auto">
          <a:xfrm>
            <a:off x="6553200" y="6243638"/>
            <a:ext cx="21336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000000"/>
                  </a:outerShdw>
                </a:effectLst>
                <a:ea typeface="宋体" pitchFamily="2" charset="-122"/>
              </a:defRPr>
            </a:lvl1pPr>
          </a:lstStyle>
          <a:p>
            <a:pPr>
              <a:defRPr/>
            </a:pPr>
            <a:fld id="{B43955B6-121D-4605-991E-437CBD3DEA0A}" type="slidenum">
              <a:rPr lang="en-US" altLang="zh-CN"/>
              <a:pPr>
                <a:defRPr/>
              </a:pPr>
              <a:t>‹#›</a:t>
            </a:fld>
            <a:endParaRPr lang="en-US" altLang="zh-CN"/>
          </a:p>
        </p:txBody>
      </p:sp>
      <p:sp>
        <p:nvSpPr>
          <p:cNvPr id="181291" name="Rectangle 43"/>
          <p:cNvSpPr>
            <a:spLocks noGrp="1" noChangeArrowheads="1"/>
          </p:cNvSpPr>
          <p:nvPr>
            <p:ph type="body" idx="1"/>
          </p:nvPr>
        </p:nvSpPr>
        <p:spPr bwMode="auto">
          <a:xfrm>
            <a:off x="457200" y="1600200"/>
            <a:ext cx="8229600" cy="4530725"/>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dk2" tx1="lt1" bg2="dk1" tx2="lt2" accent1="accent1" accent2="accent2" accent3="accent3" accent4="accent4" accent5="accent5" accent6="accent6" hlink="hlink" folHlink="folHlink"/>
  <p:sldLayoutIdLst>
    <p:sldLayoutId id="2147484086" r:id="rId1"/>
    <p:sldLayoutId id="2147484076" r:id="rId2"/>
    <p:sldLayoutId id="2147484077" r:id="rId3"/>
    <p:sldLayoutId id="2147484078" r:id="rId4"/>
    <p:sldLayoutId id="2147484079" r:id="rId5"/>
    <p:sldLayoutId id="2147484080" r:id="rId6"/>
    <p:sldLayoutId id="2147484081" r:id="rId7"/>
    <p:sldLayoutId id="2147484082" r:id="rId8"/>
    <p:sldLayoutId id="2147484083" r:id="rId9"/>
    <p:sldLayoutId id="2147484084" r:id="rId10"/>
    <p:sldLayoutId id="2147484085" r:id="rId11"/>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60000"/>
        <a:buFont typeface="Wingdings"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p:txBody>
          <a:bodyPr/>
          <a:lstStyle/>
          <a:p>
            <a:pPr eaLnBrk="1" hangingPunct="1">
              <a:defRPr/>
            </a:pPr>
            <a:r>
              <a:rPr lang="en-US" altLang="zh-CN" dirty="0"/>
              <a:t>C++</a:t>
            </a:r>
            <a:r>
              <a:rPr lang="zh-CN" altLang="en-US" dirty="0"/>
              <a:t>语言概述</a:t>
            </a:r>
            <a:endParaRPr lang="zh-CN" altLang="en-US" dirty="0" smtClean="0"/>
          </a:p>
        </p:txBody>
      </p:sp>
      <p:sp>
        <p:nvSpPr>
          <p:cNvPr id="184323" name="Rectangle 3"/>
          <p:cNvSpPr>
            <a:spLocks noGrp="1" noChangeArrowheads="1"/>
          </p:cNvSpPr>
          <p:nvPr>
            <p:ph type="subTitle" idx="1"/>
          </p:nvPr>
        </p:nvSpPr>
        <p:spPr/>
        <p:txBody>
          <a:bodyPr/>
          <a:lstStyle/>
          <a:p>
            <a:pPr eaLnBrk="1" hangingPunct="1">
              <a:defRPr/>
            </a:pPr>
            <a:endParaRPr lang="zh-CN" altLang="zh-CN"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type="body" idx="1"/>
          </p:nvPr>
        </p:nvSpPr>
        <p:spPr>
          <a:xfrm>
            <a:off x="179388" y="188913"/>
            <a:ext cx="8785225" cy="6480175"/>
          </a:xfrm>
        </p:spPr>
        <p:txBody>
          <a:bodyPr/>
          <a:lstStyle/>
          <a:p>
            <a:pPr eaLnBrk="1" hangingPunct="1">
              <a:lnSpc>
                <a:spcPct val="80000"/>
              </a:lnSpc>
              <a:buFont typeface="Wingdings" pitchFamily="2" charset="2"/>
              <a:buNone/>
              <a:defRPr/>
            </a:pPr>
            <a:r>
              <a:rPr lang="en-US" altLang="ja-JP" sz="2400" dirty="0" smtClean="0"/>
              <a:t>//This is a</a:t>
            </a:r>
            <a:r>
              <a:rPr lang="en-US" altLang="zh-CN" sz="2400" dirty="0" smtClean="0"/>
              <a:t>nother</a:t>
            </a:r>
            <a:r>
              <a:rPr lang="en-US" altLang="ja-JP" sz="2400" dirty="0" smtClean="0"/>
              <a:t> </a:t>
            </a:r>
            <a:r>
              <a:rPr lang="en-US" altLang="zh-CN" sz="2400" dirty="0" smtClean="0"/>
              <a:t>simple </a:t>
            </a:r>
            <a:r>
              <a:rPr lang="en-US" altLang="ja-JP" sz="2400" dirty="0" smtClean="0"/>
              <a:t>C++ program</a:t>
            </a:r>
            <a:endParaRPr lang="en-US" altLang="zh-CN" sz="2400" dirty="0" smtClean="0"/>
          </a:p>
          <a:p>
            <a:pPr eaLnBrk="1" hangingPunct="1">
              <a:lnSpc>
                <a:spcPct val="80000"/>
              </a:lnSpc>
              <a:buFont typeface="Wingdings" pitchFamily="2" charset="2"/>
              <a:buNone/>
              <a:defRPr/>
            </a:pPr>
            <a:r>
              <a:rPr lang="en-US" altLang="zh-CN" sz="2400" dirty="0" smtClean="0"/>
              <a:t>#include &lt;</a:t>
            </a:r>
            <a:r>
              <a:rPr lang="en-US" altLang="zh-CN" sz="2400" dirty="0" err="1" smtClean="0"/>
              <a:t>iostream</a:t>
            </a:r>
            <a:r>
              <a:rPr lang="en-US" altLang="zh-CN" sz="2400" dirty="0" smtClean="0"/>
              <a:t>&gt; </a:t>
            </a:r>
            <a:r>
              <a:rPr lang="en-US" altLang="zh-CN" sz="2000" dirty="0" smtClean="0"/>
              <a:t>//</a:t>
            </a:r>
            <a:r>
              <a:rPr lang="zh-CN" altLang="en-US" sz="2000" dirty="0" smtClean="0"/>
              <a:t>对使用的</a:t>
            </a:r>
            <a:r>
              <a:rPr lang="en-US" altLang="zh-CN" sz="2000" dirty="0" smtClean="0"/>
              <a:t>C++</a:t>
            </a:r>
            <a:r>
              <a:rPr lang="zh-CN" altLang="en-US" sz="2000" dirty="0" smtClean="0"/>
              <a:t>标准库中的程序实体进行声明</a:t>
            </a:r>
          </a:p>
          <a:p>
            <a:pPr eaLnBrk="1" hangingPunct="1">
              <a:lnSpc>
                <a:spcPct val="80000"/>
              </a:lnSpc>
              <a:buFont typeface="Wingdings" pitchFamily="2" charset="2"/>
              <a:buNone/>
              <a:defRPr/>
            </a:pPr>
            <a:r>
              <a:rPr lang="en-US" altLang="zh-CN" sz="2400" dirty="0" smtClean="0"/>
              <a:t>using namespace </a:t>
            </a:r>
            <a:r>
              <a:rPr lang="en-US" altLang="zh-CN" sz="2400" dirty="0" err="1" smtClean="0"/>
              <a:t>std</a:t>
            </a:r>
            <a:r>
              <a:rPr lang="en-US" altLang="zh-CN" sz="2400" dirty="0" smtClean="0"/>
              <a:t>; //</a:t>
            </a:r>
            <a:r>
              <a:rPr lang="zh-CN" altLang="en-US" sz="2400" dirty="0" smtClean="0"/>
              <a:t>指定使用标准库的名空间</a:t>
            </a:r>
            <a:r>
              <a:rPr lang="en-US" altLang="zh-CN" sz="2400" dirty="0" err="1" smtClean="0"/>
              <a:t>std</a:t>
            </a:r>
            <a:r>
              <a:rPr lang="zh-CN" altLang="en-US" sz="2400" dirty="0" smtClean="0"/>
              <a:t>。</a:t>
            </a:r>
          </a:p>
          <a:p>
            <a:pPr eaLnBrk="1" hangingPunct="1">
              <a:lnSpc>
                <a:spcPct val="80000"/>
              </a:lnSpc>
              <a:buFont typeface="Wingdings" pitchFamily="2" charset="2"/>
              <a:buNone/>
              <a:defRPr/>
            </a:pPr>
            <a:r>
              <a:rPr lang="en-US" altLang="zh-CN" sz="2400" dirty="0" err="1" smtClean="0"/>
              <a:t>int</a:t>
            </a:r>
            <a:r>
              <a:rPr lang="en-US" altLang="zh-CN" sz="2400" dirty="0" smtClean="0"/>
              <a:t> main() //</a:t>
            </a:r>
            <a:r>
              <a:rPr lang="zh-CN" altLang="en-US" sz="2400" dirty="0" smtClean="0"/>
              <a:t>主函数</a:t>
            </a:r>
          </a:p>
          <a:p>
            <a:pPr eaLnBrk="1" hangingPunct="1">
              <a:lnSpc>
                <a:spcPct val="80000"/>
              </a:lnSpc>
              <a:buFont typeface="Wingdings" pitchFamily="2" charset="2"/>
              <a:buNone/>
              <a:defRPr/>
            </a:pPr>
            <a:r>
              <a:rPr lang="en-US" altLang="zh-CN" sz="2400" dirty="0" smtClean="0"/>
              <a:t>{	double r; </a:t>
            </a:r>
            <a:endParaRPr lang="en-US" altLang="zh-CN" sz="2000" dirty="0" smtClean="0"/>
          </a:p>
          <a:p>
            <a:pPr eaLnBrk="1" hangingPunct="1">
              <a:lnSpc>
                <a:spcPct val="80000"/>
              </a:lnSpc>
              <a:buFont typeface="Wingdings" pitchFamily="2" charset="2"/>
              <a:buNone/>
              <a:defRPr/>
            </a:pPr>
            <a:r>
              <a:rPr lang="en-US" altLang="zh-CN" sz="2400" dirty="0" smtClean="0"/>
              <a:t>	</a:t>
            </a:r>
            <a:r>
              <a:rPr lang="en-US" altLang="zh-CN" sz="2400" dirty="0" err="1" smtClean="0"/>
              <a:t>cout</a:t>
            </a:r>
            <a:r>
              <a:rPr lang="en-US" altLang="zh-CN" sz="2400" dirty="0" smtClean="0"/>
              <a:t> &lt;&lt; "</a:t>
            </a:r>
            <a:r>
              <a:rPr lang="zh-CN" altLang="en-US" sz="2400" dirty="0" smtClean="0"/>
              <a:t>请输入圆的半径</a:t>
            </a:r>
            <a:r>
              <a:rPr lang="en-US" altLang="zh-CN" sz="2400" dirty="0" smtClean="0"/>
              <a:t>:";</a:t>
            </a:r>
            <a:endParaRPr lang="zh-CN" altLang="en-US" sz="2000" dirty="0" smtClean="0"/>
          </a:p>
          <a:p>
            <a:pPr eaLnBrk="1" hangingPunct="1">
              <a:lnSpc>
                <a:spcPct val="80000"/>
              </a:lnSpc>
              <a:buFont typeface="Wingdings" pitchFamily="2" charset="2"/>
              <a:buNone/>
              <a:defRPr/>
            </a:pPr>
            <a:r>
              <a:rPr lang="zh-CN" altLang="en-US" sz="2400" dirty="0" smtClean="0"/>
              <a:t>	</a:t>
            </a:r>
            <a:r>
              <a:rPr lang="en-US" altLang="zh-CN" sz="2400" dirty="0" err="1" smtClean="0"/>
              <a:t>cin</a:t>
            </a:r>
            <a:r>
              <a:rPr lang="en-US" altLang="zh-CN" sz="2400" dirty="0" smtClean="0"/>
              <a:t> &gt;&gt; r; </a:t>
            </a:r>
            <a:endParaRPr lang="en-US" altLang="zh-CN" sz="2000" dirty="0" smtClean="0"/>
          </a:p>
          <a:p>
            <a:pPr eaLnBrk="1" hangingPunct="1">
              <a:lnSpc>
                <a:spcPct val="80000"/>
              </a:lnSpc>
              <a:buNone/>
              <a:defRPr/>
            </a:pPr>
            <a:r>
              <a:rPr lang="en-US" altLang="zh-CN" sz="2400" dirty="0" smtClean="0"/>
              <a:t>	double </a:t>
            </a:r>
            <a:r>
              <a:rPr lang="en-US" altLang="zh-CN" sz="2400" dirty="0"/>
              <a:t>area, circumference; </a:t>
            </a:r>
            <a:endParaRPr lang="zh-CN" altLang="en-US" sz="2000" dirty="0" smtClean="0"/>
          </a:p>
          <a:p>
            <a:pPr eaLnBrk="1" hangingPunct="1">
              <a:lnSpc>
                <a:spcPct val="80000"/>
              </a:lnSpc>
              <a:buNone/>
              <a:defRPr/>
            </a:pPr>
            <a:r>
              <a:rPr lang="zh-CN" altLang="en-US" sz="2400" dirty="0" smtClean="0"/>
              <a:t>   </a:t>
            </a:r>
            <a:r>
              <a:rPr lang="en-US" altLang="zh-CN" sz="2400" dirty="0" smtClean="0"/>
              <a:t>area = r * r * 3.14; </a:t>
            </a:r>
          </a:p>
          <a:p>
            <a:pPr eaLnBrk="1" hangingPunct="1">
              <a:lnSpc>
                <a:spcPct val="80000"/>
              </a:lnSpc>
              <a:buNone/>
              <a:defRPr/>
            </a:pPr>
            <a:r>
              <a:rPr lang="en-US" altLang="zh-CN" sz="2400" dirty="0"/>
              <a:t>   </a:t>
            </a:r>
            <a:r>
              <a:rPr lang="en-US" altLang="zh-CN" sz="2400" dirty="0" smtClean="0"/>
              <a:t>circumference </a:t>
            </a:r>
            <a:r>
              <a:rPr lang="en-US" altLang="zh-CN" sz="2400" dirty="0"/>
              <a:t>= 2 * r * 3.14;</a:t>
            </a:r>
            <a:endParaRPr lang="zh-CN" altLang="en-US" sz="2400" dirty="0"/>
          </a:p>
          <a:p>
            <a:pPr eaLnBrk="1" hangingPunct="1">
              <a:lnSpc>
                <a:spcPct val="80000"/>
              </a:lnSpc>
              <a:buFont typeface="Wingdings" pitchFamily="2" charset="2"/>
              <a:buNone/>
              <a:defRPr/>
            </a:pPr>
            <a:r>
              <a:rPr lang="zh-CN" altLang="en-US" sz="2400" dirty="0" smtClean="0"/>
              <a:t>	</a:t>
            </a:r>
            <a:r>
              <a:rPr lang="en-US" altLang="zh-CN" sz="2400" dirty="0" err="1" smtClean="0"/>
              <a:t>cout</a:t>
            </a:r>
            <a:r>
              <a:rPr lang="en-US" altLang="zh-CN" sz="2400" dirty="0" smtClean="0"/>
              <a:t> &lt;&lt; "</a:t>
            </a:r>
            <a:r>
              <a:rPr lang="zh-CN" altLang="en-US" sz="2400" dirty="0" smtClean="0"/>
              <a:t>面积等于</a:t>
            </a:r>
            <a:r>
              <a:rPr lang="en-US" altLang="zh-CN" sz="2400" dirty="0" smtClean="0"/>
              <a:t>" &lt;&lt; area &lt;&lt; </a:t>
            </a:r>
            <a:r>
              <a:rPr lang="en-US" altLang="zh-CN" sz="2400" dirty="0" err="1" smtClean="0"/>
              <a:t>endl</a:t>
            </a:r>
            <a:r>
              <a:rPr lang="en-US" altLang="zh-CN" sz="2400" dirty="0" smtClean="0"/>
              <a:t>; </a:t>
            </a:r>
          </a:p>
          <a:p>
            <a:pPr eaLnBrk="1" hangingPunct="1">
              <a:lnSpc>
                <a:spcPct val="80000"/>
              </a:lnSpc>
              <a:buNone/>
              <a:defRPr/>
            </a:pPr>
            <a:r>
              <a:rPr lang="en-US" altLang="zh-CN" sz="1800" dirty="0"/>
              <a:t>	</a:t>
            </a:r>
            <a:r>
              <a:rPr lang="en-US" altLang="zh-CN" sz="2400" dirty="0" err="1"/>
              <a:t>cout</a:t>
            </a:r>
            <a:r>
              <a:rPr lang="en-US" altLang="zh-CN" sz="2400" dirty="0"/>
              <a:t> &lt;&lt; </a:t>
            </a:r>
            <a:r>
              <a:rPr lang="en-US" altLang="zh-CN" sz="2400" dirty="0" smtClean="0"/>
              <a:t>"</a:t>
            </a:r>
            <a:r>
              <a:rPr lang="zh-CN" altLang="en-US" sz="2400" dirty="0" smtClean="0"/>
              <a:t>周长等于</a:t>
            </a:r>
            <a:r>
              <a:rPr lang="en-US" altLang="zh-CN" sz="2400" dirty="0" smtClean="0"/>
              <a:t>" </a:t>
            </a:r>
            <a:r>
              <a:rPr lang="en-US" altLang="zh-CN" sz="2400" dirty="0"/>
              <a:t>&lt;&lt; circumference</a:t>
            </a:r>
            <a:r>
              <a:rPr lang="en-US" altLang="zh-CN" sz="2400" dirty="0" smtClean="0"/>
              <a:t> </a:t>
            </a:r>
            <a:r>
              <a:rPr lang="en-US" altLang="zh-CN" sz="2400" dirty="0"/>
              <a:t>&lt;&lt; </a:t>
            </a:r>
            <a:r>
              <a:rPr lang="en-US" altLang="zh-CN" sz="2400" dirty="0" err="1"/>
              <a:t>endl</a:t>
            </a:r>
            <a:r>
              <a:rPr lang="en-US" altLang="zh-CN" sz="2400" dirty="0"/>
              <a:t>; </a:t>
            </a:r>
          </a:p>
          <a:p>
            <a:pPr eaLnBrk="1" hangingPunct="1">
              <a:lnSpc>
                <a:spcPct val="80000"/>
              </a:lnSpc>
              <a:buFont typeface="Wingdings" pitchFamily="2" charset="2"/>
              <a:buNone/>
              <a:defRPr/>
            </a:pPr>
            <a:r>
              <a:rPr lang="en-US" altLang="zh-CN" sz="2400" dirty="0" smtClean="0"/>
              <a:t>	return 0;</a:t>
            </a:r>
            <a:endParaRPr lang="zh-CN" altLang="en-US" sz="2000" dirty="0" smtClean="0"/>
          </a:p>
          <a:p>
            <a:pPr eaLnBrk="1" hangingPunct="1">
              <a:lnSpc>
                <a:spcPct val="80000"/>
              </a:lnSpc>
              <a:buFont typeface="Wingdings" pitchFamily="2" charset="2"/>
              <a:buNone/>
              <a:defRPr/>
            </a:pPr>
            <a:r>
              <a:rPr lang="en-US" altLang="zh-CN" sz="2400" dirty="0" smtClean="0"/>
              <a:t>}</a:t>
            </a:r>
          </a:p>
          <a:p>
            <a:pPr eaLnBrk="1" hangingPunct="1">
              <a:lnSpc>
                <a:spcPct val="80000"/>
              </a:lnSpc>
              <a:buFont typeface="Wingdings" pitchFamily="2" charset="2"/>
              <a:buNone/>
              <a:defRPr/>
            </a:pPr>
            <a:endParaRPr lang="en-US" altLang="zh-CN" sz="2400" dirty="0" smtClean="0"/>
          </a:p>
        </p:txBody>
      </p:sp>
    </p:spTree>
    <p:extLst>
      <p:ext uri="{BB962C8B-B14F-4D97-AF65-F5344CB8AC3E}">
        <p14:creationId xmlns:p14="http://schemas.microsoft.com/office/powerpoint/2010/main" val="41810366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lstStyle/>
          <a:p>
            <a:pPr eaLnBrk="1" hangingPunct="1">
              <a:defRPr/>
            </a:pPr>
            <a:r>
              <a:rPr lang="en-US" altLang="zh-CN" dirty="0"/>
              <a:t>C++</a:t>
            </a:r>
            <a:r>
              <a:rPr lang="zh-CN" altLang="en-US" dirty="0"/>
              <a:t>程序的</a:t>
            </a:r>
            <a:r>
              <a:rPr lang="zh-CN" altLang="en-US" dirty="0" smtClean="0"/>
              <a:t>组成（续）</a:t>
            </a:r>
            <a:endParaRPr lang="zh-CN" altLang="zh-CN" dirty="0" smtClean="0"/>
          </a:p>
        </p:txBody>
      </p:sp>
      <p:sp>
        <p:nvSpPr>
          <p:cNvPr id="188419" name="Rectangle 3"/>
          <p:cNvSpPr>
            <a:spLocks noGrp="1" noChangeArrowheads="1"/>
          </p:cNvSpPr>
          <p:nvPr>
            <p:ph type="body" idx="1"/>
          </p:nvPr>
        </p:nvSpPr>
        <p:spPr/>
        <p:txBody>
          <a:bodyPr/>
          <a:lstStyle/>
          <a:p>
            <a:pPr eaLnBrk="1" hangingPunct="1">
              <a:defRPr/>
            </a:pPr>
            <a:r>
              <a:rPr lang="zh-CN" altLang="en-US" dirty="0" smtClean="0">
                <a:solidFill>
                  <a:schemeClr val="folHlink"/>
                </a:solidFill>
              </a:rPr>
              <a:t>物理上</a:t>
            </a:r>
            <a:r>
              <a:rPr lang="zh-CN" altLang="en-US" dirty="0" smtClean="0"/>
              <a:t>，</a:t>
            </a:r>
          </a:p>
          <a:p>
            <a:pPr lvl="1" eaLnBrk="1" hangingPunct="1">
              <a:defRPr/>
            </a:pPr>
            <a:r>
              <a:rPr lang="zh-CN" altLang="en-US" dirty="0" smtClean="0"/>
              <a:t>可以把一</a:t>
            </a:r>
            <a:r>
              <a:rPr lang="zh-CN" altLang="en-US" dirty="0"/>
              <a:t>个</a:t>
            </a:r>
            <a:r>
              <a:rPr lang="en-US" altLang="zh-CN" dirty="0"/>
              <a:t>C++</a:t>
            </a:r>
            <a:r>
              <a:rPr lang="zh-CN" altLang="en-US" dirty="0" smtClean="0"/>
              <a:t>程序分成多个</a:t>
            </a:r>
            <a:r>
              <a:rPr lang="zh-CN" altLang="en-US" dirty="0" smtClean="0">
                <a:solidFill>
                  <a:srgbClr val="FFC000"/>
                </a:solidFill>
              </a:rPr>
              <a:t>模块</a:t>
            </a:r>
            <a:r>
              <a:rPr lang="zh-CN" altLang="en-US" dirty="0" smtClean="0"/>
              <a:t>，分别放在多个文件中。</a:t>
            </a:r>
          </a:p>
          <a:p>
            <a:pPr lvl="1" eaLnBrk="1" hangingPunct="1">
              <a:defRPr/>
            </a:pPr>
            <a:r>
              <a:rPr lang="zh-CN" altLang="en-US" dirty="0" smtClean="0"/>
              <a:t>每个模块包含一些程序实体的定义，其中有且仅有一个模块中包含一个全局函数</a:t>
            </a:r>
            <a:r>
              <a:rPr lang="en-US" altLang="zh-CN" dirty="0" smtClean="0"/>
              <a:t>main</a:t>
            </a:r>
            <a:r>
              <a:rPr lang="zh-CN" altLang="en-US" dirty="0" smtClean="0"/>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684213" y="44450"/>
            <a:ext cx="7772400" cy="966788"/>
          </a:xfrm>
        </p:spPr>
        <p:txBody>
          <a:bodyPr/>
          <a:lstStyle/>
          <a:p>
            <a:pPr eaLnBrk="1" hangingPunct="1">
              <a:defRPr/>
            </a:pPr>
            <a:r>
              <a:rPr lang="en-US" altLang="zh-CN" dirty="0" smtClean="0"/>
              <a:t>C++</a:t>
            </a:r>
            <a:r>
              <a:rPr lang="zh-CN" altLang="en-US" dirty="0" smtClean="0"/>
              <a:t>程序的运行步骤 </a:t>
            </a:r>
          </a:p>
        </p:txBody>
      </p:sp>
      <p:sp>
        <p:nvSpPr>
          <p:cNvPr id="217091" name="Rectangle 3"/>
          <p:cNvSpPr>
            <a:spLocks noGrp="1" noChangeArrowheads="1"/>
          </p:cNvSpPr>
          <p:nvPr>
            <p:ph type="body" idx="1"/>
          </p:nvPr>
        </p:nvSpPr>
        <p:spPr>
          <a:xfrm>
            <a:off x="107950" y="1340768"/>
            <a:ext cx="8928546" cy="5299075"/>
          </a:xfrm>
        </p:spPr>
        <p:txBody>
          <a:bodyPr>
            <a:normAutofit/>
          </a:bodyPr>
          <a:lstStyle/>
          <a:p>
            <a:pPr eaLnBrk="1" hangingPunct="1">
              <a:defRPr/>
            </a:pPr>
            <a:r>
              <a:rPr lang="zh-CN" altLang="en-US" sz="2800" dirty="0" smtClean="0"/>
              <a:t>编辑 </a:t>
            </a:r>
          </a:p>
          <a:p>
            <a:pPr lvl="1" eaLnBrk="1" hangingPunct="1">
              <a:defRPr/>
            </a:pPr>
            <a:r>
              <a:rPr lang="zh-CN" altLang="en-US" sz="2400" dirty="0" smtClean="0"/>
              <a:t>利用某个编辑程序（如：</a:t>
            </a:r>
            <a:r>
              <a:rPr lang="en-US" altLang="zh-CN" sz="2400" dirty="0" smtClean="0"/>
              <a:t>Windows</a:t>
            </a:r>
            <a:r>
              <a:rPr lang="zh-CN" altLang="en-US" sz="2400" dirty="0" smtClean="0"/>
              <a:t>平台上的写字板、记事本、</a:t>
            </a:r>
            <a:r>
              <a:rPr lang="en-US" altLang="zh-CN" sz="2400" dirty="0" smtClean="0"/>
              <a:t>Word</a:t>
            </a:r>
            <a:r>
              <a:rPr lang="zh-CN" altLang="en-US" sz="2400" dirty="0" smtClean="0"/>
              <a:t>等）把</a:t>
            </a:r>
            <a:r>
              <a:rPr lang="en-US" altLang="zh-CN" sz="2400" dirty="0" smtClean="0"/>
              <a:t>C++</a:t>
            </a:r>
            <a:r>
              <a:rPr lang="zh-CN" altLang="en-US" sz="2400" dirty="0" smtClean="0"/>
              <a:t>程序（称为</a:t>
            </a:r>
            <a:r>
              <a:rPr lang="zh-CN" altLang="en-US" sz="2400" dirty="0" smtClean="0">
                <a:solidFill>
                  <a:srgbClr val="FFC000"/>
                </a:solidFill>
              </a:rPr>
              <a:t>源代码程序</a:t>
            </a:r>
            <a:r>
              <a:rPr lang="zh-CN" altLang="en-US" sz="2400" dirty="0" smtClean="0"/>
              <a:t>）输入到计算机中，并作为文本文件（称为</a:t>
            </a:r>
            <a:r>
              <a:rPr lang="zh-CN" altLang="en-US" sz="2400" dirty="0" smtClean="0">
                <a:solidFill>
                  <a:srgbClr val="FFC000"/>
                </a:solidFill>
              </a:rPr>
              <a:t>源文件</a:t>
            </a:r>
            <a:r>
              <a:rPr lang="zh-CN" altLang="en-US" sz="2400" dirty="0" smtClean="0"/>
              <a:t>）保存到外存（如硬盘等）中。</a:t>
            </a:r>
          </a:p>
          <a:p>
            <a:pPr lvl="1" eaLnBrk="1" hangingPunct="1">
              <a:defRPr/>
            </a:pPr>
            <a:r>
              <a:rPr lang="en-US" altLang="zh-CN" sz="2400" dirty="0" smtClean="0"/>
              <a:t>C++</a:t>
            </a:r>
            <a:r>
              <a:rPr lang="zh-CN" altLang="en-US" sz="2400" dirty="0" smtClean="0"/>
              <a:t>源文件的文件名通常为：</a:t>
            </a:r>
            <a:r>
              <a:rPr lang="zh-CN" altLang="en-US" sz="2400" dirty="0">
                <a:solidFill>
                  <a:srgbClr val="FFC000"/>
                </a:solidFill>
              </a:rPr>
              <a:t> </a:t>
            </a:r>
            <a:r>
              <a:rPr lang="zh-CN" altLang="en-US" sz="2400" dirty="0" smtClean="0">
                <a:solidFill>
                  <a:srgbClr val="FFC000"/>
                </a:solidFill>
              </a:rPr>
              <a:t>*</a:t>
            </a:r>
            <a:r>
              <a:rPr lang="en-US" altLang="zh-CN" sz="2400" dirty="0" smtClean="0">
                <a:solidFill>
                  <a:srgbClr val="FFC000"/>
                </a:solidFill>
              </a:rPr>
              <a:t>.</a:t>
            </a:r>
            <a:r>
              <a:rPr lang="en-US" altLang="zh-CN" sz="2400" dirty="0" err="1" smtClean="0">
                <a:solidFill>
                  <a:srgbClr val="FFC000"/>
                </a:solidFill>
              </a:rPr>
              <a:t>cpp</a:t>
            </a:r>
            <a:r>
              <a:rPr lang="zh-CN" altLang="en-US" sz="2400" dirty="0" smtClean="0"/>
              <a:t>和</a:t>
            </a:r>
            <a:r>
              <a:rPr lang="zh-CN" altLang="en-US" sz="2400" dirty="0" smtClean="0">
                <a:solidFill>
                  <a:srgbClr val="FFC000"/>
                </a:solidFill>
              </a:rPr>
              <a:t>*</a:t>
            </a:r>
            <a:r>
              <a:rPr lang="en-US" altLang="zh-CN" sz="2400" dirty="0" smtClean="0">
                <a:solidFill>
                  <a:srgbClr val="FFC000"/>
                </a:solidFill>
              </a:rPr>
              <a:t>.h</a:t>
            </a:r>
            <a:r>
              <a:rPr lang="zh-CN" altLang="en-US" sz="2400" dirty="0" smtClean="0"/>
              <a:t>。</a:t>
            </a:r>
          </a:p>
          <a:p>
            <a:pPr eaLnBrk="1" hangingPunct="1">
              <a:defRPr/>
            </a:pPr>
            <a:r>
              <a:rPr lang="zh-CN" altLang="en-US" sz="2800" dirty="0" smtClean="0"/>
              <a:t>编译 </a:t>
            </a:r>
          </a:p>
          <a:p>
            <a:pPr lvl="1" eaLnBrk="1" hangingPunct="1">
              <a:defRPr/>
            </a:pPr>
            <a:r>
              <a:rPr lang="zh-CN" altLang="en-US" sz="2400" dirty="0" smtClean="0"/>
              <a:t>利用某个</a:t>
            </a:r>
            <a:r>
              <a:rPr lang="en-US" altLang="zh-CN" sz="2400" dirty="0" smtClean="0"/>
              <a:t>C++</a:t>
            </a:r>
            <a:r>
              <a:rPr lang="zh-CN" altLang="en-US" sz="2400" dirty="0" smtClean="0"/>
              <a:t>编译程序对保存在外存中的</a:t>
            </a:r>
            <a:r>
              <a:rPr lang="en-US" altLang="zh-CN" sz="2400" dirty="0" smtClean="0"/>
              <a:t>C++</a:t>
            </a:r>
            <a:r>
              <a:rPr lang="zh-CN" altLang="en-US" sz="2400" dirty="0" smtClean="0"/>
              <a:t>源程序进行翻译，翻译结果作为</a:t>
            </a:r>
            <a:r>
              <a:rPr lang="zh-CN" altLang="en-US" sz="2400" dirty="0" smtClean="0">
                <a:solidFill>
                  <a:srgbClr val="FFC000"/>
                </a:solidFill>
              </a:rPr>
              <a:t>目标代码程序</a:t>
            </a:r>
            <a:r>
              <a:rPr lang="zh-CN" altLang="en-US" sz="2400" dirty="0" smtClean="0"/>
              <a:t>保存到外存中。</a:t>
            </a:r>
          </a:p>
          <a:p>
            <a:pPr lvl="1" eaLnBrk="1" hangingPunct="1">
              <a:defRPr/>
            </a:pPr>
            <a:r>
              <a:rPr lang="zh-CN" altLang="en-US" sz="2400" dirty="0" smtClean="0"/>
              <a:t>保存目标代码程序的文件名通常为：</a:t>
            </a:r>
            <a:r>
              <a:rPr lang="zh-CN" altLang="en-US" sz="2400" dirty="0" smtClean="0">
                <a:solidFill>
                  <a:srgbClr val="FFC000"/>
                </a:solidFill>
              </a:rPr>
              <a:t>*</a:t>
            </a:r>
            <a:r>
              <a:rPr lang="en-US" altLang="zh-CN" sz="2400" dirty="0" smtClean="0">
                <a:solidFill>
                  <a:srgbClr val="FFC000"/>
                </a:solidFill>
              </a:rPr>
              <a:t>.</a:t>
            </a:r>
            <a:r>
              <a:rPr lang="en-US" altLang="zh-CN" sz="2400" dirty="0" err="1" smtClean="0">
                <a:solidFill>
                  <a:srgbClr val="FFC000"/>
                </a:solidFill>
              </a:rPr>
              <a:t>obj</a:t>
            </a:r>
            <a:r>
              <a:rPr lang="zh-CN" altLang="en-US" sz="2400" dirty="0" smtClean="0"/>
              <a:t>（</a:t>
            </a:r>
            <a:r>
              <a:rPr lang="en-US" altLang="zh-CN" sz="2400" dirty="0"/>
              <a:t>Windows</a:t>
            </a:r>
            <a:r>
              <a:rPr lang="zh-CN" altLang="en-US" sz="2400" dirty="0"/>
              <a:t>平台）</a:t>
            </a:r>
            <a:endParaRPr lang="zh-CN" altLang="en-US" sz="2400" dirty="0" smtClean="0"/>
          </a:p>
          <a:p>
            <a:pPr lvl="1" eaLnBrk="1" hangingPunct="1">
              <a:defRPr/>
            </a:pPr>
            <a:r>
              <a:rPr lang="zh-CN" altLang="en-US" sz="2400" dirty="0" smtClean="0"/>
              <a:t>如果一个</a:t>
            </a:r>
            <a:r>
              <a:rPr lang="en-US" altLang="zh-CN" sz="2400" dirty="0" smtClean="0"/>
              <a:t>C++</a:t>
            </a:r>
            <a:r>
              <a:rPr lang="zh-CN" altLang="en-US" sz="2400" dirty="0" smtClean="0"/>
              <a:t>程序由多个源文件构成，则每个源文件都需要编译，并产生多个目标代码文件。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body" idx="1"/>
          </p:nvPr>
        </p:nvSpPr>
        <p:spPr>
          <a:xfrm>
            <a:off x="179388" y="188640"/>
            <a:ext cx="8820150" cy="5256212"/>
          </a:xfrm>
        </p:spPr>
        <p:txBody>
          <a:bodyPr/>
          <a:lstStyle/>
          <a:p>
            <a:pPr eaLnBrk="1" hangingPunct="1">
              <a:defRPr/>
            </a:pPr>
            <a:r>
              <a:rPr lang="zh-CN" altLang="en-US" sz="2800" dirty="0" smtClean="0"/>
              <a:t>联接</a:t>
            </a:r>
          </a:p>
          <a:p>
            <a:pPr lvl="1" eaLnBrk="1" hangingPunct="1">
              <a:defRPr/>
            </a:pPr>
            <a:r>
              <a:rPr lang="zh-CN" altLang="en-US" sz="2400" dirty="0" smtClean="0"/>
              <a:t>通过一个联接程序把程序的所有目标代码文件以及程序中用到的一些系统功能所在的目标代码文件（通常称为</a:t>
            </a:r>
            <a:r>
              <a:rPr lang="zh-CN" altLang="en-US" sz="2400" dirty="0" smtClean="0">
                <a:solidFill>
                  <a:srgbClr val="FFC000"/>
                </a:solidFill>
              </a:rPr>
              <a:t>库文件</a:t>
            </a:r>
            <a:r>
              <a:rPr lang="zh-CN" altLang="en-US" sz="2400" dirty="0" smtClean="0"/>
              <a:t>）联接起来，得到一个完整的</a:t>
            </a:r>
            <a:r>
              <a:rPr lang="zh-CN" altLang="en-US" sz="2400" dirty="0" smtClean="0">
                <a:solidFill>
                  <a:srgbClr val="FFC000"/>
                </a:solidFill>
              </a:rPr>
              <a:t>可执行代码程序</a:t>
            </a:r>
            <a:r>
              <a:rPr lang="zh-CN" altLang="en-US" sz="2400" dirty="0" smtClean="0"/>
              <a:t>并保存到外存的一个</a:t>
            </a:r>
            <a:r>
              <a:rPr lang="zh-CN" altLang="en-US" sz="2400" dirty="0" smtClean="0">
                <a:solidFill>
                  <a:srgbClr val="FFC000"/>
                </a:solidFill>
              </a:rPr>
              <a:t>可执行代码文件</a:t>
            </a:r>
            <a:r>
              <a:rPr lang="zh-CN" altLang="en-US" sz="2400" dirty="0" smtClean="0"/>
              <a:t>中。</a:t>
            </a:r>
          </a:p>
          <a:p>
            <a:pPr lvl="1" eaLnBrk="1" hangingPunct="1">
              <a:defRPr/>
            </a:pPr>
            <a:r>
              <a:rPr lang="zh-CN" altLang="en-US" sz="2400" dirty="0" smtClean="0"/>
              <a:t>可执行代码文件的文件名通常为：</a:t>
            </a:r>
            <a:r>
              <a:rPr lang="zh-CN" altLang="en-US" sz="2400" dirty="0" smtClean="0">
                <a:solidFill>
                  <a:srgbClr val="FFC000"/>
                </a:solidFill>
              </a:rPr>
              <a:t>*</a:t>
            </a:r>
            <a:r>
              <a:rPr lang="en-US" altLang="zh-CN" sz="2400" dirty="0" smtClean="0">
                <a:solidFill>
                  <a:srgbClr val="FFC000"/>
                </a:solidFill>
              </a:rPr>
              <a:t>.exe</a:t>
            </a:r>
            <a:r>
              <a:rPr lang="zh-CN" altLang="en-US" sz="2400" dirty="0" smtClean="0"/>
              <a:t>（</a:t>
            </a:r>
            <a:r>
              <a:rPr lang="en-US" altLang="zh-CN" sz="2400" dirty="0" smtClean="0"/>
              <a:t>Windows</a:t>
            </a:r>
            <a:r>
              <a:rPr lang="zh-CN" altLang="en-US" sz="2400" dirty="0" smtClean="0"/>
              <a:t>平台）</a:t>
            </a:r>
          </a:p>
          <a:p>
            <a:pPr eaLnBrk="1" hangingPunct="1">
              <a:defRPr/>
            </a:pPr>
            <a:r>
              <a:rPr lang="zh-CN" altLang="en-US" sz="2800" dirty="0" smtClean="0"/>
              <a:t>运行</a:t>
            </a:r>
          </a:p>
          <a:p>
            <a:pPr lvl="1" eaLnBrk="1" hangingPunct="1">
              <a:defRPr/>
            </a:pPr>
            <a:r>
              <a:rPr lang="zh-CN" altLang="en-US" sz="2400" dirty="0" smtClean="0"/>
              <a:t>通过操作系统提供的应用程序运行机制，把某个可执行代码文件装入内存，运行其中的可执行代码程序。		</a:t>
            </a:r>
          </a:p>
          <a:p>
            <a:pPr eaLnBrk="1" hangingPunct="1">
              <a:defRPr/>
            </a:pPr>
            <a:r>
              <a:rPr lang="zh-CN" altLang="en-US" sz="2800" dirty="0" smtClean="0"/>
              <a:t>在上述的编译、联接和运行过程中都有可能发现程序有错，这时将返回运行步骤的前面阶段对程序进行修改，整个过程可能会重复多次。 </a:t>
            </a:r>
          </a:p>
        </p:txBody>
      </p:sp>
      <p:sp>
        <p:nvSpPr>
          <p:cNvPr id="218115" name="Rectangle 3"/>
          <p:cNvSpPr>
            <a:spLocks noChangeArrowheads="1"/>
          </p:cNvSpPr>
          <p:nvPr/>
        </p:nvSpPr>
        <p:spPr bwMode="auto">
          <a:xfrm>
            <a:off x="35496" y="5589240"/>
            <a:ext cx="9108504" cy="574675"/>
          </a:xfrm>
          <a:prstGeom prst="rect">
            <a:avLst/>
          </a:prstGeom>
          <a:noFill/>
          <a:ln>
            <a:noFill/>
          </a:ln>
          <a:effectLst/>
          <a:extLst/>
        </p:spPr>
        <p:txBody>
          <a:bodyPr/>
          <a:lstStyle/>
          <a:p>
            <a:pPr marL="342900" indent="-342900" algn="l">
              <a:spcBef>
                <a:spcPct val="20000"/>
              </a:spcBef>
              <a:buClr>
                <a:schemeClr val="hlink"/>
              </a:buClr>
              <a:buSzPct val="60000"/>
              <a:buFont typeface="Wingdings" pitchFamily="2" charset="2"/>
              <a:buNone/>
              <a:defRPr/>
            </a:pPr>
            <a:r>
              <a:rPr lang="zh-CN" altLang="en-US" sz="2400" dirty="0">
                <a:solidFill>
                  <a:srgbClr val="FFC000"/>
                </a:solidFill>
                <a:effectLst>
                  <a:outerShdw blurRad="38100" dist="38100" dir="2700000" algn="tl">
                    <a:srgbClr val="000000"/>
                  </a:outerShdw>
                </a:effectLst>
                <a:ea typeface="宋体" pitchFamily="2" charset="-122"/>
              </a:rPr>
              <a:t>编辑</a:t>
            </a:r>
            <a:r>
              <a:rPr lang="en-US" altLang="zh-CN" sz="2400" dirty="0" smtClean="0">
                <a:effectLst>
                  <a:outerShdw blurRad="38100" dist="38100" dir="2700000" algn="tl">
                    <a:srgbClr val="000000"/>
                  </a:outerShdw>
                </a:effectLst>
                <a:ea typeface="宋体" pitchFamily="2" charset="-122"/>
              </a:rPr>
              <a:t>(.</a:t>
            </a:r>
            <a:r>
              <a:rPr lang="en-US" altLang="zh-CN" sz="2400" dirty="0" err="1" smtClean="0">
                <a:effectLst>
                  <a:outerShdw blurRad="38100" dist="38100" dir="2700000" algn="tl">
                    <a:srgbClr val="000000"/>
                  </a:outerShdw>
                </a:effectLst>
                <a:ea typeface="宋体" pitchFamily="2" charset="-122"/>
              </a:rPr>
              <a:t>cpp</a:t>
            </a:r>
            <a:r>
              <a:rPr lang="en-US" altLang="zh-CN" sz="2400" dirty="0">
                <a:effectLst>
                  <a:outerShdw blurRad="38100" dist="38100" dir="2700000" algn="tl">
                    <a:srgbClr val="000000"/>
                  </a:outerShdw>
                </a:effectLst>
                <a:ea typeface="宋体" pitchFamily="2" charset="-122"/>
              </a:rPr>
              <a:t>,.h</a:t>
            </a:r>
            <a:r>
              <a:rPr lang="en-US" altLang="zh-CN" sz="2400" dirty="0" smtClean="0">
                <a:effectLst>
                  <a:outerShdw blurRad="38100" dist="38100" dir="2700000" algn="tl">
                    <a:srgbClr val="000000"/>
                  </a:outerShdw>
                </a:effectLst>
                <a:ea typeface="宋体" pitchFamily="2" charset="-122"/>
              </a:rPr>
              <a:t>) </a:t>
            </a:r>
            <a:r>
              <a:rPr lang="en-US" altLang="zh-CN" sz="2400" dirty="0" smtClean="0">
                <a:effectLst>
                  <a:outerShdw blurRad="38100" dist="38100" dir="2700000" algn="tl">
                    <a:srgbClr val="000000"/>
                  </a:outerShdw>
                </a:effectLst>
                <a:ea typeface="宋体" pitchFamily="2" charset="-122"/>
                <a:sym typeface="Wingdings" pitchFamily="2" charset="2"/>
              </a:rPr>
              <a:t> </a:t>
            </a:r>
            <a:r>
              <a:rPr lang="zh-CN" altLang="en-US" sz="2400" dirty="0" smtClean="0">
                <a:solidFill>
                  <a:srgbClr val="FFC000"/>
                </a:solidFill>
                <a:effectLst>
                  <a:outerShdw blurRad="38100" dist="38100" dir="2700000" algn="tl">
                    <a:srgbClr val="000000"/>
                  </a:outerShdw>
                </a:effectLst>
                <a:ea typeface="宋体" pitchFamily="2" charset="-122"/>
              </a:rPr>
              <a:t>编译</a:t>
            </a:r>
            <a:r>
              <a:rPr lang="en-US" altLang="zh-CN" sz="2400" dirty="0">
                <a:effectLst>
                  <a:outerShdw blurRad="38100" dist="38100" dir="2700000" algn="tl">
                    <a:srgbClr val="000000"/>
                  </a:outerShdw>
                </a:effectLst>
                <a:ea typeface="宋体" pitchFamily="2" charset="-122"/>
              </a:rPr>
              <a:t>(</a:t>
            </a:r>
            <a:r>
              <a:rPr lang="en-US" altLang="zh-CN" sz="2400" dirty="0">
                <a:ea typeface="宋体" pitchFamily="2" charset="-122"/>
              </a:rPr>
              <a:t>.</a:t>
            </a:r>
            <a:r>
              <a:rPr lang="en-US" altLang="zh-CN" sz="2400" dirty="0" err="1">
                <a:ea typeface="宋体" pitchFamily="2" charset="-122"/>
              </a:rPr>
              <a:t>obj</a:t>
            </a:r>
            <a:r>
              <a:rPr lang="en-US" altLang="zh-CN" sz="2400" dirty="0" smtClean="0">
                <a:effectLst>
                  <a:outerShdw blurRad="38100" dist="38100" dir="2700000" algn="tl">
                    <a:srgbClr val="000000"/>
                  </a:outerShdw>
                </a:effectLst>
                <a:ea typeface="宋体" pitchFamily="2" charset="-122"/>
              </a:rPr>
              <a:t>) </a:t>
            </a:r>
            <a:r>
              <a:rPr lang="en-US" altLang="zh-CN" sz="2400" dirty="0" smtClean="0">
                <a:effectLst>
                  <a:outerShdw blurRad="38100" dist="38100" dir="2700000" algn="tl">
                    <a:srgbClr val="000000"/>
                  </a:outerShdw>
                </a:effectLst>
                <a:ea typeface="宋体" pitchFamily="2" charset="-122"/>
                <a:sym typeface="Wingdings" pitchFamily="2" charset="2"/>
              </a:rPr>
              <a:t> </a:t>
            </a:r>
            <a:r>
              <a:rPr lang="zh-CN" altLang="en-US" sz="2400" dirty="0" smtClean="0">
                <a:solidFill>
                  <a:srgbClr val="FFC000"/>
                </a:solidFill>
                <a:effectLst>
                  <a:outerShdw blurRad="38100" dist="38100" dir="2700000" algn="tl">
                    <a:srgbClr val="000000"/>
                  </a:outerShdw>
                </a:effectLst>
                <a:ea typeface="宋体" pitchFamily="2" charset="-122"/>
              </a:rPr>
              <a:t>联接</a:t>
            </a:r>
            <a:r>
              <a:rPr lang="en-US" altLang="zh-CN" sz="2400" dirty="0">
                <a:effectLst>
                  <a:outerShdw blurRad="38100" dist="38100" dir="2700000" algn="tl">
                    <a:srgbClr val="000000"/>
                  </a:outerShdw>
                </a:effectLst>
                <a:ea typeface="宋体" pitchFamily="2" charset="-122"/>
              </a:rPr>
              <a:t>(.exe</a:t>
            </a:r>
            <a:r>
              <a:rPr lang="en-US" altLang="zh-CN" sz="2400" dirty="0" smtClean="0">
                <a:effectLst>
                  <a:outerShdw blurRad="38100" dist="38100" dir="2700000" algn="tl">
                    <a:srgbClr val="000000"/>
                  </a:outerShdw>
                </a:effectLst>
                <a:ea typeface="宋体" pitchFamily="2" charset="-122"/>
              </a:rPr>
              <a:t>) </a:t>
            </a:r>
            <a:r>
              <a:rPr lang="en-US" altLang="zh-CN" sz="2400" dirty="0" smtClean="0">
                <a:effectLst>
                  <a:outerShdw blurRad="38100" dist="38100" dir="2700000" algn="tl">
                    <a:srgbClr val="000000"/>
                  </a:outerShdw>
                </a:effectLst>
                <a:ea typeface="宋体" pitchFamily="2" charset="-122"/>
                <a:sym typeface="Wingdings" pitchFamily="2" charset="2"/>
              </a:rPr>
              <a:t> </a:t>
            </a:r>
            <a:r>
              <a:rPr lang="zh-CN" altLang="en-US" sz="2400" dirty="0" smtClean="0">
                <a:solidFill>
                  <a:srgbClr val="FFC000"/>
                </a:solidFill>
                <a:effectLst>
                  <a:outerShdw blurRad="38100" dist="38100" dir="2700000" algn="tl">
                    <a:srgbClr val="000000"/>
                  </a:outerShdw>
                </a:effectLst>
                <a:ea typeface="宋体" pitchFamily="2" charset="-122"/>
              </a:rPr>
              <a:t>运行</a:t>
            </a:r>
            <a:r>
              <a:rPr lang="zh-CN" altLang="en-US" sz="2400" dirty="0" smtClean="0">
                <a:effectLst>
                  <a:outerShdw blurRad="38100" dist="38100" dir="2700000" algn="tl">
                    <a:srgbClr val="000000"/>
                  </a:outerShdw>
                </a:effectLst>
                <a:ea typeface="宋体" pitchFamily="2" charset="-122"/>
              </a:rPr>
              <a:t> </a:t>
            </a:r>
            <a:r>
              <a:rPr lang="zh-CN" altLang="en-US" sz="2400" dirty="0" smtClean="0">
                <a:effectLst>
                  <a:outerShdw blurRad="38100" dist="38100" dir="2700000" algn="tl">
                    <a:srgbClr val="000000"/>
                  </a:outerShdw>
                </a:effectLst>
                <a:ea typeface="宋体" pitchFamily="2" charset="-122"/>
                <a:sym typeface="Wingdings" pitchFamily="2" charset="2"/>
              </a:rPr>
              <a:t> </a:t>
            </a:r>
            <a:r>
              <a:rPr lang="zh-CN" altLang="en-US" sz="2400" dirty="0" smtClean="0">
                <a:effectLst>
                  <a:outerShdw blurRad="38100" dist="38100" dir="2700000" algn="tl">
                    <a:srgbClr val="000000"/>
                  </a:outerShdw>
                </a:effectLst>
                <a:ea typeface="宋体" pitchFamily="2" charset="-122"/>
              </a:rPr>
              <a:t>输出</a:t>
            </a:r>
            <a:r>
              <a:rPr lang="zh-CN" altLang="en-US" sz="2400" dirty="0">
                <a:effectLst>
                  <a:outerShdw blurRad="38100" dist="38100" dir="2700000" algn="tl">
                    <a:srgbClr val="000000"/>
                  </a:outerShdw>
                </a:effectLst>
                <a:ea typeface="宋体" pitchFamily="2" charset="-122"/>
              </a:rPr>
              <a:t>结果</a:t>
            </a:r>
          </a:p>
        </p:txBody>
      </p:sp>
      <p:sp>
        <p:nvSpPr>
          <p:cNvPr id="55300" name="Line 4"/>
          <p:cNvSpPr>
            <a:spLocks noChangeShapeType="1"/>
          </p:cNvSpPr>
          <p:nvPr/>
        </p:nvSpPr>
        <p:spPr bwMode="auto">
          <a:xfrm>
            <a:off x="6948488" y="6090295"/>
            <a:ext cx="0" cy="4333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5301" name="Line 5"/>
          <p:cNvSpPr>
            <a:spLocks noChangeShapeType="1"/>
          </p:cNvSpPr>
          <p:nvPr/>
        </p:nvSpPr>
        <p:spPr bwMode="auto">
          <a:xfrm flipH="1">
            <a:off x="539750" y="6523683"/>
            <a:ext cx="64087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02" name="Line 6"/>
          <p:cNvSpPr>
            <a:spLocks noChangeShapeType="1"/>
          </p:cNvSpPr>
          <p:nvPr/>
        </p:nvSpPr>
        <p:spPr bwMode="auto">
          <a:xfrm flipV="1">
            <a:off x="539750" y="6090295"/>
            <a:ext cx="0" cy="4333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5303" name="Line 7"/>
          <p:cNvSpPr>
            <a:spLocks noChangeShapeType="1"/>
          </p:cNvSpPr>
          <p:nvPr/>
        </p:nvSpPr>
        <p:spPr bwMode="auto">
          <a:xfrm flipV="1">
            <a:off x="2987675" y="6090295"/>
            <a:ext cx="0" cy="43338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5304" name="Line 8"/>
          <p:cNvSpPr>
            <a:spLocks noChangeShapeType="1"/>
          </p:cNvSpPr>
          <p:nvPr/>
        </p:nvSpPr>
        <p:spPr bwMode="auto">
          <a:xfrm flipV="1">
            <a:off x="4932363" y="6090295"/>
            <a:ext cx="0" cy="43338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a:xfrm>
            <a:off x="684213" y="85725"/>
            <a:ext cx="7772400" cy="966788"/>
          </a:xfrm>
        </p:spPr>
        <p:txBody>
          <a:bodyPr/>
          <a:lstStyle/>
          <a:p>
            <a:pPr eaLnBrk="1" hangingPunct="1">
              <a:defRPr/>
            </a:pPr>
            <a:r>
              <a:rPr lang="en-US" altLang="zh-CN" dirty="0" smtClean="0"/>
              <a:t>C++</a:t>
            </a:r>
            <a:r>
              <a:rPr lang="zh-CN" altLang="en-US" dirty="0" smtClean="0"/>
              <a:t>集成开发环境 </a:t>
            </a:r>
          </a:p>
        </p:txBody>
      </p:sp>
      <p:sp>
        <p:nvSpPr>
          <p:cNvPr id="219139" name="Rectangle 3"/>
          <p:cNvSpPr>
            <a:spLocks noGrp="1" noChangeArrowheads="1"/>
          </p:cNvSpPr>
          <p:nvPr>
            <p:ph type="body" idx="1"/>
          </p:nvPr>
        </p:nvSpPr>
        <p:spPr>
          <a:xfrm>
            <a:off x="468313" y="1341438"/>
            <a:ext cx="8208962" cy="5111750"/>
          </a:xfrm>
        </p:spPr>
        <p:txBody>
          <a:bodyPr>
            <a:normAutofit fontScale="92500" lnSpcReduction="10000"/>
          </a:bodyPr>
          <a:lstStyle/>
          <a:p>
            <a:pPr marL="357188" indent="-357188" eaLnBrk="1" hangingPunct="1">
              <a:lnSpc>
                <a:spcPct val="110000"/>
              </a:lnSpc>
              <a:defRPr/>
            </a:pPr>
            <a:r>
              <a:rPr lang="zh-CN" altLang="en-US" sz="2800" dirty="0" smtClean="0"/>
              <a:t>由于上述的</a:t>
            </a:r>
            <a:r>
              <a:rPr lang="en-US" altLang="zh-CN" sz="2800" dirty="0" smtClean="0"/>
              <a:t>C++</a:t>
            </a:r>
            <a:r>
              <a:rPr lang="zh-CN" altLang="en-US" sz="2800" dirty="0" smtClean="0"/>
              <a:t>程序的运行步骤比较麻烦，因此出现了很多</a:t>
            </a:r>
            <a:r>
              <a:rPr lang="en-US" altLang="zh-CN" sz="2800" dirty="0" smtClean="0"/>
              <a:t>C++</a:t>
            </a:r>
            <a:r>
              <a:rPr lang="zh-CN" altLang="en-US" sz="2800" dirty="0" smtClean="0"/>
              <a:t>集成程序开发环境，如：</a:t>
            </a:r>
          </a:p>
          <a:p>
            <a:pPr marL="823913" lvl="1" eaLnBrk="1" hangingPunct="1">
              <a:lnSpc>
                <a:spcPct val="110000"/>
              </a:lnSpc>
              <a:defRPr/>
            </a:pPr>
            <a:r>
              <a:rPr lang="en-US" altLang="zh-CN" sz="2400" dirty="0" smtClean="0"/>
              <a:t>Visual C++</a:t>
            </a:r>
          </a:p>
          <a:p>
            <a:pPr marL="823913" lvl="1" eaLnBrk="1" hangingPunct="1">
              <a:lnSpc>
                <a:spcPct val="110000"/>
              </a:lnSpc>
              <a:defRPr/>
            </a:pPr>
            <a:r>
              <a:rPr lang="en-US" altLang="zh-CN" sz="2400" dirty="0" smtClean="0"/>
              <a:t>Turbo C++</a:t>
            </a:r>
          </a:p>
          <a:p>
            <a:pPr marL="823913" lvl="1" eaLnBrk="1" hangingPunct="1">
              <a:lnSpc>
                <a:spcPct val="110000"/>
              </a:lnSpc>
              <a:defRPr/>
            </a:pPr>
            <a:r>
              <a:rPr lang="en-US" altLang="zh-CN" sz="2400" dirty="0" smtClean="0"/>
              <a:t>C++ Builder</a:t>
            </a:r>
          </a:p>
          <a:p>
            <a:pPr marL="823913" lvl="1" eaLnBrk="1" hangingPunct="1">
              <a:lnSpc>
                <a:spcPct val="110000"/>
              </a:lnSpc>
              <a:defRPr/>
            </a:pPr>
            <a:r>
              <a:rPr lang="en-US" altLang="zh-CN" sz="2400" dirty="0" smtClean="0"/>
              <a:t>Dev C++</a:t>
            </a:r>
            <a:r>
              <a:rPr lang="zh-CN" altLang="en-US" sz="2400" dirty="0" smtClean="0"/>
              <a:t>，等</a:t>
            </a:r>
          </a:p>
          <a:p>
            <a:pPr marL="357188" indent="-357188" eaLnBrk="1" hangingPunct="1">
              <a:lnSpc>
                <a:spcPct val="110000"/>
              </a:lnSpc>
              <a:defRPr/>
            </a:pPr>
            <a:r>
              <a:rPr lang="zh-CN" altLang="en-US" sz="2800" dirty="0" smtClean="0"/>
              <a:t>这些集成环境把各个步骤所需的操作全包含在内，往往使用一条命令（菜单项）就能自动完成大部分的步骤。如选择“执行”操作，它就会</a:t>
            </a:r>
            <a:r>
              <a:rPr lang="zh-CN" altLang="en-US" sz="2800" dirty="0"/>
              <a:t>自动</a:t>
            </a:r>
            <a:r>
              <a:rPr lang="zh-CN" altLang="en-US" sz="2800" dirty="0" smtClean="0"/>
              <a:t>去执行“编译”、“联接”和“运行”操作。</a:t>
            </a:r>
            <a:endParaRPr lang="en-US" altLang="zh-CN" sz="2800" dirty="0" smtClean="0"/>
          </a:p>
          <a:p>
            <a:pPr marL="357188" indent="-357188" eaLnBrk="1" hangingPunct="1">
              <a:lnSpc>
                <a:spcPct val="110000"/>
              </a:lnSpc>
              <a:defRPr/>
            </a:pPr>
            <a:r>
              <a:rPr lang="zh-CN" altLang="en-US" sz="2800" dirty="0" smtClean="0"/>
              <a:t>一些开发环境还提供了可视化的编程支持和功能强大的程序动态调试等工具。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pPr eaLnBrk="1" hangingPunct="1">
              <a:defRPr/>
            </a:pPr>
            <a:r>
              <a:rPr lang="en-US" altLang="zh-CN" dirty="0" smtClean="0"/>
              <a:t>C++</a:t>
            </a:r>
            <a:r>
              <a:rPr lang="zh-CN" altLang="en-US" dirty="0" smtClean="0"/>
              <a:t>的词法</a:t>
            </a:r>
          </a:p>
        </p:txBody>
      </p:sp>
      <p:sp>
        <p:nvSpPr>
          <p:cNvPr id="222211" name="Rectangle 3"/>
          <p:cNvSpPr>
            <a:spLocks noGrp="1" noChangeArrowheads="1"/>
          </p:cNvSpPr>
          <p:nvPr>
            <p:ph type="body" idx="1"/>
          </p:nvPr>
        </p:nvSpPr>
        <p:spPr/>
        <p:txBody>
          <a:bodyPr/>
          <a:lstStyle/>
          <a:p>
            <a:pPr eaLnBrk="1" hangingPunct="1">
              <a:defRPr/>
            </a:pPr>
            <a:r>
              <a:rPr lang="zh-CN" altLang="en-US" dirty="0" smtClean="0"/>
              <a:t>一个语言包括语法、语义和语用。</a:t>
            </a:r>
          </a:p>
          <a:p>
            <a:pPr eaLnBrk="1" hangingPunct="1">
              <a:defRPr/>
            </a:pPr>
            <a:r>
              <a:rPr lang="zh-CN" altLang="en-US" dirty="0"/>
              <a:t>语法又包括词法与句法：</a:t>
            </a:r>
          </a:p>
          <a:p>
            <a:pPr lvl="1" eaLnBrk="1" hangingPunct="1">
              <a:defRPr/>
            </a:pPr>
            <a:r>
              <a:rPr lang="zh-CN" altLang="en-US" dirty="0">
                <a:solidFill>
                  <a:schemeClr val="folHlink"/>
                </a:solidFill>
              </a:rPr>
              <a:t>词法</a:t>
            </a:r>
            <a:r>
              <a:rPr lang="zh-CN" altLang="en-US" dirty="0"/>
              <a:t>是指语言的构词规则。</a:t>
            </a:r>
          </a:p>
          <a:p>
            <a:pPr lvl="1" eaLnBrk="1" hangingPunct="1">
              <a:defRPr/>
            </a:pPr>
            <a:r>
              <a:rPr lang="zh-CN" altLang="en-US" dirty="0"/>
              <a:t>句法是指由词构成句子（程序）的规则。 </a:t>
            </a:r>
          </a:p>
          <a:p>
            <a:pPr eaLnBrk="1" hangingPunct="1">
              <a:defRPr/>
            </a:pPr>
            <a:r>
              <a:rPr lang="zh-CN" altLang="en-US" dirty="0" smtClean="0"/>
              <a:t>词法指出了：</a:t>
            </a:r>
            <a:endParaRPr lang="en-US" altLang="zh-CN" dirty="0" smtClean="0"/>
          </a:p>
          <a:p>
            <a:pPr lvl="1" eaLnBrk="1" hangingPunct="1">
              <a:defRPr/>
            </a:pPr>
            <a:r>
              <a:rPr lang="zh-CN" altLang="en-US" dirty="0" smtClean="0"/>
              <a:t>语言的基本符号（字符集）</a:t>
            </a:r>
            <a:endParaRPr lang="en-US" altLang="zh-CN" dirty="0" smtClean="0"/>
          </a:p>
          <a:p>
            <a:pPr lvl="1" eaLnBrk="1" hangingPunct="1">
              <a:defRPr/>
            </a:pPr>
            <a:r>
              <a:rPr lang="zh-CN" altLang="en-US" dirty="0" smtClean="0"/>
              <a:t>语言的单词构成</a:t>
            </a:r>
            <a:endParaRPr lang="en-US" altLang="zh-CN"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684213" y="301625"/>
            <a:ext cx="7772400" cy="823913"/>
          </a:xfrm>
        </p:spPr>
        <p:txBody>
          <a:bodyPr/>
          <a:lstStyle/>
          <a:p>
            <a:pPr eaLnBrk="1" hangingPunct="1">
              <a:defRPr/>
            </a:pPr>
            <a:r>
              <a:rPr lang="en-US" altLang="zh-CN" dirty="0" smtClean="0"/>
              <a:t>C++</a:t>
            </a:r>
            <a:r>
              <a:rPr lang="zh-CN" altLang="en-US" dirty="0" smtClean="0"/>
              <a:t>的字符集</a:t>
            </a:r>
          </a:p>
        </p:txBody>
      </p:sp>
      <p:sp>
        <p:nvSpPr>
          <p:cNvPr id="128003" name="Rectangle 3"/>
          <p:cNvSpPr>
            <a:spLocks noGrp="1" noChangeArrowheads="1"/>
          </p:cNvSpPr>
          <p:nvPr>
            <p:ph type="body" idx="1"/>
          </p:nvPr>
        </p:nvSpPr>
        <p:spPr>
          <a:xfrm>
            <a:off x="288925" y="1628775"/>
            <a:ext cx="8459788" cy="5084763"/>
          </a:xfrm>
        </p:spPr>
        <p:txBody>
          <a:bodyPr/>
          <a:lstStyle/>
          <a:p>
            <a:pPr marL="365125" indent="-365125" eaLnBrk="1" hangingPunct="1">
              <a:defRPr/>
            </a:pPr>
            <a:r>
              <a:rPr lang="zh-CN" altLang="en-US" dirty="0" smtClean="0"/>
              <a:t>构成语言的</a:t>
            </a:r>
            <a:r>
              <a:rPr lang="zh-CN" altLang="en-US" dirty="0" smtClean="0">
                <a:solidFill>
                  <a:schemeClr val="folHlink"/>
                </a:solidFill>
              </a:rPr>
              <a:t>基本符号</a:t>
            </a:r>
            <a:r>
              <a:rPr lang="zh-CN" altLang="en-US" dirty="0" smtClean="0"/>
              <a:t>称为语言的</a:t>
            </a:r>
            <a:r>
              <a:rPr lang="zh-CN" altLang="en-US" dirty="0" smtClean="0">
                <a:solidFill>
                  <a:schemeClr val="folHlink"/>
                </a:solidFill>
              </a:rPr>
              <a:t>字符集</a:t>
            </a:r>
            <a:r>
              <a:rPr lang="zh-CN" altLang="en-US" dirty="0" smtClean="0"/>
              <a:t>。</a:t>
            </a:r>
          </a:p>
          <a:p>
            <a:pPr marL="365125" indent="-365125" eaLnBrk="1" hangingPunct="1">
              <a:lnSpc>
                <a:spcPct val="130000"/>
              </a:lnSpc>
              <a:defRPr/>
            </a:pPr>
            <a:r>
              <a:rPr lang="en-US" altLang="zh-CN" dirty="0" smtClean="0"/>
              <a:t>C++</a:t>
            </a:r>
            <a:r>
              <a:rPr lang="zh-CN" altLang="en-US" dirty="0" smtClean="0"/>
              <a:t>的字符集由下列符号构成：</a:t>
            </a:r>
          </a:p>
          <a:p>
            <a:pPr marL="1071563" lvl="1" indent="-354013" eaLnBrk="1" hangingPunct="1">
              <a:defRPr/>
            </a:pPr>
            <a:r>
              <a:rPr lang="zh-CN" altLang="en-US" dirty="0" smtClean="0"/>
              <a:t>大小写英文字母：</a:t>
            </a:r>
            <a:r>
              <a:rPr lang="en-US" altLang="zh-CN" dirty="0" err="1" smtClean="0"/>
              <a:t>a~z</a:t>
            </a:r>
            <a:r>
              <a:rPr lang="en-US" altLang="zh-CN" dirty="0" smtClean="0"/>
              <a:t>, A~Z</a:t>
            </a:r>
          </a:p>
          <a:p>
            <a:pPr marL="1071563" lvl="1" indent="-354013" eaLnBrk="1" hangingPunct="1">
              <a:defRPr/>
            </a:pPr>
            <a:r>
              <a:rPr lang="zh-CN" altLang="en-US" dirty="0" smtClean="0"/>
              <a:t>数字：</a:t>
            </a:r>
            <a:r>
              <a:rPr lang="en-US" altLang="zh-CN" dirty="0" smtClean="0"/>
              <a:t>0~9</a:t>
            </a:r>
          </a:p>
          <a:p>
            <a:pPr marL="1071563" lvl="1" indent="-354013" eaLnBrk="1" hangingPunct="1">
              <a:defRPr/>
            </a:pPr>
            <a:r>
              <a:rPr lang="zh-CN" altLang="en-US" dirty="0" smtClean="0"/>
              <a:t>特殊字符：</a:t>
            </a:r>
          </a:p>
          <a:p>
            <a:pPr marL="1071563" lvl="1" indent="-354013" eaLnBrk="1" hangingPunct="1">
              <a:buFontTx/>
              <a:buNone/>
              <a:defRPr/>
            </a:pPr>
            <a:endParaRPr lang="zh-CN" altLang="en-US" dirty="0" smtClean="0"/>
          </a:p>
          <a:p>
            <a:pPr marL="365125" indent="-365125" eaLnBrk="1" hangingPunct="1">
              <a:buFont typeface="Wingdings" pitchFamily="2" charset="2"/>
              <a:buNone/>
              <a:defRPr/>
            </a:pPr>
            <a:r>
              <a:rPr lang="en-US" altLang="zh-CN" sz="2000" dirty="0" smtClean="0"/>
              <a:t>!  #  %  ^  &amp;  *  _  -  +  =  ~  &lt;  &gt;  /  \  | .  ,  :  ;  ? </a:t>
            </a:r>
          </a:p>
          <a:p>
            <a:pPr marL="365125" indent="-365125" eaLnBrk="1" hangingPunct="1">
              <a:buFont typeface="Wingdings" pitchFamily="2" charset="2"/>
              <a:buNone/>
              <a:defRPr/>
            </a:pPr>
            <a:r>
              <a:rPr lang="en-US" altLang="zh-CN" sz="2000" dirty="0" smtClean="0">
                <a:latin typeface="Arial"/>
              </a:rPr>
              <a:t> '</a:t>
            </a:r>
            <a:r>
              <a:rPr lang="en-US" altLang="zh-CN" sz="2000" dirty="0" smtClean="0"/>
              <a:t>  </a:t>
            </a:r>
            <a:r>
              <a:rPr lang="en-US" altLang="zh-CN" sz="2000" dirty="0" smtClean="0">
                <a:latin typeface="Arial"/>
              </a:rPr>
              <a:t>"</a:t>
            </a:r>
            <a:r>
              <a:rPr lang="en-US" altLang="zh-CN" sz="2000" dirty="0" smtClean="0"/>
              <a:t>  (  )  [  ]  {  } </a:t>
            </a:r>
            <a:r>
              <a:rPr lang="zh-CN" altLang="en-US" sz="2000" dirty="0" smtClean="0"/>
              <a:t>空格 横向制表 纵向制表 换页 换行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5" name="Rectangle 3"/>
          <p:cNvSpPr>
            <a:spLocks noGrp="1" noChangeArrowheads="1"/>
          </p:cNvSpPr>
          <p:nvPr>
            <p:ph type="body" idx="1"/>
          </p:nvPr>
        </p:nvSpPr>
        <p:spPr>
          <a:xfrm>
            <a:off x="395288" y="1484313"/>
            <a:ext cx="8208962" cy="4968875"/>
          </a:xfrm>
        </p:spPr>
        <p:txBody>
          <a:bodyPr/>
          <a:lstStyle/>
          <a:p>
            <a:pPr marL="365125" indent="-365125" eaLnBrk="1" hangingPunct="1">
              <a:defRPr/>
            </a:pPr>
            <a:r>
              <a:rPr lang="zh-CN" altLang="en-US" dirty="0" smtClean="0">
                <a:solidFill>
                  <a:schemeClr val="folHlink"/>
                </a:solidFill>
              </a:rPr>
              <a:t>单词</a:t>
            </a:r>
            <a:r>
              <a:rPr lang="zh-CN" altLang="en-US" dirty="0"/>
              <a:t>是由字符集</a:t>
            </a:r>
            <a:r>
              <a:rPr lang="zh-CN" altLang="en-US" dirty="0" smtClean="0"/>
              <a:t>中的字符按照一定规则构成的具有</a:t>
            </a:r>
            <a:r>
              <a:rPr lang="zh-CN" altLang="en-US" dirty="0" smtClean="0">
                <a:solidFill>
                  <a:schemeClr val="folHlink"/>
                </a:solidFill>
              </a:rPr>
              <a:t>一定意义</a:t>
            </a:r>
            <a:r>
              <a:rPr lang="zh-CN" altLang="en-US" dirty="0" smtClean="0"/>
              <a:t>的最小语法单位。</a:t>
            </a:r>
          </a:p>
          <a:p>
            <a:pPr marL="365125" indent="-365125" eaLnBrk="1" hangingPunct="1">
              <a:defRPr/>
            </a:pPr>
            <a:r>
              <a:rPr lang="en-US" altLang="zh-CN" dirty="0" smtClean="0"/>
              <a:t>C++</a:t>
            </a:r>
            <a:r>
              <a:rPr lang="zh-CN" altLang="en-US" dirty="0" smtClean="0"/>
              <a:t>的单词有：</a:t>
            </a:r>
          </a:p>
          <a:p>
            <a:pPr marL="906463" lvl="1" indent="-361950" eaLnBrk="1" hangingPunct="1">
              <a:defRPr/>
            </a:pPr>
            <a:r>
              <a:rPr lang="zh-CN" altLang="en-US" dirty="0" smtClean="0"/>
              <a:t>标识符</a:t>
            </a:r>
          </a:p>
          <a:p>
            <a:pPr marL="906463" lvl="1" indent="-361950" eaLnBrk="1" hangingPunct="1">
              <a:defRPr/>
            </a:pPr>
            <a:r>
              <a:rPr lang="zh-CN" altLang="en-US" dirty="0" smtClean="0"/>
              <a:t>关键词</a:t>
            </a:r>
          </a:p>
          <a:p>
            <a:pPr marL="906463" lvl="1" indent="-361950" eaLnBrk="1" hangingPunct="1">
              <a:defRPr/>
            </a:pPr>
            <a:r>
              <a:rPr lang="zh-CN" altLang="en-US" dirty="0" smtClean="0"/>
              <a:t>字面常量（直接量）</a:t>
            </a:r>
          </a:p>
          <a:p>
            <a:pPr marL="906463" lvl="1" indent="-361950" eaLnBrk="1" hangingPunct="1">
              <a:defRPr/>
            </a:pPr>
            <a:r>
              <a:rPr lang="zh-CN" altLang="en-US" dirty="0" smtClean="0"/>
              <a:t>操作符（运算符）</a:t>
            </a:r>
          </a:p>
          <a:p>
            <a:pPr marL="906463" lvl="1" indent="-361950" eaLnBrk="1" hangingPunct="1">
              <a:defRPr/>
            </a:pPr>
            <a:r>
              <a:rPr lang="zh-CN" altLang="en-US" dirty="0" smtClean="0"/>
              <a:t>标点符号  </a:t>
            </a:r>
          </a:p>
        </p:txBody>
      </p:sp>
      <p:sp>
        <p:nvSpPr>
          <p:cNvPr id="189440" name="Rectangle 0"/>
          <p:cNvSpPr>
            <a:spLocks noGrp="1" noChangeArrowheads="1"/>
          </p:cNvSpPr>
          <p:nvPr>
            <p:ph type="title"/>
          </p:nvPr>
        </p:nvSpPr>
        <p:spPr>
          <a:xfrm>
            <a:off x="684213" y="157163"/>
            <a:ext cx="7772400" cy="823912"/>
          </a:xfrm>
        </p:spPr>
        <p:txBody>
          <a:bodyPr/>
          <a:lstStyle/>
          <a:p>
            <a:pPr eaLnBrk="1" hangingPunct="1">
              <a:defRPr/>
            </a:pPr>
            <a:r>
              <a:rPr lang="en-US" altLang="zh-CN" dirty="0" smtClean="0"/>
              <a:t>C++</a:t>
            </a:r>
            <a:r>
              <a:rPr lang="zh-CN" altLang="en-US" dirty="0" smtClean="0"/>
              <a:t>的单词</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pPr eaLnBrk="1" hangingPunct="1">
              <a:defRPr/>
            </a:pPr>
            <a:r>
              <a:rPr lang="zh-CN" altLang="en-US" dirty="0" smtClean="0"/>
              <a:t>标识符</a:t>
            </a:r>
          </a:p>
        </p:txBody>
      </p:sp>
      <p:sp>
        <p:nvSpPr>
          <p:cNvPr id="190467" name="Rectangle 3"/>
          <p:cNvSpPr>
            <a:spLocks noGrp="1" noChangeArrowheads="1"/>
          </p:cNvSpPr>
          <p:nvPr>
            <p:ph type="body" idx="1"/>
          </p:nvPr>
        </p:nvSpPr>
        <p:spPr>
          <a:xfrm>
            <a:off x="457200" y="1600200"/>
            <a:ext cx="8229600" cy="4924425"/>
          </a:xfrm>
        </p:spPr>
        <p:txBody>
          <a:bodyPr/>
          <a:lstStyle/>
          <a:p>
            <a:pPr eaLnBrk="1" hangingPunct="1">
              <a:defRPr/>
            </a:pPr>
            <a:r>
              <a:rPr lang="zh-CN" altLang="en-US" dirty="0" smtClean="0">
                <a:solidFill>
                  <a:srgbClr val="FFC000"/>
                </a:solidFill>
              </a:rPr>
              <a:t>标识符</a:t>
            </a:r>
            <a:r>
              <a:rPr lang="zh-CN" altLang="en-US" b="1" i="1" dirty="0" smtClean="0">
                <a:solidFill>
                  <a:schemeClr val="folHlink"/>
                </a:solidFill>
              </a:rPr>
              <a:t> </a:t>
            </a:r>
            <a:r>
              <a:rPr lang="zh-CN" altLang="en-US" dirty="0" smtClean="0"/>
              <a:t>是由大小写英文字母、数字以及下划线（</a:t>
            </a:r>
            <a:r>
              <a:rPr lang="en-US" altLang="zh-CN" dirty="0" smtClean="0"/>
              <a:t>_</a:t>
            </a:r>
            <a:r>
              <a:rPr lang="zh-CN" altLang="en-US" dirty="0" smtClean="0"/>
              <a:t>）所构成的字符序列，第一个字符不能是数字，如：</a:t>
            </a:r>
          </a:p>
          <a:p>
            <a:pPr lvl="1" eaLnBrk="1" hangingPunct="1">
              <a:defRPr/>
            </a:pPr>
            <a:r>
              <a:rPr lang="en-US" altLang="zh-CN" dirty="0" smtClean="0"/>
              <a:t>student</a:t>
            </a:r>
            <a:r>
              <a:rPr lang="zh-CN" altLang="en-US" dirty="0" smtClean="0"/>
              <a:t>、</a:t>
            </a:r>
            <a:r>
              <a:rPr lang="en-US" altLang="zh-CN" dirty="0" err="1" smtClean="0"/>
              <a:t>student_name</a:t>
            </a:r>
            <a:r>
              <a:rPr lang="zh-CN" altLang="en-US" dirty="0" smtClean="0"/>
              <a:t>、</a:t>
            </a:r>
            <a:r>
              <a:rPr lang="en-US" altLang="zh-CN" dirty="0" smtClean="0"/>
              <a:t>x_1</a:t>
            </a:r>
            <a:r>
              <a:rPr lang="zh-CN" altLang="en-US" dirty="0" smtClean="0"/>
              <a:t>、</a:t>
            </a:r>
            <a:r>
              <a:rPr lang="en-US" altLang="zh-CN" dirty="0" smtClean="0"/>
              <a:t>_name1</a:t>
            </a:r>
            <a:r>
              <a:rPr lang="zh-CN" altLang="en-US" dirty="0" smtClean="0"/>
              <a:t>等都是合法的标识符。</a:t>
            </a:r>
          </a:p>
          <a:p>
            <a:pPr lvl="1" eaLnBrk="1" hangingPunct="1">
              <a:defRPr/>
            </a:pPr>
            <a:r>
              <a:rPr lang="en-US" altLang="zh-CN" dirty="0" smtClean="0"/>
              <a:t>8bc</a:t>
            </a:r>
            <a:r>
              <a:rPr lang="zh-CN" altLang="en-US" dirty="0" smtClean="0"/>
              <a:t>、</a:t>
            </a:r>
            <a:r>
              <a:rPr lang="en-US" altLang="zh-CN" dirty="0" smtClean="0"/>
              <a:t>123</a:t>
            </a:r>
            <a:r>
              <a:rPr lang="zh-CN" altLang="en-US" dirty="0" smtClean="0"/>
              <a:t>是不合法的标识符。</a:t>
            </a:r>
          </a:p>
          <a:p>
            <a:pPr eaLnBrk="1" hangingPunct="1">
              <a:defRPr/>
            </a:pPr>
            <a:r>
              <a:rPr lang="zh-CN" altLang="en-US" dirty="0" smtClean="0"/>
              <a:t>标识符通常用来给程序中的</a:t>
            </a:r>
            <a:r>
              <a:rPr lang="zh-CN" altLang="en-US" dirty="0" smtClean="0">
                <a:solidFill>
                  <a:schemeClr val="folHlink"/>
                </a:solidFill>
              </a:rPr>
              <a:t>实体</a:t>
            </a:r>
            <a:r>
              <a:rPr lang="zh-CN" altLang="en-US" dirty="0" smtClean="0"/>
              <a:t>命名（取名字），程序实体包括：常量、变量、函数、对象、类型（包括类）、标号等。</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body" idx="1"/>
          </p:nvPr>
        </p:nvSpPr>
        <p:spPr>
          <a:xfrm>
            <a:off x="539750" y="1412776"/>
            <a:ext cx="8208963" cy="5300613"/>
          </a:xfrm>
        </p:spPr>
        <p:txBody>
          <a:bodyPr>
            <a:normAutofit fontScale="77500" lnSpcReduction="20000"/>
          </a:bodyPr>
          <a:lstStyle/>
          <a:p>
            <a:pPr marL="360363" indent="-360363" defTabSz="723900" eaLnBrk="1" hangingPunct="1">
              <a:lnSpc>
                <a:spcPct val="120000"/>
              </a:lnSpc>
              <a:defRPr/>
            </a:pPr>
            <a:r>
              <a:rPr lang="zh-CN" altLang="en-US" dirty="0" smtClean="0"/>
              <a:t>大小写字母有区别。如：</a:t>
            </a:r>
            <a:r>
              <a:rPr lang="en-US" altLang="zh-CN" dirty="0" err="1" smtClean="0"/>
              <a:t>abc</a:t>
            </a:r>
            <a:r>
              <a:rPr lang="zh-CN" altLang="en-US" dirty="0" smtClean="0"/>
              <a:t>、</a:t>
            </a:r>
            <a:r>
              <a:rPr lang="en-US" altLang="zh-CN" dirty="0" err="1" smtClean="0"/>
              <a:t>Abc</a:t>
            </a:r>
            <a:r>
              <a:rPr lang="zh-CN" altLang="en-US" dirty="0" smtClean="0"/>
              <a:t>与</a:t>
            </a:r>
            <a:r>
              <a:rPr lang="en-US" altLang="zh-CN" dirty="0" smtClean="0"/>
              <a:t>ABC</a:t>
            </a:r>
            <a:r>
              <a:rPr lang="zh-CN" altLang="en-US" dirty="0" smtClean="0"/>
              <a:t>是不同的标识符。</a:t>
            </a:r>
          </a:p>
          <a:p>
            <a:pPr marL="360363" indent="-360363" defTabSz="723900" eaLnBrk="1" hangingPunct="1">
              <a:lnSpc>
                <a:spcPct val="120000"/>
              </a:lnSpc>
              <a:defRPr/>
            </a:pPr>
            <a:r>
              <a:rPr lang="zh-CN" altLang="en-US" dirty="0" smtClean="0"/>
              <a:t>关键词不能作为用户自定义的标识符，它们有特殊的作用。如：</a:t>
            </a:r>
            <a:r>
              <a:rPr lang="en-US" altLang="zh-CN" dirty="0" smtClean="0"/>
              <a:t>if</a:t>
            </a:r>
            <a:r>
              <a:rPr lang="zh-CN" altLang="en-US" dirty="0" smtClean="0"/>
              <a:t>、</a:t>
            </a:r>
            <a:r>
              <a:rPr lang="en-US" altLang="zh-CN" dirty="0" smtClean="0"/>
              <a:t>switch</a:t>
            </a:r>
            <a:r>
              <a:rPr lang="zh-CN" altLang="en-US" dirty="0" smtClean="0"/>
              <a:t>、</a:t>
            </a:r>
            <a:r>
              <a:rPr lang="en-US" altLang="zh-CN" dirty="0" smtClean="0"/>
              <a:t>for</a:t>
            </a:r>
            <a:r>
              <a:rPr lang="zh-CN" altLang="en-US" dirty="0" smtClean="0"/>
              <a:t>等</a:t>
            </a:r>
          </a:p>
          <a:p>
            <a:pPr marL="360363" indent="-360363" defTabSz="723900" eaLnBrk="1" hangingPunct="1">
              <a:lnSpc>
                <a:spcPct val="120000"/>
              </a:lnSpc>
              <a:defRPr/>
            </a:pPr>
            <a:r>
              <a:rPr lang="zh-CN" altLang="en-US" dirty="0" smtClean="0"/>
              <a:t>具体编译程序可能会限制标识符的长度。</a:t>
            </a:r>
          </a:p>
          <a:p>
            <a:pPr marL="360363" indent="-360363" defTabSz="723900" eaLnBrk="1" hangingPunct="1">
              <a:lnSpc>
                <a:spcPct val="120000"/>
              </a:lnSpc>
              <a:defRPr/>
            </a:pPr>
            <a:r>
              <a:rPr lang="zh-CN" altLang="en-US" dirty="0" smtClean="0"/>
              <a:t>以</a:t>
            </a:r>
            <a:r>
              <a:rPr lang="zh-CN" altLang="en-US" dirty="0" smtClean="0">
                <a:solidFill>
                  <a:srgbClr val="FFC000"/>
                </a:solidFill>
              </a:rPr>
              <a:t>两个下划线开头</a:t>
            </a:r>
            <a:r>
              <a:rPr lang="zh-CN" altLang="en-US" dirty="0" smtClean="0"/>
              <a:t>或以</a:t>
            </a:r>
            <a:r>
              <a:rPr lang="zh-CN" altLang="en-US" dirty="0" smtClean="0">
                <a:solidFill>
                  <a:srgbClr val="FFC000"/>
                </a:solidFill>
              </a:rPr>
              <a:t>一个下划线后跟一个大写字母开头</a:t>
            </a:r>
            <a:r>
              <a:rPr lang="zh-CN" altLang="en-US" dirty="0" smtClean="0"/>
              <a:t>的标识符可能会在</a:t>
            </a:r>
            <a:r>
              <a:rPr lang="en-US" altLang="zh-CN" dirty="0" smtClean="0"/>
              <a:t>C++</a:t>
            </a:r>
            <a:r>
              <a:rPr lang="zh-CN" altLang="en-US" dirty="0" smtClean="0"/>
              <a:t>标准库中用到，程序中尽量不要用这些标识符作为程序的</a:t>
            </a:r>
            <a:r>
              <a:rPr lang="zh-CN" altLang="en-US" dirty="0" smtClean="0">
                <a:solidFill>
                  <a:srgbClr val="FFC000"/>
                </a:solidFill>
              </a:rPr>
              <a:t>全局标识符</a:t>
            </a:r>
            <a:r>
              <a:rPr lang="zh-CN" altLang="en-US" dirty="0" smtClean="0"/>
              <a:t>。</a:t>
            </a:r>
          </a:p>
          <a:p>
            <a:pPr marL="360363" indent="-360363" defTabSz="723900" eaLnBrk="1" hangingPunct="1">
              <a:lnSpc>
                <a:spcPct val="120000"/>
              </a:lnSpc>
              <a:defRPr/>
            </a:pPr>
            <a:r>
              <a:rPr lang="zh-CN" altLang="en-US" dirty="0" smtClean="0"/>
              <a:t>对</a:t>
            </a:r>
            <a:r>
              <a:rPr lang="zh-CN" altLang="en-US" dirty="0" smtClean="0">
                <a:solidFill>
                  <a:srgbClr val="FFC000"/>
                </a:solidFill>
              </a:rPr>
              <a:t>不同种类的程序实体</a:t>
            </a:r>
            <a:r>
              <a:rPr lang="zh-CN" altLang="en-US" dirty="0" smtClean="0"/>
              <a:t>最好采用</a:t>
            </a:r>
            <a:r>
              <a:rPr lang="zh-CN" altLang="en-US" dirty="0" smtClean="0">
                <a:solidFill>
                  <a:srgbClr val="FFC000"/>
                </a:solidFill>
              </a:rPr>
              <a:t>不同风格</a:t>
            </a:r>
            <a:r>
              <a:rPr lang="zh-CN" altLang="en-US" dirty="0" smtClean="0"/>
              <a:t>的标识符，以提高程序的易读性。例如：</a:t>
            </a:r>
            <a:r>
              <a:rPr lang="en-US" altLang="zh-CN" dirty="0" smtClean="0"/>
              <a:t>PI</a:t>
            </a:r>
            <a:r>
              <a:rPr lang="zh-CN" altLang="en-US" dirty="0" smtClean="0"/>
              <a:t>（常量）、</a:t>
            </a:r>
            <a:r>
              <a:rPr lang="en-US" altLang="zh-CN" dirty="0" err="1" smtClean="0"/>
              <a:t>StudentType</a:t>
            </a:r>
            <a:r>
              <a:rPr lang="zh-CN" altLang="en-US" dirty="0" smtClean="0"/>
              <a:t>（类型）、</a:t>
            </a:r>
            <a:r>
              <a:rPr lang="en-US" altLang="zh-CN" dirty="0" smtClean="0"/>
              <a:t>student</a:t>
            </a:r>
            <a:r>
              <a:rPr lang="zh-CN" altLang="en-US" dirty="0" smtClean="0"/>
              <a:t>（变量、对象）、</a:t>
            </a:r>
            <a:r>
              <a:rPr lang="en-US" altLang="zh-CN" dirty="0" smtClean="0"/>
              <a:t>print</a:t>
            </a:r>
            <a:r>
              <a:rPr lang="zh-CN" altLang="en-US" dirty="0" smtClean="0"/>
              <a:t>（函数） </a:t>
            </a:r>
          </a:p>
        </p:txBody>
      </p:sp>
      <p:sp>
        <p:nvSpPr>
          <p:cNvPr id="3" name="Rectangle 2"/>
          <p:cNvSpPr>
            <a:spLocks noGrp="1" noChangeArrowheads="1"/>
          </p:cNvSpPr>
          <p:nvPr>
            <p:ph type="title"/>
          </p:nvPr>
        </p:nvSpPr>
        <p:spPr>
          <a:xfrm>
            <a:off x="457200" y="44624"/>
            <a:ext cx="8229600" cy="1139825"/>
          </a:xfrm>
        </p:spPr>
        <p:txBody>
          <a:bodyPr/>
          <a:lstStyle/>
          <a:p>
            <a:pPr eaLnBrk="1" hangingPunct="1">
              <a:defRPr/>
            </a:pPr>
            <a:r>
              <a:rPr lang="zh-CN" altLang="en-US" dirty="0" smtClean="0"/>
              <a:t>标识符使用的注意事项</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eaLnBrk="1" hangingPunct="1">
              <a:defRPr/>
            </a:pPr>
            <a:r>
              <a:rPr lang="zh-CN" altLang="en-US" smtClean="0"/>
              <a:t>主要内容</a:t>
            </a:r>
          </a:p>
        </p:txBody>
      </p:sp>
      <p:sp>
        <p:nvSpPr>
          <p:cNvPr id="183299" name="Rectangle 3"/>
          <p:cNvSpPr>
            <a:spLocks noGrp="1" noChangeArrowheads="1"/>
          </p:cNvSpPr>
          <p:nvPr>
            <p:ph type="body" idx="1"/>
          </p:nvPr>
        </p:nvSpPr>
        <p:spPr>
          <a:xfrm>
            <a:off x="457200" y="1600200"/>
            <a:ext cx="8229600" cy="4924425"/>
          </a:xfrm>
        </p:spPr>
        <p:txBody>
          <a:bodyPr>
            <a:normAutofit/>
          </a:bodyPr>
          <a:lstStyle/>
          <a:p>
            <a:pPr eaLnBrk="1" hangingPunct="1">
              <a:defRPr/>
            </a:pPr>
            <a:r>
              <a:rPr lang="en-US" altLang="zh-CN" dirty="0" smtClean="0"/>
              <a:t>C++</a:t>
            </a:r>
            <a:r>
              <a:rPr lang="zh-CN" altLang="en-US" dirty="0" smtClean="0"/>
              <a:t>语言的由来及其特点</a:t>
            </a:r>
            <a:endParaRPr lang="en-US" altLang="zh-CN" dirty="0" smtClean="0"/>
          </a:p>
          <a:p>
            <a:pPr eaLnBrk="1" hangingPunct="1">
              <a:defRPr/>
            </a:pPr>
            <a:r>
              <a:rPr lang="en-US" altLang="zh-CN" dirty="0" smtClean="0"/>
              <a:t>C</a:t>
            </a:r>
            <a:r>
              <a:rPr lang="en-US" altLang="zh-CN" dirty="0"/>
              <a:t>++</a:t>
            </a:r>
            <a:r>
              <a:rPr lang="zh-CN" altLang="en-US" dirty="0" smtClean="0"/>
              <a:t>程序的构成</a:t>
            </a:r>
            <a:endParaRPr lang="en-US" altLang="zh-CN" dirty="0" smtClean="0"/>
          </a:p>
          <a:p>
            <a:pPr eaLnBrk="1" hangingPunct="1">
              <a:defRPr/>
            </a:pPr>
            <a:r>
              <a:rPr lang="en-US" altLang="zh-CN" dirty="0"/>
              <a:t>C</a:t>
            </a:r>
            <a:r>
              <a:rPr lang="en-US" altLang="zh-CN" dirty="0" smtClean="0"/>
              <a:t>++</a:t>
            </a:r>
            <a:r>
              <a:rPr lang="zh-CN" altLang="en-US" dirty="0" smtClean="0"/>
              <a:t>程序的运行步骤与开发环境</a:t>
            </a:r>
            <a:endParaRPr lang="en-US" altLang="zh-CN" dirty="0" smtClean="0"/>
          </a:p>
          <a:p>
            <a:pPr eaLnBrk="1" hangingPunct="1">
              <a:defRPr/>
            </a:pPr>
            <a:r>
              <a:rPr lang="en-US" altLang="zh-CN" dirty="0" smtClean="0"/>
              <a:t>C++</a:t>
            </a:r>
            <a:r>
              <a:rPr lang="zh-CN" altLang="en-US" dirty="0" smtClean="0"/>
              <a:t>语言的词法</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body" idx="1"/>
          </p:nvPr>
        </p:nvSpPr>
        <p:spPr>
          <a:xfrm>
            <a:off x="179388" y="1628775"/>
            <a:ext cx="8785225" cy="5040313"/>
          </a:xfrm>
        </p:spPr>
        <p:txBody>
          <a:bodyPr/>
          <a:lstStyle/>
          <a:p>
            <a:pPr marL="442913" indent="-442913" eaLnBrk="1" hangingPunct="1">
              <a:defRPr/>
            </a:pPr>
            <a:r>
              <a:rPr lang="zh-CN" altLang="en-US" dirty="0" smtClean="0">
                <a:solidFill>
                  <a:schemeClr val="folHlink"/>
                </a:solidFill>
              </a:rPr>
              <a:t>关键词</a:t>
            </a:r>
            <a:r>
              <a:rPr lang="zh-CN" altLang="en-US" b="1" dirty="0" smtClean="0">
                <a:solidFill>
                  <a:schemeClr val="folHlink"/>
                </a:solidFill>
              </a:rPr>
              <a:t> </a:t>
            </a:r>
            <a:r>
              <a:rPr lang="zh-CN" altLang="en-US" dirty="0" smtClean="0"/>
              <a:t>是指语言预定义的标识符，它们有固定的作用和含义，在程序中不能用作自定义实体的名字。例如：</a:t>
            </a:r>
            <a:r>
              <a:rPr lang="en-US" altLang="zh-CN" dirty="0" smtClean="0"/>
              <a:t>if</a:t>
            </a:r>
            <a:r>
              <a:rPr lang="zh-CN" altLang="en-US" dirty="0" smtClean="0"/>
              <a:t>、</a:t>
            </a:r>
            <a:r>
              <a:rPr lang="en-US" altLang="zh-CN" dirty="0" smtClean="0"/>
              <a:t>for</a:t>
            </a:r>
            <a:r>
              <a:rPr lang="zh-CN" altLang="en-US" dirty="0" smtClean="0"/>
              <a:t>、</a:t>
            </a:r>
            <a:r>
              <a:rPr lang="en-US" altLang="zh-CN" dirty="0" smtClean="0"/>
              <a:t>switch</a:t>
            </a:r>
            <a:r>
              <a:rPr lang="zh-CN" altLang="en-US" dirty="0" smtClean="0"/>
              <a:t>等。</a:t>
            </a:r>
            <a:endParaRPr lang="en-US" altLang="zh-CN" dirty="0" smtClean="0"/>
          </a:p>
          <a:p>
            <a:pPr marL="442913" indent="-442913" eaLnBrk="1" hangingPunct="1">
              <a:defRPr/>
            </a:pPr>
            <a:r>
              <a:rPr lang="en-US" altLang="zh-CN" dirty="0" smtClean="0"/>
              <a:t>C++</a:t>
            </a:r>
            <a:r>
              <a:rPr lang="zh-CN" altLang="en-US" dirty="0" smtClean="0"/>
              <a:t>的关键词参见</a:t>
            </a:r>
            <a:r>
              <a:rPr lang="zh-CN" altLang="en-US" dirty="0"/>
              <a:t>教材的表</a:t>
            </a:r>
            <a:r>
              <a:rPr lang="en-US" altLang="zh-CN" dirty="0" smtClean="0"/>
              <a:t>1-3</a:t>
            </a:r>
            <a:r>
              <a:rPr lang="zh-CN" altLang="en-US" dirty="0" smtClean="0"/>
              <a:t>。</a:t>
            </a:r>
          </a:p>
        </p:txBody>
      </p:sp>
      <p:sp>
        <p:nvSpPr>
          <p:cNvPr id="192512" name="Rectangle 0"/>
          <p:cNvSpPr>
            <a:spLocks noGrp="1" noChangeArrowheads="1"/>
          </p:cNvSpPr>
          <p:nvPr>
            <p:ph type="title"/>
          </p:nvPr>
        </p:nvSpPr>
        <p:spPr/>
        <p:txBody>
          <a:bodyPr/>
          <a:lstStyle/>
          <a:p>
            <a:pPr eaLnBrk="1" hangingPunct="1">
              <a:defRPr/>
            </a:pPr>
            <a:r>
              <a:rPr lang="zh-CN" altLang="en-US" smtClean="0"/>
              <a:t>关键词</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pPr eaLnBrk="1" hangingPunct="1">
              <a:defRPr/>
            </a:pPr>
            <a:r>
              <a:rPr lang="zh-CN" altLang="en-US" smtClean="0"/>
              <a:t>字面常量</a:t>
            </a:r>
          </a:p>
        </p:txBody>
      </p:sp>
      <p:sp>
        <p:nvSpPr>
          <p:cNvPr id="191491" name="Rectangle 3"/>
          <p:cNvSpPr>
            <a:spLocks noGrp="1" noChangeArrowheads="1"/>
          </p:cNvSpPr>
          <p:nvPr>
            <p:ph type="body" idx="1"/>
          </p:nvPr>
        </p:nvSpPr>
        <p:spPr/>
        <p:txBody>
          <a:bodyPr/>
          <a:lstStyle/>
          <a:p>
            <a:pPr eaLnBrk="1" hangingPunct="1">
              <a:defRPr/>
            </a:pPr>
            <a:r>
              <a:rPr lang="zh-CN" altLang="en-US" dirty="0" smtClean="0">
                <a:solidFill>
                  <a:schemeClr val="folHlink"/>
                </a:solidFill>
              </a:rPr>
              <a:t>字面常量</a:t>
            </a:r>
            <a:r>
              <a:rPr lang="zh-CN" altLang="en-US" b="1" i="1" dirty="0" smtClean="0">
                <a:solidFill>
                  <a:schemeClr val="folHlink"/>
                </a:solidFill>
              </a:rPr>
              <a:t> </a:t>
            </a:r>
            <a:r>
              <a:rPr lang="zh-CN" altLang="en-US" dirty="0" smtClean="0"/>
              <a:t>在程序中直接书写的常量值，又称</a:t>
            </a:r>
            <a:r>
              <a:rPr lang="zh-CN" altLang="en-US" dirty="0" smtClean="0">
                <a:solidFill>
                  <a:schemeClr val="folHlink"/>
                </a:solidFill>
              </a:rPr>
              <a:t>直接量</a:t>
            </a:r>
            <a:r>
              <a:rPr lang="zh-CN" altLang="en-US" dirty="0" smtClean="0"/>
              <a:t>（</a:t>
            </a:r>
            <a:r>
              <a:rPr lang="en-US" altLang="zh-CN" dirty="0" smtClean="0"/>
              <a:t>literal</a:t>
            </a:r>
            <a:r>
              <a:rPr lang="zh-CN" altLang="en-GB" dirty="0" smtClean="0"/>
              <a:t>）</a:t>
            </a:r>
            <a:r>
              <a:rPr lang="zh-CN" altLang="en-US" dirty="0" smtClean="0"/>
              <a:t>。如：</a:t>
            </a:r>
            <a:r>
              <a:rPr lang="en-US" altLang="zh-CN" dirty="0" smtClean="0"/>
              <a:t>128</a:t>
            </a:r>
            <a:r>
              <a:rPr lang="zh-CN" altLang="en-US" dirty="0" smtClean="0"/>
              <a:t>、</a:t>
            </a:r>
            <a:r>
              <a:rPr lang="en-US" altLang="zh-CN" dirty="0" smtClean="0"/>
              <a:t>3.14</a:t>
            </a:r>
            <a:r>
              <a:rPr lang="zh-CN" altLang="en-US" dirty="0" smtClean="0"/>
              <a:t>、</a:t>
            </a:r>
            <a:r>
              <a:rPr lang="en-US" altLang="zh-CN" dirty="0" smtClean="0"/>
              <a:t>'A'</a:t>
            </a:r>
            <a:r>
              <a:rPr lang="zh-CN" altLang="en-US" dirty="0" smtClean="0"/>
              <a:t>、</a:t>
            </a:r>
            <a:r>
              <a:rPr lang="en-US" altLang="zh-CN" dirty="0" smtClean="0"/>
              <a:t>"</a:t>
            </a:r>
            <a:r>
              <a:rPr lang="en-US" altLang="zh-CN" dirty="0" err="1" smtClean="0"/>
              <a:t>abcd</a:t>
            </a:r>
            <a:r>
              <a:rPr lang="en-US" altLang="zh-CN" dirty="0" smtClean="0"/>
              <a:t>"</a:t>
            </a:r>
            <a:r>
              <a:rPr lang="zh-CN" altLang="en-US" dirty="0" smtClean="0"/>
              <a:t>等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pPr eaLnBrk="1" hangingPunct="1">
              <a:defRPr/>
            </a:pPr>
            <a:r>
              <a:rPr lang="zh-CN" altLang="en-US" smtClean="0"/>
              <a:t>操作符（运算符）</a:t>
            </a:r>
          </a:p>
        </p:txBody>
      </p:sp>
      <p:sp>
        <p:nvSpPr>
          <p:cNvPr id="193539" name="Rectangle 3"/>
          <p:cNvSpPr>
            <a:spLocks noGrp="1" noChangeArrowheads="1"/>
          </p:cNvSpPr>
          <p:nvPr>
            <p:ph type="body" idx="1"/>
          </p:nvPr>
        </p:nvSpPr>
        <p:spPr/>
        <p:txBody>
          <a:bodyPr/>
          <a:lstStyle/>
          <a:p>
            <a:pPr eaLnBrk="1" hangingPunct="1">
              <a:defRPr/>
            </a:pPr>
            <a:r>
              <a:rPr lang="zh-CN" altLang="en-US" dirty="0" smtClean="0">
                <a:solidFill>
                  <a:schemeClr val="folHlink"/>
                </a:solidFill>
              </a:rPr>
              <a:t>操作符</a:t>
            </a:r>
            <a:r>
              <a:rPr lang="zh-CN" altLang="en-US" b="1" i="1" dirty="0" smtClean="0">
                <a:solidFill>
                  <a:schemeClr val="folHlink"/>
                </a:solidFill>
              </a:rPr>
              <a:t> </a:t>
            </a:r>
            <a:r>
              <a:rPr lang="zh-CN" altLang="en-US" dirty="0" smtClean="0"/>
              <a:t>用于表示基本运算。如：</a:t>
            </a:r>
            <a:r>
              <a:rPr lang="en-US" altLang="zh-CN" dirty="0" smtClean="0"/>
              <a:t>+</a:t>
            </a:r>
            <a:r>
              <a:rPr lang="zh-CN" altLang="en-US" dirty="0" smtClean="0"/>
              <a:t>，</a:t>
            </a:r>
            <a:r>
              <a:rPr lang="en-US" altLang="zh-CN" dirty="0" smtClean="0"/>
              <a:t>-</a:t>
            </a:r>
            <a:r>
              <a:rPr lang="zh-CN" altLang="en-US" dirty="0" smtClean="0"/>
              <a:t>，*，</a:t>
            </a:r>
            <a:r>
              <a:rPr lang="en-US" altLang="zh-CN" dirty="0" smtClean="0"/>
              <a:t>/</a:t>
            </a:r>
            <a:r>
              <a:rPr lang="zh-CN" altLang="en-US" dirty="0" smtClean="0"/>
              <a:t>， </a:t>
            </a:r>
            <a:r>
              <a:rPr lang="en-US" altLang="zh-CN" dirty="0" smtClean="0"/>
              <a:t>=</a:t>
            </a:r>
            <a:r>
              <a:rPr lang="zh-CN" altLang="en-US" dirty="0" smtClean="0"/>
              <a:t>， </a:t>
            </a:r>
            <a:r>
              <a:rPr lang="en-US" altLang="zh-CN" dirty="0" smtClean="0"/>
              <a:t>&gt;</a:t>
            </a:r>
            <a:r>
              <a:rPr lang="zh-CN" altLang="en-US" dirty="0" smtClean="0"/>
              <a:t>，</a:t>
            </a:r>
            <a:r>
              <a:rPr lang="en-US" altLang="zh-CN" dirty="0" smtClean="0"/>
              <a:t>&lt;</a:t>
            </a:r>
            <a:r>
              <a:rPr lang="zh-CN" altLang="en-US" dirty="0" smtClean="0"/>
              <a:t>，</a:t>
            </a:r>
            <a:r>
              <a:rPr lang="en-US" altLang="zh-CN" dirty="0" smtClean="0"/>
              <a:t>==</a:t>
            </a:r>
            <a:r>
              <a:rPr lang="zh-CN" altLang="en-US" dirty="0" smtClean="0"/>
              <a:t>，</a:t>
            </a:r>
            <a:r>
              <a:rPr lang="en-US" altLang="zh-CN" dirty="0" smtClean="0"/>
              <a:t>!=</a:t>
            </a:r>
            <a:r>
              <a:rPr lang="zh-CN" altLang="en-US" dirty="0" smtClean="0"/>
              <a:t>，</a:t>
            </a:r>
            <a:r>
              <a:rPr lang="en-US" altLang="zh-CN" dirty="0" smtClean="0"/>
              <a:t>&gt;=</a:t>
            </a:r>
            <a:r>
              <a:rPr lang="zh-CN" altLang="en-US" dirty="0" smtClean="0"/>
              <a:t>，</a:t>
            </a:r>
            <a:r>
              <a:rPr lang="en-US" altLang="zh-CN" dirty="0" smtClean="0"/>
              <a:t>&lt;=</a:t>
            </a:r>
            <a:r>
              <a:rPr lang="zh-CN" altLang="en-US" dirty="0" smtClean="0"/>
              <a:t>，</a:t>
            </a:r>
            <a:r>
              <a:rPr lang="en-US" altLang="zh-CN" dirty="0" smtClean="0"/>
              <a:t>||</a:t>
            </a:r>
            <a:r>
              <a:rPr lang="zh-CN" altLang="en-US" dirty="0" smtClean="0"/>
              <a:t>，</a:t>
            </a:r>
            <a:r>
              <a:rPr lang="en-US" altLang="zh-CN" dirty="0" smtClean="0"/>
              <a:t>&amp;&amp;</a:t>
            </a:r>
            <a:r>
              <a:rPr lang="zh-CN" altLang="en-US" dirty="0" smtClean="0"/>
              <a:t>等。</a:t>
            </a:r>
          </a:p>
          <a:p>
            <a:pPr eaLnBrk="1" hangingPunct="1">
              <a:defRPr/>
            </a:pPr>
            <a:endParaRPr lang="en-US" altLang="zh-CN"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pPr eaLnBrk="1" hangingPunct="1">
              <a:defRPr/>
            </a:pPr>
            <a:r>
              <a:rPr lang="zh-CN" altLang="en-US" smtClean="0"/>
              <a:t>标点符号</a:t>
            </a:r>
          </a:p>
        </p:txBody>
      </p:sp>
      <p:sp>
        <p:nvSpPr>
          <p:cNvPr id="194563" name="Rectangle 3"/>
          <p:cNvSpPr>
            <a:spLocks noGrp="1" noChangeArrowheads="1"/>
          </p:cNvSpPr>
          <p:nvPr>
            <p:ph type="body" idx="1"/>
          </p:nvPr>
        </p:nvSpPr>
        <p:spPr/>
        <p:txBody>
          <a:bodyPr/>
          <a:lstStyle/>
          <a:p>
            <a:pPr eaLnBrk="1" hangingPunct="1">
              <a:defRPr/>
            </a:pPr>
            <a:r>
              <a:rPr lang="zh-CN" altLang="en-US" dirty="0" smtClean="0">
                <a:solidFill>
                  <a:schemeClr val="folHlink"/>
                </a:solidFill>
              </a:rPr>
              <a:t>标点符号</a:t>
            </a:r>
            <a:r>
              <a:rPr lang="zh-CN" altLang="en-US" b="1" i="1" dirty="0" smtClean="0">
                <a:solidFill>
                  <a:schemeClr val="folHlink"/>
                </a:solidFill>
              </a:rPr>
              <a:t> </a:t>
            </a:r>
            <a:r>
              <a:rPr lang="zh-CN" altLang="en-US" dirty="0" smtClean="0"/>
              <a:t>起到某些语法、语义上的作用。如：逗号、分号、冒号、括号等。</a:t>
            </a:r>
          </a:p>
          <a:p>
            <a:pPr eaLnBrk="1" hangingPunct="1">
              <a:defRPr/>
            </a:pPr>
            <a:endParaRPr lang="en-US" altLang="zh-CN"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pPr eaLnBrk="1" hangingPunct="1">
              <a:defRPr/>
            </a:pPr>
            <a:r>
              <a:rPr lang="zh-CN" altLang="en-US" smtClean="0"/>
              <a:t>续行符</a:t>
            </a:r>
          </a:p>
        </p:txBody>
      </p:sp>
      <p:sp>
        <p:nvSpPr>
          <p:cNvPr id="214019" name="Rectangle 3"/>
          <p:cNvSpPr>
            <a:spLocks noGrp="1" noChangeArrowheads="1"/>
          </p:cNvSpPr>
          <p:nvPr>
            <p:ph type="body" idx="1"/>
          </p:nvPr>
        </p:nvSpPr>
        <p:spPr/>
        <p:txBody>
          <a:bodyPr/>
          <a:lstStyle/>
          <a:p>
            <a:pPr eaLnBrk="1" hangingPunct="1">
              <a:defRPr/>
            </a:pPr>
            <a:r>
              <a:rPr lang="zh-CN" altLang="en-US" dirty="0" smtClean="0"/>
              <a:t>一个单词如果在一行中写不下（如一个很长的字符串字面常量），则可以把它分几行来写，这时，需要在每一行（最后一行除外）的后面加上一个</a:t>
            </a:r>
            <a:r>
              <a:rPr lang="zh-CN" altLang="en-US" dirty="0" smtClean="0">
                <a:solidFill>
                  <a:schemeClr val="folHlink"/>
                </a:solidFill>
              </a:rPr>
              <a:t>续行符</a:t>
            </a:r>
            <a:r>
              <a:rPr lang="zh-CN" altLang="en-US" dirty="0" smtClean="0"/>
              <a:t>。</a:t>
            </a:r>
          </a:p>
          <a:p>
            <a:pPr eaLnBrk="1" hangingPunct="1">
              <a:defRPr/>
            </a:pPr>
            <a:r>
              <a:rPr lang="zh-CN" altLang="en-US" dirty="0" smtClean="0"/>
              <a:t>续行符由一个反斜杠（</a:t>
            </a:r>
            <a:r>
              <a:rPr lang="en-US" altLang="zh-CN" dirty="0" smtClean="0">
                <a:solidFill>
                  <a:schemeClr val="folHlink"/>
                </a:solidFill>
              </a:rPr>
              <a:t>\</a:t>
            </a:r>
            <a:r>
              <a:rPr lang="zh-CN" altLang="en-US" dirty="0" smtClean="0"/>
              <a:t>）后面紧跟一个换行符（</a:t>
            </a:r>
            <a:r>
              <a:rPr lang="en-US" altLang="zh-CN" dirty="0">
                <a:solidFill>
                  <a:srgbClr val="FFC000"/>
                </a:solidFill>
                <a:effectLst/>
                <a:sym typeface="Symbol" panose="05050102010706020507" pitchFamily="18" charset="2"/>
              </a:rPr>
              <a:t>↙</a:t>
            </a:r>
            <a:r>
              <a:rPr lang="zh-CN" altLang="en-US" dirty="0" smtClean="0"/>
              <a:t>）构成。例如：</a:t>
            </a:r>
            <a:endParaRPr lang="en-US" altLang="zh-CN" dirty="0" smtClean="0"/>
          </a:p>
          <a:p>
            <a:pPr marL="457200" lvl="1" indent="0" eaLnBrk="1" hangingPunct="1">
              <a:buNone/>
              <a:defRPr/>
            </a:pPr>
            <a:r>
              <a:rPr lang="en-US" altLang="zh-CN" dirty="0" smtClean="0"/>
              <a:t>"This is two lines'</a:t>
            </a:r>
            <a:r>
              <a:rPr lang="en-US" altLang="zh-CN" dirty="0" smtClean="0">
                <a:solidFill>
                  <a:srgbClr val="FFC000"/>
                </a:solidFill>
              </a:rPr>
              <a:t>\</a:t>
            </a:r>
            <a:r>
              <a:rPr lang="en-US" altLang="zh-CN" dirty="0" smtClean="0">
                <a:solidFill>
                  <a:srgbClr val="FFC000"/>
                </a:solidFill>
                <a:effectLst/>
                <a:sym typeface="Symbol" panose="05050102010706020507" pitchFamily="18" charset="2"/>
              </a:rPr>
              <a:t>↙</a:t>
            </a:r>
            <a:endParaRPr lang="en-US" altLang="zh-CN" dirty="0" smtClean="0">
              <a:solidFill>
                <a:srgbClr val="FFC000"/>
              </a:solidFill>
            </a:endParaRPr>
          </a:p>
          <a:p>
            <a:pPr marL="457200" lvl="1" indent="0" eaLnBrk="1" hangingPunct="1">
              <a:buNone/>
              <a:defRPr/>
            </a:pPr>
            <a:r>
              <a:rPr lang="en-US" altLang="zh-CN" dirty="0" smtClean="0"/>
              <a:t>string."</a:t>
            </a:r>
            <a:endParaRPr lang="zh-CN" altLang="en-US"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1" name="Rectangle 3"/>
          <p:cNvSpPr>
            <a:spLocks noGrp="1" noChangeArrowheads="1"/>
          </p:cNvSpPr>
          <p:nvPr>
            <p:ph type="body" idx="1"/>
          </p:nvPr>
        </p:nvSpPr>
        <p:spPr>
          <a:xfrm>
            <a:off x="395537" y="1628775"/>
            <a:ext cx="8208714" cy="4968875"/>
          </a:xfrm>
        </p:spPr>
        <p:txBody>
          <a:bodyPr>
            <a:normAutofit fontScale="92500" lnSpcReduction="10000"/>
          </a:bodyPr>
          <a:lstStyle/>
          <a:p>
            <a:pPr marL="442913" indent="-442913" eaLnBrk="1" hangingPunct="1">
              <a:lnSpc>
                <a:spcPct val="110000"/>
              </a:lnSpc>
              <a:defRPr/>
            </a:pPr>
            <a:r>
              <a:rPr lang="en-US" altLang="zh-CN" dirty="0" smtClean="0"/>
              <a:t>C++</a:t>
            </a:r>
            <a:r>
              <a:rPr lang="zh-CN" altLang="en-US" dirty="0" smtClean="0"/>
              <a:t>程序是由单词序列构成，没严格的格式要求。</a:t>
            </a:r>
            <a:endParaRPr lang="en-US" altLang="zh-CN" dirty="0" smtClean="0"/>
          </a:p>
          <a:p>
            <a:pPr marL="442913" indent="-442913" eaLnBrk="1" hangingPunct="1">
              <a:lnSpc>
                <a:spcPct val="110000"/>
              </a:lnSpc>
              <a:defRPr/>
            </a:pPr>
            <a:r>
              <a:rPr lang="zh-CN" altLang="en-US" dirty="0" smtClean="0"/>
              <a:t>单词之间有时需要用</a:t>
            </a:r>
            <a:r>
              <a:rPr lang="zh-CN" altLang="en-US" b="1" dirty="0" smtClean="0">
                <a:solidFill>
                  <a:schemeClr val="folHlink"/>
                </a:solidFill>
              </a:rPr>
              <a:t>空白符</a:t>
            </a:r>
            <a:r>
              <a:rPr lang="zh-CN" altLang="en-US" b="1" i="1" dirty="0" smtClean="0">
                <a:solidFill>
                  <a:schemeClr val="folHlink"/>
                </a:solidFill>
              </a:rPr>
              <a:t> </a:t>
            </a:r>
            <a:r>
              <a:rPr lang="zh-CN" altLang="en-US" dirty="0" smtClean="0"/>
              <a:t>把它们分开，以保证它们在形式上为独立的单位。例如，</a:t>
            </a:r>
            <a:r>
              <a:rPr lang="en-US" altLang="zh-CN" dirty="0"/>
              <a:t> </a:t>
            </a:r>
            <a:endParaRPr lang="en-US" altLang="zh-CN" dirty="0" smtClean="0"/>
          </a:p>
          <a:p>
            <a:pPr marL="842963" lvl="1" indent="-442913" eaLnBrk="1" hangingPunct="1">
              <a:lnSpc>
                <a:spcPct val="110000"/>
              </a:lnSpc>
              <a:defRPr/>
            </a:pPr>
            <a:r>
              <a:rPr lang="en-US" altLang="zh-CN" dirty="0" smtClean="0"/>
              <a:t>double</a:t>
            </a:r>
            <a:r>
              <a:rPr lang="zh-CN" altLang="en-US" dirty="0">
                <a:solidFill>
                  <a:srgbClr val="FFC000"/>
                </a:solidFill>
              </a:rPr>
              <a:t>凵</a:t>
            </a:r>
            <a:r>
              <a:rPr lang="en-US" altLang="zh-CN" dirty="0" smtClean="0"/>
              <a:t>r; </a:t>
            </a:r>
            <a:r>
              <a:rPr lang="zh-CN" altLang="en-US" dirty="0" smtClean="0"/>
              <a:t>（“</a:t>
            </a:r>
            <a:r>
              <a:rPr lang="zh-CN" altLang="en-US" dirty="0" smtClean="0">
                <a:solidFill>
                  <a:srgbClr val="FFC000"/>
                </a:solidFill>
              </a:rPr>
              <a:t>凵</a:t>
            </a:r>
            <a:r>
              <a:rPr lang="zh-CN" altLang="en-US" dirty="0" smtClean="0"/>
              <a:t>”代表空白符）</a:t>
            </a:r>
          </a:p>
          <a:p>
            <a:pPr marL="442913" indent="-442913" eaLnBrk="1" hangingPunct="1">
              <a:lnSpc>
                <a:spcPct val="110000"/>
              </a:lnSpc>
              <a:defRPr/>
            </a:pPr>
            <a:r>
              <a:rPr lang="zh-CN" altLang="en-US" dirty="0" smtClean="0"/>
              <a:t>空白符包括：</a:t>
            </a:r>
          </a:p>
          <a:p>
            <a:pPr marL="1344613" lvl="1" indent="-533400" eaLnBrk="1" hangingPunct="1">
              <a:lnSpc>
                <a:spcPct val="110000"/>
              </a:lnSpc>
              <a:defRPr/>
            </a:pPr>
            <a:r>
              <a:rPr lang="zh-CN" altLang="en-US" dirty="0" smtClean="0"/>
              <a:t>空格符</a:t>
            </a:r>
          </a:p>
          <a:p>
            <a:pPr marL="1344613" lvl="1" indent="-533400" eaLnBrk="1" hangingPunct="1">
              <a:lnSpc>
                <a:spcPct val="110000"/>
              </a:lnSpc>
              <a:defRPr/>
            </a:pPr>
            <a:r>
              <a:rPr lang="zh-CN" altLang="en-US" dirty="0" smtClean="0"/>
              <a:t>制表符</a:t>
            </a:r>
          </a:p>
          <a:p>
            <a:pPr marL="1344613" lvl="1" indent="-533400" eaLnBrk="1" hangingPunct="1">
              <a:lnSpc>
                <a:spcPct val="110000"/>
              </a:lnSpc>
              <a:defRPr/>
            </a:pPr>
            <a:r>
              <a:rPr lang="zh-CN" altLang="en-US" dirty="0" smtClean="0"/>
              <a:t>回车符</a:t>
            </a:r>
          </a:p>
          <a:p>
            <a:pPr marL="1344613" lvl="1" indent="-533400" eaLnBrk="1" hangingPunct="1">
              <a:lnSpc>
                <a:spcPct val="110000"/>
              </a:lnSpc>
              <a:defRPr/>
            </a:pPr>
            <a:r>
              <a:rPr lang="zh-CN" altLang="en-US" dirty="0" smtClean="0"/>
              <a:t>注释符       </a:t>
            </a:r>
          </a:p>
        </p:txBody>
      </p:sp>
      <p:sp>
        <p:nvSpPr>
          <p:cNvPr id="195584" name="Rectangle 0"/>
          <p:cNvSpPr>
            <a:spLocks noGrp="1" noChangeArrowheads="1"/>
          </p:cNvSpPr>
          <p:nvPr>
            <p:ph type="title"/>
          </p:nvPr>
        </p:nvSpPr>
        <p:spPr/>
        <p:txBody>
          <a:bodyPr/>
          <a:lstStyle/>
          <a:p>
            <a:pPr eaLnBrk="1" hangingPunct="1">
              <a:defRPr/>
            </a:pPr>
            <a:r>
              <a:rPr lang="zh-CN" altLang="en-US" smtClean="0"/>
              <a:t>空白符</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pPr eaLnBrk="1" hangingPunct="1">
              <a:defRPr/>
            </a:pPr>
            <a:r>
              <a:rPr lang="zh-CN" altLang="en-US" smtClean="0"/>
              <a:t>注释</a:t>
            </a:r>
          </a:p>
        </p:txBody>
      </p:sp>
      <p:sp>
        <p:nvSpPr>
          <p:cNvPr id="196611" name="Rectangle 3"/>
          <p:cNvSpPr>
            <a:spLocks noGrp="1" noChangeArrowheads="1"/>
          </p:cNvSpPr>
          <p:nvPr>
            <p:ph type="body" idx="1"/>
          </p:nvPr>
        </p:nvSpPr>
        <p:spPr/>
        <p:txBody>
          <a:bodyPr/>
          <a:lstStyle/>
          <a:p>
            <a:pPr eaLnBrk="1" hangingPunct="1">
              <a:defRPr/>
            </a:pPr>
            <a:r>
              <a:rPr lang="zh-CN" altLang="en-US" dirty="0" smtClean="0">
                <a:solidFill>
                  <a:schemeClr val="folHlink"/>
                </a:solidFill>
              </a:rPr>
              <a:t>注释</a:t>
            </a:r>
            <a:r>
              <a:rPr lang="zh-CN" altLang="en-US" b="1" i="1" dirty="0" smtClean="0">
                <a:solidFill>
                  <a:schemeClr val="folHlink"/>
                </a:solidFill>
              </a:rPr>
              <a:t> </a:t>
            </a:r>
            <a:r>
              <a:rPr lang="zh-CN" altLang="en-US" dirty="0" smtClean="0"/>
              <a:t>是为了方便对程序的理解而加在源程序中的说明性文字信息。它们不属于可执行程序的一部分！</a:t>
            </a:r>
          </a:p>
          <a:p>
            <a:pPr eaLnBrk="1" hangingPunct="1">
              <a:defRPr/>
            </a:pPr>
            <a:r>
              <a:rPr lang="zh-CN" altLang="en-US" dirty="0" smtClean="0"/>
              <a:t>注释分为：</a:t>
            </a:r>
          </a:p>
          <a:p>
            <a:pPr lvl="1" eaLnBrk="1" hangingPunct="1">
              <a:defRPr/>
            </a:pPr>
            <a:r>
              <a:rPr lang="zh-CN" altLang="en-US" dirty="0"/>
              <a:t>多行注释：以</a:t>
            </a:r>
            <a:r>
              <a:rPr lang="zh-CN" altLang="en-US" dirty="0" smtClean="0"/>
              <a:t>符号“</a:t>
            </a:r>
            <a:r>
              <a:rPr lang="en-US" altLang="zh-CN" dirty="0" smtClean="0">
                <a:solidFill>
                  <a:schemeClr val="folHlink"/>
                </a:solidFill>
              </a:rPr>
              <a:t>/*</a:t>
            </a:r>
            <a:r>
              <a:rPr lang="zh-CN" altLang="en-US" dirty="0" smtClean="0"/>
              <a:t>”开始</a:t>
            </a:r>
            <a:r>
              <a:rPr lang="zh-CN" altLang="en-US" dirty="0"/>
              <a:t>到</a:t>
            </a:r>
            <a:r>
              <a:rPr lang="zh-CN" altLang="en-US" dirty="0" smtClean="0"/>
              <a:t>符号“</a:t>
            </a:r>
            <a:r>
              <a:rPr lang="zh-CN" altLang="en-US" dirty="0" smtClean="0">
                <a:solidFill>
                  <a:schemeClr val="folHlink"/>
                </a:solidFill>
              </a:rPr>
              <a:t>*</a:t>
            </a:r>
            <a:r>
              <a:rPr lang="en-US" altLang="zh-CN" dirty="0" smtClean="0">
                <a:solidFill>
                  <a:schemeClr val="folHlink"/>
                </a:solidFill>
              </a:rPr>
              <a:t>/</a:t>
            </a:r>
            <a:r>
              <a:rPr lang="zh-CN" altLang="en-US" dirty="0" smtClean="0"/>
              <a:t>”结束</a:t>
            </a:r>
            <a:r>
              <a:rPr lang="zh-CN" altLang="en-US" dirty="0"/>
              <a:t>。</a:t>
            </a:r>
          </a:p>
          <a:p>
            <a:pPr lvl="1" eaLnBrk="1" hangingPunct="1">
              <a:defRPr/>
            </a:pPr>
            <a:r>
              <a:rPr lang="zh-CN" altLang="en-US" dirty="0" smtClean="0"/>
              <a:t>单行</a:t>
            </a:r>
            <a:r>
              <a:rPr lang="zh-CN" altLang="en-US" dirty="0"/>
              <a:t>注释（</a:t>
            </a:r>
            <a:r>
              <a:rPr lang="en-US" altLang="zh-CN" dirty="0"/>
              <a:t>C++</a:t>
            </a:r>
            <a:r>
              <a:rPr lang="zh-CN" altLang="en-US" dirty="0"/>
              <a:t>扩充）：</a:t>
            </a:r>
            <a:r>
              <a:rPr lang="zh-CN" altLang="en-US" dirty="0" smtClean="0"/>
              <a:t>从符号“</a:t>
            </a:r>
            <a:r>
              <a:rPr lang="en-US" altLang="zh-CN" dirty="0" smtClean="0">
                <a:solidFill>
                  <a:schemeClr val="folHlink"/>
                </a:solidFill>
              </a:rPr>
              <a:t>//</a:t>
            </a:r>
            <a:r>
              <a:rPr lang="zh-CN" altLang="en-US" dirty="0" smtClean="0"/>
              <a:t>”开始到本行结束。</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684213" y="84138"/>
            <a:ext cx="7772400" cy="823912"/>
          </a:xfrm>
        </p:spPr>
        <p:txBody>
          <a:bodyPr/>
          <a:lstStyle/>
          <a:p>
            <a:pPr eaLnBrk="1" hangingPunct="1">
              <a:defRPr/>
            </a:pPr>
            <a:r>
              <a:rPr lang="zh-CN" altLang="en-US" smtClean="0"/>
              <a:t>语法的形式描述 </a:t>
            </a:r>
          </a:p>
        </p:txBody>
      </p:sp>
      <p:sp>
        <p:nvSpPr>
          <p:cNvPr id="130051" name="Rectangle 3"/>
          <p:cNvSpPr>
            <a:spLocks noGrp="1" noChangeArrowheads="1"/>
          </p:cNvSpPr>
          <p:nvPr>
            <p:ph type="body" idx="1"/>
          </p:nvPr>
        </p:nvSpPr>
        <p:spPr>
          <a:xfrm>
            <a:off x="395288" y="1196975"/>
            <a:ext cx="8424862" cy="5472113"/>
          </a:xfrm>
        </p:spPr>
        <p:txBody>
          <a:bodyPr/>
          <a:lstStyle/>
          <a:p>
            <a:pPr marL="357188" indent="-357188" eaLnBrk="1" hangingPunct="1">
              <a:lnSpc>
                <a:spcPct val="90000"/>
              </a:lnSpc>
              <a:defRPr/>
            </a:pPr>
            <a:r>
              <a:rPr lang="zh-CN" altLang="en-US" sz="2800" dirty="0" smtClean="0"/>
              <a:t>有时需要对一个语言的语法进行精确的描述，这往往需要采用另一个相对简单、没有歧义的语言（称为</a:t>
            </a:r>
            <a:r>
              <a:rPr lang="zh-CN" altLang="en-US" sz="2800" dirty="0" smtClean="0">
                <a:solidFill>
                  <a:srgbClr val="FFC000"/>
                </a:solidFill>
              </a:rPr>
              <a:t>元语言</a:t>
            </a:r>
            <a:r>
              <a:rPr lang="zh-CN" altLang="en-US" sz="2800" dirty="0" smtClean="0"/>
              <a:t>）来完成。</a:t>
            </a:r>
          </a:p>
          <a:p>
            <a:pPr marL="357188" indent="-357188" eaLnBrk="1" hangingPunct="1">
              <a:lnSpc>
                <a:spcPct val="90000"/>
              </a:lnSpc>
              <a:defRPr/>
            </a:pPr>
            <a:r>
              <a:rPr lang="zh-CN" altLang="en-US" sz="2800" dirty="0" smtClean="0"/>
              <a:t>较常用的用于描述语言语法的元语言是一种称为</a:t>
            </a:r>
            <a:r>
              <a:rPr lang="en-US" altLang="zh-CN" sz="2800" dirty="0" smtClean="0">
                <a:solidFill>
                  <a:srgbClr val="FFC000"/>
                </a:solidFill>
              </a:rPr>
              <a:t>BNF</a:t>
            </a:r>
            <a:r>
              <a:rPr lang="zh-CN" altLang="en-US" sz="2800" dirty="0" smtClean="0"/>
              <a:t>（</a:t>
            </a:r>
            <a:r>
              <a:rPr lang="en-US" altLang="zh-CN" sz="2800" dirty="0" smtClean="0"/>
              <a:t>Backus-Naur Form</a:t>
            </a:r>
            <a:r>
              <a:rPr lang="zh-CN" altLang="en-US" sz="2800" dirty="0" smtClean="0"/>
              <a:t>）的</a:t>
            </a:r>
            <a:r>
              <a:rPr lang="zh-CN" altLang="en-US" sz="2800" dirty="0" smtClean="0">
                <a:solidFill>
                  <a:srgbClr val="FFC000"/>
                </a:solidFill>
              </a:rPr>
              <a:t>形式语言</a:t>
            </a:r>
            <a:r>
              <a:rPr lang="zh-CN" altLang="en-US" sz="2800" dirty="0" smtClean="0"/>
              <a:t>。例如，</a:t>
            </a:r>
            <a:r>
              <a:rPr lang="en-US" altLang="zh-CN" sz="2800" dirty="0" smtClean="0"/>
              <a:t>C/C++</a:t>
            </a:r>
            <a:r>
              <a:rPr lang="zh-CN" altLang="en-US" sz="2800" dirty="0" smtClean="0"/>
              <a:t>标识符的构成规则可用</a:t>
            </a:r>
            <a:r>
              <a:rPr lang="en-US" altLang="zh-CN" sz="2800" dirty="0" smtClean="0"/>
              <a:t>BNF</a:t>
            </a:r>
            <a:r>
              <a:rPr lang="zh-CN" altLang="en-US" sz="2800" dirty="0" smtClean="0"/>
              <a:t>描述成：</a:t>
            </a:r>
          </a:p>
          <a:p>
            <a:pPr marL="357188" indent="-357188" eaLnBrk="1" hangingPunct="1">
              <a:lnSpc>
                <a:spcPct val="90000"/>
              </a:lnSpc>
              <a:buFont typeface="Wingdings" pitchFamily="2" charset="2"/>
              <a:buNone/>
              <a:defRPr/>
            </a:pPr>
            <a:endParaRPr lang="zh-CN" altLang="en-US" sz="2800" dirty="0" smtClean="0"/>
          </a:p>
          <a:p>
            <a:pPr marL="357188" indent="-357188" eaLnBrk="1" hangingPunct="1">
              <a:lnSpc>
                <a:spcPct val="90000"/>
              </a:lnSpc>
              <a:buFont typeface="Wingdings" pitchFamily="2" charset="2"/>
              <a:buNone/>
              <a:defRPr/>
            </a:pPr>
            <a:r>
              <a:rPr lang="en-US" altLang="zh-CN" sz="2400" dirty="0" smtClean="0"/>
              <a:t>&lt;</a:t>
            </a:r>
            <a:r>
              <a:rPr lang="zh-CN" altLang="en-US" sz="2400" dirty="0" smtClean="0"/>
              <a:t>标识符</a:t>
            </a:r>
            <a:r>
              <a:rPr lang="en-US" altLang="zh-CN" sz="2400" dirty="0" smtClean="0"/>
              <a:t>&gt; ::= &lt;</a:t>
            </a:r>
            <a:r>
              <a:rPr lang="zh-CN" altLang="en-US" sz="2400" dirty="0" smtClean="0"/>
              <a:t>非数字字符</a:t>
            </a:r>
            <a:r>
              <a:rPr lang="en-US" altLang="zh-CN" sz="2400" dirty="0" smtClean="0"/>
              <a:t>&gt;|&lt;</a:t>
            </a:r>
            <a:r>
              <a:rPr lang="zh-CN" altLang="en-US" sz="2400" dirty="0" smtClean="0"/>
              <a:t>标识符</a:t>
            </a:r>
            <a:r>
              <a:rPr lang="en-US" altLang="zh-CN" sz="2400" dirty="0" smtClean="0"/>
              <a:t>&gt;&lt;</a:t>
            </a:r>
            <a:r>
              <a:rPr lang="zh-CN" altLang="en-US" sz="2400" dirty="0" smtClean="0"/>
              <a:t>非数字字符</a:t>
            </a:r>
            <a:r>
              <a:rPr lang="en-US" altLang="zh-CN" sz="2400" dirty="0" smtClean="0"/>
              <a:t>&gt;|</a:t>
            </a:r>
          </a:p>
          <a:p>
            <a:pPr marL="357188" indent="-357188" eaLnBrk="1" hangingPunct="1">
              <a:lnSpc>
                <a:spcPct val="90000"/>
              </a:lnSpc>
              <a:buFont typeface="Wingdings" pitchFamily="2" charset="2"/>
              <a:buNone/>
              <a:defRPr/>
            </a:pPr>
            <a:r>
              <a:rPr lang="en-US" altLang="zh-CN" sz="2400" dirty="0" smtClean="0"/>
              <a:t>		 &lt;</a:t>
            </a:r>
            <a:r>
              <a:rPr lang="zh-CN" altLang="en-US" sz="2400" dirty="0" smtClean="0"/>
              <a:t>标识符</a:t>
            </a:r>
            <a:r>
              <a:rPr lang="en-US" altLang="zh-CN" sz="2400" dirty="0" smtClean="0"/>
              <a:t>&gt;&lt;</a:t>
            </a:r>
            <a:r>
              <a:rPr lang="zh-CN" altLang="en-US" sz="2400" dirty="0" smtClean="0"/>
              <a:t>数字字符</a:t>
            </a:r>
            <a:r>
              <a:rPr lang="en-US" altLang="zh-CN" sz="2400" dirty="0" smtClean="0"/>
              <a:t>&gt;</a:t>
            </a:r>
          </a:p>
          <a:p>
            <a:pPr marL="357188" indent="-357188" eaLnBrk="1" hangingPunct="1">
              <a:lnSpc>
                <a:spcPct val="90000"/>
              </a:lnSpc>
              <a:buFont typeface="Wingdings" pitchFamily="2" charset="2"/>
              <a:buNone/>
              <a:defRPr/>
            </a:pPr>
            <a:r>
              <a:rPr lang="en-US" altLang="zh-CN" sz="2400" dirty="0" smtClean="0"/>
              <a:t>&lt;</a:t>
            </a:r>
            <a:r>
              <a:rPr lang="zh-CN" altLang="en-US" sz="2400" dirty="0" smtClean="0"/>
              <a:t>非数字字符</a:t>
            </a:r>
            <a:r>
              <a:rPr lang="en-US" altLang="zh-CN" sz="2400" dirty="0" smtClean="0"/>
              <a:t>&gt; ::=    	</a:t>
            </a:r>
            <a:r>
              <a:rPr lang="en-US" altLang="zh-CN" sz="2400" dirty="0" smtClean="0">
                <a:latin typeface="Times New Roman" pitchFamily="18" charset="0"/>
              </a:rPr>
              <a:t>_|A|B|C|D|E|F|G|H|I|J|K|L|M|N|O|P|Q|R|S|T|U|V|W|X|Y|Z|</a:t>
            </a:r>
          </a:p>
          <a:p>
            <a:pPr marL="357188" indent="-357188" eaLnBrk="1" hangingPunct="1">
              <a:lnSpc>
                <a:spcPct val="90000"/>
              </a:lnSpc>
              <a:buFont typeface="Wingdings" pitchFamily="2" charset="2"/>
              <a:buNone/>
              <a:defRPr/>
            </a:pPr>
            <a:r>
              <a:rPr lang="en-US" altLang="zh-CN" sz="2400" dirty="0" smtClean="0">
                <a:latin typeface="Times New Roman" pitchFamily="18" charset="0"/>
              </a:rPr>
              <a:t>		</a:t>
            </a:r>
            <a:r>
              <a:rPr lang="en-US" altLang="zh-CN" sz="2400" dirty="0" err="1" smtClean="0">
                <a:latin typeface="Times New Roman" pitchFamily="18" charset="0"/>
              </a:rPr>
              <a:t>a|b|c|d|e|f|g|h|i|j|k|l|m|n|o|p|q|r|s|t|u|v|w|x|y|z</a:t>
            </a:r>
            <a:endParaRPr lang="en-US" altLang="zh-CN" sz="2400" dirty="0" smtClean="0">
              <a:latin typeface="Times New Roman" pitchFamily="18" charset="0"/>
            </a:endParaRPr>
          </a:p>
          <a:p>
            <a:pPr marL="357188" indent="-357188" eaLnBrk="1" hangingPunct="1">
              <a:lnSpc>
                <a:spcPct val="90000"/>
              </a:lnSpc>
              <a:buFont typeface="Wingdings" pitchFamily="2" charset="2"/>
              <a:buNone/>
              <a:defRPr/>
            </a:pPr>
            <a:r>
              <a:rPr lang="en-US" altLang="zh-CN" sz="2400" dirty="0" smtClean="0"/>
              <a:t>&lt;</a:t>
            </a:r>
            <a:r>
              <a:rPr lang="zh-CN" altLang="en-US" sz="2400" dirty="0" smtClean="0"/>
              <a:t>数字字符</a:t>
            </a:r>
            <a:r>
              <a:rPr lang="en-US" altLang="zh-CN" sz="2400" dirty="0" smtClean="0"/>
              <a:t>&gt; ::= 0|1|2|3|4|5|6|7|8|9</a:t>
            </a:r>
            <a:r>
              <a:rPr lang="en-US" altLang="zh-CN" sz="2800" dirty="0" smtClean="0"/>
              <a:t>  </a:t>
            </a:r>
          </a:p>
        </p:txBody>
      </p:sp>
      <p:sp>
        <p:nvSpPr>
          <p:cNvPr id="2" name="TextBox 1"/>
          <p:cNvSpPr txBox="1"/>
          <p:nvPr/>
        </p:nvSpPr>
        <p:spPr bwMode="auto">
          <a:xfrm>
            <a:off x="5868144" y="3717032"/>
            <a:ext cx="3240360" cy="2142125"/>
          </a:xfrm>
          <a:prstGeom prst="rect">
            <a:avLst/>
          </a:prstGeom>
          <a:solidFill>
            <a:schemeClr val="bg1">
              <a:lumMod val="75000"/>
            </a:schemeClr>
          </a:solidFill>
          <a:ln>
            <a:noFill/>
          </a:ln>
          <a:effectLst/>
          <a:extLst/>
        </p:spPr>
        <p:txBody>
          <a:bodyPr wrap="square" rtlCol="0">
            <a:spAutoFit/>
          </a:bodyPr>
          <a:lstStyle/>
          <a:p>
            <a:pPr algn="l" eaLnBrk="1" hangingPunct="1">
              <a:lnSpc>
                <a:spcPct val="90000"/>
              </a:lnSpc>
            </a:pPr>
            <a:r>
              <a:rPr lang="zh-CN" altLang="en-US" sz="2800" dirty="0" smtClean="0">
                <a:effectLst>
                  <a:outerShdw blurRad="38100" dist="38100" dir="2700000" algn="tl">
                    <a:srgbClr val="000000">
                      <a:alpha val="43137"/>
                    </a:srgbClr>
                  </a:outerShdw>
                </a:effectLst>
              </a:rPr>
              <a:t>标识符：</a:t>
            </a:r>
            <a:endParaRPr lang="en-US" altLang="zh-CN" sz="2800" dirty="0" smtClean="0">
              <a:effectLst>
                <a:outerShdw blurRad="38100" dist="38100" dir="2700000" algn="tl">
                  <a:srgbClr val="000000">
                    <a:alpha val="43137"/>
                  </a:srgbClr>
                </a:outerShdw>
              </a:effectLst>
            </a:endParaRPr>
          </a:p>
          <a:p>
            <a:pPr marL="357188" indent="-357188" algn="l" eaLnBrk="1" hangingPunct="1">
              <a:lnSpc>
                <a:spcPct val="90000"/>
              </a:lnSpc>
              <a:buFont typeface="Arial" panose="020B0604020202020204" pitchFamily="34" charset="0"/>
              <a:buChar char="•"/>
            </a:pPr>
            <a:r>
              <a:rPr lang="zh-CN" altLang="en-US" sz="2400" dirty="0" smtClean="0">
                <a:effectLst>
                  <a:outerShdw blurRad="38100" dist="38100" dir="2700000" algn="tl">
                    <a:srgbClr val="000000">
                      <a:alpha val="43137"/>
                    </a:srgbClr>
                  </a:outerShdw>
                </a:effectLst>
              </a:rPr>
              <a:t>由</a:t>
            </a:r>
            <a:r>
              <a:rPr lang="zh-CN" altLang="en-US" sz="2400" dirty="0">
                <a:effectLst>
                  <a:outerShdw blurRad="38100" dist="38100" dir="2700000" algn="tl">
                    <a:srgbClr val="000000">
                      <a:alpha val="43137"/>
                    </a:srgbClr>
                  </a:outerShdw>
                </a:effectLst>
              </a:rPr>
              <a:t>大小写英文字母、数字以及下划线（</a:t>
            </a:r>
            <a:r>
              <a:rPr lang="en-US" altLang="zh-CN" sz="2400" dirty="0">
                <a:effectLst>
                  <a:outerShdw blurRad="38100" dist="38100" dir="2700000" algn="tl">
                    <a:srgbClr val="000000">
                      <a:alpha val="43137"/>
                    </a:srgbClr>
                  </a:outerShdw>
                </a:effectLst>
              </a:rPr>
              <a:t>_</a:t>
            </a:r>
            <a:r>
              <a:rPr lang="zh-CN" altLang="en-US" sz="2400" dirty="0">
                <a:effectLst>
                  <a:outerShdw blurRad="38100" dist="38100" dir="2700000" algn="tl">
                    <a:srgbClr val="000000">
                      <a:alpha val="43137"/>
                    </a:srgbClr>
                  </a:outerShdw>
                </a:effectLst>
              </a:rPr>
              <a:t>）所构成的字符序列，第一个字符不能是</a:t>
            </a:r>
            <a:r>
              <a:rPr lang="zh-CN" altLang="en-US" sz="2400" dirty="0" smtClean="0">
                <a:effectLst>
                  <a:outerShdw blurRad="38100" dist="38100" dir="2700000" algn="tl">
                    <a:srgbClr val="000000">
                      <a:alpha val="43137"/>
                    </a:srgbClr>
                  </a:outerShdw>
                </a:effectLst>
              </a:rPr>
              <a:t>数字。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04664"/>
            <a:ext cx="8229600" cy="6264696"/>
          </a:xfrm>
        </p:spPr>
        <p:txBody>
          <a:bodyPr>
            <a:normAutofit fontScale="85000" lnSpcReduction="10000"/>
          </a:bodyPr>
          <a:lstStyle/>
          <a:p>
            <a:pPr>
              <a:lnSpc>
                <a:spcPct val="120000"/>
              </a:lnSpc>
            </a:pPr>
            <a:r>
              <a:rPr lang="zh-CN" altLang="en-US" dirty="0" smtClean="0"/>
              <a:t>在</a:t>
            </a:r>
            <a:r>
              <a:rPr lang="en-US" altLang="zh-CN" dirty="0" smtClean="0"/>
              <a:t>BNF</a:t>
            </a:r>
            <a:r>
              <a:rPr lang="zh-CN" altLang="en-US" dirty="0" smtClean="0"/>
              <a:t>中，</a:t>
            </a:r>
            <a:r>
              <a:rPr lang="zh-CN" altLang="en-US" dirty="0"/>
              <a:t>“</a:t>
            </a:r>
            <a:r>
              <a:rPr lang="en-US" altLang="zh-CN" dirty="0" smtClean="0"/>
              <a:t>&lt;</a:t>
            </a:r>
            <a:r>
              <a:rPr lang="zh-CN" altLang="en-US" dirty="0" smtClean="0"/>
              <a:t>”、</a:t>
            </a:r>
            <a:r>
              <a:rPr lang="zh-CN" altLang="en-US" dirty="0"/>
              <a:t>“</a:t>
            </a:r>
            <a:r>
              <a:rPr lang="en-US" altLang="zh-CN" dirty="0" smtClean="0"/>
              <a:t>&gt;</a:t>
            </a:r>
            <a:r>
              <a:rPr lang="zh-CN" altLang="en-US" dirty="0" smtClean="0"/>
              <a:t>” 、</a:t>
            </a:r>
            <a:r>
              <a:rPr lang="zh-CN" altLang="en-US" dirty="0"/>
              <a:t>“</a:t>
            </a:r>
            <a:r>
              <a:rPr lang="en-US" altLang="zh-CN" dirty="0" smtClean="0"/>
              <a:t>|</a:t>
            </a:r>
            <a:r>
              <a:rPr lang="zh-CN" altLang="en-US" dirty="0" smtClean="0"/>
              <a:t>”和</a:t>
            </a:r>
            <a:r>
              <a:rPr lang="zh-CN" altLang="en-US" dirty="0"/>
              <a:t>“</a:t>
            </a:r>
            <a:r>
              <a:rPr lang="en-US" altLang="zh-CN" dirty="0" smtClean="0"/>
              <a:t>::=</a:t>
            </a:r>
            <a:r>
              <a:rPr lang="zh-CN" altLang="en-US" dirty="0" smtClean="0"/>
              <a:t>”称为</a:t>
            </a:r>
            <a:r>
              <a:rPr lang="zh-CN" altLang="en-US" dirty="0"/>
              <a:t>元语言符号，它们不属于被描述的语言</a:t>
            </a:r>
            <a:r>
              <a:rPr lang="zh-CN" altLang="en-US" dirty="0" smtClean="0"/>
              <a:t>。</a:t>
            </a:r>
            <a:endParaRPr lang="en-US" altLang="zh-CN" dirty="0" smtClean="0"/>
          </a:p>
          <a:p>
            <a:pPr lvl="1" eaLnBrk="1" hangingPunct="1">
              <a:lnSpc>
                <a:spcPct val="120000"/>
              </a:lnSpc>
            </a:pPr>
            <a:r>
              <a:rPr lang="zh-CN" altLang="en-US" dirty="0" smtClean="0"/>
              <a:t>“</a:t>
            </a:r>
            <a:r>
              <a:rPr lang="en-US" altLang="zh-CN" dirty="0" smtClean="0"/>
              <a:t>::=</a:t>
            </a:r>
            <a:r>
              <a:rPr lang="zh-CN" altLang="en-US" dirty="0" smtClean="0"/>
              <a:t>”表示</a:t>
            </a:r>
            <a:r>
              <a:rPr lang="zh-CN" altLang="en-US" dirty="0"/>
              <a:t>“定义为”；“</a:t>
            </a:r>
            <a:r>
              <a:rPr lang="en-US" altLang="zh-CN" dirty="0" smtClean="0"/>
              <a:t>|</a:t>
            </a:r>
            <a:r>
              <a:rPr lang="zh-CN" altLang="en-US" dirty="0" smtClean="0"/>
              <a:t>”表示</a:t>
            </a:r>
            <a:r>
              <a:rPr lang="zh-CN" altLang="en-US" dirty="0"/>
              <a:t>“或者”；“</a:t>
            </a:r>
            <a:r>
              <a:rPr lang="en-US" altLang="zh-CN" dirty="0"/>
              <a:t>&lt;</a:t>
            </a:r>
            <a:r>
              <a:rPr lang="zh-CN" altLang="en-US" dirty="0"/>
              <a:t>标识符</a:t>
            </a:r>
            <a:r>
              <a:rPr lang="en-US" altLang="zh-CN" dirty="0" smtClean="0"/>
              <a:t>&gt;</a:t>
            </a:r>
            <a:r>
              <a:rPr lang="zh-CN" altLang="en-US" dirty="0" smtClean="0"/>
              <a:t>” 、</a:t>
            </a:r>
            <a:r>
              <a:rPr lang="zh-CN" altLang="en-US" dirty="0"/>
              <a:t>“</a:t>
            </a:r>
            <a:r>
              <a:rPr lang="en-US" altLang="zh-CN" dirty="0"/>
              <a:t>&lt;</a:t>
            </a:r>
            <a:r>
              <a:rPr lang="zh-CN" altLang="en-US" dirty="0"/>
              <a:t>非数字</a:t>
            </a:r>
            <a:r>
              <a:rPr lang="en-US" altLang="zh-CN" dirty="0" smtClean="0"/>
              <a:t>&gt;</a:t>
            </a:r>
            <a:r>
              <a:rPr lang="zh-CN" altLang="en-US" dirty="0" smtClean="0"/>
              <a:t>”以及</a:t>
            </a:r>
            <a:r>
              <a:rPr lang="zh-CN" altLang="en-US" dirty="0"/>
              <a:t>“</a:t>
            </a:r>
            <a:r>
              <a:rPr lang="en-US" altLang="zh-CN" dirty="0"/>
              <a:t>&lt;</a:t>
            </a:r>
            <a:r>
              <a:rPr lang="zh-CN" altLang="en-US" dirty="0"/>
              <a:t>数字</a:t>
            </a:r>
            <a:r>
              <a:rPr lang="en-US" altLang="zh-CN" dirty="0" smtClean="0"/>
              <a:t>&gt;</a:t>
            </a:r>
            <a:r>
              <a:rPr lang="zh-CN" altLang="en-US" dirty="0" smtClean="0"/>
              <a:t>”称为</a:t>
            </a:r>
            <a:r>
              <a:rPr lang="zh-CN" altLang="en-US" dirty="0"/>
              <a:t>元语言变量，它们代表被描述语言中的语法实体</a:t>
            </a:r>
            <a:r>
              <a:rPr lang="zh-CN" altLang="en-US" dirty="0" smtClean="0"/>
              <a:t>。</a:t>
            </a:r>
            <a:endParaRPr lang="en-US" altLang="zh-CN" dirty="0" smtClean="0"/>
          </a:p>
          <a:p>
            <a:pPr lvl="1" eaLnBrk="1" hangingPunct="1">
              <a:lnSpc>
                <a:spcPct val="120000"/>
              </a:lnSpc>
            </a:pPr>
            <a:r>
              <a:rPr lang="zh-CN" altLang="en-US" dirty="0" smtClean="0"/>
              <a:t>另外</a:t>
            </a:r>
            <a:r>
              <a:rPr lang="zh-CN" altLang="en-US" dirty="0"/>
              <a:t>，</a:t>
            </a:r>
            <a:r>
              <a:rPr lang="en-US" altLang="zh-CN" dirty="0"/>
              <a:t>BNF</a:t>
            </a:r>
            <a:r>
              <a:rPr lang="zh-CN" altLang="en-US" dirty="0"/>
              <a:t>也存在一些扩充形式，例如</a:t>
            </a:r>
            <a:r>
              <a:rPr lang="zh-CN" altLang="en-US" dirty="0" smtClean="0"/>
              <a:t>，方括号</a:t>
            </a:r>
            <a:r>
              <a:rPr lang="zh-CN" altLang="en-US" dirty="0"/>
              <a:t>“</a:t>
            </a:r>
            <a:r>
              <a:rPr lang="en-US" altLang="zh-CN" dirty="0" smtClean="0"/>
              <a:t>[]</a:t>
            </a:r>
            <a:r>
              <a:rPr lang="zh-CN" altLang="en-US" dirty="0" smtClean="0"/>
              <a:t>”用于</a:t>
            </a:r>
            <a:r>
              <a:rPr lang="zh-CN" altLang="en-US" dirty="0"/>
              <a:t>表示其中的内容</a:t>
            </a:r>
            <a:r>
              <a:rPr lang="zh-CN" altLang="en-US" dirty="0" smtClean="0"/>
              <a:t>可有可无；花括号</a:t>
            </a:r>
            <a:r>
              <a:rPr lang="zh-CN" altLang="en-US" dirty="0"/>
              <a:t>“</a:t>
            </a:r>
            <a:r>
              <a:rPr lang="en-US" altLang="zh-CN" dirty="0" smtClean="0"/>
              <a:t>{}</a:t>
            </a:r>
            <a:r>
              <a:rPr lang="zh-CN" altLang="en-US" dirty="0" smtClean="0"/>
              <a:t>”用于</a:t>
            </a:r>
            <a:r>
              <a:rPr lang="zh-CN" altLang="en-US" dirty="0"/>
              <a:t>表示其中的内容可以重复出现多次，等等</a:t>
            </a:r>
            <a:r>
              <a:rPr lang="zh-CN" altLang="en-US" dirty="0" smtClean="0"/>
              <a:t>。</a:t>
            </a:r>
            <a:endParaRPr lang="en-US" altLang="zh-CN" dirty="0" smtClean="0"/>
          </a:p>
          <a:p>
            <a:pPr lvl="1" eaLnBrk="1" hangingPunct="1">
              <a:lnSpc>
                <a:spcPct val="120000"/>
              </a:lnSpc>
            </a:pPr>
            <a:r>
              <a:rPr lang="zh-CN" altLang="en-US" dirty="0"/>
              <a:t>当元语言与被描述的语言有相同的符号时，应采用某种方式把它们区分</a:t>
            </a:r>
            <a:r>
              <a:rPr lang="zh-CN" altLang="en-US" dirty="0" smtClean="0"/>
              <a:t>开来。</a:t>
            </a:r>
            <a:endParaRPr lang="zh-CN" altLang="en-US" dirty="0"/>
          </a:p>
          <a:p>
            <a:pPr eaLnBrk="1" hangingPunct="1">
              <a:lnSpc>
                <a:spcPct val="120000"/>
              </a:lnSpc>
            </a:pPr>
            <a:r>
              <a:rPr lang="zh-CN" altLang="en-US" dirty="0" smtClean="0"/>
              <a:t>本课程没有</a:t>
            </a:r>
            <a:r>
              <a:rPr lang="zh-CN" altLang="en-US" dirty="0"/>
              <a:t>采用严格的</a:t>
            </a:r>
            <a:r>
              <a:rPr lang="zh-CN" altLang="en-US" dirty="0" smtClean="0"/>
              <a:t>形式</a:t>
            </a:r>
            <a:r>
              <a:rPr lang="zh-CN" altLang="en-US" dirty="0"/>
              <a:t>语言</a:t>
            </a:r>
            <a:r>
              <a:rPr lang="zh-CN" altLang="en-US" dirty="0" smtClean="0"/>
              <a:t>来</a:t>
            </a:r>
            <a:r>
              <a:rPr lang="zh-CN" altLang="en-US" dirty="0"/>
              <a:t>描述所用到的</a:t>
            </a:r>
            <a:r>
              <a:rPr lang="en-US" altLang="zh-CN" dirty="0"/>
              <a:t>C++</a:t>
            </a:r>
            <a:r>
              <a:rPr lang="zh-CN" altLang="en-US" dirty="0"/>
              <a:t>语言成分的语法，而是采用了一种容易理解的混合形式（如：简化了的</a:t>
            </a:r>
            <a:r>
              <a:rPr lang="en-US" altLang="zh-CN" dirty="0"/>
              <a:t>BNF</a:t>
            </a:r>
            <a:r>
              <a:rPr lang="zh-CN" altLang="en-US" dirty="0"/>
              <a:t>形式加上自然语言</a:t>
            </a:r>
            <a:r>
              <a:rPr lang="zh-CN" altLang="en-US" dirty="0" smtClean="0"/>
              <a:t>）。</a:t>
            </a:r>
            <a:endParaRPr lang="zh-CN" altLang="en-US" dirty="0"/>
          </a:p>
          <a:p>
            <a:endParaRPr lang="zh-CN" altLang="en-US" dirty="0"/>
          </a:p>
        </p:txBody>
      </p:sp>
    </p:spTree>
    <p:extLst>
      <p:ext uri="{BB962C8B-B14F-4D97-AF65-F5344CB8AC3E}">
        <p14:creationId xmlns:p14="http://schemas.microsoft.com/office/powerpoint/2010/main" val="42364025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457200" y="277813"/>
            <a:ext cx="8229600" cy="698500"/>
          </a:xfrm>
        </p:spPr>
        <p:txBody>
          <a:bodyPr/>
          <a:lstStyle/>
          <a:p>
            <a:pPr eaLnBrk="1" hangingPunct="1">
              <a:defRPr/>
            </a:pPr>
            <a:r>
              <a:rPr lang="en-US" altLang="zh-CN" dirty="0" smtClean="0"/>
              <a:t>C++</a:t>
            </a:r>
            <a:r>
              <a:rPr lang="zh-CN" altLang="en-US" dirty="0" smtClean="0"/>
              <a:t>语言的由来</a:t>
            </a:r>
          </a:p>
        </p:txBody>
      </p:sp>
      <p:sp>
        <p:nvSpPr>
          <p:cNvPr id="54275" name="Rectangle 3"/>
          <p:cNvSpPr>
            <a:spLocks noGrp="1" noChangeArrowheads="1"/>
          </p:cNvSpPr>
          <p:nvPr>
            <p:ph type="body" idx="1"/>
          </p:nvPr>
        </p:nvSpPr>
        <p:spPr>
          <a:xfrm>
            <a:off x="467544" y="1700808"/>
            <a:ext cx="8497069" cy="4896544"/>
          </a:xfrm>
        </p:spPr>
        <p:txBody>
          <a:bodyPr>
            <a:normAutofit/>
          </a:bodyPr>
          <a:lstStyle/>
          <a:p>
            <a:pPr marL="357188" indent="-357188" eaLnBrk="1" hangingPunct="1">
              <a:lnSpc>
                <a:spcPct val="120000"/>
              </a:lnSpc>
              <a:defRPr/>
            </a:pPr>
            <a:r>
              <a:rPr lang="en-US" altLang="zh-CN" dirty="0"/>
              <a:t>C</a:t>
            </a:r>
            <a:r>
              <a:rPr lang="zh-CN" altLang="en-US" dirty="0" smtClean="0"/>
              <a:t>语言</a:t>
            </a:r>
            <a:endParaRPr lang="en-US" altLang="zh-CN" dirty="0" smtClean="0"/>
          </a:p>
          <a:p>
            <a:pPr marL="757238" lvl="1" indent="-357188" eaLnBrk="1" hangingPunct="1">
              <a:lnSpc>
                <a:spcPct val="120000"/>
              </a:lnSpc>
              <a:defRPr/>
            </a:pPr>
            <a:r>
              <a:rPr lang="zh-CN" altLang="en-US" dirty="0" smtClean="0"/>
              <a:t>由</a:t>
            </a:r>
            <a:r>
              <a:rPr lang="zh-CN" altLang="en-US" dirty="0"/>
              <a:t>贝尔实验室的</a:t>
            </a:r>
            <a:r>
              <a:rPr lang="en-US" altLang="zh-CN" dirty="0"/>
              <a:t>Dennis Ritchie</a:t>
            </a:r>
            <a:r>
              <a:rPr lang="zh-CN" altLang="en-US" dirty="0" smtClean="0"/>
              <a:t>为实现</a:t>
            </a:r>
            <a:r>
              <a:rPr lang="en-US" altLang="zh-CN" dirty="0" smtClean="0"/>
              <a:t>UNIX</a:t>
            </a:r>
            <a:r>
              <a:rPr lang="zh-CN" altLang="en-US" dirty="0"/>
              <a:t>操作系统而设计的一种</a:t>
            </a:r>
            <a:r>
              <a:rPr lang="zh-CN" altLang="en-US" dirty="0" smtClean="0">
                <a:solidFill>
                  <a:srgbClr val="FFC000"/>
                </a:solidFill>
              </a:rPr>
              <a:t>系统程序语言</a:t>
            </a:r>
            <a:r>
              <a:rPr lang="zh-CN" altLang="en-US" dirty="0" smtClean="0"/>
              <a:t>。</a:t>
            </a:r>
            <a:endParaRPr lang="en-US" altLang="zh-CN" dirty="0" smtClean="0"/>
          </a:p>
          <a:p>
            <a:pPr marL="757238" lvl="1" indent="-357188" eaLnBrk="1" hangingPunct="1">
              <a:lnSpc>
                <a:spcPct val="120000"/>
              </a:lnSpc>
              <a:defRPr/>
            </a:pPr>
            <a:r>
              <a:rPr lang="zh-CN" altLang="en-US" dirty="0"/>
              <a:t>支持</a:t>
            </a:r>
            <a:r>
              <a:rPr lang="zh-CN" altLang="en-US" dirty="0">
                <a:solidFill>
                  <a:srgbClr val="FFC000"/>
                </a:solidFill>
              </a:rPr>
              <a:t>过程式</a:t>
            </a:r>
            <a:r>
              <a:rPr lang="zh-CN" altLang="en-US" dirty="0"/>
              <a:t>程序设计范式。</a:t>
            </a:r>
            <a:endParaRPr lang="en-US" altLang="zh-CN" dirty="0"/>
          </a:p>
          <a:p>
            <a:pPr marL="757238" lvl="1" indent="-357188" eaLnBrk="1" hangingPunct="1">
              <a:lnSpc>
                <a:spcPct val="120000"/>
              </a:lnSpc>
              <a:defRPr/>
            </a:pPr>
            <a:r>
              <a:rPr lang="zh-CN" altLang="en-US" dirty="0"/>
              <a:t>既有高级语言的优点，又有低级语言（如汇编语言）才具有的一些描述能力。</a:t>
            </a:r>
            <a:endParaRPr lang="en-US" altLang="zh-CN" dirty="0"/>
          </a:p>
          <a:p>
            <a:pPr marL="757238" lvl="1" indent="-357188" eaLnBrk="1" hangingPunct="1">
              <a:lnSpc>
                <a:spcPct val="120000"/>
              </a:lnSpc>
              <a:defRPr/>
            </a:pPr>
            <a:r>
              <a:rPr lang="zh-CN" altLang="en-US" dirty="0" smtClean="0"/>
              <a:t>属于</a:t>
            </a:r>
            <a:r>
              <a:rPr lang="zh-CN" altLang="en-US" dirty="0" smtClean="0"/>
              <a:t>编译</a:t>
            </a:r>
            <a:r>
              <a:rPr lang="zh-CN" altLang="en-US" dirty="0"/>
              <a:t>型</a:t>
            </a:r>
            <a:r>
              <a:rPr lang="zh-CN" altLang="en-US" dirty="0" smtClean="0"/>
              <a:t>高级语言</a:t>
            </a:r>
            <a:r>
              <a:rPr lang="zh-CN" altLang="en-US" dirty="0" smtClean="0"/>
              <a:t>。</a:t>
            </a:r>
            <a:endParaRPr lang="en-US" altLang="zh-CN"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078189"/>
          </a:xfrm>
        </p:spPr>
        <p:txBody>
          <a:bodyPr>
            <a:normAutofit fontScale="92500" lnSpcReduction="20000"/>
          </a:bodyPr>
          <a:lstStyle/>
          <a:p>
            <a:pPr marL="357188" indent="-357188" eaLnBrk="1" hangingPunct="1">
              <a:lnSpc>
                <a:spcPct val="120000"/>
              </a:lnSpc>
              <a:defRPr/>
            </a:pPr>
            <a:r>
              <a:rPr lang="en-US" altLang="zh-CN" dirty="0"/>
              <a:t>C++</a:t>
            </a:r>
            <a:r>
              <a:rPr lang="zh-CN" altLang="en-US" dirty="0"/>
              <a:t>语言</a:t>
            </a:r>
            <a:endParaRPr lang="en-US" altLang="zh-CN" dirty="0"/>
          </a:p>
          <a:p>
            <a:pPr marL="757238" lvl="1" indent="-357188" eaLnBrk="1" hangingPunct="1">
              <a:lnSpc>
                <a:spcPct val="120000"/>
              </a:lnSpc>
              <a:defRPr/>
            </a:pPr>
            <a:r>
              <a:rPr lang="zh-CN" altLang="en-US" dirty="0"/>
              <a:t>是贝尔实验室的</a:t>
            </a:r>
            <a:r>
              <a:rPr lang="en-US" altLang="zh-CN" dirty="0"/>
              <a:t>Bjarne </a:t>
            </a:r>
            <a:r>
              <a:rPr lang="en-US" altLang="zh-CN" dirty="0" err="1"/>
              <a:t>Stroustrup</a:t>
            </a:r>
            <a:r>
              <a:rPr lang="zh-CN" altLang="en-US" dirty="0"/>
              <a:t>为能支持</a:t>
            </a:r>
            <a:r>
              <a:rPr lang="zh-CN" altLang="en-US" dirty="0">
                <a:solidFill>
                  <a:schemeClr val="folHlink"/>
                </a:solidFill>
              </a:rPr>
              <a:t>面向对象</a:t>
            </a:r>
            <a:r>
              <a:rPr lang="zh-CN" altLang="en-US" dirty="0"/>
              <a:t>程序设计而设计的一种</a:t>
            </a:r>
            <a:r>
              <a:rPr lang="zh-CN" altLang="en-US" dirty="0">
                <a:solidFill>
                  <a:schemeClr val="folHlink"/>
                </a:solidFill>
              </a:rPr>
              <a:t>系统</a:t>
            </a:r>
            <a:r>
              <a:rPr lang="zh-CN" altLang="en-US" dirty="0" smtClean="0">
                <a:solidFill>
                  <a:schemeClr val="folHlink"/>
                </a:solidFill>
              </a:rPr>
              <a:t>程序语言</a:t>
            </a:r>
            <a:r>
              <a:rPr lang="zh-CN" altLang="en-US" dirty="0" smtClean="0"/>
              <a:t>。</a:t>
            </a:r>
            <a:endParaRPr lang="en-US" altLang="zh-CN" dirty="0" smtClean="0"/>
          </a:p>
          <a:p>
            <a:pPr marL="757238" lvl="1" indent="-357188" eaLnBrk="1" hangingPunct="1">
              <a:lnSpc>
                <a:spcPct val="120000"/>
              </a:lnSpc>
              <a:defRPr/>
            </a:pPr>
            <a:r>
              <a:rPr lang="zh-CN" altLang="en-US" dirty="0" smtClean="0">
                <a:solidFill>
                  <a:srgbClr val="FFC000"/>
                </a:solidFill>
              </a:rPr>
              <a:t>保留</a:t>
            </a:r>
            <a:r>
              <a:rPr lang="zh-CN" altLang="en-US" dirty="0">
                <a:solidFill>
                  <a:srgbClr val="FFC000"/>
                </a:solidFill>
              </a:rPr>
              <a:t>了</a:t>
            </a:r>
            <a:r>
              <a:rPr lang="en-US" altLang="zh-CN" dirty="0">
                <a:solidFill>
                  <a:srgbClr val="FFC000"/>
                </a:solidFill>
              </a:rPr>
              <a:t>C</a:t>
            </a:r>
            <a:r>
              <a:rPr lang="zh-CN" altLang="en-US" dirty="0">
                <a:solidFill>
                  <a:srgbClr val="FFC000"/>
                </a:solidFill>
              </a:rPr>
              <a:t>语言的所有成分和特点</a:t>
            </a:r>
            <a:r>
              <a:rPr lang="zh-CN" altLang="en-US" dirty="0"/>
              <a:t>，并在</a:t>
            </a:r>
            <a:r>
              <a:rPr lang="en-US" altLang="zh-CN" dirty="0"/>
              <a:t>C</a:t>
            </a:r>
            <a:r>
              <a:rPr lang="zh-CN" altLang="en-US" dirty="0"/>
              <a:t>语言的基础上进行了扩充，特别是增加了支持</a:t>
            </a:r>
            <a:r>
              <a:rPr lang="zh-CN" altLang="en-US" dirty="0" smtClean="0">
                <a:solidFill>
                  <a:schemeClr val="folHlink"/>
                </a:solidFill>
              </a:rPr>
              <a:t>面向对象</a:t>
            </a:r>
            <a:r>
              <a:rPr lang="zh-CN" altLang="en-US" dirty="0" smtClean="0"/>
              <a:t>程序设计</a:t>
            </a:r>
            <a:r>
              <a:rPr lang="zh-CN" altLang="en-US" dirty="0"/>
              <a:t>范式</a:t>
            </a:r>
            <a:r>
              <a:rPr lang="zh-CN" altLang="en-US" dirty="0" smtClean="0"/>
              <a:t>的</a:t>
            </a:r>
            <a:r>
              <a:rPr lang="zh-CN" altLang="en-US" dirty="0"/>
              <a:t>语言成分。</a:t>
            </a:r>
            <a:endParaRPr lang="en-US" altLang="zh-CN" dirty="0"/>
          </a:p>
          <a:p>
            <a:pPr marL="757238" lvl="1" indent="-357188" eaLnBrk="1" hangingPunct="1">
              <a:lnSpc>
                <a:spcPct val="120000"/>
              </a:lnSpc>
              <a:defRPr/>
            </a:pPr>
            <a:r>
              <a:rPr lang="zh-CN" altLang="en-US" dirty="0"/>
              <a:t>属于编译型高级语言。</a:t>
            </a:r>
          </a:p>
          <a:p>
            <a:pPr marL="757238" lvl="1" indent="-357188" eaLnBrk="1" hangingPunct="1">
              <a:lnSpc>
                <a:spcPct val="120000"/>
              </a:lnSpc>
              <a:defRPr/>
            </a:pPr>
            <a:r>
              <a:rPr lang="zh-CN" altLang="en-US" dirty="0" smtClean="0"/>
              <a:t>国际标准化组织</a:t>
            </a:r>
            <a:r>
              <a:rPr lang="zh-CN" altLang="en-US" dirty="0"/>
              <a:t>（</a:t>
            </a:r>
            <a:r>
              <a:rPr lang="en-US" altLang="zh-CN" dirty="0"/>
              <a:t>ISO</a:t>
            </a:r>
            <a:r>
              <a:rPr lang="zh-CN" altLang="en-US" dirty="0"/>
              <a:t>）已于</a:t>
            </a:r>
            <a:r>
              <a:rPr lang="en-US" altLang="zh-CN" dirty="0"/>
              <a:t>1998</a:t>
            </a:r>
            <a:r>
              <a:rPr lang="zh-CN" altLang="en-US" dirty="0"/>
              <a:t>年为</a:t>
            </a:r>
            <a:r>
              <a:rPr lang="en-US" altLang="zh-CN" dirty="0"/>
              <a:t>C++</a:t>
            </a:r>
            <a:r>
              <a:rPr lang="zh-CN" altLang="en-US" dirty="0"/>
              <a:t>制定</a:t>
            </a:r>
            <a:r>
              <a:rPr lang="zh-CN" altLang="en-US" dirty="0" smtClean="0"/>
              <a:t>了第一个国际标准</a:t>
            </a:r>
            <a:r>
              <a:rPr lang="zh-CN" altLang="en-US" dirty="0"/>
              <a:t>：</a:t>
            </a:r>
            <a:r>
              <a:rPr lang="en-US" altLang="zh-CN" dirty="0"/>
              <a:t>C++98</a:t>
            </a:r>
            <a:r>
              <a:rPr lang="zh-CN" altLang="en-US" dirty="0" smtClean="0"/>
              <a:t>。随着功能的增加，</a:t>
            </a:r>
            <a:r>
              <a:rPr lang="en-US" altLang="zh-CN" dirty="0" smtClean="0"/>
              <a:t>C++</a:t>
            </a:r>
            <a:r>
              <a:rPr lang="zh-CN" altLang="en-US" dirty="0" smtClean="0"/>
              <a:t>新标准在不断出现：</a:t>
            </a:r>
            <a:r>
              <a:rPr lang="en-US" altLang="zh-CN" dirty="0"/>
              <a:t>C++</a:t>
            </a:r>
            <a:r>
              <a:rPr lang="en-US" altLang="zh-CN" dirty="0" smtClean="0"/>
              <a:t>11</a:t>
            </a:r>
            <a:r>
              <a:rPr lang="zh-CN" altLang="en-US" dirty="0" smtClean="0"/>
              <a:t>、</a:t>
            </a:r>
            <a:r>
              <a:rPr lang="en-US" altLang="zh-CN" dirty="0"/>
              <a:t>C++</a:t>
            </a:r>
            <a:r>
              <a:rPr lang="en-US" altLang="zh-CN" dirty="0" smtClean="0"/>
              <a:t>14</a:t>
            </a:r>
            <a:r>
              <a:rPr lang="zh-CN" altLang="en-US" dirty="0" smtClean="0"/>
              <a:t>、</a:t>
            </a:r>
            <a:r>
              <a:rPr lang="en-US" altLang="zh-CN" dirty="0"/>
              <a:t>C++</a:t>
            </a:r>
            <a:r>
              <a:rPr lang="en-US" altLang="zh-CN" dirty="0" smtClean="0"/>
              <a:t>17</a:t>
            </a:r>
            <a:r>
              <a:rPr lang="zh-CN" altLang="en-US" dirty="0" smtClean="0"/>
              <a:t>、</a:t>
            </a:r>
            <a:r>
              <a:rPr lang="en-US" altLang="zh-CN" dirty="0" smtClean="0"/>
              <a:t>......</a:t>
            </a:r>
            <a:r>
              <a:rPr lang="zh-CN" altLang="en-US" dirty="0" smtClean="0"/>
              <a:t>。</a:t>
            </a:r>
            <a:endParaRPr lang="zh-CN" altLang="en-US" dirty="0"/>
          </a:p>
          <a:p>
            <a:endParaRPr lang="zh-CN" altLang="en-US" dirty="0"/>
          </a:p>
        </p:txBody>
      </p:sp>
    </p:spTree>
    <p:extLst>
      <p:ext uri="{BB962C8B-B14F-4D97-AF65-F5344CB8AC3E}">
        <p14:creationId xmlns:p14="http://schemas.microsoft.com/office/powerpoint/2010/main" val="17274101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3"/>
          <p:cNvSpPr>
            <a:spLocks noGrp="1" noChangeArrowheads="1"/>
          </p:cNvSpPr>
          <p:nvPr>
            <p:ph type="body" idx="1"/>
          </p:nvPr>
        </p:nvSpPr>
        <p:spPr>
          <a:xfrm>
            <a:off x="457200" y="1557338"/>
            <a:ext cx="8229600" cy="5040312"/>
          </a:xfrm>
        </p:spPr>
        <p:txBody>
          <a:bodyPr/>
          <a:lstStyle/>
          <a:p>
            <a:pPr eaLnBrk="1" hangingPunct="1">
              <a:defRPr/>
            </a:pPr>
            <a:r>
              <a:rPr lang="zh-CN" altLang="en-US" dirty="0" smtClean="0"/>
              <a:t>优点</a:t>
            </a:r>
          </a:p>
          <a:p>
            <a:pPr lvl="1" eaLnBrk="1" hangingPunct="1">
              <a:defRPr/>
            </a:pPr>
            <a:r>
              <a:rPr lang="zh-CN" altLang="en-US" dirty="0" smtClean="0"/>
              <a:t>支持基本的程序设计思想、概念和技术。</a:t>
            </a:r>
          </a:p>
          <a:p>
            <a:pPr lvl="1" eaLnBrk="1" hangingPunct="1">
              <a:defRPr/>
            </a:pPr>
            <a:r>
              <a:rPr lang="zh-CN" altLang="en-US" dirty="0" smtClean="0"/>
              <a:t>适用范围广（广谱）、流行</a:t>
            </a:r>
            <a:r>
              <a:rPr lang="zh-CN" altLang="en-US" dirty="0"/>
              <a:t>。</a:t>
            </a:r>
          </a:p>
          <a:p>
            <a:pPr lvl="1" eaLnBrk="1" hangingPunct="1">
              <a:defRPr/>
            </a:pPr>
            <a:r>
              <a:rPr lang="zh-CN" altLang="en-US" dirty="0" smtClean="0">
                <a:solidFill>
                  <a:schemeClr val="folHlink"/>
                </a:solidFill>
              </a:rPr>
              <a:t>灵活</a:t>
            </a:r>
            <a:r>
              <a:rPr lang="zh-CN" altLang="en-US" dirty="0" smtClean="0"/>
              <a:t>：对做事方式限制较少，适应多种“口味”。</a:t>
            </a:r>
            <a:endParaRPr lang="zh-CN" altLang="en-US" dirty="0" smtClean="0">
              <a:solidFill>
                <a:schemeClr val="folHlink"/>
              </a:solidFill>
            </a:endParaRPr>
          </a:p>
          <a:p>
            <a:pPr lvl="1" eaLnBrk="1" hangingPunct="1">
              <a:defRPr/>
            </a:pPr>
            <a:r>
              <a:rPr lang="zh-CN" altLang="en-US" dirty="0" smtClean="0"/>
              <a:t>高效</a:t>
            </a:r>
            <a:r>
              <a:rPr lang="zh-CN" altLang="en-US" dirty="0" smtClean="0"/>
              <a:t>：提供了高效</a:t>
            </a:r>
            <a:r>
              <a:rPr lang="zh-CN" altLang="en-US" dirty="0" smtClean="0"/>
              <a:t>的语言机制，很少作运行时刻的检查。</a:t>
            </a:r>
          </a:p>
        </p:txBody>
      </p:sp>
      <p:sp>
        <p:nvSpPr>
          <p:cNvPr id="130048" name="Rectangle 0"/>
          <p:cNvSpPr>
            <a:spLocks noGrp="1" noChangeArrowheads="1"/>
          </p:cNvSpPr>
          <p:nvPr>
            <p:ph type="title"/>
          </p:nvPr>
        </p:nvSpPr>
        <p:spPr/>
        <p:txBody>
          <a:bodyPr/>
          <a:lstStyle/>
          <a:p>
            <a:pPr eaLnBrk="1" hangingPunct="1">
              <a:defRPr/>
            </a:pPr>
            <a:r>
              <a:rPr lang="en-US" altLang="zh-CN" dirty="0" smtClean="0"/>
              <a:t>C++</a:t>
            </a:r>
            <a:r>
              <a:rPr lang="zh-CN" altLang="en-US" dirty="0" smtClean="0"/>
              <a:t>语言优缺点</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Rectangle 3"/>
          <p:cNvSpPr>
            <a:spLocks noGrp="1" noChangeArrowheads="1"/>
          </p:cNvSpPr>
          <p:nvPr>
            <p:ph type="body" idx="1"/>
          </p:nvPr>
        </p:nvSpPr>
        <p:spPr>
          <a:xfrm>
            <a:off x="457200" y="1600200"/>
            <a:ext cx="8229600" cy="5068888"/>
          </a:xfrm>
        </p:spPr>
        <p:txBody>
          <a:bodyPr/>
          <a:lstStyle/>
          <a:p>
            <a:pPr eaLnBrk="1" hangingPunct="1">
              <a:defRPr/>
            </a:pPr>
            <a:r>
              <a:rPr lang="zh-CN" altLang="en-US" dirty="0" smtClean="0"/>
              <a:t>缺点</a:t>
            </a:r>
          </a:p>
          <a:p>
            <a:pPr lvl="1" eaLnBrk="1" hangingPunct="1">
              <a:defRPr/>
            </a:pPr>
            <a:r>
              <a:rPr lang="zh-CN" altLang="en-US" dirty="0" smtClean="0">
                <a:solidFill>
                  <a:schemeClr val="folHlink"/>
                </a:solidFill>
              </a:rPr>
              <a:t>灵活</a:t>
            </a:r>
            <a:r>
              <a:rPr lang="zh-CN" altLang="en-US" dirty="0" smtClean="0"/>
              <a:t>：使得程序设计新手无所适从，对程序设计者的素质要求较高。</a:t>
            </a:r>
          </a:p>
          <a:p>
            <a:pPr lvl="1" eaLnBrk="1" hangingPunct="1">
              <a:defRPr/>
            </a:pPr>
            <a:r>
              <a:rPr lang="zh-CN" altLang="en-US" dirty="0" smtClean="0"/>
              <a:t>不安全：对可能导致错误的用法不加限制（高效！）。</a:t>
            </a:r>
          </a:p>
          <a:p>
            <a:pPr lvl="1" eaLnBrk="1" hangingPunct="1">
              <a:defRPr/>
            </a:pPr>
            <a:r>
              <a:rPr lang="zh-CN" altLang="en-US" dirty="0" smtClean="0"/>
              <a:t>对某些应用的支持不是最好（如</a:t>
            </a:r>
            <a:r>
              <a:rPr lang="zh-CN" altLang="en-US" dirty="0"/>
              <a:t>面向</a:t>
            </a:r>
            <a:r>
              <a:rPr lang="en-US" altLang="zh-CN" dirty="0" smtClean="0"/>
              <a:t>Internet</a:t>
            </a:r>
            <a:r>
              <a:rPr lang="zh-CN" altLang="en-US" dirty="0" smtClean="0"/>
              <a:t>的应用）。</a:t>
            </a:r>
          </a:p>
        </p:txBody>
      </p:sp>
      <p:sp>
        <p:nvSpPr>
          <p:cNvPr id="2" name="标题 1"/>
          <p:cNvSpPr>
            <a:spLocks noGrp="1"/>
          </p:cNvSpPr>
          <p:nvPr>
            <p:ph type="title"/>
          </p:nvPr>
        </p:nvSpPr>
        <p:spPr/>
        <p:txBody>
          <a:bodyPr/>
          <a:lstStyle/>
          <a:p>
            <a:pPr>
              <a:defRPr/>
            </a:pPr>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p:txBody>
          <a:bodyPr/>
          <a:lstStyle/>
          <a:p>
            <a:pPr eaLnBrk="1" hangingPunct="1">
              <a:defRPr/>
            </a:pPr>
            <a:r>
              <a:rPr lang="zh-CN" altLang="en-US" dirty="0" smtClean="0"/>
              <a:t>如何评价</a:t>
            </a:r>
            <a:r>
              <a:rPr lang="en-US" altLang="zh-CN" dirty="0" smtClean="0"/>
              <a:t>C++</a:t>
            </a:r>
            <a:r>
              <a:rPr lang="zh-CN" altLang="en-US" dirty="0" smtClean="0"/>
              <a:t>语言</a:t>
            </a:r>
          </a:p>
        </p:txBody>
      </p:sp>
      <p:sp>
        <p:nvSpPr>
          <p:cNvPr id="281603" name="Rectangle 3"/>
          <p:cNvSpPr>
            <a:spLocks noGrp="1" noChangeArrowheads="1"/>
          </p:cNvSpPr>
          <p:nvPr>
            <p:ph type="body" idx="1"/>
          </p:nvPr>
        </p:nvSpPr>
        <p:spPr>
          <a:xfrm>
            <a:off x="457200" y="1600200"/>
            <a:ext cx="8229600" cy="4997450"/>
          </a:xfrm>
        </p:spPr>
        <p:txBody>
          <a:bodyPr>
            <a:normAutofit fontScale="92500" lnSpcReduction="20000"/>
          </a:bodyPr>
          <a:lstStyle/>
          <a:p>
            <a:pPr eaLnBrk="1" hangingPunct="1">
              <a:lnSpc>
                <a:spcPct val="120000"/>
              </a:lnSpc>
              <a:defRPr/>
            </a:pPr>
            <a:r>
              <a:rPr lang="zh-CN" altLang="en-US" dirty="0"/>
              <a:t>语言</a:t>
            </a:r>
            <a:r>
              <a:rPr lang="zh-CN" altLang="en-US" dirty="0" smtClean="0"/>
              <a:t>的灵活性造成了语言不易把握；语言的高效也是通过把保证程序正确运行的责任交给了程序设计者。</a:t>
            </a:r>
          </a:p>
          <a:p>
            <a:pPr eaLnBrk="1" hangingPunct="1">
              <a:lnSpc>
                <a:spcPct val="120000"/>
              </a:lnSpc>
              <a:defRPr/>
            </a:pPr>
            <a:r>
              <a:rPr lang="zh-CN" altLang="en-US" dirty="0" smtClean="0"/>
              <a:t>评价</a:t>
            </a:r>
            <a:r>
              <a:rPr lang="en-US" altLang="zh-CN" dirty="0" smtClean="0"/>
              <a:t>C++</a:t>
            </a:r>
            <a:r>
              <a:rPr lang="zh-CN" altLang="en-US" dirty="0" smtClean="0"/>
              <a:t>应该评价使用</a:t>
            </a:r>
            <a:r>
              <a:rPr lang="en-US" altLang="zh-CN" dirty="0" smtClean="0"/>
              <a:t>C++</a:t>
            </a:r>
            <a:r>
              <a:rPr lang="zh-CN" altLang="en-US" dirty="0" smtClean="0"/>
              <a:t>的人的</a:t>
            </a:r>
            <a:r>
              <a:rPr lang="zh-CN" altLang="en-US" dirty="0" smtClean="0">
                <a:solidFill>
                  <a:srgbClr val="FFC000"/>
                </a:solidFill>
              </a:rPr>
              <a:t>程序设计素质</a:t>
            </a:r>
            <a:r>
              <a:rPr lang="zh-CN" altLang="en-US" dirty="0" smtClean="0"/>
              <a:t>。 </a:t>
            </a:r>
          </a:p>
          <a:p>
            <a:pPr eaLnBrk="1" hangingPunct="1">
              <a:lnSpc>
                <a:spcPct val="120000"/>
              </a:lnSpc>
              <a:defRPr/>
            </a:pPr>
            <a:r>
              <a:rPr lang="zh-CN" altLang="en-US" dirty="0" smtClean="0"/>
              <a:t>本课程以介绍程序设计的基本思想、概念以及技术为中心，</a:t>
            </a:r>
            <a:r>
              <a:rPr lang="en-US" altLang="zh-CN" dirty="0" smtClean="0"/>
              <a:t>C++</a:t>
            </a:r>
            <a:r>
              <a:rPr lang="zh-CN" altLang="en-US" dirty="0" smtClean="0"/>
              <a:t>只是采取的编程语言而已。</a:t>
            </a:r>
            <a:endParaRPr lang="en-US" altLang="zh-CN" dirty="0" smtClean="0"/>
          </a:p>
          <a:p>
            <a:pPr eaLnBrk="1" hangingPunct="1">
              <a:lnSpc>
                <a:spcPct val="120000"/>
              </a:lnSpc>
              <a:defRPr/>
            </a:pPr>
            <a:r>
              <a:rPr lang="en-US" altLang="zh-CN" dirty="0" smtClean="0"/>
              <a:t>C</a:t>
            </a:r>
            <a:r>
              <a:rPr lang="en-US" altLang="zh-CN" dirty="0"/>
              <a:t>++</a:t>
            </a:r>
            <a:r>
              <a:rPr lang="zh-CN" altLang="en-US" dirty="0"/>
              <a:t>语言的运用原则</a:t>
            </a:r>
          </a:p>
          <a:p>
            <a:pPr lvl="1" eaLnBrk="1" hangingPunct="1">
              <a:lnSpc>
                <a:spcPct val="120000"/>
              </a:lnSpc>
              <a:defRPr/>
            </a:pPr>
            <a:r>
              <a:rPr lang="zh-CN" altLang="en-US" dirty="0" smtClean="0"/>
              <a:t>为程序设计的基本</a:t>
            </a:r>
            <a:r>
              <a:rPr lang="zh-CN" altLang="en-US" dirty="0"/>
              <a:t>思想、概念和技术服务</a:t>
            </a:r>
          </a:p>
          <a:p>
            <a:pPr lvl="1" eaLnBrk="1" hangingPunct="1">
              <a:lnSpc>
                <a:spcPct val="120000"/>
              </a:lnSpc>
              <a:defRPr/>
            </a:pPr>
            <a:r>
              <a:rPr lang="zh-CN" altLang="en-US" dirty="0" smtClean="0"/>
              <a:t>兼顾</a:t>
            </a:r>
            <a:r>
              <a:rPr lang="en-US" altLang="zh-CN" dirty="0" smtClean="0"/>
              <a:t>C</a:t>
            </a:r>
            <a:r>
              <a:rPr lang="en-US" altLang="zh-CN" dirty="0"/>
              <a:t>++</a:t>
            </a:r>
            <a:r>
              <a:rPr lang="zh-CN" altLang="en-US" dirty="0"/>
              <a:t>的一些</a:t>
            </a:r>
            <a:r>
              <a:rPr lang="zh-CN" altLang="en-US" dirty="0" smtClean="0"/>
              <a:t>特色</a:t>
            </a: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684213" y="85725"/>
            <a:ext cx="7772400" cy="1039813"/>
          </a:xfrm>
        </p:spPr>
        <p:txBody>
          <a:bodyPr/>
          <a:lstStyle/>
          <a:p>
            <a:pPr eaLnBrk="1" hangingPunct="1">
              <a:defRPr/>
            </a:pPr>
            <a:r>
              <a:rPr lang="en-US" altLang="zh-CN" dirty="0" smtClean="0"/>
              <a:t>C++</a:t>
            </a:r>
            <a:r>
              <a:rPr lang="zh-CN" altLang="en-US" dirty="0" smtClean="0"/>
              <a:t>程序的组成</a:t>
            </a:r>
          </a:p>
        </p:txBody>
      </p:sp>
      <p:sp>
        <p:nvSpPr>
          <p:cNvPr id="99331" name="Rectangle 3"/>
          <p:cNvSpPr>
            <a:spLocks noGrp="1" noChangeArrowheads="1"/>
          </p:cNvSpPr>
          <p:nvPr>
            <p:ph type="body" idx="1"/>
          </p:nvPr>
        </p:nvSpPr>
        <p:spPr>
          <a:xfrm>
            <a:off x="179388" y="1412776"/>
            <a:ext cx="8785225" cy="5040313"/>
          </a:xfrm>
        </p:spPr>
        <p:txBody>
          <a:bodyPr>
            <a:normAutofit lnSpcReduction="10000"/>
          </a:bodyPr>
          <a:lstStyle/>
          <a:p>
            <a:pPr eaLnBrk="1" hangingPunct="1">
              <a:defRPr/>
            </a:pPr>
            <a:r>
              <a:rPr lang="zh-CN" altLang="en-US" sz="2800" dirty="0" smtClean="0">
                <a:solidFill>
                  <a:schemeClr val="folHlink"/>
                </a:solidFill>
              </a:rPr>
              <a:t>逻辑上</a:t>
            </a:r>
            <a:r>
              <a:rPr lang="zh-CN" altLang="en-US" sz="2800" dirty="0" smtClean="0"/>
              <a:t>，一个</a:t>
            </a:r>
            <a:r>
              <a:rPr lang="en-US" altLang="zh-CN" sz="2800" dirty="0" smtClean="0"/>
              <a:t>C++</a:t>
            </a:r>
            <a:r>
              <a:rPr lang="zh-CN" altLang="en-US" sz="2800" dirty="0" smtClean="0"/>
              <a:t>程序由一些</a:t>
            </a:r>
            <a:r>
              <a:rPr lang="zh-CN" altLang="en-US" sz="2800" dirty="0" smtClean="0">
                <a:solidFill>
                  <a:schemeClr val="folHlink"/>
                </a:solidFill>
              </a:rPr>
              <a:t>程序实体</a:t>
            </a:r>
            <a:r>
              <a:rPr lang="zh-CN" altLang="en-US" sz="2800" dirty="0" smtClean="0"/>
              <a:t>的定义构成，这些程序实体主要包括： </a:t>
            </a:r>
          </a:p>
          <a:p>
            <a:pPr lvl="1" eaLnBrk="1" hangingPunct="1">
              <a:defRPr/>
            </a:pPr>
            <a:r>
              <a:rPr lang="zh-CN" altLang="en-US" sz="2400" dirty="0" smtClean="0">
                <a:solidFill>
                  <a:schemeClr val="folHlink"/>
                </a:solidFill>
              </a:rPr>
              <a:t>常量</a:t>
            </a:r>
            <a:r>
              <a:rPr lang="zh-CN" altLang="en-US" sz="2400" dirty="0" smtClean="0"/>
              <a:t>：不变的数据</a:t>
            </a:r>
          </a:p>
          <a:p>
            <a:pPr lvl="1" eaLnBrk="1" hangingPunct="1">
              <a:defRPr/>
            </a:pPr>
            <a:r>
              <a:rPr lang="zh-CN" altLang="en-US" sz="2400" dirty="0" smtClean="0">
                <a:solidFill>
                  <a:schemeClr val="folHlink"/>
                </a:solidFill>
              </a:rPr>
              <a:t>变量</a:t>
            </a:r>
            <a:r>
              <a:rPr lang="zh-CN" altLang="en-US" sz="2400" dirty="0" smtClean="0"/>
              <a:t>：可变的数据</a:t>
            </a:r>
          </a:p>
          <a:p>
            <a:pPr lvl="1" eaLnBrk="1" hangingPunct="1">
              <a:defRPr/>
            </a:pPr>
            <a:r>
              <a:rPr lang="zh-CN" altLang="en-US" sz="2400" dirty="0" smtClean="0">
                <a:solidFill>
                  <a:schemeClr val="folHlink"/>
                </a:solidFill>
              </a:rPr>
              <a:t>函数</a:t>
            </a:r>
            <a:r>
              <a:rPr lang="zh-CN" altLang="en-US" sz="2400" dirty="0" smtClean="0"/>
              <a:t>：对数据的加工过程（子程序）</a:t>
            </a:r>
          </a:p>
          <a:p>
            <a:pPr lvl="1" eaLnBrk="1" hangingPunct="1">
              <a:defRPr/>
            </a:pPr>
            <a:r>
              <a:rPr lang="zh-CN" altLang="en-US" sz="2400" dirty="0" smtClean="0">
                <a:solidFill>
                  <a:schemeClr val="folHlink"/>
                </a:solidFill>
              </a:rPr>
              <a:t>数据类型</a:t>
            </a:r>
            <a:r>
              <a:rPr lang="zh-CN" altLang="en-US" sz="2400" dirty="0" smtClean="0"/>
              <a:t>：</a:t>
            </a:r>
            <a:r>
              <a:rPr lang="zh-CN" altLang="en-US" sz="2400" dirty="0"/>
              <a:t>用于对数据的特征进行描述 </a:t>
            </a:r>
          </a:p>
          <a:p>
            <a:pPr lvl="1" eaLnBrk="1" hangingPunct="1">
              <a:defRPr/>
            </a:pPr>
            <a:r>
              <a:rPr lang="zh-CN" altLang="en-US" sz="2400" dirty="0" smtClean="0">
                <a:solidFill>
                  <a:schemeClr val="folHlink"/>
                </a:solidFill>
              </a:rPr>
              <a:t>对象与类</a:t>
            </a:r>
            <a:r>
              <a:rPr lang="zh-CN" altLang="en-US" sz="2400" dirty="0" smtClean="0"/>
              <a:t>：对象是数据以及数据加工的封装体，类用于描述对象的类型</a:t>
            </a:r>
          </a:p>
          <a:p>
            <a:pPr eaLnBrk="1" hangingPunct="1">
              <a:defRPr/>
            </a:pPr>
            <a:r>
              <a:rPr lang="zh-CN" altLang="en-US" sz="2800" dirty="0" smtClean="0"/>
              <a:t>常量、变量和对象可分为：全局、局部和成员；函数可分为全局和成员。</a:t>
            </a:r>
          </a:p>
          <a:p>
            <a:pPr eaLnBrk="1" hangingPunct="1">
              <a:defRPr/>
            </a:pPr>
            <a:r>
              <a:rPr lang="zh-CN" altLang="en-US" sz="2800" dirty="0" smtClean="0"/>
              <a:t>每个</a:t>
            </a:r>
            <a:r>
              <a:rPr lang="en-US" altLang="zh-CN" sz="2800" dirty="0" smtClean="0"/>
              <a:t>C++</a:t>
            </a:r>
            <a:r>
              <a:rPr lang="zh-CN" altLang="en-US" sz="2800" dirty="0" smtClean="0"/>
              <a:t>程序必须有且仅有一个名字为</a:t>
            </a:r>
            <a:r>
              <a:rPr lang="en-US" altLang="zh-CN" sz="2800" dirty="0" smtClean="0">
                <a:solidFill>
                  <a:schemeClr val="folHlink"/>
                </a:solidFill>
              </a:rPr>
              <a:t>main</a:t>
            </a:r>
            <a:r>
              <a:rPr lang="zh-CN" altLang="en-US" sz="2800" dirty="0" smtClean="0"/>
              <a:t>的全局函数， 程序从函数</a:t>
            </a:r>
            <a:r>
              <a:rPr lang="en-US" altLang="zh-CN" sz="2800" dirty="0" smtClean="0"/>
              <a:t>main</a:t>
            </a:r>
            <a:r>
              <a:rPr lang="zh-CN" altLang="en-US" sz="2800" dirty="0" smtClean="0"/>
              <a:t>开始执行。</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type="body" idx="1"/>
          </p:nvPr>
        </p:nvSpPr>
        <p:spPr>
          <a:xfrm>
            <a:off x="179388" y="188913"/>
            <a:ext cx="8785225" cy="6480175"/>
          </a:xfrm>
        </p:spPr>
        <p:txBody>
          <a:bodyPr>
            <a:normAutofit fontScale="92500" lnSpcReduction="20000"/>
          </a:bodyPr>
          <a:lstStyle/>
          <a:p>
            <a:pPr eaLnBrk="1" hangingPunct="1">
              <a:lnSpc>
                <a:spcPct val="110000"/>
              </a:lnSpc>
              <a:buFont typeface="Wingdings" pitchFamily="2" charset="2"/>
              <a:buNone/>
              <a:defRPr/>
            </a:pPr>
            <a:r>
              <a:rPr lang="en-US" altLang="ja-JP" sz="2400" dirty="0" smtClean="0"/>
              <a:t>//This is a </a:t>
            </a:r>
            <a:r>
              <a:rPr lang="en-US" altLang="zh-CN" sz="2400" dirty="0" smtClean="0"/>
              <a:t>simple </a:t>
            </a:r>
            <a:r>
              <a:rPr lang="en-US" altLang="ja-JP" sz="2400" dirty="0" smtClean="0"/>
              <a:t>C++ program</a:t>
            </a:r>
            <a:endParaRPr lang="en-US" altLang="zh-CN" sz="2400" dirty="0" smtClean="0"/>
          </a:p>
          <a:p>
            <a:pPr eaLnBrk="1" hangingPunct="1">
              <a:lnSpc>
                <a:spcPct val="110000"/>
              </a:lnSpc>
              <a:buFont typeface="Wingdings" pitchFamily="2" charset="2"/>
              <a:buNone/>
              <a:defRPr/>
            </a:pPr>
            <a:r>
              <a:rPr lang="en-US" altLang="zh-CN" sz="2400" dirty="0" smtClean="0"/>
              <a:t>#include &lt;</a:t>
            </a:r>
            <a:r>
              <a:rPr lang="en-US" altLang="zh-CN" sz="2400" dirty="0" err="1" smtClean="0"/>
              <a:t>iostream</a:t>
            </a:r>
            <a:r>
              <a:rPr lang="en-US" altLang="zh-CN" sz="2400" dirty="0" smtClean="0"/>
              <a:t>&gt; </a:t>
            </a:r>
            <a:r>
              <a:rPr lang="en-US" altLang="zh-CN" sz="2000" dirty="0" smtClean="0"/>
              <a:t>//</a:t>
            </a:r>
            <a:r>
              <a:rPr lang="zh-CN" altLang="en-US" sz="2000" dirty="0" smtClean="0"/>
              <a:t>对使用的</a:t>
            </a:r>
            <a:r>
              <a:rPr lang="en-US" altLang="zh-CN" sz="2000" dirty="0" smtClean="0"/>
              <a:t>C++</a:t>
            </a:r>
            <a:r>
              <a:rPr lang="zh-CN" altLang="en-US" sz="2000" dirty="0" smtClean="0"/>
              <a:t>标准库中的程序实体进行声明</a:t>
            </a:r>
          </a:p>
          <a:p>
            <a:pPr eaLnBrk="1" hangingPunct="1">
              <a:lnSpc>
                <a:spcPct val="110000"/>
              </a:lnSpc>
              <a:buFont typeface="Wingdings" pitchFamily="2" charset="2"/>
              <a:buNone/>
              <a:defRPr/>
            </a:pPr>
            <a:r>
              <a:rPr lang="en-US" altLang="zh-CN" sz="2400" dirty="0" smtClean="0"/>
              <a:t>using namespace </a:t>
            </a:r>
            <a:r>
              <a:rPr lang="en-US" altLang="zh-CN" sz="2400" dirty="0" err="1" smtClean="0"/>
              <a:t>std</a:t>
            </a:r>
            <a:r>
              <a:rPr lang="en-US" altLang="zh-CN" sz="2400" dirty="0" smtClean="0"/>
              <a:t>; </a:t>
            </a:r>
            <a:r>
              <a:rPr lang="en-US" altLang="zh-CN" sz="2000" dirty="0" smtClean="0"/>
              <a:t>//</a:t>
            </a:r>
            <a:r>
              <a:rPr lang="zh-CN" altLang="en-US" sz="2000" dirty="0" smtClean="0"/>
              <a:t>指定使用标准库的名空间</a:t>
            </a:r>
            <a:r>
              <a:rPr lang="en-US" altLang="zh-CN" sz="2000" dirty="0" err="1" smtClean="0"/>
              <a:t>std</a:t>
            </a:r>
            <a:r>
              <a:rPr lang="zh-CN" altLang="en-US" sz="2000" dirty="0" smtClean="0"/>
              <a:t>。</a:t>
            </a:r>
          </a:p>
          <a:p>
            <a:pPr eaLnBrk="1" hangingPunct="1">
              <a:lnSpc>
                <a:spcPct val="110000"/>
              </a:lnSpc>
              <a:buFont typeface="Wingdings" pitchFamily="2" charset="2"/>
              <a:buNone/>
              <a:defRPr/>
            </a:pPr>
            <a:r>
              <a:rPr lang="en-US" altLang="zh-CN" sz="2400" dirty="0" err="1" smtClean="0"/>
              <a:t>int</a:t>
            </a:r>
            <a:r>
              <a:rPr lang="en-US" altLang="zh-CN" sz="2400" dirty="0" smtClean="0"/>
              <a:t> main() //</a:t>
            </a:r>
            <a:r>
              <a:rPr lang="zh-CN" altLang="en-US" sz="2400" dirty="0" smtClean="0"/>
              <a:t>主函数</a:t>
            </a:r>
          </a:p>
          <a:p>
            <a:pPr eaLnBrk="1" hangingPunct="1">
              <a:lnSpc>
                <a:spcPct val="110000"/>
              </a:lnSpc>
              <a:buFont typeface="Wingdings" pitchFamily="2" charset="2"/>
              <a:buNone/>
              <a:defRPr/>
            </a:pPr>
            <a:r>
              <a:rPr lang="en-US" altLang="zh-CN" sz="2400" dirty="0" smtClean="0"/>
              <a:t>{	double </a:t>
            </a:r>
            <a:r>
              <a:rPr lang="en-US" altLang="zh-CN" sz="2400" dirty="0" err="1" smtClean="0"/>
              <a:t>x,y</a:t>
            </a:r>
            <a:r>
              <a:rPr lang="en-US" altLang="zh-CN" sz="2400" dirty="0" smtClean="0"/>
              <a:t>; </a:t>
            </a:r>
            <a:r>
              <a:rPr lang="en-US" altLang="zh-CN" sz="2000" dirty="0" smtClean="0"/>
              <a:t>//</a:t>
            </a:r>
            <a:r>
              <a:rPr lang="zh-CN" altLang="en-US" sz="2000" dirty="0" smtClean="0"/>
              <a:t>定义两个实数类型的局部变量</a:t>
            </a:r>
            <a:r>
              <a:rPr lang="en-US" altLang="zh-CN" sz="2000" dirty="0" smtClean="0"/>
              <a:t>x</a:t>
            </a:r>
            <a:r>
              <a:rPr lang="zh-CN" altLang="en-US" sz="2000" dirty="0" smtClean="0"/>
              <a:t>和</a:t>
            </a:r>
            <a:r>
              <a:rPr lang="en-US" altLang="zh-CN" sz="2000" dirty="0" smtClean="0"/>
              <a:t>y</a:t>
            </a:r>
          </a:p>
          <a:p>
            <a:pPr eaLnBrk="1" hangingPunct="1">
              <a:lnSpc>
                <a:spcPct val="110000"/>
              </a:lnSpc>
              <a:buNone/>
              <a:defRPr/>
            </a:pPr>
            <a:r>
              <a:rPr lang="en-US" altLang="zh-CN" sz="2400" dirty="0" smtClean="0"/>
              <a:t>	</a:t>
            </a:r>
            <a:r>
              <a:rPr lang="en-US" altLang="zh-CN" sz="2400" dirty="0" err="1" smtClean="0"/>
              <a:t>cout</a:t>
            </a:r>
            <a:r>
              <a:rPr lang="en-US" altLang="zh-CN" sz="2400" dirty="0" smtClean="0"/>
              <a:t> &lt;&lt; "Enter two numbers:";</a:t>
            </a:r>
            <a:r>
              <a:rPr lang="en-US" altLang="zh-CN" sz="2000" dirty="0" smtClean="0"/>
              <a:t>//</a:t>
            </a:r>
            <a:r>
              <a:rPr lang="zh-CN" altLang="en-US" sz="2000" dirty="0" smtClean="0"/>
              <a:t>利用对象</a:t>
            </a:r>
            <a:r>
              <a:rPr lang="en-US" altLang="zh-CN" sz="2000" dirty="0" err="1" smtClean="0"/>
              <a:t>cout</a:t>
            </a:r>
            <a:r>
              <a:rPr lang="zh-CN" altLang="en-US" sz="2000" dirty="0" smtClean="0"/>
              <a:t>输出提示信息</a:t>
            </a:r>
          </a:p>
          <a:p>
            <a:pPr eaLnBrk="1" hangingPunct="1">
              <a:lnSpc>
                <a:spcPct val="110000"/>
              </a:lnSpc>
              <a:buFont typeface="Wingdings" pitchFamily="2" charset="2"/>
              <a:buNone/>
              <a:defRPr/>
            </a:pPr>
            <a:r>
              <a:rPr lang="zh-CN" altLang="en-US" sz="2400" dirty="0" smtClean="0"/>
              <a:t>	</a:t>
            </a:r>
            <a:r>
              <a:rPr lang="en-US" altLang="zh-CN" sz="2400" dirty="0" err="1" smtClean="0"/>
              <a:t>cin</a:t>
            </a:r>
            <a:r>
              <a:rPr lang="en-US" altLang="zh-CN" sz="2400" dirty="0" smtClean="0"/>
              <a:t> &gt;&gt; x &gt;&gt; y; </a:t>
            </a:r>
            <a:r>
              <a:rPr lang="en-US" altLang="zh-CN" sz="2000" dirty="0" smtClean="0"/>
              <a:t>//</a:t>
            </a:r>
            <a:r>
              <a:rPr lang="zh-CN" altLang="en-US" sz="2000" dirty="0" smtClean="0"/>
              <a:t>利用对象</a:t>
            </a:r>
            <a:r>
              <a:rPr lang="en-US" altLang="zh-CN" sz="2000" dirty="0" err="1" smtClean="0"/>
              <a:t>cin</a:t>
            </a:r>
            <a:r>
              <a:rPr lang="zh-CN" altLang="en-US" sz="2000" dirty="0" smtClean="0"/>
              <a:t>输入数据给变量</a:t>
            </a:r>
            <a:r>
              <a:rPr lang="en-US" altLang="zh-CN" sz="2000" dirty="0" smtClean="0"/>
              <a:t>x</a:t>
            </a:r>
            <a:r>
              <a:rPr lang="zh-CN" altLang="en-US" sz="2000" dirty="0" smtClean="0"/>
              <a:t>和</a:t>
            </a:r>
            <a:r>
              <a:rPr lang="en-US" altLang="zh-CN" sz="2000" dirty="0" smtClean="0"/>
              <a:t>y</a:t>
            </a:r>
          </a:p>
          <a:p>
            <a:pPr eaLnBrk="1" hangingPunct="1">
              <a:lnSpc>
                <a:spcPct val="110000"/>
              </a:lnSpc>
              <a:buNone/>
              <a:defRPr/>
            </a:pPr>
            <a:r>
              <a:rPr lang="en-US" altLang="zh-CN" sz="2400" dirty="0"/>
              <a:t>	double z; //</a:t>
            </a:r>
            <a:r>
              <a:rPr lang="zh-CN" altLang="en-US" sz="2400" dirty="0"/>
              <a:t>定义一个实数类型的局部变量</a:t>
            </a:r>
            <a:r>
              <a:rPr lang="en-US" altLang="zh-CN" sz="2400" dirty="0"/>
              <a:t>z</a:t>
            </a:r>
          </a:p>
          <a:p>
            <a:pPr eaLnBrk="1" hangingPunct="1">
              <a:lnSpc>
                <a:spcPct val="110000"/>
              </a:lnSpc>
              <a:buNone/>
              <a:defRPr/>
            </a:pPr>
            <a:r>
              <a:rPr lang="en-US" altLang="zh-CN" sz="2400" dirty="0" smtClean="0"/>
              <a:t>	z = </a:t>
            </a:r>
            <a:r>
              <a:rPr lang="en-US" altLang="zh-CN" sz="2400" dirty="0" err="1" smtClean="0"/>
              <a:t>x+y</a:t>
            </a:r>
            <a:r>
              <a:rPr lang="en-US" altLang="zh-CN" sz="2400" dirty="0" smtClean="0"/>
              <a:t>; </a:t>
            </a:r>
            <a:r>
              <a:rPr lang="en-US" altLang="zh-CN" sz="2100" dirty="0"/>
              <a:t>//</a:t>
            </a:r>
            <a:r>
              <a:rPr lang="zh-CN" altLang="en-US" sz="2100" dirty="0"/>
              <a:t>把</a:t>
            </a:r>
            <a:r>
              <a:rPr lang="en-US" altLang="zh-CN" sz="2100" dirty="0" err="1"/>
              <a:t>x+y</a:t>
            </a:r>
            <a:r>
              <a:rPr lang="zh-CN" altLang="en-US" sz="2100" dirty="0"/>
              <a:t>的结果保存到变量</a:t>
            </a:r>
            <a:r>
              <a:rPr lang="en-US" altLang="zh-CN" sz="2100" dirty="0"/>
              <a:t>z</a:t>
            </a:r>
            <a:r>
              <a:rPr lang="zh-CN" altLang="en-US" sz="2100" dirty="0"/>
              <a:t>中</a:t>
            </a:r>
          </a:p>
          <a:p>
            <a:pPr eaLnBrk="1" hangingPunct="1">
              <a:lnSpc>
                <a:spcPct val="110000"/>
              </a:lnSpc>
              <a:buFont typeface="Wingdings" pitchFamily="2" charset="2"/>
              <a:buNone/>
              <a:defRPr/>
            </a:pPr>
            <a:r>
              <a:rPr lang="zh-CN" altLang="en-US" sz="2400" dirty="0" smtClean="0"/>
              <a:t>	</a:t>
            </a:r>
            <a:r>
              <a:rPr lang="en-US" altLang="zh-CN" sz="2400" dirty="0" err="1" smtClean="0"/>
              <a:t>cout</a:t>
            </a:r>
            <a:r>
              <a:rPr lang="en-US" altLang="zh-CN" sz="2400" dirty="0" smtClean="0"/>
              <a:t> &lt;&lt; x &lt;&lt; " + " &lt;&lt; y &lt;&lt; " = " &lt;&lt; z &lt;&lt; </a:t>
            </a:r>
            <a:r>
              <a:rPr lang="en-US" altLang="zh-CN" sz="2400" dirty="0" err="1" smtClean="0"/>
              <a:t>endl</a:t>
            </a:r>
            <a:r>
              <a:rPr lang="en-US" altLang="zh-CN" sz="2400" dirty="0" smtClean="0"/>
              <a:t>; </a:t>
            </a:r>
          </a:p>
          <a:p>
            <a:pPr eaLnBrk="1" hangingPunct="1">
              <a:lnSpc>
                <a:spcPct val="110000"/>
              </a:lnSpc>
              <a:buFont typeface="Wingdings" pitchFamily="2" charset="2"/>
              <a:buNone/>
              <a:defRPr/>
            </a:pPr>
            <a:r>
              <a:rPr lang="en-US" altLang="zh-CN" sz="1800" dirty="0" smtClean="0"/>
              <a:t>						        </a:t>
            </a:r>
            <a:r>
              <a:rPr lang="en-US" altLang="zh-CN" sz="2000" dirty="0" smtClean="0"/>
              <a:t> //</a:t>
            </a:r>
            <a:r>
              <a:rPr lang="zh-CN" altLang="en-US" sz="2000" dirty="0" smtClean="0"/>
              <a:t>输出计算结果</a:t>
            </a:r>
            <a:r>
              <a:rPr lang="en-US" altLang="zh-CN" sz="2000" dirty="0" smtClean="0"/>
              <a:t>z</a:t>
            </a:r>
          </a:p>
          <a:p>
            <a:pPr eaLnBrk="1" hangingPunct="1">
              <a:lnSpc>
                <a:spcPct val="110000"/>
              </a:lnSpc>
              <a:buFont typeface="Wingdings" pitchFamily="2" charset="2"/>
              <a:buNone/>
              <a:defRPr/>
            </a:pPr>
            <a:r>
              <a:rPr lang="en-US" altLang="zh-CN" sz="2400" dirty="0" smtClean="0"/>
              <a:t>	return 0; </a:t>
            </a:r>
            <a:r>
              <a:rPr lang="en-US" altLang="zh-CN" sz="2000" dirty="0" smtClean="0"/>
              <a:t>//</a:t>
            </a:r>
            <a:r>
              <a:rPr lang="zh-CN" altLang="en-US" sz="2000" dirty="0" smtClean="0"/>
              <a:t>函数</a:t>
            </a:r>
            <a:r>
              <a:rPr lang="en-US" altLang="zh-CN" sz="2000" dirty="0" smtClean="0"/>
              <a:t>main</a:t>
            </a:r>
            <a:r>
              <a:rPr lang="zh-CN" altLang="en-US" sz="2000" dirty="0" smtClean="0"/>
              <a:t>返回（程序结束）</a:t>
            </a:r>
          </a:p>
          <a:p>
            <a:pPr eaLnBrk="1" hangingPunct="1">
              <a:lnSpc>
                <a:spcPct val="110000"/>
              </a:lnSpc>
              <a:buFont typeface="Wingdings" pitchFamily="2" charset="2"/>
              <a:buNone/>
              <a:defRPr/>
            </a:pPr>
            <a:r>
              <a:rPr lang="en-US" altLang="zh-CN" sz="2400" dirty="0" smtClean="0"/>
              <a:t>}</a:t>
            </a:r>
          </a:p>
          <a:p>
            <a:pPr eaLnBrk="1" hangingPunct="1">
              <a:lnSpc>
                <a:spcPct val="110000"/>
              </a:lnSpc>
              <a:buFont typeface="Wingdings" pitchFamily="2" charset="2"/>
              <a:buNone/>
              <a:defRPr/>
            </a:pPr>
            <a:r>
              <a:rPr lang="en-US" altLang="zh-CN" sz="2400" dirty="0" smtClean="0"/>
              <a:t>  </a:t>
            </a:r>
          </a:p>
          <a:p>
            <a:pPr eaLnBrk="1" hangingPunct="1">
              <a:lnSpc>
                <a:spcPct val="110000"/>
              </a:lnSpc>
              <a:buFont typeface="Wingdings" pitchFamily="2" charset="2"/>
              <a:buNone/>
              <a:defRPr/>
            </a:pPr>
            <a:r>
              <a:rPr lang="zh-CN" altLang="en-US" sz="2400" dirty="0" smtClean="0"/>
              <a:t>上述程序的运行结果为：</a:t>
            </a:r>
          </a:p>
          <a:p>
            <a:pPr eaLnBrk="1" hangingPunct="1">
              <a:lnSpc>
                <a:spcPct val="110000"/>
              </a:lnSpc>
              <a:buFont typeface="Wingdings" pitchFamily="2" charset="2"/>
              <a:buNone/>
              <a:defRPr/>
            </a:pPr>
            <a:r>
              <a:rPr lang="en-US" altLang="ja-JP" sz="2400" dirty="0" smtClean="0"/>
              <a:t>Enter two numbers: </a:t>
            </a:r>
            <a:r>
              <a:rPr lang="en-US" altLang="ja-JP" sz="2400" u="sng" dirty="0" smtClean="0"/>
              <a:t>7.2  9.3↙</a:t>
            </a:r>
            <a:endParaRPr lang="en-US" altLang="zh-CN" sz="2400" dirty="0" smtClean="0"/>
          </a:p>
          <a:p>
            <a:pPr eaLnBrk="1" hangingPunct="1">
              <a:lnSpc>
                <a:spcPct val="110000"/>
              </a:lnSpc>
              <a:buFont typeface="Wingdings" pitchFamily="2" charset="2"/>
              <a:buNone/>
              <a:defRPr/>
            </a:pPr>
            <a:r>
              <a:rPr lang="en-US" altLang="zh-CN" sz="2400" dirty="0" smtClean="0"/>
              <a:t>7.2 + 9.3 = 16.5</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lobe">
  <a:themeElements>
    <a:clrScheme name="Globe 9">
      <a:dk1>
        <a:srgbClr val="003B76"/>
      </a:dk1>
      <a:lt1>
        <a:srgbClr val="FFFFFF"/>
      </a:lt1>
      <a:dk2>
        <a:srgbClr val="0066CC"/>
      </a:dk2>
      <a:lt2>
        <a:srgbClr val="FFFF00"/>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fontScheme name="Globe">
      <a:majorFont>
        <a:latin typeface="Arial"/>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Verdana" pitchFamily="34" charset="0"/>
            <a:ea typeface="宋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Verdana" pitchFamily="34" charset="0"/>
            <a:ea typeface="宋体" pitchFamily="2" charset="-122"/>
          </a:defRPr>
        </a:defPPr>
      </a:lstStyle>
    </a:lnDef>
    <a:txDef>
      <a:spPr bwMode="auto">
        <a:noFill/>
        <a:ln>
          <a:noFill/>
        </a:ln>
        <a:effectLst/>
        <a:extLst/>
      </a:spPr>
      <a:bodyPr/>
      <a:lstStyle>
        <a:defPPr eaLnBrk="1" hangingPunct="1">
          <a:lnSpc>
            <a:spcPct val="90000"/>
          </a:lnSpc>
          <a:defRPr sz="2800" smtClean="0">
            <a:effectLst>
              <a:outerShdw blurRad="38100" dist="38100" dir="2700000" algn="tl">
                <a:srgbClr val="000000">
                  <a:alpha val="43137"/>
                </a:srgbClr>
              </a:outerShdw>
            </a:effectLst>
          </a:defRPr>
        </a:defPPr>
      </a:lstStyle>
    </a:txDef>
  </a:objectDefaults>
  <a:extraClrSchemeLst>
    <a:extraClrScheme>
      <a:clrScheme name="Globe 1">
        <a:dk1>
          <a:srgbClr val="622100"/>
        </a:dk1>
        <a:lt1>
          <a:srgbClr val="FFFFFF"/>
        </a:lt1>
        <a:dk2>
          <a:srgbClr val="800000"/>
        </a:dk2>
        <a:lt2>
          <a:srgbClr val="FFFFCC"/>
        </a:lt2>
        <a:accent1>
          <a:srgbClr val="E42B00"/>
        </a:accent1>
        <a:accent2>
          <a:srgbClr val="996600"/>
        </a:accent2>
        <a:accent3>
          <a:srgbClr val="C0AAAA"/>
        </a:accent3>
        <a:accent4>
          <a:srgbClr val="DADADA"/>
        </a:accent4>
        <a:accent5>
          <a:srgbClr val="EFACAA"/>
        </a:accent5>
        <a:accent6>
          <a:srgbClr val="8A5C00"/>
        </a:accent6>
        <a:hlink>
          <a:srgbClr val="FADF6C"/>
        </a:hlink>
        <a:folHlink>
          <a:srgbClr val="FF9900"/>
        </a:folHlink>
      </a:clrScheme>
      <a:clrMap bg1="dk2" tx1="lt1" bg2="dk1" tx2="lt2" accent1="accent1" accent2="accent2" accent3="accent3" accent4="accent4" accent5="accent5" accent6="accent6" hlink="hlink" folHlink="folHlink"/>
    </a:extraClrScheme>
    <a:extraClrScheme>
      <a:clrScheme name="Globe 2">
        <a:dk1>
          <a:srgbClr val="5F4545"/>
        </a:dk1>
        <a:lt1>
          <a:srgbClr val="FFFFFF"/>
        </a:lt1>
        <a:dk2>
          <a:srgbClr val="8F6969"/>
        </a:dk2>
        <a:lt2>
          <a:srgbClr val="FFFFCC"/>
        </a:lt2>
        <a:accent1>
          <a:srgbClr val="CC6600"/>
        </a:accent1>
        <a:accent2>
          <a:srgbClr val="924C0C"/>
        </a:accent2>
        <a:accent3>
          <a:srgbClr val="C6B9B9"/>
        </a:accent3>
        <a:accent4>
          <a:srgbClr val="DADADA"/>
        </a:accent4>
        <a:accent5>
          <a:srgbClr val="E2B8AA"/>
        </a:accent5>
        <a:accent6>
          <a:srgbClr val="84440A"/>
        </a:accent6>
        <a:hlink>
          <a:srgbClr val="CFD375"/>
        </a:hlink>
        <a:folHlink>
          <a:srgbClr val="98BB91"/>
        </a:folHlink>
      </a:clrScheme>
      <a:clrMap bg1="dk2" tx1="lt1" bg2="dk1" tx2="lt2" accent1="accent1" accent2="accent2" accent3="accent3" accent4="accent4" accent5="accent5" accent6="accent6" hlink="hlink" folHlink="folHlink"/>
    </a:extraClrScheme>
    <a:extraClrScheme>
      <a:clrScheme name="Globe 3">
        <a:dk1>
          <a:srgbClr val="003B76"/>
        </a:dk1>
        <a:lt1>
          <a:srgbClr val="FFFFFF"/>
        </a:lt1>
        <a:dk2>
          <a:srgbClr val="0066CC"/>
        </a:dk2>
        <a:lt2>
          <a:srgbClr val="CCECFF"/>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Globe 4">
        <a:dk1>
          <a:srgbClr val="005856"/>
        </a:dk1>
        <a:lt1>
          <a:srgbClr val="FFFFFF"/>
        </a:lt1>
        <a:dk2>
          <a:srgbClr val="008080"/>
        </a:dk2>
        <a:lt2>
          <a:srgbClr val="FFFFCC"/>
        </a:lt2>
        <a:accent1>
          <a:srgbClr val="0099CC"/>
        </a:accent1>
        <a:accent2>
          <a:srgbClr val="00CCFF"/>
        </a:accent2>
        <a:accent3>
          <a:srgbClr val="AAC0C0"/>
        </a:accent3>
        <a:accent4>
          <a:srgbClr val="DADADA"/>
        </a:accent4>
        <a:accent5>
          <a:srgbClr val="AACAE2"/>
        </a:accent5>
        <a:accent6>
          <a:srgbClr val="00B9E7"/>
        </a:accent6>
        <a:hlink>
          <a:srgbClr val="1ACE9F"/>
        </a:hlink>
        <a:folHlink>
          <a:srgbClr val="948CCE"/>
        </a:folHlink>
      </a:clrScheme>
      <a:clrMap bg1="dk2" tx1="lt1" bg2="dk1" tx2="lt2" accent1="accent1" accent2="accent2" accent3="accent3" accent4="accent4" accent5="accent5" accent6="accent6" hlink="hlink" folHlink="folHlink"/>
    </a:extraClrScheme>
    <a:extraClrScheme>
      <a:clrScheme name="Globe 5">
        <a:dk1>
          <a:srgbClr val="3C5436"/>
        </a:dk1>
        <a:lt1>
          <a:srgbClr val="FFFFFF"/>
        </a:lt1>
        <a:dk2>
          <a:srgbClr val="5F8656"/>
        </a:dk2>
        <a:lt2>
          <a:srgbClr val="D6D8C0"/>
        </a:lt2>
        <a:accent1>
          <a:srgbClr val="61733D"/>
        </a:accent1>
        <a:accent2>
          <a:srgbClr val="324A39"/>
        </a:accent2>
        <a:accent3>
          <a:srgbClr val="B6C3B4"/>
        </a:accent3>
        <a:accent4>
          <a:srgbClr val="DADADA"/>
        </a:accent4>
        <a:accent5>
          <a:srgbClr val="B7BCAF"/>
        </a:accent5>
        <a:accent6>
          <a:srgbClr val="2C4233"/>
        </a:accent6>
        <a:hlink>
          <a:srgbClr val="73D588"/>
        </a:hlink>
        <a:folHlink>
          <a:srgbClr val="6F99B9"/>
        </a:folHlink>
      </a:clrScheme>
      <a:clrMap bg1="dk2" tx1="lt1" bg2="dk1" tx2="lt2" accent1="accent1" accent2="accent2" accent3="accent3" accent4="accent4" accent5="accent5" accent6="accent6" hlink="hlink" folHlink="folHlink"/>
    </a:extraClrScheme>
    <a:extraClrScheme>
      <a:clrScheme name="Globe 6">
        <a:dk1>
          <a:srgbClr val="5B7B65"/>
        </a:dk1>
        <a:lt1>
          <a:srgbClr val="FFFFFF"/>
        </a:lt1>
        <a:dk2>
          <a:srgbClr val="9ABE9D"/>
        </a:dk2>
        <a:lt2>
          <a:srgbClr val="336600"/>
        </a:lt2>
        <a:accent1>
          <a:srgbClr val="00CC66"/>
        </a:accent1>
        <a:accent2>
          <a:srgbClr val="4E7050"/>
        </a:accent2>
        <a:accent3>
          <a:srgbClr val="CADBCC"/>
        </a:accent3>
        <a:accent4>
          <a:srgbClr val="DADADA"/>
        </a:accent4>
        <a:accent5>
          <a:srgbClr val="AAE2B8"/>
        </a:accent5>
        <a:accent6>
          <a:srgbClr val="466548"/>
        </a:accent6>
        <a:hlink>
          <a:srgbClr val="FFFFCC"/>
        </a:hlink>
        <a:folHlink>
          <a:srgbClr val="9CE8A3"/>
        </a:folHlink>
      </a:clrScheme>
      <a:clrMap bg1="dk2" tx1="lt1" bg2="dk1" tx2="lt2" accent1="accent1" accent2="accent2" accent3="accent3" accent4="accent4" accent5="accent5" accent6="accent6" hlink="hlink" folHlink="folHlink"/>
    </a:extraClrScheme>
    <a:extraClrScheme>
      <a:clrScheme name="Globe 7">
        <a:dk1>
          <a:srgbClr val="4C4E44"/>
        </a:dk1>
        <a:lt1>
          <a:srgbClr val="FFFFFF"/>
        </a:lt1>
        <a:dk2>
          <a:srgbClr val="686B5D"/>
        </a:dk2>
        <a:lt2>
          <a:srgbClr val="D6D5C6"/>
        </a:lt2>
        <a:accent1>
          <a:srgbClr val="898D79"/>
        </a:accent1>
        <a:accent2>
          <a:srgbClr val="4D4F45"/>
        </a:accent2>
        <a:accent3>
          <a:srgbClr val="B9BAB6"/>
        </a:accent3>
        <a:accent4>
          <a:srgbClr val="DADADA"/>
        </a:accent4>
        <a:accent5>
          <a:srgbClr val="C4C5BE"/>
        </a:accent5>
        <a:accent6>
          <a:srgbClr val="45473E"/>
        </a:accent6>
        <a:hlink>
          <a:srgbClr val="58BE67"/>
        </a:hlink>
        <a:folHlink>
          <a:srgbClr val="C0C640"/>
        </a:folHlink>
      </a:clrScheme>
      <a:clrMap bg1="dk2" tx1="lt1" bg2="dk1" tx2="lt2" accent1="accent1" accent2="accent2" accent3="accent3" accent4="accent4" accent5="accent5" accent6="accent6" hlink="hlink" folHlink="folHlink"/>
    </a:extraClrScheme>
    <a:extraClrScheme>
      <a:clrScheme name="Globe 8">
        <a:dk1>
          <a:srgbClr val="000000"/>
        </a:dk1>
        <a:lt1>
          <a:srgbClr val="FFFFDD"/>
        </a:lt1>
        <a:dk2>
          <a:srgbClr val="000000"/>
        </a:dk2>
        <a:lt2>
          <a:srgbClr val="98977A"/>
        </a:lt2>
        <a:accent1>
          <a:srgbClr val="BDCDA7"/>
        </a:accent1>
        <a:accent2>
          <a:srgbClr val="A0D060"/>
        </a:accent2>
        <a:accent3>
          <a:srgbClr val="FFFFEB"/>
        </a:accent3>
        <a:accent4>
          <a:srgbClr val="000000"/>
        </a:accent4>
        <a:accent5>
          <a:srgbClr val="DBE3D0"/>
        </a:accent5>
        <a:accent6>
          <a:srgbClr val="91BC56"/>
        </a:accent6>
        <a:hlink>
          <a:srgbClr val="FADD4E"/>
        </a:hlink>
        <a:folHlink>
          <a:srgbClr val="CC9900"/>
        </a:folHlink>
      </a:clrScheme>
      <a:clrMap bg1="lt1" tx1="dk1" bg2="lt2" tx2="dk2" accent1="accent1" accent2="accent2" accent3="accent3" accent4="accent4" accent5="accent5" accent6="accent6" hlink="hlink" folHlink="folHlink"/>
    </a:extraClrScheme>
    <a:extraClrScheme>
      <a:clrScheme name="Globe 9">
        <a:dk1>
          <a:srgbClr val="003B76"/>
        </a:dk1>
        <a:lt1>
          <a:srgbClr val="FFFFFF"/>
        </a:lt1>
        <a:dk2>
          <a:srgbClr val="0066CC"/>
        </a:dk2>
        <a:lt2>
          <a:srgbClr val="FFFF00"/>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Globe</Template>
  <TotalTime>20445</TotalTime>
  <Words>2359</Words>
  <Application>Microsoft Office PowerPoint</Application>
  <PresentationFormat>全屏显示(4:3)</PresentationFormat>
  <Paragraphs>205</Paragraphs>
  <Slides>28</Slides>
  <Notes>24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28</vt:i4>
      </vt:variant>
    </vt:vector>
  </HeadingPairs>
  <TitlesOfParts>
    <vt:vector size="35" baseType="lpstr">
      <vt:lpstr>宋体</vt:lpstr>
      <vt:lpstr>Arial</vt:lpstr>
      <vt:lpstr>Symbol</vt:lpstr>
      <vt:lpstr>Times New Roman</vt:lpstr>
      <vt:lpstr>Verdana</vt:lpstr>
      <vt:lpstr>Wingdings</vt:lpstr>
      <vt:lpstr>Globe</vt:lpstr>
      <vt:lpstr>C++语言概述</vt:lpstr>
      <vt:lpstr>主要内容</vt:lpstr>
      <vt:lpstr>C++语言的由来</vt:lpstr>
      <vt:lpstr>PowerPoint 演示文稿</vt:lpstr>
      <vt:lpstr>C++语言优缺点</vt:lpstr>
      <vt:lpstr>PowerPoint 演示文稿</vt:lpstr>
      <vt:lpstr>如何评价C++语言</vt:lpstr>
      <vt:lpstr>C++程序的组成</vt:lpstr>
      <vt:lpstr>PowerPoint 演示文稿</vt:lpstr>
      <vt:lpstr>PowerPoint 演示文稿</vt:lpstr>
      <vt:lpstr>C++程序的组成（续）</vt:lpstr>
      <vt:lpstr>C++程序的运行步骤 </vt:lpstr>
      <vt:lpstr>PowerPoint 演示文稿</vt:lpstr>
      <vt:lpstr>C++集成开发环境 </vt:lpstr>
      <vt:lpstr>C++的词法</vt:lpstr>
      <vt:lpstr>C++的字符集</vt:lpstr>
      <vt:lpstr>C++的单词</vt:lpstr>
      <vt:lpstr>标识符</vt:lpstr>
      <vt:lpstr>标识符使用的注意事项</vt:lpstr>
      <vt:lpstr>关键词</vt:lpstr>
      <vt:lpstr>字面常量</vt:lpstr>
      <vt:lpstr>操作符（运算符）</vt:lpstr>
      <vt:lpstr>标点符号</vt:lpstr>
      <vt:lpstr>续行符</vt:lpstr>
      <vt:lpstr>空白符</vt:lpstr>
      <vt:lpstr>注释</vt:lpstr>
      <vt:lpstr>语法的形式描述 </vt:lpstr>
      <vt:lpstr>PowerPoint 演示文稿</vt:lpstr>
    </vt:vector>
  </TitlesOfParts>
  <Company>Nanjing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概述</dc:title>
  <dc:creator>Chen Jiajun</dc:creator>
  <cp:lastModifiedBy>Chen Jiajun</cp:lastModifiedBy>
  <cp:revision>460</cp:revision>
  <dcterms:created xsi:type="dcterms:W3CDTF">2004-08-24T14:17:49Z</dcterms:created>
  <dcterms:modified xsi:type="dcterms:W3CDTF">2023-09-15T08:36:05Z</dcterms:modified>
</cp:coreProperties>
</file>