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80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0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5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1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6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1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3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4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35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4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6541-0D9D-4356-B388-85E1176ACDD2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4149-D7AF-4912-8D14-F271FD16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55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924" y="-1333143"/>
            <a:ext cx="10058400" cy="2393762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 </a:t>
            </a:r>
            <a:endParaRPr lang="ru-RU" sz="6000" dirty="0"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56200" y="4572000"/>
            <a:ext cx="4364544" cy="1094987"/>
          </a:xfrm>
        </p:spPr>
        <p:txBody>
          <a:bodyPr/>
          <a:lstStyle/>
          <a:p>
            <a:pPr algn="ctr"/>
            <a:r>
              <a:rPr lang="ru-RU" dirty="0" smtClean="0"/>
              <a:t>Подготовила:</a:t>
            </a:r>
          </a:p>
          <a:p>
            <a:pPr algn="ctr"/>
            <a:r>
              <a:rPr lang="ru-RU" dirty="0" err="1" smtClean="0"/>
              <a:t>Арзамаскина</a:t>
            </a:r>
            <a:r>
              <a:rPr lang="ru-RU" dirty="0" smtClean="0"/>
              <a:t> Юлиана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70471" y="1760433"/>
            <a:ext cx="7136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Проект </a:t>
            </a:r>
            <a:r>
              <a:rPr lang="en-US" sz="6000" dirty="0" err="1" smtClean="0">
                <a:latin typeface="Bodoni MT" panose="02070603080606020203" pitchFamily="18" charset="0"/>
              </a:rPr>
              <a:t>PyQT</a:t>
            </a:r>
            <a:endParaRPr lang="en-US" sz="6000" dirty="0" smtClean="0">
              <a:latin typeface="Bodoni MT" panose="02070603080606020203" pitchFamily="18" charset="0"/>
            </a:endParaRPr>
          </a:p>
          <a:p>
            <a:pPr algn="ctr"/>
            <a:r>
              <a:rPr lang="ru-RU" sz="6000" dirty="0" smtClean="0"/>
              <a:t>«Сапер»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585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26423" y="456639"/>
            <a:ext cx="2908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chemeClr val="tx2"/>
                </a:solidFill>
                <a:latin typeface="+mj-lt"/>
              </a:rPr>
              <a:t>ВВЕДЕНИЕ</a:t>
            </a:r>
            <a:endParaRPr lang="ru-RU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15155" y="1657884"/>
            <a:ext cx="8810714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разработала программу для игры «Сапер».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игры: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Сапера является открытие всех ячеек, не содержащих мины. Игрок открывает ячейки, стараясь не открыть ячейку с миной. Открыв ячейку с миной, он проигрывает.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развлекательную игру, которая способствует развитию логического мышления, проведения времени с пользой.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25661" y="148991"/>
            <a:ext cx="71727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chemeClr val="tx2"/>
                </a:solidFill>
                <a:latin typeface="+mj-lt"/>
              </a:rPr>
              <a:t>РЕАЛИЗАЦИЯ ПРОЕКТА</a:t>
            </a:r>
            <a:endParaRPr lang="ru-RU" sz="4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76" y="1153682"/>
            <a:ext cx="4709370" cy="53574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81458" y="1153682"/>
            <a:ext cx="4979350" cy="397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игры создан в приложении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Designer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таких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виджетов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QPushButton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(кнопки выбора уровня сложности игры, кнопка отчистки поля)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QG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ridLayout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(сетка, хранящая все кнопки поля)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QLCD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(таймер, табло с количеством мин на поле)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8744" y="148991"/>
            <a:ext cx="11434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+mj-lt"/>
              </a:rPr>
              <a:t>Три уровня игры (Новичок, Любитель, Профессионал):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40" y="1418603"/>
            <a:ext cx="3965680" cy="45114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7" y="1418603"/>
            <a:ext cx="3890559" cy="44259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04" y="1418603"/>
            <a:ext cx="3898583" cy="44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07507" y="1153682"/>
            <a:ext cx="9853301" cy="191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Мною осуществлены два класса. Первый класс таймера, с помощью которого создается объект – таймер для счета времени, затраченного игроком на игру.  </a:t>
            </a:r>
          </a:p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Второй класс (наследуемый) –класс Сапер, в котором реализованы основные функции программы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(1-Новичок, 2-Любитель, 3-Профессионал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сброс старых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клеток(кнопок) поля, создание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07507" y="3068693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используемые при написании кода: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(взаимодействие с БД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saper.db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»)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(используется при выборе места для мины)</a:t>
            </a:r>
          </a:p>
        </p:txBody>
      </p:sp>
    </p:spTree>
    <p:extLst>
      <p:ext uri="{BB962C8B-B14F-4D97-AF65-F5344CB8AC3E}">
        <p14:creationId xmlns:p14="http://schemas.microsoft.com/office/powerpoint/2010/main" val="134706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25661" y="499369"/>
            <a:ext cx="71727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solidFill>
                  <a:schemeClr val="tx2"/>
                </a:solidFill>
                <a:latin typeface="+mj-lt"/>
              </a:rPr>
              <a:t>ЗАКЛЮЧЕНИЕ</a:t>
            </a:r>
            <a:endParaRPr lang="ru-RU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0594" y="1777525"/>
            <a:ext cx="9887485" cy="430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создала проект «Сапер» с использованием библиотеки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воссоздающий игру Сапер. С помощью написанной мною игры человек учиться усидчивости, терпению, развивает умственное мышление, заставляет мозг напрягаться.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Но, как и любая работа, мой проект имеет перспективу роста и дальнейшего развития.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доработки программы: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хватает «флажков», которыми можно пометить клетки с бомбами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писана ситуация, когда вокруг клетки нет и одной бомбы должны открываться другие клетки, окружающие данную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возможность выбора размеров поля игроков</a:t>
            </a:r>
            <a:endParaRPr lang="ru-RU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7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63</TotalTime>
  <Words>308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 Unicode MS</vt:lpstr>
      <vt:lpstr>Arial</vt:lpstr>
      <vt:lpstr>Bodoni MT</vt:lpstr>
      <vt:lpstr>Calibri</vt:lpstr>
      <vt:lpstr>Cambria</vt:lpstr>
      <vt:lpstr>Times New Roman</vt:lpstr>
      <vt:lpstr>Trebuchet MS</vt:lpstr>
      <vt:lpstr>Tw Cen MT</vt:lpstr>
      <vt:lpstr>Контур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9</cp:revision>
  <dcterms:created xsi:type="dcterms:W3CDTF">2020-11-21T19:07:57Z</dcterms:created>
  <dcterms:modified xsi:type="dcterms:W3CDTF">2020-11-21T20:11:46Z</dcterms:modified>
</cp:coreProperties>
</file>