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11109950" cx="20317975"/>
  <p:notesSz cx="6858000" cy="9144000"/>
  <p:embeddedFontLst>
    <p:embeddedFont>
      <p:font typeface="DM Sans Medium"/>
      <p:regular r:id="rId16"/>
      <p:bold r:id="rId17"/>
      <p:italic r:id="rId18"/>
      <p:boldItalic r:id="rId19"/>
    </p:embeddedFont>
    <p:embeddedFont>
      <p:font typeface="Montserrat Medium"/>
      <p:regular r:id="rId20"/>
      <p:bold r:id="rId21"/>
      <p:italic r:id="rId22"/>
      <p:boldItalic r:id="rId23"/>
    </p:embeddedFont>
    <p:embeddedFont>
      <p:font typeface="DM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regular.fntdata"/><Relationship Id="rId22" Type="http://schemas.openxmlformats.org/officeDocument/2006/relationships/font" Target="fonts/MontserratMedium-italic.fntdata"/><Relationship Id="rId21" Type="http://schemas.openxmlformats.org/officeDocument/2006/relationships/font" Target="fonts/MontserratMedium-bold.fntdata"/><Relationship Id="rId24" Type="http://schemas.openxmlformats.org/officeDocument/2006/relationships/font" Target="fonts/DMSans-regular.fntdata"/><Relationship Id="rId23" Type="http://schemas.openxmlformats.org/officeDocument/2006/relationships/font" Target="fonts/MontserratMedium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DMSans-italic.fntdata"/><Relationship Id="rId25" Type="http://schemas.openxmlformats.org/officeDocument/2006/relationships/font" Target="fonts/DMSans-bold.fntdata"/><Relationship Id="rId27" Type="http://schemas.openxmlformats.org/officeDocument/2006/relationships/font" Target="fonts/DM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DMSansMedium-bold.fntdata"/><Relationship Id="rId16" Type="http://schemas.openxmlformats.org/officeDocument/2006/relationships/font" Target="fonts/DMSansMedium-regular.fntdata"/><Relationship Id="rId19" Type="http://schemas.openxmlformats.org/officeDocument/2006/relationships/font" Target="fonts/DMSansMedium-boldItalic.fntdata"/><Relationship Id="rId18" Type="http://schemas.openxmlformats.org/officeDocument/2006/relationships/font" Target="fonts/DMSans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93806" y="685800"/>
            <a:ext cx="6271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aca4ab5977_0_0:notes"/>
          <p:cNvSpPr/>
          <p:nvPr>
            <p:ph idx="2" type="sldImg"/>
          </p:nvPr>
        </p:nvSpPr>
        <p:spPr>
          <a:xfrm>
            <a:off x="293806" y="685800"/>
            <a:ext cx="6271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aca4ab59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14ed10a58_0_53:notes"/>
          <p:cNvSpPr/>
          <p:nvPr>
            <p:ph idx="2" type="sldImg"/>
          </p:nvPr>
        </p:nvSpPr>
        <p:spPr>
          <a:xfrm>
            <a:off x="293807" y="685800"/>
            <a:ext cx="627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14ed10a5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14ed10b27_2_123:notes"/>
          <p:cNvSpPr/>
          <p:nvPr>
            <p:ph idx="2" type="sldImg"/>
          </p:nvPr>
        </p:nvSpPr>
        <p:spPr>
          <a:xfrm>
            <a:off x="293807" y="685800"/>
            <a:ext cx="627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14ed10b27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ab03a48ab1_1_0:notes"/>
          <p:cNvSpPr/>
          <p:nvPr>
            <p:ph idx="2" type="sldImg"/>
          </p:nvPr>
        </p:nvSpPr>
        <p:spPr>
          <a:xfrm>
            <a:off x="293807" y="685800"/>
            <a:ext cx="627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ab03a48ab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b03a48ab1_1_9:notes"/>
          <p:cNvSpPr/>
          <p:nvPr>
            <p:ph idx="2" type="sldImg"/>
          </p:nvPr>
        </p:nvSpPr>
        <p:spPr>
          <a:xfrm>
            <a:off x="293807" y="685800"/>
            <a:ext cx="627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b03a48ab1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b03a48ab1_1_18:notes"/>
          <p:cNvSpPr/>
          <p:nvPr>
            <p:ph idx="2" type="sldImg"/>
          </p:nvPr>
        </p:nvSpPr>
        <p:spPr>
          <a:xfrm>
            <a:off x="293807" y="685800"/>
            <a:ext cx="627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b03a48ab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140f3a181_0_42:notes"/>
          <p:cNvSpPr/>
          <p:nvPr>
            <p:ph idx="2" type="sldImg"/>
          </p:nvPr>
        </p:nvSpPr>
        <p:spPr>
          <a:xfrm>
            <a:off x="293807" y="685800"/>
            <a:ext cx="627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140f3a18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140f3a181_0_60:notes"/>
          <p:cNvSpPr/>
          <p:nvPr>
            <p:ph idx="2" type="sldImg"/>
          </p:nvPr>
        </p:nvSpPr>
        <p:spPr>
          <a:xfrm>
            <a:off x="293807" y="685800"/>
            <a:ext cx="627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140f3a18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140f3a181_0_65:notes"/>
          <p:cNvSpPr/>
          <p:nvPr>
            <p:ph idx="2" type="sldImg"/>
          </p:nvPr>
        </p:nvSpPr>
        <p:spPr>
          <a:xfrm>
            <a:off x="293807" y="685800"/>
            <a:ext cx="627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140f3a18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14ed10a58_0_0:notes"/>
          <p:cNvSpPr/>
          <p:nvPr>
            <p:ph idx="2" type="sldImg"/>
          </p:nvPr>
        </p:nvSpPr>
        <p:spPr>
          <a:xfrm>
            <a:off x="293807" y="685800"/>
            <a:ext cx="627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14ed10a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14ed10a58_0_44:notes"/>
          <p:cNvSpPr/>
          <p:nvPr>
            <p:ph idx="2" type="sldImg"/>
          </p:nvPr>
        </p:nvSpPr>
        <p:spPr>
          <a:xfrm>
            <a:off x="293807" y="685800"/>
            <a:ext cx="627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14ed10a5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626275" y="0"/>
            <a:ext cx="86916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anchorCtr="0" anchor="ctr" bIns="100600" lIns="201250" spcFirstLastPara="1" rIns="201250" wrap="square" tIns="100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8267225" y="1855350"/>
            <a:ext cx="10308300" cy="73992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rotWithShape="0" algn="bl" dir="5400000" dist="19050">
              <a:srgbClr val="000000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692600" y="3743250"/>
            <a:ext cx="107082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8B0"/>
              </a:buClr>
              <a:buSzPts val="9000"/>
              <a:buFont typeface="DM Sans"/>
              <a:buNone/>
              <a:defRPr b="1" sz="9000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75" y="0"/>
            <a:ext cx="116262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anchorCtr="0" anchor="ctr" bIns="100600" lIns="201250" spcFirstLastPara="1" rIns="201250" wrap="square" tIns="100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8267225" y="1855350"/>
            <a:ext cx="10308300" cy="73992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rotWithShape="0" algn="bl" dir="5400000" dist="19050">
              <a:srgbClr val="000000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692600" y="3743250"/>
            <a:ext cx="107082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DM Sans"/>
              <a:buNone/>
              <a:defRPr b="1" sz="9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9401225"/>
            <a:ext cx="20318100" cy="17088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anchorCtr="0" anchor="ctr" bIns="100600" lIns="201250" spcFirstLastPara="1" rIns="201250" wrap="square" tIns="100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301000" y="9874825"/>
            <a:ext cx="1301403" cy="8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1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0"/>
            <a:ext cx="72999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anchorCtr="0" anchor="ctr" bIns="100600" lIns="201250" spcFirstLastPara="1" rIns="201250" wrap="square" tIns="100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692600" y="3743250"/>
            <a:ext cx="60096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DM Sans"/>
              <a:buNone/>
              <a:defRPr sz="7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pic>
        <p:nvPicPr>
          <p:cNvPr id="26" name="Google Shape;26;p5"/>
          <p:cNvPicPr preferRelativeResize="0"/>
          <p:nvPr/>
        </p:nvPicPr>
        <p:blipFill rotWithShape="1">
          <a:blip r:embed="rId2">
            <a:alphaModFix/>
          </a:blip>
          <a:srcRect b="14214" l="0" r="0" t="0"/>
          <a:stretch/>
        </p:blipFill>
        <p:spPr>
          <a:xfrm>
            <a:off x="18063875" y="9357375"/>
            <a:ext cx="1922677" cy="1649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2">
  <p:cSld name="BLANK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0" y="0"/>
            <a:ext cx="157926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anchorCtr="0" anchor="ctr" bIns="100600" lIns="201250" spcFirstLastPara="1" rIns="201250" wrap="square" tIns="100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FFFF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692600" y="3743250"/>
            <a:ext cx="85215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DM Sans"/>
              <a:buNone/>
              <a:defRPr sz="7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pic>
        <p:nvPicPr>
          <p:cNvPr id="31" name="Google Shape;31;p6"/>
          <p:cNvPicPr preferRelativeResize="0"/>
          <p:nvPr/>
        </p:nvPicPr>
        <p:blipFill rotWithShape="1">
          <a:blip r:embed="rId2">
            <a:alphaModFix/>
          </a:blip>
          <a:srcRect b="14214" l="0" r="0" t="0"/>
          <a:stretch/>
        </p:blipFill>
        <p:spPr>
          <a:xfrm>
            <a:off x="18063875" y="9357375"/>
            <a:ext cx="1922677" cy="1649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3">
  <p:cSld name="BLANK_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0" y="0"/>
            <a:ext cx="52701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anchorCtr="0" anchor="ctr" bIns="100600" lIns="201250" spcFirstLastPara="1" rIns="201250" wrap="square" tIns="100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692600" y="3743250"/>
            <a:ext cx="41436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DM Sans"/>
              <a:buNone/>
              <a:defRPr sz="7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pic>
        <p:nvPicPr>
          <p:cNvPr id="36" name="Google Shape;36;p7"/>
          <p:cNvPicPr preferRelativeResize="0"/>
          <p:nvPr/>
        </p:nvPicPr>
        <p:blipFill rotWithShape="1">
          <a:blip r:embed="rId2">
            <a:alphaModFix/>
          </a:blip>
          <a:srcRect b="14214" l="0" r="0" t="0"/>
          <a:stretch/>
        </p:blipFill>
        <p:spPr>
          <a:xfrm>
            <a:off x="18063875" y="9357375"/>
            <a:ext cx="1922677" cy="1649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">
  <p:cSld name="BLANK_1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Google Shape;39;p8"/>
          <p:cNvPicPr preferRelativeResize="0"/>
          <p:nvPr/>
        </p:nvPicPr>
        <p:blipFill rotWithShape="1">
          <a:blip r:embed="rId2">
            <a:alphaModFix/>
          </a:blip>
          <a:srcRect b="14214" l="0" r="0" t="0"/>
          <a:stretch/>
        </p:blipFill>
        <p:spPr>
          <a:xfrm>
            <a:off x="18063875" y="9357375"/>
            <a:ext cx="1922677" cy="1649377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8"/>
          <p:cNvSpPr/>
          <p:nvPr/>
        </p:nvSpPr>
        <p:spPr>
          <a:xfrm>
            <a:off x="1312825" y="0"/>
            <a:ext cx="190050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anchorCtr="0" anchor="ctr" bIns="100600" lIns="201250" spcFirstLastPara="1" rIns="201250" wrap="square" tIns="100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11718775" y="3743250"/>
            <a:ext cx="78135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DM Sans"/>
              <a:buNone/>
              <a:defRPr b="1" sz="9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2598" y="961253"/>
            <a:ext cx="189327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250" lIns="201250" spcFirstLastPara="1" rIns="201250" wrap="square" tIns="2012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92598" y="2489344"/>
            <a:ext cx="18932700" cy="73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250" lIns="201250" spcFirstLastPara="1" rIns="201250" wrap="square" tIns="201250">
            <a:noAutofit/>
          </a:bodyPr>
          <a:lstStyle>
            <a:lvl1pPr indent="-482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  <a:defRPr sz="4000">
                <a:solidFill>
                  <a:schemeClr val="dk2"/>
                </a:solidFill>
              </a:defRPr>
            </a:lvl1pPr>
            <a:lvl2pPr indent="-425450" lvl="1" marL="91440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○"/>
              <a:defRPr sz="3100">
                <a:solidFill>
                  <a:schemeClr val="dk2"/>
                </a:solidFill>
              </a:defRPr>
            </a:lvl2pPr>
            <a:lvl3pPr indent="-425450" lvl="2" marL="137160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■"/>
              <a:defRPr sz="3100">
                <a:solidFill>
                  <a:schemeClr val="dk2"/>
                </a:solidFill>
              </a:defRPr>
            </a:lvl3pPr>
            <a:lvl4pPr indent="-425450" lvl="3" marL="182880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●"/>
              <a:defRPr sz="3100">
                <a:solidFill>
                  <a:schemeClr val="dk2"/>
                </a:solidFill>
              </a:defRPr>
            </a:lvl4pPr>
            <a:lvl5pPr indent="-425450" lvl="4" marL="228600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○"/>
              <a:defRPr sz="3100">
                <a:solidFill>
                  <a:schemeClr val="dk2"/>
                </a:solidFill>
              </a:defRPr>
            </a:lvl5pPr>
            <a:lvl6pPr indent="-425450" lvl="5" marL="274320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■"/>
              <a:defRPr sz="3100">
                <a:solidFill>
                  <a:schemeClr val="dk2"/>
                </a:solidFill>
              </a:defRPr>
            </a:lvl6pPr>
            <a:lvl7pPr indent="-425450" lvl="6" marL="320040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●"/>
              <a:defRPr sz="3100">
                <a:solidFill>
                  <a:schemeClr val="dk2"/>
                </a:solidFill>
              </a:defRPr>
            </a:lvl7pPr>
            <a:lvl8pPr indent="-425450" lvl="7" marL="365760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○"/>
              <a:defRPr sz="3100">
                <a:solidFill>
                  <a:schemeClr val="dk2"/>
                </a:solidFill>
              </a:defRPr>
            </a:lvl8pPr>
            <a:lvl9pPr indent="-425450" lvl="8" marL="411480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dk2"/>
              </a:buClr>
              <a:buSzPts val="3100"/>
              <a:buChar char="■"/>
              <a:defRPr sz="3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>
            <a:lvl1pPr lvl="0" algn="r">
              <a:buNone/>
              <a:defRPr sz="2200">
                <a:solidFill>
                  <a:schemeClr val="dk2"/>
                </a:solidFill>
              </a:defRPr>
            </a:lvl1pPr>
            <a:lvl2pPr lvl="1" algn="r">
              <a:buNone/>
              <a:defRPr sz="2200">
                <a:solidFill>
                  <a:schemeClr val="dk2"/>
                </a:solidFill>
              </a:defRPr>
            </a:lvl2pPr>
            <a:lvl3pPr lvl="2" algn="r">
              <a:buNone/>
              <a:defRPr sz="2200">
                <a:solidFill>
                  <a:schemeClr val="dk2"/>
                </a:solidFill>
              </a:defRPr>
            </a:lvl3pPr>
            <a:lvl4pPr lvl="3" algn="r">
              <a:buNone/>
              <a:defRPr sz="2200">
                <a:solidFill>
                  <a:schemeClr val="dk2"/>
                </a:solidFill>
              </a:defRPr>
            </a:lvl4pPr>
            <a:lvl5pPr lvl="4" algn="r">
              <a:buNone/>
              <a:defRPr sz="2200">
                <a:solidFill>
                  <a:schemeClr val="dk2"/>
                </a:solidFill>
              </a:defRPr>
            </a:lvl5pPr>
            <a:lvl6pPr lvl="5" algn="r">
              <a:buNone/>
              <a:defRPr sz="2200">
                <a:solidFill>
                  <a:schemeClr val="dk2"/>
                </a:solidFill>
              </a:defRPr>
            </a:lvl6pPr>
            <a:lvl7pPr lvl="6" algn="r">
              <a:buNone/>
              <a:defRPr sz="2200">
                <a:solidFill>
                  <a:schemeClr val="dk2"/>
                </a:solidFill>
              </a:defRPr>
            </a:lvl7pPr>
            <a:lvl8pPr lvl="7" algn="r">
              <a:buNone/>
              <a:defRPr sz="2200">
                <a:solidFill>
                  <a:schemeClr val="dk2"/>
                </a:solidFill>
              </a:defRPr>
            </a:lvl8pPr>
            <a:lvl9pPr lvl="8" algn="r">
              <a:buNone/>
              <a:defRPr sz="22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11626275" y="0"/>
            <a:ext cx="86916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anchorCtr="0" anchor="ctr" bIns="100600" lIns="201250" spcFirstLastPara="1" rIns="201250" wrap="square" tIns="100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8267225" y="1855350"/>
            <a:ext cx="10308300" cy="73992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rotWithShape="0" algn="bl" dir="5400000" dist="19050">
              <a:srgbClr val="000000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" name="Google Shape;4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750" y="7843775"/>
            <a:ext cx="2025075" cy="202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 txBox="1"/>
          <p:nvPr/>
        </p:nvSpPr>
        <p:spPr>
          <a:xfrm>
            <a:off x="12074825" y="5009871"/>
            <a:ext cx="33027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B336E"/>
                </a:solidFill>
                <a:latin typeface="DM Sans"/>
                <a:ea typeface="DM Sans"/>
                <a:cs typeface="DM Sans"/>
                <a:sym typeface="DM Sans"/>
              </a:rPr>
              <a:t>Image placeholder</a:t>
            </a:r>
            <a:endParaRPr sz="2500">
              <a:solidFill>
                <a:srgbClr val="3B336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50" name="Google Shape;5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7225" y="1855350"/>
            <a:ext cx="10308301" cy="739920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/>
          <p:nvPr>
            <p:ph type="title"/>
          </p:nvPr>
        </p:nvSpPr>
        <p:spPr>
          <a:xfrm>
            <a:off x="692600" y="3743250"/>
            <a:ext cx="107082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100"/>
              <a:t>Giza Pyramids Panorama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/>
        </p:nvSpPr>
        <p:spPr>
          <a:xfrm>
            <a:off x="8118825" y="3252300"/>
            <a:ext cx="11590800" cy="56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 Medium"/>
              <a:buChar char="●"/>
            </a:pPr>
            <a:r>
              <a:rPr lang="en" sz="3600">
                <a:solidFill>
                  <a:srgbClr val="677B8C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Create 2 Creatives </a:t>
            </a:r>
            <a:endParaRPr sz="3600">
              <a:solidFill>
                <a:srgbClr val="677B8C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 Medium"/>
              <a:buChar char="●"/>
            </a:pPr>
            <a:r>
              <a:rPr lang="en" sz="3600">
                <a:solidFill>
                  <a:srgbClr val="677B8C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Run A/B test to optimize creatives</a:t>
            </a:r>
            <a:endParaRPr sz="3600">
              <a:solidFill>
                <a:srgbClr val="677B8C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 Medium"/>
              <a:buChar char="●"/>
            </a:pPr>
            <a:r>
              <a:rPr lang="en" sz="3600">
                <a:solidFill>
                  <a:srgbClr val="677B8C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Keep Targeting both men and women</a:t>
            </a:r>
            <a:endParaRPr sz="3600">
              <a:solidFill>
                <a:srgbClr val="677B8C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 Medium"/>
              <a:buChar char="●"/>
            </a:pPr>
            <a:r>
              <a:rPr lang="en" sz="3600">
                <a:solidFill>
                  <a:srgbClr val="677B8C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Expand The Campaign to different Platforms</a:t>
            </a:r>
            <a:endParaRPr sz="3600">
              <a:solidFill>
                <a:srgbClr val="677B8C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 Medium"/>
              <a:buChar char="●"/>
            </a:pPr>
            <a:r>
              <a:rPr lang="en" sz="3600">
                <a:solidFill>
                  <a:srgbClr val="677B8C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Text</a:t>
            </a:r>
            <a:endParaRPr sz="3600">
              <a:solidFill>
                <a:srgbClr val="677B8C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38" name="Google Shape;138;p18"/>
          <p:cNvSpPr txBox="1"/>
          <p:nvPr>
            <p:ph type="title"/>
          </p:nvPr>
        </p:nvSpPr>
        <p:spPr>
          <a:xfrm>
            <a:off x="692600" y="3743250"/>
            <a:ext cx="63522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Conclusion </a:t>
            </a:r>
            <a:b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&amp; Next Steps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/>
          <p:nvPr/>
        </p:nvSpPr>
        <p:spPr>
          <a:xfrm>
            <a:off x="1312825" y="0"/>
            <a:ext cx="190050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anchorCtr="0" anchor="ctr" bIns="100600" lIns="201250" spcFirstLastPara="1" rIns="201250" wrap="square" tIns="100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9325" y="8493800"/>
            <a:ext cx="1301403" cy="8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/>
          <p:nvPr/>
        </p:nvSpPr>
        <p:spPr>
          <a:xfrm>
            <a:off x="548625" y="1962200"/>
            <a:ext cx="10308300" cy="73992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rotWithShape="0" algn="bl" dir="5400000" dist="19050">
              <a:srgbClr val="000000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 txBox="1"/>
          <p:nvPr>
            <p:ph type="title"/>
          </p:nvPr>
        </p:nvSpPr>
        <p:spPr>
          <a:xfrm>
            <a:off x="11718775" y="3743250"/>
            <a:ext cx="78135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" sz="8000"/>
              <a:t>Thank</a:t>
            </a:r>
            <a:endParaRPr sz="8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You!</a:t>
            </a:r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4051425" y="5009871"/>
            <a:ext cx="33027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B336E"/>
                </a:solidFill>
                <a:latin typeface="DM Sans"/>
                <a:ea typeface="DM Sans"/>
                <a:cs typeface="DM Sans"/>
                <a:sym typeface="DM Sans"/>
              </a:rPr>
              <a:t>Image placeholder</a:t>
            </a:r>
            <a:endParaRPr sz="2500">
              <a:solidFill>
                <a:srgbClr val="3B336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25" y="1962200"/>
            <a:ext cx="10308301" cy="7399201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r="5400000" dist="19050">
              <a:srgbClr val="000000">
                <a:alpha val="21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-10871550" y="-466275"/>
            <a:ext cx="7299900" cy="11109900"/>
          </a:xfrm>
          <a:prstGeom prst="rect">
            <a:avLst/>
          </a:prstGeom>
          <a:solidFill>
            <a:srgbClr val="B5DFD6"/>
          </a:solidFill>
          <a:ln>
            <a:noFill/>
          </a:ln>
        </p:spPr>
        <p:txBody>
          <a:bodyPr anchorCtr="0" anchor="ctr" bIns="100600" lIns="201250" spcFirstLastPara="1" rIns="201250" wrap="square" tIns="100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0"/>
          <p:cNvSpPr txBox="1"/>
          <p:nvPr/>
        </p:nvSpPr>
        <p:spPr>
          <a:xfrm>
            <a:off x="-7243655" y="4815301"/>
            <a:ext cx="4720200" cy="11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lang="en" sz="7000">
                <a:solidFill>
                  <a:srgbClr val="1329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Goal</a:t>
            </a:r>
            <a:endParaRPr i="0" sz="7000" u="none" cap="none" strike="noStrike">
              <a:solidFill>
                <a:srgbClr val="13292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58" name="Google Shape;58;p10"/>
          <p:cNvGrpSpPr/>
          <p:nvPr/>
        </p:nvGrpSpPr>
        <p:grpSpPr>
          <a:xfrm>
            <a:off x="3279975" y="1481575"/>
            <a:ext cx="13758025" cy="2153725"/>
            <a:chOff x="3279975" y="1481575"/>
            <a:chExt cx="13758025" cy="2153725"/>
          </a:xfrm>
        </p:grpSpPr>
        <p:sp>
          <p:nvSpPr>
            <p:cNvPr id="59" name="Google Shape;59;p10"/>
            <p:cNvSpPr/>
            <p:nvPr/>
          </p:nvSpPr>
          <p:spPr>
            <a:xfrm>
              <a:off x="4855000" y="1481600"/>
              <a:ext cx="12183000" cy="2153700"/>
            </a:xfrm>
            <a:prstGeom prst="roundRect">
              <a:avLst>
                <a:gd fmla="val 10577" name="adj"/>
              </a:avLst>
            </a:prstGeom>
            <a:solidFill>
              <a:srgbClr val="69BC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3279975" y="1481600"/>
              <a:ext cx="3940800" cy="2153700"/>
            </a:xfrm>
            <a:prstGeom prst="roundRect">
              <a:avLst>
                <a:gd fmla="val 10577" name="adj"/>
              </a:avLst>
            </a:prstGeom>
            <a:solidFill>
              <a:srgbClr val="21A8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6613925" y="1481575"/>
              <a:ext cx="2244900" cy="2153700"/>
            </a:xfrm>
            <a:prstGeom prst="roundRect">
              <a:avLst>
                <a:gd fmla="val 0" name="adj"/>
              </a:avLst>
            </a:prstGeom>
            <a:solidFill>
              <a:srgbClr val="69BC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10"/>
          <p:cNvSpPr txBox="1"/>
          <p:nvPr/>
        </p:nvSpPr>
        <p:spPr>
          <a:xfrm>
            <a:off x="6926450" y="1563050"/>
            <a:ext cx="9943200" cy="19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Reach 100 likes and </a:t>
            </a:r>
            <a:r>
              <a:rPr lang="en" sz="43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follows</a:t>
            </a:r>
            <a:r>
              <a:rPr lang="en" sz="43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in 7 days </a:t>
            </a:r>
            <a:endParaRPr sz="43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" name="Google Shape;63;p10"/>
          <p:cNvSpPr txBox="1"/>
          <p:nvPr/>
        </p:nvSpPr>
        <p:spPr>
          <a:xfrm>
            <a:off x="3780100" y="1503800"/>
            <a:ext cx="2394000" cy="19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Goal</a:t>
            </a:r>
            <a:endParaRPr sz="7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1"/>
          <p:cNvCxnSpPr/>
          <p:nvPr/>
        </p:nvCxnSpPr>
        <p:spPr>
          <a:xfrm>
            <a:off x="6600419" y="3198611"/>
            <a:ext cx="0" cy="1922700"/>
          </a:xfrm>
          <a:prstGeom prst="straightConnector1">
            <a:avLst/>
          </a:prstGeom>
          <a:noFill/>
          <a:ln cap="flat" cmpd="sng" w="38100">
            <a:solidFill>
              <a:srgbClr val="21A8B0"/>
            </a:solidFill>
            <a:prstDash val="solid"/>
            <a:round/>
            <a:headEnd len="sm" w="sm" type="none"/>
            <a:tailEnd len="sm" w="sm" type="oval"/>
          </a:ln>
        </p:spPr>
      </p:cxnSp>
      <p:sp>
        <p:nvSpPr>
          <p:cNvPr id="69" name="Google Shape;69;p11"/>
          <p:cNvSpPr txBox="1"/>
          <p:nvPr/>
        </p:nvSpPr>
        <p:spPr>
          <a:xfrm>
            <a:off x="7092928" y="4729258"/>
            <a:ext cx="63246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3B336E"/>
                </a:solidFill>
                <a:highlight>
                  <a:schemeClr val="lt1"/>
                </a:highlight>
                <a:latin typeface="DM Sans"/>
                <a:ea typeface="DM Sans"/>
                <a:cs typeface="DM Sans"/>
                <a:sym typeface="DM Sans"/>
              </a:rPr>
              <a:t>Campaign Objective:</a:t>
            </a:r>
            <a:endParaRPr b="1" sz="3600">
              <a:solidFill>
                <a:srgbClr val="3B336E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3B336E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Brand </a:t>
            </a:r>
            <a:r>
              <a:rPr lang="en" sz="3600">
                <a:solidFill>
                  <a:srgbClr val="3B336E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Awareness</a:t>
            </a:r>
            <a:endParaRPr sz="3600">
              <a:solidFill>
                <a:srgbClr val="3B336E"/>
              </a:solidFill>
              <a:highlight>
                <a:srgbClr val="FFFFFF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grpSp>
        <p:nvGrpSpPr>
          <p:cNvPr id="70" name="Google Shape;70;p11"/>
          <p:cNvGrpSpPr/>
          <p:nvPr/>
        </p:nvGrpSpPr>
        <p:grpSpPr>
          <a:xfrm>
            <a:off x="3279975" y="1481575"/>
            <a:ext cx="13758025" cy="2153725"/>
            <a:chOff x="3279975" y="1481575"/>
            <a:chExt cx="13758025" cy="2153725"/>
          </a:xfrm>
        </p:grpSpPr>
        <p:sp>
          <p:nvSpPr>
            <p:cNvPr id="71" name="Google Shape;71;p11"/>
            <p:cNvSpPr/>
            <p:nvPr/>
          </p:nvSpPr>
          <p:spPr>
            <a:xfrm>
              <a:off x="4855000" y="1481600"/>
              <a:ext cx="12183000" cy="2153700"/>
            </a:xfrm>
            <a:prstGeom prst="roundRect">
              <a:avLst>
                <a:gd fmla="val 10577" name="adj"/>
              </a:avLst>
            </a:prstGeom>
            <a:solidFill>
              <a:srgbClr val="69BC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3279975" y="1481600"/>
              <a:ext cx="3940800" cy="2153700"/>
            </a:xfrm>
            <a:prstGeom prst="roundRect">
              <a:avLst>
                <a:gd fmla="val 10577" name="adj"/>
              </a:avLst>
            </a:prstGeom>
            <a:solidFill>
              <a:srgbClr val="21A8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6613925" y="1481575"/>
              <a:ext cx="2244900" cy="2153700"/>
            </a:xfrm>
            <a:prstGeom prst="roundRect">
              <a:avLst>
                <a:gd fmla="val 0" name="adj"/>
              </a:avLst>
            </a:prstGeom>
            <a:solidFill>
              <a:srgbClr val="69BC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1"/>
          <p:cNvSpPr txBox="1"/>
          <p:nvPr/>
        </p:nvSpPr>
        <p:spPr>
          <a:xfrm>
            <a:off x="6926450" y="1563050"/>
            <a:ext cx="9943200" cy="19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Reach 100 like and follow in 7 days </a:t>
            </a:r>
            <a:endParaRPr sz="43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" name="Google Shape;75;p11"/>
          <p:cNvSpPr txBox="1"/>
          <p:nvPr/>
        </p:nvSpPr>
        <p:spPr>
          <a:xfrm>
            <a:off x="3780100" y="1503800"/>
            <a:ext cx="2394000" cy="19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Goal</a:t>
            </a:r>
            <a:endParaRPr sz="7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/>
        </p:nvSpPr>
        <p:spPr>
          <a:xfrm>
            <a:off x="3879275" y="5433600"/>
            <a:ext cx="135948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cxnSp>
        <p:nvCxnSpPr>
          <p:cNvPr id="81" name="Google Shape;81;p12"/>
          <p:cNvCxnSpPr/>
          <p:nvPr/>
        </p:nvCxnSpPr>
        <p:spPr>
          <a:xfrm>
            <a:off x="6600419" y="5121311"/>
            <a:ext cx="0" cy="1922700"/>
          </a:xfrm>
          <a:prstGeom prst="straightConnector1">
            <a:avLst/>
          </a:prstGeom>
          <a:noFill/>
          <a:ln cap="flat" cmpd="sng" w="38100">
            <a:solidFill>
              <a:srgbClr val="21A8B0"/>
            </a:solidFill>
            <a:prstDash val="solid"/>
            <a:round/>
            <a:headEnd len="sm" w="sm" type="none"/>
            <a:tailEnd len="sm" w="sm" type="oval"/>
          </a:ln>
        </p:spPr>
      </p:cxnSp>
      <p:sp>
        <p:nvSpPr>
          <p:cNvPr id="82" name="Google Shape;82;p12"/>
          <p:cNvSpPr txBox="1"/>
          <p:nvPr/>
        </p:nvSpPr>
        <p:spPr>
          <a:xfrm>
            <a:off x="7092928" y="4729258"/>
            <a:ext cx="63246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B336E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Campaign Objective</a:t>
            </a:r>
            <a:r>
              <a:rPr b="1" lang="en" sz="3600">
                <a:solidFill>
                  <a:srgbClr val="3B336E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:</a:t>
            </a:r>
            <a:endParaRPr b="1" sz="3600">
              <a:solidFill>
                <a:srgbClr val="3B336E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3B336E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Brand Awareness</a:t>
            </a:r>
            <a:endParaRPr sz="3600">
              <a:solidFill>
                <a:srgbClr val="3B336E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83" name="Google Shape;83;p12"/>
          <p:cNvSpPr txBox="1"/>
          <p:nvPr/>
        </p:nvSpPr>
        <p:spPr>
          <a:xfrm>
            <a:off x="7092928" y="6657083"/>
            <a:ext cx="63246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B336E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KPI:</a:t>
            </a:r>
            <a:endParaRPr b="1" sz="3600">
              <a:solidFill>
                <a:srgbClr val="3B336E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3B336E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Like or follow The page</a:t>
            </a:r>
            <a:endParaRPr sz="3600">
              <a:solidFill>
                <a:srgbClr val="3B336E"/>
              </a:solidFill>
              <a:highlight>
                <a:srgbClr val="FFFFFF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cxnSp>
        <p:nvCxnSpPr>
          <p:cNvPr id="84" name="Google Shape;84;p12"/>
          <p:cNvCxnSpPr/>
          <p:nvPr/>
        </p:nvCxnSpPr>
        <p:spPr>
          <a:xfrm>
            <a:off x="6600419" y="3198611"/>
            <a:ext cx="0" cy="1922700"/>
          </a:xfrm>
          <a:prstGeom prst="straightConnector1">
            <a:avLst/>
          </a:prstGeom>
          <a:noFill/>
          <a:ln cap="flat" cmpd="sng" w="38100">
            <a:solidFill>
              <a:srgbClr val="21A8B0"/>
            </a:solidFill>
            <a:prstDash val="solid"/>
            <a:round/>
            <a:headEnd len="sm" w="sm" type="none"/>
            <a:tailEnd len="sm" w="sm" type="oval"/>
          </a:ln>
        </p:spPr>
      </p:cxnSp>
      <p:grpSp>
        <p:nvGrpSpPr>
          <p:cNvPr id="85" name="Google Shape;85;p12"/>
          <p:cNvGrpSpPr/>
          <p:nvPr/>
        </p:nvGrpSpPr>
        <p:grpSpPr>
          <a:xfrm>
            <a:off x="3279975" y="1481575"/>
            <a:ext cx="13758025" cy="2153725"/>
            <a:chOff x="3279975" y="1481575"/>
            <a:chExt cx="13758025" cy="2153725"/>
          </a:xfrm>
        </p:grpSpPr>
        <p:sp>
          <p:nvSpPr>
            <p:cNvPr id="86" name="Google Shape;86;p12"/>
            <p:cNvSpPr/>
            <p:nvPr/>
          </p:nvSpPr>
          <p:spPr>
            <a:xfrm>
              <a:off x="4855000" y="1481600"/>
              <a:ext cx="12183000" cy="2153700"/>
            </a:xfrm>
            <a:prstGeom prst="roundRect">
              <a:avLst>
                <a:gd fmla="val 10577" name="adj"/>
              </a:avLst>
            </a:prstGeom>
            <a:solidFill>
              <a:srgbClr val="69BC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3279975" y="1481600"/>
              <a:ext cx="3940800" cy="2153700"/>
            </a:xfrm>
            <a:prstGeom prst="roundRect">
              <a:avLst>
                <a:gd fmla="val 10577" name="adj"/>
              </a:avLst>
            </a:prstGeom>
            <a:solidFill>
              <a:srgbClr val="21A8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6613925" y="1481575"/>
              <a:ext cx="2244900" cy="2153700"/>
            </a:xfrm>
            <a:prstGeom prst="roundRect">
              <a:avLst>
                <a:gd fmla="val 0" name="adj"/>
              </a:avLst>
            </a:prstGeom>
            <a:solidFill>
              <a:srgbClr val="69BC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2"/>
          <p:cNvSpPr txBox="1"/>
          <p:nvPr/>
        </p:nvSpPr>
        <p:spPr>
          <a:xfrm>
            <a:off x="6926450" y="1563050"/>
            <a:ext cx="9943200" cy="19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Reach 100 like and follow in 7 days </a:t>
            </a:r>
            <a:endParaRPr sz="43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" name="Google Shape;90;p12"/>
          <p:cNvSpPr txBox="1"/>
          <p:nvPr/>
        </p:nvSpPr>
        <p:spPr>
          <a:xfrm>
            <a:off x="3780100" y="1503800"/>
            <a:ext cx="2394000" cy="19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Goal</a:t>
            </a:r>
            <a:endParaRPr sz="7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/>
          <p:nvPr/>
        </p:nvSpPr>
        <p:spPr>
          <a:xfrm>
            <a:off x="13170488" y="2059000"/>
            <a:ext cx="4755300" cy="73920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rotWithShape="0" algn="bl" dir="5400000" dist="19050">
              <a:srgbClr val="000000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7300000" y="2068413"/>
            <a:ext cx="4755300" cy="73920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rotWithShape="0" algn="bl" dir="5400000" dist="19050">
              <a:srgbClr val="000000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 txBox="1"/>
          <p:nvPr>
            <p:ph type="title"/>
          </p:nvPr>
        </p:nvSpPr>
        <p:spPr>
          <a:xfrm>
            <a:off x="692600" y="3743250"/>
            <a:ext cx="85215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Creative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Assets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8133325" y="4991675"/>
            <a:ext cx="33027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B336E"/>
                </a:solidFill>
                <a:latin typeface="DM Sans"/>
                <a:ea typeface="DM Sans"/>
                <a:cs typeface="DM Sans"/>
                <a:sym typeface="DM Sans"/>
              </a:rPr>
              <a:t>Image placeholder</a:t>
            </a:r>
            <a:endParaRPr sz="2500">
              <a:solidFill>
                <a:srgbClr val="3B336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13973000" y="5009871"/>
            <a:ext cx="33027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B336E"/>
                </a:solidFill>
                <a:latin typeface="DM Sans"/>
                <a:ea typeface="DM Sans"/>
                <a:cs typeface="DM Sans"/>
                <a:sym typeface="DM Sans"/>
              </a:rPr>
              <a:t>Image placeholder</a:t>
            </a:r>
            <a:endParaRPr sz="2500">
              <a:solidFill>
                <a:srgbClr val="3B336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00" name="Google Shape;10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9950" y="2068425"/>
            <a:ext cx="4835350" cy="739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>
            <a:off x="0" y="0"/>
            <a:ext cx="72999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anchorCtr="0" anchor="ctr" bIns="100600" lIns="201250" spcFirstLastPara="1" rIns="201250" wrap="square" tIns="100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 txBox="1"/>
          <p:nvPr>
            <p:ph type="title"/>
          </p:nvPr>
        </p:nvSpPr>
        <p:spPr>
          <a:xfrm>
            <a:off x="692600" y="3743250"/>
            <a:ext cx="60096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Campaign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8444875" y="3165750"/>
            <a:ext cx="12938700" cy="47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99FA4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Objective:</a:t>
            </a:r>
            <a:endParaRPr sz="3600">
              <a:solidFill>
                <a:srgbClr val="499FA4"/>
              </a:solidFill>
              <a:highlight>
                <a:srgbClr val="FFFFFF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3B336E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Brand Awareness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 u="sng">
              <a:solidFill>
                <a:srgbClr val="677B8C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99FA4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Audience:</a:t>
            </a:r>
            <a:endParaRPr sz="3600">
              <a:solidFill>
                <a:srgbClr val="499FA4"/>
              </a:solidFill>
              <a:highlight>
                <a:srgbClr val="FFFFFF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Age 18-65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All Genders 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United States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Home Vacation Rental 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692600" y="3743250"/>
            <a:ext cx="60096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Campaign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8444875" y="481150"/>
            <a:ext cx="10291500" cy="9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499FA4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Objective</a:t>
            </a:r>
            <a:r>
              <a:rPr lang="en" sz="3600">
                <a:solidFill>
                  <a:srgbClr val="499FA4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:</a:t>
            </a:r>
            <a:endParaRPr sz="3600">
              <a:solidFill>
                <a:srgbClr val="499FA4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3B336E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Brand Awareness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 u="sng">
              <a:solidFill>
                <a:srgbClr val="677B8C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499FA4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Audience:</a:t>
            </a:r>
            <a:endParaRPr sz="3600">
              <a:solidFill>
                <a:srgbClr val="499FA4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Age 18-65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All Genders 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United States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Home Vacation Rental 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499FA4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Placement:</a:t>
            </a:r>
            <a:endParaRPr sz="3600">
              <a:solidFill>
                <a:srgbClr val="499FA4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Facebook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499FA4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Duration:</a:t>
            </a:r>
            <a:endParaRPr sz="3600">
              <a:solidFill>
                <a:srgbClr val="499FA4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7 Days </a:t>
            </a:r>
            <a:endParaRPr sz="3600">
              <a:solidFill>
                <a:srgbClr val="499FA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499FA4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Budget:</a:t>
            </a:r>
            <a:endParaRPr sz="3600">
              <a:solidFill>
                <a:srgbClr val="499FA4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$ 35.00 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21A8B0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0" y="0"/>
            <a:ext cx="52701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anchorCtr="0" anchor="ctr" bIns="100600" lIns="201250" spcFirstLastPara="1" rIns="201250" wrap="square" tIns="100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6564850" y="6872750"/>
            <a:ext cx="12053400" cy="690300"/>
          </a:xfrm>
          <a:prstGeom prst="roundRect">
            <a:avLst>
              <a:gd fmla="val 50000" name="adj"/>
            </a:avLst>
          </a:prstGeom>
          <a:solidFill>
            <a:srgbClr val="69BC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6409866" y="3346325"/>
            <a:ext cx="6904500" cy="3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21A8B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Campaign Result</a:t>
            </a:r>
            <a:endParaRPr sz="4400">
              <a:solidFill>
                <a:srgbClr val="21A8B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98 Likes 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13517525" y="3346325"/>
            <a:ext cx="61308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21A8B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Campaign Cost</a:t>
            </a:r>
            <a:endParaRPr sz="4400">
              <a:solidFill>
                <a:srgbClr val="21A8B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$ 28.45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9370975" y="6961325"/>
            <a:ext cx="63474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Cost Per Click $ 0.29</a:t>
            </a:r>
            <a:endParaRPr b="1" sz="30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3" name="Google Shape;123;p16"/>
          <p:cNvSpPr txBox="1"/>
          <p:nvPr>
            <p:ph type="title"/>
          </p:nvPr>
        </p:nvSpPr>
        <p:spPr>
          <a:xfrm>
            <a:off x="692600" y="3743250"/>
            <a:ext cx="41436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/>
        </p:nvSpPr>
        <p:spPr>
          <a:xfrm>
            <a:off x="540200" y="2297150"/>
            <a:ext cx="4285800" cy="16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250" lIns="201250" spcFirstLastPara="1" rIns="201250" wrap="square" tIns="20125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21A8B0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Men $ 0.28</a:t>
            </a:r>
            <a:endParaRPr sz="3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21A8B0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Women $0.30</a:t>
            </a:r>
            <a:endParaRPr sz="3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 rotWithShape="1">
          <a:blip r:embed="rId3">
            <a:alphaModFix/>
          </a:blip>
          <a:srcRect b="14214" l="0" r="0" t="0"/>
          <a:stretch/>
        </p:blipFill>
        <p:spPr>
          <a:xfrm>
            <a:off x="18063875" y="9357375"/>
            <a:ext cx="1922677" cy="164937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>
            <p:ph type="title"/>
          </p:nvPr>
        </p:nvSpPr>
        <p:spPr>
          <a:xfrm>
            <a:off x="540200" y="447600"/>
            <a:ext cx="6009600" cy="11526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540200" y="1200150"/>
            <a:ext cx="4057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</a:rPr>
              <a:t>Cost Per Click</a:t>
            </a:r>
            <a:endParaRPr sz="4000">
              <a:solidFill>
                <a:schemeClr val="dk2"/>
              </a:solidFill>
            </a:endParaRPr>
          </a:p>
        </p:txBody>
      </p:sp>
      <p:pic>
        <p:nvPicPr>
          <p:cNvPr id="132" name="Google Shape;132;p17"/>
          <p:cNvPicPr preferRelativeResize="0"/>
          <p:nvPr/>
        </p:nvPicPr>
        <p:blipFill rotWithShape="1">
          <a:blip r:embed="rId4">
            <a:alphaModFix/>
          </a:blip>
          <a:srcRect b="0" l="11108" r="15226" t="34494"/>
          <a:stretch/>
        </p:blipFill>
        <p:spPr>
          <a:xfrm>
            <a:off x="7296150" y="2476500"/>
            <a:ext cx="13021826" cy="59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