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9"/>
  </p:notesMasterIdLst>
  <p:sldIdLst>
    <p:sldId id="256" r:id="rId2"/>
    <p:sldId id="282" r:id="rId3"/>
    <p:sldId id="287" r:id="rId4"/>
    <p:sldId id="259" r:id="rId5"/>
    <p:sldId id="260" r:id="rId6"/>
    <p:sldId id="261" r:id="rId7"/>
    <p:sldId id="262" r:id="rId8"/>
    <p:sldId id="288" r:id="rId9"/>
    <p:sldId id="264" r:id="rId10"/>
    <p:sldId id="270" r:id="rId11"/>
    <p:sldId id="269" r:id="rId12"/>
    <p:sldId id="286" r:id="rId13"/>
    <p:sldId id="275" r:id="rId14"/>
    <p:sldId id="285" r:id="rId15"/>
    <p:sldId id="280" r:id="rId16"/>
    <p:sldId id="283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4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8EB9E-C554-4F1F-AA47-B759E95793AE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377A5-6284-4E4A-90D1-EB521DEC2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9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6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22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2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54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6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7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08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1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5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2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8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4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3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8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8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8A35-AC0A-48CD-B434-EA69FCA3C53A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9ABB-6146-4383-ADE1-CF51C34DA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45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D8BC-A76A-45BB-83CA-AA1E7FC08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Eternal Tec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DBE3-01A1-48CF-A08D-A8D840F2D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Assignment 4</a:t>
            </a:r>
          </a:p>
          <a:p>
            <a:pPr algn="ctr"/>
            <a:r>
              <a:rPr lang="en-US" dirty="0"/>
              <a:t>Web Technologies</a:t>
            </a:r>
          </a:p>
          <a:p>
            <a:pPr algn="ctr"/>
            <a:r>
              <a:rPr lang="en-US" dirty="0"/>
              <a:t>Group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16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0288-1E63-4A94-98F1-14A2E0AF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525" y="62976"/>
            <a:ext cx="10515600" cy="819619"/>
          </a:xfrm>
        </p:spPr>
        <p:txBody>
          <a:bodyPr/>
          <a:lstStyle/>
          <a:p>
            <a:r>
              <a:rPr lang="en-US" dirty="0"/>
              <a:t>login - pass</a:t>
            </a:r>
            <a:endParaRPr lang="en-IN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80C1A8-2D09-4E0B-A0EA-0AD1F48B1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30" y="773024"/>
            <a:ext cx="9952917" cy="6021999"/>
          </a:xfrm>
        </p:spPr>
      </p:pic>
    </p:spTree>
    <p:extLst>
      <p:ext uri="{BB962C8B-B14F-4D97-AF65-F5344CB8AC3E}">
        <p14:creationId xmlns:p14="http://schemas.microsoft.com/office/powerpoint/2010/main" val="265434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39B7-7EE0-4ACC-A4C3-187BD5B9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2976"/>
            <a:ext cx="10515600" cy="724204"/>
          </a:xfrm>
        </p:spPr>
        <p:txBody>
          <a:bodyPr/>
          <a:lstStyle/>
          <a:p>
            <a:r>
              <a:rPr lang="en-US" dirty="0"/>
              <a:t>login - fail</a:t>
            </a:r>
            <a:endParaRPr lang="en-IN" dirty="0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0BA91C-623D-4488-BA7A-D5AD1FE06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29" y="655580"/>
            <a:ext cx="10112098" cy="6139444"/>
          </a:xfrm>
        </p:spPr>
      </p:pic>
    </p:spTree>
    <p:extLst>
      <p:ext uri="{BB962C8B-B14F-4D97-AF65-F5344CB8AC3E}">
        <p14:creationId xmlns:p14="http://schemas.microsoft.com/office/powerpoint/2010/main" val="167931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39B7-7EE0-4ACC-A4C3-187BD5B9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2976"/>
            <a:ext cx="10515600" cy="724204"/>
          </a:xfrm>
        </p:spPr>
        <p:txBody>
          <a:bodyPr/>
          <a:lstStyle/>
          <a:p>
            <a:r>
              <a:rPr lang="en-US" dirty="0"/>
              <a:t>VIEW PRODUCT</a:t>
            </a:r>
            <a:endParaRPr lang="en-IN" dirty="0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47C0C9-B923-44A7-B8FF-A49F7491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69" y="663968"/>
            <a:ext cx="10074779" cy="6131055"/>
          </a:xfrm>
        </p:spPr>
      </p:pic>
    </p:spTree>
    <p:extLst>
      <p:ext uri="{BB962C8B-B14F-4D97-AF65-F5344CB8AC3E}">
        <p14:creationId xmlns:p14="http://schemas.microsoft.com/office/powerpoint/2010/main" val="337349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2E0D-3DAB-4E9C-BB39-1540DE2E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763960"/>
          </a:xfrm>
        </p:spPr>
        <p:txBody>
          <a:bodyPr/>
          <a:lstStyle/>
          <a:p>
            <a:r>
              <a:rPr lang="en-IN" dirty="0"/>
              <a:t>POST COMMENT - pass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A6606E-4DFA-4896-83A0-E8CD2230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88" y="605245"/>
            <a:ext cx="9972682" cy="6173059"/>
          </a:xfrm>
        </p:spPr>
      </p:pic>
    </p:spTree>
    <p:extLst>
      <p:ext uri="{BB962C8B-B14F-4D97-AF65-F5344CB8AC3E}">
        <p14:creationId xmlns:p14="http://schemas.microsoft.com/office/powerpoint/2010/main" val="113086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2E0D-3DAB-4E9C-BB39-1540DE2E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763960"/>
          </a:xfrm>
        </p:spPr>
        <p:txBody>
          <a:bodyPr/>
          <a:lstStyle/>
          <a:p>
            <a:r>
              <a:rPr lang="en-IN" dirty="0"/>
              <a:t>POST COMMENT - FAIL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566B8D-4B36-4E84-8053-53A00DF2A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61" y="622023"/>
            <a:ext cx="10075610" cy="6105947"/>
          </a:xfrm>
        </p:spPr>
      </p:pic>
    </p:spTree>
    <p:extLst>
      <p:ext uri="{BB962C8B-B14F-4D97-AF65-F5344CB8AC3E}">
        <p14:creationId xmlns:p14="http://schemas.microsoft.com/office/powerpoint/2010/main" val="316882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5FF5-912A-4BF6-B4FB-D14B7262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0"/>
            <a:ext cx="9905998" cy="685496"/>
          </a:xfrm>
        </p:spPr>
        <p:txBody>
          <a:bodyPr/>
          <a:lstStyle/>
          <a:p>
            <a:r>
              <a:rPr lang="en-IN" dirty="0"/>
              <a:t>View Comment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4BBE1E1-5FEE-4653-ABE5-B757B8A8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68" y="512967"/>
            <a:ext cx="9966345" cy="6265338"/>
          </a:xfrm>
        </p:spPr>
      </p:pic>
    </p:spTree>
    <p:extLst>
      <p:ext uri="{BB962C8B-B14F-4D97-AF65-F5344CB8AC3E}">
        <p14:creationId xmlns:p14="http://schemas.microsoft.com/office/powerpoint/2010/main" val="95227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F392-2F8E-4F36-BEA0-B27A6DEC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443464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9418-177C-4EF5-B13F-38D485B9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17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CC85-C42F-4BF3-A655-F7B27CDD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2346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B90A-29DF-4A63-ABC4-6ACAF6E5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F1FE-FA5A-406F-828D-E1F49AA4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5734"/>
          </a:xfrm>
        </p:spPr>
        <p:txBody>
          <a:bodyPr/>
          <a:lstStyle/>
          <a:p>
            <a:pPr algn="ctr"/>
            <a:r>
              <a:rPr lang="en-US" dirty="0"/>
              <a:t>Collections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9F40-6C2B-40AC-BB24-86EED73C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521" y="1921079"/>
            <a:ext cx="9310890" cy="3870121"/>
          </a:xfrm>
        </p:spPr>
        <p:txBody>
          <a:bodyPr/>
          <a:lstStyle/>
          <a:p>
            <a:r>
              <a:rPr lang="en-US" dirty="0"/>
              <a:t>Cart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Sales</a:t>
            </a:r>
          </a:p>
          <a:p>
            <a:r>
              <a:rPr lang="en-US" dirty="0"/>
              <a:t>User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95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B1A9-D591-41DD-96C7-2B636EA9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81" y="173902"/>
            <a:ext cx="9905998" cy="574117"/>
          </a:xfrm>
        </p:spPr>
        <p:txBody>
          <a:bodyPr>
            <a:normAutofit fontScale="90000"/>
          </a:bodyPr>
          <a:lstStyle/>
          <a:p>
            <a:r>
              <a:rPr lang="en-US" dirty="0"/>
              <a:t>CART</a:t>
            </a:r>
            <a:endParaRPr lang="en-IN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15FB38-82E2-41E2-ABA5-AF7B3D608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81" y="748019"/>
            <a:ext cx="10032723" cy="6047064"/>
          </a:xfrm>
        </p:spPr>
      </p:pic>
    </p:spTree>
    <p:extLst>
      <p:ext uri="{BB962C8B-B14F-4D97-AF65-F5344CB8AC3E}">
        <p14:creationId xmlns:p14="http://schemas.microsoft.com/office/powerpoint/2010/main" val="1895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43AE-599A-465F-8B31-9C17ECB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54341"/>
          </a:xfrm>
        </p:spPr>
        <p:txBody>
          <a:bodyPr/>
          <a:lstStyle/>
          <a:p>
            <a:r>
              <a:rPr lang="en-US" dirty="0"/>
              <a:t>comments</a:t>
            </a:r>
            <a:endParaRPr lang="en-IN" dirty="0"/>
          </a:p>
        </p:txBody>
      </p:sp>
      <p:pic>
        <p:nvPicPr>
          <p:cNvPr id="7" name="Content Placeholder 6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B4FC7513-0C11-4E38-AFCC-440243231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73" y="654341"/>
            <a:ext cx="10012564" cy="6090408"/>
          </a:xfrm>
        </p:spPr>
      </p:pic>
    </p:spTree>
    <p:extLst>
      <p:ext uri="{BB962C8B-B14F-4D97-AF65-F5344CB8AC3E}">
        <p14:creationId xmlns:p14="http://schemas.microsoft.com/office/powerpoint/2010/main" val="324042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CE59-A346-41E4-9F78-F0F9B76E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279"/>
            <a:ext cx="9905998" cy="629174"/>
          </a:xfrm>
        </p:spPr>
        <p:txBody>
          <a:bodyPr/>
          <a:lstStyle/>
          <a:p>
            <a:r>
              <a:rPr lang="en-US" dirty="0"/>
              <a:t>Products</a:t>
            </a:r>
            <a:endParaRPr lang="en-IN" dirty="0"/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207B8A8-3692-4229-8878-55FD0811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10" y="622024"/>
            <a:ext cx="10044128" cy="6064002"/>
          </a:xfrm>
        </p:spPr>
      </p:pic>
    </p:spTree>
    <p:extLst>
      <p:ext uri="{BB962C8B-B14F-4D97-AF65-F5344CB8AC3E}">
        <p14:creationId xmlns:p14="http://schemas.microsoft.com/office/powerpoint/2010/main" val="362037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5810-B719-4846-96FB-6FB23C99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804"/>
            <a:ext cx="9905998" cy="463148"/>
          </a:xfrm>
        </p:spPr>
        <p:txBody>
          <a:bodyPr>
            <a:normAutofit fontScale="90000"/>
          </a:bodyPr>
          <a:lstStyle/>
          <a:p>
            <a:r>
              <a:rPr lang="en-US" dirty="0"/>
              <a:t>Sales</a:t>
            </a:r>
            <a:endParaRPr lang="en-IN" dirty="0"/>
          </a:p>
        </p:txBody>
      </p:sp>
      <p:pic>
        <p:nvPicPr>
          <p:cNvPr id="7" name="Content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1B5E92C-679D-4EFB-ACF9-CDAF7AC87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62" y="645952"/>
            <a:ext cx="10029542" cy="6090408"/>
          </a:xfrm>
        </p:spPr>
      </p:pic>
    </p:spTree>
    <p:extLst>
      <p:ext uri="{BB962C8B-B14F-4D97-AF65-F5344CB8AC3E}">
        <p14:creationId xmlns:p14="http://schemas.microsoft.com/office/powerpoint/2010/main" val="370799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869-7A14-4152-B3F1-C024FF7B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207971"/>
            <a:ext cx="9905998" cy="387647"/>
          </a:xfrm>
        </p:spPr>
        <p:txBody>
          <a:bodyPr>
            <a:normAutofit fontScale="90000"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DFFDBE2-59F8-43F7-AA07-06952A9C1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11" y="663967"/>
            <a:ext cx="10094615" cy="5986061"/>
          </a:xfrm>
        </p:spPr>
      </p:pic>
    </p:spTree>
    <p:extLst>
      <p:ext uri="{BB962C8B-B14F-4D97-AF65-F5344CB8AC3E}">
        <p14:creationId xmlns:p14="http://schemas.microsoft.com/office/powerpoint/2010/main" val="72627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BAF-4D3B-4A4E-84F1-8F8CB63C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81" y="0"/>
            <a:ext cx="9905998" cy="796814"/>
          </a:xfrm>
        </p:spPr>
        <p:txBody>
          <a:bodyPr/>
          <a:lstStyle/>
          <a:p>
            <a:r>
              <a:rPr lang="en-US" dirty="0"/>
              <a:t>API Design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B1426D-9D87-4ABE-85B3-464FD9A3D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15546"/>
              </p:ext>
            </p:extLst>
          </p:nvPr>
        </p:nvGraphicFramePr>
        <p:xfrm>
          <a:off x="1157681" y="612395"/>
          <a:ext cx="10226179" cy="396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224">
                  <a:extLst>
                    <a:ext uri="{9D8B030D-6E8A-4147-A177-3AD203B41FA5}">
                      <a16:colId xmlns:a16="http://schemas.microsoft.com/office/drawing/2014/main" val="906238598"/>
                    </a:ext>
                  </a:extLst>
                </a:gridCol>
                <a:gridCol w="2538322">
                  <a:extLst>
                    <a:ext uri="{9D8B030D-6E8A-4147-A177-3AD203B41FA5}">
                      <a16:colId xmlns:a16="http://schemas.microsoft.com/office/drawing/2014/main" val="2648569436"/>
                    </a:ext>
                  </a:extLst>
                </a:gridCol>
                <a:gridCol w="2228410">
                  <a:extLst>
                    <a:ext uri="{9D8B030D-6E8A-4147-A177-3AD203B41FA5}">
                      <a16:colId xmlns:a16="http://schemas.microsoft.com/office/drawing/2014/main" val="213577993"/>
                    </a:ext>
                  </a:extLst>
                </a:gridCol>
                <a:gridCol w="3549223">
                  <a:extLst>
                    <a:ext uri="{9D8B030D-6E8A-4147-A177-3AD203B41FA5}">
                      <a16:colId xmlns:a16="http://schemas.microsoft.com/office/drawing/2014/main" val="3125620724"/>
                    </a:ext>
                  </a:extLst>
                </a:gridCol>
              </a:tblGrid>
              <a:tr h="669239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IN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412224427"/>
                  </a:ext>
                </a:extLst>
              </a:tr>
              <a:tr h="1002089">
                <a:tc>
                  <a:txBody>
                    <a:bodyPr/>
                    <a:lstStyle/>
                    <a:p>
                      <a:r>
                        <a:rPr lang="en-US" dirty="0" err="1"/>
                        <a:t>addComment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user, comment, rating, product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added to table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users comment into comment table</a:t>
                      </a:r>
                      <a:endParaRPr lang="en-IN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483449948"/>
                  </a:ext>
                </a:extLst>
              </a:tr>
              <a:tr h="765555">
                <a:tc>
                  <a:txBody>
                    <a:bodyPr/>
                    <a:lstStyle/>
                    <a:p>
                      <a:r>
                        <a:rPr lang="en-US" dirty="0" err="1"/>
                        <a:t>fetchComment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fetch comments on a product</a:t>
                      </a:r>
                      <a:endParaRPr lang="en-IN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516854217"/>
                  </a:ext>
                </a:extLst>
              </a:tr>
              <a:tr h="765555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fetch all the product details</a:t>
                      </a:r>
                      <a:endParaRPr lang="en-IN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332295852"/>
                  </a:ext>
                </a:extLst>
              </a:tr>
              <a:tr h="765555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name, password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check the login credentials</a:t>
                      </a:r>
                      <a:endParaRPr lang="en-IN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07984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60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1A11-06B4-4803-BCB9-B5843468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081028"/>
          </a:xfrm>
        </p:spPr>
        <p:txBody>
          <a:bodyPr/>
          <a:lstStyle/>
          <a:p>
            <a:pPr algn="ctr"/>
            <a:r>
              <a:rPr lang="en-US" dirty="0"/>
              <a:t>POSTMAN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E26F-6BCF-4982-8B8D-1DF434DB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0202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328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1389</TotalTime>
  <Words>93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Eternal Tec</vt:lpstr>
      <vt:lpstr>Collections</vt:lpstr>
      <vt:lpstr>CART</vt:lpstr>
      <vt:lpstr>comments</vt:lpstr>
      <vt:lpstr>Products</vt:lpstr>
      <vt:lpstr>Sales</vt:lpstr>
      <vt:lpstr>User</vt:lpstr>
      <vt:lpstr>API Design</vt:lpstr>
      <vt:lpstr>POSTMAN</vt:lpstr>
      <vt:lpstr>login - pass</vt:lpstr>
      <vt:lpstr>login - fail</vt:lpstr>
      <vt:lpstr>VIEW PRODUCT</vt:lpstr>
      <vt:lpstr>POST COMMENT - pass</vt:lpstr>
      <vt:lpstr>POST COMMENT - FAIL</vt:lpstr>
      <vt:lpstr>View Comment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Eternal Tec</dc:title>
  <dc:creator>Febin Emmanuel</dc:creator>
  <cp:lastModifiedBy>Febin Emmanuel</cp:lastModifiedBy>
  <cp:revision>7</cp:revision>
  <dcterms:created xsi:type="dcterms:W3CDTF">2022-03-03T21:44:40Z</dcterms:created>
  <dcterms:modified xsi:type="dcterms:W3CDTF">2022-04-04T12:12:41Z</dcterms:modified>
</cp:coreProperties>
</file>