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sldIdLst>
    <p:sldId id="256" r:id="rId5"/>
    <p:sldId id="258" r:id="rId6"/>
    <p:sldId id="259" r:id="rId7"/>
    <p:sldId id="260" r:id="rId8"/>
    <p:sldId id="261" r:id="rId9"/>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3839"/>
    <a:srgbClr val="A2CDE2"/>
    <a:srgbClr val="F5FAFC"/>
    <a:srgbClr val="EDE8EC"/>
    <a:srgbClr val="FE381D"/>
    <a:srgbClr val="8EC3DB"/>
    <a:srgbClr val="D4E8F2"/>
    <a:srgbClr val="041CA9"/>
    <a:srgbClr val="1D4659"/>
    <a:srgbClr val="2D6E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D8D85D-8CB5-4237-AEA9-CCED84725CFA}" v="257" dt="2025-06-20T03:26:09.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9" autoAdjust="0"/>
    <p:restoredTop sz="94648" autoAdjust="0"/>
  </p:normalViewPr>
  <p:slideViewPr>
    <p:cSldViewPr snapToGrid="0">
      <p:cViewPr varScale="1">
        <p:scale>
          <a:sx n="75" d="100"/>
          <a:sy n="75" d="100"/>
        </p:scale>
        <p:origin x="902" y="43"/>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0T01:55:32.588"/>
    </inkml:context>
    <inkml:brush xml:id="br0">
      <inkml:brushProperty name="width" value="0.035" units="cm"/>
      <inkml:brushProperty name="height" value="0.035" units="cm"/>
    </inkml:brush>
  </inkml:definitions>
  <inkml:trace contextRef="#ctx0" brushRef="#br0">12282 2866 24575,'-1'-2'0,"-1"-1"0,1 1 0,-1 0 0,0 0 0,1 0 0,-1-1 0,0 2 0,0-1 0,-1 0 0,1 0 0,0 1 0,-1-1 0,1 1 0,-1-1 0,-3 0 0,-4-4 0,-12-10 0,-35-32 0,11 7 0,25 22 0,-34-40 0,14 13 0,38 43 0,-6-6 0,0 0 0,0 0 0,1-1 0,1 0 0,-1-1 0,2 1 0,-1-1 0,-4-13 0,0-2 0,-20-36 0,-10-20 0,39 77 0,0 0 0,-1 0 0,0 0 0,0 1 0,0-1 0,0 1 0,-1 0 0,0 0 0,0 0 0,0 0 0,0 1 0,-6-5 0,-6-1 0,-1 0 0,-22-9 0,-12-6 0,28 12 0,-1 1 0,0 1 0,-1 2 0,1 0 0,-2 1 0,1 1 0,-1 2 0,0 1 0,-37-1 0,47 3 0,-1-1 0,0-1 0,0-1 0,1 0 0,0-1 0,0-1 0,0 0 0,1-2 0,-24-13 0,20 12 0,0 0 0,0 2 0,-1 0 0,0 2 0,0 0 0,0 1 0,-23-1 0,-147 3 0,96 4 0,81-2 0,1 2 0,-1 0 0,0 0 0,0 1 0,1 1 0,-1 0 0,-15 7 0,-7 3 0,7-6 0,-1 0 0,-31 2 0,20-3 0,-113 21 0,135-25 0,0-1 0,-33 0 0,40-2 0,0-1 0,-1 2 0,1 0 0,0 0 0,0 1 0,0 0 0,0 1 0,0 0 0,1 0 0,-14 7 0,-14 12 0,28-17 0,0 0 0,0 1 0,1 0 0,0 0 0,0 1 0,1 0 0,0 1 0,-14 16 0,-85 109 0,94-120 0,-1-1 0,0 0 0,-1-1 0,0-1 0,0 0 0,-26 11 0,-27 18 0,64-36 0,1-1 0,0 1 0,-1 0 0,1 1 0,0-1 0,1 1 0,-1-1 0,1 1 0,-1 0 0,-2 7 0,-15 48 0,17-47 0,-1 0 0,0 0 0,0-1 0,-7 12 0,2-6 0,0 0 0,-11 35 0,17-40 0,-1 0 0,-1 0 0,0-1 0,-1 1 0,0-1 0,0 0 0,-1-1 0,-16 19 0,-8 6 0,1 2 0,2 1 0,1 1 0,-35 72 0,47-83 0,-15 20 0,20-33 0,1 1 0,0 0 0,-13 33 0,5-6 0,-36 70 0,30-70 0,-20 56 0,20-29 0,11-31 0,-1-1 0,-2 0 0,-36 62 0,-15 9 0,5-2 0,31-63 0,17-22 0,-2-2 0,0 0 0,-20 20 0,-29 26 0,-28 25 0,-145 111 0,71-71 0,5 10 0,149-127 0,0 1 0,1 0 0,1 0 0,1 1 0,-10 20 0,4-6 0,8-16 0,0 1 0,1 0 0,1 0 0,1 0 0,0 1 0,1 0 0,-2 26 0,6 117 0,2-70 0,-3 250 0,0-329 0,-1 0 0,0 0 0,-1 0 0,0 0 0,0 0 0,-1-1 0,-6 15 0,-3 0 0,-21 34 0,9-19 0,-2 13 0,21-39 0,-1-1 0,0 0 0,-1 0 0,0-1 0,-10 13 0,9-13 0,-1-2 0,0 1 0,0-1 0,-1 0 0,0-1 0,-1 0 0,1 0 0,-2-2 0,-20 11 0,14-9 0,0 1 0,1 1 0,-29 20 0,1 1 0,17-14 0,0 2 0,1 2 0,-39 37 0,32-25 0,18-19 0,1 1 0,0 1 0,1 0 0,1 1 0,1 0 0,-20 35 0,11-12 0,-2-2 0,-31 42 0,-6 8 0,44-62 0,12-18 0,0 0 0,-1 0 0,0 0 0,0-1 0,-1 1 0,0-1 0,0-1 0,-1 1 0,0-1 0,0 0 0,0-1 0,-13 8 0,-68 40 0,62-35 0,0-2 0,-30 13 0,-18 13 0,53-30 0,-37 19 0,31-22 0,-1 0 0,-41 6 0,39-10 0,-57 20 0,64-17 0,1-1 0,-2 0 0,1-2 0,0-1 0,-1-1 0,0-1 0,0-1 0,-44-4 0,65 2 0,0 1 0,0-1 0,0 0 0,1 0 0,-1 0 0,0 0 0,0 0 0,1 0 0,-1-1 0,1 1 0,-1-1 0,1 0 0,0 0 0,0 0 0,0 0 0,0 0 0,0 0 0,0-1 0,0 1 0,1 0 0,-1-1 0,1 0 0,0 1 0,0-1 0,0 0 0,0 0 0,0 1 0,0-1 0,0-5 0,-1-9 0,1-1 0,0 1 0,2 0 0,2-19 0,-1 5 0,0-16 0,-2 0 0,-2 0 0,-12-68 0,9 80 0,1 1 0,2-53 0,0-11 0,1 89 0,-1 1 0,1-1 0,-2 1 0,1-1 0,-1 1 0,0 0 0,-1 0 0,0 0 0,0 1 0,-11-15 0,13 20 0,0 0 0,1-1 0,-1 1 0,0 0 0,0 0 0,0 0 0,-1 1 0,1-1 0,0 1 0,-1-1 0,1 1 0,-1-1 0,1 1 0,-1 0 0,1 0 0,-1 1 0,0-1 0,0 1 0,1-1 0,-1 1 0,0 0 0,0 0 0,0 0 0,1 0 0,-1 0 0,0 1 0,0-1 0,1 1 0,-1 0 0,0 0 0,1 0 0,-1 0 0,1 0 0,-1 0 0,1 1 0,-1-1 0,-2 3 0,-3 3 0,1 0 0,0 1 0,0-1 0,-10 17 0,11-16 0,1 0 0,-1-1 0,0 0 0,-1 0 0,0 0 0,-8 5 0,10-8 0,-1 0 0,0-1 0,0 0 0,0 0 0,-1-1 0,1 0 0,-1 0 0,1 0 0,-1-1 0,0 0 0,-8 1 0,12-2 0,0 0 0,0 0 0,0-1 0,0 1 0,0-1 0,1 0 0,-1 1 0,0-1 0,0-1 0,1 1 0,-1 0 0,1 0 0,-1-1 0,1 0 0,-1 1 0,1-1 0,0 0 0,0 0 0,0 0 0,0-1 0,0 1 0,0 0 0,1-1 0,-1 1 0,1-1 0,0 1 0,0-1 0,-2-5 0,-10-50 0,11 44 0,-1 1 0,0-1 0,-1 1 0,-6-14 0,-10-29 0,18 48 0,0 0 0,-1 1 0,1-1 0,-2 1 0,1-1 0,-1 1 0,0 0 0,0 0 0,-1 1 0,0-1 0,-10-9 0,-43-25 0,51 37 0,-1 0 0,1 0 0,0-1 0,0 0 0,1-1 0,-1 1 0,1-1 0,1 0 0,-1-1 0,1 1 0,0-1 0,0 0 0,-6-13 0,2-5 0,1 5 0,-17-34 0,21 48 0,0 0 0,0 1 0,0-1 0,-1 0 0,0 1 0,0 0 0,0 0 0,-1 1 0,-7-6 0,5 4 0,0-1 0,1 0 0,-1 0 0,2-1 0,-1 0 0,-9-16 0,-2 0 0,14 18 0,1 0 0,-1-1 0,1 1 0,0-1 0,1 0 0,0 0 0,0 0 0,0 0 0,1 0 0,-1-13 0,0-10 0,5-39 0,-1 27 0,-3-64 0,3-71 0,9 120 0,-8 49 0,-1 0 0,0 0 0,-1-1 0,0 1 0,0 0 0,-1-1 0,0 1 0,0 0 0,-1-1 0,-2-9 0,-2-11 0,0 0 0,-1-54 0,3 17 0,3 63 0,0 0 0,-1 1 0,1-1 0,0 0 0,-1 0 0,0 1 0,0-1 0,0 0 0,0 1 0,0-1 0,0 0 0,-1 1 0,1 0 0,-1-1 0,0 1 0,-3-3 0,4 4 0,-1 0 0,0 0 0,0 0 0,1 0 0,-1 0 0,0 0 0,0 1 0,0-1 0,0 1 0,0 0 0,0-1 0,0 1 0,0 0 0,0 0 0,0 0 0,0 0 0,-4 2 0,-7 1 0,1 2 0,-1-1 0,1 2 0,0 0 0,-18 12 0,7-5 0,17-10 0,1 0 0,-1 0 0,0 0 0,0-1 0,0 0 0,0-1 0,-1 1 0,1-1 0,0 0 0,-1-1 0,1 1 0,-1-1 0,1 0 0,-1-1 0,-11-2 0,11 0 0,0 0 0,-1 0 0,1 0 0,1-1 0,-1 0 0,1-1 0,-1 0 0,1 0 0,1 0 0,-1 0 0,1-1 0,-9-11 0,9 10 0,0 1 0,0 0 0,-1 0 0,1 1 0,-14-10 0,18 15 0,0-1 0,-1 0 0,1 0 0,0 0 0,-1 1 0,1-1 0,-1 1 0,1-1 0,0 1 0,-1 0 0,1-1 0,-1 1 0,0 0 0,1 0 0,-1 0 0,1 0 0,-1 0 0,1 0 0,-1 1 0,1-1 0,-1 0 0,1 1 0,0-1 0,-1 1 0,1 0 0,-1-1 0,1 1 0,0 0 0,0 0 0,-1 0 0,1 0 0,0 0 0,0 0 0,0 0 0,0 0 0,0 0 0,-1 3 0,-3 4 0,0 1 0,0 0 0,1 0 0,1 1 0,-1-1 0,1 1 0,1-1 0,0 1 0,-1 16 0,1 10 0,3 49 0,1-34 0,-1-42 0,-1 1 0,2-1 0,-1 0 0,1 0 0,1 0 0,0 0 0,6 13 0,35 57 0,-29-57 0,19 44 0,-19-29 0,-1 1 0,13 56 0,-17-51 0,-4-18 0,-1 0 0,-1 1 0,0 25 0,-4-7 0,0-11 0,5 43 0,-3-64 0,0 0 0,1 0 0,0 0 0,1-1 0,1 1 0,0-1 0,6 12 0,-3-9 0,0-1 0,1 1 0,1-1 0,0-1 0,0 0 0,1 0 0,1-1 0,22 16 0,-28-22 0,-1-1 0,0 1 0,0 0 0,0 0 0,-1 0 0,1 1 0,-1 0 0,-1 0 0,1 0 0,-1 0 0,0 0 0,-1 1 0,1-1 0,-1 1 0,0 0 0,0 8 0,3 11 0,-2 2 0,0 46 0,-2-52 0,0 1 0,2-1 0,8 36 0,-3-20 0,2 44 0,1 12 0,-3-28 0,-7-51 0,0 1 0,1-1 0,1 0 0,1 0 0,0 0 0,11 27 0,-8-24 0,0-1 0,-1 1 0,-2 0 0,1 1 0,-2-1 0,1 27 0,-1-21 0,0 0 0,1 0 0,9 27 0,-6-32 0,-4-9 0,0 0 0,0-1 0,1 1 0,0-1 0,1 0 0,0 0 0,1 0 0,-1-1 0,2 0 0,-1 0 0,9 8 0,-8-11 0,0 0 0,1 0 0,0-1 0,0 0 0,0 0 0,1-1 0,-1 0 0,1-1 0,-1 0 0,1 0 0,0-1 0,0 0 0,17 0 0,-15-1 0,0 1 0,1 0 0,-1 1 0,0 0 0,0 1 0,0 0 0,-1 1 0,17 7 0,-6 1 0,-1 2 0,25 19 0,-37-26 0,-1 0 0,0 1 0,0 0 0,0 0 0,-1 1 0,0-1 0,8 18 0,-6-9 0,-2 0 0,0 0 0,-1 1 0,-1-1 0,0 1 0,-1 0 0,-1 0 0,-1 0 0,-1 21 0,0-26 0,-1-1 0,0 1 0,0-1 0,-6 23 0,5-29 0,0-1 0,0 0 0,-1 0 0,0 0 0,0-1 0,0 1 0,0-1 0,-1 1 0,1-1 0,-1 0 0,0 0 0,-1-1 0,-5 5 0,-11 6 0,1 1 0,0 1 0,1 1 0,0 1 0,2 1 0,0 0 0,1 1 0,1 1 0,1 0 0,-21 43 0,24-44 0,0-1 0,-1 0 0,-2-1 0,1 0 0,-2-1 0,0-1 0,-20 16 0,2-1 0,16-17 0,-1-1 0,-1 0 0,0-2 0,-1 0 0,0-1 0,-27 9 0,6-2 0,-16 11 0,30-14 0,0-1 0,-2-2 0,-53 15 0,4-12 0,0-4 0,-128 0 0,182-9 0,1 1 0,-46 11 0,17-2 0,-8 2 0,38-7 0,-1-2 0,-34 4 0,50-8 0,0 0 0,0 0 0,0-1 0,0 0 0,-1 0 0,2 0 0,-1-1 0,0 0 0,0-1 0,1 1 0,-1-1 0,-8-6 0,-44-25 0,-24-18 0,74 45 0,0 0 0,1 0 0,0-1 0,0-1 0,1 1 0,-11-17 0,9 11 0,-11-18 0,-21-45 0,36 64 0,0 1 0,1-1 0,1 0 0,0 0 0,0 0 0,1 0 0,0-19 0,2 20 0,0 0 0,1 0 0,0 0 0,1 0 0,0 0 0,1 0 0,0 0 0,1 1 0,1 0 0,-1-1 0,2 1 0,-1 1 0,2-1 0,-1 1 0,1 0 0,1 1 0,0 0 0,0 0 0,1 0 0,11-7 0,-14 11 0,-1 0 0,1 0 0,-1 0 0,0-1 0,-1 1 0,1-1 0,-1 0 0,0-1 0,-1 1 0,6-14 0,-8 17 0,0 0 0,0-1 0,0 1 0,-1 0 0,0-1 0,0 1 0,0 0 0,0-1 0,0 1 0,0-1 0,-1 1 0,0 0 0,0-1 0,0 1 0,0 0 0,0 0 0,0 0 0,-1 0 0,0 0 0,1 0 0,-1 0 0,0 0 0,-1 1 0,1-1 0,-4-2 0,-39-34 0,32 29 0,0-1 0,1 0 0,0-1 0,-18-24 0,23 26 0,1 0 0,-1 0 0,0 1 0,-1 0 0,0 0 0,-1 1 0,0 0 0,0 0 0,-1 1 0,1 1 0,-2-1 0,1 2 0,-1-1 0,1 2 0,-1-1 0,-13-2 0,-57-15 0,44 10 0,-1 2 0,-1 2 0,-61-5 0,93 12 0,-86-2 0,-97 8 0,188-5 0,-1 1 0,1-1 0,-1 0 0,1 1 0,0 0 0,-1 0 0,1-1 0,0 1 0,-1 1 0,1-1 0,0 0 0,0 0 0,0 1 0,0 0 0,0-1 0,0 1 0,1 0 0,-1 0 0,0 0 0,1 0 0,-1 0 0,1 0 0,0 0 0,0 0 0,0 1 0,-1 3 0,-1 5 0,1 0 0,0 0 0,1 0 0,0 22 0,1-22 0,0 0 0,-1 0 0,-1 0 0,-2 12 0,-2-10 0,0-1 0,-1 1 0,-1-1 0,0 0 0,-13 14 0,10-11 0,7-10 0,-1-1 0,0 1 0,0-1 0,0 0 0,0 0 0,0 0 0,-1-1 0,0 0 0,0 0 0,0 0 0,0-1 0,0 0 0,0 0 0,-1 0 0,1-1 0,-9 1 0,-13 0 0,0-1 0,-45-4 0,19 0 0,23 1 0,16 1 0,-1 1 0,1 0 0,-1 1 0,-18 3 0,30-3 0,0 0 0,1 0 0,-1 0 0,0 1 0,1-1 0,-1 1 0,1 0 0,-1 0 0,1 0 0,0 0 0,0 1 0,0-1 0,0 1 0,0 0 0,1 0 0,-1 0 0,1 0 0,0 1 0,0-1 0,0 0 0,-2 6 0,-1 3 0,1-1 0,-2 0 0,-12 20 0,14-26 0,1-1 0,-1 0 0,0 0 0,0-1 0,0 1 0,0-1 0,0 0 0,-1 0 0,0 0 0,1-1 0,-8 3 0,-32 12 0,-1-2 0,-58 12 0,90-23 0,1-1 0,0 2 0,0-1 0,-17 11 0,-15 5 0,37-16 0,0 0 0,1 0 0,-1 1 0,1-1 0,0 1 0,0 1 0,1-1 0,-1 1 0,-7 11 0,7-9 0,-1 0 0,-1 0 0,1 0 0,-13 8 0,5-3 0,1 0 0,0 0 0,1 1 0,0 1 0,1 0 0,1 1 0,1 0 0,-10 22 0,2-9 0,-23 32 0,-4-7 0,-31 43 0,74-95 0,1 0 0,0 0 0,0 0 0,-1 0 0,1 0 0,1 0 0,-1 0 0,0 0 0,0 0 0,1 1 0,-1-1 0,1 0 0,0 0 0,0 1 0,0-1 0,0 0 0,0 1 0,1 3 0,0-5 0,0 1 0,0 0 0,0-1 0,0 1 0,0-1 0,0 0 0,1 1 0,-1-1 0,0 0 0,1 0 0,0 1 0,-1-1 0,1 0 0,-1-1 0,1 1 0,0 0 0,0 0 0,0-1 0,-1 1 0,1-1 0,0 0 0,0 1 0,2-1 0,20 2 0,0-1 0,42-3 0,22 1 0,-83 2 0,0-1 0,0 1 0,-1 0 0,1 1 0,-1-1 0,1 1 0,-1 0 0,0 0 0,0 1 0,0-1 0,0 1 0,0-1 0,0 1 0,0 1 0,-1-1 0,0 0 0,0 1 0,0 0 0,0 0 0,0 0 0,-1 0 0,0 0 0,1 0 0,1 6 0,0 3 0,1 1 0,-2-1 0,0 1 0,0 0 0,-1 0 0,0 27 0,-2-35 0,0 1 0,-1-1 0,0 1 0,0-1 0,0 0 0,-1 0 0,1 1 0,-2-1 0,1 0 0,-1 0 0,0-1 0,0 1 0,0-1 0,-1 1 0,-4 4 0,0-2 0,1-1 0,-1-1 0,0 1 0,-1-1 0,1-1 0,-1 1 0,0-2 0,-18 8 0,-146 63 0,96-33 0,63-33 0,-1 0 0,0-1 0,0-1 0,-1 0 0,0-2 0,-26 8 0,-14-1 0,1 3 0,0 2 0,2 3 0,-61 31 0,87-37 0,-35 27 0,5-4 0,36-22 0,1 0 0,1 1 0,-22 24 0,0-1 0,12-12 0,13-11 0,-2-1 0,-21 16 0,31-26 0,0-1 0,0 0 0,0 0 0,-1 0 0,1-1 0,-1-1 0,0 1 0,1-1 0,-11 0 0,6 0 0,0-1 0,0-1 0,0 0 0,0-1 0,-18-3 0,23 3 0,1-1 0,1-1 0,-1 1 0,0-1 0,1 0 0,-1 0 0,1-1 0,0 0 0,0 0 0,0-1 0,-6-6 0,3 3 0,0 1 0,0 1 0,-1-1 0,0 2 0,-17-8 0,16 7 0,-1 0 0,1 0 0,0-1 0,-13-10 0,0-4 0,2-1 0,0 0 0,-18-27 0,36 43 0,0-1 0,1 0 0,0 0 0,1 0 0,-1 0 0,1 0 0,0 0 0,1-1 0,0 1 0,0-9 0,0-16 0,3-35 0,1 20 0,-3 31 0,-1 3 0,1 0 0,1 0 0,0 0 0,1 1 0,0-1 0,1 0 0,0 0 0,10-21 0,-9 25 0,1-3 0,1 0 0,1 0 0,0 1 0,1-1 0,0 2 0,10-12 0,-8 11 0,-2 0 0,1 0 0,11-21 0,-14 20 0,1 0 0,1 0 0,0 1 0,13-13 0,20-15 0,46-60 0,-83 94 0,0-1 0,-1 1 0,0-1 0,0 0 0,0-1 0,-1 1 0,0 0 0,0-1 0,0-7 0,4-63 0,-6 57 0,1 0 0,4-24 0,0 16 0,1-39 0,-5 40 0,10-50 0,-10 73 0,1-1 0,-1 1 0,1 0 0,0 0 0,0 0 0,1 0 0,-1 0 0,1 0 0,0 1 0,0-1 0,5-3 0,43-33 0,-8 8 0,77-74 0,-112 99 0,-1 0 0,0 0 0,-1-1 0,0 0 0,0 0 0,-1-1 0,0 1 0,0-1 0,-1 0 0,0 0 0,4-15 0,7-34 0,15-110 0,-24 136 0,2 1 0,17-50 0,-7 27 0,-12 33 0,-3 12 0,-1 0 0,1 1 0,1-1 0,8-15 0,-11 21 0,1 0 0,0 1 0,1-1 0,-1 1 0,0 0 0,1 0 0,-1 0 0,1 0 0,0 0 0,0 0 0,0 1 0,0-1 0,0 1 0,0 0 0,0 0 0,0 0 0,6-1 0,8 0 0,-1 1 0,0 1 0,0 1 0,1 0 0,-1 1 0,0 0 0,24 8 0,11 1 0,-39-9 0,0 0 0,1 0 0,-1-2 0,21 0 0,-29 0 0,1-1 0,-1 0 0,0 0 0,0 0 0,0 0 0,0 0 0,0-1 0,0 0 0,-1 0 0,1 0 0,0 0 0,-1-1 0,1 1 0,-1-1 0,0 0 0,0 0 0,3-4 0,14-16 0,0 0 0,37-29 0,-32 31 0,-2-2 0,22-26 0,-10 4 0,43-74 0,-68 105 0,-1 0 0,2 1 0,0 0 0,12-11 0,-12 14 0,-1 0 0,-1 0 0,0-1 0,-1-1 0,0 0 0,9-18 0,0-2 0,2 0 0,1 0 0,33-38 0,-30 40 0,-13 17 0,1 1 0,0 0 0,1 1 0,0 1 0,0 0 0,21-13 0,88-39 0,-29 16 0,-67 32 0,-11 7 0,-1 0 0,0-1 0,0 0 0,16-16 0,-9 5 0,-5 7 0,-1-1 0,-1-1 0,0 0 0,-1-1 0,-1 0 0,11-18 0,16-28 0,11-18 0,-45 72 0,0-1 0,-1 1 0,0-1 0,-1 0 0,0 0 0,0 0 0,0 0 0,0-13 0,-3 16 0,0 1 0,1 0 0,-1 0 0,-1 0 0,1 0 0,-1 1 0,1-1 0,-1 0 0,0 0 0,0 1 0,-1-1 0,-4-4 0,-14-28 0,16 18 0,1 0 0,1 0 0,1-1 0,1 1 0,0-1 0,2-22 0,0 18 0,-1 0 0,-1 0 0,-6-31 0,-29-99 0,32 129 0,1 0 0,1-1 0,1 1 0,2-1 0,0 1 0,1 0 0,8-35 0,5-69 0,-12 103 0,0-1 0,2 0 0,1 1 0,2 0 0,9-25 0,-7 23 0,-1-1 0,-1 0 0,7-50 0,-13 49 0,1-8 0,10-48 0,25-97 0,-38 179 0,1 0 0,0-1 0,0 1 0,0 0 0,0 0 0,1 0 0,-1 0 0,1 1 0,-1-1 0,1 0 0,0 1 0,0-1 0,1 1 0,-1-1 0,0 1 0,1 0 0,-1 0 0,1 0 0,0 1 0,0-1 0,3-1 0,5-2 0,1 1 0,0 1 0,0 0 0,17-2 0,27-7 0,-30 4 0,1 1 0,0 2 0,1 1 0,33-2 0,114 7 0,-71 1 0,-55-3 0,-25 0 0,0 1 0,0 1 0,0 0 0,45 10 0,-28-3 0,0-1 0,0-3 0,0-1 0,81-6 0,-30 1 0,586 2 0,-674 1 0,0-1 0,0-1 0,0 1 0,0 0 0,0-1 0,0 0 0,0 0 0,0 0 0,0-1 0,0 1 0,0-1 0,-1 0 0,1 0 0,-1 0 0,1 0 0,4-5 0,-6 5 0,0-1 0,-1 1 0,1-1 0,-1 0 0,0 1 0,0-1 0,0 0 0,0 0 0,0 1 0,-1-1 0,1 0 0,-1 0 0,0 0 0,1 0 0,-1 0 0,-1 0 0,1 0 0,0 1 0,-1-1 0,1 0 0,-1 0 0,0 0 0,0 0 0,-3-4 0,1 0 0,-1 0 0,-1 0 0,1 0 0,-1 1 0,0-1 0,-1 1 0,1 0 0,-1 1 0,0-1 0,-1 1 0,1 1 0,-11-7 0,-14-6 0,-51-21 0,54 26 0,-80-45 0,-11-4 0,107 55 0,0 0 0,1 0 0,-1-1 0,2 0 0,-1-1 0,1 0 0,0-1 0,1 0 0,0-1 0,0 0 0,1 0 0,1-1 0,-12-20 0,10 14 0,2 0 0,0-1 0,1 0 0,1 0 0,0 0 0,2-1 0,0 1 0,1-1 0,0-20 0,4-498 0,-2 531 0,0 1 0,0 0 0,-1-1 0,0 1 0,0 0 0,0 0 0,0 0 0,-1 0 0,-5-10 0,7 14 0,-1-1 0,-1 1 0,1-1 0,0 1 0,0 0 0,0 0 0,-1-1 0,1 1 0,-1 0 0,1 0 0,-1 0 0,1 1 0,-1-1 0,1 0 0,-1 0 0,0 1 0,0-1 0,1 1 0,-1 0 0,0-1 0,0 1 0,1 0 0,-1 0 0,0 0 0,0 0 0,1 1 0,-1-1 0,0 0 0,0 1 0,1-1 0,-1 1 0,0-1 0,-2 3 0,-73 37 0,70-36 0,0 0 0,0 1 0,1 0 0,-1 0 0,1 0 0,-10 12 0,10-11 0,1-1 0,-1 1 0,0-1 0,0 0 0,-1 0 0,1-1 0,-10 5 0,3-3 0,-1 0 0,0-1 0,-1-1 0,1 0 0,-1-1 0,1-1 0,-1 0 0,0-1 0,0 0 0,0-1 0,0-1 0,0-1 0,0 0 0,-18-5 0,11 0 0,0-1 0,0-1 0,1-1 0,0-1 0,1-1 0,0 0 0,-18-17 0,29 23 0,0-1 0,0 2 0,-1-1 0,1 1 0,-1 0 0,0 1 0,-1 0 0,-14-3 0,-6 1 0,-50-3 0,74 9 0,-7-2 0,0-1 0,-1 0 0,1 0 0,0-2 0,0 0 0,-13-6 0,-78-48 0,11 7 0,52 31 0,0 3 0,-2 1 0,0 3 0,0 1 0,-49-7 0,89 19 0,1 0 0,-1 1 0,1 0 0,0-1 0,-1 1 0,1 1 0,-1-1 0,1 0 0,0 1 0,-1 0 0,1-1 0,0 1 0,0 1 0,-1-1 0,1 0 0,0 1 0,-5 3 0,5-2 0,1 0 0,0 0 0,0 0 0,0 0 0,0 0 0,0 1 0,0-1 0,1 1 0,0-1 0,0 1 0,0-1 0,0 1 0,0 0 0,1-1 0,-1 1 0,1 5 0,2 83 0,0-72 0,-1 0 0,0 0 0,-2 0 0,-1 0 0,-7 37 0,4-41 0,-1-1 0,0 0 0,-1 0 0,0 0 0,-1-1 0,-1 0 0,-1-1 0,-10 12 0,-14 14 0,-57 49 0,14-14 0,65-63 0,-2 0 0,1-1 0,-17 9 0,-18 14 0,30-19 0,5-5 0,0 2 0,1-1 0,-15 18 0,-78 86 0,77-85 0,-2-1 0,-49 37 0,67-56 0,-12 9 0,-1-1 0,-1-1 0,0-1 0,-1-1 0,-32 10 0,40-16 0,0-1 0,0-1 0,-1-1 0,1-1 0,-1 0 0,-34 1 0,51-5 0,-14-1 0,-1 1 0,0 0 0,1 2 0,0 0 0,-1 1 0,1 1 0,0 1 0,-28 11 0,21-5 0,0 2 0,0 1 0,1 1 0,-34 29 0,43-32 0,-2-1 0,1-1 0,-20 9 0,19-10 0,1 0 0,0 0 0,-22 19 0,-5 8 0,27-24 0,0 1 0,-24 26 0,35-34 0,0 1 0,0-1 0,0 1 0,1 0 0,0 0 0,0 1 0,1-1 0,0 0 0,0 1 0,0 0 0,-1 13 0,1 10 0,1 0 0,2 0 0,1-1 0,1 1 0,1 0 0,2-1 0,1 0 0,13 34 0,-15-46 0,-1 1 0,0 0 0,-2 1 0,0-1 0,0 0 0,-3 26 0,0-23 0,2 0 0,0 1 0,1-1 0,6 24 0,1-6 0,-3 0 0,3 41 0,2 20 0,17 77 0,0-26 0,-23-127 0,-2-10 0,0 0 0,0-1 0,1 1 0,1-1 0,0 0 0,1 0 0,0-1 0,15 23 0,-13-23 0,0 0 0,0 1 0,-1 0 0,9 26 0,-10-23 0,1 0 0,1-1 0,10 16 0,23 38 0,-32-52 0,0 0 0,2 0 0,0-1 0,19 21 0,-17-24 0,-1 1 0,-1 0 0,0 0 0,0 2 0,14 27 0,-21-35 0,1-1 0,1 1 0,0-1 0,0 0 0,0-1 0,1 0 0,0 0 0,0 0 0,0 0 0,1-1 0,0-1 0,0 1 0,0-1 0,1-1 0,-1 1 0,1-1 0,0-1 0,0 0 0,0 0 0,0-1 0,13 1 0,325-2 0,-156-2 0,-150 1 0,-16 0 0,-1 1 0,26 4 0,-43-3 0,0 0 0,0 0 0,0 1 0,0 0 0,0 1 0,-1 0 0,1 0 0,-1 0 0,1 1 0,-1 0 0,7 6 0,-2-1 0,-2 0 0,1 1 0,-1 1 0,-1-1 0,0 1 0,-1 1 0,0-1 0,0 1 0,-1 1 0,-1-1 0,0 1 0,-1 0 0,0 0 0,3 22 0,-6-26 0,0-1 0,1 1 0,1-1 0,-1 1 0,1-1 0,1 0 0,-1 0 0,1 0 0,1 0 0,-1-1 0,1 1 0,10 10 0,-10-12 0,0 1 0,0-1 0,-1 1 0,5 10 0,-8-13 0,1-1 0,-1 1 0,1-1 0,0 1 0,0-1 0,0 0 0,1 0 0,-1 0 0,1 0 0,-1 0 0,1 0 0,0-1 0,0 1 0,0-1 0,1 0 0,-1 0 0,0 0 0,1 0 0,-1-1 0,1 0 0,0 1 0,3 0 0,-3-2 0,-1 1 0,1-1 0,-1 0 0,1 0 0,-1 0 0,1 0 0,-1 0 0,1-1 0,-1 0 0,0 1 0,1-1 0,-1 0 0,0-1 0,1 1 0,-1-1 0,5-2 0,0-3 0,-1 1 0,1-1 0,-1 0 0,8-11 0,-7 9 0,0 0 0,0 0 0,12-9 0,7-1 0,0 0 0,1 1 0,1 2 0,0 1 0,49-18 0,-62 27 0,0-1 0,-1 0 0,16-11 0,-17 10 0,-1 0 0,1 1 0,0 1 0,18-6 0,35-6 0,71-30 0,-108 38 0,0 2 0,1 0 0,0 3 0,45-4 0,-22 3 0,100-1 0,-30 3 0,-120 3 0,-1 1 0,1-1 0,-1 0 0,0-1 0,0 1 0,1 0 0,-1-1 0,0 0 0,0 0 0,-1 0 0,1 0 0,0 0 0,-1 0 0,1-1 0,-1 0 0,0 1 0,4-7 0,3-5 0,-1 0 0,11-24 0,-12 22 0,60-102 0,-31 56 0,-23 38 0,-2-1 0,12-39 0,-17 42 0,2 0 0,1 1 0,0 0 0,14-22 0,-13 26 0,-1 0 0,-1 0 0,-1-1 0,0-1 0,4-21 0,14-39 0,11-7 0,43-162 0,-73 211 0,4-70 0,-9 75 0,1 1 0,2-1 0,11-43 0,38-87 0,-53 159 0,1 1 0,0-1 0,0 1 0,0 0 0,1-1 0,-1 1 0,0 0 0,4-4 0,-5 6 0,1 0 0,-1-1 0,1 1 0,-1 0 0,1 0 0,-1-1 0,1 1 0,-1 0 0,1 0 0,-1 0 0,1 0 0,-1 0 0,1 0 0,-1 0 0,1 0 0,0 0 0,-1 0 0,1 0 0,-1 0 0,1 0 0,-1 0 0,1 1 0,-1-1 0,1 0 0,-1 0 0,1 0 0,-1 1 0,1-1 0,-1 0 0,0 1 0,1-1 0,-1 1 0,1-1 0,-1 0 0,0 1 0,1-1 0,-1 1 0,0-1 0,0 1 0,1-1 0,-1 1 0,0-1 0,0 1 0,0-1 0,1 2 0,6 11 0,-1 1 0,0 0 0,5 17 0,-7-19 0,0 1 0,1-1 0,0 0 0,12 19 0,-14-27 0,0-1 0,0 1 0,0-1 0,0 0 0,0 0 0,1 0 0,-1-1 0,1 1 0,0-1 0,0 0 0,0 0 0,0 0 0,0-1 0,0 1 0,0-1 0,1 0 0,-1 0 0,6 0 0,-2 0 0,0 0 0,1-1 0,-1 0 0,0 0 0,11-2 0,-16 1 0,0 0 0,0 1 0,0-1 0,0-1 0,-1 1 0,1 0 0,0-1 0,-1 1 0,1-1 0,-1 0 0,0 0 0,0 0 0,0 0 0,1 0 0,-2 0 0,1 0 0,0-1 0,1-3 0,3-4 0,0-1 0,0 1 0,1-1 0,0 2 0,1-1 0,0 1 0,0 0 0,1 1 0,0 0 0,1 1 0,0-1 0,0 2 0,14-8 0,-16 10 0,-1-1 0,0-1 0,0 1 0,0-1 0,-1 0 0,0 0 0,10-14 0,-9 12 0,0 0 0,0 0 0,1 0 0,14-10 0,30-21 0,-2-3 0,70-72 0,-94 87 0,-11 12 0,79-72 0,-52 48 0,-35 31 0,0 1 0,1 0 0,-1 0 0,2 1 0,-1-1 0,1 2 0,0-1 0,0 2 0,0-1 0,11-3 0,86-26 0,122-57 0,-213 83 0,6-2 0,-1 2 0,40-13 0,-26 12 0,39-18 0,15-4 0,98-40 0,-61 21 0,-115 45 0,1-1 0,-1 1 0,0-2 0,-1 0 0,0 0 0,12-12 0,15-11 0,137-87 0,-167 112 0,0-1 0,-1 0 0,1 0 0,-1-1 0,-1 0 0,1 0 0,-1 0 0,0 0 0,4-11 0,-4 7 0,2 1 0,-1 0 0,1 0 0,9-11 0,-4 9 0,1 0 0,1 1 0,20-14 0,-19 15 0,-1 0 0,24-25 0,-33 30 0,-1 0 0,1 0 0,-1-1 0,-1 1 0,1-1 0,-1 0 0,0 0 0,0 0 0,0 0 0,-1 0 0,0 0 0,0-10 0,0-13 0,-4-42 0,0 24 0,3 29 0,-1 0 0,-1 0 0,0-1 0,-2 1 0,0 0 0,0 1 0,-2-1 0,0 1 0,-1 0 0,-1 1 0,-1-1 0,0 1 0,-1 1 0,-1 0 0,-20-22 0,9 16 0,-1 2 0,0 0 0,-2 2 0,-28-16 0,40 24 0,1-1 0,1 0 0,-1-1 0,2 0 0,0-1 0,0 0 0,1-1 0,0 0 0,-13-27 0,-10-14 0,24 40 0,0 0 0,1 0 0,1-1 0,1 0 0,-6-22 0,-11-81 0,16 51 0,5-126 0,4 88 0,-5-5 0,4-118 0,0 219 0,-1 1 0,1-1 0,0 1 0,1 0 0,0 0 0,0 0 0,1 0 0,0 0 0,0 0 0,0 1 0,1 0 0,1 0 0,-1 0 0,1 1 0,9-8 0,-1 2 0,0 1 0,1 1 0,0 0 0,1 1 0,0 1 0,22-9 0,12-4 0,54-19 0,-50 27 0,101-12 0,-150 24 0,12-2 0,0-1 0,0 0 0,23-11 0,-31 11 0,1 0 0,-1 0 0,1 1 0,-1 0 0,1 1 0,0 0 0,0 1 0,0 0 0,0 0 0,0 1 0,0 0 0,0 1 0,16 3 0,-5 3 0,0 0 0,-1 2 0,1 0 0,-2 2 0,0 0 0,0 1 0,31 26 0,-35-27 0,1 1 0,0-2 0,0 0 0,1-1 0,0-1 0,1-1 0,25 8 0,-28-10 0,-1 0 0,20 11 0,-23-10 0,0-1 0,0 0 0,0-1 0,1 0 0,15 3 0,-9-3 0,1 0 0,-1 1 0,0 1 0,0 1 0,0 1 0,21 12 0,93 70 0,-120-81 0,-1 1 0,16 20 0,14 11 0,-25-24 0,-1 0 0,0 1 0,-1 1 0,-1 0 0,14 29 0,-15-28 0,-3-4 0,-2 1 0,0 0 0,0 0 0,-2 1 0,0-1 0,-1 2 0,-1-1 0,-1 0 0,0 0 0,-2 1 0,-1 19 0,3-15 0,0-1 0,1 1 0,9 29 0,-7-28 0,-4-21 0,0-1 0,-1 1 0,1 0 0,0-1 0,0 1 0,0 0 0,1-1 0,-1 0 0,1 1 0,-1-1 0,1 0 0,0 0 0,0 0 0,0 0 0,0 0 0,0 0 0,0 0 0,1-1 0,-1 1 0,0-1 0,1 0 0,0 1 0,-1-1 0,1-1 0,-1 1 0,1 0 0,0 0 0,0-1 0,-1 0 0,1 1 0,0-1 0,0 0 0,0-1 0,-1 1 0,1 0 0,3-2 0,11-1 0,0-1 0,0-1 0,0 0 0,24-13 0,-31 14 0,-2 0 0,1-1 0,-1 1 0,0-1 0,0-1 0,-1 1 0,1-2 0,-1 1 0,-1-1 0,1 0 0,6-9 0,2-6 0,-1-1 0,14-31 0,-20 39 0,3-6 0,23-29 0,-21 32 0,20-36 0,-32 52 0,0-1 0,0 1 0,0 0 0,0-1 0,1 1 0,-1 0 0,1 0 0,0 0 0,0 0 0,0 0 0,0 0 0,0 1 0,0-1 0,0 0 0,0 1 0,1 0 0,-1 0 0,0 0 0,4-2 0,-2 3 0,1 0 0,-1 0 0,1 0 0,-1 0 0,0 1 0,1-1 0,-1 1 0,0 0 0,1 1 0,6 2 0,22 9 0,-1 1 0,0 2 0,45 29 0,-69-40 0,1 0 0,0-1 0,0 0 0,0 0 0,0-1 0,1-1 0,-1 1 0,1-1 0,0-1 0,0 0 0,18 0 0,6-4 0,1 0 0,37-10 0,-38 6 0,54-3 0,-83 10 0,0 0 0,0 0 0,0-1 0,0 0 0,0 0 0,0 0 0,0 0 0,-1-1 0,1 1 0,-1-1 0,1-1 0,-1 1 0,1-1 0,-1 1 0,0-1 0,0 0 0,-1-1 0,1 1 0,0-1 0,-1 1 0,0-1 0,0 0 0,3-5 0,-3 5 0,-6 13 0,-11 16 0,-40 58 0,35-52 0,-24 31 0,36-51 0,0 0 0,1 1 0,0 0 0,1 0 0,0 0 0,1 1 0,-4 20 0,3-13 0,-14 37 0,9-35 0,1-6 0,2 1 0,1 0 0,-7 25 0,3 4 0,2 1 0,2 0 0,0 65 0,6-100 0,1-4 0,-1 0 0,0 0 0,-1 0 0,0 0 0,0 0 0,-3 8 0,3-14 0,0 1 0,0-1 0,0 0 0,0 0 0,-1 0 0,1 0 0,-1 0 0,0 0 0,1 0 0,-1 0 0,0-1 0,0 1 0,0-1 0,0 1 0,0-1 0,-1 0 0,1 0 0,0 0 0,0 0 0,-1 0 0,1 0 0,-1-1 0,-4 2 0,-19 0 0,1 0 0,-1-2 0,0-1 0,0-1 0,1-1 0,-1-1 0,-33-10 0,47 11 0,1 1 0,-1 0 0,1 1 0,-1 0 0,0 1 0,0 0 0,0 1 0,1 0 0,-1 1 0,1 0 0,-1 1 0,1 0 0,0 1 0,-12 5 0,7-2 0,-2 0 0,0 0 0,0 2 0,1 0 0,-30 22 0,44-29 0,0 0 0,1 0 0,-1 0 0,1 0 0,0 1 0,0-1 0,0 1 0,0-1 0,0 1 0,0 0 0,1 0 0,0 0 0,-1 0 0,1 0 0,0 0 0,0 0 0,1 0 0,-1 1 0,1-1 0,-1 0 0,1 0 0,0 1 0,0-1 0,1 0 0,-1 1 0,1-1 0,-1 0 0,1 0 0,0 0 0,0 0 0,0 0 0,1 0 0,-1 0 0,1 0 0,0 0 0,2 3 0,1 0 0,-1-1 0,1 0 0,0 0 0,0 0 0,0-1 0,0 1 0,1-1 0,0 0 0,0-1 0,0 0 0,0 0 0,11 4 0,1-2 0,1 0 0,-1-1 0,26 2 0,-40-5 0,0-1 0,0 1 0,-1-1 0,1 1 0,0 0 0,-1 1 0,1-1 0,-1 0 0,1 1 0,-1 0 0,0 0 0,1 0 0,-1 0 0,0 1 0,0-1 0,-1 1 0,1 0 0,0 0 0,-1 0 0,0 0 0,3 5 0,-2-1 0,0 1 0,0 0 0,-1 0 0,0 0 0,0 0 0,-1 0 0,0 0 0,-1 1 0,0 8 0,0-4 0,-5 116 0,3-115 0,-1 0 0,0-1 0,0 1 0,-1-1 0,-1 0 0,0 0 0,-9 15 0,-7 9 0,5-8 0,-1-1 0,-1-1 0,-32 38 0,40-57 0,0-1 0,0 1 0,-1-2 0,0 1 0,-1-2 0,1 1 0,-1-2 0,0 1 0,-18 3 0,9-2 0,-36 16 0,34-10 0,-1-2 0,0-1 0,-40 11 0,52-17 0,-1-1 0,0-1 0,0 1 0,0-2 0,0 0 0,0 0 0,1-2 0,-1 1 0,-15-5 0,19 3 0,1-1 0,0 1 0,0-2 0,0 1 0,0-1 0,1 0 0,-12-11 0,-30-19 0,34 27 0,-1 0 0,1 0 0,0 0 0,1-2 0,0 0 0,0 0 0,1-2 0,-18-18 0,26 24 0,-1 1 0,0-1 0,0 1 0,0 1 0,0-1 0,-1 1 0,1 0 0,-1 1 0,0-1 0,-15-4 0,10 5 0,0 0 0,0 0 0,0 1 0,0 1 0,0 0 0,-15 1 0,24 0 0,0 1 0,1-1 0,-1 1 0,0-1 0,0 1 0,1 0 0,-1 0 0,0 0 0,1 0 0,-1 1 0,1-1 0,0 1 0,-1 0 0,1-1 0,0 1 0,0 0 0,0 0 0,0 0 0,0 1 0,1-1 0,-1 0 0,1 1 0,-1-1 0,1 1 0,0-1 0,0 1 0,0 0 0,0-1 0,1 1 0,-1 0 0,0 4 0,-1 10 0,1 1 0,0 0 0,2-1 0,2 20 0,-1-8 0,-3 4 0,-1 0 0,-11 55 0,2-14 0,9-65 0,0 1 0,-1-1 0,0 0 0,0 0 0,-1 0 0,0-1 0,-1 1 0,0-1 0,0 0 0,-9 10 0,-11 11 0,-37 33 0,32-34 0,5-4 0,-43 46 0,61-61 0,0 0 0,0 0 0,1 1 0,1-1 0,-1 1 0,-5 17 0,5-12 0,0 0 0,-1 0 0,-1-1 0,0 0 0,-19 24 0,-60 57 0,41-47 0,37-37 0,-5 3 0,0 1 0,2 0 0,0 1 0,0 0 0,-15 32 0,3 4 0,-31 72 0,49-107 0,1 1 0,1-1 0,0 1 0,1 0 0,0 28 0,3-43 0,-1 6 0,1 0 0,1 0 0,-1 0 0,1 0 0,5 16 0,-5-23 0,0 1 0,0-1 0,0 0 0,1 1 0,-1-1 0,1 0 0,-1 0 0,1 0 0,0 0 0,0 0 0,0 0 0,0-1 0,0 1 0,0 0 0,0-1 0,1 0 0,-1 0 0,1 1 0,-1-1 0,1-1 0,-1 1 0,1 0 0,-1-1 0,4 1 0,14 1 0,1-1 0,0 0 0,-1-2 0,1-1 0,-1 0 0,0-1 0,21-7 0,9 0 0,-39 8 0,-1 0 0,0 1 0,0 0 0,1 1 0,20 1 0,-28 0 0,-1-1 0,1 1 0,-1 0 0,1 0 0,-1 0 0,1 0 0,-1 0 0,0 0 0,1 1 0,-1-1 0,0 1 0,0 0 0,0-1 0,0 1 0,0 0 0,0 0 0,-1 0 0,1 0 0,-1 1 0,1-1 0,-1 0 0,0 1 0,0-1 0,0 1 0,0-1 0,0 1 0,-1-1 0,1 4 0,0 0 0,-1 0 0,1-1 0,-1 1 0,-1-1 0,1 1 0,-1 0 0,0-1 0,0 1 0,-1-1 0,1 1 0,-1-1 0,0 0 0,-1 0 0,-5 10 0,-4 3 0,-1-1 0,-25 26 0,11-13 0,21-23 0,-1 1 0,0-1 0,-1 0 0,1 0 0,-1-1 0,-1 0 0,1 0 0,-1-1 0,0 0 0,-1-1 0,1 0 0,-1 0 0,1-1 0,-1 0 0,0-1 0,0 0 0,0-1 0,-1 0 0,1 0 0,-15-2 0,-13 1 0,25 2 0,-1-2 0,1 0 0,0 0 0,-1-2 0,1 1 0,0-2 0,0 1 0,0-2 0,-18-6 0,-18-14 0,-56-19 0,80 34 0,-15-4 0,-48-9 0,62 16 0,-13 0 0,-1 1 0,0 3 0,-79 4 0,30 0 0,87-2 0,-18 0 0,-1 0 0,1 1 0,0 1 0,-38 9 0,53-9 0,1-1 0,-1 1 0,1 0 0,-1 0 0,1 1 0,0-1 0,-1 1 0,1 0 0,0 0 0,1 0 0,-1 0 0,1 1 0,-1 0 0,1 0 0,0-1 0,1 2 0,-1-1 0,1 0 0,-1 1 0,1-1 0,0 1 0,1-1 0,-1 1 0,1 0 0,-1 7 0,-4 50 0,6-47 0,-1 1 0,0-1 0,-1 0 0,-1 0 0,-1 0 0,-10 28 0,12-40 0,-1 1 0,0-1 0,0 1 0,0-1 0,0 0 0,0 0 0,0 0 0,-1-1 0,0 1 0,1-1 0,-1 0 0,-4 2 0,-53 19 0,50-19 0,-15 3 0,-1-1 0,1-2 0,-2 0 0,1-2 0,0-1 0,-28-3 0,-60 4 0,101 1 0,1 0 0,-1 1 0,1 0 0,0 1 0,0 0 0,1 1 0,0 1 0,0 0 0,-13 10 0,-20 10 0,-23 14 0,-41 22 0,96-56 0,-1-2 0,1 0 0,-1 0 0,0-1 0,-1-1 0,-21 3 0,22-5 0,0 2 0,1 0 0,-1 0 0,1 1 0,0 1 0,-21 10 0,-72 47 0,72-40 0,22-14 0,1 1 0,0 0 0,1 0 0,0 1 0,0 0 0,1 1 0,-10 15 0,-7 9 0,14-23 0,0 0 0,-1-1 0,0 0 0,-20 12 0,-15 12 0,-60 45 0,67-52 0,1 2 0,-44 43 0,80-69 0,0 0 0,0 1 0,0 0 0,1-1 0,0 1 0,0 1 0,0-1 0,1 0 0,-1 1 0,1-1 0,1 1 0,-1 0 0,1-1 0,0 1 0,0 0 0,1 0 0,0 11 0,0-10 0,2 0 0,-1 0 0,1 0 0,0 0 0,0 0 0,1 0 0,0-1 0,0 1 0,1-1 0,-1 0 0,1 0 0,1 0 0,-1-1 0,7 7 0,-6-6 0,0 0 0,-1 0 0,0 0 0,0 0 0,-1 0 0,0 1 0,0 0 0,0 0 0,-1 0 0,0 0 0,-1 0 0,1 0 0,0 11 0,0 12 0,-5 61 0,1-41 0,0-6 0,2 65 0,1-97 0,1-1 0,0 1 0,0-1 0,1 0 0,0 0 0,1 0 0,6 13 0,0-3 0,-1 1 0,7 26 0,-10-26 0,2-1 0,13 28 0,-17-42 0,1-1 0,0 0 0,0-1 0,0 1 0,0-1 0,8 5 0,15 17 0,-13-7 0,-1 0 0,-1 1 0,-1 1 0,17 43 0,3 5 0,-13-29 0,24 83 0,-13-32 0,-10-32 0,-2 2 0,17 101 0,-35-159 0,2 7 0,0 1 0,-1-1 0,0 1 0,-1-1 0,-2 16 0,1-25 0,1 1 0,-1 0 0,0-1 0,0 1 0,0-1 0,0 1 0,0-1 0,0 0 0,-1 1 0,1-1 0,-1 0 0,1 0 0,-1 0 0,0 0 0,0 0 0,0 0 0,0-1 0,0 1 0,0-1 0,-1 1 0,1-1 0,0 0 0,-1 0 0,1 0 0,-1 0 0,1 0 0,-1-1 0,-4 1 0,-17 2 0,0-1 0,0-2 0,-40-3 0,43 1 0,1 0 0,0 2 0,0 0 0,0 1 0,0 2 0,-25 5 0,-53 26 0,-183 92 0,227-99 0,-1-3 0,-2-1 0,0-4 0,-1-2 0,-83 14 0,125-27 0,1 0 0,0 1 0,0 0 0,0 1 0,-24 14 0,-32 13 0,197-78 0,-99 37 0,0-2 0,0-1 0,0 0 0,-2-3 0,0 0 0,27-20 0,7-4 0,26-20 0,14-12 0,-22 17 0,-51 34 0,13-9 0,58-55 0,-91 78 0,2-1 0,-1 1 0,0 1 0,1 0 0,0 0 0,0 0 0,0 1 0,1 0 0,-1 1 0,14-3 0,-13 3 0,-1 0 0,1 0 0,0-1 0,-1 0 0,1-1 0,-1 0 0,0 0 0,0-1 0,11-8 0,-14 7 0,0 0 0,0-1 0,-1 0 0,0 0 0,0 0 0,-1-1 0,1 1 0,3-14 0,-4 10 0,1 0 0,1 0 0,9-16 0,1 5 0,2-3 0,19-35 0,-31 49 0,0 0 0,-1 0 0,0 0 0,-1 0 0,-1-1 0,3-20 0,-2-235 0,-6 134 0,3 91 0,-3-74 0,2 102 0,-2-1 0,1 1 0,-2 0 0,0 0 0,-12-26 0,-17-16 0,26 45 0,0 1 0,1-1 0,0 0 0,1 0 0,0 0 0,-5-21 0,8 24 0,-1 0 0,0 0 0,0 0 0,-1 0 0,0 1 0,0-1 0,-1 1 0,0 0 0,0 0 0,-11-11 0,-7-2 0,-42-32 0,15 13 0,48 38 0,0-1 0,1 1 0,-1-1 0,0 1 0,1-1 0,0 0 0,-1 1 0,1-1 0,0 0 0,0 0 0,0 0 0,0 0 0,0 0 0,0-1 0,1 1 0,-1 0 0,1 0 0,0 0 0,-1-1 0,1 1 0,0 0 0,0 0 0,0 0 0,1-1 0,-1 1 0,0 0 0,1 0 0,0 0 0,-1-1 0,1 1 0,0 0 0,0 0 0,0 0 0,0 0 0,2-2 0,5-6 0,1 0 0,-1 0 0,2 0 0,18-14 0,-24 20 0,194-150 0,-166 126 0,29-32 0,-25 24 0,-22 19 0,0-1 0,-1 0 0,15-27 0,-27 43 0,25-45 0,-19 31 0,1 1 0,0 1 0,20-26 0,-24 36 0,0 0 0,0 0 0,0 1 0,0-1 0,1 1 0,-1 0 0,1 0 0,0 0 0,0 1 0,0 0 0,0 0 0,1 0 0,-1 0 0,1 1 0,9-1 0,-9 1 0,9-1 0,1 1 0,0 0 0,-1 1 0,22 3 0,-34-3 0,0 1 0,0-1 0,0 1 0,0 0 0,0 0 0,0 0 0,0 0 0,0 1 0,0-1 0,-1 1 0,1 0 0,0 0 0,-1-1 0,0 2 0,1-1 0,-1 0 0,0 0 0,0 1 0,0-1 0,0 1 0,-1 0 0,1-1 0,-1 1 0,1 0 0,-1 0 0,0 0 0,1 6 0,4 22 0,0 6 0,1 1 0,3-1 0,25 67 0,-26-85 0,-1 1 0,-1 0 0,-1 0 0,0 0 0,-2 0 0,0 1 0,-1 0 0,-1 23 0,-1-30 0,0 0 0,1 0 0,0 0 0,1-1 0,1 1 0,0-1 0,1 0 0,0 0 0,10 15 0,6 8 0,47 57 0,-3-5 0,-48-64 0,1-1 0,0-1 0,2-1 0,1 0 0,1-1 0,0-2 0,2 0 0,34 19 0,-7-4 0,-37-22 0,0-2 0,1 0 0,1 0 0,-1-2 0,1 0 0,19 6 0,-23-10 0,43 10 0,-1 3 0,69 30 0,-118-43 0,0 0 0,0 1 0,0 0 0,0 0 0,0 0 0,-1 1 0,0-1 0,0 1 0,0 0 0,-1 1 0,1-1 0,-1 0 0,0 1 0,-1 0 0,0 0 0,1-1 0,-2 1 0,1 1 0,-1-1 0,0 0 0,0 0 0,-1 13 0,1-11 0,-1 1 0,0 0 0,-1-1 0,0 1 0,-1-1 0,0 1 0,0-1 0,0 0 0,-1 0 0,-1 0 0,1 0 0,-1 0 0,-1-1 0,1 1 0,-1-1 0,-9 10 0,-3-3 0,-1 0 0,-1-1 0,0-1 0,-1-1 0,-21 10 0,18-10 0,0 1 0,1 1 0,-32 24 0,37-22 0,-103 92 0,5 0 0,60-58 0,-73 84 0,114-115 0,1 1 0,-13 27 0,17-29 0,0-1 0,-1 0 0,-1 0 0,-16 17 0,-11 5 0,-1-2 0,-2-1 0,-1-2 0,-2-3 0,-1-1 0,-85 40 0,119-65 0,0 0 0,-1 0 0,0-1 0,1-1 0,-1 0 0,-17 0 0,-75-4 0,42-1 0,47 3 0,-1-1 0,1 0 0,-1-1 0,1-1 0,0-1 0,-1 0 0,2-1 0,-25-11 0,-57-23 0,65 29 0,0-3 0,-36-19 0,57 25 0,0 1 0,0-2 0,0 1 0,1-2 0,0 1 0,0-1 0,1 0 0,0-1 0,-11-18 0,-50-94 0,-33-51 0,79 136 0,-2 2 0,-1 1 0,-60-59 0,64 69 0,1-1 0,1-1 0,1-1 0,1-1 0,2 0 0,-14-34 0,-79-122 0,95 164 0,-1 0 0,-29-29 0,35 41 0,1 0 0,-1 0 0,-1 1 0,1 0 0,-1 1 0,-1 0 0,-18-7 0,27 12 0,1 0 0,-1 1 0,0 0 0,1-1 0,-1 1 0,0 0 0,1 0 0,-1 0 0,0 0 0,1 0 0,-1 0 0,0 0 0,1 0 0,-1 1 0,1-1 0,-1 1 0,0-1 0,1 1 0,-1 0 0,1 0 0,0 0 0,-1-1 0,1 1 0,-1 0 0,1 1 0,0-1 0,0 0 0,0 0 0,-1 2 0,-3 4 0,0 1 0,1-1 0,0 1 0,-4 14 0,-8 14 0,11-27 0,-1-1 0,1 0 0,-2-1 0,1 1 0,-1-1 0,0 0 0,0-1 0,-12 9 0,6-8 0,0 0 0,0-1 0,-1 0 0,-27 7 0,-302 65 0,320-72 0,0 1 0,0 2 0,1 0 0,0 2 0,-23 14 0,12-7 0,24-12 0,0 0 0,0 1 0,0 0 0,1 1 0,1 0 0,-1 0 0,1 1 0,0-1 0,1 2 0,0-1 0,1 1 0,0 0 0,0 0 0,1 0 0,0 0 0,1 1 0,-2 13 0,-1-6 0,0 0 0,-1-1 0,-1 0 0,-15 24 0,6-10 0,7-15 0,-1-1 0,0-1 0,-1 1 0,-1-2 0,0 0 0,0 0 0,-2-1 0,-15 10 0,-35 31 0,48-40 0,0 0 0,0-2 0,-1 0 0,-1-1 0,-23 10 0,26-13 0,14-7 0,0 1 0,0 0 0,0-1 0,1 1 0,-1 0 0,0 0 0,1 0 0,-1 0 0,1 0 0,-1 1 0,1-1 0,0 0 0,-1 1 0,1-1 0,0 1 0,0-1 0,0 1 0,0-1 0,0 1 0,0 0 0,1 0 0,-1-1 0,0 1 0,1 0 0,-1 0 0,1 0 0,0 0 0,0 0 0,0-1 0,0 4 0,1-1 0,0-1 0,1 0 0,-1 1 0,1-1 0,0 0 0,0 0 0,0 0 0,0 0 0,0-1 0,1 1 0,-1-1 0,1 1 0,0-1 0,0 0 0,4 3 0,72 39 0,-63-34 0,0-1 0,24 9 0,-23-11 0,0 1 0,25 17 0,-26-14 0,-5-4 0,0 0 0,-1 1 0,0 0 0,17 18 0,-26-24 0,1 0 0,-1-1 0,1 1 0,-1 0 0,0 0 0,0 0 0,0 0 0,0 0 0,0 0 0,-1 0 0,1 0 0,0 1 0,-1-1 0,0 0 0,1 0 0,-1 1 0,0-1 0,0 0 0,0 0 0,-1 0 0,1 1 0,0-1 0,-1 0 0,0 0 0,1 0 0,-1 1 0,0-1 0,0 0 0,0 0 0,0-1 0,-1 1 0,1 0 0,0 0 0,-4 3 0,-6 4 0,0 0 0,-1 0 0,-1-1 0,1-1 0,-1 0 0,0-1 0,-20 7 0,-13 7 0,-229 98 0,268-115 0,0 0 0,1 0 0,-1 1 0,1 0 0,0 0 0,0 0 0,0 1 0,1 0 0,-1 0 0,1 0 0,0 1 0,1-1 0,-1 1 0,-4 9 0,1-3 0,5-9 0,0 1 0,-1-1 0,1 0 0,-1 0 0,1-1 0,-1 1 0,0-1 0,0 1 0,0-1 0,0-1 0,0 1 0,0 0 0,-1-1 0,1 0 0,0 0 0,-9 1 0,-7-1 0,0 0 0,-30-3 0,20 1 0,6 0 0,5 0 0,-1 1 0,-32 4 0,45-2 0,-1-1 0,1 1 0,0 0 0,0 1 0,0 0 0,1 0 0,-1 1 0,1-1 0,0 1 0,-10 8 0,-148 139 0,36-31 0,-13 17 0,-29 9 0,159-136 0,-150 119 0,133-110 0,0 0 0,-1-2 0,-1-1 0,-35 13 0,61-28 0,-1 1 0,1-1 0,-1 0 0,0 0 0,0 0 0,1-1 0,-1 0 0,0 0 0,0 0 0,0 0 0,0-1 0,1 0 0,-1 0 0,0 0 0,1 0 0,-1-1 0,1 0 0,-1 0 0,1 0 0,0 0 0,0-1 0,0 0 0,-6-5 0,4 3 0,1-1 0,0 1 0,1-1 0,-1 0 0,1 0 0,0-1 0,1 1 0,-1-1 0,1 0 0,1 0 0,-1 0 0,1 0 0,0-1 0,-1-13 0,1-16 0,0 0 0,7-57 0,-5 90 0,1-1 0,0 0 0,1 0 0,-1 1 0,1-1 0,0 0 0,0 1 0,1 0 0,-1 0 0,1-1 0,0 2 0,0-1 0,0 0 0,0 0 0,5-3 0,6-4 0,1 0 0,29-16 0,8-5 0,-5-2 0,-31 24 0,0-1 0,-1-1 0,-1-1 0,21-20 0,-26 21 0,12-11 0,-2 0 0,0-1 0,-2-1 0,-1-1 0,18-38 0,-31 52 0,1 0 0,-2 0 0,1 0 0,-2 0 0,1-1 0,-2 1 0,0-1 0,0 1 0,-1 0 0,-1-1 0,0 1 0,0 0 0,-2 0 0,-6-18 0,-1 4 0,-1 0 0,-1 2 0,-1-1 0,-1 2 0,-24-30 0,-46-60 0,81 106 0,0-1 0,0 0 0,1 0 0,0 0 0,1-1 0,0 1 0,0-1 0,1 1 0,-1-17 0,1-4 0,6-47 0,-4 67 0,1 0 0,0 0 0,0 1 0,1-1 0,0 0 0,0 1 0,1 0 0,0 0 0,1 0 0,0 0 0,0 1 0,0 0 0,1 0 0,12-12 0,-1 5 0,-1 2 0,2 0 0,-1 1 0,2 0 0,24-9 0,246-142 0,-285 159 0,0 0 0,0 0 0,0-1 0,0 1 0,-1-1 0,0 0 0,1 0 0,-1 0 0,-1 0 0,1-1 0,-1 1 0,3-7 0,1-6 0,0-1 0,3-20 0,-5 21 0,0 1 0,10-27 0,14-13 0,-15 32 0,-1-1 0,-1 1 0,-1-2 0,-2 1 0,0-1 0,6-41 0,-15 58 0,1-1 0,-2 0 0,1 1 0,-1-1 0,-1 1 0,0-1 0,0 1 0,-1 0 0,0 0 0,0 0 0,-9-12 0,5 7 0,0 0 0,1-1 0,-6-20 0,11 28 0,1-1 0,-1 1 0,1-1 0,0 1 0,1-1 0,-1 0 0,2 1 0,-1-1 0,1 0 0,0 1 0,1-1 0,-1 1 0,2 0 0,2-9 0,1 5 0,0 0 0,0 1 0,1 0 0,1 0 0,0 0 0,0 1 0,19-16 0,-20 18 0,1 0 0,0 1 0,0 1 0,0-1 0,1 1 0,17-7 0,-22 11 0,0-1 0,1 1 0,-1 0 0,0 1 0,1-1 0,-1 1 0,1 0 0,-1 0 0,0 0 0,1 1 0,-1-1 0,1 1 0,-1 0 0,0 0 0,0 1 0,0-1 0,7 4 0,21 12 0,47 18 0,-64-30 0,0 0 0,1-2 0,-1 1 0,1-2 0,27 1 0,-23-3 0,2 1 0,-1-1 0,36-6 0,-50 5 0,0-1 0,0 0 0,0 0 0,0-1 0,0 1 0,-1-2 0,1 1 0,-1-1 0,0 0 0,0 0 0,9-9 0,-10 7 0,0 1 0,-1-1 0,0 1 0,0-1 0,0 0 0,-1-1 0,0 1 0,0-1 0,-1 1 0,0-1 0,3-12 0,11-32 0,13 1 0,-24 42 0,1-1 0,-1 1 0,0-2 0,-1 1 0,0 0 0,3-15 0,-5 19 0,-1 0 0,0 0 0,0 0 0,0 0 0,-1 0 0,0-1 0,0 1 0,0 0 0,0 0 0,-1 0 0,0-1 0,0 1 0,-1 0 0,1 0 0,-1 1 0,0-1 0,0 0 0,-1 0 0,0 1 0,-5-8 0,3 4 0,1 1 0,0 0 0,0-1 0,1 0 0,0 0 0,0 0 0,1 0 0,0-1 0,-1-15 0,1 3 0,1 0 0,5-39 0,-3 53 0,0 0 0,1 1 0,-1-1 0,2 1 0,-1-1 0,1 1 0,0 0 0,0 0 0,1 0 0,6-8 0,5-4 0,31-28 0,-32 32 0,-7 8 0,1 0 0,0 0 0,0 0 0,0 1 0,1 1 0,0-1 0,0 1 0,0 1 0,14-5 0,8 1 0,50-5 0,-2 1 0,-61 8 0,0-2 0,-1 1 0,1-2 0,-1 0 0,26-14 0,-5-1 0,2 3 0,67-24 0,-104 42 0,-1-1 0,1 0 0,-1 0 0,1-1 0,-1 1 0,1 0 0,-1-1 0,0 1 0,0-1 0,4-3 0,-5 4 0,-1 0 0,1 0 0,0 0 0,-1 0 0,1 0 0,-1 0 0,1 0 0,-1 0 0,1 0 0,-1 0 0,0-1 0,0 1 0,1 0 0,-1 0 0,0 0 0,0-1 0,0 1 0,-1-1 0,0-2 0,0 1 0,0 0 0,0 0 0,-1 0 0,0 1 0,1-1 0,-1 0 0,0 1 0,0-1 0,-1 1 0,1-1 0,0 1 0,-1 0 0,1 0 0,-1 0 0,-5-2 0,-23-13 0,-1 3 0,-1 0 0,0 3 0,-47-12 0,6 2 0,18 3 0,-2 2 0,0 3 0,-1 3 0,0 2 0,-82-1 0,89 10 0,-90-1 0,133-2 0,-1 0 0,1 0 0,0-1 0,0 0 0,0-1 0,-16-8 0,-50-35 0,61 37 0,1-1 0,0 0 0,0-1 0,1 0 0,1-1 0,-17-24 0,-2-3 0,-45-64 0,55 73 0,-1 0 0,-2 2 0,-33-34 0,24 31 0,2-1 0,1-1 0,2-2 0,-26-44 0,37 51 0,8 15 0,0 0 0,-18-22 0,18 28 0,0-1 0,1 0 0,0 0 0,0-1 0,1 0 0,1 0 0,-1-1 0,2 0 0,-1 0 0,2 0 0,-1 0 0,2 0 0,-1-1 0,0-18 0,6-225 0,0 237 0,1 0 0,1 0 0,0 0 0,1 1 0,14-27 0,-8 19 0,12-42 0,-1-6 0,-14 48 0,-1 0 0,-1 0 0,5-43 0,24-180 0,-27 192 0,4-78 0,-10 81 0,-2 44 0,0 0 0,0 0 0,1 0 0,0 1 0,1-1 0,0 1 0,6-15 0,-6 18 0,1 0 0,-1 0 0,1 0 0,-1 1 0,1 0 0,0-1 0,1 1 0,-1 1 0,1-1 0,0 1 0,0 0 0,9-5 0,343-157 0,-346 160 0,0 0 0,0 1 0,0 0 0,1 1 0,-1 1 0,20-3 0,-28 5 0,0 0 0,0 0 0,0 0 0,0 0 0,0 1 0,0-1 0,0 1 0,0 0 0,0 0 0,0 0 0,0 0 0,-1 0 0,1 1 0,0-1 0,-1 1 0,1 0 0,-1-1 0,0 1 0,1 0 0,-1 1 0,0-1 0,0 0 0,-1 0 0,1 1 0,0 0 0,-1-1 0,1 1 0,-1 0 0,0-1 0,2 6 0,3 26 0,-6-27 0,1-1 0,0 1 0,1-1 0,-1 1 0,1-1 0,5 11 0,-6-16 0,0 0 0,0 1 0,0-1 0,0 0 0,0 0 0,0 0 0,0 0 0,0-1 0,1 1 0,-1 0 0,0 0 0,1-1 0,-1 1 0,0-1 0,1 1 0,-1-1 0,1 0 0,-1 1 0,1-1 0,-1 0 0,1 0 0,-1 0 0,0 0 0,1 0 0,-1 0 0,1 0 0,-1-1 0,1 1 0,-1-1 0,1 1 0,-1-1 0,0 1 0,1-1 0,-1 0 0,2-1 0,20-10 0,-1-1 0,0-2 0,-1 0 0,33-30 0,15-12 0,91-69 0,-62 44 0,-85 68 0,1-1 0,-2 0 0,0-1 0,15-25 0,-7 6 0,-2 0 0,26-70 0,-40 94 0,-1-1 0,0-1 0,-1 1 0,0 0 0,-1 0 0,0-1 0,-1 1 0,0-1 0,-1 1 0,-1-1 0,0 1 0,0 0 0,-7-17 0,4 17 0,-1 0 0,-1 1 0,0 0 0,0 1 0,-1 0 0,-12-13 0,9 11 0,1 0 0,0 0 0,-13-24 0,-1-3 0,-9-13 0,32 49 0,-1 0 0,1 0 0,0-1 0,-1 1 0,1-1 0,1 1 0,-1-1 0,1 1 0,-1-1 0,1 0 0,0 1 0,0-1 0,1-3 0,0 4 0,0-1 0,1 1 0,-1 0 0,1 0 0,0 0 0,-1 0 0,1 1 0,1-1 0,-1 1 0,0-1 0,1 1 0,3-4 0,39-25 0,-28 20 0,65-39 0,-55 35 0,-1-2 0,0 0 0,-2-1 0,38-36 0,-59 52 0,-1-1 0,1 0 0,-1 0 0,0 0 0,0 0 0,0 0 0,-1 0 0,1-1 0,-1 1 0,1 0 0,-1-1 0,0 1 0,-1-1 0,1 0 0,0 1 0,-1-1 0,0 0 0,0-3 0,-1 1 0,0 1 0,-1 0 0,1 0 0,-1 0 0,0 0 0,-1 0 0,1 0 0,-1 0 0,0 1 0,0 0 0,-6-7 0,0-1 0,0-1 0,0-1 0,1 1 0,1-1 0,-8-20 0,-21-79 0,14 39 0,17 57 0,0-1 0,1 1 0,1-1 0,1-1 0,0 1 0,1 0 0,2-19 0,2 7 0,1 0 0,2 0 0,13-40 0,9-9 0,-18 56 0,-2-1 0,0 0 0,-1-1 0,-1 1 0,-2-1 0,3-40 0,-8 59 0,0-1 0,0 1 0,-1 0 0,0-1 0,0 1 0,-1 0 0,1 0 0,-1 0 0,0 0 0,-5-5 0,4 4 0,0 1 0,0-1 0,1 0 0,0 0 0,0-1 0,1 1 0,-3-10 0,-48-260 0,28 161 0,18 62 0,2 0 0,2-1 0,6-70 0,-1 27 0,-1 53 0,-2-62 0,1 104 0,-1 1 0,1-1 0,-1 0 0,0 1 0,0-1 0,0 1 0,0-1 0,0 1 0,0-1 0,-1 1 0,1 0 0,-1-1 0,1 1 0,-1 0 0,0 0 0,0 0 0,0 0 0,-4-2 0,-2-1 0,-1 0 0,1 1 0,-19-7 0,17 8 0,2-1 0,-1 0 0,-16-9 0,-16-20 0,29 23 0,0 0 0,0 1 0,0 0 0,-1 2 0,-26-13 0,41 20 0,-1 2 0,-13 12 0,6-8 0,1 0 0,-1 0 0,1 0 0,1 1 0,-1 0 0,1 0 0,0 0 0,1 0 0,-1 1 0,2-1 0,-5 16 0,5-14 0,-1-1 0,0 0 0,0 1 0,-1-1 0,0 0 0,-1-1 0,0 1 0,-9 11 0,12-17 0,0 0 0,0 0 0,0 0 0,0 0 0,0 0 0,0 0 0,-1-1 0,1 1 0,-1-1 0,1 0 0,-1 1 0,1-1 0,-1 0 0,0-1 0,1 1 0,-1 0 0,0-1 0,0 0 0,0 1 0,0-1 0,1 0 0,-1 0 0,0-1 0,0 1 0,0-1 0,1 1 0,-1-1 0,0 0 0,1 0 0,-1 0 0,-3-2 0,-6-5 0,0 0 0,0-1 0,1 0 0,0-1 0,-13-15 0,-44-60 0,50 60 0,-30-37 0,44 56 0,-1 2 0,0-1 0,0 0 0,0 1 0,0 0 0,-1 0 0,0 1 0,-10-6 0,16 9 0,0 0 0,0 0 0,0 0 0,0 0 0,-1 0 0,1 0 0,0 0 0,0 0 0,0 0 0,0 0 0,0-1 0,0 1 0,0 0 0,0 0 0,0 0 0,-1 0 0,1 0 0,0 0 0,0 0 0,0 0 0,0 0 0,0 0 0,0 0 0,0 0 0,-1 0 0,1 0 0,0 0 0,0 0 0,0 0 0,0 1 0,0-1 0,0 0 0,0 0 0,0 0 0,-1 0 0,1 0 0,0 0 0,0 0 0,0 0 0,0 0 0,0 0 0,0 0 0,0 0 0,0 1 0,0-1 0,0 0 0,0 0 0,0 0 0,0 0 0,0 0 0,0 0 0,-1 0 0,1 0 0,0 1 0,0-1 0,0 0 0,0 0 0,0 0 0,0 0 0,0 0 0,1 0 0,-1 0 0,0 1 0,5 10 0,11 12 0,-1-7 0,1 0 0,0-1 0,21 14 0,-20-16 0,-1 1 0,0 0 0,20 24 0,11 25 0,-27-35 0,0-1 0,2-1 0,1-1 0,36 31 0,-39-40 0,0-2 0,-2 0 0,1 1 0,-2 1 0,0 1 0,27 36 0,63 97 0,-101-140 0,1 0 0,1 0 0,0-1 0,0 0 0,1 0 0,0 0 0,20 13 0,-3-6 0,0-1 0,30 11 0,13 6 0,111 46 0,-167-74 0,0 1 0,0 0 0,0 1 0,0 0 0,-1 1 0,0 0 0,0 1 0,-1 0 0,0 1 0,-1 0 0,0 1 0,0 0 0,13 20 0,-18-24 0,96 158 0,-92-149 0,-1 1 0,-1 1 0,0-1 0,-1 1 0,-1 0 0,-1 1 0,0-1 0,-1 1 0,1 26 0,-6-11 0,-1 1 0,-1-1 0,-17 64 0,-3 12 0,-26 205 0,47-293 0,-2 10 0,-2 50 0,6-74 0,1 1 0,1 0 0,-1-1 0,1 1 0,1-1 0,0 1 0,0-1 0,0 1 0,1-1 0,0 0 0,7 13 0,113 133 0,-79-103 0,62 94 0,-95-127 0,2 0 0,22 22 0,-22-25 0,0 1 0,0 0 0,12 22 0,-4-2 0,-2 2 0,-2 0 0,-1 1 0,-2 1 0,-1 0 0,7 44 0,-17-74 0,1 1 0,0-1 0,0 0 0,1 0 0,0-1 0,0 1 0,1-1 0,0 0 0,0-1 0,1 0 0,0 0 0,1 0 0,-1-1 0,14 9 0,-1-2 0,1 0 0,1-1 0,-1-2 0,2 0 0,0-1 0,0-2 0,0 0 0,1-1 0,-1-2 0,2 0 0,-1-1 0,29-2 0,-15-1 0,53 6 0,-77-4 0,-1 0 0,0 1 0,0 1 0,0 0 0,0 1 0,-1 1 0,18 10 0,20 9 0,-39-21 0,0 1 0,0 1 0,-1 0 0,1 1 0,13 11 0,-17-11 0,0 0 0,-1 0 0,0 0 0,0 1 0,-1 0 0,0 0 0,0 0 0,-1 1 0,0 0 0,0 0 0,-1 0 0,0 0 0,1 12 0,0 7 0,-2 1 0,0 0 0,-4 32 0,2-58 0,-3 330 0,4-214 0,-2-115 0,1 0 0,0 1 0,0-1 0,1 1 0,-1-1 0,1 0 0,0 1 0,0-1 0,1 0 0,-1 0 0,1 0 0,0 0 0,0 0 0,0 0 0,0 0 0,1-1 0,0 1 0,-1-1 0,1 0 0,1 0 0,-1 0 0,0 0 0,1 0 0,-1-1 0,1 1 0,0-1 0,0 0 0,0 0 0,0-1 0,0 1 0,0-1 0,1 0 0,5 1 0,15 1 0,1-1 0,-1-2 0,26-2 0,46 1 0,-94 2 0,-1-1 0,1 1 0,0-1 0,0 1 0,-1 0 0,1 0 0,0 0 0,-1 0 0,1 1 0,-1-1 0,0 1 0,1-1 0,-1 1 0,0 0 0,0 0 0,0 0 0,0 0 0,0 0 0,0 0 0,-1 1 0,1-1 0,-1 0 0,0 1 0,1 0 0,-1-1 0,0 1 0,-1 0 0,1-1 0,0 1 0,0 5 0,1 9 0,-1 0 0,-1 0 0,0 0 0,-3 19 0,1-5 0,0 19 0,3-19 0,-2 0 0,-2 0 0,0 0 0,-3 0 0,0-1 0,-13 37 0,10-41 0,7-19 0,-1 1 0,1-1 0,-1 0 0,0 0 0,-1 0 0,0 0 0,0 0 0,0-1 0,-1 0 0,0 0 0,0 0 0,-1-1 0,1 1 0,-12 7 0,7-6 0,0 0 0,1 0 0,-15 17 0,22-23 0,0 1 0,1 0 0,-1 0 0,1 0 0,0 0 0,0 0 0,0 0 0,0 0 0,0 1 0,0-1 0,0 0 0,0 3 0,1-4 0,1 0 0,-1 0 0,0 0 0,0 0 0,0 0 0,1 0 0,-1 0 0,0 0 0,1-1 0,-1 1 0,1 0 0,-1 0 0,1 0 0,-1 0 0,1-1 0,0 1 0,-1 0 0,1 0 0,0-1 0,0 1 0,-1-1 0,1 1 0,0 0 0,0-1 0,0 0 0,0 1 0,0-1 0,0 0 0,1 1 0,1 0 0,0-1 0,0 1 0,0-1 0,1 0 0,-1 0 0,0 0 0,0 0 0,0 0 0,0-1 0,0 1 0,0-1 0,0 0 0,0 0 0,0 0 0,0 0 0,0-1 0,0 1 0,-1-1 0,1 0 0,0 0 0,1-2 0,10-7 0,-1 0 0,17-22 0,-20 22 0,8-10 0,-1-2 0,-2 0 0,21-40 0,15-22 0,-35 61 0,-8 11 0,1 0 0,0 1 0,1 0 0,1 1 0,18-17 0,24-18 0,-32 26 0,43-30 0,-43 36 0,27-26 0,-3 3 0,101-65 0,22-16 0,-137 96 0,1 3 0,1 0 0,0 2 0,1 2 0,48-15 0,-31 10 0,-3 2 0,0 2 0,1 2 0,1 2 0,0 3 0,1 1 0,95-1 0,-116 7 0,0-1 0,0-1 0,0-2 0,32-10 0,39-7 0,-70 17 0,0-1 0,-1-1 0,41-17 0,-56 18 0,0 0 0,0-1 0,-1 0 0,-1-2 0,0 1 0,0-2 0,0 1 0,12-16 0,-4 2 0,-1 0 0,-1-1 0,-2-1 0,0-1 0,-2 0 0,22-53 0,-28 52 0,0-1 0,7-46 0,-15 64 0,0 1 0,0-1 0,-1 1 0,0-1 0,-1 1 0,0-1 0,-1 1 0,0 0 0,0-1 0,-8-17 0,7 22 0,0 0 0,-1 0 0,0 0 0,-1 1 0,1-1 0,-1 1 0,0 0 0,0 0 0,-1 0 0,1 1 0,-8-4 0,-9-5 0,-43-18 0,43 22 0,-33-20 0,-81-60 0,123 80 0,-1 0 0,2-1 0,-1 0 0,1-1 0,-18-22 0,25 26 0,0 0 0,1 0 0,0 0 0,0-1 0,0 1 0,1-1 0,0 0 0,0 0 0,1-1 0,0 1 0,1 0 0,-1-14 0,4-202 0,-3-64 0,-5 237 0,-19-69 0,0 3 0,13 52 0,6 37 0,1 0 0,-1-41 0,5 22 0,4-189 0,-2 225 0,1 0 0,1 0 0,0 0 0,1 0 0,0 0 0,0 1 0,1 0 0,11-17 0,-4 9 0,1 0 0,1 1 0,25-24 0,-33 35 0,1 1 0,0 0 0,0 1 0,1-1 0,-1 1 0,1 1 0,0-1 0,0 1 0,0 1 0,1 0 0,-1 0 0,0 0 0,10 0 0,7 1 0,1 0 0,-1 2 0,29 4 0,-40-2 0,0 0 0,0 1 0,0 1 0,17 7 0,-16-5 0,0-2 0,0 1 0,23 3 0,61 2 0,31 5 0,-15 2 0,-66-11 0,62 15 0,-100-19 0,1 1 0,-1 0 0,0 0 0,0 1 0,-1 1 0,1-1 0,-1 2 0,-1-1 0,1 2 0,-1-1 0,0 1 0,-1 1 0,1-1 0,-2 1 0,1 1 0,-2-1 0,7 12 0,9 15 0,2-1 0,2-1 0,1-2 0,48 47 0,-65-71 0,1 0 0,0-1 0,1-1 0,0 0 0,0 0 0,0-1 0,1 0 0,-1-1 0,16 2 0,-7 0 0,0 1 0,27 12 0,-42-16 0,0 0 0,-1 1 0,0-1 0,1 1 0,-1 0 0,-1 0 0,1 0 0,-1 1 0,1 0 0,-1 0 0,-1 0 0,6 8 0,-3 0 0,-1 1 0,0 0 0,3 14 0,13 34 0,-14-50 0,0 0 0,1 0 0,1 0 0,0-1 0,1 0 0,11 10 0,-8-8 0,1 2 0,15 21 0,-25-30 0,1 0 0,-1 0 0,1-1 0,1 0 0,-1 0 0,1 0 0,0 0 0,0-1 0,0 0 0,1-1 0,-1 1 0,1-1 0,0-1 0,10 4 0,-11-5 0,0 1 0,0-1 0,0 0 0,0-1 0,0 0 0,1 0 0,-1 0 0,0-1 0,0 1 0,0-1 0,0-1 0,0 1 0,0-1 0,0 0 0,-1-1 0,1 1 0,8-6 0,143-81 0,-26 17 0,92-67 0,-162 100 0,55-30 0,-100 61 0,0 0 0,0 1 0,1 1 0,0 1 0,26-4 0,-41 8 0,0 1 0,0 0 0,-1 0 0,1 0 0,0 0 0,0 0 0,0 0 0,0 0 0,0 1 0,-1-1 0,1 1 0,0-1 0,0 1 0,0 0 0,-1 0 0,1 0 0,-1 0 0,1 0 0,-1 0 0,1 0 0,-1 0 0,1 0 0,-1 1 0,0-1 0,0 1 0,0-1 0,1 1 0,-2-1 0,1 1 0,0 0 0,0-1 0,0 1 0,0 3 0,2 6 0,-1 0 0,0 0 0,-1 0 0,1 18 0,-1-10 0,4 33 0,14 52 0,5 48 0,-19 242 0,-7-211 0,3-122 0,1-22 0,-4 46 0,1-74 0,0-1 0,-1 1 0,0-1 0,-1 1 0,0-1 0,-1 0 0,0 0 0,0-1 0,-7 12 0,8-18 0,0 1 0,-1-1 0,1 1 0,-1-1 0,1 0 0,-1 0 0,0-1 0,0 1 0,0-1 0,0 0 0,-1 0 0,1 0 0,0 0 0,-1-1 0,0 0 0,1 0 0,-10 1 0,-8-1 0,0 0 0,-36-4 0,20 1 0,22 1 0,-5 0 0,0 1 0,-1 1 0,-22 3 0,36-2 0,0 0 0,0 0 0,1 1 0,-1 0 0,1 0 0,0 1 0,0 0 0,0 0 0,0 0 0,1 1 0,-10 10 0,3-3 0,1 1 0,1 1 0,0 0 0,1 0 0,0 1 0,1 1 0,1 0 0,0 0 0,1 0 0,1 1 0,1 0 0,-6 31 0,2-11 0,-1 0 0,-24 58 0,1-8 0,25-67 0,0-1 0,-2-1 0,0 0 0,-21 27 0,16-23 0,1 0 0,-12 25 0,20-34 0,-1 1 0,0 1 0,1 0 0,1 1 0,-5 22 0,9-34 0,1 0 0,-1-1 0,1 1 0,0 0 0,0 0 0,0 0 0,1-1 0,-1 1 0,1 0 0,0-1 0,0 1 0,0 0 0,1-1 0,-1 1 0,1-1 0,0 0 0,0 1 0,0-1 0,0 0 0,1 0 0,-1-1 0,1 1 0,0 0 0,4 3 0,12 10 0,0 1 0,25 31 0,1 0 0,-25-24 0,0 1 0,-2 1 0,-1 1 0,-1 0 0,22 51 0,-26-48 0,-11-25 0,1 0 0,-1 0 0,1-1 0,0 1 0,0-1 0,1 1 0,0-1 0,-1 0 0,1 0 0,1 0 0,-1-1 0,0 1 0,1-1 0,4 4 0,35 27 0,-32-24 0,1 0 0,23 14 0,-40-34 0,0 0 0,-1 0 0,-9-11 0,-4-7 0,1-1 0,-18-40 0,30 57 0,-10-10 0,16 25 0,9 12 0,-2-3 0,1 1 0,8 22 0,10 18 0,3-4 0,27 71 0,1-1 0,6 14 0,-55-122 0,0 0 0,1-1 0,15 15 0,9 10 0,48 52 0,-58-66 0,-1 2 0,-1 1 0,-1 1 0,18 30 0,21 69 0,-57-119 0,1-1 0,-1 1 0,0 0 0,-1-1 0,1 1 0,-1 0 0,0 0 0,0 1 0,0-1 0,-1 0 0,1 0 0,-1 0 0,-1 0 0,1 0 0,-1 1 0,0-1 0,0 0 0,0 0 0,-1 0 0,1-1 0,-1 1 0,-1 0 0,1-1 0,-1 1 0,1-1 0,-1 0 0,0 1 0,-1-1 0,1-1 0,-1 1 0,0-1 0,0 1 0,0-1 0,-9 5 0,-12 9 0,1 1 0,-28 27 0,32-27 0,17-15 0,0 0 0,0 0 0,0 0 0,1 0 0,-1 0 0,1 1 0,-1-1 0,1 1 0,0-1 0,0 1 0,1 0 0,-1 0 0,1 0 0,-1 4 0,2-5 0,0 0 0,0 0 0,0 0 0,0-1 0,0 1 0,1 0 0,0 0 0,-1 0 0,1 0 0,0-1 0,0 1 0,1 0 0,-1-1 0,0 1 0,1-1 0,0 0 0,-1 1 0,1-1 0,0 0 0,4 3 0,123 101 0,-88-74 0,-20-15 0,0 1 0,-2 1 0,0 1 0,-1 1 0,26 40 0,-39-53 0,-1 1 0,0 0 0,-1 0 0,0 0 0,0 0 0,-1 0 0,0 0 0,0 1 0,0 11 0,-1 3 0,-2 1 0,-3 32 0,0-38 0,-1 0 0,0 0 0,-2-1 0,0 1 0,-1-2 0,-1 1 0,0-1 0,-23 29 0,13-16 0,-18 35 0,31-53 0,2 0 0,-1 0 0,1 0 0,1 0 0,0 1 0,-2 23 0,4-19 0,-1 0 0,1 0 0,3 33 0,-1-45 0,-1-1 0,1 0 0,0 0 0,0 0 0,0 0 0,1 0 0,0 0 0,-1-1 0,1 1 0,0 0 0,1-1 0,-1 1 0,1-1 0,0 0 0,-1 0 0,1 0 0,5 3 0,8 4 0,0-1 0,1 0 0,1-2 0,32 11 0,-3-2 0,-29-7 0,0 0 0,0 1 0,27 21 0,9 5 0,-17-14 0,44 26 0,117 90 0,-157-100 0,-2 2 0,-2 2 0,41 58 0,41 48 0,-85-111 0,86 85 0,-90-98 0,0-2 0,1-2 0,1 0 0,43 18 0,-49-28 0,-1-2 0,36 8 0,20 5 0,146 69 0,-204-78 0,-1 1 0,-1 0 0,0 2 0,-1 1 0,-1 0 0,0 2 0,-1 0 0,-1 1 0,-1 0 0,-1 2 0,0 0 0,11 23 0,-15-21 0,15 43 0,0 1 0,-9-29 0,22 43 0,-37-77 0,1 0 0,-1 0 0,0 0 0,0 0 0,-1 1 0,1-1 0,-1 1 0,0-1 0,0 0 0,-1 1 0,1 0 0,-1-1 0,0 1 0,0-1 0,-1 1 0,1-1 0,-1 1 0,0-1 0,0 1 0,0-1 0,-1 0 0,0 1 0,-4 6 0,3-6 0,-1 0 0,0-1 0,0 1 0,-1-1 0,1 0 0,-1 0 0,0 0 0,0-1 0,0 0 0,-1 0 0,1 0 0,-1 0 0,1-1 0,-1 0 0,0 0 0,0-1 0,-9 2 0,-37 3 0,35-5 0,0 1 0,0 1 0,0 0 0,-17 7 0,-41 19 0,-85 27 0,127-45 0,1 1 0,0 1 0,1 2 0,1 1 0,0 1 0,1 2 0,1 1 0,-44 40 0,59-48 0,-3 1 0,1 0 0,1 1 0,1 0 0,0 2 0,-13 18 0,25-33 0,1 0 0,-1 1 0,0-1 0,1 1 0,-1 0 0,1-1 0,0 1 0,-1-1 0,1 1 0,0 0 0,0-1 0,0 1 0,0 0 0,0-1 0,0 1 0,1 0 0,-1-1 0,0 1 0,1-1 0,0 1 0,-1-1 0,1 1 0,0-1 0,0 1 0,-1-1 0,1 1 0,0-1 0,0 0 0,1 0 0,-1 1 0,0-1 0,0 0 0,1 0 0,-1 0 0,0 0 0,1-1 0,2 2 0,7 4 0,0 0 0,0-1 0,25 6 0,-24-7 0,93 35 0,-88-32 0,-1 0 0,0 1 0,18 12 0,-7-4 0,-13-8 0,-1 0 0,0 1 0,0 0 0,0 1 0,-2 0 0,1 1 0,-1 0 0,-1 1 0,0 1 0,0-1 0,-2 1 0,1 1 0,-2 0 0,0 0 0,0 0 0,-2 1 0,1 0 0,-2 0 0,0 0 0,-1 1 0,2 22 0,-6 100 0,-1-85 0,5 56 0,-1-98 0,1-1 0,0 0 0,1-1 0,0 1 0,0-1 0,1 1 0,0-1 0,10 13 0,11 20 0,-6-3 0,2 2 0,22 58 0,-20-19 0,-13-43 0,23 56 0,-28-79 0,-3-6 0,1 0 0,0-1 0,0 0 0,9 13 0,-11-18 0,1 0 0,-1 1 0,1-1 0,0 0 0,0 0 0,0 0 0,0 0 0,0-1 0,0 1 0,0-1 0,0 0 0,1 0 0,-1 0 0,7 1 0,16 0 0,0 0 0,1-2 0,-1-1 0,0 0 0,0-3 0,-1 0 0,1-1 0,-1-1 0,43-17 0,-51 17 0,1 1 0,1 1 0,21-2 0,16-3 0,154-25 0,-148 23 0,-37 7 0,1-1 0,29-10 0,-48 13 0,0-1 0,0 0 0,0-1 0,0 0 0,0 0 0,-1 0 0,1-1 0,-1 0 0,0 0 0,-1 0 0,9-11 0,3-10 0,-1-2 0,-1 0 0,-1 0 0,-1-1 0,-2-1 0,-1 0 0,-2-1 0,-1 0 0,6-48 0,-10 57 0,-1-1 0,-1-1 0,0 1 0,-2 0 0,-1 0 0,-1 0 0,0 0 0,-2 1 0,-1-1 0,0 1 0,-18-38 0,6 19 0,2 0 0,2 0 0,2-1 0,1-1 0,3 0 0,-6-74 0,11-204 0,6 164 0,-4 95 0,2-74 0,0 130 0,0 0 0,1 0 0,-1 0 0,1 1 0,0-1 0,0 0 0,1 1 0,0-1 0,4-6 0,38-44 0,-36 47 0,-1-1 0,1 0 0,-2-1 0,1 1 0,-2-2 0,10-19 0,9-30 0,53-92 0,-27 57 0,-26 49 0,-9 17 0,19-47 0,-22 36 0,-9 27 0,0 1 0,0 0 0,2 0 0,-1 1 0,2-1 0,-1 1 0,17-21 0,-3 8 0,0-1 0,17-33 0,-18 28 0,34-42 0,-39 56 0,28-32 0,55-85 0,7-13 0,-63 94 0,36-65 0,-66 100 0,41-82 0,-46 86 0,2-3 0,0 0 0,-2 0 0,0 0 0,-1-1 0,0 0 0,3-34 0,-7 31 0,1-64 0,-2 75 0,-1 0 0,0 1 0,-1-1 0,0 1 0,0-1 0,-6-13 0,7 21 0,0-1 0,0 1 0,0 0 0,-1-1 0,1 1 0,-1 0 0,1 0 0,-1 0 0,0 1 0,0-1 0,1 0 0,-2 0 0,1 1 0,0 0 0,0-1 0,0 1 0,0 0 0,-1 0 0,1 0 0,-5-1 0,3 1 0,-1 1 0,1 0 0,0 0 0,-1 0 0,1 1 0,-1-1 0,1 1 0,0 0 0,-1 0 0,1 0 0,-5 3 0,-4 2 0,-1 2 0,1-1 0,0 1 0,1 1 0,0 0 0,-11 12 0,-198 207 0,207-217 0,1 0 0,-1-1 0,-19 10 0,14-9 0,7-4 0,1-1 0,-2-1 0,1 0 0,-1-1 0,1-1 0,-17 3 0,-79 8 0,104-14 0,-38 4 0,6-2 0,1 3 0,-37 8 0,-50 21 0,-60 15 0,155-44 0,-1-1 0,1-1 0,-1-1 0,-47-3 0,72 0 0,0 1 0,1 0 0,-1-1 0,0 0 0,1 1 0,-1-1 0,1 0 0,-1 0 0,1-1 0,0 1 0,-1 0 0,1-1 0,0 1 0,0-1 0,0 0 0,0 0 0,0 0 0,-3-4 0,3 2 0,-1 0 0,1 0 0,0-1 0,1 1 0,-1 0 0,1-1 0,0 1 0,0-1 0,1 0 0,-1-5 0,1-5 0,0 1 0,2-1 0,-1 1 0,2-1 0,0 1 0,6-17 0,-7 23 0,1 1 0,-1-1 0,1 1 0,1 0 0,-1 0 0,1 0 0,1 0 0,-1 1 0,1-1 0,0 1 0,0 0 0,1 1 0,0 0 0,0-1 0,0 2 0,1-1 0,-1 1 0,11-5 0,-4 2 0,0 0 0,-1-1 0,0 0 0,-1-1 0,1 0 0,-2-1 0,1 0 0,-2 0 0,1-1 0,-1-1 0,-1 1 0,0-1 0,-1-1 0,0 0 0,7-20 0,-6 13 0,-1-1 0,-1 0 0,-1 0 0,0 0 0,-2 0 0,1-37 0,-5-9 0,-1 43 0,1 0 0,1 0 0,2 0 0,0 0 0,1 1 0,8-28 0,-6 35 0,3-3 0,-1 0 0,-2 0 0,0-1 0,-1 0 0,-1 0 0,1-33 0,-4 50 0,0 0 0,-1 1 0,1-1 0,-1 0 0,0 1 0,0-1 0,0 0 0,0 1 0,0 0 0,-1-1 0,1 1 0,-1 0 0,1-1 0,-1 1 0,0 0 0,0 0 0,0 0 0,0 1 0,0-1 0,0 0 0,-1 1 0,1-1 0,-1 1 0,1 0 0,-1 0 0,1 0 0,-1 0 0,0 0 0,1 1 0,-1-1 0,-4 1 0,-11-2 0,0 1 0,0 0 0,-35 5 0,23-2 0,9-1 0,0 1 0,-1-1 0,0-1 0,1-1 0,-1-1 0,1 0 0,-1-2 0,-34-10 0,44 10 0,1 0 0,-1-1 0,1 0 0,0-1 0,0 0 0,1-1 0,0 0 0,0 0 0,1-1 0,0 0 0,-11-13 0,8 3 0,0-1 0,1-1 0,1 0 0,1 0 0,1-1 0,1 0 0,-9-41 0,15 59 0,0 0 0,-1-1 0,1 1 0,-1 0 0,1-1 0,-1 1 0,0 0 0,0 0 0,-1 0 0,1 1 0,-1-1 0,1 0 0,-1 1 0,0 0 0,0 0 0,0 0 0,0 0 0,0 0 0,0 0 0,-1 1 0,1 0 0,-1-1 0,1 1 0,-1 0 0,-6 0 0,-9-1 0,1 1 0,-1 0 0,-37 5 0,19-2 0,-341 1 0,239-3 0,135 0 0,-1 0 0,0 0 0,0 0 0,1 1 0,-1 0 0,0 0 0,1 0 0,-1 1 0,1-1 0,0 1 0,-1 0 0,-3 3 0,6-3 0,0-1 0,0 1 0,1 0 0,-1-1 0,1 1 0,-1 0 0,1 0 0,0 0 0,-1 1 0,1-1 0,0 0 0,1 0 0,-1 0 0,0 1 0,1-1 0,-1 1 0,1-1 0,0 0 0,-1 1 0,1-1 0,0 1 0,1-1 0,-1 0 0,0 1 0,2 3 0,4 17 0,2 0 0,0 0 0,2-1 0,0 0 0,1-1 0,2 0 0,0-1 0,1 0 0,1-1 0,25 25 0,-35-40 0,0 0 0,0 0 0,0-1 0,0 0 0,1 0 0,-1 0 0,1 0 0,0-1 0,-1 0 0,1 0 0,0-1 0,0 0 0,0 0 0,7 0 0,15 1 0,52-5 0,-31 0 0,0 4 0,-35 1 0,0-2 0,0 0 0,0 0 0,0-1 0,0-1 0,-1 0 0,28-9 0,-36 9 0,-1-1 0,1-1 0,0 1 0,-1 0 0,0-1 0,0 0 0,0 0 0,6-9 0,26-42 0,-30 46 0,6-14 0,-1 0 0,9-29 0,-9 24 0,17-34 0,-24 54 0,1 0 0,0 1 0,0-1 0,1 1 0,0 0 0,0 1 0,1-1 0,10-7 0,-15 12 0,0 1 0,1 0 0,-1 0 0,0-1 0,1 2 0,-1-1 0,0 0 0,1 0 0,-1 1 0,1-1 0,-1 1 0,1 0 0,-1 0 0,1 0 0,0 0 0,-1 0 0,1 0 0,-1 1 0,1-1 0,-1 1 0,0 0 0,1-1 0,-1 1 0,1 1 0,-1-1 0,0 0 0,0 0 0,0 1 0,3 2 0,6 5 0,-1 1 0,0 0 0,-1 0 0,11 16 0,-1-1 0,10 7 0,42 55 0,-63-75 0,0 1 0,0 0 0,-1 1 0,-1 0 0,7 23 0,4 13 0,29 60 0,-22-55 0,-8-18 0,-3 1 0,0 0 0,-3 1 0,8 54 0,-8-24 0,-3-26 0,2 68 0,-9-88 0,1-6 0,0-1 0,-2 1 0,0-1 0,-1 1 0,-1-1 0,-9 32 0,-78 183 0,36-56 0,52-169 0,1-1 0,0 1 0,0-1 0,0 1 0,1 0 0,0-1 0,0 1 0,0-1 0,1 1 0,0-1 0,0 1 0,2 5 0,0-4 0,1 0 0,-1 0 0,1-1 0,1 1 0,-1-1 0,1 0 0,0 0 0,7 6 0,168 165 0,-175-173 0,0 1 0,0-1 0,1 0 0,0 0 0,-1 0 0,1-1 0,0 0 0,0 0 0,10 2 0,4 0 0,35 5 0,-39-8 0,-1 1 0,0 0 0,0 1 0,17 6 0,-22-5 0,0 1 0,0-1 0,0 2 0,-1-1 0,1 1 0,-2 1 0,1-1 0,-1 2 0,0-1 0,-1 1 0,0 0 0,0 0 0,-1 1 0,-1 0 0,1 0 0,-1 1 0,6 19 0,-2 0 0,0 1 0,-2 0 0,-1 0 0,-2 1 0,-1-1 0,-1 1 0,-2 0 0,-5 49 0,-21 65 0,-5 47 0,22-144 0,-1 0 0,-3-1 0,-2 0 0,-33 72 0,-26 84 0,19-46 0,47-135 0,1 0 0,1 0 0,2 0 0,0 1 0,-1 29 0,7 124 0,0-75 0,-2 327 0,0-413 0,-2 0 0,0 0 0,-1 0 0,0-1 0,-2 1 0,-10 27 0,-49 86 0,42-89 0,15-28 0,-1 0 0,0 0 0,-1-1 0,0 0 0,-20 17 0,-60 43 0,32-27 0,-8 3 0,-2-2 0,-2-4 0,-83 37 0,113-58 0,-184 85 0,177-87 0,-1-1 0,-93 19 0,103-29 0,0-1 0,1-3 0,-1 0 0,-57-5 0,88 1 0,0 0 0,-1 0 0,1-1 0,0 0 0,0 0 0,0 0 0,1-1 0,-1 1 0,1-1 0,-1-1 0,1 1 0,0-1 0,0 0 0,-6-7 0,4 3 0,1 1 0,1-1 0,-1-1 0,1 1 0,1-1 0,0 0 0,0 0 0,-4-14 0,1-7 0,1-1 0,2 1 0,1-1 0,2-57 0,5 21 0,27-131 0,-21 145 0,8-100 0,-13 95 0,15-73 0,23-85 0,30-114 0,-65 306 0,-3-1 0,0 0 0,-1 0 0,-1-1 0,-1-30 0,-2 46 0,0 0 0,1-1 0,0 1 0,1 0 0,0 0 0,1-1 0,0 2 0,0-1 0,1 0 0,9-15 0,-4 11 0,0 1 0,1 0 0,1 1 0,0 0 0,0 0 0,15-10 0,-17 14 0,0-1 0,0 0 0,0 0 0,-1-1 0,-1-1 0,0 1 0,0-1 0,-1 0 0,0 0 0,-1-1 0,0 0 0,-1 0 0,-1 0 0,1 0 0,-2-1 0,0 1 0,-1-1 0,1-18 0,-3 3 0,-2 0 0,0 0 0,-2 1 0,-1-1 0,-1 1 0,-1 1 0,-17-36 0,17 41 0,2-1 0,-7-30 0,-5-20 0,8 39 0,1 0 0,2 0 0,1 0 0,1-1 0,2 1 0,2-38 0,0 53 0,0 0 0,-1-1 0,0 1 0,-2 0 0,0 0 0,-1 0 0,-1 1 0,-1-1 0,0 1 0,-17-27 0,19 38 0,0 0 0,0 1 0,-1-1 0,1 1 0,-1 0 0,0 1 0,-1-1 0,1 1 0,-1 1 0,0-1 0,-10-3 0,-30-17 0,36 18 0,0 0 0,0 1 0,-1 0 0,1 1 0,-1 0 0,0 1 0,-1 0 0,1 1 0,0 1 0,-1 0 0,-18 1 0,-9-2 0,27 0 0,1 0 0,-1-1 0,1 0 0,-1-1 0,1 0 0,0-1 0,-20-11 0,-77-56 0,25 15 0,67 46 0,0-2 0,-24-23 0,-20-14 0,-25-18 0,3-3 0,-77-87 0,99 96 0,4 6 0,-109-116 0,162 168 0,1 0 0,-1-1 0,1 0 0,0 0 0,0 0 0,0 0 0,1 0 0,0 0 0,0-1 0,0 1 0,-1-12 0,3 15 0,0 0 0,0 0 0,0 0 0,0 0 0,0 0 0,1 0 0,-1 0 0,1 0 0,0 0 0,-1 0 0,1 0 0,0 1 0,0-1 0,0 0 0,1 0 0,-1 1 0,0-1 0,0 1 0,1-1 0,-1 1 0,1-1 0,0 1 0,-1 0 0,1 0 0,0 0 0,0 0 0,-1 0 0,1 0 0,0 1 0,0-1 0,0 0 0,0 1 0,0 0 0,0-1 0,4 1 0,15-4 0,-6 2 0,-1 0 0,0-1 0,0-1 0,-1-1 0,14-5 0,-23 8 0,0-1 0,0 1 0,0-1 0,-1 1 0,1-1 0,-1 0 0,0 0 0,0-1 0,0 1 0,0-1 0,-1 0 0,1 1 0,-1-1 0,0 0 0,0 0 0,-1 0 0,1-1 0,-1 1 0,0 0 0,1-8 0,2-24 0,-2-1 0,-1 0 0,-5-45 0,-1-13 0,4 53 0,0 17 0,1 0 0,0-1 0,2 1 0,1 0 0,11-43 0,10-22 0,-19 66 0,0 0 0,2 0 0,1 1 0,1 0 0,1 0 0,14-22 0,-15 32 0,2 1 0,-1 1 0,1 0 0,1 0 0,23-15 0,14-13 0,-41 31 0,1 0 0,-1 0 0,0-1 0,0 0 0,-1-1 0,-1 0 0,1 0 0,-2 0 0,1-1 0,-1 1 0,-1-1 0,0 0 0,-1-1 0,0 1 0,3-23 0,20-331 0,-28 210 0,4-185 0,2 304 0,2 0 0,12-41 0,-10 47 0,-1-1 0,-1-1 0,2-53 0,-10-1364 0,5 1410 0,1-1 0,13-54 0,-15 80 0,-2 12 0,1-1 0,-1 1 0,0 0 0,1 0 0,0-1 0,-1 1 0,1 0 0,0 0 0,0 0 0,0-1 0,0 1 0,1 0 0,-1 1 0,0-1 0,1 0 0,0 0 0,-1 1 0,1-1 0,0 0 0,0 1 0,0 0 0,0-1 0,0 1 0,0 0 0,0 0 0,0 0 0,0 1 0,0-1 0,1 0 0,-1 1 0,0-1 0,1 1 0,-1 0 0,0 0 0,1 0 0,-1 0 0,0 0 0,1 1 0,3 0 0,4 2 0,-1 0 0,1 1 0,-1 0 0,0 0 0,0 1 0,-1 0 0,1 0 0,8 9 0,41 33 0,63 65 0,-120-110 0,1 0 0,-1 0 0,1-1 0,0 1 0,0-1 0,0 1 0,-1-1 0,1 0 0,1 0 0,-1 0 0,0 0 0,0 0 0,0 0 0,0-1 0,1 1 0,1 0 0,-3-2 0,1 1 0,-1 0 0,0-1 0,0 1 0,0-1 0,1 1 0,-1-1 0,0 0 0,0 1 0,0-1 0,0 0 0,0 0 0,0 0 0,-1 0 0,1 0 0,0 0 0,0 0 0,-1 0 0,1 0 0,0 0 0,-1 0 0,1 0 0,-1-1 0,0 1 0,1 0 0,-1 0 0,0 0 0,0-1 0,1 1 0,-1 0 0,0-2 0,1-10 0,-1-1 0,0 1 0,-1-1 0,0 1 0,-1 0 0,0 0 0,-5-17 0,1 9 0,-3-43 0,8 36 0,2 1 0,1-1 0,1 1 0,13-52 0,44-107 0,-33 108 0,-25 70 0,1 0 0,0 1 0,1-1 0,-1 1 0,1 0 0,1 0 0,-1 1 0,10-11 0,-12 15 0,0 0 0,0 0 0,1 1 0,-1-1 0,1 0 0,-1 1 0,1 0 0,0-1 0,-1 1 0,1 0 0,0 1 0,0-1 0,0 0 0,0 1 0,0-1 0,0 1 0,-1 0 0,1 0 0,0 0 0,0 1 0,0-1 0,0 1 0,0-1 0,0 1 0,5 2 0,45 25 0,-44-22 0,1-1 0,0 0 0,0 0 0,1-1 0,16 5 0,21-2 0,0-2 0,0-3 0,81-5 0,-31 0 0,-84 3 0,-2-1 0,0 1 0,0 1 0,1 0 0,19 4 0,-29-4 0,0 0 0,-1 0 0,1 0 0,0 0 0,0 0 0,-1 1 0,1-1 0,-1 1 0,1 0 0,-1 0 0,0 0 0,0 0 0,0 0 0,0 0 0,0 0 0,0 1 0,-1-1 0,1 1 0,-1 0 0,1-1 0,-1 1 0,0 0 0,0 0 0,1 3 0,3 27 0,-4-26 0,0 0 0,0 1 0,1-1 0,5 14 0,-5-18 0,0 0 0,0 0 0,0 0 0,0 0 0,0 0 0,0-1 0,1 1 0,0-1 0,-1 0 0,1 0 0,0 1 0,0-2 0,0 1 0,4 1 0,6 3 0,0 1 0,0 0 0,-1 1 0,0 0 0,0 1 0,-1 0 0,0 1 0,-1 0 0,0 0 0,0 1 0,-1 1 0,14 24 0,-15-22 0,1-1 0,-1 0 0,2 0 0,0-1 0,0 0 0,1-1 0,1-1 0,0 1 0,0-2 0,1 1 0,27 13 0,6-1 0,2-1 0,64 17 0,-101-34 0,30 6 0,71 11 0,-84-18 0,1 1 0,-1 2 0,0 0 0,0 2 0,-1 2 0,28 12 0,-46-16 0,0 0 0,0 1 0,10 9 0,-14-11 0,0 0 0,0 0 0,1-1 0,-1 0 0,1 0 0,0 0 0,0-1 0,1 0 0,-1 0 0,10 2 0,9 0 0,41 2 0,-56-7 0,0 0 0,0 0 0,0-1 0,0 0 0,0 0 0,0-1 0,10-4 0,-18 5 0,0 0 0,0 0 0,0 0 0,0 0 0,-1 0 0,1 0 0,0 0 0,-1-1 0,1 1 0,-1 0 0,1-1 0,-1 0 0,0 1 0,0-1 0,0 0 0,0 0 0,0 1 0,0-1 0,0 0 0,0 0 0,-1 0 0,1 0 0,-1 0 0,1 0 0,-1 0 0,0 0 0,0 0 0,0-1 0,0 1 0,0 0 0,0 0 0,-2-3 0,-1-6 0,0-1 0,-1 2 0,0-1 0,-10-17 0,7 14 0,-6-13 0,-78-147 0,74 146 0,-1 1 0,-1 1 0,-2 1 0,-24-25 0,29 37 0,12 9 0,0 1 0,0-1 0,0 0 0,0 0 0,0 0 0,-6-9 0,10 13-2,0-1 1,0 1-1,0 0 0,0 0 0,0-1 0,0 1 0,0 0 1,0 0-1,0-1 0,0 1 0,0 0 0,0 0 0,0-1 1,0 1-1,0 0 0,0-1 0,0 1 0,0 0 1,0 0-1,0 0 0,0-1 0,0 1 0,0 0 0,1 0 1,-1-1-1,0 1 0,0 0 0,0 0 0,0 0 0,0-1 1,1 1-1,-1 0 0,0 0 0,0 0 0,1 0 0,-1-1 1,0 1-1,0 0 0,1 0 0,14-2 184,13 4-1656,-11 4-5352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92BAD7-7135-4757-B525-DC0C57E516FA}" type="datetimeFigureOut">
              <a:rPr lang="el-GR" smtClean="0"/>
              <a:t>20/6/2025</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60AABC-4212-4393-B35E-E11D5DA56423}" type="slidenum">
              <a:rPr lang="el-GR" smtClean="0"/>
              <a:t>‹#›</a:t>
            </a:fld>
            <a:endParaRPr lang="el-GR"/>
          </a:p>
        </p:txBody>
      </p:sp>
    </p:spTree>
    <p:extLst>
      <p:ext uri="{BB962C8B-B14F-4D97-AF65-F5344CB8AC3E}">
        <p14:creationId xmlns:p14="http://schemas.microsoft.com/office/powerpoint/2010/main" val="3806138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5"/>
          </p:nvPr>
        </p:nvSpPr>
        <p:spPr/>
        <p:txBody>
          <a:bodyPr/>
          <a:lstStyle/>
          <a:p>
            <a:fld id="{2360AABC-4212-4393-B35E-E11D5DA56423}" type="slidenum">
              <a:rPr lang="el-GR" smtClean="0"/>
              <a:t>1</a:t>
            </a:fld>
            <a:endParaRPr lang="el-GR"/>
          </a:p>
        </p:txBody>
      </p:sp>
    </p:spTree>
    <p:extLst>
      <p:ext uri="{BB962C8B-B14F-4D97-AF65-F5344CB8AC3E}">
        <p14:creationId xmlns:p14="http://schemas.microsoft.com/office/powerpoint/2010/main" val="3766929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5"/>
          </p:nvPr>
        </p:nvSpPr>
        <p:spPr/>
        <p:txBody>
          <a:bodyPr/>
          <a:lstStyle/>
          <a:p>
            <a:fld id="{2360AABC-4212-4393-B35E-E11D5DA56423}" type="slidenum">
              <a:rPr lang="el-GR" smtClean="0"/>
              <a:t>4</a:t>
            </a:fld>
            <a:endParaRPr lang="el-GR"/>
          </a:p>
        </p:txBody>
      </p:sp>
    </p:spTree>
    <p:extLst>
      <p:ext uri="{BB962C8B-B14F-4D97-AF65-F5344CB8AC3E}">
        <p14:creationId xmlns:p14="http://schemas.microsoft.com/office/powerpoint/2010/main" val="2692703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9F92F-2A86-5C30-D7FC-7D8B24A8578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l-GR"/>
          </a:p>
        </p:txBody>
      </p:sp>
      <p:sp>
        <p:nvSpPr>
          <p:cNvPr id="3" name="Subtitle 2">
            <a:extLst>
              <a:ext uri="{FF2B5EF4-FFF2-40B4-BE49-F238E27FC236}">
                <a16:creationId xmlns:a16="http://schemas.microsoft.com/office/drawing/2014/main" id="{945C3BEE-6801-6705-815A-6A1E0DE4F3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l-GR"/>
          </a:p>
        </p:txBody>
      </p:sp>
      <p:sp>
        <p:nvSpPr>
          <p:cNvPr id="4" name="Date Placeholder 3">
            <a:extLst>
              <a:ext uri="{FF2B5EF4-FFF2-40B4-BE49-F238E27FC236}">
                <a16:creationId xmlns:a16="http://schemas.microsoft.com/office/drawing/2014/main" id="{386A51D4-C604-6367-C1DE-351694747422}"/>
              </a:ext>
            </a:extLst>
          </p:cNvPr>
          <p:cNvSpPr>
            <a:spLocks noGrp="1"/>
          </p:cNvSpPr>
          <p:nvPr>
            <p:ph type="dt" sz="half" idx="10"/>
          </p:nvPr>
        </p:nvSpPr>
        <p:spPr/>
        <p:txBody>
          <a:bodyPr/>
          <a:lstStyle/>
          <a:p>
            <a:fld id="{845186D4-8600-47A4-A967-40CEC225A10C}" type="datetimeFigureOut">
              <a:rPr lang="el-GR" smtClean="0"/>
              <a:t>20/6/2025</a:t>
            </a:fld>
            <a:endParaRPr lang="el-GR"/>
          </a:p>
        </p:txBody>
      </p:sp>
      <p:sp>
        <p:nvSpPr>
          <p:cNvPr id="5" name="Footer Placeholder 4">
            <a:extLst>
              <a:ext uri="{FF2B5EF4-FFF2-40B4-BE49-F238E27FC236}">
                <a16:creationId xmlns:a16="http://schemas.microsoft.com/office/drawing/2014/main" id="{208BE19E-C019-97FF-65E8-66DE39C69D67}"/>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418B379E-89B4-5324-0E91-EDDB5ED1033D}"/>
              </a:ext>
            </a:extLst>
          </p:cNvPr>
          <p:cNvSpPr>
            <a:spLocks noGrp="1"/>
          </p:cNvSpPr>
          <p:nvPr>
            <p:ph type="sldNum" sz="quarter" idx="12"/>
          </p:nvPr>
        </p:nvSpPr>
        <p:spPr/>
        <p:txBody>
          <a:bodyPr/>
          <a:lstStyle/>
          <a:p>
            <a:fld id="{6249B2AF-1F9F-4FCD-B112-0F03580D9C82}" type="slidenum">
              <a:rPr lang="el-GR" smtClean="0"/>
              <a:t>‹#›</a:t>
            </a:fld>
            <a:endParaRPr lang="el-GR"/>
          </a:p>
        </p:txBody>
      </p:sp>
    </p:spTree>
    <p:extLst>
      <p:ext uri="{BB962C8B-B14F-4D97-AF65-F5344CB8AC3E}">
        <p14:creationId xmlns:p14="http://schemas.microsoft.com/office/powerpoint/2010/main" val="1850278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79D8-15FA-8A2C-90CE-6EE038B48218}"/>
              </a:ext>
            </a:extLst>
          </p:cNvPr>
          <p:cNvSpPr>
            <a:spLocks noGrp="1"/>
          </p:cNvSpPr>
          <p:nvPr>
            <p:ph type="title"/>
          </p:nvPr>
        </p:nvSpPr>
        <p:spPr/>
        <p:txBody>
          <a:bodyPr/>
          <a:lstStyle/>
          <a:p>
            <a:r>
              <a:rPr lang="en-GB"/>
              <a:t>Click to edit Master title style</a:t>
            </a:r>
            <a:endParaRPr lang="el-GR"/>
          </a:p>
        </p:txBody>
      </p:sp>
      <p:sp>
        <p:nvSpPr>
          <p:cNvPr id="3" name="Vertical Text Placeholder 2">
            <a:extLst>
              <a:ext uri="{FF2B5EF4-FFF2-40B4-BE49-F238E27FC236}">
                <a16:creationId xmlns:a16="http://schemas.microsoft.com/office/drawing/2014/main" id="{1721C739-B583-47D5-4C32-B8B4A9D0C4A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l-GR"/>
          </a:p>
        </p:txBody>
      </p:sp>
      <p:sp>
        <p:nvSpPr>
          <p:cNvPr id="4" name="Date Placeholder 3">
            <a:extLst>
              <a:ext uri="{FF2B5EF4-FFF2-40B4-BE49-F238E27FC236}">
                <a16:creationId xmlns:a16="http://schemas.microsoft.com/office/drawing/2014/main" id="{5C46033F-43BE-ED8B-5440-9B00740DE817}"/>
              </a:ext>
            </a:extLst>
          </p:cNvPr>
          <p:cNvSpPr>
            <a:spLocks noGrp="1"/>
          </p:cNvSpPr>
          <p:nvPr>
            <p:ph type="dt" sz="half" idx="10"/>
          </p:nvPr>
        </p:nvSpPr>
        <p:spPr/>
        <p:txBody>
          <a:bodyPr/>
          <a:lstStyle/>
          <a:p>
            <a:fld id="{845186D4-8600-47A4-A967-40CEC225A10C}" type="datetimeFigureOut">
              <a:rPr lang="el-GR" smtClean="0"/>
              <a:t>20/6/2025</a:t>
            </a:fld>
            <a:endParaRPr lang="el-GR"/>
          </a:p>
        </p:txBody>
      </p:sp>
      <p:sp>
        <p:nvSpPr>
          <p:cNvPr id="5" name="Footer Placeholder 4">
            <a:extLst>
              <a:ext uri="{FF2B5EF4-FFF2-40B4-BE49-F238E27FC236}">
                <a16:creationId xmlns:a16="http://schemas.microsoft.com/office/drawing/2014/main" id="{AB1B528E-7683-E637-63F4-8DBB2E77E590}"/>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29C20C14-790D-6F2D-DC3A-43A57EC560CB}"/>
              </a:ext>
            </a:extLst>
          </p:cNvPr>
          <p:cNvSpPr>
            <a:spLocks noGrp="1"/>
          </p:cNvSpPr>
          <p:nvPr>
            <p:ph type="sldNum" sz="quarter" idx="12"/>
          </p:nvPr>
        </p:nvSpPr>
        <p:spPr/>
        <p:txBody>
          <a:bodyPr/>
          <a:lstStyle/>
          <a:p>
            <a:fld id="{6249B2AF-1F9F-4FCD-B112-0F03580D9C82}" type="slidenum">
              <a:rPr lang="el-GR" smtClean="0"/>
              <a:t>‹#›</a:t>
            </a:fld>
            <a:endParaRPr lang="el-GR"/>
          </a:p>
        </p:txBody>
      </p:sp>
    </p:spTree>
    <p:extLst>
      <p:ext uri="{BB962C8B-B14F-4D97-AF65-F5344CB8AC3E}">
        <p14:creationId xmlns:p14="http://schemas.microsoft.com/office/powerpoint/2010/main" val="3221048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DC3C0D-C743-9903-0441-06045A51BDD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l-GR"/>
          </a:p>
        </p:txBody>
      </p:sp>
      <p:sp>
        <p:nvSpPr>
          <p:cNvPr id="3" name="Vertical Text Placeholder 2">
            <a:extLst>
              <a:ext uri="{FF2B5EF4-FFF2-40B4-BE49-F238E27FC236}">
                <a16:creationId xmlns:a16="http://schemas.microsoft.com/office/drawing/2014/main" id="{A815AC46-447F-5AFE-DFAC-475995F33E6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l-GR"/>
          </a:p>
        </p:txBody>
      </p:sp>
      <p:sp>
        <p:nvSpPr>
          <p:cNvPr id="4" name="Date Placeholder 3">
            <a:extLst>
              <a:ext uri="{FF2B5EF4-FFF2-40B4-BE49-F238E27FC236}">
                <a16:creationId xmlns:a16="http://schemas.microsoft.com/office/drawing/2014/main" id="{8EF87903-3A9D-6511-B560-0A50C8A7D446}"/>
              </a:ext>
            </a:extLst>
          </p:cNvPr>
          <p:cNvSpPr>
            <a:spLocks noGrp="1"/>
          </p:cNvSpPr>
          <p:nvPr>
            <p:ph type="dt" sz="half" idx="10"/>
          </p:nvPr>
        </p:nvSpPr>
        <p:spPr/>
        <p:txBody>
          <a:bodyPr/>
          <a:lstStyle/>
          <a:p>
            <a:fld id="{845186D4-8600-47A4-A967-40CEC225A10C}" type="datetimeFigureOut">
              <a:rPr lang="el-GR" smtClean="0"/>
              <a:t>20/6/2025</a:t>
            </a:fld>
            <a:endParaRPr lang="el-GR"/>
          </a:p>
        </p:txBody>
      </p:sp>
      <p:sp>
        <p:nvSpPr>
          <p:cNvPr id="5" name="Footer Placeholder 4">
            <a:extLst>
              <a:ext uri="{FF2B5EF4-FFF2-40B4-BE49-F238E27FC236}">
                <a16:creationId xmlns:a16="http://schemas.microsoft.com/office/drawing/2014/main" id="{3CDA2D5A-A23A-4927-4E4F-2B4FBCC1456E}"/>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542546B7-3B5C-9C54-A0E5-82DF8CDE2BC8}"/>
              </a:ext>
            </a:extLst>
          </p:cNvPr>
          <p:cNvSpPr>
            <a:spLocks noGrp="1"/>
          </p:cNvSpPr>
          <p:nvPr>
            <p:ph type="sldNum" sz="quarter" idx="12"/>
          </p:nvPr>
        </p:nvSpPr>
        <p:spPr/>
        <p:txBody>
          <a:bodyPr/>
          <a:lstStyle/>
          <a:p>
            <a:fld id="{6249B2AF-1F9F-4FCD-B112-0F03580D9C82}" type="slidenum">
              <a:rPr lang="el-GR" smtClean="0"/>
              <a:t>‹#›</a:t>
            </a:fld>
            <a:endParaRPr lang="el-GR"/>
          </a:p>
        </p:txBody>
      </p:sp>
    </p:spTree>
    <p:extLst>
      <p:ext uri="{BB962C8B-B14F-4D97-AF65-F5344CB8AC3E}">
        <p14:creationId xmlns:p14="http://schemas.microsoft.com/office/powerpoint/2010/main" val="669551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5B7FB-84D2-CD60-4796-ED06BB1E1DFA}"/>
              </a:ext>
            </a:extLst>
          </p:cNvPr>
          <p:cNvSpPr>
            <a:spLocks noGrp="1"/>
          </p:cNvSpPr>
          <p:nvPr>
            <p:ph type="title"/>
          </p:nvPr>
        </p:nvSpPr>
        <p:spPr/>
        <p:txBody>
          <a:bodyPr/>
          <a:lstStyle/>
          <a:p>
            <a:r>
              <a:rPr lang="en-GB"/>
              <a:t>Click to edit Master title style</a:t>
            </a:r>
            <a:endParaRPr lang="el-GR"/>
          </a:p>
        </p:txBody>
      </p:sp>
      <p:sp>
        <p:nvSpPr>
          <p:cNvPr id="3" name="Content Placeholder 2">
            <a:extLst>
              <a:ext uri="{FF2B5EF4-FFF2-40B4-BE49-F238E27FC236}">
                <a16:creationId xmlns:a16="http://schemas.microsoft.com/office/drawing/2014/main" id="{51E679E1-1AEA-A691-93EF-6173C661C01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l-GR"/>
          </a:p>
        </p:txBody>
      </p:sp>
      <p:sp>
        <p:nvSpPr>
          <p:cNvPr id="4" name="Date Placeholder 3">
            <a:extLst>
              <a:ext uri="{FF2B5EF4-FFF2-40B4-BE49-F238E27FC236}">
                <a16:creationId xmlns:a16="http://schemas.microsoft.com/office/drawing/2014/main" id="{0299B252-91B7-A6F0-63F3-6885455A2581}"/>
              </a:ext>
            </a:extLst>
          </p:cNvPr>
          <p:cNvSpPr>
            <a:spLocks noGrp="1"/>
          </p:cNvSpPr>
          <p:nvPr>
            <p:ph type="dt" sz="half" idx="10"/>
          </p:nvPr>
        </p:nvSpPr>
        <p:spPr/>
        <p:txBody>
          <a:bodyPr/>
          <a:lstStyle/>
          <a:p>
            <a:fld id="{845186D4-8600-47A4-A967-40CEC225A10C}" type="datetimeFigureOut">
              <a:rPr lang="el-GR" smtClean="0"/>
              <a:t>20/6/2025</a:t>
            </a:fld>
            <a:endParaRPr lang="el-GR"/>
          </a:p>
        </p:txBody>
      </p:sp>
      <p:sp>
        <p:nvSpPr>
          <p:cNvPr id="5" name="Footer Placeholder 4">
            <a:extLst>
              <a:ext uri="{FF2B5EF4-FFF2-40B4-BE49-F238E27FC236}">
                <a16:creationId xmlns:a16="http://schemas.microsoft.com/office/drawing/2014/main" id="{F8513B5F-F4B1-C0EA-B593-99E89F92DAE0}"/>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1A9AFBDF-01F3-D661-3E42-09C1EC0992FB}"/>
              </a:ext>
            </a:extLst>
          </p:cNvPr>
          <p:cNvSpPr>
            <a:spLocks noGrp="1"/>
          </p:cNvSpPr>
          <p:nvPr>
            <p:ph type="sldNum" sz="quarter" idx="12"/>
          </p:nvPr>
        </p:nvSpPr>
        <p:spPr/>
        <p:txBody>
          <a:bodyPr/>
          <a:lstStyle/>
          <a:p>
            <a:fld id="{6249B2AF-1F9F-4FCD-B112-0F03580D9C82}" type="slidenum">
              <a:rPr lang="el-GR" smtClean="0"/>
              <a:t>‹#›</a:t>
            </a:fld>
            <a:endParaRPr lang="el-GR"/>
          </a:p>
        </p:txBody>
      </p:sp>
    </p:spTree>
    <p:extLst>
      <p:ext uri="{BB962C8B-B14F-4D97-AF65-F5344CB8AC3E}">
        <p14:creationId xmlns:p14="http://schemas.microsoft.com/office/powerpoint/2010/main" val="261284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DE50E-2D19-6E18-947A-DD019E11454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l-GR"/>
          </a:p>
        </p:txBody>
      </p:sp>
      <p:sp>
        <p:nvSpPr>
          <p:cNvPr id="3" name="Text Placeholder 2">
            <a:extLst>
              <a:ext uri="{FF2B5EF4-FFF2-40B4-BE49-F238E27FC236}">
                <a16:creationId xmlns:a16="http://schemas.microsoft.com/office/drawing/2014/main" id="{9C7C17CF-976F-C757-8D0A-E1D6F6398A4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3211AB6-D91C-AE33-52C6-24715EC18FEC}"/>
              </a:ext>
            </a:extLst>
          </p:cNvPr>
          <p:cNvSpPr>
            <a:spLocks noGrp="1"/>
          </p:cNvSpPr>
          <p:nvPr>
            <p:ph type="dt" sz="half" idx="10"/>
          </p:nvPr>
        </p:nvSpPr>
        <p:spPr/>
        <p:txBody>
          <a:bodyPr/>
          <a:lstStyle/>
          <a:p>
            <a:fld id="{845186D4-8600-47A4-A967-40CEC225A10C}" type="datetimeFigureOut">
              <a:rPr lang="el-GR" smtClean="0"/>
              <a:t>20/6/2025</a:t>
            </a:fld>
            <a:endParaRPr lang="el-GR"/>
          </a:p>
        </p:txBody>
      </p:sp>
      <p:sp>
        <p:nvSpPr>
          <p:cNvPr id="5" name="Footer Placeholder 4">
            <a:extLst>
              <a:ext uri="{FF2B5EF4-FFF2-40B4-BE49-F238E27FC236}">
                <a16:creationId xmlns:a16="http://schemas.microsoft.com/office/drawing/2014/main" id="{0C9AFEC2-7444-E700-9572-135FC91DB52F}"/>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303BC760-F64B-3E9D-9D49-A7C52EFD5284}"/>
              </a:ext>
            </a:extLst>
          </p:cNvPr>
          <p:cNvSpPr>
            <a:spLocks noGrp="1"/>
          </p:cNvSpPr>
          <p:nvPr>
            <p:ph type="sldNum" sz="quarter" idx="12"/>
          </p:nvPr>
        </p:nvSpPr>
        <p:spPr/>
        <p:txBody>
          <a:bodyPr/>
          <a:lstStyle/>
          <a:p>
            <a:fld id="{6249B2AF-1F9F-4FCD-B112-0F03580D9C82}" type="slidenum">
              <a:rPr lang="el-GR" smtClean="0"/>
              <a:t>‹#›</a:t>
            </a:fld>
            <a:endParaRPr lang="el-GR"/>
          </a:p>
        </p:txBody>
      </p:sp>
    </p:spTree>
    <p:extLst>
      <p:ext uri="{BB962C8B-B14F-4D97-AF65-F5344CB8AC3E}">
        <p14:creationId xmlns:p14="http://schemas.microsoft.com/office/powerpoint/2010/main" val="16004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F71D3-6A6D-EE6F-1A16-63DC14883420}"/>
              </a:ext>
            </a:extLst>
          </p:cNvPr>
          <p:cNvSpPr>
            <a:spLocks noGrp="1"/>
          </p:cNvSpPr>
          <p:nvPr>
            <p:ph type="title"/>
          </p:nvPr>
        </p:nvSpPr>
        <p:spPr/>
        <p:txBody>
          <a:bodyPr/>
          <a:lstStyle/>
          <a:p>
            <a:r>
              <a:rPr lang="en-GB"/>
              <a:t>Click to edit Master title style</a:t>
            </a:r>
            <a:endParaRPr lang="el-GR"/>
          </a:p>
        </p:txBody>
      </p:sp>
      <p:sp>
        <p:nvSpPr>
          <p:cNvPr id="3" name="Content Placeholder 2">
            <a:extLst>
              <a:ext uri="{FF2B5EF4-FFF2-40B4-BE49-F238E27FC236}">
                <a16:creationId xmlns:a16="http://schemas.microsoft.com/office/drawing/2014/main" id="{B9545005-6B71-BF9E-7CF0-93F829F06C1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l-GR"/>
          </a:p>
        </p:txBody>
      </p:sp>
      <p:sp>
        <p:nvSpPr>
          <p:cNvPr id="4" name="Content Placeholder 3">
            <a:extLst>
              <a:ext uri="{FF2B5EF4-FFF2-40B4-BE49-F238E27FC236}">
                <a16:creationId xmlns:a16="http://schemas.microsoft.com/office/drawing/2014/main" id="{3C83E9E0-AE1C-7EE5-11F3-B5446BF1F7F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l-GR"/>
          </a:p>
        </p:txBody>
      </p:sp>
      <p:sp>
        <p:nvSpPr>
          <p:cNvPr id="5" name="Date Placeholder 4">
            <a:extLst>
              <a:ext uri="{FF2B5EF4-FFF2-40B4-BE49-F238E27FC236}">
                <a16:creationId xmlns:a16="http://schemas.microsoft.com/office/drawing/2014/main" id="{FE70768F-8966-E5EC-BE55-2AE225ECEDCB}"/>
              </a:ext>
            </a:extLst>
          </p:cNvPr>
          <p:cNvSpPr>
            <a:spLocks noGrp="1"/>
          </p:cNvSpPr>
          <p:nvPr>
            <p:ph type="dt" sz="half" idx="10"/>
          </p:nvPr>
        </p:nvSpPr>
        <p:spPr/>
        <p:txBody>
          <a:bodyPr/>
          <a:lstStyle/>
          <a:p>
            <a:fld id="{845186D4-8600-47A4-A967-40CEC225A10C}" type="datetimeFigureOut">
              <a:rPr lang="el-GR" smtClean="0"/>
              <a:t>20/6/2025</a:t>
            </a:fld>
            <a:endParaRPr lang="el-GR"/>
          </a:p>
        </p:txBody>
      </p:sp>
      <p:sp>
        <p:nvSpPr>
          <p:cNvPr id="6" name="Footer Placeholder 5">
            <a:extLst>
              <a:ext uri="{FF2B5EF4-FFF2-40B4-BE49-F238E27FC236}">
                <a16:creationId xmlns:a16="http://schemas.microsoft.com/office/drawing/2014/main" id="{4277CD42-5EDD-BB22-D9F5-8B05842C08C8}"/>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C28ED1AE-5105-3C8A-FC92-0AE5A9803BEB}"/>
              </a:ext>
            </a:extLst>
          </p:cNvPr>
          <p:cNvSpPr>
            <a:spLocks noGrp="1"/>
          </p:cNvSpPr>
          <p:nvPr>
            <p:ph type="sldNum" sz="quarter" idx="12"/>
          </p:nvPr>
        </p:nvSpPr>
        <p:spPr/>
        <p:txBody>
          <a:bodyPr/>
          <a:lstStyle/>
          <a:p>
            <a:fld id="{6249B2AF-1F9F-4FCD-B112-0F03580D9C82}" type="slidenum">
              <a:rPr lang="el-GR" smtClean="0"/>
              <a:t>‹#›</a:t>
            </a:fld>
            <a:endParaRPr lang="el-GR"/>
          </a:p>
        </p:txBody>
      </p:sp>
    </p:spTree>
    <p:extLst>
      <p:ext uri="{BB962C8B-B14F-4D97-AF65-F5344CB8AC3E}">
        <p14:creationId xmlns:p14="http://schemas.microsoft.com/office/powerpoint/2010/main" val="3968142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69926-2EF2-1643-1E04-F9BC52072E5D}"/>
              </a:ext>
            </a:extLst>
          </p:cNvPr>
          <p:cNvSpPr>
            <a:spLocks noGrp="1"/>
          </p:cNvSpPr>
          <p:nvPr>
            <p:ph type="title"/>
          </p:nvPr>
        </p:nvSpPr>
        <p:spPr>
          <a:xfrm>
            <a:off x="839788" y="365125"/>
            <a:ext cx="10515600" cy="1325563"/>
          </a:xfrm>
        </p:spPr>
        <p:txBody>
          <a:bodyPr/>
          <a:lstStyle/>
          <a:p>
            <a:r>
              <a:rPr lang="en-GB"/>
              <a:t>Click to edit Master title style</a:t>
            </a:r>
            <a:endParaRPr lang="el-GR"/>
          </a:p>
        </p:txBody>
      </p:sp>
      <p:sp>
        <p:nvSpPr>
          <p:cNvPr id="3" name="Text Placeholder 2">
            <a:extLst>
              <a:ext uri="{FF2B5EF4-FFF2-40B4-BE49-F238E27FC236}">
                <a16:creationId xmlns:a16="http://schemas.microsoft.com/office/drawing/2014/main" id="{1CD98A86-7162-32FB-732D-891F916712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E4A0BD1-8FF2-ADA7-725A-B91E071F40E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l-GR"/>
          </a:p>
        </p:txBody>
      </p:sp>
      <p:sp>
        <p:nvSpPr>
          <p:cNvPr id="5" name="Text Placeholder 4">
            <a:extLst>
              <a:ext uri="{FF2B5EF4-FFF2-40B4-BE49-F238E27FC236}">
                <a16:creationId xmlns:a16="http://schemas.microsoft.com/office/drawing/2014/main" id="{B7D82D65-95B4-824F-406E-4CC9504494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C0E0191-EE81-9119-6CDC-C3CA24F0EBD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l-GR"/>
          </a:p>
        </p:txBody>
      </p:sp>
      <p:sp>
        <p:nvSpPr>
          <p:cNvPr id="7" name="Date Placeholder 6">
            <a:extLst>
              <a:ext uri="{FF2B5EF4-FFF2-40B4-BE49-F238E27FC236}">
                <a16:creationId xmlns:a16="http://schemas.microsoft.com/office/drawing/2014/main" id="{9DB18A47-F9ED-F63D-9FE1-47A14CA89636}"/>
              </a:ext>
            </a:extLst>
          </p:cNvPr>
          <p:cNvSpPr>
            <a:spLocks noGrp="1"/>
          </p:cNvSpPr>
          <p:nvPr>
            <p:ph type="dt" sz="half" idx="10"/>
          </p:nvPr>
        </p:nvSpPr>
        <p:spPr/>
        <p:txBody>
          <a:bodyPr/>
          <a:lstStyle/>
          <a:p>
            <a:fld id="{845186D4-8600-47A4-A967-40CEC225A10C}" type="datetimeFigureOut">
              <a:rPr lang="el-GR" smtClean="0"/>
              <a:t>20/6/2025</a:t>
            </a:fld>
            <a:endParaRPr lang="el-GR"/>
          </a:p>
        </p:txBody>
      </p:sp>
      <p:sp>
        <p:nvSpPr>
          <p:cNvPr id="8" name="Footer Placeholder 7">
            <a:extLst>
              <a:ext uri="{FF2B5EF4-FFF2-40B4-BE49-F238E27FC236}">
                <a16:creationId xmlns:a16="http://schemas.microsoft.com/office/drawing/2014/main" id="{5F7FDF49-96D3-7996-90DA-42F0E8A3AE26}"/>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4C2D1211-6D2B-F172-47CA-075350C92988}"/>
              </a:ext>
            </a:extLst>
          </p:cNvPr>
          <p:cNvSpPr>
            <a:spLocks noGrp="1"/>
          </p:cNvSpPr>
          <p:nvPr>
            <p:ph type="sldNum" sz="quarter" idx="12"/>
          </p:nvPr>
        </p:nvSpPr>
        <p:spPr/>
        <p:txBody>
          <a:bodyPr/>
          <a:lstStyle/>
          <a:p>
            <a:fld id="{6249B2AF-1F9F-4FCD-B112-0F03580D9C82}" type="slidenum">
              <a:rPr lang="el-GR" smtClean="0"/>
              <a:t>‹#›</a:t>
            </a:fld>
            <a:endParaRPr lang="el-GR"/>
          </a:p>
        </p:txBody>
      </p:sp>
    </p:spTree>
    <p:extLst>
      <p:ext uri="{BB962C8B-B14F-4D97-AF65-F5344CB8AC3E}">
        <p14:creationId xmlns:p14="http://schemas.microsoft.com/office/powerpoint/2010/main" val="903184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2774-931C-C8FD-CFB0-5A9EF1EEECE3}"/>
              </a:ext>
            </a:extLst>
          </p:cNvPr>
          <p:cNvSpPr>
            <a:spLocks noGrp="1"/>
          </p:cNvSpPr>
          <p:nvPr>
            <p:ph type="title"/>
          </p:nvPr>
        </p:nvSpPr>
        <p:spPr/>
        <p:txBody>
          <a:bodyPr/>
          <a:lstStyle/>
          <a:p>
            <a:r>
              <a:rPr lang="en-GB"/>
              <a:t>Click to edit Master title style</a:t>
            </a:r>
            <a:endParaRPr lang="el-GR"/>
          </a:p>
        </p:txBody>
      </p:sp>
      <p:sp>
        <p:nvSpPr>
          <p:cNvPr id="3" name="Date Placeholder 2">
            <a:extLst>
              <a:ext uri="{FF2B5EF4-FFF2-40B4-BE49-F238E27FC236}">
                <a16:creationId xmlns:a16="http://schemas.microsoft.com/office/drawing/2014/main" id="{409FDA01-BF40-54BF-287E-3E0EB76E2037}"/>
              </a:ext>
            </a:extLst>
          </p:cNvPr>
          <p:cNvSpPr>
            <a:spLocks noGrp="1"/>
          </p:cNvSpPr>
          <p:nvPr>
            <p:ph type="dt" sz="half" idx="10"/>
          </p:nvPr>
        </p:nvSpPr>
        <p:spPr/>
        <p:txBody>
          <a:bodyPr/>
          <a:lstStyle/>
          <a:p>
            <a:fld id="{845186D4-8600-47A4-A967-40CEC225A10C}" type="datetimeFigureOut">
              <a:rPr lang="el-GR" smtClean="0"/>
              <a:t>20/6/2025</a:t>
            </a:fld>
            <a:endParaRPr lang="el-GR"/>
          </a:p>
        </p:txBody>
      </p:sp>
      <p:sp>
        <p:nvSpPr>
          <p:cNvPr id="4" name="Footer Placeholder 3">
            <a:extLst>
              <a:ext uri="{FF2B5EF4-FFF2-40B4-BE49-F238E27FC236}">
                <a16:creationId xmlns:a16="http://schemas.microsoft.com/office/drawing/2014/main" id="{BEE941C1-BFEE-CAE4-49B6-181689418F43}"/>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33DF5E66-8677-1009-2E19-BD9EB71F5435}"/>
              </a:ext>
            </a:extLst>
          </p:cNvPr>
          <p:cNvSpPr>
            <a:spLocks noGrp="1"/>
          </p:cNvSpPr>
          <p:nvPr>
            <p:ph type="sldNum" sz="quarter" idx="12"/>
          </p:nvPr>
        </p:nvSpPr>
        <p:spPr/>
        <p:txBody>
          <a:bodyPr/>
          <a:lstStyle/>
          <a:p>
            <a:fld id="{6249B2AF-1F9F-4FCD-B112-0F03580D9C82}" type="slidenum">
              <a:rPr lang="el-GR" smtClean="0"/>
              <a:t>‹#›</a:t>
            </a:fld>
            <a:endParaRPr lang="el-GR"/>
          </a:p>
        </p:txBody>
      </p:sp>
    </p:spTree>
    <p:extLst>
      <p:ext uri="{BB962C8B-B14F-4D97-AF65-F5344CB8AC3E}">
        <p14:creationId xmlns:p14="http://schemas.microsoft.com/office/powerpoint/2010/main" val="3603201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DB61EA-A4CF-5DF1-B772-BA9730A4E954}"/>
              </a:ext>
            </a:extLst>
          </p:cNvPr>
          <p:cNvSpPr>
            <a:spLocks noGrp="1"/>
          </p:cNvSpPr>
          <p:nvPr>
            <p:ph type="dt" sz="half" idx="10"/>
          </p:nvPr>
        </p:nvSpPr>
        <p:spPr/>
        <p:txBody>
          <a:bodyPr/>
          <a:lstStyle/>
          <a:p>
            <a:fld id="{845186D4-8600-47A4-A967-40CEC225A10C}" type="datetimeFigureOut">
              <a:rPr lang="el-GR" smtClean="0"/>
              <a:t>20/6/2025</a:t>
            </a:fld>
            <a:endParaRPr lang="el-GR"/>
          </a:p>
        </p:txBody>
      </p:sp>
      <p:sp>
        <p:nvSpPr>
          <p:cNvPr id="3" name="Footer Placeholder 2">
            <a:extLst>
              <a:ext uri="{FF2B5EF4-FFF2-40B4-BE49-F238E27FC236}">
                <a16:creationId xmlns:a16="http://schemas.microsoft.com/office/drawing/2014/main" id="{78914156-28C6-9668-F18D-9F8C86FF4922}"/>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11309CA9-2625-A542-9C80-ABB719939DEB}"/>
              </a:ext>
            </a:extLst>
          </p:cNvPr>
          <p:cNvSpPr>
            <a:spLocks noGrp="1"/>
          </p:cNvSpPr>
          <p:nvPr>
            <p:ph type="sldNum" sz="quarter" idx="12"/>
          </p:nvPr>
        </p:nvSpPr>
        <p:spPr/>
        <p:txBody>
          <a:bodyPr/>
          <a:lstStyle/>
          <a:p>
            <a:fld id="{6249B2AF-1F9F-4FCD-B112-0F03580D9C82}" type="slidenum">
              <a:rPr lang="el-GR" smtClean="0"/>
              <a:t>‹#›</a:t>
            </a:fld>
            <a:endParaRPr lang="el-GR"/>
          </a:p>
        </p:txBody>
      </p:sp>
    </p:spTree>
    <p:extLst>
      <p:ext uri="{BB962C8B-B14F-4D97-AF65-F5344CB8AC3E}">
        <p14:creationId xmlns:p14="http://schemas.microsoft.com/office/powerpoint/2010/main" val="335395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D5DED-3184-8552-1958-531C9C6D93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l-GR"/>
          </a:p>
        </p:txBody>
      </p:sp>
      <p:sp>
        <p:nvSpPr>
          <p:cNvPr id="3" name="Content Placeholder 2">
            <a:extLst>
              <a:ext uri="{FF2B5EF4-FFF2-40B4-BE49-F238E27FC236}">
                <a16:creationId xmlns:a16="http://schemas.microsoft.com/office/drawing/2014/main" id="{FFD404DE-206B-DC92-6D89-E6DD04C48C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l-GR"/>
          </a:p>
        </p:txBody>
      </p:sp>
      <p:sp>
        <p:nvSpPr>
          <p:cNvPr id="4" name="Text Placeholder 3">
            <a:extLst>
              <a:ext uri="{FF2B5EF4-FFF2-40B4-BE49-F238E27FC236}">
                <a16:creationId xmlns:a16="http://schemas.microsoft.com/office/drawing/2014/main" id="{131D3FF3-D977-A2FF-C5EF-2E2B9C803F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7117B23-BEF7-523E-8943-90B52A43C1F1}"/>
              </a:ext>
            </a:extLst>
          </p:cNvPr>
          <p:cNvSpPr>
            <a:spLocks noGrp="1"/>
          </p:cNvSpPr>
          <p:nvPr>
            <p:ph type="dt" sz="half" idx="10"/>
          </p:nvPr>
        </p:nvSpPr>
        <p:spPr/>
        <p:txBody>
          <a:bodyPr/>
          <a:lstStyle/>
          <a:p>
            <a:fld id="{845186D4-8600-47A4-A967-40CEC225A10C}" type="datetimeFigureOut">
              <a:rPr lang="el-GR" smtClean="0"/>
              <a:t>20/6/2025</a:t>
            </a:fld>
            <a:endParaRPr lang="el-GR"/>
          </a:p>
        </p:txBody>
      </p:sp>
      <p:sp>
        <p:nvSpPr>
          <p:cNvPr id="6" name="Footer Placeholder 5">
            <a:extLst>
              <a:ext uri="{FF2B5EF4-FFF2-40B4-BE49-F238E27FC236}">
                <a16:creationId xmlns:a16="http://schemas.microsoft.com/office/drawing/2014/main" id="{1E36316D-5020-00EC-7E10-D2AF69487019}"/>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F8BE7844-D985-F546-19B0-288A53C8C04D}"/>
              </a:ext>
            </a:extLst>
          </p:cNvPr>
          <p:cNvSpPr>
            <a:spLocks noGrp="1"/>
          </p:cNvSpPr>
          <p:nvPr>
            <p:ph type="sldNum" sz="quarter" idx="12"/>
          </p:nvPr>
        </p:nvSpPr>
        <p:spPr/>
        <p:txBody>
          <a:bodyPr/>
          <a:lstStyle/>
          <a:p>
            <a:fld id="{6249B2AF-1F9F-4FCD-B112-0F03580D9C82}" type="slidenum">
              <a:rPr lang="el-GR" smtClean="0"/>
              <a:t>‹#›</a:t>
            </a:fld>
            <a:endParaRPr lang="el-GR"/>
          </a:p>
        </p:txBody>
      </p:sp>
    </p:spTree>
    <p:extLst>
      <p:ext uri="{BB962C8B-B14F-4D97-AF65-F5344CB8AC3E}">
        <p14:creationId xmlns:p14="http://schemas.microsoft.com/office/powerpoint/2010/main" val="17228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C168B-14EE-A9B7-46AA-B3974F62384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l-GR"/>
          </a:p>
        </p:txBody>
      </p:sp>
      <p:sp>
        <p:nvSpPr>
          <p:cNvPr id="3" name="Picture Placeholder 2">
            <a:extLst>
              <a:ext uri="{FF2B5EF4-FFF2-40B4-BE49-F238E27FC236}">
                <a16:creationId xmlns:a16="http://schemas.microsoft.com/office/drawing/2014/main" id="{6D6007DD-2F59-1984-6636-DA8F9F6D3D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48A1B6DA-04DC-E86C-96EA-9D3FE8C89B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724CD40-7DBA-D96C-2F5C-613B0E7F9908}"/>
              </a:ext>
            </a:extLst>
          </p:cNvPr>
          <p:cNvSpPr>
            <a:spLocks noGrp="1"/>
          </p:cNvSpPr>
          <p:nvPr>
            <p:ph type="dt" sz="half" idx="10"/>
          </p:nvPr>
        </p:nvSpPr>
        <p:spPr/>
        <p:txBody>
          <a:bodyPr/>
          <a:lstStyle/>
          <a:p>
            <a:fld id="{845186D4-8600-47A4-A967-40CEC225A10C}" type="datetimeFigureOut">
              <a:rPr lang="el-GR" smtClean="0"/>
              <a:t>20/6/2025</a:t>
            </a:fld>
            <a:endParaRPr lang="el-GR"/>
          </a:p>
        </p:txBody>
      </p:sp>
      <p:sp>
        <p:nvSpPr>
          <p:cNvPr id="6" name="Footer Placeholder 5">
            <a:extLst>
              <a:ext uri="{FF2B5EF4-FFF2-40B4-BE49-F238E27FC236}">
                <a16:creationId xmlns:a16="http://schemas.microsoft.com/office/drawing/2014/main" id="{6FAB6626-878C-7353-8DF8-878FEDDC8615}"/>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5853D22A-C12B-139E-46B7-C1B2BACF6863}"/>
              </a:ext>
            </a:extLst>
          </p:cNvPr>
          <p:cNvSpPr>
            <a:spLocks noGrp="1"/>
          </p:cNvSpPr>
          <p:nvPr>
            <p:ph type="sldNum" sz="quarter" idx="12"/>
          </p:nvPr>
        </p:nvSpPr>
        <p:spPr/>
        <p:txBody>
          <a:bodyPr/>
          <a:lstStyle/>
          <a:p>
            <a:fld id="{6249B2AF-1F9F-4FCD-B112-0F03580D9C82}" type="slidenum">
              <a:rPr lang="el-GR" smtClean="0"/>
              <a:t>‹#›</a:t>
            </a:fld>
            <a:endParaRPr lang="el-GR"/>
          </a:p>
        </p:txBody>
      </p:sp>
    </p:spTree>
    <p:extLst>
      <p:ext uri="{BB962C8B-B14F-4D97-AF65-F5344CB8AC3E}">
        <p14:creationId xmlns:p14="http://schemas.microsoft.com/office/powerpoint/2010/main" val="2578220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4DAAAE-87D8-8141-42F9-E982F9B7A8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l-GR"/>
          </a:p>
        </p:txBody>
      </p:sp>
      <p:sp>
        <p:nvSpPr>
          <p:cNvPr id="3" name="Text Placeholder 2">
            <a:extLst>
              <a:ext uri="{FF2B5EF4-FFF2-40B4-BE49-F238E27FC236}">
                <a16:creationId xmlns:a16="http://schemas.microsoft.com/office/drawing/2014/main" id="{25B576EB-40A8-51C4-6166-A89C11278F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l-GR"/>
          </a:p>
        </p:txBody>
      </p:sp>
      <p:sp>
        <p:nvSpPr>
          <p:cNvPr id="4" name="Date Placeholder 3">
            <a:extLst>
              <a:ext uri="{FF2B5EF4-FFF2-40B4-BE49-F238E27FC236}">
                <a16:creationId xmlns:a16="http://schemas.microsoft.com/office/drawing/2014/main" id="{4B9CAED0-3B4E-754D-2075-50A170821A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5186D4-8600-47A4-A967-40CEC225A10C}" type="datetimeFigureOut">
              <a:rPr lang="el-GR" smtClean="0"/>
              <a:t>20/6/2025</a:t>
            </a:fld>
            <a:endParaRPr lang="el-GR"/>
          </a:p>
        </p:txBody>
      </p:sp>
      <p:sp>
        <p:nvSpPr>
          <p:cNvPr id="5" name="Footer Placeholder 4">
            <a:extLst>
              <a:ext uri="{FF2B5EF4-FFF2-40B4-BE49-F238E27FC236}">
                <a16:creationId xmlns:a16="http://schemas.microsoft.com/office/drawing/2014/main" id="{A62CA01D-9437-C4F3-D204-2610F93C66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l-GR"/>
          </a:p>
        </p:txBody>
      </p:sp>
      <p:sp>
        <p:nvSpPr>
          <p:cNvPr id="6" name="Slide Number Placeholder 5">
            <a:extLst>
              <a:ext uri="{FF2B5EF4-FFF2-40B4-BE49-F238E27FC236}">
                <a16:creationId xmlns:a16="http://schemas.microsoft.com/office/drawing/2014/main" id="{8000688A-5591-2B91-A51A-C1D596877C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249B2AF-1F9F-4FCD-B112-0F03580D9C82}" type="slidenum">
              <a:rPr lang="el-GR" smtClean="0"/>
              <a:t>‹#›</a:t>
            </a:fld>
            <a:endParaRPr lang="el-GR"/>
          </a:p>
        </p:txBody>
      </p:sp>
    </p:spTree>
    <p:extLst>
      <p:ext uri="{BB962C8B-B14F-4D97-AF65-F5344CB8AC3E}">
        <p14:creationId xmlns:p14="http://schemas.microsoft.com/office/powerpoint/2010/main" val="487828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rchitectural-space-as-a-product-of-social-interaction.glitch.me/"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5FF7CCA0-C44B-95F5-BD1D-1F57D9A0F92E}"/>
              </a:ext>
            </a:extLst>
          </p:cNvPr>
          <p:cNvPicPr>
            <a:picLocks noChangeAspect="1"/>
          </p:cNvPicPr>
          <p:nvPr/>
        </p:nvPicPr>
        <p:blipFill>
          <a:blip r:embed="rId3">
            <a:duotone>
              <a:schemeClr val="accent4">
                <a:shade val="45000"/>
                <a:satMod val="135000"/>
              </a:schemeClr>
              <a:prstClr val="white"/>
            </a:duotone>
            <a:extLst>
              <a:ext uri="{BEBA8EAE-BF5A-486C-A8C5-ECC9F3942E4B}">
                <a14:imgProps xmlns:a14="http://schemas.microsoft.com/office/drawing/2010/main">
                  <a14:imgLayer r:embed="rId4">
                    <a14:imgEffect>
                      <a14:sharpenSoften amount="25000"/>
                    </a14:imgEffect>
                    <a14:imgEffect>
                      <a14:brightnessContrast bright="20000" contrast="-20000"/>
                    </a14:imgEffect>
                  </a14:imgLayer>
                </a14:imgProps>
              </a:ext>
            </a:extLst>
          </a:blip>
          <a:srcRect l="6717" r="8080"/>
          <a:stretch>
            <a:fillRect/>
          </a:stretch>
        </p:blipFill>
        <p:spPr>
          <a:xfrm rot="16200000">
            <a:off x="4848544" y="-412229"/>
            <a:ext cx="5414128" cy="7682458"/>
          </a:xfrm>
          <a:prstGeom prst="rect">
            <a:avLst/>
          </a:prstGeom>
        </p:spPr>
      </p:pic>
      <p:sp>
        <p:nvSpPr>
          <p:cNvPr id="47" name="TextBox 46">
            <a:extLst>
              <a:ext uri="{FF2B5EF4-FFF2-40B4-BE49-F238E27FC236}">
                <a16:creationId xmlns:a16="http://schemas.microsoft.com/office/drawing/2014/main" id="{1CFB5B8D-9B11-14C2-F79D-58C620085B68}"/>
              </a:ext>
            </a:extLst>
          </p:cNvPr>
          <p:cNvSpPr txBox="1"/>
          <p:nvPr/>
        </p:nvSpPr>
        <p:spPr>
          <a:xfrm>
            <a:off x="312250" y="815553"/>
            <a:ext cx="3575482" cy="2554545"/>
          </a:xfrm>
          <a:prstGeom prst="rect">
            <a:avLst/>
          </a:prstGeom>
          <a:noFill/>
        </p:spPr>
        <p:txBody>
          <a:bodyPr wrap="square" rtlCol="0">
            <a:spAutoFit/>
          </a:bodyPr>
          <a:lstStyle/>
          <a:p>
            <a:r>
              <a:rPr lang="en-US" sz="3200" u="sng" dirty="0">
                <a:solidFill>
                  <a:srgbClr val="EC3839"/>
                </a:solidFill>
                <a:latin typeface="Cooper Black" panose="0208090404030B020404" pitchFamily="18" charset="0"/>
              </a:rPr>
              <a:t>Architectural Space as a Product of Social Interaction</a:t>
            </a:r>
            <a:endParaRPr lang="el-GR" sz="3200" u="sng" dirty="0">
              <a:solidFill>
                <a:srgbClr val="EC3839"/>
              </a:solidFill>
              <a:latin typeface="Franklin Gothic Demi" panose="020B0703020102020204" pitchFamily="34" charset="0"/>
            </a:endParaRPr>
          </a:p>
        </p:txBody>
      </p:sp>
      <p:sp>
        <p:nvSpPr>
          <p:cNvPr id="41" name="TextBox 40">
            <a:extLst>
              <a:ext uri="{FF2B5EF4-FFF2-40B4-BE49-F238E27FC236}">
                <a16:creationId xmlns:a16="http://schemas.microsoft.com/office/drawing/2014/main" id="{0E8D0188-2481-8B43-1F14-4BAAFD9E9F19}"/>
              </a:ext>
            </a:extLst>
          </p:cNvPr>
          <p:cNvSpPr txBox="1"/>
          <p:nvPr/>
        </p:nvSpPr>
        <p:spPr>
          <a:xfrm>
            <a:off x="2211830" y="4950080"/>
            <a:ext cx="2073376" cy="369332"/>
          </a:xfrm>
          <a:prstGeom prst="rect">
            <a:avLst/>
          </a:prstGeom>
          <a:noFill/>
        </p:spPr>
        <p:txBody>
          <a:bodyPr wrap="square" rtlCol="0">
            <a:spAutoFit/>
          </a:bodyPr>
          <a:lstStyle/>
          <a:p>
            <a:r>
              <a:rPr lang="en-US" dirty="0">
                <a:solidFill>
                  <a:srgbClr val="EC3839"/>
                </a:solidFill>
                <a:latin typeface="Cooper Black" panose="0208090404030B020404" pitchFamily="18" charset="0"/>
              </a:rPr>
              <a:t>Arch 4342</a:t>
            </a:r>
            <a:endParaRPr lang="el-GR" dirty="0">
              <a:solidFill>
                <a:srgbClr val="EC3839"/>
              </a:solidFill>
            </a:endParaRPr>
          </a:p>
        </p:txBody>
      </p:sp>
      <p:sp>
        <p:nvSpPr>
          <p:cNvPr id="42" name="TextBox 41">
            <a:extLst>
              <a:ext uri="{FF2B5EF4-FFF2-40B4-BE49-F238E27FC236}">
                <a16:creationId xmlns:a16="http://schemas.microsoft.com/office/drawing/2014/main" id="{9B3321D8-41EF-33B2-94DF-E36B4A346D16}"/>
              </a:ext>
            </a:extLst>
          </p:cNvPr>
          <p:cNvSpPr txBox="1"/>
          <p:nvPr/>
        </p:nvSpPr>
        <p:spPr>
          <a:xfrm>
            <a:off x="285059" y="5319412"/>
            <a:ext cx="3402128" cy="586729"/>
          </a:xfrm>
          <a:prstGeom prst="rect">
            <a:avLst/>
          </a:prstGeom>
          <a:noFill/>
        </p:spPr>
        <p:txBody>
          <a:bodyPr wrap="square" rtlCol="0">
            <a:spAutoFit/>
          </a:bodyPr>
          <a:lstStyle/>
          <a:p>
            <a:pPr algn="r"/>
            <a:r>
              <a:rPr lang="el-GR" sz="1600" dirty="0">
                <a:solidFill>
                  <a:srgbClr val="EC3839"/>
                </a:solidFill>
                <a:latin typeface="Franklin Gothic Demi" panose="020B0703020102020204" pitchFamily="34" charset="0"/>
              </a:rPr>
              <a:t>Υπολογιστικές Προσεγγίσεις στις Δημιουργικές Τέχνες και Επιστήμες</a:t>
            </a:r>
          </a:p>
        </p:txBody>
      </p:sp>
      <p:sp>
        <p:nvSpPr>
          <p:cNvPr id="57" name="Rectangle 56">
            <a:extLst>
              <a:ext uri="{FF2B5EF4-FFF2-40B4-BE49-F238E27FC236}">
                <a16:creationId xmlns:a16="http://schemas.microsoft.com/office/drawing/2014/main" id="{5635A857-8570-1B2A-FB0B-83C3A644F73D}"/>
              </a:ext>
            </a:extLst>
          </p:cNvPr>
          <p:cNvSpPr/>
          <p:nvPr/>
        </p:nvSpPr>
        <p:spPr>
          <a:xfrm>
            <a:off x="10605951" y="0"/>
            <a:ext cx="1098859" cy="2760561"/>
          </a:xfrm>
          <a:prstGeom prst="rect">
            <a:avLst/>
          </a:prstGeom>
          <a:solidFill>
            <a:srgbClr val="EE0000">
              <a:alpha val="77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dirty="0"/>
          </a:p>
        </p:txBody>
      </p:sp>
      <p:pic>
        <p:nvPicPr>
          <p:cNvPr id="1029" name="Picture 1028">
            <a:extLst>
              <a:ext uri="{FF2B5EF4-FFF2-40B4-BE49-F238E27FC236}">
                <a16:creationId xmlns:a16="http://schemas.microsoft.com/office/drawing/2014/main" id="{22EE27BB-B557-53B0-5592-DCA3D0D587BA}"/>
              </a:ext>
            </a:extLst>
          </p:cNvPr>
          <p:cNvPicPr>
            <a:picLocks noChangeAspect="1"/>
          </p:cNvPicPr>
          <p:nvPr/>
        </p:nvPicPr>
        <p:blipFill>
          <a:blip r:embed="rId5">
            <a:biLevel thresh="75000"/>
          </a:blip>
          <a:srcRect l="9098" t="9571" r="14996" b="38800"/>
          <a:stretch>
            <a:fillRect/>
          </a:stretch>
        </p:blipFill>
        <p:spPr>
          <a:xfrm>
            <a:off x="8067912" y="551729"/>
            <a:ext cx="2712979" cy="1541097"/>
          </a:xfrm>
          <a:prstGeom prst="rect">
            <a:avLst/>
          </a:prstGeom>
        </p:spPr>
      </p:pic>
      <p:pic>
        <p:nvPicPr>
          <p:cNvPr id="1032" name="Picture 1031">
            <a:extLst>
              <a:ext uri="{FF2B5EF4-FFF2-40B4-BE49-F238E27FC236}">
                <a16:creationId xmlns:a16="http://schemas.microsoft.com/office/drawing/2014/main" id="{58126B7B-0310-8DD2-AB86-78DBFC65CCEE}"/>
              </a:ext>
            </a:extLst>
          </p:cNvPr>
          <p:cNvPicPr>
            <a:picLocks noChangeAspect="1"/>
          </p:cNvPicPr>
          <p:nvPr/>
        </p:nvPicPr>
        <p:blipFill>
          <a:blip r:embed="rId6">
            <a:biLevel thresh="50000"/>
          </a:blip>
          <a:srcRect b="49464"/>
          <a:stretch>
            <a:fillRect/>
          </a:stretch>
        </p:blipFill>
        <p:spPr>
          <a:xfrm rot="19754282">
            <a:off x="3623417" y="2550126"/>
            <a:ext cx="2833908" cy="1930866"/>
          </a:xfrm>
          <a:prstGeom prst="rect">
            <a:avLst/>
          </a:prstGeom>
        </p:spPr>
      </p:pic>
      <p:pic>
        <p:nvPicPr>
          <p:cNvPr id="1034" name="Picture 1033">
            <a:extLst>
              <a:ext uri="{FF2B5EF4-FFF2-40B4-BE49-F238E27FC236}">
                <a16:creationId xmlns:a16="http://schemas.microsoft.com/office/drawing/2014/main" id="{49B72D96-E69C-8BE0-F69F-523724FBBF1B}"/>
              </a:ext>
            </a:extLst>
          </p:cNvPr>
          <p:cNvPicPr>
            <a:picLocks noChangeAspect="1"/>
          </p:cNvPicPr>
          <p:nvPr/>
        </p:nvPicPr>
        <p:blipFill>
          <a:blip r:embed="rId6">
            <a:biLevel thresh="75000"/>
          </a:blip>
          <a:srcRect t="52527"/>
          <a:stretch>
            <a:fillRect/>
          </a:stretch>
        </p:blipFill>
        <p:spPr>
          <a:xfrm rot="20279143">
            <a:off x="5154304" y="3928666"/>
            <a:ext cx="2792277" cy="1787202"/>
          </a:xfrm>
          <a:prstGeom prst="rect">
            <a:avLst/>
          </a:prstGeom>
        </p:spPr>
      </p:pic>
      <mc:AlternateContent xmlns:mc="http://schemas.openxmlformats.org/markup-compatibility/2006" xmlns:p14="http://schemas.microsoft.com/office/powerpoint/2010/main">
        <mc:Choice Requires="p14">
          <p:contentPart p14:bwMode="auto" r:id="rId7">
            <p14:nvContentPartPr>
              <p14:cNvPr id="1035" name="Ink 1034">
                <a:extLst>
                  <a:ext uri="{FF2B5EF4-FFF2-40B4-BE49-F238E27FC236}">
                    <a16:creationId xmlns:a16="http://schemas.microsoft.com/office/drawing/2014/main" id="{A8E02890-11A9-205D-AB5E-A5F2ACF818B3}"/>
                  </a:ext>
                </a:extLst>
              </p14:cNvPr>
              <p14:cNvContentPartPr/>
              <p14:nvPr/>
            </p14:nvContentPartPr>
            <p14:xfrm>
              <a:off x="5159600" y="1050920"/>
              <a:ext cx="4748400" cy="3899160"/>
            </p14:xfrm>
          </p:contentPart>
        </mc:Choice>
        <mc:Fallback xmlns="">
          <p:pic>
            <p:nvPicPr>
              <p:cNvPr id="1035" name="Ink 1034">
                <a:extLst>
                  <a:ext uri="{FF2B5EF4-FFF2-40B4-BE49-F238E27FC236}">
                    <a16:creationId xmlns:a16="http://schemas.microsoft.com/office/drawing/2014/main" id="{A8E02890-11A9-205D-AB5E-A5F2ACF818B3}"/>
                  </a:ext>
                </a:extLst>
              </p:cNvPr>
              <p:cNvPicPr/>
              <p:nvPr/>
            </p:nvPicPr>
            <p:blipFill>
              <a:blip r:embed="rId8"/>
              <a:stretch>
                <a:fillRect/>
              </a:stretch>
            </p:blipFill>
            <p:spPr>
              <a:xfrm>
                <a:off x="5153480" y="1044800"/>
                <a:ext cx="4760640" cy="3911400"/>
              </a:xfrm>
              <a:prstGeom prst="rect">
                <a:avLst/>
              </a:prstGeom>
            </p:spPr>
          </p:pic>
        </mc:Fallback>
      </mc:AlternateContent>
      <p:sp>
        <p:nvSpPr>
          <p:cNvPr id="1038" name="TextBox 1037">
            <a:extLst>
              <a:ext uri="{FF2B5EF4-FFF2-40B4-BE49-F238E27FC236}">
                <a16:creationId xmlns:a16="http://schemas.microsoft.com/office/drawing/2014/main" id="{84B88A62-7855-9FA5-4BBE-ACB7D2560FC6}"/>
              </a:ext>
            </a:extLst>
          </p:cNvPr>
          <p:cNvSpPr txBox="1"/>
          <p:nvPr/>
        </p:nvSpPr>
        <p:spPr>
          <a:xfrm>
            <a:off x="6932837" y="6189246"/>
            <a:ext cx="4464000" cy="276999"/>
          </a:xfrm>
          <a:prstGeom prst="rect">
            <a:avLst/>
          </a:prstGeom>
          <a:noFill/>
        </p:spPr>
        <p:txBody>
          <a:bodyPr wrap="square" rtlCol="0">
            <a:spAutoFit/>
          </a:bodyPr>
          <a:lstStyle/>
          <a:p>
            <a:r>
              <a:rPr lang="el-GR" sz="1200" dirty="0">
                <a:solidFill>
                  <a:srgbClr val="EC3839"/>
                </a:solidFill>
                <a:latin typeface="Franklin Gothic Demi" panose="020B0703020102020204" pitchFamily="34" charset="0"/>
              </a:rPr>
              <a:t>Ορσαλία Κιμιγκέλη   Κατερίνα Σκρέτα   Αναστασία Κοταλακίδου</a:t>
            </a:r>
          </a:p>
        </p:txBody>
      </p:sp>
    </p:spTree>
    <p:extLst>
      <p:ext uri="{BB962C8B-B14F-4D97-AF65-F5344CB8AC3E}">
        <p14:creationId xmlns:p14="http://schemas.microsoft.com/office/powerpoint/2010/main" val="2037208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41830D-5474-4133-2419-D41B17CFBA6F}"/>
              </a:ext>
            </a:extLst>
          </p:cNvPr>
          <p:cNvSpPr/>
          <p:nvPr/>
        </p:nvSpPr>
        <p:spPr>
          <a:xfrm>
            <a:off x="0" y="4296"/>
            <a:ext cx="12192000" cy="3612664"/>
          </a:xfrm>
          <a:prstGeom prst="rect">
            <a:avLst/>
          </a:prstGeom>
          <a:solidFill>
            <a:srgbClr val="EE0000">
              <a:alpha val="77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3" name="Content Placeholder 2">
            <a:extLst>
              <a:ext uri="{FF2B5EF4-FFF2-40B4-BE49-F238E27FC236}">
                <a16:creationId xmlns:a16="http://schemas.microsoft.com/office/drawing/2014/main" id="{E7D1B497-D52E-7F73-68FD-FAFFF1B013C6}"/>
              </a:ext>
            </a:extLst>
          </p:cNvPr>
          <p:cNvSpPr>
            <a:spLocks noGrp="1"/>
          </p:cNvSpPr>
          <p:nvPr>
            <p:ph idx="1"/>
          </p:nvPr>
        </p:nvSpPr>
        <p:spPr>
          <a:xfrm>
            <a:off x="1305804" y="1418087"/>
            <a:ext cx="4514850" cy="2164467"/>
          </a:xfrm>
        </p:spPr>
        <p:txBody>
          <a:bodyPr>
            <a:noAutofit/>
          </a:bodyPr>
          <a:lstStyle/>
          <a:p>
            <a:pPr marL="0" indent="0" fontAlgn="base">
              <a:lnSpc>
                <a:spcPct val="100000"/>
              </a:lnSpc>
              <a:buNone/>
            </a:pPr>
            <a:r>
              <a:rPr lang="el-GR" sz="1600" dirty="0">
                <a:solidFill>
                  <a:schemeClr val="bg1"/>
                </a:solidFill>
                <a:latin typeface="Franklin Gothic Demi" panose="020B0703020102020204" pitchFamily="34" charset="0"/>
              </a:rPr>
              <a:t>Διαδραστική εφαρμογή (σενάριο), κατά την οποία οι χρήστες παίρνουν ρόλους και λαμβάνουν αποφάσεις που επηρεάζουν το κοινό περιβάλλον τους.  Αποτελεί προσομοίωση ενός νησιού το οποίο επέρχεται τουριστικής ανάπτυξης, όπου επενδυτές και κάτοικοι διαπραγματεύονται το κοινό μέλλον μέσα από ατομικές αποφάσεις.</a:t>
            </a:r>
          </a:p>
        </p:txBody>
      </p:sp>
      <p:sp>
        <p:nvSpPr>
          <p:cNvPr id="5" name="TextBox 4">
            <a:extLst>
              <a:ext uri="{FF2B5EF4-FFF2-40B4-BE49-F238E27FC236}">
                <a16:creationId xmlns:a16="http://schemas.microsoft.com/office/drawing/2014/main" id="{BA7296D5-DA59-AAA3-6C62-15687DFD1DCA}"/>
              </a:ext>
            </a:extLst>
          </p:cNvPr>
          <p:cNvSpPr txBox="1"/>
          <p:nvPr/>
        </p:nvSpPr>
        <p:spPr>
          <a:xfrm>
            <a:off x="6371865" y="4336014"/>
            <a:ext cx="4619018" cy="1107996"/>
          </a:xfrm>
          <a:prstGeom prst="rect">
            <a:avLst/>
          </a:prstGeom>
          <a:noFill/>
        </p:spPr>
        <p:txBody>
          <a:bodyPr wrap="square" rtlCol="0">
            <a:spAutoFit/>
          </a:bodyPr>
          <a:lstStyle/>
          <a:p>
            <a:pPr fontAlgn="base"/>
            <a:r>
              <a:rPr lang="el-GR" sz="1600" dirty="0">
                <a:solidFill>
                  <a:srgbClr val="EC3839"/>
                </a:solidFill>
                <a:latin typeface="Franklin Gothic Demi" panose="020B0703020102020204" pitchFamily="34" charset="0"/>
              </a:rPr>
              <a:t>Να αναδειχθεί ο κοινός χώρος όχι ως σταθερή οντότητα, αλλά ως ένα διαρκώς μεταβαλλόμενο αποτέλεσμα κοινωνικών διαπραγματεύσεων.</a:t>
            </a:r>
          </a:p>
          <a:p>
            <a:endParaRPr lang="el-GR" dirty="0"/>
          </a:p>
        </p:txBody>
      </p:sp>
      <p:sp>
        <p:nvSpPr>
          <p:cNvPr id="11" name="TextBox 10">
            <a:extLst>
              <a:ext uri="{FF2B5EF4-FFF2-40B4-BE49-F238E27FC236}">
                <a16:creationId xmlns:a16="http://schemas.microsoft.com/office/drawing/2014/main" id="{594DA651-BFCB-097A-0667-7A880FFB8B4D}"/>
              </a:ext>
            </a:extLst>
          </p:cNvPr>
          <p:cNvSpPr txBox="1"/>
          <p:nvPr/>
        </p:nvSpPr>
        <p:spPr>
          <a:xfrm>
            <a:off x="10923007" y="0"/>
            <a:ext cx="1186887" cy="1015663"/>
          </a:xfrm>
          <a:prstGeom prst="rect">
            <a:avLst/>
          </a:prstGeom>
          <a:noFill/>
        </p:spPr>
        <p:txBody>
          <a:bodyPr wrap="square">
            <a:spAutoFit/>
          </a:bodyPr>
          <a:lstStyle/>
          <a:p>
            <a:r>
              <a:rPr lang="en-US" sz="6000" dirty="0">
                <a:solidFill>
                  <a:schemeClr val="bg1"/>
                </a:solidFill>
                <a:latin typeface="Amasis MT Pro Black" panose="02040A04050005020304" pitchFamily="18" charset="0"/>
              </a:rPr>
              <a:t>01</a:t>
            </a:r>
            <a:endParaRPr lang="el-GR" sz="6000" dirty="0">
              <a:solidFill>
                <a:schemeClr val="bg1"/>
              </a:solidFill>
              <a:latin typeface="Amasis MT Pro Black" panose="02040A04050005020304" pitchFamily="18" charset="0"/>
            </a:endParaRPr>
          </a:p>
        </p:txBody>
      </p:sp>
      <p:sp>
        <p:nvSpPr>
          <p:cNvPr id="14" name="TextBox 13">
            <a:extLst>
              <a:ext uri="{FF2B5EF4-FFF2-40B4-BE49-F238E27FC236}">
                <a16:creationId xmlns:a16="http://schemas.microsoft.com/office/drawing/2014/main" id="{FF8FD0F3-5D8B-CA0A-F024-93666406CBE0}"/>
              </a:ext>
            </a:extLst>
          </p:cNvPr>
          <p:cNvSpPr txBox="1"/>
          <p:nvPr/>
        </p:nvSpPr>
        <p:spPr>
          <a:xfrm>
            <a:off x="1450488" y="4331480"/>
            <a:ext cx="4225482" cy="1846659"/>
          </a:xfrm>
          <a:prstGeom prst="rect">
            <a:avLst/>
          </a:prstGeom>
          <a:noFill/>
        </p:spPr>
        <p:txBody>
          <a:bodyPr wrap="square" rtlCol="0">
            <a:spAutoFit/>
          </a:bodyPr>
          <a:lstStyle/>
          <a:p>
            <a:pPr fontAlgn="base"/>
            <a:r>
              <a:rPr lang="el-GR" sz="1600" dirty="0">
                <a:solidFill>
                  <a:srgbClr val="EC3839"/>
                </a:solidFill>
                <a:latin typeface="Franklin Gothic Demi" panose="020B0703020102020204" pitchFamily="34" charset="0"/>
              </a:rPr>
              <a:t>Πώς οι προσωπικές αποφάσεις και πράξεις του καθενός διαμορφώνουν τον κοινό χώρο και τι χρειάζεται για να υπάρχει ισορροπία ανάμεσα στο ατομικό όφελος και το κοινό καλό; Ποιος αποφασίζει τελικά τι είναι δίκαιο για όλους;</a:t>
            </a:r>
          </a:p>
          <a:p>
            <a:endParaRPr lang="el-GR" dirty="0"/>
          </a:p>
        </p:txBody>
      </p:sp>
      <p:sp>
        <p:nvSpPr>
          <p:cNvPr id="15" name="TextBox 14">
            <a:extLst>
              <a:ext uri="{FF2B5EF4-FFF2-40B4-BE49-F238E27FC236}">
                <a16:creationId xmlns:a16="http://schemas.microsoft.com/office/drawing/2014/main" id="{2F29CEA6-43F5-565E-6258-F9D1989F9E3C}"/>
              </a:ext>
            </a:extLst>
          </p:cNvPr>
          <p:cNvSpPr txBox="1"/>
          <p:nvPr/>
        </p:nvSpPr>
        <p:spPr>
          <a:xfrm>
            <a:off x="6322910" y="1404164"/>
            <a:ext cx="4585867" cy="2339102"/>
          </a:xfrm>
          <a:prstGeom prst="rect">
            <a:avLst/>
          </a:prstGeom>
          <a:noFill/>
        </p:spPr>
        <p:txBody>
          <a:bodyPr wrap="square" rtlCol="0">
            <a:spAutoFit/>
          </a:bodyPr>
          <a:lstStyle/>
          <a:p>
            <a:r>
              <a:rPr lang="el-GR" sz="1600" dirty="0">
                <a:solidFill>
                  <a:schemeClr val="bg1"/>
                </a:solidFill>
                <a:latin typeface="Franklin Gothic Demi" panose="020B0703020102020204" pitchFamily="34" charset="0"/>
              </a:rPr>
              <a:t>Το έργο ασχολείται με θέματα όπως η κοινωνική συνοχή, η συλλογική ευθύνη και οι τρόποι με τους οποίους μπορούμε να συνυπάρχουμε σε έναν κοινό χώρο. Αντιμετωπίζει τον χώρο όχι μόνο ως κάτι υλικό (όπως ένα κτίριο ή μια πλατεία), αλλά ως κάτι που διαμορφώνεται από τις σχέσεις, τις αποφάσεις και τις αλληλεπιδράσεις μεταξύ των ανθρώπων</a:t>
            </a:r>
          </a:p>
          <a:p>
            <a:endParaRPr lang="el-GR" dirty="0"/>
          </a:p>
        </p:txBody>
      </p:sp>
      <p:sp>
        <p:nvSpPr>
          <p:cNvPr id="16" name="TextBox 15">
            <a:extLst>
              <a:ext uri="{FF2B5EF4-FFF2-40B4-BE49-F238E27FC236}">
                <a16:creationId xmlns:a16="http://schemas.microsoft.com/office/drawing/2014/main" id="{BA9CD2D7-08FB-FF35-E615-C4EE3CA7474A}"/>
              </a:ext>
            </a:extLst>
          </p:cNvPr>
          <p:cNvSpPr txBox="1"/>
          <p:nvPr/>
        </p:nvSpPr>
        <p:spPr>
          <a:xfrm>
            <a:off x="1015591" y="814547"/>
            <a:ext cx="1851949" cy="369332"/>
          </a:xfrm>
          <a:prstGeom prst="rect">
            <a:avLst/>
          </a:prstGeom>
          <a:noFill/>
        </p:spPr>
        <p:txBody>
          <a:bodyPr wrap="square" rtlCol="0">
            <a:spAutoFit/>
          </a:bodyPr>
          <a:lstStyle/>
          <a:p>
            <a:r>
              <a:rPr lang="en-US" dirty="0">
                <a:solidFill>
                  <a:schemeClr val="bg1"/>
                </a:solidFill>
                <a:latin typeface="Cooper Black" panose="0208090404030B020404" pitchFamily="18" charset="0"/>
              </a:rPr>
              <a:t>PROJECT</a:t>
            </a:r>
            <a:endParaRPr lang="el-GR" dirty="0">
              <a:solidFill>
                <a:schemeClr val="bg1"/>
              </a:solidFill>
            </a:endParaRPr>
          </a:p>
        </p:txBody>
      </p:sp>
      <p:sp>
        <p:nvSpPr>
          <p:cNvPr id="17" name="TextBox 16">
            <a:extLst>
              <a:ext uri="{FF2B5EF4-FFF2-40B4-BE49-F238E27FC236}">
                <a16:creationId xmlns:a16="http://schemas.microsoft.com/office/drawing/2014/main" id="{04A6E3AA-4156-4580-4776-7F7DF65530BF}"/>
              </a:ext>
            </a:extLst>
          </p:cNvPr>
          <p:cNvSpPr txBox="1"/>
          <p:nvPr/>
        </p:nvSpPr>
        <p:spPr>
          <a:xfrm>
            <a:off x="6127349" y="796651"/>
            <a:ext cx="1979273" cy="369332"/>
          </a:xfrm>
          <a:prstGeom prst="rect">
            <a:avLst/>
          </a:prstGeom>
          <a:noFill/>
        </p:spPr>
        <p:txBody>
          <a:bodyPr wrap="square" rtlCol="0">
            <a:spAutoFit/>
          </a:bodyPr>
          <a:lstStyle/>
          <a:p>
            <a:r>
              <a:rPr lang="en-US" dirty="0">
                <a:solidFill>
                  <a:schemeClr val="bg1"/>
                </a:solidFill>
                <a:latin typeface="Cooper Black" panose="0208090404030B020404" pitchFamily="18" charset="0"/>
              </a:rPr>
              <a:t>MEANING</a:t>
            </a:r>
            <a:endParaRPr lang="el-GR" dirty="0">
              <a:solidFill>
                <a:schemeClr val="bg1"/>
              </a:solidFill>
            </a:endParaRPr>
          </a:p>
        </p:txBody>
      </p:sp>
      <p:sp>
        <p:nvSpPr>
          <p:cNvPr id="18" name="TextBox 17">
            <a:extLst>
              <a:ext uri="{FF2B5EF4-FFF2-40B4-BE49-F238E27FC236}">
                <a16:creationId xmlns:a16="http://schemas.microsoft.com/office/drawing/2014/main" id="{534D1ADA-FD59-8EBB-E1AC-B83205C89B99}"/>
              </a:ext>
            </a:extLst>
          </p:cNvPr>
          <p:cNvSpPr txBox="1"/>
          <p:nvPr/>
        </p:nvSpPr>
        <p:spPr>
          <a:xfrm>
            <a:off x="2773702" y="3743266"/>
            <a:ext cx="3322298" cy="369332"/>
          </a:xfrm>
          <a:prstGeom prst="rect">
            <a:avLst/>
          </a:prstGeom>
          <a:noFill/>
        </p:spPr>
        <p:txBody>
          <a:bodyPr wrap="square" rtlCol="0">
            <a:spAutoFit/>
          </a:bodyPr>
          <a:lstStyle/>
          <a:p>
            <a:r>
              <a:rPr lang="en-US" dirty="0">
                <a:solidFill>
                  <a:srgbClr val="EC3839"/>
                </a:solidFill>
                <a:latin typeface="Cooper Black" panose="0208090404030B020404" pitchFamily="18" charset="0"/>
              </a:rPr>
              <a:t>RESEARCH QUESTION</a:t>
            </a:r>
            <a:endParaRPr lang="el-GR" dirty="0">
              <a:solidFill>
                <a:srgbClr val="EC3839"/>
              </a:solidFill>
            </a:endParaRPr>
          </a:p>
        </p:txBody>
      </p:sp>
      <p:sp>
        <p:nvSpPr>
          <p:cNvPr id="19" name="TextBox 18">
            <a:extLst>
              <a:ext uri="{FF2B5EF4-FFF2-40B4-BE49-F238E27FC236}">
                <a16:creationId xmlns:a16="http://schemas.microsoft.com/office/drawing/2014/main" id="{8186BC8B-5510-D6AF-DE67-3861B7A39CC6}"/>
              </a:ext>
            </a:extLst>
          </p:cNvPr>
          <p:cNvSpPr txBox="1"/>
          <p:nvPr/>
        </p:nvSpPr>
        <p:spPr>
          <a:xfrm>
            <a:off x="9810630" y="3774485"/>
            <a:ext cx="914400" cy="369332"/>
          </a:xfrm>
          <a:prstGeom prst="rect">
            <a:avLst/>
          </a:prstGeom>
          <a:noFill/>
        </p:spPr>
        <p:txBody>
          <a:bodyPr wrap="square" rtlCol="0">
            <a:spAutoFit/>
          </a:bodyPr>
          <a:lstStyle/>
          <a:p>
            <a:r>
              <a:rPr lang="en-US" dirty="0">
                <a:solidFill>
                  <a:srgbClr val="EC3839"/>
                </a:solidFill>
                <a:latin typeface="Cooper Black" panose="0208090404030B020404" pitchFamily="18" charset="0"/>
              </a:rPr>
              <a:t>GOAL</a:t>
            </a:r>
            <a:endParaRPr lang="el-GR" dirty="0">
              <a:solidFill>
                <a:srgbClr val="EC3839"/>
              </a:solidFill>
            </a:endParaRPr>
          </a:p>
        </p:txBody>
      </p:sp>
      <p:cxnSp>
        <p:nvCxnSpPr>
          <p:cNvPr id="21" name="Straight Connector 20">
            <a:extLst>
              <a:ext uri="{FF2B5EF4-FFF2-40B4-BE49-F238E27FC236}">
                <a16:creationId xmlns:a16="http://schemas.microsoft.com/office/drawing/2014/main" id="{48DC75F6-DFE9-F926-CB00-F0942ED15430}"/>
              </a:ext>
            </a:extLst>
          </p:cNvPr>
          <p:cNvCxnSpPr>
            <a:cxnSpLocks/>
          </p:cNvCxnSpPr>
          <p:nvPr/>
        </p:nvCxnSpPr>
        <p:spPr>
          <a:xfrm flipH="1" flipV="1">
            <a:off x="1213568" y="3496343"/>
            <a:ext cx="1774" cy="2540415"/>
          </a:xfrm>
          <a:prstGeom prst="line">
            <a:avLst/>
          </a:prstGeom>
          <a:ln>
            <a:solidFill>
              <a:srgbClr val="EC3839">
                <a:alpha val="89000"/>
              </a:srgb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DF8D5BD-9C5E-21D4-A843-A476DB3B45C9}"/>
              </a:ext>
            </a:extLst>
          </p:cNvPr>
          <p:cNvCxnSpPr>
            <a:cxnSpLocks/>
          </p:cNvCxnSpPr>
          <p:nvPr/>
        </p:nvCxnSpPr>
        <p:spPr>
          <a:xfrm>
            <a:off x="5912890" y="3496343"/>
            <a:ext cx="0" cy="2540415"/>
          </a:xfrm>
          <a:prstGeom prst="line">
            <a:avLst/>
          </a:prstGeom>
          <a:ln>
            <a:solidFill>
              <a:srgbClr val="EC3839">
                <a:alpha val="89000"/>
              </a:srgb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86E0F229-B9BC-FBB5-F441-3544502C58D8}"/>
              </a:ext>
            </a:extLst>
          </p:cNvPr>
          <p:cNvCxnSpPr/>
          <p:nvPr/>
        </p:nvCxnSpPr>
        <p:spPr>
          <a:xfrm>
            <a:off x="1213568" y="6036758"/>
            <a:ext cx="4699322" cy="0"/>
          </a:xfrm>
          <a:prstGeom prst="line">
            <a:avLst/>
          </a:prstGeom>
          <a:ln>
            <a:solidFill>
              <a:srgbClr val="EC3839">
                <a:alpha val="89000"/>
              </a:srgb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71170A18-EA5F-519D-C3DF-6725C119AEF7}"/>
              </a:ext>
            </a:extLst>
          </p:cNvPr>
          <p:cNvCxnSpPr>
            <a:cxnSpLocks/>
          </p:cNvCxnSpPr>
          <p:nvPr/>
        </p:nvCxnSpPr>
        <p:spPr>
          <a:xfrm>
            <a:off x="6209455" y="3467091"/>
            <a:ext cx="0" cy="2565882"/>
          </a:xfrm>
          <a:prstGeom prst="line">
            <a:avLst/>
          </a:prstGeom>
          <a:ln>
            <a:solidFill>
              <a:srgbClr val="EC3839">
                <a:alpha val="89000"/>
              </a:srgb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A39886F3-4F39-EE2E-AF74-507CBEFCCCCC}"/>
              </a:ext>
            </a:extLst>
          </p:cNvPr>
          <p:cNvCxnSpPr>
            <a:cxnSpLocks/>
          </p:cNvCxnSpPr>
          <p:nvPr/>
        </p:nvCxnSpPr>
        <p:spPr>
          <a:xfrm flipV="1">
            <a:off x="10908777" y="3547733"/>
            <a:ext cx="0" cy="2454204"/>
          </a:xfrm>
          <a:prstGeom prst="line">
            <a:avLst/>
          </a:prstGeom>
          <a:ln>
            <a:solidFill>
              <a:srgbClr val="EC3839">
                <a:alpha val="89000"/>
              </a:srgb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E8151441-AADF-DA7E-EFB4-B7748EFCD1F4}"/>
              </a:ext>
            </a:extLst>
          </p:cNvPr>
          <p:cNvCxnSpPr>
            <a:cxnSpLocks/>
          </p:cNvCxnSpPr>
          <p:nvPr/>
        </p:nvCxnSpPr>
        <p:spPr>
          <a:xfrm flipV="1">
            <a:off x="6209455" y="6008382"/>
            <a:ext cx="4699322" cy="24591"/>
          </a:xfrm>
          <a:prstGeom prst="line">
            <a:avLst/>
          </a:prstGeom>
          <a:ln>
            <a:solidFill>
              <a:srgbClr val="EC3839">
                <a:alpha val="89000"/>
              </a:srgb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1752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C3839"/>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106976-E6D7-1202-64C3-E4AEA7EA4869}"/>
              </a:ext>
            </a:extLst>
          </p:cNvPr>
          <p:cNvSpPr>
            <a:spLocks noGrp="1"/>
          </p:cNvSpPr>
          <p:nvPr>
            <p:ph idx="1"/>
          </p:nvPr>
        </p:nvSpPr>
        <p:spPr>
          <a:xfrm>
            <a:off x="8322201" y="2247136"/>
            <a:ext cx="3287210" cy="2433205"/>
          </a:xfrm>
        </p:spPr>
        <p:txBody>
          <a:bodyPr>
            <a:normAutofit fontScale="25000" lnSpcReduction="20000"/>
          </a:bodyPr>
          <a:lstStyle/>
          <a:p>
            <a:pPr marL="0" indent="180000">
              <a:lnSpc>
                <a:spcPct val="120000"/>
              </a:lnSpc>
              <a:buNone/>
            </a:pPr>
            <a:r>
              <a:rPr lang="el-GR" sz="6400" dirty="0">
                <a:solidFill>
                  <a:schemeClr val="bg1"/>
                </a:solidFill>
                <a:latin typeface="Franklin Gothic Demi" panose="020B0703020102020204" pitchFamily="34" charset="0"/>
              </a:rPr>
              <a:t>Διαμόρφωση πραγματικού τόπου-χώρου μέσω αποφάσεων ανθρώπων. Αυτοί αλληλεπιδρούν και διαπραγματεύονται για την εύρεση ισορροπίας μεταξύ των συμφερόντων τους. Δεν συνεισφέρουν για ένα κοινό όφελος αλλά πραγματεύονται μια μέση λύση για την ικανοποίηση όλων των επιθυμιών ανταλλάσσοντας πόρους και κάνοντας υποχωρήσεις.</a:t>
            </a:r>
          </a:p>
          <a:p>
            <a:endParaRPr lang="el-GR" dirty="0"/>
          </a:p>
        </p:txBody>
      </p:sp>
      <p:sp>
        <p:nvSpPr>
          <p:cNvPr id="6" name="TextBox 5">
            <a:extLst>
              <a:ext uri="{FF2B5EF4-FFF2-40B4-BE49-F238E27FC236}">
                <a16:creationId xmlns:a16="http://schemas.microsoft.com/office/drawing/2014/main" id="{E24BF88A-B0B0-F5D4-4733-96566D24F191}"/>
              </a:ext>
            </a:extLst>
          </p:cNvPr>
          <p:cNvSpPr txBox="1"/>
          <p:nvPr/>
        </p:nvSpPr>
        <p:spPr>
          <a:xfrm>
            <a:off x="559444" y="434688"/>
            <a:ext cx="3981692" cy="707886"/>
          </a:xfrm>
          <a:prstGeom prst="rect">
            <a:avLst/>
          </a:prstGeom>
          <a:noFill/>
        </p:spPr>
        <p:txBody>
          <a:bodyPr wrap="square" rtlCol="0">
            <a:spAutoFit/>
          </a:bodyPr>
          <a:lstStyle/>
          <a:p>
            <a:pPr>
              <a:tabLst>
                <a:tab pos="358775" algn="l"/>
              </a:tabLst>
            </a:pPr>
            <a:r>
              <a:rPr lang="en-US" sz="4000" dirty="0">
                <a:solidFill>
                  <a:schemeClr val="bg1"/>
                </a:solidFill>
                <a:latin typeface="Cooper Black" panose="0208090404030B020404" pitchFamily="18" charset="0"/>
              </a:rPr>
              <a:t>INSPIRATION</a:t>
            </a:r>
            <a:endParaRPr lang="el-GR" sz="4000" dirty="0">
              <a:solidFill>
                <a:schemeClr val="bg1"/>
              </a:solidFill>
            </a:endParaRPr>
          </a:p>
        </p:txBody>
      </p:sp>
      <p:sp>
        <p:nvSpPr>
          <p:cNvPr id="8" name="TextBox 7">
            <a:extLst>
              <a:ext uri="{FF2B5EF4-FFF2-40B4-BE49-F238E27FC236}">
                <a16:creationId xmlns:a16="http://schemas.microsoft.com/office/drawing/2014/main" id="{C896C8D1-5B91-3B2E-4EFA-7F77EC8CA845}"/>
              </a:ext>
            </a:extLst>
          </p:cNvPr>
          <p:cNvSpPr txBox="1"/>
          <p:nvPr/>
        </p:nvSpPr>
        <p:spPr>
          <a:xfrm>
            <a:off x="10825224" y="5778289"/>
            <a:ext cx="1142999" cy="1015663"/>
          </a:xfrm>
          <a:prstGeom prst="rect">
            <a:avLst/>
          </a:prstGeom>
          <a:noFill/>
        </p:spPr>
        <p:txBody>
          <a:bodyPr wrap="square">
            <a:spAutoFit/>
          </a:bodyPr>
          <a:lstStyle/>
          <a:p>
            <a:r>
              <a:rPr lang="en-US" sz="6000" dirty="0">
                <a:solidFill>
                  <a:schemeClr val="bg1"/>
                </a:solidFill>
                <a:latin typeface="Amasis MT Pro Black" panose="02040A04050005020304" pitchFamily="18" charset="0"/>
              </a:rPr>
              <a:t>02</a:t>
            </a:r>
            <a:endParaRPr lang="el-GR" sz="6000" dirty="0"/>
          </a:p>
        </p:txBody>
      </p:sp>
      <p:sp>
        <p:nvSpPr>
          <p:cNvPr id="9" name="Rectangle 8">
            <a:extLst>
              <a:ext uri="{FF2B5EF4-FFF2-40B4-BE49-F238E27FC236}">
                <a16:creationId xmlns:a16="http://schemas.microsoft.com/office/drawing/2014/main" id="{E0C1BECB-93D1-8175-27BA-CF0C1F0F9D5D}"/>
              </a:ext>
            </a:extLst>
          </p:cNvPr>
          <p:cNvSpPr/>
          <p:nvPr/>
        </p:nvSpPr>
        <p:spPr>
          <a:xfrm>
            <a:off x="671330" y="1718231"/>
            <a:ext cx="3287210" cy="3669174"/>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Rectangle 11">
            <a:extLst>
              <a:ext uri="{FF2B5EF4-FFF2-40B4-BE49-F238E27FC236}">
                <a16:creationId xmlns:a16="http://schemas.microsoft.com/office/drawing/2014/main" id="{8EF89056-B6C7-2B7F-2909-423E7AD3FE62}"/>
              </a:ext>
            </a:extLst>
          </p:cNvPr>
          <p:cNvSpPr/>
          <p:nvPr/>
        </p:nvSpPr>
        <p:spPr>
          <a:xfrm>
            <a:off x="4452395" y="1718231"/>
            <a:ext cx="3287210" cy="3669174"/>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Rectangle 12">
            <a:extLst>
              <a:ext uri="{FF2B5EF4-FFF2-40B4-BE49-F238E27FC236}">
                <a16:creationId xmlns:a16="http://schemas.microsoft.com/office/drawing/2014/main" id="{43028817-3158-FCC8-D822-5011DC5A88D5}"/>
              </a:ext>
            </a:extLst>
          </p:cNvPr>
          <p:cNvSpPr/>
          <p:nvPr/>
        </p:nvSpPr>
        <p:spPr>
          <a:xfrm>
            <a:off x="8233460" y="1718231"/>
            <a:ext cx="3287210" cy="3669174"/>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TextBox 13">
            <a:extLst>
              <a:ext uri="{FF2B5EF4-FFF2-40B4-BE49-F238E27FC236}">
                <a16:creationId xmlns:a16="http://schemas.microsoft.com/office/drawing/2014/main" id="{43A89797-CED8-32D6-06DC-AC56AF9DEE19}"/>
              </a:ext>
            </a:extLst>
          </p:cNvPr>
          <p:cNvSpPr txBox="1"/>
          <p:nvPr/>
        </p:nvSpPr>
        <p:spPr>
          <a:xfrm>
            <a:off x="752352" y="1948697"/>
            <a:ext cx="3125166" cy="3570208"/>
          </a:xfrm>
          <a:prstGeom prst="rect">
            <a:avLst/>
          </a:prstGeom>
          <a:noFill/>
        </p:spPr>
        <p:txBody>
          <a:bodyPr wrap="square" rtlCol="0">
            <a:spAutoFit/>
          </a:bodyPr>
          <a:lstStyle/>
          <a:p>
            <a:r>
              <a:rPr lang="en-US" sz="1600" dirty="0">
                <a:solidFill>
                  <a:schemeClr val="bg1"/>
                </a:solidFill>
                <a:latin typeface="Franklin Gothic Demi" panose="020B0703020102020204" pitchFamily="34" charset="0"/>
              </a:rPr>
              <a:t>“Pulse Room” </a:t>
            </a:r>
            <a:r>
              <a:rPr lang="el-GR" sz="1600" dirty="0">
                <a:solidFill>
                  <a:schemeClr val="bg1"/>
                </a:solidFill>
                <a:latin typeface="Franklin Gothic Demi" panose="020B0703020102020204" pitchFamily="34" charset="0"/>
              </a:rPr>
              <a:t>του </a:t>
            </a:r>
            <a:r>
              <a:rPr lang="en-US" sz="1600" dirty="0">
                <a:solidFill>
                  <a:schemeClr val="bg1"/>
                </a:solidFill>
                <a:latin typeface="Franklin Gothic Demi" panose="020B0703020102020204" pitchFamily="34" charset="0"/>
              </a:rPr>
              <a:t>Rafael Lozano-Hemmer.</a:t>
            </a:r>
          </a:p>
          <a:p>
            <a:pPr indent="180000"/>
            <a:r>
              <a:rPr lang="el-GR" sz="1600" dirty="0">
                <a:solidFill>
                  <a:schemeClr val="bg1"/>
                </a:solidFill>
                <a:latin typeface="Franklin Gothic Demi" panose="020B0703020102020204" pitchFamily="34" charset="0"/>
              </a:rPr>
              <a:t>Ένα δωμάτιο όπου λαμπτήρες αναβοσβήνουν με βάση τον καρδιακό παλμό των επισκεπτών, δημιουργώντας μια ποικιλία ρυθμών στον χώρο. Όσο επισκέπτες συνεισφέρουν ο χώρος ενεργοποιείται και αναδιαμορφώνεται συνεχώς. Όλοι έχουν κοινό όφελος και δρουν συλλογικά για κοινό συμφέρον.</a:t>
            </a:r>
          </a:p>
          <a:p>
            <a:endParaRPr lang="el-GR" dirty="0"/>
          </a:p>
        </p:txBody>
      </p:sp>
      <p:sp>
        <p:nvSpPr>
          <p:cNvPr id="15" name="TextBox 14">
            <a:extLst>
              <a:ext uri="{FF2B5EF4-FFF2-40B4-BE49-F238E27FC236}">
                <a16:creationId xmlns:a16="http://schemas.microsoft.com/office/drawing/2014/main" id="{4C54686E-446B-BFD9-EEBF-CED72A8C1582}"/>
              </a:ext>
            </a:extLst>
          </p:cNvPr>
          <p:cNvSpPr txBox="1"/>
          <p:nvPr/>
        </p:nvSpPr>
        <p:spPr>
          <a:xfrm>
            <a:off x="4541136" y="2687361"/>
            <a:ext cx="2970835" cy="2831544"/>
          </a:xfrm>
          <a:prstGeom prst="rect">
            <a:avLst/>
          </a:prstGeom>
          <a:noFill/>
        </p:spPr>
        <p:txBody>
          <a:bodyPr wrap="square" rtlCol="0">
            <a:spAutoFit/>
          </a:bodyPr>
          <a:lstStyle/>
          <a:p>
            <a:pPr indent="180000"/>
            <a:r>
              <a:rPr lang="el-GR" sz="1600" dirty="0">
                <a:solidFill>
                  <a:schemeClr val="bg1"/>
                </a:solidFill>
                <a:latin typeface="Franklin Gothic Demi" panose="020B0703020102020204" pitchFamily="34" charset="0"/>
              </a:rPr>
              <a:t>Όσο οι άνθρωποι συνεισφέρουν ο χώρος αναδιαμορφώνεται καθιστώντας τον μη στατικό. Αυτή η προσέγγιση του χώρου αντιτίθεται με την αντίληψη ότι ο χώρος είναι αποτέλεσμα μιας απόφασης και αυτός είναι ο λόγος που επιλέχθηκε αυτό το έργο αναφοράς.</a:t>
            </a:r>
          </a:p>
          <a:p>
            <a:endParaRPr lang="el-GR" dirty="0"/>
          </a:p>
        </p:txBody>
      </p:sp>
      <p:sp>
        <p:nvSpPr>
          <p:cNvPr id="18" name="TextBox 17">
            <a:extLst>
              <a:ext uri="{FF2B5EF4-FFF2-40B4-BE49-F238E27FC236}">
                <a16:creationId xmlns:a16="http://schemas.microsoft.com/office/drawing/2014/main" id="{DCECA0A1-DE4A-AD6D-42C2-572578D92F82}"/>
              </a:ext>
            </a:extLst>
          </p:cNvPr>
          <p:cNvSpPr txBox="1"/>
          <p:nvPr/>
        </p:nvSpPr>
        <p:spPr>
          <a:xfrm>
            <a:off x="4849792" y="1718231"/>
            <a:ext cx="2789499" cy="707886"/>
          </a:xfrm>
          <a:prstGeom prst="rect">
            <a:avLst/>
          </a:prstGeom>
          <a:noFill/>
        </p:spPr>
        <p:txBody>
          <a:bodyPr wrap="square" rtlCol="0">
            <a:spAutoFit/>
          </a:bodyPr>
          <a:lstStyle/>
          <a:p>
            <a:pPr algn="r"/>
            <a:r>
              <a:rPr lang="en-US" sz="2000" dirty="0">
                <a:solidFill>
                  <a:schemeClr val="bg1"/>
                </a:solidFill>
                <a:latin typeface="Cooper Black" panose="0208090404030B020404" pitchFamily="18" charset="0"/>
              </a:rPr>
              <a:t>Why is this artwork chosen?</a:t>
            </a:r>
            <a:endParaRPr lang="el-GR" sz="2000" dirty="0">
              <a:solidFill>
                <a:schemeClr val="bg1"/>
              </a:solidFill>
            </a:endParaRPr>
          </a:p>
        </p:txBody>
      </p:sp>
      <p:sp>
        <p:nvSpPr>
          <p:cNvPr id="19" name="TextBox 18">
            <a:extLst>
              <a:ext uri="{FF2B5EF4-FFF2-40B4-BE49-F238E27FC236}">
                <a16:creationId xmlns:a16="http://schemas.microsoft.com/office/drawing/2014/main" id="{F71AE8E7-201C-4685-A223-78BF9A394540}"/>
              </a:ext>
            </a:extLst>
          </p:cNvPr>
          <p:cNvSpPr txBox="1"/>
          <p:nvPr/>
        </p:nvSpPr>
        <p:spPr>
          <a:xfrm>
            <a:off x="9433368" y="1777550"/>
            <a:ext cx="2233914" cy="400110"/>
          </a:xfrm>
          <a:prstGeom prst="rect">
            <a:avLst/>
          </a:prstGeom>
          <a:noFill/>
        </p:spPr>
        <p:txBody>
          <a:bodyPr wrap="square" rtlCol="0">
            <a:spAutoFit/>
          </a:bodyPr>
          <a:lstStyle/>
          <a:p>
            <a:r>
              <a:rPr lang="en-US" sz="2000" dirty="0">
                <a:solidFill>
                  <a:schemeClr val="bg1"/>
                </a:solidFill>
                <a:latin typeface="Cooper Black" panose="0208090404030B020404" pitchFamily="18" charset="0"/>
              </a:rPr>
              <a:t>Emerging idea</a:t>
            </a:r>
            <a:endParaRPr lang="el-GR" sz="2000" dirty="0">
              <a:solidFill>
                <a:schemeClr val="bg1"/>
              </a:solidFill>
            </a:endParaRPr>
          </a:p>
        </p:txBody>
      </p:sp>
    </p:spTree>
    <p:extLst>
      <p:ext uri="{BB962C8B-B14F-4D97-AF65-F5344CB8AC3E}">
        <p14:creationId xmlns:p14="http://schemas.microsoft.com/office/powerpoint/2010/main" val="2675181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D2491DF0-E287-4063-1A5F-8AA30120ABE6}"/>
              </a:ext>
            </a:extLst>
          </p:cNvPr>
          <p:cNvSpPr/>
          <p:nvPr/>
        </p:nvSpPr>
        <p:spPr>
          <a:xfrm>
            <a:off x="3305435" y="0"/>
            <a:ext cx="2914623" cy="5410532"/>
          </a:xfrm>
          <a:prstGeom prst="rect">
            <a:avLst/>
          </a:prstGeom>
          <a:solidFill>
            <a:srgbClr val="EE0000">
              <a:alpha val="77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47" name="Rectangle 46">
            <a:extLst>
              <a:ext uri="{FF2B5EF4-FFF2-40B4-BE49-F238E27FC236}">
                <a16:creationId xmlns:a16="http://schemas.microsoft.com/office/drawing/2014/main" id="{6D5D501F-1D89-3CBA-9AFB-1A6EB2131C41}"/>
              </a:ext>
            </a:extLst>
          </p:cNvPr>
          <p:cNvSpPr/>
          <p:nvPr/>
        </p:nvSpPr>
        <p:spPr>
          <a:xfrm>
            <a:off x="9446677" y="0"/>
            <a:ext cx="2543350" cy="5410532"/>
          </a:xfrm>
          <a:prstGeom prst="rect">
            <a:avLst/>
          </a:prstGeom>
          <a:solidFill>
            <a:srgbClr val="EE0000">
              <a:alpha val="77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51" name="Rectangle 50">
            <a:extLst>
              <a:ext uri="{FF2B5EF4-FFF2-40B4-BE49-F238E27FC236}">
                <a16:creationId xmlns:a16="http://schemas.microsoft.com/office/drawing/2014/main" id="{D95D05AB-5AA3-B483-7020-41B0CCC44E3A}"/>
              </a:ext>
            </a:extLst>
          </p:cNvPr>
          <p:cNvSpPr/>
          <p:nvPr/>
        </p:nvSpPr>
        <p:spPr>
          <a:xfrm>
            <a:off x="223768" y="1447468"/>
            <a:ext cx="2914623" cy="5410532"/>
          </a:xfrm>
          <a:prstGeom prst="rect">
            <a:avLst/>
          </a:prstGeom>
          <a:solidFill>
            <a:srgbClr val="EE0000">
              <a:alpha val="77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53" name="Rectangle 52">
            <a:extLst>
              <a:ext uri="{FF2B5EF4-FFF2-40B4-BE49-F238E27FC236}">
                <a16:creationId xmlns:a16="http://schemas.microsoft.com/office/drawing/2014/main" id="{1334FF46-6524-9F67-A66A-61B129991BAE}"/>
              </a:ext>
            </a:extLst>
          </p:cNvPr>
          <p:cNvSpPr/>
          <p:nvPr/>
        </p:nvSpPr>
        <p:spPr>
          <a:xfrm>
            <a:off x="6387103" y="1447468"/>
            <a:ext cx="2914623" cy="5410532"/>
          </a:xfrm>
          <a:prstGeom prst="rect">
            <a:avLst/>
          </a:prstGeom>
          <a:solidFill>
            <a:srgbClr val="EE0000">
              <a:alpha val="77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54" name="TextBox 53">
            <a:extLst>
              <a:ext uri="{FF2B5EF4-FFF2-40B4-BE49-F238E27FC236}">
                <a16:creationId xmlns:a16="http://schemas.microsoft.com/office/drawing/2014/main" id="{F8765376-DC91-D7BE-388A-474E5333A8A6}"/>
              </a:ext>
            </a:extLst>
          </p:cNvPr>
          <p:cNvSpPr txBox="1"/>
          <p:nvPr/>
        </p:nvSpPr>
        <p:spPr>
          <a:xfrm>
            <a:off x="361950" y="1573806"/>
            <a:ext cx="2523866" cy="5498941"/>
          </a:xfrm>
          <a:prstGeom prst="rect">
            <a:avLst/>
          </a:prstGeom>
          <a:noFill/>
        </p:spPr>
        <p:txBody>
          <a:bodyPr wrap="square" rtlCol="0">
            <a:spAutoFit/>
          </a:bodyPr>
          <a:lstStyle/>
          <a:p>
            <a:pPr>
              <a:lnSpc>
                <a:spcPts val="1600"/>
              </a:lnSpc>
            </a:pPr>
            <a:r>
              <a:rPr lang="el-GR" sz="1400" dirty="0">
                <a:solidFill>
                  <a:schemeClr val="bg1"/>
                </a:solidFill>
                <a:latin typeface="Franklin Gothic Demi" panose="020B0703020102020204" pitchFamily="34" charset="0"/>
              </a:rPr>
              <a:t>1.      Εκκίνησε την εφαρμογή.</a:t>
            </a:r>
          </a:p>
          <a:p>
            <a:pPr>
              <a:lnSpc>
                <a:spcPts val="1600"/>
              </a:lnSpc>
            </a:pPr>
            <a:r>
              <a:rPr lang="el-GR" sz="1400" dirty="0">
                <a:solidFill>
                  <a:schemeClr val="bg1"/>
                </a:solidFill>
                <a:latin typeface="Franklin Gothic Demi" panose="020B0703020102020204" pitchFamily="34" charset="0"/>
              </a:rPr>
              <a:t>2.      Επέλεξε τον ρόλο του Επενδυτή ή του Δημότη.</a:t>
            </a:r>
          </a:p>
          <a:p>
            <a:pPr>
              <a:lnSpc>
                <a:spcPts val="1600"/>
              </a:lnSpc>
            </a:pPr>
            <a:r>
              <a:rPr lang="el-GR" sz="1400" dirty="0">
                <a:solidFill>
                  <a:schemeClr val="bg1"/>
                </a:solidFill>
                <a:latin typeface="Franklin Gothic Demi" panose="020B0703020102020204" pitchFamily="34" charset="0"/>
              </a:rPr>
              <a:t>3.      -Επέλεξες Επενδυτή ή Δημότη;</a:t>
            </a:r>
          </a:p>
          <a:p>
            <a:pPr>
              <a:lnSpc>
                <a:spcPts val="1600"/>
              </a:lnSpc>
            </a:pPr>
            <a:r>
              <a:rPr lang="el-GR" sz="1400" dirty="0">
                <a:solidFill>
                  <a:schemeClr val="bg1"/>
                </a:solidFill>
                <a:latin typeface="Franklin Gothic Demi" panose="020B0703020102020204" pitchFamily="34" charset="0"/>
              </a:rPr>
              <a:t>4.      --Αν επέλεξες τον Δημότη, τότε:</a:t>
            </a:r>
          </a:p>
          <a:p>
            <a:pPr>
              <a:lnSpc>
                <a:spcPts val="1600"/>
              </a:lnSpc>
            </a:pPr>
            <a:r>
              <a:rPr lang="el-GR" sz="1400" dirty="0">
                <a:solidFill>
                  <a:schemeClr val="bg1"/>
                </a:solidFill>
                <a:latin typeface="Franklin Gothic Demi" panose="020B0703020102020204" pitchFamily="34" charset="0"/>
              </a:rPr>
              <a:t>5.      --Περίμενε να σχηματιστεί ομάδα.</a:t>
            </a:r>
          </a:p>
          <a:p>
            <a:pPr>
              <a:lnSpc>
                <a:spcPts val="1600"/>
              </a:lnSpc>
            </a:pPr>
            <a:r>
              <a:rPr lang="el-GR" sz="1400" dirty="0">
                <a:solidFill>
                  <a:schemeClr val="bg1"/>
                </a:solidFill>
                <a:latin typeface="Franklin Gothic Demi" panose="020B0703020102020204" pitchFamily="34" charset="0"/>
              </a:rPr>
              <a:t>6.      --Σχηματίστηκε ομάδα;</a:t>
            </a:r>
          </a:p>
          <a:p>
            <a:pPr>
              <a:lnSpc>
                <a:spcPts val="1600"/>
              </a:lnSpc>
            </a:pPr>
            <a:r>
              <a:rPr lang="el-GR" sz="1400" dirty="0">
                <a:solidFill>
                  <a:schemeClr val="bg1"/>
                </a:solidFill>
                <a:latin typeface="Franklin Gothic Demi" panose="020B0703020102020204" pitchFamily="34" charset="0"/>
              </a:rPr>
              <a:t>7.      ---Αν ναι, τότε:</a:t>
            </a:r>
          </a:p>
          <a:p>
            <a:pPr>
              <a:lnSpc>
                <a:spcPts val="1600"/>
              </a:lnSpc>
            </a:pPr>
            <a:r>
              <a:rPr lang="el-GR" sz="1400" dirty="0">
                <a:solidFill>
                  <a:schemeClr val="bg1"/>
                </a:solidFill>
                <a:latin typeface="Franklin Gothic Demi" panose="020B0703020102020204" pitchFamily="34" charset="0"/>
              </a:rPr>
              <a:t>8.      ----Έγινε πρόταση από Επενδυτή;</a:t>
            </a:r>
          </a:p>
          <a:p>
            <a:pPr>
              <a:lnSpc>
                <a:spcPts val="1600"/>
              </a:lnSpc>
            </a:pPr>
            <a:r>
              <a:rPr lang="el-GR" sz="1400" dirty="0">
                <a:solidFill>
                  <a:schemeClr val="bg1"/>
                </a:solidFill>
                <a:latin typeface="Franklin Gothic Demi" panose="020B0703020102020204" pitchFamily="34" charset="0"/>
              </a:rPr>
              <a:t>9.      -----Αν ναι, τότε:</a:t>
            </a:r>
            <a:endParaRPr lang="en-US" sz="1400" dirty="0">
              <a:solidFill>
                <a:schemeClr val="bg1"/>
              </a:solidFill>
              <a:latin typeface="Franklin Gothic Demi" panose="020B0703020102020204" pitchFamily="34" charset="0"/>
            </a:endParaRPr>
          </a:p>
          <a:p>
            <a:pPr>
              <a:lnSpc>
                <a:spcPts val="1600"/>
              </a:lnSpc>
            </a:pPr>
            <a:r>
              <a:rPr lang="el-GR" sz="1400" dirty="0">
                <a:solidFill>
                  <a:schemeClr val="bg1"/>
                </a:solidFill>
                <a:latin typeface="Franklin Gothic Demi" panose="020B0703020102020204" pitchFamily="34" charset="0"/>
              </a:rPr>
              <a:t>10.   -----Ψήφισε ΝΑΙ ή ΟΧΙ στην ψηφοφορία.</a:t>
            </a:r>
          </a:p>
          <a:p>
            <a:pPr>
              <a:lnSpc>
                <a:spcPts val="1600"/>
              </a:lnSpc>
            </a:pPr>
            <a:r>
              <a:rPr lang="el-GR" sz="1400" dirty="0">
                <a:solidFill>
                  <a:schemeClr val="bg1"/>
                </a:solidFill>
                <a:latin typeface="Franklin Gothic Demi" panose="020B0703020102020204" pitchFamily="34" charset="0"/>
              </a:rPr>
              <a:t>11.   ------Αν η πλειοψηφία των δημοτών ψήφισε ΝΑΙ, τότε:</a:t>
            </a:r>
          </a:p>
          <a:p>
            <a:pPr>
              <a:lnSpc>
                <a:spcPts val="1600"/>
              </a:lnSpc>
            </a:pPr>
            <a:r>
              <a:rPr lang="el-GR" sz="1400" dirty="0">
                <a:solidFill>
                  <a:schemeClr val="bg1"/>
                </a:solidFill>
                <a:latin typeface="Franklin Gothic Demi" panose="020B0703020102020204" pitchFamily="34" charset="0"/>
              </a:rPr>
              <a:t>12.   -------Εγκρίνεται η πρόταση του Επενδυτή και οι σκιαγραμμένες μονάδες περιοχής παραμένουν στον χάρτη.</a:t>
            </a:r>
          </a:p>
          <a:p>
            <a:pPr>
              <a:lnSpc>
                <a:spcPts val="1600"/>
              </a:lnSpc>
            </a:pPr>
            <a:r>
              <a:rPr lang="el-GR" sz="1400" dirty="0">
                <a:solidFill>
                  <a:schemeClr val="bg1"/>
                </a:solidFill>
                <a:latin typeface="Franklin Gothic Demi" panose="020B0703020102020204" pitchFamily="34" charset="0"/>
              </a:rPr>
              <a:t>13.   ------Αν η πλειοψηφία των δημοτών ψήφισε ΟΧΙ, τότε:</a:t>
            </a:r>
          </a:p>
          <a:p>
            <a:endParaRPr lang="el-GR" dirty="0"/>
          </a:p>
        </p:txBody>
      </p:sp>
      <p:sp>
        <p:nvSpPr>
          <p:cNvPr id="3" name="Content Placeholder 2">
            <a:extLst>
              <a:ext uri="{FF2B5EF4-FFF2-40B4-BE49-F238E27FC236}">
                <a16:creationId xmlns:a16="http://schemas.microsoft.com/office/drawing/2014/main" id="{0EC35F99-5C6E-B6A9-07E5-D0F45D9FA245}"/>
              </a:ext>
            </a:extLst>
          </p:cNvPr>
          <p:cNvSpPr>
            <a:spLocks noGrp="1"/>
          </p:cNvSpPr>
          <p:nvPr>
            <p:ph idx="1"/>
          </p:nvPr>
        </p:nvSpPr>
        <p:spPr>
          <a:xfrm>
            <a:off x="9575339" y="194537"/>
            <a:ext cx="2286026" cy="4780558"/>
          </a:xfrm>
        </p:spPr>
        <p:txBody>
          <a:bodyPr numCol="1">
            <a:normAutofit/>
          </a:bodyPr>
          <a:lstStyle/>
          <a:p>
            <a:pPr marL="0" indent="0">
              <a:lnSpc>
                <a:spcPts val="1600"/>
              </a:lnSpc>
              <a:buNone/>
            </a:pPr>
            <a:r>
              <a:rPr lang="el-GR" sz="1200" dirty="0">
                <a:solidFill>
                  <a:schemeClr val="bg1"/>
                </a:solidFill>
                <a:latin typeface="Franklin Gothic Demi" panose="020B0703020102020204" pitchFamily="34" charset="0"/>
              </a:rPr>
              <a:t>36.   --------Εγκρίθηκε η πρόταση σου! Οι επιλεγμένες σκιαγραμμένες περιοχές σου θα παραμείνουν στον χάρτη.</a:t>
            </a:r>
          </a:p>
          <a:p>
            <a:pPr marL="0" indent="0">
              <a:lnSpc>
                <a:spcPts val="1600"/>
              </a:lnSpc>
              <a:buNone/>
            </a:pPr>
            <a:r>
              <a:rPr lang="el-GR" sz="1200" dirty="0">
                <a:solidFill>
                  <a:schemeClr val="bg1"/>
                </a:solidFill>
                <a:latin typeface="Franklin Gothic Demi" panose="020B0703020102020204" pitchFamily="34" charset="0"/>
              </a:rPr>
              <a:t>37.   -------Αν όχι, τότε:</a:t>
            </a:r>
          </a:p>
          <a:p>
            <a:pPr marL="0" indent="0">
              <a:lnSpc>
                <a:spcPts val="1600"/>
              </a:lnSpc>
              <a:buNone/>
            </a:pPr>
            <a:r>
              <a:rPr lang="el-GR" sz="1200" dirty="0">
                <a:solidFill>
                  <a:schemeClr val="bg1"/>
                </a:solidFill>
                <a:latin typeface="Franklin Gothic Demi" panose="020B0703020102020204" pitchFamily="34" charset="0"/>
              </a:rPr>
              <a:t>38.   --------Απορρίφθηκε η πρόταση σου. Οι επιλεγμένες σκιαγραμμένες περιοχές σου εξαφανίζονται από τον χάρτη.</a:t>
            </a:r>
          </a:p>
          <a:p>
            <a:pPr marL="0" indent="0">
              <a:lnSpc>
                <a:spcPts val="1600"/>
              </a:lnSpc>
              <a:buNone/>
            </a:pPr>
            <a:r>
              <a:rPr lang="el-GR" sz="1200" dirty="0">
                <a:solidFill>
                  <a:schemeClr val="bg1"/>
                </a:solidFill>
                <a:latin typeface="Franklin Gothic Demi" panose="020B0703020102020204" pitchFamily="34" charset="0"/>
              </a:rPr>
              <a:t>39.   --------Θες να συνεχίσεις τις προτάσεις;</a:t>
            </a:r>
          </a:p>
          <a:p>
            <a:pPr marL="0" indent="0">
              <a:lnSpc>
                <a:spcPts val="1600"/>
              </a:lnSpc>
              <a:buNone/>
            </a:pPr>
            <a:r>
              <a:rPr lang="el-GR" sz="1200" dirty="0">
                <a:solidFill>
                  <a:schemeClr val="bg1"/>
                </a:solidFill>
                <a:latin typeface="Franklin Gothic Demi" panose="020B0703020102020204" pitchFamily="34" charset="0"/>
              </a:rPr>
              <a:t>40.   ---------Αν ναι, τότε:</a:t>
            </a:r>
          </a:p>
          <a:p>
            <a:pPr marL="0" indent="0">
              <a:lnSpc>
                <a:spcPts val="1600"/>
              </a:lnSpc>
              <a:buNone/>
            </a:pPr>
            <a:r>
              <a:rPr lang="el-GR" sz="1200" dirty="0">
                <a:solidFill>
                  <a:schemeClr val="bg1"/>
                </a:solidFill>
                <a:latin typeface="Franklin Gothic Demi" panose="020B0703020102020204" pitchFamily="34" charset="0"/>
              </a:rPr>
              <a:t>41.   ----------Πήγαινε στην γραμμή 21.</a:t>
            </a:r>
          </a:p>
          <a:p>
            <a:pPr marL="0" indent="0">
              <a:lnSpc>
                <a:spcPts val="1600"/>
              </a:lnSpc>
              <a:buNone/>
            </a:pPr>
            <a:r>
              <a:rPr lang="el-GR" sz="1200" dirty="0">
                <a:solidFill>
                  <a:schemeClr val="bg1"/>
                </a:solidFill>
                <a:latin typeface="Franklin Gothic Demi" panose="020B0703020102020204" pitchFamily="34" charset="0"/>
              </a:rPr>
              <a:t>42.   ---------Αν όχι, τότε:</a:t>
            </a:r>
          </a:p>
          <a:p>
            <a:pPr marL="0" indent="0">
              <a:lnSpc>
                <a:spcPts val="1600"/>
              </a:lnSpc>
              <a:buNone/>
            </a:pPr>
            <a:r>
              <a:rPr lang="el-GR" sz="1200" dirty="0">
                <a:solidFill>
                  <a:schemeClr val="bg1"/>
                </a:solidFill>
                <a:latin typeface="Franklin Gothic Demi" panose="020B0703020102020204" pitchFamily="34" charset="0"/>
              </a:rPr>
              <a:t>43.   ----------Αποχώρησε από την ιστοσελίδα. </a:t>
            </a:r>
          </a:p>
        </p:txBody>
      </p:sp>
      <p:sp>
        <p:nvSpPr>
          <p:cNvPr id="55" name="TextBox 54">
            <a:extLst>
              <a:ext uri="{FF2B5EF4-FFF2-40B4-BE49-F238E27FC236}">
                <a16:creationId xmlns:a16="http://schemas.microsoft.com/office/drawing/2014/main" id="{C638C22C-FD5F-0A7C-4779-D7B7C1801E44}"/>
              </a:ext>
            </a:extLst>
          </p:cNvPr>
          <p:cNvSpPr txBox="1"/>
          <p:nvPr/>
        </p:nvSpPr>
        <p:spPr>
          <a:xfrm>
            <a:off x="3540280" y="518253"/>
            <a:ext cx="2422841" cy="4678204"/>
          </a:xfrm>
          <a:prstGeom prst="rect">
            <a:avLst/>
          </a:prstGeom>
          <a:noFill/>
        </p:spPr>
        <p:txBody>
          <a:bodyPr wrap="square" rtlCol="0">
            <a:spAutoFit/>
          </a:bodyPr>
          <a:lstStyle/>
          <a:p>
            <a:pPr>
              <a:lnSpc>
                <a:spcPts val="1600"/>
              </a:lnSpc>
            </a:pPr>
            <a:r>
              <a:rPr lang="el-GR" sz="1400" dirty="0">
                <a:solidFill>
                  <a:schemeClr val="bg1"/>
                </a:solidFill>
                <a:latin typeface="Franklin Gothic Demi" panose="020B0703020102020204" pitchFamily="34" charset="0"/>
              </a:rPr>
              <a:t>14.   -------Απορρίπτεται η πρόταση του Επενδυτή και δεν εμφανίζονται σκιαγραμμένες μονάδες περιοχής στον χάρτη.</a:t>
            </a:r>
            <a:endParaRPr lang="en-US" sz="1400" dirty="0">
              <a:solidFill>
                <a:schemeClr val="bg1"/>
              </a:solidFill>
              <a:latin typeface="Franklin Gothic Demi" panose="020B0703020102020204" pitchFamily="34" charset="0"/>
            </a:endParaRPr>
          </a:p>
          <a:p>
            <a:pPr>
              <a:lnSpc>
                <a:spcPts val="1600"/>
              </a:lnSpc>
            </a:pPr>
            <a:r>
              <a:rPr lang="el-GR" sz="1400" dirty="0">
                <a:solidFill>
                  <a:schemeClr val="bg1"/>
                </a:solidFill>
                <a:latin typeface="Franklin Gothic Demi" panose="020B0703020102020204" pitchFamily="34" charset="0"/>
              </a:rPr>
              <a:t>15.   ----Θες να συνεχίσεις;</a:t>
            </a:r>
          </a:p>
          <a:p>
            <a:pPr>
              <a:lnSpc>
                <a:spcPts val="1600"/>
              </a:lnSpc>
            </a:pPr>
            <a:r>
              <a:rPr lang="el-GR" sz="1400" dirty="0">
                <a:solidFill>
                  <a:schemeClr val="bg1"/>
                </a:solidFill>
                <a:latin typeface="Franklin Gothic Demi" panose="020B0703020102020204" pitchFamily="34" charset="0"/>
              </a:rPr>
              <a:t>16.   -----Αν ναι, τότε:</a:t>
            </a:r>
          </a:p>
          <a:p>
            <a:pPr>
              <a:lnSpc>
                <a:spcPts val="1600"/>
              </a:lnSpc>
            </a:pPr>
            <a:r>
              <a:rPr lang="el-GR" sz="1400" dirty="0">
                <a:solidFill>
                  <a:schemeClr val="bg1"/>
                </a:solidFill>
                <a:latin typeface="Franklin Gothic Demi" panose="020B0703020102020204" pitchFamily="34" charset="0"/>
              </a:rPr>
              <a:t>17.   ------Πήγαινε στην Γραμμή 8.</a:t>
            </a:r>
          </a:p>
          <a:p>
            <a:pPr>
              <a:lnSpc>
                <a:spcPts val="1600"/>
              </a:lnSpc>
            </a:pPr>
            <a:r>
              <a:rPr lang="el-GR" sz="1400" dirty="0">
                <a:solidFill>
                  <a:schemeClr val="bg1"/>
                </a:solidFill>
                <a:latin typeface="Franklin Gothic Demi" panose="020B0703020102020204" pitchFamily="34" charset="0"/>
              </a:rPr>
              <a:t>18.   -----Αν όχι, τότε:</a:t>
            </a:r>
          </a:p>
          <a:p>
            <a:pPr>
              <a:lnSpc>
                <a:spcPts val="1600"/>
              </a:lnSpc>
            </a:pPr>
            <a:r>
              <a:rPr lang="el-GR" sz="1400" dirty="0">
                <a:solidFill>
                  <a:schemeClr val="bg1"/>
                </a:solidFill>
                <a:latin typeface="Franklin Gothic Demi" panose="020B0703020102020204" pitchFamily="34" charset="0"/>
              </a:rPr>
              <a:t>19.   ------Αποχώρησε από την ιστοσελίδα.</a:t>
            </a:r>
          </a:p>
          <a:p>
            <a:pPr>
              <a:lnSpc>
                <a:spcPts val="1600"/>
              </a:lnSpc>
            </a:pPr>
            <a:r>
              <a:rPr lang="el-GR" sz="1400" dirty="0">
                <a:solidFill>
                  <a:schemeClr val="bg1"/>
                </a:solidFill>
                <a:latin typeface="Franklin Gothic Demi" panose="020B0703020102020204" pitchFamily="34" charset="0"/>
              </a:rPr>
              <a:t>20.   ----Αν όχι, τότε:</a:t>
            </a:r>
            <a:endParaRPr lang="en-US" sz="1400" dirty="0">
              <a:solidFill>
                <a:schemeClr val="bg1"/>
              </a:solidFill>
              <a:latin typeface="Franklin Gothic Demi" panose="020B0703020102020204" pitchFamily="34" charset="0"/>
            </a:endParaRPr>
          </a:p>
          <a:p>
            <a:pPr>
              <a:lnSpc>
                <a:spcPts val="1600"/>
              </a:lnSpc>
            </a:pPr>
            <a:r>
              <a:rPr lang="el-GR" sz="1400" dirty="0">
                <a:solidFill>
                  <a:schemeClr val="bg1"/>
                </a:solidFill>
                <a:latin typeface="Franklin Gothic Demi" panose="020B0703020102020204" pitchFamily="34" charset="0"/>
              </a:rPr>
              <a:t>21.   -----Περίμενε.</a:t>
            </a:r>
          </a:p>
          <a:p>
            <a:pPr>
              <a:lnSpc>
                <a:spcPts val="1600"/>
              </a:lnSpc>
            </a:pPr>
            <a:r>
              <a:rPr lang="el-GR" sz="1400" dirty="0">
                <a:solidFill>
                  <a:schemeClr val="bg1"/>
                </a:solidFill>
                <a:latin typeface="Franklin Gothic Demi" panose="020B0703020102020204" pitchFamily="34" charset="0"/>
              </a:rPr>
              <a:t>22.   -----Γύρνα στην Γραμμή 8.</a:t>
            </a:r>
          </a:p>
          <a:p>
            <a:pPr>
              <a:lnSpc>
                <a:spcPts val="1600"/>
              </a:lnSpc>
            </a:pPr>
            <a:r>
              <a:rPr lang="el-GR" sz="1400" dirty="0">
                <a:solidFill>
                  <a:schemeClr val="bg1"/>
                </a:solidFill>
                <a:latin typeface="Franklin Gothic Demi" panose="020B0703020102020204" pitchFamily="34" charset="0"/>
              </a:rPr>
              <a:t>23.   ---Αν όχι:</a:t>
            </a:r>
          </a:p>
          <a:p>
            <a:pPr>
              <a:lnSpc>
                <a:spcPts val="1600"/>
              </a:lnSpc>
            </a:pPr>
            <a:r>
              <a:rPr lang="el-GR" sz="1400" dirty="0">
                <a:solidFill>
                  <a:schemeClr val="bg1"/>
                </a:solidFill>
                <a:latin typeface="Franklin Gothic Demi" panose="020B0703020102020204" pitchFamily="34" charset="0"/>
              </a:rPr>
              <a:t>24.   ----Γύρνα στην Γραμμή 5.</a:t>
            </a:r>
          </a:p>
          <a:p>
            <a:pPr>
              <a:lnSpc>
                <a:spcPts val="1600"/>
              </a:lnSpc>
            </a:pPr>
            <a:r>
              <a:rPr lang="el-GR" sz="1400" dirty="0">
                <a:solidFill>
                  <a:schemeClr val="bg1"/>
                </a:solidFill>
                <a:latin typeface="Franklin Gothic Demi" panose="020B0703020102020204" pitchFamily="34" charset="0"/>
              </a:rPr>
              <a:t>25.   --Αν επέλεξες Επενδυτή, τότε:</a:t>
            </a:r>
          </a:p>
          <a:p>
            <a:endParaRPr lang="el-GR" dirty="0"/>
          </a:p>
        </p:txBody>
      </p:sp>
      <p:sp>
        <p:nvSpPr>
          <p:cNvPr id="56" name="TextBox 55">
            <a:extLst>
              <a:ext uri="{FF2B5EF4-FFF2-40B4-BE49-F238E27FC236}">
                <a16:creationId xmlns:a16="http://schemas.microsoft.com/office/drawing/2014/main" id="{15F1C8B8-36CD-A15A-8E3E-07AD17E9A561}"/>
              </a:ext>
            </a:extLst>
          </p:cNvPr>
          <p:cNvSpPr txBox="1"/>
          <p:nvPr/>
        </p:nvSpPr>
        <p:spPr>
          <a:xfrm>
            <a:off x="6667165" y="2024443"/>
            <a:ext cx="2367098" cy="4597669"/>
          </a:xfrm>
          <a:prstGeom prst="rect">
            <a:avLst/>
          </a:prstGeom>
          <a:noFill/>
        </p:spPr>
        <p:txBody>
          <a:bodyPr wrap="square" rtlCol="0">
            <a:spAutoFit/>
          </a:bodyPr>
          <a:lstStyle/>
          <a:p>
            <a:pPr>
              <a:lnSpc>
                <a:spcPts val="1600"/>
              </a:lnSpc>
            </a:pPr>
            <a:r>
              <a:rPr lang="el-GR" sz="1400" dirty="0">
                <a:solidFill>
                  <a:schemeClr val="bg1"/>
                </a:solidFill>
                <a:latin typeface="Franklin Gothic Demi" panose="020B0703020102020204" pitchFamily="34" charset="0"/>
              </a:rPr>
              <a:t>26.   --Περίμενε να σχηματιστεί ομάδα.</a:t>
            </a:r>
          </a:p>
          <a:p>
            <a:pPr>
              <a:lnSpc>
                <a:spcPts val="1600"/>
              </a:lnSpc>
            </a:pPr>
            <a:r>
              <a:rPr lang="el-GR" sz="1400" dirty="0">
                <a:solidFill>
                  <a:schemeClr val="bg1"/>
                </a:solidFill>
                <a:latin typeface="Franklin Gothic Demi" panose="020B0703020102020204" pitchFamily="34" charset="0"/>
              </a:rPr>
              <a:t>27.   ---Σχηματίστηκε ομάδα;</a:t>
            </a:r>
          </a:p>
          <a:p>
            <a:pPr>
              <a:lnSpc>
                <a:spcPts val="1600"/>
              </a:lnSpc>
            </a:pPr>
            <a:r>
              <a:rPr lang="el-GR" sz="1400" dirty="0">
                <a:solidFill>
                  <a:schemeClr val="bg1"/>
                </a:solidFill>
                <a:latin typeface="Franklin Gothic Demi" panose="020B0703020102020204" pitchFamily="34" charset="0"/>
              </a:rPr>
              <a:t>28.   ----Αν ναι, τότε:</a:t>
            </a:r>
          </a:p>
          <a:p>
            <a:pPr>
              <a:lnSpc>
                <a:spcPts val="1600"/>
              </a:lnSpc>
            </a:pPr>
            <a:r>
              <a:rPr lang="el-GR" sz="1400" dirty="0">
                <a:solidFill>
                  <a:schemeClr val="bg1"/>
                </a:solidFill>
                <a:latin typeface="Franklin Gothic Demi" panose="020B0703020102020204" pitchFamily="34" charset="0"/>
              </a:rPr>
              <a:t>29.   -----Επέλεξε πόσες μονάδες περιοχής θα προτείνεις για επένδυση.</a:t>
            </a:r>
          </a:p>
          <a:p>
            <a:pPr>
              <a:lnSpc>
                <a:spcPts val="1600"/>
              </a:lnSpc>
            </a:pPr>
            <a:r>
              <a:rPr lang="el-GR" sz="1400" dirty="0">
                <a:solidFill>
                  <a:schemeClr val="bg1"/>
                </a:solidFill>
                <a:latin typeface="Franklin Gothic Demi" panose="020B0703020102020204" pitchFamily="34" charset="0"/>
              </a:rPr>
              <a:t>30.   -----Πάτησε εμφάνιση στον χάρτη.</a:t>
            </a:r>
            <a:endParaRPr lang="en-US" sz="1400" dirty="0">
              <a:solidFill>
                <a:schemeClr val="bg1"/>
              </a:solidFill>
              <a:latin typeface="Franklin Gothic Demi" panose="020B0703020102020204" pitchFamily="34" charset="0"/>
            </a:endParaRPr>
          </a:p>
          <a:p>
            <a:pPr>
              <a:lnSpc>
                <a:spcPts val="1600"/>
              </a:lnSpc>
            </a:pPr>
            <a:r>
              <a:rPr lang="el-GR" sz="1400" dirty="0">
                <a:solidFill>
                  <a:schemeClr val="bg1"/>
                </a:solidFill>
                <a:latin typeface="Franklin Gothic Demi" panose="020B0703020102020204" pitchFamily="34" charset="0"/>
              </a:rPr>
              <a:t>31.   -----Διάλεξε τις μονάδες σου πάνω στον χάρτη.</a:t>
            </a:r>
          </a:p>
          <a:p>
            <a:pPr>
              <a:lnSpc>
                <a:spcPts val="1600"/>
              </a:lnSpc>
            </a:pPr>
            <a:r>
              <a:rPr lang="el-GR" sz="1400" dirty="0">
                <a:solidFill>
                  <a:schemeClr val="bg1"/>
                </a:solidFill>
                <a:latin typeface="Franklin Gothic Demi" panose="020B0703020102020204" pitchFamily="34" charset="0"/>
              </a:rPr>
              <a:t>32.   -----Πάτα υποβολή πρότασης.</a:t>
            </a:r>
          </a:p>
          <a:p>
            <a:pPr>
              <a:lnSpc>
                <a:spcPts val="1600"/>
              </a:lnSpc>
            </a:pPr>
            <a:r>
              <a:rPr lang="el-GR" sz="1400" dirty="0">
                <a:solidFill>
                  <a:schemeClr val="bg1"/>
                </a:solidFill>
                <a:latin typeface="Franklin Gothic Demi" panose="020B0703020102020204" pitchFamily="34" charset="0"/>
              </a:rPr>
              <a:t>33.   -----Περίμενε για την ψηφοφορία των Δημοτών.</a:t>
            </a:r>
          </a:p>
          <a:p>
            <a:pPr>
              <a:lnSpc>
                <a:spcPts val="1600"/>
              </a:lnSpc>
            </a:pPr>
            <a:r>
              <a:rPr lang="el-GR" sz="1400" dirty="0">
                <a:solidFill>
                  <a:schemeClr val="bg1"/>
                </a:solidFill>
                <a:latin typeface="Franklin Gothic Demi" panose="020B0703020102020204" pitchFamily="34" charset="0"/>
              </a:rPr>
              <a:t>34.   ------Βγήκε θετική απάντηση από τους ψηφοφόρους;</a:t>
            </a:r>
          </a:p>
          <a:p>
            <a:pPr>
              <a:lnSpc>
                <a:spcPts val="1600"/>
              </a:lnSpc>
            </a:pPr>
            <a:r>
              <a:rPr lang="el-GR" sz="1400" dirty="0">
                <a:solidFill>
                  <a:schemeClr val="bg1"/>
                </a:solidFill>
                <a:latin typeface="Franklin Gothic Demi" panose="020B0703020102020204" pitchFamily="34" charset="0"/>
              </a:rPr>
              <a:t>35.   -------Αν ναι, τότε:</a:t>
            </a:r>
          </a:p>
          <a:p>
            <a:pPr>
              <a:lnSpc>
                <a:spcPts val="1600"/>
              </a:lnSpc>
            </a:pPr>
            <a:endParaRPr lang="el-GR" sz="1200" dirty="0"/>
          </a:p>
        </p:txBody>
      </p:sp>
      <p:sp>
        <p:nvSpPr>
          <p:cNvPr id="2061" name="TextBox 2060">
            <a:extLst>
              <a:ext uri="{FF2B5EF4-FFF2-40B4-BE49-F238E27FC236}">
                <a16:creationId xmlns:a16="http://schemas.microsoft.com/office/drawing/2014/main" id="{D0D5E6D5-EC8B-4D20-000E-45A5B37D3F0D}"/>
              </a:ext>
            </a:extLst>
          </p:cNvPr>
          <p:cNvSpPr txBox="1"/>
          <p:nvPr/>
        </p:nvSpPr>
        <p:spPr>
          <a:xfrm>
            <a:off x="10857248" y="5749739"/>
            <a:ext cx="6094070" cy="1015663"/>
          </a:xfrm>
          <a:prstGeom prst="rect">
            <a:avLst/>
          </a:prstGeom>
          <a:noFill/>
        </p:spPr>
        <p:txBody>
          <a:bodyPr wrap="square">
            <a:spAutoFit/>
          </a:bodyPr>
          <a:lstStyle/>
          <a:p>
            <a:r>
              <a:rPr lang="en-US" sz="6000" dirty="0">
                <a:solidFill>
                  <a:srgbClr val="EC3839"/>
                </a:solidFill>
                <a:latin typeface="Amasis MT Pro Black" panose="02040A04050005020304" pitchFamily="18" charset="0"/>
              </a:rPr>
              <a:t>03</a:t>
            </a:r>
            <a:endParaRPr lang="el-GR" sz="6000" dirty="0">
              <a:solidFill>
                <a:srgbClr val="EC3839"/>
              </a:solidFill>
            </a:endParaRPr>
          </a:p>
        </p:txBody>
      </p:sp>
    </p:spTree>
    <p:extLst>
      <p:ext uri="{BB962C8B-B14F-4D97-AF65-F5344CB8AC3E}">
        <p14:creationId xmlns:p14="http://schemas.microsoft.com/office/powerpoint/2010/main" val="3787888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8CB19FB-7C96-4FEC-9331-E826E4E36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DF071BB7-867E-46A9-A7C2-3FCB28CB8F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10"/>
            <a:ext cx="12192000" cy="6858000"/>
            <a:chOff x="0" y="-3810"/>
            <a:chExt cx="12192000" cy="6858000"/>
          </a:xfrm>
        </p:grpSpPr>
        <p:sp>
          <p:nvSpPr>
            <p:cNvPr id="15" name="Freeform: Shape 14">
              <a:extLst>
                <a:ext uri="{FF2B5EF4-FFF2-40B4-BE49-F238E27FC236}">
                  <a16:creationId xmlns:a16="http://schemas.microsoft.com/office/drawing/2014/main" id="{6FF0FCAE-6984-42EA-83CB-9F69F24A3E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0219" y="-3810"/>
              <a:ext cx="8273365" cy="6858000"/>
            </a:xfrm>
            <a:custGeom>
              <a:avLst/>
              <a:gdLst>
                <a:gd name="connsiteX0" fmla="*/ 4102025 w 8273365"/>
                <a:gd name="connsiteY0" fmla="*/ 169161 h 6858000"/>
                <a:gd name="connsiteX1" fmla="*/ 1827641 w 8273365"/>
                <a:gd name="connsiteY1" fmla="*/ 1129498 h 6858000"/>
                <a:gd name="connsiteX2" fmla="*/ 1132950 w 8273365"/>
                <a:gd name="connsiteY2" fmla="*/ 2178191 h 6858000"/>
                <a:gd name="connsiteX3" fmla="*/ 877835 w 8273365"/>
                <a:gd name="connsiteY3" fmla="*/ 3466345 h 6858000"/>
                <a:gd name="connsiteX4" fmla="*/ 1089650 w 8273365"/>
                <a:gd name="connsiteY4" fmla="*/ 4644934 h 6858000"/>
                <a:gd name="connsiteX5" fmla="*/ 1672144 w 8273365"/>
                <a:gd name="connsiteY5" fmla="*/ 5633505 h 6858000"/>
                <a:gd name="connsiteX6" fmla="*/ 2747751 w 8273365"/>
                <a:gd name="connsiteY6" fmla="*/ 6459556 h 6858000"/>
                <a:gd name="connsiteX7" fmla="*/ 4102171 w 8273365"/>
                <a:gd name="connsiteY7" fmla="*/ 6763529 h 6858000"/>
                <a:gd name="connsiteX8" fmla="*/ 5506765 w 8273365"/>
                <a:gd name="connsiteY8" fmla="*/ 5818405 h 6858000"/>
                <a:gd name="connsiteX9" fmla="*/ 5914160 w 8273365"/>
                <a:gd name="connsiteY9" fmla="*/ 5382925 h 6858000"/>
                <a:gd name="connsiteX10" fmla="*/ 6891758 w 8273365"/>
                <a:gd name="connsiteY10" fmla="*/ 4677848 h 6858000"/>
                <a:gd name="connsiteX11" fmla="*/ 7158868 w 8273365"/>
                <a:gd name="connsiteY11" fmla="*/ 4511965 h 6858000"/>
                <a:gd name="connsiteX12" fmla="*/ 7306320 w 8273365"/>
                <a:gd name="connsiteY12" fmla="*/ 4179467 h 6858000"/>
                <a:gd name="connsiteX13" fmla="*/ 7315828 w 8273365"/>
                <a:gd name="connsiteY13" fmla="*/ 2884730 h 6858000"/>
                <a:gd name="connsiteX14" fmla="*/ 6704519 w 8273365"/>
                <a:gd name="connsiteY14" fmla="*/ 1640752 h 6858000"/>
                <a:gd name="connsiteX15" fmla="*/ 5471805 w 8273365"/>
                <a:gd name="connsiteY15" fmla="*/ 563096 h 6858000"/>
                <a:gd name="connsiteX16" fmla="*/ 4102025 w 8273365"/>
                <a:gd name="connsiteY16" fmla="*/ 169161 h 6858000"/>
                <a:gd name="connsiteX17" fmla="*/ 1815426 w 8273365"/>
                <a:gd name="connsiteY17" fmla="*/ 0 h 6858000"/>
                <a:gd name="connsiteX18" fmla="*/ 6228114 w 8273365"/>
                <a:gd name="connsiteY18" fmla="*/ 0 h 6858000"/>
                <a:gd name="connsiteX19" fmla="*/ 6378838 w 8273365"/>
                <a:gd name="connsiteY19" fmla="*/ 104569 h 6858000"/>
                <a:gd name="connsiteX20" fmla="*/ 8151535 w 8273365"/>
                <a:gd name="connsiteY20" fmla="*/ 4415712 h 6858000"/>
                <a:gd name="connsiteX21" fmla="*/ 6540097 w 8273365"/>
                <a:gd name="connsiteY21" fmla="*/ 5998038 h 6858000"/>
                <a:gd name="connsiteX22" fmla="*/ 5741125 w 8273365"/>
                <a:gd name="connsiteY22" fmla="*/ 6849976 h 6858000"/>
                <a:gd name="connsiteX23" fmla="*/ 5732797 w 8273365"/>
                <a:gd name="connsiteY23" fmla="*/ 6858000 h 6858000"/>
                <a:gd name="connsiteX24" fmla="*/ 1711956 w 8273365"/>
                <a:gd name="connsiteY24" fmla="*/ 6858000 h 6858000"/>
                <a:gd name="connsiteX25" fmla="*/ 1631859 w 8273365"/>
                <a:gd name="connsiteY25" fmla="*/ 6799706 h 6858000"/>
                <a:gd name="connsiteX26" fmla="*/ 1004515 w 8273365"/>
                <a:gd name="connsiteY26" fmla="*/ 6203417 h 6858000"/>
                <a:gd name="connsiteX27" fmla="*/ 0 w 8273365"/>
                <a:gd name="connsiteY27" fmla="*/ 3466345 h 6858000"/>
                <a:gd name="connsiteX28" fmla="*/ 1808555 w 8273365"/>
                <a:gd name="connsiteY28" fmla="*/ 44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365" h="6858000">
                  <a:moveTo>
                    <a:pt x="4102025" y="169161"/>
                  </a:moveTo>
                  <a:cubicBezTo>
                    <a:pt x="3243792" y="169161"/>
                    <a:pt x="2435879" y="510143"/>
                    <a:pt x="1827641" y="1129498"/>
                  </a:cubicBezTo>
                  <a:cubicBezTo>
                    <a:pt x="1529958" y="1432447"/>
                    <a:pt x="1296200" y="1785278"/>
                    <a:pt x="1132950" y="2178191"/>
                  </a:cubicBezTo>
                  <a:cubicBezTo>
                    <a:pt x="963703" y="2585585"/>
                    <a:pt x="877835" y="3019017"/>
                    <a:pt x="877835" y="3466345"/>
                  </a:cubicBezTo>
                  <a:cubicBezTo>
                    <a:pt x="877835" y="3873007"/>
                    <a:pt x="949074" y="4269431"/>
                    <a:pt x="1089650" y="4644934"/>
                  </a:cubicBezTo>
                  <a:cubicBezTo>
                    <a:pt x="1225254" y="5007127"/>
                    <a:pt x="1421271" y="5339626"/>
                    <a:pt x="1672144" y="5633505"/>
                  </a:cubicBezTo>
                  <a:cubicBezTo>
                    <a:pt x="1968657" y="5980924"/>
                    <a:pt x="2340649" y="6266465"/>
                    <a:pt x="2747751" y="6459556"/>
                  </a:cubicBezTo>
                  <a:cubicBezTo>
                    <a:pt x="3172991" y="6661277"/>
                    <a:pt x="3628659" y="6763529"/>
                    <a:pt x="4102171" y="6763529"/>
                  </a:cubicBezTo>
                  <a:cubicBezTo>
                    <a:pt x="4621030" y="6763529"/>
                    <a:pt x="4940657" y="6439515"/>
                    <a:pt x="5506765" y="5818405"/>
                  </a:cubicBezTo>
                  <a:cubicBezTo>
                    <a:pt x="5636225" y="5676365"/>
                    <a:pt x="5770072" y="5529498"/>
                    <a:pt x="5914160" y="5382925"/>
                  </a:cubicBezTo>
                  <a:cubicBezTo>
                    <a:pt x="6290981" y="4999374"/>
                    <a:pt x="6638252" y="4813450"/>
                    <a:pt x="6891758" y="4677848"/>
                  </a:cubicBezTo>
                  <a:cubicBezTo>
                    <a:pt x="7016098" y="4611144"/>
                    <a:pt x="7114398" y="4558629"/>
                    <a:pt x="7158868" y="4511965"/>
                  </a:cubicBezTo>
                  <a:cubicBezTo>
                    <a:pt x="7208604" y="4459742"/>
                    <a:pt x="7260974" y="4341693"/>
                    <a:pt x="7306320" y="4179467"/>
                  </a:cubicBezTo>
                  <a:cubicBezTo>
                    <a:pt x="7422466" y="3764174"/>
                    <a:pt x="7425540" y="3328547"/>
                    <a:pt x="7315828" y="2884730"/>
                  </a:cubicBezTo>
                  <a:cubicBezTo>
                    <a:pt x="7210506" y="2459197"/>
                    <a:pt x="6999129" y="2028984"/>
                    <a:pt x="6704519" y="1640752"/>
                  </a:cubicBezTo>
                  <a:cubicBezTo>
                    <a:pt x="6369826" y="1199861"/>
                    <a:pt x="5943562" y="827136"/>
                    <a:pt x="5471805" y="563096"/>
                  </a:cubicBezTo>
                  <a:cubicBezTo>
                    <a:pt x="5011311" y="305349"/>
                    <a:pt x="4537651" y="169161"/>
                    <a:pt x="4102025" y="169161"/>
                  </a:cubicBezTo>
                  <a:close/>
                  <a:moveTo>
                    <a:pt x="1815426" y="0"/>
                  </a:moveTo>
                  <a:lnTo>
                    <a:pt x="6228114" y="0"/>
                  </a:lnTo>
                  <a:lnTo>
                    <a:pt x="6378838" y="104569"/>
                  </a:lnTo>
                  <a:cubicBezTo>
                    <a:pt x="7701449" y="1070221"/>
                    <a:pt x="8614337" y="2759472"/>
                    <a:pt x="8151535" y="4415712"/>
                  </a:cubicBezTo>
                  <a:cubicBezTo>
                    <a:pt x="7841710" y="5524525"/>
                    <a:pt x="7282330" y="5242495"/>
                    <a:pt x="6540097" y="5998038"/>
                  </a:cubicBezTo>
                  <a:cubicBezTo>
                    <a:pt x="6261706" y="6281367"/>
                    <a:pt x="6008555" y="6583271"/>
                    <a:pt x="5741125" y="6849976"/>
                  </a:cubicBezTo>
                  <a:lnTo>
                    <a:pt x="5732797" y="6858000"/>
                  </a:lnTo>
                  <a:lnTo>
                    <a:pt x="1711956" y="6858000"/>
                  </a:lnTo>
                  <a:lnTo>
                    <a:pt x="1631859" y="6799706"/>
                  </a:lnTo>
                  <a:cubicBezTo>
                    <a:pt x="1402830" y="6623620"/>
                    <a:pt x="1192523" y="6423644"/>
                    <a:pt x="1004515" y="6203417"/>
                  </a:cubicBezTo>
                  <a:cubicBezTo>
                    <a:pt x="378870" y="5470546"/>
                    <a:pt x="0" y="4513427"/>
                    <a:pt x="0" y="3466345"/>
                  </a:cubicBezTo>
                  <a:cubicBezTo>
                    <a:pt x="0" y="2025290"/>
                    <a:pt x="717408" y="754744"/>
                    <a:pt x="1808555" y="448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15">
              <a:extLst>
                <a:ext uri="{FF2B5EF4-FFF2-40B4-BE49-F238E27FC236}">
                  <a16:creationId xmlns:a16="http://schemas.microsoft.com/office/drawing/2014/main" id="{FEEDAA96-38BD-4AC0-8E5F-CF74F5C71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0219" y="-3810"/>
              <a:ext cx="8273365" cy="6858000"/>
            </a:xfrm>
            <a:custGeom>
              <a:avLst/>
              <a:gdLst>
                <a:gd name="connsiteX0" fmla="*/ 1616062 w 8273365"/>
                <a:gd name="connsiteY0" fmla="*/ 0 h 6858000"/>
                <a:gd name="connsiteX1" fmla="*/ 3206514 w 8273365"/>
                <a:gd name="connsiteY1" fmla="*/ 0 h 6858000"/>
                <a:gd name="connsiteX2" fmla="*/ 3122517 w 8273365"/>
                <a:gd name="connsiteY2" fmla="*/ 23655 h 6858000"/>
                <a:gd name="connsiteX3" fmla="*/ 1723196 w 8273365"/>
                <a:gd name="connsiteY3" fmla="*/ 880747 h 6858000"/>
                <a:gd name="connsiteX4" fmla="*/ 997786 w 8273365"/>
                <a:gd name="connsiteY4" fmla="*/ 1975811 h 6858000"/>
                <a:gd name="connsiteX5" fmla="*/ 731408 w 8273365"/>
                <a:gd name="connsiteY5" fmla="*/ 3320136 h 6858000"/>
                <a:gd name="connsiteX6" fmla="*/ 952731 w 8273365"/>
                <a:gd name="connsiteY6" fmla="*/ 4550071 h 6858000"/>
                <a:gd name="connsiteX7" fmla="*/ 1560970 w 8273365"/>
                <a:gd name="connsiteY7" fmla="*/ 5582379 h 6858000"/>
                <a:gd name="connsiteX8" fmla="*/ 2685142 w 8273365"/>
                <a:gd name="connsiteY8" fmla="*/ 6445587 h 6858000"/>
                <a:gd name="connsiteX9" fmla="*/ 4102171 w 8273365"/>
                <a:gd name="connsiteY9" fmla="*/ 6763602 h 6858000"/>
                <a:gd name="connsiteX10" fmla="*/ 4840307 w 8273365"/>
                <a:gd name="connsiteY10" fmla="*/ 6518434 h 6858000"/>
                <a:gd name="connsiteX11" fmla="*/ 5614867 w 8273365"/>
                <a:gd name="connsiteY11" fmla="*/ 5770643 h 6858000"/>
                <a:gd name="connsiteX12" fmla="*/ 6018458 w 8273365"/>
                <a:gd name="connsiteY12" fmla="*/ 5339114 h 6858000"/>
                <a:gd name="connsiteX13" fmla="*/ 6960802 w 8273365"/>
                <a:gd name="connsiteY13" fmla="*/ 4660514 h 6858000"/>
                <a:gd name="connsiteX14" fmla="*/ 7264776 w 8273365"/>
                <a:gd name="connsiteY14" fmla="*/ 4466544 h 6858000"/>
                <a:gd name="connsiteX15" fmla="*/ 7447190 w 8273365"/>
                <a:gd name="connsiteY15" fmla="*/ 4072462 h 6858000"/>
                <a:gd name="connsiteX16" fmla="*/ 7457722 w 8273365"/>
                <a:gd name="connsiteY16" fmla="*/ 2703268 h 6858000"/>
                <a:gd name="connsiteX17" fmla="*/ 6820959 w 8273365"/>
                <a:gd name="connsiteY17" fmla="*/ 1406044 h 6858000"/>
                <a:gd name="connsiteX18" fmla="*/ 5543190 w 8273365"/>
                <a:gd name="connsiteY18" fmla="*/ 289185 h 6858000"/>
                <a:gd name="connsiteX19" fmla="*/ 4996775 w 8273365"/>
                <a:gd name="connsiteY19" fmla="*/ 40060 h 6858000"/>
                <a:gd name="connsiteX20" fmla="*/ 4871645 w 8273365"/>
                <a:gd name="connsiteY20" fmla="*/ 0 h 6858000"/>
                <a:gd name="connsiteX21" fmla="*/ 6433093 w 8273365"/>
                <a:gd name="connsiteY21" fmla="*/ 0 h 6858000"/>
                <a:gd name="connsiteX22" fmla="*/ 6564891 w 8273365"/>
                <a:gd name="connsiteY22" fmla="*/ 101152 h 6858000"/>
                <a:gd name="connsiteX23" fmla="*/ 8151535 w 8273365"/>
                <a:gd name="connsiteY23" fmla="*/ 4269504 h 6858000"/>
                <a:gd name="connsiteX24" fmla="*/ 6540097 w 8273365"/>
                <a:gd name="connsiteY24" fmla="*/ 5851830 h 6858000"/>
                <a:gd name="connsiteX25" fmla="*/ 5606037 w 8273365"/>
                <a:gd name="connsiteY25" fmla="*/ 6833938 h 6858000"/>
                <a:gd name="connsiteX26" fmla="*/ 5578888 w 8273365"/>
                <a:gd name="connsiteY26" fmla="*/ 6858000 h 6858000"/>
                <a:gd name="connsiteX27" fmla="*/ 1925521 w 8273365"/>
                <a:gd name="connsiteY27" fmla="*/ 6858000 h 6858000"/>
                <a:gd name="connsiteX28" fmla="*/ 1807085 w 8273365"/>
                <a:gd name="connsiteY28" fmla="*/ 6781026 h 6858000"/>
                <a:gd name="connsiteX29" fmla="*/ 1004515 w 8273365"/>
                <a:gd name="connsiteY29" fmla="*/ 6057209 h 6858000"/>
                <a:gd name="connsiteX30" fmla="*/ 0 w 8273365"/>
                <a:gd name="connsiteY30" fmla="*/ 3320136 h 6858000"/>
                <a:gd name="connsiteX31" fmla="*/ 1492767 w 8273365"/>
                <a:gd name="connsiteY31" fmla="*/ 9861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273365" h="6858000">
                  <a:moveTo>
                    <a:pt x="1616062" y="0"/>
                  </a:moveTo>
                  <a:lnTo>
                    <a:pt x="3206514" y="0"/>
                  </a:lnTo>
                  <a:lnTo>
                    <a:pt x="3122517" y="23655"/>
                  </a:lnTo>
                  <a:cubicBezTo>
                    <a:pt x="2599902" y="185042"/>
                    <a:pt x="2120807" y="476097"/>
                    <a:pt x="1723196" y="880747"/>
                  </a:cubicBezTo>
                  <a:cubicBezTo>
                    <a:pt x="1412348" y="1197008"/>
                    <a:pt x="1168351" y="1565490"/>
                    <a:pt x="997786" y="1975811"/>
                  </a:cubicBezTo>
                  <a:cubicBezTo>
                    <a:pt x="821078" y="2401050"/>
                    <a:pt x="731408" y="2853352"/>
                    <a:pt x="731408" y="3320136"/>
                  </a:cubicBezTo>
                  <a:cubicBezTo>
                    <a:pt x="731408" y="3744353"/>
                    <a:pt x="805864" y="4158182"/>
                    <a:pt x="952731" y="4550071"/>
                  </a:cubicBezTo>
                  <a:cubicBezTo>
                    <a:pt x="1094331" y="4928208"/>
                    <a:pt x="1298980" y="5275627"/>
                    <a:pt x="1560970" y="5582379"/>
                  </a:cubicBezTo>
                  <a:cubicBezTo>
                    <a:pt x="1870793" y="5945304"/>
                    <a:pt x="2259610" y="6243718"/>
                    <a:pt x="2685142" y="6445587"/>
                  </a:cubicBezTo>
                  <a:cubicBezTo>
                    <a:pt x="3130131" y="6656669"/>
                    <a:pt x="3606861" y="6763602"/>
                    <a:pt x="4102171" y="6763602"/>
                  </a:cubicBezTo>
                  <a:cubicBezTo>
                    <a:pt x="4371914" y="6763602"/>
                    <a:pt x="4599528" y="6687974"/>
                    <a:pt x="4840307" y="6518434"/>
                  </a:cubicBezTo>
                  <a:cubicBezTo>
                    <a:pt x="5099811" y="6335729"/>
                    <a:pt x="5349951" y="6061159"/>
                    <a:pt x="5614867" y="5770643"/>
                  </a:cubicBezTo>
                  <a:cubicBezTo>
                    <a:pt x="5743449" y="5629628"/>
                    <a:pt x="5876273" y="5483786"/>
                    <a:pt x="6018458" y="5339114"/>
                  </a:cubicBezTo>
                  <a:cubicBezTo>
                    <a:pt x="6379773" y="4971361"/>
                    <a:pt x="6715635" y="4791728"/>
                    <a:pt x="6960802" y="4660514"/>
                  </a:cubicBezTo>
                  <a:cubicBezTo>
                    <a:pt x="7116154" y="4577280"/>
                    <a:pt x="7206994" y="4527251"/>
                    <a:pt x="7264776" y="4466544"/>
                  </a:cubicBezTo>
                  <a:cubicBezTo>
                    <a:pt x="7332650" y="4395306"/>
                    <a:pt x="7394089" y="4262628"/>
                    <a:pt x="7447190" y="4072462"/>
                  </a:cubicBezTo>
                  <a:cubicBezTo>
                    <a:pt x="7570066" y="3632594"/>
                    <a:pt x="7573576" y="3171954"/>
                    <a:pt x="7457722" y="2703268"/>
                  </a:cubicBezTo>
                  <a:cubicBezTo>
                    <a:pt x="7347718" y="2258572"/>
                    <a:pt x="7127565" y="1810073"/>
                    <a:pt x="6820959" y="1406044"/>
                  </a:cubicBezTo>
                  <a:cubicBezTo>
                    <a:pt x="6474271" y="949207"/>
                    <a:pt x="6032355" y="563024"/>
                    <a:pt x="5543190" y="289185"/>
                  </a:cubicBezTo>
                  <a:cubicBezTo>
                    <a:pt x="5362386" y="187977"/>
                    <a:pt x="5179299" y="104665"/>
                    <a:pt x="4996775" y="40060"/>
                  </a:cubicBezTo>
                  <a:lnTo>
                    <a:pt x="4871645" y="0"/>
                  </a:lnTo>
                  <a:lnTo>
                    <a:pt x="6433093" y="0"/>
                  </a:lnTo>
                  <a:lnTo>
                    <a:pt x="6564891" y="101152"/>
                  </a:lnTo>
                  <a:cubicBezTo>
                    <a:pt x="7785271" y="1084819"/>
                    <a:pt x="8592299" y="2692132"/>
                    <a:pt x="8151535" y="4269504"/>
                  </a:cubicBezTo>
                  <a:cubicBezTo>
                    <a:pt x="7841710" y="5378317"/>
                    <a:pt x="7282330" y="5096287"/>
                    <a:pt x="6540097" y="5851830"/>
                  </a:cubicBezTo>
                  <a:cubicBezTo>
                    <a:pt x="6215307" y="6182380"/>
                    <a:pt x="5924872" y="6538214"/>
                    <a:pt x="5606037" y="6833938"/>
                  </a:cubicBezTo>
                  <a:lnTo>
                    <a:pt x="5578888" y="6858000"/>
                  </a:lnTo>
                  <a:lnTo>
                    <a:pt x="1925521" y="6858000"/>
                  </a:lnTo>
                  <a:lnTo>
                    <a:pt x="1807085" y="6781026"/>
                  </a:lnTo>
                  <a:cubicBezTo>
                    <a:pt x="1509378" y="6576133"/>
                    <a:pt x="1239525" y="6332492"/>
                    <a:pt x="1004515" y="6057209"/>
                  </a:cubicBezTo>
                  <a:cubicBezTo>
                    <a:pt x="378870" y="5324338"/>
                    <a:pt x="0" y="4367220"/>
                    <a:pt x="0" y="3320136"/>
                  </a:cubicBezTo>
                  <a:cubicBezTo>
                    <a:pt x="0" y="2023187"/>
                    <a:pt x="581101" y="864350"/>
                    <a:pt x="1492767" y="98612"/>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000679E-B592-4134-AC05-8EC80BBC4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37594" y="-3810"/>
              <a:ext cx="8219860" cy="6858000"/>
            </a:xfrm>
            <a:custGeom>
              <a:avLst/>
              <a:gdLst>
                <a:gd name="connsiteX0" fmla="*/ 5534366 w 8219860"/>
                <a:gd name="connsiteY0" fmla="*/ 0 h 6858000"/>
                <a:gd name="connsiteX1" fmla="*/ 6263243 w 8219860"/>
                <a:gd name="connsiteY1" fmla="*/ 0 h 6858000"/>
                <a:gd name="connsiteX2" fmla="*/ 6295307 w 8219860"/>
                <a:gd name="connsiteY2" fmla="*/ 21377 h 6858000"/>
                <a:gd name="connsiteX3" fmla="*/ 6907056 w 8219860"/>
                <a:gd name="connsiteY3" fmla="*/ 522976 h 6858000"/>
                <a:gd name="connsiteX4" fmla="*/ 7434107 w 8219860"/>
                <a:gd name="connsiteY4" fmla="*/ 1119513 h 6858000"/>
                <a:gd name="connsiteX5" fmla="*/ 7856130 w 8219860"/>
                <a:gd name="connsiteY5" fmla="*/ 1802940 h 6858000"/>
                <a:gd name="connsiteX6" fmla="*/ 8019380 w 8219860"/>
                <a:gd name="connsiteY6" fmla="*/ 2174201 h 6858000"/>
                <a:gd name="connsiteX7" fmla="*/ 8054634 w 8219860"/>
                <a:gd name="connsiteY7" fmla="*/ 2269723 h 6858000"/>
                <a:gd name="connsiteX8" fmla="*/ 8086962 w 8219860"/>
                <a:gd name="connsiteY8" fmla="*/ 2366562 h 6858000"/>
                <a:gd name="connsiteX9" fmla="*/ 8115633 w 8219860"/>
                <a:gd name="connsiteY9" fmla="*/ 2464717 h 6858000"/>
                <a:gd name="connsiteX10" fmla="*/ 8140794 w 8219860"/>
                <a:gd name="connsiteY10" fmla="*/ 2563895 h 6858000"/>
                <a:gd name="connsiteX11" fmla="*/ 8218615 w 8219860"/>
                <a:gd name="connsiteY11" fmla="*/ 3378975 h 6858000"/>
                <a:gd name="connsiteX12" fmla="*/ 8175170 w 8219860"/>
                <a:gd name="connsiteY12" fmla="*/ 3786370 h 6858000"/>
                <a:gd name="connsiteX13" fmla="*/ 8073943 w 8219860"/>
                <a:gd name="connsiteY13" fmla="*/ 4180891 h 6858000"/>
                <a:gd name="connsiteX14" fmla="*/ 7939071 w 8219860"/>
                <a:gd name="connsiteY14" fmla="*/ 4562246 h 6858000"/>
                <a:gd name="connsiteX15" fmla="*/ 7854229 w 8219860"/>
                <a:gd name="connsiteY15" fmla="*/ 4751828 h 6858000"/>
                <a:gd name="connsiteX16" fmla="*/ 7745102 w 8219860"/>
                <a:gd name="connsiteY16" fmla="*/ 4936435 h 6858000"/>
                <a:gd name="connsiteX17" fmla="*/ 7605403 w 8219860"/>
                <a:gd name="connsiteY17" fmla="*/ 5106852 h 6858000"/>
                <a:gd name="connsiteX18" fmla="*/ 7524949 w 8219860"/>
                <a:gd name="connsiteY18" fmla="*/ 5182481 h 6858000"/>
                <a:gd name="connsiteX19" fmla="*/ 7440106 w 8219860"/>
                <a:gd name="connsiteY19" fmla="*/ 5250208 h 6858000"/>
                <a:gd name="connsiteX20" fmla="*/ 7101758 w 8219860"/>
                <a:gd name="connsiteY20" fmla="*/ 5463633 h 6858000"/>
                <a:gd name="connsiteX21" fmla="*/ 6804366 w 8219860"/>
                <a:gd name="connsiteY21" fmla="*/ 5657895 h 6858000"/>
                <a:gd name="connsiteX22" fmla="*/ 6671103 w 8219860"/>
                <a:gd name="connsiteY22" fmla="*/ 5765704 h 6858000"/>
                <a:gd name="connsiteX23" fmla="*/ 6545887 w 8219860"/>
                <a:gd name="connsiteY23" fmla="*/ 5882583 h 6858000"/>
                <a:gd name="connsiteX24" fmla="*/ 6485473 w 8219860"/>
                <a:gd name="connsiteY24" fmla="*/ 5945046 h 6858000"/>
                <a:gd name="connsiteX25" fmla="*/ 6423303 w 8219860"/>
                <a:gd name="connsiteY25" fmla="*/ 6011604 h 6858000"/>
                <a:gd name="connsiteX26" fmla="*/ 6298672 w 8219860"/>
                <a:gd name="connsiteY26" fmla="*/ 6146768 h 6858000"/>
                <a:gd name="connsiteX27" fmla="*/ 6040923 w 8219860"/>
                <a:gd name="connsiteY27" fmla="*/ 6418997 h 6858000"/>
                <a:gd name="connsiteX28" fmla="*/ 5907662 w 8219860"/>
                <a:gd name="connsiteY28" fmla="*/ 6555769 h 6858000"/>
                <a:gd name="connsiteX29" fmla="*/ 5769864 w 8219860"/>
                <a:gd name="connsiteY29" fmla="*/ 6691081 h 6858000"/>
                <a:gd name="connsiteX30" fmla="*/ 5581270 w 8219860"/>
                <a:gd name="connsiteY30" fmla="*/ 6858000 h 6858000"/>
                <a:gd name="connsiteX31" fmla="*/ 5057635 w 8219860"/>
                <a:gd name="connsiteY31" fmla="*/ 6858000 h 6858000"/>
                <a:gd name="connsiteX32" fmla="*/ 5112401 w 8219860"/>
                <a:gd name="connsiteY32" fmla="*/ 6812805 h 6858000"/>
                <a:gd name="connsiteX33" fmla="*/ 5241495 w 8219860"/>
                <a:gd name="connsiteY33" fmla="*/ 6689617 h 6858000"/>
                <a:gd name="connsiteX34" fmla="*/ 5485639 w 8219860"/>
                <a:gd name="connsiteY34" fmla="*/ 6421192 h 6858000"/>
                <a:gd name="connsiteX35" fmla="*/ 5603981 w 8219860"/>
                <a:gd name="connsiteY35" fmla="*/ 6279592 h 6858000"/>
                <a:gd name="connsiteX36" fmla="*/ 5722615 w 8219860"/>
                <a:gd name="connsiteY36" fmla="*/ 6135503 h 6858000"/>
                <a:gd name="connsiteX37" fmla="*/ 5967636 w 8219860"/>
                <a:gd name="connsiteY37" fmla="*/ 5845135 h 6858000"/>
                <a:gd name="connsiteX38" fmla="*/ 6099583 w 8219860"/>
                <a:gd name="connsiteY38" fmla="*/ 5703828 h 6858000"/>
                <a:gd name="connsiteX39" fmla="*/ 6168189 w 8219860"/>
                <a:gd name="connsiteY39" fmla="*/ 5634490 h 6858000"/>
                <a:gd name="connsiteX40" fmla="*/ 6241769 w 8219860"/>
                <a:gd name="connsiteY40" fmla="*/ 5564129 h 6858000"/>
                <a:gd name="connsiteX41" fmla="*/ 6567684 w 8219860"/>
                <a:gd name="connsiteY41" fmla="*/ 5312962 h 6858000"/>
                <a:gd name="connsiteX42" fmla="*/ 6918466 w 8219860"/>
                <a:gd name="connsiteY42" fmla="*/ 5121628 h 6858000"/>
                <a:gd name="connsiteX43" fmla="*/ 7084202 w 8219860"/>
                <a:gd name="connsiteY43" fmla="*/ 5039856 h 6858000"/>
                <a:gd name="connsiteX44" fmla="*/ 7231508 w 8219860"/>
                <a:gd name="connsiteY44" fmla="*/ 4955159 h 6858000"/>
                <a:gd name="connsiteX45" fmla="*/ 7455757 w 8219860"/>
                <a:gd name="connsiteY45" fmla="*/ 4736907 h 6858000"/>
                <a:gd name="connsiteX46" fmla="*/ 7597796 w 8219860"/>
                <a:gd name="connsiteY46" fmla="*/ 4437761 h 6858000"/>
                <a:gd name="connsiteX47" fmla="*/ 7667720 w 8219860"/>
                <a:gd name="connsiteY47" fmla="*/ 4093562 h 6858000"/>
                <a:gd name="connsiteX48" fmla="*/ 7680008 w 8219860"/>
                <a:gd name="connsiteY48" fmla="*/ 3742632 h 6858000"/>
                <a:gd name="connsiteX49" fmla="*/ 7657188 w 8219860"/>
                <a:gd name="connsiteY49" fmla="*/ 3396237 h 6858000"/>
                <a:gd name="connsiteX50" fmla="*/ 7604818 w 8219860"/>
                <a:gd name="connsiteY50" fmla="*/ 3055255 h 6858000"/>
                <a:gd name="connsiteX51" fmla="*/ 7522900 w 8219860"/>
                <a:gd name="connsiteY51" fmla="*/ 2720270 h 6858000"/>
                <a:gd name="connsiteX52" fmla="*/ 7299968 w 8219860"/>
                <a:gd name="connsiteY52" fmla="*/ 2062442 h 6858000"/>
                <a:gd name="connsiteX53" fmla="*/ 6971566 w 8219860"/>
                <a:gd name="connsiteY53" fmla="*/ 1438698 h 6858000"/>
                <a:gd name="connsiteX54" fmla="*/ 6771307 w 8219860"/>
                <a:gd name="connsiteY54" fmla="*/ 1144380 h 6858000"/>
                <a:gd name="connsiteX55" fmla="*/ 6547935 w 8219860"/>
                <a:gd name="connsiteY55" fmla="*/ 865129 h 6858000"/>
                <a:gd name="connsiteX56" fmla="*/ 6037997 w 8219860"/>
                <a:gd name="connsiteY56" fmla="*/ 359872 h 6858000"/>
                <a:gd name="connsiteX57" fmla="*/ 5602369 w 8219860"/>
                <a:gd name="connsiteY57" fmla="*/ 40572 h 6858000"/>
                <a:gd name="connsiteX58" fmla="*/ 1689206 w 8219860"/>
                <a:gd name="connsiteY58" fmla="*/ 0 h 6858000"/>
                <a:gd name="connsiteX59" fmla="*/ 2580244 w 8219860"/>
                <a:gd name="connsiteY59" fmla="*/ 0 h 6858000"/>
                <a:gd name="connsiteX60" fmla="*/ 2556490 w 8219860"/>
                <a:gd name="connsiteY60" fmla="*/ 13997 h 6858000"/>
                <a:gd name="connsiteX61" fmla="*/ 2125407 w 8219860"/>
                <a:gd name="connsiteY61" fmla="*/ 323156 h 6858000"/>
                <a:gd name="connsiteX62" fmla="*/ 1859322 w 8219860"/>
                <a:gd name="connsiteY62" fmla="*/ 553842 h 6858000"/>
                <a:gd name="connsiteX63" fmla="*/ 1607425 w 8219860"/>
                <a:gd name="connsiteY63" fmla="*/ 799741 h 6858000"/>
                <a:gd name="connsiteX64" fmla="*/ 861829 w 8219860"/>
                <a:gd name="connsiteY64" fmla="*/ 1987400 h 6858000"/>
                <a:gd name="connsiteX65" fmla="*/ 661422 w 8219860"/>
                <a:gd name="connsiteY65" fmla="*/ 2660149 h 6858000"/>
                <a:gd name="connsiteX66" fmla="*/ 608323 w 8219860"/>
                <a:gd name="connsiteY66" fmla="*/ 3006544 h 6858000"/>
                <a:gd name="connsiteX67" fmla="*/ 584625 w 8219860"/>
                <a:gd name="connsiteY67" fmla="*/ 3355571 h 6858000"/>
                <a:gd name="connsiteX68" fmla="*/ 589891 w 8219860"/>
                <a:gd name="connsiteY68" fmla="*/ 3705330 h 6858000"/>
                <a:gd name="connsiteX69" fmla="*/ 623389 w 8219860"/>
                <a:gd name="connsiteY69" fmla="*/ 4053626 h 6858000"/>
                <a:gd name="connsiteX70" fmla="*/ 787078 w 8219860"/>
                <a:gd name="connsiteY70" fmla="*/ 4735736 h 6858000"/>
                <a:gd name="connsiteX71" fmla="*/ 1081251 w 8219860"/>
                <a:gd name="connsiteY71" fmla="*/ 5376742 h 6858000"/>
                <a:gd name="connsiteX72" fmla="*/ 1274196 w 8219860"/>
                <a:gd name="connsiteY72" fmla="*/ 5674278 h 6858000"/>
                <a:gd name="connsiteX73" fmla="*/ 1381274 w 8219860"/>
                <a:gd name="connsiteY73" fmla="*/ 5816170 h 6858000"/>
                <a:gd name="connsiteX74" fmla="*/ 1495959 w 8219860"/>
                <a:gd name="connsiteY74" fmla="*/ 5953677 h 6858000"/>
                <a:gd name="connsiteX75" fmla="*/ 2013356 w 8219860"/>
                <a:gd name="connsiteY75" fmla="*/ 6450448 h 6858000"/>
                <a:gd name="connsiteX76" fmla="*/ 2083865 w 8219860"/>
                <a:gd name="connsiteY76" fmla="*/ 6506327 h 6858000"/>
                <a:gd name="connsiteX77" fmla="*/ 2155688 w 8219860"/>
                <a:gd name="connsiteY77" fmla="*/ 6560744 h 6858000"/>
                <a:gd name="connsiteX78" fmla="*/ 2228537 w 8219860"/>
                <a:gd name="connsiteY78" fmla="*/ 6613844 h 6858000"/>
                <a:gd name="connsiteX79" fmla="*/ 2302700 w 8219860"/>
                <a:gd name="connsiteY79" fmla="*/ 6665190 h 6858000"/>
                <a:gd name="connsiteX80" fmla="*/ 2610915 w 8219860"/>
                <a:gd name="connsiteY80" fmla="*/ 6853454 h 6858000"/>
                <a:gd name="connsiteX81" fmla="*/ 2619731 w 8219860"/>
                <a:gd name="connsiteY81" fmla="*/ 6858000 h 6858000"/>
                <a:gd name="connsiteX82" fmla="*/ 1931408 w 8219860"/>
                <a:gd name="connsiteY82" fmla="*/ 6858000 h 6858000"/>
                <a:gd name="connsiteX83" fmla="*/ 1782231 w 8219860"/>
                <a:gd name="connsiteY83" fmla="*/ 6759101 h 6858000"/>
                <a:gd name="connsiteX84" fmla="*/ 1179844 w 8219860"/>
                <a:gd name="connsiteY84" fmla="*/ 6247262 h 6858000"/>
                <a:gd name="connsiteX85" fmla="*/ 677221 w 8219860"/>
                <a:gd name="connsiteY85" fmla="*/ 5628784 h 6858000"/>
                <a:gd name="connsiteX86" fmla="*/ 302740 w 8219860"/>
                <a:gd name="connsiteY86" fmla="*/ 4919612 h 6858000"/>
                <a:gd name="connsiteX87" fmla="*/ 71615 w 8219860"/>
                <a:gd name="connsiteY87" fmla="*/ 4147685 h 6858000"/>
                <a:gd name="connsiteX88" fmla="*/ 14420 w 8219860"/>
                <a:gd name="connsiteY88" fmla="*/ 3747313 h 6858000"/>
                <a:gd name="connsiteX89" fmla="*/ 815 w 8219860"/>
                <a:gd name="connsiteY89" fmla="*/ 3342991 h 6858000"/>
                <a:gd name="connsiteX90" fmla="*/ 29340 w 8219860"/>
                <a:gd name="connsiteY90" fmla="*/ 2939692 h 6858000"/>
                <a:gd name="connsiteX91" fmla="*/ 97946 w 8219860"/>
                <a:gd name="connsiteY91" fmla="*/ 2541660 h 6858000"/>
                <a:gd name="connsiteX92" fmla="*/ 341358 w 8219860"/>
                <a:gd name="connsiteY92" fmla="*/ 1774268 h 6858000"/>
                <a:gd name="connsiteX93" fmla="*/ 1212758 w 8219860"/>
                <a:gd name="connsiteY93" fmla="*/ 432721 h 6858000"/>
                <a:gd name="connsiteX94" fmla="*/ 1499908 w 8219860"/>
                <a:gd name="connsiteY94" fmla="*/ 150982 h 6858000"/>
                <a:gd name="connsiteX95" fmla="*/ 1655863 w 8219860"/>
                <a:gd name="connsiteY95" fmla="*/ 235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8219860" h="6858000">
                  <a:moveTo>
                    <a:pt x="5534366" y="0"/>
                  </a:moveTo>
                  <a:lnTo>
                    <a:pt x="6263243" y="0"/>
                  </a:lnTo>
                  <a:lnTo>
                    <a:pt x="6295307" y="21377"/>
                  </a:lnTo>
                  <a:cubicBezTo>
                    <a:pt x="6511218" y="172340"/>
                    <a:pt x="6716597" y="339247"/>
                    <a:pt x="6907056" y="522976"/>
                  </a:cubicBezTo>
                  <a:cubicBezTo>
                    <a:pt x="7097514" y="706706"/>
                    <a:pt x="7274807" y="905503"/>
                    <a:pt x="7434107" y="1119513"/>
                  </a:cubicBezTo>
                  <a:cubicBezTo>
                    <a:pt x="7593992" y="1333084"/>
                    <a:pt x="7735155" y="1562014"/>
                    <a:pt x="7856130" y="1802940"/>
                  </a:cubicBezTo>
                  <a:cubicBezTo>
                    <a:pt x="7916105" y="1923621"/>
                    <a:pt x="7970376" y="2047668"/>
                    <a:pt x="8019380" y="2174201"/>
                  </a:cubicBezTo>
                  <a:cubicBezTo>
                    <a:pt x="8031375" y="2205944"/>
                    <a:pt x="8043808" y="2237541"/>
                    <a:pt x="8054634" y="2269723"/>
                  </a:cubicBezTo>
                  <a:lnTo>
                    <a:pt x="8086962" y="2366562"/>
                  </a:lnTo>
                  <a:lnTo>
                    <a:pt x="8115633" y="2464717"/>
                  </a:lnTo>
                  <a:cubicBezTo>
                    <a:pt x="8124995" y="2497484"/>
                    <a:pt x="8132602" y="2530836"/>
                    <a:pt x="8140794" y="2563895"/>
                  </a:cubicBezTo>
                  <a:cubicBezTo>
                    <a:pt x="8203402" y="2829836"/>
                    <a:pt x="8225636" y="3105576"/>
                    <a:pt x="8218615" y="3378975"/>
                  </a:cubicBezTo>
                  <a:cubicBezTo>
                    <a:pt x="8214958" y="3515749"/>
                    <a:pt x="8200476" y="3652229"/>
                    <a:pt x="8175170" y="3786370"/>
                  </a:cubicBezTo>
                  <a:cubicBezTo>
                    <a:pt x="8149716" y="3920510"/>
                    <a:pt x="8114462" y="4052163"/>
                    <a:pt x="8073943" y="4180891"/>
                  </a:cubicBezTo>
                  <a:cubicBezTo>
                    <a:pt x="8033570" y="4309911"/>
                    <a:pt x="7990270" y="4435421"/>
                    <a:pt x="7939071" y="4562246"/>
                  </a:cubicBezTo>
                  <a:cubicBezTo>
                    <a:pt x="7913472" y="4625587"/>
                    <a:pt x="7885678" y="4688926"/>
                    <a:pt x="7854229" y="4751828"/>
                  </a:cubicBezTo>
                  <a:cubicBezTo>
                    <a:pt x="7822193" y="4814437"/>
                    <a:pt x="7786792" y="4876752"/>
                    <a:pt x="7745102" y="4936435"/>
                  </a:cubicBezTo>
                  <a:cubicBezTo>
                    <a:pt x="7703998" y="4996411"/>
                    <a:pt x="7657040" y="5053899"/>
                    <a:pt x="7605403" y="5106852"/>
                  </a:cubicBezTo>
                  <a:cubicBezTo>
                    <a:pt x="7579512" y="5133183"/>
                    <a:pt x="7552596" y="5158489"/>
                    <a:pt x="7524949" y="5182481"/>
                  </a:cubicBezTo>
                  <a:cubicBezTo>
                    <a:pt x="7497301" y="5206323"/>
                    <a:pt x="7468776" y="5228704"/>
                    <a:pt x="7440106" y="5250208"/>
                  </a:cubicBezTo>
                  <a:cubicBezTo>
                    <a:pt x="7324836" y="5335930"/>
                    <a:pt x="7208103" y="5400146"/>
                    <a:pt x="7101758" y="5463633"/>
                  </a:cubicBezTo>
                  <a:cubicBezTo>
                    <a:pt x="6994825" y="5526533"/>
                    <a:pt x="6896230" y="5588996"/>
                    <a:pt x="6804366" y="5657895"/>
                  </a:cubicBezTo>
                  <a:cubicBezTo>
                    <a:pt x="6758141" y="5691978"/>
                    <a:pt x="6713965" y="5728110"/>
                    <a:pt x="6671103" y="5765704"/>
                  </a:cubicBezTo>
                  <a:cubicBezTo>
                    <a:pt x="6627952" y="5802860"/>
                    <a:pt x="6586408" y="5842209"/>
                    <a:pt x="6545887" y="5882583"/>
                  </a:cubicBezTo>
                  <a:cubicBezTo>
                    <a:pt x="6525407" y="5903062"/>
                    <a:pt x="6506245" y="5923103"/>
                    <a:pt x="6485473" y="5945046"/>
                  </a:cubicBezTo>
                  <a:lnTo>
                    <a:pt x="6423303" y="6011604"/>
                  </a:lnTo>
                  <a:lnTo>
                    <a:pt x="6298672" y="6146768"/>
                  </a:lnTo>
                  <a:cubicBezTo>
                    <a:pt x="6214853" y="6237315"/>
                    <a:pt x="6128400" y="6327572"/>
                    <a:pt x="6040923" y="6418997"/>
                  </a:cubicBezTo>
                  <a:cubicBezTo>
                    <a:pt x="5997186" y="6464637"/>
                    <a:pt x="5952569" y="6510130"/>
                    <a:pt x="5907662" y="6555769"/>
                  </a:cubicBezTo>
                  <a:cubicBezTo>
                    <a:pt x="5862460" y="6601118"/>
                    <a:pt x="5816528" y="6646172"/>
                    <a:pt x="5769864" y="6691081"/>
                  </a:cubicBezTo>
                  <a:lnTo>
                    <a:pt x="5581270" y="6858000"/>
                  </a:lnTo>
                  <a:lnTo>
                    <a:pt x="5057635" y="6858000"/>
                  </a:lnTo>
                  <a:lnTo>
                    <a:pt x="5112401" y="6812805"/>
                  </a:lnTo>
                  <a:cubicBezTo>
                    <a:pt x="5156505" y="6773364"/>
                    <a:pt x="5199439" y="6732113"/>
                    <a:pt x="5241495" y="6689617"/>
                  </a:cubicBezTo>
                  <a:cubicBezTo>
                    <a:pt x="5325753" y="6604628"/>
                    <a:pt x="5405916" y="6513934"/>
                    <a:pt x="5485639" y="6421192"/>
                  </a:cubicBezTo>
                  <a:cubicBezTo>
                    <a:pt x="5525427" y="6374674"/>
                    <a:pt x="5564631" y="6327425"/>
                    <a:pt x="5603981" y="6279592"/>
                  </a:cubicBezTo>
                  <a:lnTo>
                    <a:pt x="5722615" y="6135503"/>
                  </a:lnTo>
                  <a:cubicBezTo>
                    <a:pt x="5802339" y="6038957"/>
                    <a:pt x="5882062" y="5940510"/>
                    <a:pt x="5967636" y="5845135"/>
                  </a:cubicBezTo>
                  <a:cubicBezTo>
                    <a:pt x="6010496" y="5797446"/>
                    <a:pt x="6054381" y="5750345"/>
                    <a:pt x="6099583" y="5703828"/>
                  </a:cubicBezTo>
                  <a:lnTo>
                    <a:pt x="6168189" y="5634490"/>
                  </a:lnTo>
                  <a:cubicBezTo>
                    <a:pt x="6191300" y="5611524"/>
                    <a:pt x="6216754" y="5587094"/>
                    <a:pt x="6241769" y="5564129"/>
                  </a:cubicBezTo>
                  <a:cubicBezTo>
                    <a:pt x="6342117" y="5470948"/>
                    <a:pt x="6452414" y="5386688"/>
                    <a:pt x="6567684" y="5312962"/>
                  </a:cubicBezTo>
                  <a:cubicBezTo>
                    <a:pt x="6682806" y="5238945"/>
                    <a:pt x="6803635" y="5177360"/>
                    <a:pt x="6918466" y="5121628"/>
                  </a:cubicBezTo>
                  <a:cubicBezTo>
                    <a:pt x="6975808" y="5093833"/>
                    <a:pt x="7031688" y="5067211"/>
                    <a:pt x="7084202" y="5039856"/>
                  </a:cubicBezTo>
                  <a:cubicBezTo>
                    <a:pt x="7136864" y="5012793"/>
                    <a:pt x="7186453" y="4985439"/>
                    <a:pt x="7231508" y="4955159"/>
                  </a:cubicBezTo>
                  <a:cubicBezTo>
                    <a:pt x="7322202" y="4895476"/>
                    <a:pt x="7395635" y="4824530"/>
                    <a:pt x="7455757" y="4736907"/>
                  </a:cubicBezTo>
                  <a:cubicBezTo>
                    <a:pt x="7515440" y="4649431"/>
                    <a:pt x="7562543" y="4547326"/>
                    <a:pt x="7597796" y="4437761"/>
                  </a:cubicBezTo>
                  <a:cubicBezTo>
                    <a:pt x="7632758" y="4328343"/>
                    <a:pt x="7655139" y="4210293"/>
                    <a:pt x="7667720" y="4093562"/>
                  </a:cubicBezTo>
                  <a:cubicBezTo>
                    <a:pt x="7679860" y="3976389"/>
                    <a:pt x="7682494" y="3858925"/>
                    <a:pt x="7680008" y="3742632"/>
                  </a:cubicBezTo>
                  <a:cubicBezTo>
                    <a:pt x="7676350" y="3626192"/>
                    <a:pt x="7668451" y="3510776"/>
                    <a:pt x="7657188" y="3396237"/>
                  </a:cubicBezTo>
                  <a:cubicBezTo>
                    <a:pt x="7645923" y="3281699"/>
                    <a:pt x="7628808" y="3167745"/>
                    <a:pt x="7604818" y="3055255"/>
                  </a:cubicBezTo>
                  <a:cubicBezTo>
                    <a:pt x="7581120" y="2942618"/>
                    <a:pt x="7552888" y="2831298"/>
                    <a:pt x="7522900" y="2720270"/>
                  </a:cubicBezTo>
                  <a:cubicBezTo>
                    <a:pt x="7462926" y="2498361"/>
                    <a:pt x="7392418" y="2277038"/>
                    <a:pt x="7299968" y="2062442"/>
                  </a:cubicBezTo>
                  <a:cubicBezTo>
                    <a:pt x="7207518" y="1847847"/>
                    <a:pt x="7097514" y="1639104"/>
                    <a:pt x="6971566" y="1438698"/>
                  </a:cubicBezTo>
                  <a:cubicBezTo>
                    <a:pt x="6908226" y="1338642"/>
                    <a:pt x="6841668" y="1240340"/>
                    <a:pt x="6771307" y="1144380"/>
                  </a:cubicBezTo>
                  <a:cubicBezTo>
                    <a:pt x="6700945" y="1048419"/>
                    <a:pt x="6625903" y="955677"/>
                    <a:pt x="6547935" y="865129"/>
                  </a:cubicBezTo>
                  <a:cubicBezTo>
                    <a:pt x="6392438" y="683740"/>
                    <a:pt x="6221873" y="514199"/>
                    <a:pt x="6037997" y="359872"/>
                  </a:cubicBezTo>
                  <a:cubicBezTo>
                    <a:pt x="5900420" y="243689"/>
                    <a:pt x="5754861" y="136638"/>
                    <a:pt x="5602369" y="40572"/>
                  </a:cubicBezTo>
                  <a:close/>
                  <a:moveTo>
                    <a:pt x="1689206" y="0"/>
                  </a:moveTo>
                  <a:lnTo>
                    <a:pt x="2580244" y="0"/>
                  </a:lnTo>
                  <a:lnTo>
                    <a:pt x="2556490" y="13997"/>
                  </a:lnTo>
                  <a:cubicBezTo>
                    <a:pt x="2405637" y="107875"/>
                    <a:pt x="2262108" y="212018"/>
                    <a:pt x="2125407" y="323156"/>
                  </a:cubicBezTo>
                  <a:cubicBezTo>
                    <a:pt x="2033982" y="397174"/>
                    <a:pt x="1946944" y="475874"/>
                    <a:pt x="1859322" y="553842"/>
                  </a:cubicBezTo>
                  <a:cubicBezTo>
                    <a:pt x="1771699" y="631664"/>
                    <a:pt x="1686271" y="712557"/>
                    <a:pt x="1607425" y="799741"/>
                  </a:cubicBezTo>
                  <a:cubicBezTo>
                    <a:pt x="1289847" y="1146281"/>
                    <a:pt x="1036342" y="1551627"/>
                    <a:pt x="861829" y="1987400"/>
                  </a:cubicBezTo>
                  <a:cubicBezTo>
                    <a:pt x="774499" y="2205213"/>
                    <a:pt x="707062" y="2430780"/>
                    <a:pt x="661422" y="2660149"/>
                  </a:cubicBezTo>
                  <a:cubicBezTo>
                    <a:pt x="638750" y="2774834"/>
                    <a:pt x="621196" y="2890541"/>
                    <a:pt x="608323" y="3006544"/>
                  </a:cubicBezTo>
                  <a:cubicBezTo>
                    <a:pt x="595888" y="3122545"/>
                    <a:pt x="587990" y="3239131"/>
                    <a:pt x="584625" y="3355571"/>
                  </a:cubicBezTo>
                  <a:cubicBezTo>
                    <a:pt x="581699" y="3472156"/>
                    <a:pt x="582578" y="3588890"/>
                    <a:pt x="589891" y="3705330"/>
                  </a:cubicBezTo>
                  <a:cubicBezTo>
                    <a:pt x="595742" y="3821770"/>
                    <a:pt x="607591" y="3937917"/>
                    <a:pt x="623389" y="4053626"/>
                  </a:cubicBezTo>
                  <a:cubicBezTo>
                    <a:pt x="655864" y="4284896"/>
                    <a:pt x="709988" y="4513828"/>
                    <a:pt x="787078" y="4735736"/>
                  </a:cubicBezTo>
                  <a:cubicBezTo>
                    <a:pt x="864023" y="4957499"/>
                    <a:pt x="962324" y="5172825"/>
                    <a:pt x="1081251" y="5376742"/>
                  </a:cubicBezTo>
                  <a:cubicBezTo>
                    <a:pt x="1140934" y="5478553"/>
                    <a:pt x="1205152" y="5578172"/>
                    <a:pt x="1274196" y="5674278"/>
                  </a:cubicBezTo>
                  <a:cubicBezTo>
                    <a:pt x="1308571" y="5722552"/>
                    <a:pt x="1344557" y="5769654"/>
                    <a:pt x="1381274" y="5816170"/>
                  </a:cubicBezTo>
                  <a:cubicBezTo>
                    <a:pt x="1418575" y="5862543"/>
                    <a:pt x="1456608" y="5908622"/>
                    <a:pt x="1495959" y="5953677"/>
                  </a:cubicBezTo>
                  <a:cubicBezTo>
                    <a:pt x="1652919" y="6133894"/>
                    <a:pt x="1826555" y="6300071"/>
                    <a:pt x="2013356" y="6450448"/>
                  </a:cubicBezTo>
                  <a:cubicBezTo>
                    <a:pt x="2037053" y="6468879"/>
                    <a:pt x="2060020" y="6488188"/>
                    <a:pt x="2083865" y="6506327"/>
                  </a:cubicBezTo>
                  <a:lnTo>
                    <a:pt x="2155688" y="6560744"/>
                  </a:lnTo>
                  <a:lnTo>
                    <a:pt x="2228537" y="6613844"/>
                  </a:lnTo>
                  <a:lnTo>
                    <a:pt x="2302700" y="6665190"/>
                  </a:lnTo>
                  <a:cubicBezTo>
                    <a:pt x="2402465" y="6732186"/>
                    <a:pt x="2505008" y="6795525"/>
                    <a:pt x="2610915" y="6853454"/>
                  </a:cubicBezTo>
                  <a:lnTo>
                    <a:pt x="2619731" y="6858000"/>
                  </a:lnTo>
                  <a:lnTo>
                    <a:pt x="1931408" y="6858000"/>
                  </a:lnTo>
                  <a:lnTo>
                    <a:pt x="1782231" y="6759101"/>
                  </a:lnTo>
                  <a:cubicBezTo>
                    <a:pt x="1566612" y="6607846"/>
                    <a:pt x="1365329" y="6435527"/>
                    <a:pt x="1179844" y="6247262"/>
                  </a:cubicBezTo>
                  <a:cubicBezTo>
                    <a:pt x="994506" y="6059437"/>
                    <a:pt x="824235" y="5851280"/>
                    <a:pt x="677221" y="5628784"/>
                  </a:cubicBezTo>
                  <a:cubicBezTo>
                    <a:pt x="530062" y="5405851"/>
                    <a:pt x="404700" y="5167998"/>
                    <a:pt x="302740" y="4919612"/>
                  </a:cubicBezTo>
                  <a:cubicBezTo>
                    <a:pt x="200636" y="4671373"/>
                    <a:pt x="123692" y="4412162"/>
                    <a:pt x="71615" y="4147685"/>
                  </a:cubicBezTo>
                  <a:cubicBezTo>
                    <a:pt x="45285" y="4015446"/>
                    <a:pt x="26854" y="3881599"/>
                    <a:pt x="14420" y="3747313"/>
                  </a:cubicBezTo>
                  <a:cubicBezTo>
                    <a:pt x="3595" y="3612880"/>
                    <a:pt x="-2256" y="3477862"/>
                    <a:pt x="815" y="3342991"/>
                  </a:cubicBezTo>
                  <a:cubicBezTo>
                    <a:pt x="3156" y="3208119"/>
                    <a:pt x="12811" y="3073394"/>
                    <a:pt x="29340" y="2939692"/>
                  </a:cubicBezTo>
                  <a:cubicBezTo>
                    <a:pt x="45578" y="2805845"/>
                    <a:pt x="68690" y="2673022"/>
                    <a:pt x="97946" y="2541660"/>
                  </a:cubicBezTo>
                  <a:cubicBezTo>
                    <a:pt x="156167" y="2278939"/>
                    <a:pt x="237791" y="2021777"/>
                    <a:pt x="341358" y="1774268"/>
                  </a:cubicBezTo>
                  <a:cubicBezTo>
                    <a:pt x="548640" y="1279252"/>
                    <a:pt x="844567" y="822415"/>
                    <a:pt x="1212758" y="432721"/>
                  </a:cubicBezTo>
                  <a:cubicBezTo>
                    <a:pt x="1305208" y="335736"/>
                    <a:pt x="1399705" y="240506"/>
                    <a:pt x="1499908" y="150982"/>
                  </a:cubicBezTo>
                  <a:cubicBezTo>
                    <a:pt x="1550010" y="106294"/>
                    <a:pt x="1602232" y="64018"/>
                    <a:pt x="1655863" y="2359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0" name="Freeform: Shape 17">
              <a:extLst>
                <a:ext uri="{FF2B5EF4-FFF2-40B4-BE49-F238E27FC236}">
                  <a16:creationId xmlns:a16="http://schemas.microsoft.com/office/drawing/2014/main" id="{EC2EF310-93E6-4F72-B482-07BF5CFBB0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65807" y="-3810"/>
              <a:ext cx="8870393" cy="6858000"/>
            </a:xfrm>
            <a:custGeom>
              <a:avLst/>
              <a:gdLst>
                <a:gd name="connsiteX0" fmla="*/ 6200652 w 8899328"/>
                <a:gd name="connsiteY0" fmla="*/ 0 h 6858000"/>
                <a:gd name="connsiteX1" fmla="*/ 7036991 w 8899328"/>
                <a:gd name="connsiteY1" fmla="*/ 0 h 6858000"/>
                <a:gd name="connsiteX2" fmla="*/ 7111956 w 8899328"/>
                <a:gd name="connsiteY2" fmla="*/ 52444 h 6858000"/>
                <a:gd name="connsiteX3" fmla="*/ 8899328 w 8899328"/>
                <a:gd name="connsiteY3" fmla="*/ 3560285 h 6858000"/>
                <a:gd name="connsiteX4" fmla="*/ 7441506 w 8899328"/>
                <a:gd name="connsiteY4" fmla="*/ 6800585 h 6858000"/>
                <a:gd name="connsiteX5" fmla="*/ 7374130 w 8899328"/>
                <a:gd name="connsiteY5" fmla="*/ 6858000 h 6858000"/>
                <a:gd name="connsiteX6" fmla="*/ 5835221 w 8899328"/>
                <a:gd name="connsiteY6" fmla="*/ 6858000 h 6858000"/>
                <a:gd name="connsiteX7" fmla="*/ 5891385 w 8899328"/>
                <a:gd name="connsiteY7" fmla="*/ 6810175 h 6858000"/>
                <a:gd name="connsiteX8" fmla="*/ 6032854 w 8899328"/>
                <a:gd name="connsiteY8" fmla="*/ 6677494 h 6858000"/>
                <a:gd name="connsiteX9" fmla="*/ 6170584 w 8899328"/>
                <a:gd name="connsiteY9" fmla="*/ 6539762 h 6858000"/>
                <a:gd name="connsiteX10" fmla="*/ 6305296 w 8899328"/>
                <a:gd name="connsiteY10" fmla="*/ 6398150 h 6858000"/>
                <a:gd name="connsiteX11" fmla="*/ 6572709 w 8899328"/>
                <a:gd name="connsiteY11" fmla="*/ 6110468 h 6858000"/>
                <a:gd name="connsiteX12" fmla="*/ 6707707 w 8899328"/>
                <a:gd name="connsiteY12" fmla="*/ 5966410 h 6858000"/>
                <a:gd name="connsiteX13" fmla="*/ 6846876 w 8899328"/>
                <a:gd name="connsiteY13" fmla="*/ 5823934 h 6858000"/>
                <a:gd name="connsiteX14" fmla="*/ 7497863 w 8899328"/>
                <a:gd name="connsiteY14" fmla="*/ 5348633 h 6858000"/>
                <a:gd name="connsiteX15" fmla="*/ 7825226 w 8899328"/>
                <a:gd name="connsiteY15" fmla="*/ 5147788 h 6858000"/>
                <a:gd name="connsiteX16" fmla="*/ 8071216 w 8899328"/>
                <a:gd name="connsiteY16" fmla="*/ 4893890 h 6858000"/>
                <a:gd name="connsiteX17" fmla="*/ 8224043 w 8899328"/>
                <a:gd name="connsiteY17" fmla="*/ 4570985 h 6858000"/>
                <a:gd name="connsiteX18" fmla="*/ 8315049 w 8899328"/>
                <a:gd name="connsiteY18" fmla="*/ 4212279 h 6858000"/>
                <a:gd name="connsiteX19" fmla="*/ 8330721 w 8899328"/>
                <a:gd name="connsiteY19" fmla="*/ 4120699 h 6858000"/>
                <a:gd name="connsiteX20" fmla="*/ 8343947 w 8899328"/>
                <a:gd name="connsiteY20" fmla="*/ 4028973 h 6858000"/>
                <a:gd name="connsiteX21" fmla="*/ 8353867 w 8899328"/>
                <a:gd name="connsiteY21" fmla="*/ 3936961 h 6858000"/>
                <a:gd name="connsiteX22" fmla="*/ 8361055 w 8899328"/>
                <a:gd name="connsiteY22" fmla="*/ 3844661 h 6858000"/>
                <a:gd name="connsiteX23" fmla="*/ 8365083 w 8899328"/>
                <a:gd name="connsiteY23" fmla="*/ 3475748 h 6858000"/>
                <a:gd name="connsiteX24" fmla="*/ 8359475 w 8899328"/>
                <a:gd name="connsiteY24" fmla="*/ 3383736 h 6858000"/>
                <a:gd name="connsiteX25" fmla="*/ 8350992 w 8899328"/>
                <a:gd name="connsiteY25" fmla="*/ 3292012 h 6858000"/>
                <a:gd name="connsiteX26" fmla="*/ 8340497 w 8899328"/>
                <a:gd name="connsiteY26" fmla="*/ 3200431 h 6858000"/>
                <a:gd name="connsiteX27" fmla="*/ 8327557 w 8899328"/>
                <a:gd name="connsiteY27" fmla="*/ 3109137 h 6858000"/>
                <a:gd name="connsiteX28" fmla="*/ 8252222 w 8899328"/>
                <a:gd name="connsiteY28" fmla="*/ 2747843 h 6858000"/>
                <a:gd name="connsiteX29" fmla="*/ 7998038 w 8899328"/>
                <a:gd name="connsiteY29" fmla="*/ 2051137 h 6858000"/>
                <a:gd name="connsiteX30" fmla="*/ 7825803 w 8899328"/>
                <a:gd name="connsiteY30" fmla="*/ 1719174 h 6858000"/>
                <a:gd name="connsiteX31" fmla="*/ 7627401 w 8899328"/>
                <a:gd name="connsiteY31" fmla="*/ 1399431 h 6858000"/>
                <a:gd name="connsiteX32" fmla="*/ 7404557 w 8899328"/>
                <a:gd name="connsiteY32" fmla="*/ 1093490 h 6858000"/>
                <a:gd name="connsiteX33" fmla="*/ 7157849 w 8899328"/>
                <a:gd name="connsiteY33" fmla="*/ 803362 h 6858000"/>
                <a:gd name="connsiteX34" fmla="*/ 6889001 w 8899328"/>
                <a:gd name="connsiteY34" fmla="*/ 530489 h 6858000"/>
                <a:gd name="connsiteX35" fmla="*/ 6597149 w 8899328"/>
                <a:gd name="connsiteY35" fmla="*/ 279180 h 6858000"/>
                <a:gd name="connsiteX36" fmla="*/ 6283731 w 8899328"/>
                <a:gd name="connsiteY36" fmla="*/ 51736 h 6858000"/>
                <a:gd name="connsiteX37" fmla="*/ 1862338 w 8899328"/>
                <a:gd name="connsiteY37" fmla="*/ 0 h 6858000"/>
                <a:gd name="connsiteX38" fmla="*/ 2555184 w 8899328"/>
                <a:gd name="connsiteY38" fmla="*/ 0 h 6858000"/>
                <a:gd name="connsiteX39" fmla="*/ 2420890 w 8899328"/>
                <a:gd name="connsiteY39" fmla="*/ 86030 h 6858000"/>
                <a:gd name="connsiteX40" fmla="*/ 1703381 w 8899328"/>
                <a:gd name="connsiteY40" fmla="*/ 715375 h 6858000"/>
                <a:gd name="connsiteX41" fmla="*/ 923719 w 8899328"/>
                <a:gd name="connsiteY41" fmla="*/ 1986010 h 6858000"/>
                <a:gd name="connsiteX42" fmla="*/ 717122 w 8899328"/>
                <a:gd name="connsiteY42" fmla="*/ 2694936 h 6858000"/>
                <a:gd name="connsiteX43" fmla="*/ 646244 w 8899328"/>
                <a:gd name="connsiteY43" fmla="*/ 3427730 h 6858000"/>
                <a:gd name="connsiteX44" fmla="*/ 707346 w 8899328"/>
                <a:gd name="connsiteY44" fmla="*/ 4160522 h 6858000"/>
                <a:gd name="connsiteX45" fmla="*/ 902872 w 8899328"/>
                <a:gd name="connsiteY45" fmla="*/ 4869880 h 6858000"/>
                <a:gd name="connsiteX46" fmla="*/ 1677359 w 8899328"/>
                <a:gd name="connsiteY46" fmla="*/ 6124701 h 6858000"/>
                <a:gd name="connsiteX47" fmla="*/ 2547624 w 8899328"/>
                <a:gd name="connsiteY47" fmla="*/ 6829930 h 6858000"/>
                <a:gd name="connsiteX48" fmla="*/ 2596857 w 8899328"/>
                <a:gd name="connsiteY48" fmla="*/ 6858000 h 6858000"/>
                <a:gd name="connsiteX49" fmla="*/ 1525198 w 8899328"/>
                <a:gd name="connsiteY49" fmla="*/ 6858000 h 6858000"/>
                <a:gd name="connsiteX50" fmla="*/ 1457823 w 8899328"/>
                <a:gd name="connsiteY50" fmla="*/ 6800585 h 6858000"/>
                <a:gd name="connsiteX51" fmla="*/ 0 w 8899328"/>
                <a:gd name="connsiteY51" fmla="*/ 3560285 h 6858000"/>
                <a:gd name="connsiteX52" fmla="*/ 1787372 w 8899328"/>
                <a:gd name="connsiteY52" fmla="*/ 524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8899328" h="6858000">
                  <a:moveTo>
                    <a:pt x="6200652" y="0"/>
                  </a:moveTo>
                  <a:lnTo>
                    <a:pt x="7036991" y="0"/>
                  </a:lnTo>
                  <a:lnTo>
                    <a:pt x="7111956" y="52444"/>
                  </a:lnTo>
                  <a:cubicBezTo>
                    <a:pt x="8196995" y="850732"/>
                    <a:pt x="8899328" y="2124819"/>
                    <a:pt x="8899328" y="3560285"/>
                  </a:cubicBezTo>
                  <a:cubicBezTo>
                    <a:pt x="8899328" y="4844649"/>
                    <a:pt x="8337073" y="5999820"/>
                    <a:pt x="7441506" y="6800585"/>
                  </a:cubicBezTo>
                  <a:lnTo>
                    <a:pt x="7374130" y="6858000"/>
                  </a:lnTo>
                  <a:lnTo>
                    <a:pt x="5835221" y="6858000"/>
                  </a:lnTo>
                  <a:lnTo>
                    <a:pt x="5891385" y="6810175"/>
                  </a:lnTo>
                  <a:cubicBezTo>
                    <a:pt x="5939440" y="6767098"/>
                    <a:pt x="5986561" y="6722781"/>
                    <a:pt x="6032854" y="6677494"/>
                  </a:cubicBezTo>
                  <a:cubicBezTo>
                    <a:pt x="6079290" y="6632350"/>
                    <a:pt x="6125297" y="6586487"/>
                    <a:pt x="6170584" y="6539762"/>
                  </a:cubicBezTo>
                  <a:cubicBezTo>
                    <a:pt x="6215872" y="6493038"/>
                    <a:pt x="6260585" y="6445738"/>
                    <a:pt x="6305296" y="6398150"/>
                  </a:cubicBezTo>
                  <a:cubicBezTo>
                    <a:pt x="6394865" y="6303119"/>
                    <a:pt x="6483283" y="6206649"/>
                    <a:pt x="6572709" y="6110468"/>
                  </a:cubicBezTo>
                  <a:lnTo>
                    <a:pt x="6707707" y="5966410"/>
                  </a:lnTo>
                  <a:cubicBezTo>
                    <a:pt x="6752995" y="5918535"/>
                    <a:pt x="6798426" y="5871090"/>
                    <a:pt x="6846876" y="5823934"/>
                  </a:cubicBezTo>
                  <a:cubicBezTo>
                    <a:pt x="7037227" y="5634303"/>
                    <a:pt x="7265821" y="5478169"/>
                    <a:pt x="7497863" y="5348633"/>
                  </a:cubicBezTo>
                  <a:cubicBezTo>
                    <a:pt x="7612735" y="5282499"/>
                    <a:pt x="7726745" y="5220534"/>
                    <a:pt x="7825226" y="5147788"/>
                  </a:cubicBezTo>
                  <a:cubicBezTo>
                    <a:pt x="7924139" y="5075471"/>
                    <a:pt x="8006807" y="4992085"/>
                    <a:pt x="8071216" y="4893890"/>
                  </a:cubicBezTo>
                  <a:cubicBezTo>
                    <a:pt x="8136631" y="4796702"/>
                    <a:pt x="8185081" y="4686430"/>
                    <a:pt x="8224043" y="4570985"/>
                  </a:cubicBezTo>
                  <a:cubicBezTo>
                    <a:pt x="8263005" y="4455537"/>
                    <a:pt x="8292046" y="4334053"/>
                    <a:pt x="8315049" y="4212279"/>
                  </a:cubicBezTo>
                  <a:cubicBezTo>
                    <a:pt x="8320225" y="4181657"/>
                    <a:pt x="8326407" y="4151321"/>
                    <a:pt x="8330721" y="4120699"/>
                  </a:cubicBezTo>
                  <a:lnTo>
                    <a:pt x="8343947" y="4028973"/>
                  </a:lnTo>
                  <a:lnTo>
                    <a:pt x="8353867" y="3936961"/>
                  </a:lnTo>
                  <a:cubicBezTo>
                    <a:pt x="8357605" y="3906338"/>
                    <a:pt x="8358468" y="3875427"/>
                    <a:pt x="8361055" y="3844661"/>
                  </a:cubicBezTo>
                  <a:cubicBezTo>
                    <a:pt x="8369825" y="3721738"/>
                    <a:pt x="8369969" y="3598527"/>
                    <a:pt x="8365083" y="3475748"/>
                  </a:cubicBezTo>
                  <a:lnTo>
                    <a:pt x="8359475" y="3383736"/>
                  </a:lnTo>
                  <a:cubicBezTo>
                    <a:pt x="8357031" y="3353114"/>
                    <a:pt x="8353723" y="3322634"/>
                    <a:pt x="8350992" y="3292012"/>
                  </a:cubicBezTo>
                  <a:cubicBezTo>
                    <a:pt x="8348549" y="3261388"/>
                    <a:pt x="8343947" y="3230909"/>
                    <a:pt x="8340497" y="3200431"/>
                  </a:cubicBezTo>
                  <a:cubicBezTo>
                    <a:pt x="8337333" y="3169807"/>
                    <a:pt x="8332301" y="3139471"/>
                    <a:pt x="8327557" y="3109137"/>
                  </a:cubicBezTo>
                  <a:cubicBezTo>
                    <a:pt x="8308293" y="2987651"/>
                    <a:pt x="8283133" y="2867173"/>
                    <a:pt x="8252222" y="2747843"/>
                  </a:cubicBezTo>
                  <a:cubicBezTo>
                    <a:pt x="8188963" y="2509618"/>
                    <a:pt x="8103565" y="2276424"/>
                    <a:pt x="7998038" y="2051137"/>
                  </a:cubicBezTo>
                  <a:cubicBezTo>
                    <a:pt x="7945131" y="1938709"/>
                    <a:pt x="7887767" y="1827864"/>
                    <a:pt x="7825803" y="1719174"/>
                  </a:cubicBezTo>
                  <a:cubicBezTo>
                    <a:pt x="7764413" y="1610196"/>
                    <a:pt x="7697704" y="1503807"/>
                    <a:pt x="7627401" y="1399431"/>
                  </a:cubicBezTo>
                  <a:cubicBezTo>
                    <a:pt x="7557241" y="1295054"/>
                    <a:pt x="7482337" y="1193408"/>
                    <a:pt x="7404557" y="1093490"/>
                  </a:cubicBezTo>
                  <a:cubicBezTo>
                    <a:pt x="7326203" y="994145"/>
                    <a:pt x="7243824" y="897388"/>
                    <a:pt x="7157849" y="803362"/>
                  </a:cubicBezTo>
                  <a:cubicBezTo>
                    <a:pt x="7071731" y="709624"/>
                    <a:pt x="6982739" y="617755"/>
                    <a:pt x="6889001" y="530489"/>
                  </a:cubicBezTo>
                  <a:cubicBezTo>
                    <a:pt x="6795407" y="443077"/>
                    <a:pt x="6698076" y="359115"/>
                    <a:pt x="6597149" y="279180"/>
                  </a:cubicBezTo>
                  <a:cubicBezTo>
                    <a:pt x="6496223" y="199244"/>
                    <a:pt x="6391846" y="122902"/>
                    <a:pt x="6283731" y="51736"/>
                  </a:cubicBezTo>
                  <a:close/>
                  <a:moveTo>
                    <a:pt x="1862338" y="0"/>
                  </a:moveTo>
                  <a:lnTo>
                    <a:pt x="2555184" y="0"/>
                  </a:lnTo>
                  <a:lnTo>
                    <a:pt x="2420890" y="86030"/>
                  </a:lnTo>
                  <a:cubicBezTo>
                    <a:pt x="2154693" y="266478"/>
                    <a:pt x="1913733" y="479863"/>
                    <a:pt x="1703381" y="715375"/>
                  </a:cubicBezTo>
                  <a:cubicBezTo>
                    <a:pt x="1365810" y="1092339"/>
                    <a:pt x="1104149" y="1525660"/>
                    <a:pt x="923719" y="1986010"/>
                  </a:cubicBezTo>
                  <a:cubicBezTo>
                    <a:pt x="833720" y="2216041"/>
                    <a:pt x="763129" y="2453260"/>
                    <a:pt x="717122" y="2694936"/>
                  </a:cubicBezTo>
                  <a:cubicBezTo>
                    <a:pt x="671259" y="2936614"/>
                    <a:pt x="647538" y="3182027"/>
                    <a:pt x="646244" y="3427730"/>
                  </a:cubicBezTo>
                  <a:cubicBezTo>
                    <a:pt x="644376" y="3673432"/>
                    <a:pt x="665077" y="3918845"/>
                    <a:pt x="707346" y="4160522"/>
                  </a:cubicBezTo>
                  <a:cubicBezTo>
                    <a:pt x="749183" y="4402342"/>
                    <a:pt x="816035" y="4639849"/>
                    <a:pt x="902872" y="4869880"/>
                  </a:cubicBezTo>
                  <a:cubicBezTo>
                    <a:pt x="1077984" y="5329367"/>
                    <a:pt x="1339500" y="5759239"/>
                    <a:pt x="1677359" y="6124701"/>
                  </a:cubicBezTo>
                  <a:cubicBezTo>
                    <a:pt x="1930752" y="6398797"/>
                    <a:pt x="2225066" y="6636097"/>
                    <a:pt x="2547624" y="6829930"/>
                  </a:cubicBezTo>
                  <a:lnTo>
                    <a:pt x="2596857" y="6858000"/>
                  </a:lnTo>
                  <a:lnTo>
                    <a:pt x="1525198" y="6858000"/>
                  </a:lnTo>
                  <a:lnTo>
                    <a:pt x="1457823" y="6800585"/>
                  </a:lnTo>
                  <a:cubicBezTo>
                    <a:pt x="562255" y="5999820"/>
                    <a:pt x="0" y="4844649"/>
                    <a:pt x="0" y="3560285"/>
                  </a:cubicBezTo>
                  <a:cubicBezTo>
                    <a:pt x="0" y="2124819"/>
                    <a:pt x="702333" y="850732"/>
                    <a:pt x="1787372" y="5244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9" name="Freeform: Shape 18">
              <a:extLst>
                <a:ext uri="{FF2B5EF4-FFF2-40B4-BE49-F238E27FC236}">
                  <a16:creationId xmlns:a16="http://schemas.microsoft.com/office/drawing/2014/main" id="{100AB910-B0C2-495C-AFD9-34F51C9D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810"/>
              <a:ext cx="12192000" cy="6858000"/>
            </a:xfrm>
            <a:custGeom>
              <a:avLst/>
              <a:gdLst>
                <a:gd name="connsiteX0" fmla="*/ 8201697 w 12192000"/>
                <a:gd name="connsiteY0" fmla="*/ 0 h 6858001"/>
                <a:gd name="connsiteX1" fmla="*/ 12192000 w 12192000"/>
                <a:gd name="connsiteY1" fmla="*/ 0 h 6858001"/>
                <a:gd name="connsiteX2" fmla="*/ 12192000 w 12192000"/>
                <a:gd name="connsiteY2" fmla="*/ 6858001 h 6858001"/>
                <a:gd name="connsiteX3" fmla="*/ 8460487 w 12192000"/>
                <a:gd name="connsiteY3" fmla="*/ 6858001 h 6858001"/>
                <a:gd name="connsiteX4" fmla="*/ 8553921 w 12192000"/>
                <a:gd name="connsiteY4" fmla="*/ 6784577 h 6858001"/>
                <a:gd name="connsiteX5" fmla="*/ 10092281 w 12192000"/>
                <a:gd name="connsiteY5" fmla="*/ 3522553 h 6858001"/>
                <a:gd name="connsiteX6" fmla="*/ 8228486 w 12192000"/>
                <a:gd name="connsiteY6" fmla="*/ 17174 h 6858001"/>
                <a:gd name="connsiteX7" fmla="*/ 0 w 12192000"/>
                <a:gd name="connsiteY7" fmla="*/ 0 h 6858001"/>
                <a:gd name="connsiteX8" fmla="*/ 3528179 w 12192000"/>
                <a:gd name="connsiteY8" fmla="*/ 0 h 6858001"/>
                <a:gd name="connsiteX9" fmla="*/ 3501391 w 12192000"/>
                <a:gd name="connsiteY9" fmla="*/ 17174 h 6858001"/>
                <a:gd name="connsiteX10" fmla="*/ 1637595 w 12192000"/>
                <a:gd name="connsiteY10" fmla="*/ 3522553 h 6858001"/>
                <a:gd name="connsiteX11" fmla="*/ 3175956 w 12192000"/>
                <a:gd name="connsiteY11" fmla="*/ 6784577 h 6858001"/>
                <a:gd name="connsiteX12" fmla="*/ 3269390 w 12192000"/>
                <a:gd name="connsiteY12" fmla="*/ 6858001 h 6858001"/>
                <a:gd name="connsiteX13" fmla="*/ 0 w 12192000"/>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858001">
                  <a:moveTo>
                    <a:pt x="8201697" y="0"/>
                  </a:moveTo>
                  <a:lnTo>
                    <a:pt x="12192000" y="0"/>
                  </a:lnTo>
                  <a:lnTo>
                    <a:pt x="12192000" y="6858001"/>
                  </a:lnTo>
                  <a:lnTo>
                    <a:pt x="8460487" y="6858001"/>
                  </a:lnTo>
                  <a:lnTo>
                    <a:pt x="8553921" y="6784577"/>
                  </a:lnTo>
                  <a:cubicBezTo>
                    <a:pt x="9493436" y="6009220"/>
                    <a:pt x="10092281" y="4835820"/>
                    <a:pt x="10092281" y="3522553"/>
                  </a:cubicBezTo>
                  <a:cubicBezTo>
                    <a:pt x="10092281" y="2063368"/>
                    <a:pt x="9352966" y="776858"/>
                    <a:pt x="8228486" y="17174"/>
                  </a:cubicBezTo>
                  <a:close/>
                  <a:moveTo>
                    <a:pt x="0" y="0"/>
                  </a:moveTo>
                  <a:lnTo>
                    <a:pt x="3528179" y="0"/>
                  </a:lnTo>
                  <a:lnTo>
                    <a:pt x="3501391" y="17174"/>
                  </a:lnTo>
                  <a:cubicBezTo>
                    <a:pt x="2376910" y="776858"/>
                    <a:pt x="1637595" y="2063368"/>
                    <a:pt x="1637595" y="3522553"/>
                  </a:cubicBezTo>
                  <a:cubicBezTo>
                    <a:pt x="1637595" y="4835820"/>
                    <a:pt x="2236440" y="6009220"/>
                    <a:pt x="3175956" y="6784577"/>
                  </a:cubicBezTo>
                  <a:lnTo>
                    <a:pt x="3269390" y="6858001"/>
                  </a:lnTo>
                  <a:lnTo>
                    <a:pt x="0" y="6858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Rectangle 9">
            <a:extLst>
              <a:ext uri="{FF2B5EF4-FFF2-40B4-BE49-F238E27FC236}">
                <a16:creationId xmlns:a16="http://schemas.microsoft.com/office/drawing/2014/main" id="{4F8F9581-A32C-D51F-901F-E64F0B162FF3}"/>
              </a:ext>
            </a:extLst>
          </p:cNvPr>
          <p:cNvSpPr/>
          <p:nvPr/>
        </p:nvSpPr>
        <p:spPr>
          <a:xfrm>
            <a:off x="443847" y="437190"/>
            <a:ext cx="11304000" cy="5976000"/>
          </a:xfrm>
          <a:prstGeom prst="rect">
            <a:avLst/>
          </a:prstGeom>
          <a:solidFill>
            <a:srgbClr val="EC38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TextBox 10">
            <a:extLst>
              <a:ext uri="{FF2B5EF4-FFF2-40B4-BE49-F238E27FC236}">
                <a16:creationId xmlns:a16="http://schemas.microsoft.com/office/drawing/2014/main" id="{A89C38D6-8749-8B28-160C-4A1A2C4A2AFD}"/>
              </a:ext>
            </a:extLst>
          </p:cNvPr>
          <p:cNvSpPr txBox="1"/>
          <p:nvPr/>
        </p:nvSpPr>
        <p:spPr>
          <a:xfrm>
            <a:off x="1036637" y="781351"/>
            <a:ext cx="4334016" cy="646331"/>
          </a:xfrm>
          <a:prstGeom prst="rect">
            <a:avLst/>
          </a:prstGeom>
          <a:noFill/>
        </p:spPr>
        <p:txBody>
          <a:bodyPr wrap="square" rtlCol="0">
            <a:spAutoFit/>
          </a:bodyPr>
          <a:lstStyle/>
          <a:p>
            <a:r>
              <a:rPr lang="en-US" sz="3600" dirty="0">
                <a:solidFill>
                  <a:schemeClr val="bg1"/>
                </a:solidFill>
                <a:latin typeface="Cooper Black" panose="0208090404030B020404" pitchFamily="18" charset="0"/>
              </a:rPr>
              <a:t>Code Description</a:t>
            </a:r>
            <a:endParaRPr lang="el-GR" sz="3600" dirty="0">
              <a:solidFill>
                <a:schemeClr val="bg1"/>
              </a:solidFill>
            </a:endParaRPr>
          </a:p>
        </p:txBody>
      </p:sp>
      <p:sp>
        <p:nvSpPr>
          <p:cNvPr id="13" name="TextBox 12">
            <a:extLst>
              <a:ext uri="{FF2B5EF4-FFF2-40B4-BE49-F238E27FC236}">
                <a16:creationId xmlns:a16="http://schemas.microsoft.com/office/drawing/2014/main" id="{80781DF5-582A-6B72-43FF-E918876FAC2A}"/>
              </a:ext>
            </a:extLst>
          </p:cNvPr>
          <p:cNvSpPr txBox="1"/>
          <p:nvPr/>
        </p:nvSpPr>
        <p:spPr>
          <a:xfrm>
            <a:off x="770420" y="1736999"/>
            <a:ext cx="5225266" cy="3693319"/>
          </a:xfrm>
          <a:prstGeom prst="rect">
            <a:avLst/>
          </a:prstGeom>
          <a:noFill/>
        </p:spPr>
        <p:txBody>
          <a:bodyPr wrap="square" rtlCol="0">
            <a:spAutoFit/>
          </a:bodyPr>
          <a:lstStyle/>
          <a:p>
            <a:pPr indent="180000"/>
            <a:r>
              <a:rPr lang="el-GR" dirty="0">
                <a:solidFill>
                  <a:schemeClr val="bg1"/>
                </a:solidFill>
                <a:latin typeface="Franklin Gothic Demi" panose="020B0703020102020204" pitchFamily="34" charset="0"/>
              </a:rPr>
              <a:t>Πρόκειται για μια διαδραστική πλατφόρμα σχεδιασμένη ώστε να προσομοιώνει τον δημόσιο διάλογο γύρω από επενδυτικές προτάσεις. Ο χρήστης βλέπει ένα ψηφιακό νησί χωρισμένο σε πλέγμα και, ανάλογα με τον ρόλο του, μπορεί να επιλέξει, να εγκρίνει ή να απορρίψει περιοχές προς αξιοποίηση. Η μορφή του νησιού ορίζεται δυναμικά, η «ζήτηση» κάθε περιοχής παράγεται με </a:t>
            </a:r>
            <a:r>
              <a:rPr lang="el-GR" dirty="0" err="1">
                <a:solidFill>
                  <a:schemeClr val="bg1"/>
                </a:solidFill>
                <a:latin typeface="Franklin Gothic Demi" panose="020B0703020102020204" pitchFamily="34" charset="0"/>
              </a:rPr>
              <a:t>noise</a:t>
            </a:r>
            <a:r>
              <a:rPr lang="el-GR" dirty="0">
                <a:solidFill>
                  <a:schemeClr val="bg1"/>
                </a:solidFill>
                <a:latin typeface="Franklin Gothic Demi" panose="020B0703020102020204" pitchFamily="34" charset="0"/>
              </a:rPr>
              <a:t>, και η οπτική αναπαράσταση γίνεται με βάση το στάτους κάθε κελιού. Όλα είναι </a:t>
            </a:r>
            <a:r>
              <a:rPr lang="el-GR" dirty="0" err="1">
                <a:solidFill>
                  <a:schemeClr val="bg1"/>
                </a:solidFill>
                <a:latin typeface="Franklin Gothic Demi" panose="020B0703020102020204" pitchFamily="34" charset="0"/>
              </a:rPr>
              <a:t>responsive</a:t>
            </a:r>
            <a:r>
              <a:rPr lang="el-GR" dirty="0">
                <a:solidFill>
                  <a:schemeClr val="bg1"/>
                </a:solidFill>
                <a:latin typeface="Franklin Gothic Demi" panose="020B0703020102020204" pitchFamily="34" charset="0"/>
              </a:rPr>
              <a:t> και το </a:t>
            </a:r>
            <a:r>
              <a:rPr lang="el-GR" dirty="0" err="1">
                <a:solidFill>
                  <a:schemeClr val="bg1"/>
                </a:solidFill>
                <a:latin typeface="Franklin Gothic Demi" panose="020B0703020102020204" pitchFamily="34" charset="0"/>
              </a:rPr>
              <a:t>interface</a:t>
            </a:r>
            <a:r>
              <a:rPr lang="el-GR" dirty="0">
                <a:solidFill>
                  <a:schemeClr val="bg1"/>
                </a:solidFill>
                <a:latin typeface="Franklin Gothic Demi" panose="020B0703020102020204" pitchFamily="34" charset="0"/>
              </a:rPr>
              <a:t> ενισχύει τη συλλογική λήψη αποφάσεων με απλό και οπτικά σαφή τρόπο.</a:t>
            </a:r>
          </a:p>
        </p:txBody>
      </p:sp>
      <p:sp>
        <p:nvSpPr>
          <p:cNvPr id="31" name="TextBox 30">
            <a:extLst>
              <a:ext uri="{FF2B5EF4-FFF2-40B4-BE49-F238E27FC236}">
                <a16:creationId xmlns:a16="http://schemas.microsoft.com/office/drawing/2014/main" id="{13587170-3E1B-6777-282F-2B328547BF83}"/>
              </a:ext>
            </a:extLst>
          </p:cNvPr>
          <p:cNvSpPr txBox="1"/>
          <p:nvPr/>
        </p:nvSpPr>
        <p:spPr>
          <a:xfrm>
            <a:off x="10447452" y="5332601"/>
            <a:ext cx="1089142" cy="1015663"/>
          </a:xfrm>
          <a:prstGeom prst="rect">
            <a:avLst/>
          </a:prstGeom>
          <a:noFill/>
        </p:spPr>
        <p:txBody>
          <a:bodyPr wrap="square">
            <a:spAutoFit/>
          </a:bodyPr>
          <a:lstStyle/>
          <a:p>
            <a:r>
              <a:rPr lang="en-US" sz="6000" dirty="0">
                <a:solidFill>
                  <a:schemeClr val="bg1"/>
                </a:solidFill>
                <a:latin typeface="Amasis MT Pro Black" panose="02040A04050005020304" pitchFamily="18" charset="0"/>
              </a:rPr>
              <a:t>04</a:t>
            </a:r>
            <a:endParaRPr lang="el-GR" sz="6000" dirty="0">
              <a:solidFill>
                <a:schemeClr val="bg1"/>
              </a:solidFill>
            </a:endParaRPr>
          </a:p>
        </p:txBody>
      </p:sp>
      <p:cxnSp>
        <p:nvCxnSpPr>
          <p:cNvPr id="33" name="Straight Connector 32">
            <a:extLst>
              <a:ext uri="{FF2B5EF4-FFF2-40B4-BE49-F238E27FC236}">
                <a16:creationId xmlns:a16="http://schemas.microsoft.com/office/drawing/2014/main" id="{ECB02C3A-1DD6-5F0A-2367-598E1B83E28A}"/>
              </a:ext>
            </a:extLst>
          </p:cNvPr>
          <p:cNvCxnSpPr/>
          <p:nvPr/>
        </p:nvCxnSpPr>
        <p:spPr>
          <a:xfrm>
            <a:off x="6423950" y="1600264"/>
            <a:ext cx="0" cy="3966788"/>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762C4388-7994-C680-892F-6430284E3AF6}"/>
              </a:ext>
            </a:extLst>
          </p:cNvPr>
          <p:cNvSpPr txBox="1"/>
          <p:nvPr/>
        </p:nvSpPr>
        <p:spPr>
          <a:xfrm>
            <a:off x="6999416" y="2983493"/>
            <a:ext cx="4210887" cy="1200329"/>
          </a:xfrm>
          <a:prstGeom prst="rect">
            <a:avLst/>
          </a:prstGeom>
          <a:noFill/>
        </p:spPr>
        <p:txBody>
          <a:bodyPr wrap="square" rtlCol="0">
            <a:spAutoFit/>
          </a:bodyPr>
          <a:lstStyle/>
          <a:p>
            <a:r>
              <a:rPr lang="en-US" u="sng" dirty="0">
                <a:hlinkClick r:id="rId2"/>
              </a:rPr>
              <a:t>https://architectural-space-as-a-product-of-social-interaction.glitch.me</a:t>
            </a:r>
            <a:endParaRPr lang="en-US" b="0" dirty="0">
              <a:effectLst/>
            </a:endParaRPr>
          </a:p>
          <a:p>
            <a:pPr algn="r"/>
            <a:br>
              <a:rPr lang="en-US" dirty="0"/>
            </a:br>
            <a:endParaRPr lang="el-GR" dirty="0"/>
          </a:p>
        </p:txBody>
      </p:sp>
    </p:spTree>
    <p:extLst>
      <p:ext uri="{BB962C8B-B14F-4D97-AF65-F5344CB8AC3E}">
        <p14:creationId xmlns:p14="http://schemas.microsoft.com/office/powerpoint/2010/main" val="1031913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Έγγραφο" ma:contentTypeID="0x010100797F80C693859646A99DDD7C99463DE5" ma:contentTypeVersion="5" ma:contentTypeDescription="Δημιουργία νέου εγγράφου" ma:contentTypeScope="" ma:versionID="70a0188f7ddc662a4618f1baf2f10f5c">
  <xsd:schema xmlns:xsd="http://www.w3.org/2001/XMLSchema" xmlns:xs="http://www.w3.org/2001/XMLSchema" xmlns:p="http://schemas.microsoft.com/office/2006/metadata/properties" xmlns:ns3="67c6bf39-4339-433c-a9e2-ebda0d97504d" targetNamespace="http://schemas.microsoft.com/office/2006/metadata/properties" ma:root="true" ma:fieldsID="c35270bb70b1a1747c53c5523d3885b5" ns3:_="">
    <xsd:import namespace="67c6bf39-4339-433c-a9e2-ebda0d97504d"/>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c6bf39-4339-433c-a9e2-ebda0d97504d"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_activity" ma:index="1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Τύπος περιεχομένου"/>
        <xsd:element ref="dc:title" minOccurs="0" maxOccurs="1" ma:index="4" ma:displayName="Τίτλο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67c6bf39-4339-433c-a9e2-ebda0d97504d" xsi:nil="true"/>
  </documentManagement>
</p:properties>
</file>

<file path=customXml/itemProps1.xml><?xml version="1.0" encoding="utf-8"?>
<ds:datastoreItem xmlns:ds="http://schemas.openxmlformats.org/officeDocument/2006/customXml" ds:itemID="{5FF05FF9-C7E9-4637-A0BC-54FDDAA585B5}">
  <ds:schemaRefs>
    <ds:schemaRef ds:uri="http://schemas.microsoft.com/sharepoint/v3/contenttype/forms"/>
  </ds:schemaRefs>
</ds:datastoreItem>
</file>

<file path=customXml/itemProps2.xml><?xml version="1.0" encoding="utf-8"?>
<ds:datastoreItem xmlns:ds="http://schemas.openxmlformats.org/officeDocument/2006/customXml" ds:itemID="{3893FCE0-BA98-49CA-9E72-4BE7DFA5C3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c6bf39-4339-433c-a9e2-ebda0d9750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6679B73-6111-49FD-A906-0A0C704DE762}">
  <ds:schemaRefs>
    <ds:schemaRef ds:uri="http://www.w3.org/XML/1998/namespace"/>
    <ds:schemaRef ds:uri="http://schemas.microsoft.com/office/infopath/2007/PartnerControls"/>
    <ds:schemaRef ds:uri="http://purl.org/dc/elements/1.1/"/>
    <ds:schemaRef ds:uri="http://schemas.openxmlformats.org/package/2006/metadata/core-properties"/>
    <ds:schemaRef ds:uri="http://schemas.microsoft.com/office/2006/metadata/properties"/>
    <ds:schemaRef ds:uri="http://schemas.microsoft.com/office/2006/documentManagement/types"/>
    <ds:schemaRef ds:uri="http://purl.org/dc/terms/"/>
    <ds:schemaRef ds:uri="67c6bf39-4339-433c-a9e2-ebda0d97504d"/>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325</TotalTime>
  <Words>839</Words>
  <Application>Microsoft Office PowerPoint</Application>
  <PresentationFormat>Widescreen</PresentationFormat>
  <Paragraphs>72</Paragraphs>
  <Slides>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Amasis MT Pro Black</vt:lpstr>
      <vt:lpstr>Aptos</vt:lpstr>
      <vt:lpstr>Aptos Display</vt:lpstr>
      <vt:lpstr>Arial</vt:lpstr>
      <vt:lpstr>Cooper Black</vt:lpstr>
      <vt:lpstr>Franklin Gothic Demi</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Αικατερινα Σκρετα</dc:creator>
  <cp:lastModifiedBy>Αικατερινα Σκρετα</cp:lastModifiedBy>
  <cp:revision>2</cp:revision>
  <dcterms:created xsi:type="dcterms:W3CDTF">2025-06-19T22:01:38Z</dcterms:created>
  <dcterms:modified xsi:type="dcterms:W3CDTF">2025-06-20T03:31:10Z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0x010100797F80C693859646A99DDD7C99463DE5</vt:lpwstr>
  </property>
</Properties>
</file>