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1" r:id="rId5"/>
    <p:sldId id="289" r:id="rId6"/>
    <p:sldId id="290" r:id="rId7"/>
    <p:sldId id="292" r:id="rId8"/>
    <p:sldId id="293" r:id="rId9"/>
    <p:sldId id="294" r:id="rId10"/>
    <p:sldId id="296" r:id="rId11"/>
    <p:sldId id="295" r:id="rId12"/>
    <p:sldId id="264" r:id="rId13"/>
    <p:sldId id="263" r:id="rId14"/>
    <p:sldId id="266" r:id="rId15"/>
    <p:sldId id="297" r:id="rId16"/>
    <p:sldId id="265" r:id="rId17"/>
    <p:sldId id="298" r:id="rId18"/>
    <p:sldId id="299" r:id="rId19"/>
    <p:sldId id="300" r:id="rId20"/>
    <p:sldId id="305" r:id="rId21"/>
    <p:sldId id="303" r:id="rId22"/>
    <p:sldId id="304" r:id="rId23"/>
    <p:sldId id="2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06F"/>
    <a:srgbClr val="B8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84875-CD36-4FE2-9D89-88AA23204BB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27E11-1B3E-41D0-80A6-1C335CD64E33}">
      <dgm:prSet phldrT="[Text]"/>
      <dgm:spPr/>
      <dgm:t>
        <a:bodyPr/>
        <a:lstStyle/>
        <a:p>
          <a:pPr algn="ctr"/>
          <a:r>
            <a:rPr lang="en-US" dirty="0">
              <a:solidFill>
                <a:srgbClr val="B83C3F"/>
              </a:solidFill>
            </a:rPr>
            <a:t>Windows</a:t>
          </a:r>
        </a:p>
      </dgm:t>
    </dgm:pt>
    <dgm:pt modelId="{B0E0DFDB-4B5A-45DE-8B5E-249B44898A20}" type="parTrans" cxnId="{71743678-80AF-442F-B9D9-F4A7209985FE}">
      <dgm:prSet/>
      <dgm:spPr/>
      <dgm:t>
        <a:bodyPr/>
        <a:lstStyle/>
        <a:p>
          <a:endParaRPr lang="en-US"/>
        </a:p>
      </dgm:t>
    </dgm:pt>
    <dgm:pt modelId="{C91A710C-5020-4DA6-9284-729965B5CA5D}" type="sibTrans" cxnId="{71743678-80AF-442F-B9D9-F4A7209985FE}">
      <dgm:prSet/>
      <dgm:spPr/>
      <dgm:t>
        <a:bodyPr/>
        <a:lstStyle/>
        <a:p>
          <a:endParaRPr lang="en-US"/>
        </a:p>
      </dgm:t>
    </dgm:pt>
    <dgm:pt modelId="{328B2072-2076-4B04-8B4C-82389E6861B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Via Agent Install (Manual)</a:t>
          </a:r>
          <a:endParaRPr lang="en-US" sz="2000" dirty="0"/>
        </a:p>
      </dgm:t>
    </dgm:pt>
    <dgm:pt modelId="{6CBD40C2-582A-4E88-87BC-351152D70A80}" type="parTrans" cxnId="{16C7C9E6-49BA-40A0-80E4-5D173DBF0F58}">
      <dgm:prSet/>
      <dgm:spPr/>
      <dgm:t>
        <a:bodyPr/>
        <a:lstStyle/>
        <a:p>
          <a:endParaRPr lang="en-US"/>
        </a:p>
      </dgm:t>
    </dgm:pt>
    <dgm:pt modelId="{E249E5DB-6CE0-4934-9278-5297757564EF}" type="sibTrans" cxnId="{16C7C9E6-49BA-40A0-80E4-5D173DBF0F58}">
      <dgm:prSet/>
      <dgm:spPr/>
      <dgm:t>
        <a:bodyPr/>
        <a:lstStyle/>
        <a:p>
          <a:endParaRPr lang="en-US"/>
        </a:p>
      </dgm:t>
    </dgm:pt>
    <dgm:pt modelId="{C46F0FD2-0632-4D5A-AECD-93484FEC9E51}">
      <dgm:prSet phldrT="[Text]"/>
      <dgm:spPr/>
      <dgm:t>
        <a:bodyPr/>
        <a:lstStyle/>
        <a:p>
          <a:pPr algn="ctr"/>
          <a:r>
            <a:rPr lang="en-US" dirty="0">
              <a:solidFill>
                <a:srgbClr val="B83C3F"/>
              </a:solidFill>
            </a:rPr>
            <a:t>SCOM</a:t>
          </a:r>
        </a:p>
      </dgm:t>
    </dgm:pt>
    <dgm:pt modelId="{71EA9E5C-C010-4DAF-B839-02E6832F9508}" type="parTrans" cxnId="{44B86B79-0B23-4105-83FD-AFF9EDEDF325}">
      <dgm:prSet/>
      <dgm:spPr/>
      <dgm:t>
        <a:bodyPr/>
        <a:lstStyle/>
        <a:p>
          <a:endParaRPr lang="en-US"/>
        </a:p>
      </dgm:t>
    </dgm:pt>
    <dgm:pt modelId="{3090C331-0E71-40C8-A78D-34447E661FA1}" type="sibTrans" cxnId="{44B86B79-0B23-4105-83FD-AFF9EDEDF325}">
      <dgm:prSet/>
      <dgm:spPr/>
      <dgm:t>
        <a:bodyPr/>
        <a:lstStyle/>
        <a:p>
          <a:endParaRPr lang="en-US"/>
        </a:p>
      </dgm:t>
    </dgm:pt>
    <dgm:pt modelId="{2E89C182-5DE9-4779-A6DD-597FD853D08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US" sz="2000" dirty="0"/>
            <a:t>Integrate Operation Manager with Log Analytics</a:t>
          </a:r>
        </a:p>
      </dgm:t>
    </dgm:pt>
    <dgm:pt modelId="{92B76143-1EC7-45DE-9B4D-54378A99F2D9}" type="parTrans" cxnId="{04EF0B20-E38D-46F9-90A3-65769597544A}">
      <dgm:prSet/>
      <dgm:spPr/>
      <dgm:t>
        <a:bodyPr/>
        <a:lstStyle/>
        <a:p>
          <a:endParaRPr lang="en-US"/>
        </a:p>
      </dgm:t>
    </dgm:pt>
    <dgm:pt modelId="{683FE2A8-3883-448D-81A0-204B74FD1D24}" type="sibTrans" cxnId="{04EF0B20-E38D-46F9-90A3-65769597544A}">
      <dgm:prSet/>
      <dgm:spPr/>
      <dgm:t>
        <a:bodyPr/>
        <a:lstStyle/>
        <a:p>
          <a:endParaRPr lang="en-US"/>
        </a:p>
      </dgm:t>
    </dgm:pt>
    <dgm:pt modelId="{AAF80DEB-F5D3-4426-934F-7A7E3905BE0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US" sz="2000" dirty="0"/>
            <a:t>ARM Template with Azure Stack</a:t>
          </a:r>
        </a:p>
      </dgm:t>
    </dgm:pt>
    <dgm:pt modelId="{C9945F5A-5A58-49AF-B9AF-122A4EDA6510}" type="parTrans" cxnId="{AE374C83-DE70-45F6-9C65-8BBB1B4F0E96}">
      <dgm:prSet/>
      <dgm:spPr/>
      <dgm:t>
        <a:bodyPr/>
        <a:lstStyle/>
        <a:p>
          <a:endParaRPr lang="en-US"/>
        </a:p>
      </dgm:t>
    </dgm:pt>
    <dgm:pt modelId="{FEC214AD-9E7A-4763-A066-AB3D2EC445AD}" type="sibTrans" cxnId="{AE374C83-DE70-45F6-9C65-8BBB1B4F0E96}">
      <dgm:prSet/>
      <dgm:spPr/>
      <dgm:t>
        <a:bodyPr/>
        <a:lstStyle/>
        <a:p>
          <a:endParaRPr lang="en-US"/>
        </a:p>
      </dgm:t>
    </dgm:pt>
    <dgm:pt modelId="{73DC0078-8B30-404C-A902-659FE6ECB0B6}">
      <dgm:prSet phldrT="[Text]"/>
      <dgm:spPr/>
      <dgm:t>
        <a:bodyPr/>
        <a:lstStyle/>
        <a:p>
          <a:pPr algn="ctr"/>
          <a:r>
            <a:rPr lang="en-US" dirty="0">
              <a:solidFill>
                <a:srgbClr val="B83C3F"/>
              </a:solidFill>
            </a:rPr>
            <a:t>Linux</a:t>
          </a:r>
        </a:p>
      </dgm:t>
    </dgm:pt>
    <dgm:pt modelId="{052F15E1-9B5F-4600-BEB5-D10E9303953A}" type="parTrans" cxnId="{173C2CDB-870F-47F6-A571-AE7230D9D924}">
      <dgm:prSet/>
      <dgm:spPr/>
      <dgm:t>
        <a:bodyPr/>
        <a:lstStyle/>
        <a:p>
          <a:endParaRPr lang="en-US"/>
        </a:p>
      </dgm:t>
    </dgm:pt>
    <dgm:pt modelId="{ED90FAE3-224F-4DCA-AE4B-4276351571A1}" type="sibTrans" cxnId="{173C2CDB-870F-47F6-A571-AE7230D9D924}">
      <dgm:prSet/>
      <dgm:spPr/>
      <dgm:t>
        <a:bodyPr/>
        <a:lstStyle/>
        <a:p>
          <a:endParaRPr lang="en-US"/>
        </a:p>
      </dgm:t>
    </dgm:pt>
    <dgm:pt modelId="{BD3C439C-9AEB-433E-B657-DB748EE56444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Via Agent Install (Manual)</a:t>
          </a:r>
          <a:endParaRPr lang="en-US" sz="2000" dirty="0"/>
        </a:p>
      </dgm:t>
    </dgm:pt>
    <dgm:pt modelId="{4816CE37-2653-48C5-BC1E-1882133BFAC3}" type="parTrans" cxnId="{0FF3BF39-24D3-465E-B7D2-50D4C2D86BED}">
      <dgm:prSet/>
      <dgm:spPr/>
      <dgm:t>
        <a:bodyPr/>
        <a:lstStyle/>
        <a:p>
          <a:endParaRPr lang="en-US"/>
        </a:p>
      </dgm:t>
    </dgm:pt>
    <dgm:pt modelId="{F827A787-0061-417E-A7F9-2424801C55B9}" type="sibTrans" cxnId="{0FF3BF39-24D3-465E-B7D2-50D4C2D86BED}">
      <dgm:prSet/>
      <dgm:spPr/>
      <dgm:t>
        <a:bodyPr/>
        <a:lstStyle/>
        <a:p>
          <a:endParaRPr lang="en-US"/>
        </a:p>
      </dgm:t>
    </dgm:pt>
    <dgm:pt modelId="{304AEB7A-97C4-48A3-BA7D-D0394A43E702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Azure Automation DSC </a:t>
          </a:r>
          <a:endParaRPr lang="en-US" sz="2000" dirty="0"/>
        </a:p>
      </dgm:t>
    </dgm:pt>
    <dgm:pt modelId="{FB388F73-0D88-4AA8-91F5-CB2900792A5C}" type="parTrans" cxnId="{ECBCE244-679A-41EF-96CB-8DCF49025A67}">
      <dgm:prSet/>
      <dgm:spPr/>
      <dgm:t>
        <a:bodyPr/>
        <a:lstStyle/>
        <a:p>
          <a:endParaRPr lang="en-US"/>
        </a:p>
      </dgm:t>
    </dgm:pt>
    <dgm:pt modelId="{F95C3829-301F-4FFD-8EEA-6B3EE9695111}" type="sibTrans" cxnId="{ECBCE244-679A-41EF-96CB-8DCF49025A67}">
      <dgm:prSet/>
      <dgm:spPr/>
      <dgm:t>
        <a:bodyPr/>
        <a:lstStyle/>
        <a:p>
          <a:endParaRPr lang="en-US"/>
        </a:p>
      </dgm:t>
    </dgm:pt>
    <dgm:pt modelId="{68BA2C93-1F10-4DA0-8155-316212375F39}" type="pres">
      <dgm:prSet presAssocID="{30684875-CD36-4FE2-9D89-88AA23204BB2}" presName="Name0" presStyleCnt="0">
        <dgm:presLayoutVars>
          <dgm:dir/>
          <dgm:animLvl val="lvl"/>
          <dgm:resizeHandles val="exact"/>
        </dgm:presLayoutVars>
      </dgm:prSet>
      <dgm:spPr/>
    </dgm:pt>
    <dgm:pt modelId="{8FFE4416-6DC2-4880-A05C-215172931462}" type="pres">
      <dgm:prSet presAssocID="{41C27E11-1B3E-41D0-80A6-1C335CD64E33}" presName="linNode" presStyleCnt="0"/>
      <dgm:spPr/>
    </dgm:pt>
    <dgm:pt modelId="{28F8B4F2-7CA5-40D9-B3E6-A3639CECC2CD}" type="pres">
      <dgm:prSet presAssocID="{41C27E11-1B3E-41D0-80A6-1C335CD64E33}" presName="parTx" presStyleLbl="revTx" presStyleIdx="0" presStyleCnt="3">
        <dgm:presLayoutVars>
          <dgm:chMax val="1"/>
          <dgm:bulletEnabled val="1"/>
        </dgm:presLayoutVars>
      </dgm:prSet>
      <dgm:spPr/>
    </dgm:pt>
    <dgm:pt modelId="{074917FC-FCBE-47DF-A707-33FE18F2FF63}" type="pres">
      <dgm:prSet presAssocID="{41C27E11-1B3E-41D0-80A6-1C335CD64E33}" presName="bracket" presStyleLbl="parChTrans1D1" presStyleIdx="0" presStyleCnt="3"/>
      <dgm:spPr/>
    </dgm:pt>
    <dgm:pt modelId="{46D2D56B-A995-460C-8FA3-FB550E70F3AB}" type="pres">
      <dgm:prSet presAssocID="{41C27E11-1B3E-41D0-80A6-1C335CD64E33}" presName="spH" presStyleCnt="0"/>
      <dgm:spPr/>
    </dgm:pt>
    <dgm:pt modelId="{FE483226-16F4-4129-8ABF-40BBE5AD7421}" type="pres">
      <dgm:prSet presAssocID="{41C27E11-1B3E-41D0-80A6-1C335CD64E33}" presName="desTx" presStyleLbl="node1" presStyleIdx="0" presStyleCnt="3">
        <dgm:presLayoutVars>
          <dgm:bulletEnabled val="1"/>
        </dgm:presLayoutVars>
      </dgm:prSet>
      <dgm:spPr/>
    </dgm:pt>
    <dgm:pt modelId="{671CC15A-A13F-4011-93BA-3BF7E6468EF9}" type="pres">
      <dgm:prSet presAssocID="{C91A710C-5020-4DA6-9284-729965B5CA5D}" presName="spV" presStyleCnt="0"/>
      <dgm:spPr/>
    </dgm:pt>
    <dgm:pt modelId="{5C4EA951-A67E-4FC5-BC92-9A0526EDCC5A}" type="pres">
      <dgm:prSet presAssocID="{73DC0078-8B30-404C-A902-659FE6ECB0B6}" presName="linNode" presStyleCnt="0"/>
      <dgm:spPr/>
    </dgm:pt>
    <dgm:pt modelId="{ACBCF9C5-8EB5-4B61-8D71-AD22E5F43C18}" type="pres">
      <dgm:prSet presAssocID="{73DC0078-8B30-404C-A902-659FE6ECB0B6}" presName="parTx" presStyleLbl="revTx" presStyleIdx="1" presStyleCnt="3" custLinFactNeighborX="-62692" custLinFactNeighborY="89">
        <dgm:presLayoutVars>
          <dgm:chMax val="1"/>
          <dgm:bulletEnabled val="1"/>
        </dgm:presLayoutVars>
      </dgm:prSet>
      <dgm:spPr/>
    </dgm:pt>
    <dgm:pt modelId="{E3D99CF2-9C60-49D9-A152-34C0E2D3A3A9}" type="pres">
      <dgm:prSet presAssocID="{73DC0078-8B30-404C-A902-659FE6ECB0B6}" presName="bracket" presStyleLbl="parChTrans1D1" presStyleIdx="1" presStyleCnt="3"/>
      <dgm:spPr/>
    </dgm:pt>
    <dgm:pt modelId="{2AD64D80-7D34-48B3-980A-B0C6C8CDB744}" type="pres">
      <dgm:prSet presAssocID="{73DC0078-8B30-404C-A902-659FE6ECB0B6}" presName="spH" presStyleCnt="0"/>
      <dgm:spPr/>
    </dgm:pt>
    <dgm:pt modelId="{EE3D4665-B26E-4673-A8A7-ACB93737213F}" type="pres">
      <dgm:prSet presAssocID="{73DC0078-8B30-404C-A902-659FE6ECB0B6}" presName="desTx" presStyleLbl="node1" presStyleIdx="1" presStyleCnt="3">
        <dgm:presLayoutVars>
          <dgm:bulletEnabled val="1"/>
        </dgm:presLayoutVars>
      </dgm:prSet>
      <dgm:spPr/>
    </dgm:pt>
    <dgm:pt modelId="{00999C46-B728-49A2-BFAA-FE4D718F49B5}" type="pres">
      <dgm:prSet presAssocID="{ED90FAE3-224F-4DCA-AE4B-4276351571A1}" presName="spV" presStyleCnt="0"/>
      <dgm:spPr/>
    </dgm:pt>
    <dgm:pt modelId="{3555969E-A059-4ACF-9727-2BBC7C2E2860}" type="pres">
      <dgm:prSet presAssocID="{C46F0FD2-0632-4D5A-AECD-93484FEC9E51}" presName="linNode" presStyleCnt="0"/>
      <dgm:spPr/>
    </dgm:pt>
    <dgm:pt modelId="{C2E012FD-3327-41E5-9EB3-21CE71F785F4}" type="pres">
      <dgm:prSet presAssocID="{C46F0FD2-0632-4D5A-AECD-93484FEC9E51}" presName="parTx" presStyleLbl="revTx" presStyleIdx="2" presStyleCnt="3">
        <dgm:presLayoutVars>
          <dgm:chMax val="1"/>
          <dgm:bulletEnabled val="1"/>
        </dgm:presLayoutVars>
      </dgm:prSet>
      <dgm:spPr/>
    </dgm:pt>
    <dgm:pt modelId="{F3B61B69-63CF-4C28-BCDC-EE5034FE3908}" type="pres">
      <dgm:prSet presAssocID="{C46F0FD2-0632-4D5A-AECD-93484FEC9E51}" presName="bracket" presStyleLbl="parChTrans1D1" presStyleIdx="2" presStyleCnt="3"/>
      <dgm:spPr/>
    </dgm:pt>
    <dgm:pt modelId="{CFD860C5-BCCA-49EC-9074-983B083E53F1}" type="pres">
      <dgm:prSet presAssocID="{C46F0FD2-0632-4D5A-AECD-93484FEC9E51}" presName="spH" presStyleCnt="0"/>
      <dgm:spPr/>
    </dgm:pt>
    <dgm:pt modelId="{E53F9A2C-1E7E-4DB6-B025-46364B9A6504}" type="pres">
      <dgm:prSet presAssocID="{C46F0FD2-0632-4D5A-AECD-93484FEC9E51}" presName="desTx" presStyleLbl="node1" presStyleIdx="2" presStyleCnt="3">
        <dgm:presLayoutVars>
          <dgm:bulletEnabled val="1"/>
        </dgm:presLayoutVars>
      </dgm:prSet>
      <dgm:spPr/>
    </dgm:pt>
  </dgm:ptLst>
  <dgm:cxnLst>
    <dgm:cxn modelId="{3AB70111-9744-43A1-A15F-AC2AAEAC7AC7}" type="presOf" srcId="{328B2072-2076-4B04-8B4C-82389E6861BD}" destId="{FE483226-16F4-4129-8ABF-40BBE5AD7421}" srcOrd="0" destOrd="0" presId="urn:diagrams.loki3.com/BracketList"/>
    <dgm:cxn modelId="{04EF0B20-E38D-46F9-90A3-65769597544A}" srcId="{C46F0FD2-0632-4D5A-AECD-93484FEC9E51}" destId="{2E89C182-5DE9-4779-A6DD-597FD853D087}" srcOrd="0" destOrd="0" parTransId="{92B76143-1EC7-45DE-9B4D-54378A99F2D9}" sibTransId="{683FE2A8-3883-448D-81A0-204B74FD1D24}"/>
    <dgm:cxn modelId="{2E534B31-3E87-40EE-93F0-E1E2B041B346}" type="presOf" srcId="{2E89C182-5DE9-4779-A6DD-597FD853D087}" destId="{E53F9A2C-1E7E-4DB6-B025-46364B9A6504}" srcOrd="0" destOrd="0" presId="urn:diagrams.loki3.com/BracketList"/>
    <dgm:cxn modelId="{001D1234-D37F-465F-A5CC-7B4B3D6289CD}" type="presOf" srcId="{41C27E11-1B3E-41D0-80A6-1C335CD64E33}" destId="{28F8B4F2-7CA5-40D9-B3E6-A3639CECC2CD}" srcOrd="0" destOrd="0" presId="urn:diagrams.loki3.com/BracketList"/>
    <dgm:cxn modelId="{0FF3BF39-24D3-465E-B7D2-50D4C2D86BED}" srcId="{73DC0078-8B30-404C-A902-659FE6ECB0B6}" destId="{BD3C439C-9AEB-433E-B657-DB748EE56444}" srcOrd="0" destOrd="0" parTransId="{4816CE37-2653-48C5-BC1E-1882133BFAC3}" sibTransId="{F827A787-0061-417E-A7F9-2424801C55B9}"/>
    <dgm:cxn modelId="{015AF061-C4C6-41E2-AB18-CD2795A6A7CA}" type="presOf" srcId="{73DC0078-8B30-404C-A902-659FE6ECB0B6}" destId="{ACBCF9C5-8EB5-4B61-8D71-AD22E5F43C18}" srcOrd="0" destOrd="0" presId="urn:diagrams.loki3.com/BracketList"/>
    <dgm:cxn modelId="{ECBCE244-679A-41EF-96CB-8DCF49025A67}" srcId="{41C27E11-1B3E-41D0-80A6-1C335CD64E33}" destId="{304AEB7A-97C4-48A3-BA7D-D0394A43E702}" srcOrd="1" destOrd="0" parTransId="{FB388F73-0D88-4AA8-91F5-CB2900792A5C}" sibTransId="{F95C3829-301F-4FFD-8EEA-6B3EE9695111}"/>
    <dgm:cxn modelId="{BEFF696F-23CF-4610-8323-A25B95414E34}" type="presOf" srcId="{30684875-CD36-4FE2-9D89-88AA23204BB2}" destId="{68BA2C93-1F10-4DA0-8155-316212375F39}" srcOrd="0" destOrd="0" presId="urn:diagrams.loki3.com/BracketList"/>
    <dgm:cxn modelId="{966C5651-9A73-4EB1-8A01-0CDBE7D1797A}" type="presOf" srcId="{304AEB7A-97C4-48A3-BA7D-D0394A43E702}" destId="{FE483226-16F4-4129-8ABF-40BBE5AD7421}" srcOrd="0" destOrd="1" presId="urn:diagrams.loki3.com/BracketList"/>
    <dgm:cxn modelId="{71743678-80AF-442F-B9D9-F4A7209985FE}" srcId="{30684875-CD36-4FE2-9D89-88AA23204BB2}" destId="{41C27E11-1B3E-41D0-80A6-1C335CD64E33}" srcOrd="0" destOrd="0" parTransId="{B0E0DFDB-4B5A-45DE-8B5E-249B44898A20}" sibTransId="{C91A710C-5020-4DA6-9284-729965B5CA5D}"/>
    <dgm:cxn modelId="{44B86B79-0B23-4105-83FD-AFF9EDEDF325}" srcId="{30684875-CD36-4FE2-9D89-88AA23204BB2}" destId="{C46F0FD2-0632-4D5A-AECD-93484FEC9E51}" srcOrd="2" destOrd="0" parTransId="{71EA9E5C-C010-4DAF-B839-02E6832F9508}" sibTransId="{3090C331-0E71-40C8-A78D-34447E661FA1}"/>
    <dgm:cxn modelId="{AE374C83-DE70-45F6-9C65-8BBB1B4F0E96}" srcId="{41C27E11-1B3E-41D0-80A6-1C335CD64E33}" destId="{AAF80DEB-F5D3-4426-934F-7A7E3905BE0D}" srcOrd="2" destOrd="0" parTransId="{C9945F5A-5A58-49AF-B9AF-122A4EDA6510}" sibTransId="{FEC214AD-9E7A-4763-A066-AB3D2EC445AD}"/>
    <dgm:cxn modelId="{5BAB79A8-114D-43BC-B3DA-D13D1CE63C98}" type="presOf" srcId="{AAF80DEB-F5D3-4426-934F-7A7E3905BE0D}" destId="{FE483226-16F4-4129-8ABF-40BBE5AD7421}" srcOrd="0" destOrd="2" presId="urn:diagrams.loki3.com/BracketList"/>
    <dgm:cxn modelId="{173C2CDB-870F-47F6-A571-AE7230D9D924}" srcId="{30684875-CD36-4FE2-9D89-88AA23204BB2}" destId="{73DC0078-8B30-404C-A902-659FE6ECB0B6}" srcOrd="1" destOrd="0" parTransId="{052F15E1-9B5F-4600-BEB5-D10E9303953A}" sibTransId="{ED90FAE3-224F-4DCA-AE4B-4276351571A1}"/>
    <dgm:cxn modelId="{528382DF-2DDA-47B1-BB5C-0894708765AC}" type="presOf" srcId="{C46F0FD2-0632-4D5A-AECD-93484FEC9E51}" destId="{C2E012FD-3327-41E5-9EB3-21CE71F785F4}" srcOrd="0" destOrd="0" presId="urn:diagrams.loki3.com/BracketList"/>
    <dgm:cxn modelId="{16C7C9E6-49BA-40A0-80E4-5D173DBF0F58}" srcId="{41C27E11-1B3E-41D0-80A6-1C335CD64E33}" destId="{328B2072-2076-4B04-8B4C-82389E6861BD}" srcOrd="0" destOrd="0" parTransId="{6CBD40C2-582A-4E88-87BC-351152D70A80}" sibTransId="{E249E5DB-6CE0-4934-9278-5297757564EF}"/>
    <dgm:cxn modelId="{BA325BFE-0221-4925-9EF5-F767787BC4AF}" type="presOf" srcId="{BD3C439C-9AEB-433E-B657-DB748EE56444}" destId="{EE3D4665-B26E-4673-A8A7-ACB93737213F}" srcOrd="0" destOrd="0" presId="urn:diagrams.loki3.com/BracketList"/>
    <dgm:cxn modelId="{2F971C61-378C-44B4-A51C-B2E71DD33D94}" type="presParOf" srcId="{68BA2C93-1F10-4DA0-8155-316212375F39}" destId="{8FFE4416-6DC2-4880-A05C-215172931462}" srcOrd="0" destOrd="0" presId="urn:diagrams.loki3.com/BracketList"/>
    <dgm:cxn modelId="{204BE026-CA78-4CB1-A53F-0BEF4D9277B8}" type="presParOf" srcId="{8FFE4416-6DC2-4880-A05C-215172931462}" destId="{28F8B4F2-7CA5-40D9-B3E6-A3639CECC2CD}" srcOrd="0" destOrd="0" presId="urn:diagrams.loki3.com/BracketList"/>
    <dgm:cxn modelId="{3093F490-429C-4283-8E40-38FD4DA8C480}" type="presParOf" srcId="{8FFE4416-6DC2-4880-A05C-215172931462}" destId="{074917FC-FCBE-47DF-A707-33FE18F2FF63}" srcOrd="1" destOrd="0" presId="urn:diagrams.loki3.com/BracketList"/>
    <dgm:cxn modelId="{67772CB4-D486-45BA-94EF-A478A08A5611}" type="presParOf" srcId="{8FFE4416-6DC2-4880-A05C-215172931462}" destId="{46D2D56B-A995-460C-8FA3-FB550E70F3AB}" srcOrd="2" destOrd="0" presId="urn:diagrams.loki3.com/BracketList"/>
    <dgm:cxn modelId="{4637B30F-5AC6-4A6A-9474-D12392D93A8A}" type="presParOf" srcId="{8FFE4416-6DC2-4880-A05C-215172931462}" destId="{FE483226-16F4-4129-8ABF-40BBE5AD7421}" srcOrd="3" destOrd="0" presId="urn:diagrams.loki3.com/BracketList"/>
    <dgm:cxn modelId="{323F24FE-82C1-4BAE-91B3-C6ABF373D4F9}" type="presParOf" srcId="{68BA2C93-1F10-4DA0-8155-316212375F39}" destId="{671CC15A-A13F-4011-93BA-3BF7E6468EF9}" srcOrd="1" destOrd="0" presId="urn:diagrams.loki3.com/BracketList"/>
    <dgm:cxn modelId="{34340A1D-541A-48E1-93F6-F4E0586B3CD5}" type="presParOf" srcId="{68BA2C93-1F10-4DA0-8155-316212375F39}" destId="{5C4EA951-A67E-4FC5-BC92-9A0526EDCC5A}" srcOrd="2" destOrd="0" presId="urn:diagrams.loki3.com/BracketList"/>
    <dgm:cxn modelId="{258F4BBA-59FC-420F-9992-AAE5FC21A096}" type="presParOf" srcId="{5C4EA951-A67E-4FC5-BC92-9A0526EDCC5A}" destId="{ACBCF9C5-8EB5-4B61-8D71-AD22E5F43C18}" srcOrd="0" destOrd="0" presId="urn:diagrams.loki3.com/BracketList"/>
    <dgm:cxn modelId="{7A22B042-6458-43D5-A47B-0F86DFD09374}" type="presParOf" srcId="{5C4EA951-A67E-4FC5-BC92-9A0526EDCC5A}" destId="{E3D99CF2-9C60-49D9-A152-34C0E2D3A3A9}" srcOrd="1" destOrd="0" presId="urn:diagrams.loki3.com/BracketList"/>
    <dgm:cxn modelId="{9BA907FF-4872-4CEE-AE8A-E7DB8B05E4D6}" type="presParOf" srcId="{5C4EA951-A67E-4FC5-BC92-9A0526EDCC5A}" destId="{2AD64D80-7D34-48B3-980A-B0C6C8CDB744}" srcOrd="2" destOrd="0" presId="urn:diagrams.loki3.com/BracketList"/>
    <dgm:cxn modelId="{C2C51AB3-649D-47A5-B89F-5B8F8A1F097B}" type="presParOf" srcId="{5C4EA951-A67E-4FC5-BC92-9A0526EDCC5A}" destId="{EE3D4665-B26E-4673-A8A7-ACB93737213F}" srcOrd="3" destOrd="0" presId="urn:diagrams.loki3.com/BracketList"/>
    <dgm:cxn modelId="{190EEA88-98D3-4423-A275-385B36F291FC}" type="presParOf" srcId="{68BA2C93-1F10-4DA0-8155-316212375F39}" destId="{00999C46-B728-49A2-BFAA-FE4D718F49B5}" srcOrd="3" destOrd="0" presId="urn:diagrams.loki3.com/BracketList"/>
    <dgm:cxn modelId="{A7DE7EFE-0806-4CB3-987E-0BC1E247222B}" type="presParOf" srcId="{68BA2C93-1F10-4DA0-8155-316212375F39}" destId="{3555969E-A059-4ACF-9727-2BBC7C2E2860}" srcOrd="4" destOrd="0" presId="urn:diagrams.loki3.com/BracketList"/>
    <dgm:cxn modelId="{931A288B-A7D7-4C4F-8625-7FAED69832FC}" type="presParOf" srcId="{3555969E-A059-4ACF-9727-2BBC7C2E2860}" destId="{C2E012FD-3327-41E5-9EB3-21CE71F785F4}" srcOrd="0" destOrd="0" presId="urn:diagrams.loki3.com/BracketList"/>
    <dgm:cxn modelId="{938BD739-0AF8-40B3-9F4C-8BFDAA417606}" type="presParOf" srcId="{3555969E-A059-4ACF-9727-2BBC7C2E2860}" destId="{F3B61B69-63CF-4C28-BCDC-EE5034FE3908}" srcOrd="1" destOrd="0" presId="urn:diagrams.loki3.com/BracketList"/>
    <dgm:cxn modelId="{DCA95D34-B858-469B-A41A-D1D01C21FB4B}" type="presParOf" srcId="{3555969E-A059-4ACF-9727-2BBC7C2E2860}" destId="{CFD860C5-BCCA-49EC-9074-983B083E53F1}" srcOrd="2" destOrd="0" presId="urn:diagrams.loki3.com/BracketList"/>
    <dgm:cxn modelId="{2DD4B23A-E39D-4446-B801-12AE9ECCF9E6}" type="presParOf" srcId="{3555969E-A059-4ACF-9727-2BBC7C2E2860}" destId="{E53F9A2C-1E7E-4DB6-B025-46364B9A650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84875-CD36-4FE2-9D89-88AA23204BB2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27E11-1B3E-41D0-80A6-1C335CD64E33}">
      <dgm:prSet phldrT="[Text]"/>
      <dgm:spPr/>
      <dgm:t>
        <a:bodyPr/>
        <a:lstStyle/>
        <a:p>
          <a:r>
            <a:rPr lang="en-US" dirty="0">
              <a:solidFill>
                <a:srgbClr val="B83C3F"/>
              </a:solidFill>
            </a:rPr>
            <a:t>Windows</a:t>
          </a:r>
        </a:p>
      </dgm:t>
    </dgm:pt>
    <dgm:pt modelId="{B0E0DFDB-4B5A-45DE-8B5E-249B44898A20}" type="parTrans" cxnId="{71743678-80AF-442F-B9D9-F4A7209985FE}">
      <dgm:prSet/>
      <dgm:spPr/>
      <dgm:t>
        <a:bodyPr/>
        <a:lstStyle/>
        <a:p>
          <a:endParaRPr lang="en-US"/>
        </a:p>
      </dgm:t>
    </dgm:pt>
    <dgm:pt modelId="{C91A710C-5020-4DA6-9284-729965B5CA5D}" type="sibTrans" cxnId="{71743678-80AF-442F-B9D9-F4A7209985FE}">
      <dgm:prSet/>
      <dgm:spPr/>
      <dgm:t>
        <a:bodyPr/>
        <a:lstStyle/>
        <a:p>
          <a:endParaRPr lang="en-US"/>
        </a:p>
      </dgm:t>
    </dgm:pt>
    <dgm:pt modelId="{328B2072-2076-4B04-8B4C-82389E6861B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Windows Server 2008 Service Pack 1 (SP1) or later </a:t>
          </a:r>
          <a:endParaRPr lang="en-US" sz="2000" dirty="0"/>
        </a:p>
      </dgm:t>
    </dgm:pt>
    <dgm:pt modelId="{6CBD40C2-582A-4E88-87BC-351152D70A80}" type="parTrans" cxnId="{16C7C9E6-49BA-40A0-80E4-5D173DBF0F58}">
      <dgm:prSet/>
      <dgm:spPr/>
      <dgm:t>
        <a:bodyPr/>
        <a:lstStyle/>
        <a:p>
          <a:endParaRPr lang="en-US"/>
        </a:p>
      </dgm:t>
    </dgm:pt>
    <dgm:pt modelId="{E249E5DB-6CE0-4934-9278-5297757564EF}" type="sibTrans" cxnId="{16C7C9E6-49BA-40A0-80E4-5D173DBF0F58}">
      <dgm:prSet/>
      <dgm:spPr/>
      <dgm:t>
        <a:bodyPr/>
        <a:lstStyle/>
        <a:p>
          <a:endParaRPr lang="en-US"/>
        </a:p>
      </dgm:t>
    </dgm:pt>
    <dgm:pt modelId="{C46F0FD2-0632-4D5A-AECD-93484FEC9E51}">
      <dgm:prSet phldrT="[Text]"/>
      <dgm:spPr/>
      <dgm:t>
        <a:bodyPr/>
        <a:lstStyle/>
        <a:p>
          <a:r>
            <a:rPr lang="en-US" dirty="0">
              <a:solidFill>
                <a:srgbClr val="B83C3F"/>
              </a:solidFill>
            </a:rPr>
            <a:t>Linux</a:t>
          </a:r>
        </a:p>
      </dgm:t>
    </dgm:pt>
    <dgm:pt modelId="{71EA9E5C-C010-4DAF-B839-02E6832F9508}" type="parTrans" cxnId="{44B86B79-0B23-4105-83FD-AFF9EDEDF325}">
      <dgm:prSet/>
      <dgm:spPr/>
      <dgm:t>
        <a:bodyPr/>
        <a:lstStyle/>
        <a:p>
          <a:endParaRPr lang="en-US"/>
        </a:p>
      </dgm:t>
    </dgm:pt>
    <dgm:pt modelId="{3090C331-0E71-40C8-A78D-34447E661FA1}" type="sibTrans" cxnId="{44B86B79-0B23-4105-83FD-AFF9EDEDF325}">
      <dgm:prSet/>
      <dgm:spPr/>
      <dgm:t>
        <a:bodyPr/>
        <a:lstStyle/>
        <a:p>
          <a:endParaRPr lang="en-US"/>
        </a:p>
      </dgm:t>
    </dgm:pt>
    <dgm:pt modelId="{2E89C182-5DE9-4779-A6DD-597FD853D08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Amazon Linux 2012.09 to 2015.09 (x86/x64)</a:t>
          </a:r>
          <a:endParaRPr lang="en-US" sz="2000" dirty="0"/>
        </a:p>
      </dgm:t>
    </dgm:pt>
    <dgm:pt modelId="{92B76143-1EC7-45DE-9B4D-54378A99F2D9}" type="parTrans" cxnId="{04EF0B20-E38D-46F9-90A3-65769597544A}">
      <dgm:prSet/>
      <dgm:spPr/>
      <dgm:t>
        <a:bodyPr/>
        <a:lstStyle/>
        <a:p>
          <a:endParaRPr lang="en-US"/>
        </a:p>
      </dgm:t>
    </dgm:pt>
    <dgm:pt modelId="{683FE2A8-3883-448D-81A0-204B74FD1D24}" type="sibTrans" cxnId="{04EF0B20-E38D-46F9-90A3-65769597544A}">
      <dgm:prSet/>
      <dgm:spPr/>
      <dgm:t>
        <a:bodyPr/>
        <a:lstStyle/>
        <a:p>
          <a:endParaRPr lang="en-US"/>
        </a:p>
      </dgm:t>
    </dgm:pt>
    <dgm:pt modelId="{AAF80DEB-F5D3-4426-934F-7A7E3905BE0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Windows 7 SP1 and later.</a:t>
          </a:r>
          <a:endParaRPr lang="en-US" sz="2000" dirty="0"/>
        </a:p>
      </dgm:t>
    </dgm:pt>
    <dgm:pt modelId="{C9945F5A-5A58-49AF-B9AF-122A4EDA6510}" type="parTrans" cxnId="{AE374C83-DE70-45F6-9C65-8BBB1B4F0E96}">
      <dgm:prSet/>
      <dgm:spPr/>
      <dgm:t>
        <a:bodyPr/>
        <a:lstStyle/>
        <a:p>
          <a:endParaRPr lang="en-US"/>
        </a:p>
      </dgm:t>
    </dgm:pt>
    <dgm:pt modelId="{FEC214AD-9E7A-4763-A066-AB3D2EC445AD}" type="sibTrans" cxnId="{AE374C83-DE70-45F6-9C65-8BBB1B4F0E96}">
      <dgm:prSet/>
      <dgm:spPr/>
      <dgm:t>
        <a:bodyPr/>
        <a:lstStyle/>
        <a:p>
          <a:endParaRPr lang="en-US"/>
        </a:p>
      </dgm:t>
    </dgm:pt>
    <dgm:pt modelId="{36A87911-2D9A-416B-B14A-C07B1210FC02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CentOS Linux 5, 6, and 7 (x86/x64) </a:t>
          </a:r>
          <a:endParaRPr lang="en-US" sz="2000" dirty="0"/>
        </a:p>
      </dgm:t>
    </dgm:pt>
    <dgm:pt modelId="{F3E6F62C-0B46-4823-8746-1EC6B5EF589D}" type="parTrans" cxnId="{EB118BAB-7FCC-47D0-B5A8-A1079D4ABB70}">
      <dgm:prSet/>
      <dgm:spPr/>
      <dgm:t>
        <a:bodyPr/>
        <a:lstStyle/>
        <a:p>
          <a:endParaRPr lang="en-US"/>
        </a:p>
      </dgm:t>
    </dgm:pt>
    <dgm:pt modelId="{518FC362-9354-4025-8A1A-E4C52E6430BC}" type="sibTrans" cxnId="{EB118BAB-7FCC-47D0-B5A8-A1079D4ABB70}">
      <dgm:prSet/>
      <dgm:spPr/>
      <dgm:t>
        <a:bodyPr/>
        <a:lstStyle/>
        <a:p>
          <a:endParaRPr lang="en-US"/>
        </a:p>
      </dgm:t>
    </dgm:pt>
    <dgm:pt modelId="{8724E60E-6CD1-4378-9FF1-87FC119C554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Oracle Linux 5, 6, and 7 (x86/x64) </a:t>
          </a:r>
          <a:endParaRPr lang="en-US" sz="2000" dirty="0"/>
        </a:p>
      </dgm:t>
    </dgm:pt>
    <dgm:pt modelId="{F3C43EAC-274D-463B-8667-4082601405AE}" type="parTrans" cxnId="{81C8F3A5-0130-4D14-B9F6-451EEE9F0758}">
      <dgm:prSet/>
      <dgm:spPr/>
      <dgm:t>
        <a:bodyPr/>
        <a:lstStyle/>
        <a:p>
          <a:endParaRPr lang="en-US"/>
        </a:p>
      </dgm:t>
    </dgm:pt>
    <dgm:pt modelId="{A471A30D-1C21-4E02-9ECF-96A3294D3751}" type="sibTrans" cxnId="{81C8F3A5-0130-4D14-B9F6-451EEE9F0758}">
      <dgm:prSet/>
      <dgm:spPr/>
      <dgm:t>
        <a:bodyPr/>
        <a:lstStyle/>
        <a:p>
          <a:endParaRPr lang="en-US"/>
        </a:p>
      </dgm:t>
    </dgm:pt>
    <dgm:pt modelId="{A4716842-6FF9-4E85-9853-48D5249CA66F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Red Hat Enterprise Linux Server 5, 6 and 7 (x86/x64)</a:t>
          </a:r>
          <a:endParaRPr lang="en-US" sz="4000" dirty="0"/>
        </a:p>
      </dgm:t>
    </dgm:pt>
    <dgm:pt modelId="{E9872198-1A28-495C-BCA7-AABD2FFE57A2}" type="parTrans" cxnId="{DC05388B-96BD-4ED8-8773-AE0BBE24E123}">
      <dgm:prSet/>
      <dgm:spPr/>
      <dgm:t>
        <a:bodyPr/>
        <a:lstStyle/>
        <a:p>
          <a:endParaRPr lang="en-US"/>
        </a:p>
      </dgm:t>
    </dgm:pt>
    <dgm:pt modelId="{A66FC90B-F72F-4573-B710-281229B46E0B}" type="sibTrans" cxnId="{DC05388B-96BD-4ED8-8773-AE0BBE24E123}">
      <dgm:prSet/>
      <dgm:spPr/>
      <dgm:t>
        <a:bodyPr/>
        <a:lstStyle/>
        <a:p>
          <a:endParaRPr lang="en-US"/>
        </a:p>
      </dgm:t>
    </dgm:pt>
    <dgm:pt modelId="{675E769F-1ED2-429C-8F40-5334ABC0CEB4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Debian GNU/Linux 6, 7, and 8 (x86/x64)</a:t>
          </a:r>
          <a:endParaRPr lang="en-US" sz="2000" dirty="0"/>
        </a:p>
      </dgm:t>
    </dgm:pt>
    <dgm:pt modelId="{49D6D32E-621B-4624-ABF4-940833DE6AC1}" type="parTrans" cxnId="{5E539C38-BE15-42C6-A799-8714EFD5997A}">
      <dgm:prSet/>
      <dgm:spPr/>
      <dgm:t>
        <a:bodyPr/>
        <a:lstStyle/>
        <a:p>
          <a:endParaRPr lang="en-US"/>
        </a:p>
      </dgm:t>
    </dgm:pt>
    <dgm:pt modelId="{9FA7CD2E-287A-4A93-B452-14C4C05832B3}" type="sibTrans" cxnId="{5E539C38-BE15-42C6-A799-8714EFD5997A}">
      <dgm:prSet/>
      <dgm:spPr/>
      <dgm:t>
        <a:bodyPr/>
        <a:lstStyle/>
        <a:p>
          <a:endParaRPr lang="en-US"/>
        </a:p>
      </dgm:t>
    </dgm:pt>
    <dgm:pt modelId="{C2FE50B2-2460-42FF-B799-7EABD3583BC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Ubuntu 12.04 LTS, 14.04 LTS, 16.04 LTS (x86/x64)</a:t>
          </a:r>
          <a:endParaRPr lang="en-US" sz="2000" dirty="0"/>
        </a:p>
      </dgm:t>
    </dgm:pt>
    <dgm:pt modelId="{12913C46-8546-4E16-908A-1C88FFDEACDD}" type="parTrans" cxnId="{46F68AC1-BBA5-421B-9549-1A8A66DF7304}">
      <dgm:prSet/>
      <dgm:spPr/>
      <dgm:t>
        <a:bodyPr/>
        <a:lstStyle/>
        <a:p>
          <a:endParaRPr lang="en-US"/>
        </a:p>
      </dgm:t>
    </dgm:pt>
    <dgm:pt modelId="{72C8DF1D-A5F5-45FB-8D04-33F894FD53A8}" type="sibTrans" cxnId="{46F68AC1-BBA5-421B-9549-1A8A66DF7304}">
      <dgm:prSet/>
      <dgm:spPr/>
      <dgm:t>
        <a:bodyPr/>
        <a:lstStyle/>
        <a:p>
          <a:endParaRPr lang="en-US"/>
        </a:p>
      </dgm:t>
    </dgm:pt>
    <dgm:pt modelId="{6F8928EA-24D1-4325-A7DF-D1FFB3DD97B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01406F"/>
        </a:solidFill>
      </dgm:spPr>
      <dgm:t>
        <a:bodyPr/>
        <a:lstStyle/>
        <a:p>
          <a:r>
            <a:rPr lang="en-IN" sz="2000" dirty="0"/>
            <a:t>SUSE Linux Enterprise Server 11 and 12 (x86/x64)  </a:t>
          </a:r>
          <a:r>
            <a:rPr lang="en-IN" sz="1600" dirty="0"/>
            <a:t> </a:t>
          </a:r>
          <a:endParaRPr lang="en-US" sz="1600" dirty="0"/>
        </a:p>
      </dgm:t>
    </dgm:pt>
    <dgm:pt modelId="{F58D75F4-21FF-4057-8DB3-9E53D539B1BC}" type="parTrans" cxnId="{8226C22E-69FC-40F5-B960-5D0E04CD1E8D}">
      <dgm:prSet/>
      <dgm:spPr/>
      <dgm:t>
        <a:bodyPr/>
        <a:lstStyle/>
        <a:p>
          <a:endParaRPr lang="en-US"/>
        </a:p>
      </dgm:t>
    </dgm:pt>
    <dgm:pt modelId="{E549F915-2794-4D83-83E1-844BEF5EC947}" type="sibTrans" cxnId="{8226C22E-69FC-40F5-B960-5D0E04CD1E8D}">
      <dgm:prSet/>
      <dgm:spPr/>
      <dgm:t>
        <a:bodyPr/>
        <a:lstStyle/>
        <a:p>
          <a:endParaRPr lang="en-US"/>
        </a:p>
      </dgm:t>
    </dgm:pt>
    <dgm:pt modelId="{68BA2C93-1F10-4DA0-8155-316212375F39}" type="pres">
      <dgm:prSet presAssocID="{30684875-CD36-4FE2-9D89-88AA23204BB2}" presName="Name0" presStyleCnt="0">
        <dgm:presLayoutVars>
          <dgm:dir/>
          <dgm:animLvl val="lvl"/>
          <dgm:resizeHandles val="exact"/>
        </dgm:presLayoutVars>
      </dgm:prSet>
      <dgm:spPr/>
    </dgm:pt>
    <dgm:pt modelId="{8FFE4416-6DC2-4880-A05C-215172931462}" type="pres">
      <dgm:prSet presAssocID="{41C27E11-1B3E-41D0-80A6-1C335CD64E33}" presName="linNode" presStyleCnt="0"/>
      <dgm:spPr/>
    </dgm:pt>
    <dgm:pt modelId="{28F8B4F2-7CA5-40D9-B3E6-A3639CECC2CD}" type="pres">
      <dgm:prSet presAssocID="{41C27E11-1B3E-41D0-80A6-1C335CD64E33}" presName="parTx" presStyleLbl="revTx" presStyleIdx="0" presStyleCnt="2">
        <dgm:presLayoutVars>
          <dgm:chMax val="1"/>
          <dgm:bulletEnabled val="1"/>
        </dgm:presLayoutVars>
      </dgm:prSet>
      <dgm:spPr/>
    </dgm:pt>
    <dgm:pt modelId="{074917FC-FCBE-47DF-A707-33FE18F2FF63}" type="pres">
      <dgm:prSet presAssocID="{41C27E11-1B3E-41D0-80A6-1C335CD64E33}" presName="bracket" presStyleLbl="parChTrans1D1" presStyleIdx="0" presStyleCnt="2"/>
      <dgm:spPr/>
    </dgm:pt>
    <dgm:pt modelId="{46D2D56B-A995-460C-8FA3-FB550E70F3AB}" type="pres">
      <dgm:prSet presAssocID="{41C27E11-1B3E-41D0-80A6-1C335CD64E33}" presName="spH" presStyleCnt="0"/>
      <dgm:spPr/>
    </dgm:pt>
    <dgm:pt modelId="{FE483226-16F4-4129-8ABF-40BBE5AD7421}" type="pres">
      <dgm:prSet presAssocID="{41C27E11-1B3E-41D0-80A6-1C335CD64E33}" presName="desTx" presStyleLbl="node1" presStyleIdx="0" presStyleCnt="2">
        <dgm:presLayoutVars>
          <dgm:bulletEnabled val="1"/>
        </dgm:presLayoutVars>
      </dgm:prSet>
      <dgm:spPr/>
    </dgm:pt>
    <dgm:pt modelId="{671CC15A-A13F-4011-93BA-3BF7E6468EF9}" type="pres">
      <dgm:prSet presAssocID="{C91A710C-5020-4DA6-9284-729965B5CA5D}" presName="spV" presStyleCnt="0"/>
      <dgm:spPr/>
    </dgm:pt>
    <dgm:pt modelId="{3555969E-A059-4ACF-9727-2BBC7C2E2860}" type="pres">
      <dgm:prSet presAssocID="{C46F0FD2-0632-4D5A-AECD-93484FEC9E51}" presName="linNode" presStyleCnt="0"/>
      <dgm:spPr/>
    </dgm:pt>
    <dgm:pt modelId="{C2E012FD-3327-41E5-9EB3-21CE71F785F4}" type="pres">
      <dgm:prSet presAssocID="{C46F0FD2-0632-4D5A-AECD-93484FEC9E51}" presName="parTx" presStyleLbl="revTx" presStyleIdx="1" presStyleCnt="2">
        <dgm:presLayoutVars>
          <dgm:chMax val="1"/>
          <dgm:bulletEnabled val="1"/>
        </dgm:presLayoutVars>
      </dgm:prSet>
      <dgm:spPr/>
    </dgm:pt>
    <dgm:pt modelId="{F3B61B69-63CF-4C28-BCDC-EE5034FE3908}" type="pres">
      <dgm:prSet presAssocID="{C46F0FD2-0632-4D5A-AECD-93484FEC9E51}" presName="bracket" presStyleLbl="parChTrans1D1" presStyleIdx="1" presStyleCnt="2"/>
      <dgm:spPr/>
    </dgm:pt>
    <dgm:pt modelId="{CFD860C5-BCCA-49EC-9074-983B083E53F1}" type="pres">
      <dgm:prSet presAssocID="{C46F0FD2-0632-4D5A-AECD-93484FEC9E51}" presName="spH" presStyleCnt="0"/>
      <dgm:spPr/>
    </dgm:pt>
    <dgm:pt modelId="{E53F9A2C-1E7E-4DB6-B025-46364B9A6504}" type="pres">
      <dgm:prSet presAssocID="{C46F0FD2-0632-4D5A-AECD-93484FEC9E51}" presName="desTx" presStyleLbl="node1" presStyleIdx="1" presStyleCnt="2">
        <dgm:presLayoutVars>
          <dgm:bulletEnabled val="1"/>
        </dgm:presLayoutVars>
      </dgm:prSet>
      <dgm:spPr/>
    </dgm:pt>
  </dgm:ptLst>
  <dgm:cxnLst>
    <dgm:cxn modelId="{3AB70111-9744-43A1-A15F-AC2AAEAC7AC7}" type="presOf" srcId="{328B2072-2076-4B04-8B4C-82389E6861BD}" destId="{FE483226-16F4-4129-8ABF-40BBE5AD7421}" srcOrd="0" destOrd="0" presId="urn:diagrams.loki3.com/BracketList"/>
    <dgm:cxn modelId="{3530EF1A-F816-4C44-BB46-F52765EAB333}" type="presOf" srcId="{8724E60E-6CD1-4378-9FF1-87FC119C5543}" destId="{E53F9A2C-1E7E-4DB6-B025-46364B9A6504}" srcOrd="0" destOrd="2" presId="urn:diagrams.loki3.com/BracketList"/>
    <dgm:cxn modelId="{04EF0B20-E38D-46F9-90A3-65769597544A}" srcId="{C46F0FD2-0632-4D5A-AECD-93484FEC9E51}" destId="{2E89C182-5DE9-4779-A6DD-597FD853D087}" srcOrd="0" destOrd="0" parTransId="{92B76143-1EC7-45DE-9B4D-54378A99F2D9}" sibTransId="{683FE2A8-3883-448D-81A0-204B74FD1D24}"/>
    <dgm:cxn modelId="{DA3C212B-D904-4A16-87FB-153B81895F34}" type="presOf" srcId="{36A87911-2D9A-416B-B14A-C07B1210FC02}" destId="{E53F9A2C-1E7E-4DB6-B025-46364B9A6504}" srcOrd="0" destOrd="1" presId="urn:diagrams.loki3.com/BracketList"/>
    <dgm:cxn modelId="{8226C22E-69FC-40F5-B960-5D0E04CD1E8D}" srcId="{C46F0FD2-0632-4D5A-AECD-93484FEC9E51}" destId="{6F8928EA-24D1-4325-A7DF-D1FFB3DD97BA}" srcOrd="6" destOrd="0" parTransId="{F58D75F4-21FF-4057-8DB3-9E53D539B1BC}" sibTransId="{E549F915-2794-4D83-83E1-844BEF5EC947}"/>
    <dgm:cxn modelId="{2E534B31-3E87-40EE-93F0-E1E2B041B346}" type="presOf" srcId="{2E89C182-5DE9-4779-A6DD-597FD853D087}" destId="{E53F9A2C-1E7E-4DB6-B025-46364B9A6504}" srcOrd="0" destOrd="0" presId="urn:diagrams.loki3.com/BracketList"/>
    <dgm:cxn modelId="{001D1234-D37F-465F-A5CC-7B4B3D6289CD}" type="presOf" srcId="{41C27E11-1B3E-41D0-80A6-1C335CD64E33}" destId="{28F8B4F2-7CA5-40D9-B3E6-A3639CECC2CD}" srcOrd="0" destOrd="0" presId="urn:diagrams.loki3.com/BracketList"/>
    <dgm:cxn modelId="{5E539C38-BE15-42C6-A799-8714EFD5997A}" srcId="{C46F0FD2-0632-4D5A-AECD-93484FEC9E51}" destId="{675E769F-1ED2-429C-8F40-5334ABC0CEB4}" srcOrd="4" destOrd="0" parTransId="{49D6D32E-621B-4624-ABF4-940833DE6AC1}" sibTransId="{9FA7CD2E-287A-4A93-B452-14C4C05832B3}"/>
    <dgm:cxn modelId="{D4EACD3C-AFAD-4A51-8106-27256CC8B7CD}" type="presOf" srcId="{6F8928EA-24D1-4325-A7DF-D1FFB3DD97BA}" destId="{E53F9A2C-1E7E-4DB6-B025-46364B9A6504}" srcOrd="0" destOrd="6" presId="urn:diagrams.loki3.com/BracketList"/>
    <dgm:cxn modelId="{BEFF696F-23CF-4610-8323-A25B95414E34}" type="presOf" srcId="{30684875-CD36-4FE2-9D89-88AA23204BB2}" destId="{68BA2C93-1F10-4DA0-8155-316212375F39}" srcOrd="0" destOrd="0" presId="urn:diagrams.loki3.com/BracketList"/>
    <dgm:cxn modelId="{71743678-80AF-442F-B9D9-F4A7209985FE}" srcId="{30684875-CD36-4FE2-9D89-88AA23204BB2}" destId="{41C27E11-1B3E-41D0-80A6-1C335CD64E33}" srcOrd="0" destOrd="0" parTransId="{B0E0DFDB-4B5A-45DE-8B5E-249B44898A20}" sibTransId="{C91A710C-5020-4DA6-9284-729965B5CA5D}"/>
    <dgm:cxn modelId="{44B86B79-0B23-4105-83FD-AFF9EDEDF325}" srcId="{30684875-CD36-4FE2-9D89-88AA23204BB2}" destId="{C46F0FD2-0632-4D5A-AECD-93484FEC9E51}" srcOrd="1" destOrd="0" parTransId="{71EA9E5C-C010-4DAF-B839-02E6832F9508}" sibTransId="{3090C331-0E71-40C8-A78D-34447E661FA1}"/>
    <dgm:cxn modelId="{1FCAED80-2F93-4465-BC5D-A8ABE577FB20}" type="presOf" srcId="{C2FE50B2-2460-42FF-B799-7EABD3583BC1}" destId="{E53F9A2C-1E7E-4DB6-B025-46364B9A6504}" srcOrd="0" destOrd="5" presId="urn:diagrams.loki3.com/BracketList"/>
    <dgm:cxn modelId="{AE374C83-DE70-45F6-9C65-8BBB1B4F0E96}" srcId="{41C27E11-1B3E-41D0-80A6-1C335CD64E33}" destId="{AAF80DEB-F5D3-4426-934F-7A7E3905BE0D}" srcOrd="1" destOrd="0" parTransId="{C9945F5A-5A58-49AF-B9AF-122A4EDA6510}" sibTransId="{FEC214AD-9E7A-4763-A066-AB3D2EC445AD}"/>
    <dgm:cxn modelId="{DC05388B-96BD-4ED8-8773-AE0BBE24E123}" srcId="{C46F0FD2-0632-4D5A-AECD-93484FEC9E51}" destId="{A4716842-6FF9-4E85-9853-48D5249CA66F}" srcOrd="3" destOrd="0" parTransId="{E9872198-1A28-495C-BCA7-AABD2FFE57A2}" sibTransId="{A66FC90B-F72F-4573-B710-281229B46E0B}"/>
    <dgm:cxn modelId="{73ED728E-A505-4C9A-8D4D-27BE67332519}" type="presOf" srcId="{675E769F-1ED2-429C-8F40-5334ABC0CEB4}" destId="{E53F9A2C-1E7E-4DB6-B025-46364B9A6504}" srcOrd="0" destOrd="4" presId="urn:diagrams.loki3.com/BracketList"/>
    <dgm:cxn modelId="{81C8F3A5-0130-4D14-B9F6-451EEE9F0758}" srcId="{C46F0FD2-0632-4D5A-AECD-93484FEC9E51}" destId="{8724E60E-6CD1-4378-9FF1-87FC119C5543}" srcOrd="2" destOrd="0" parTransId="{F3C43EAC-274D-463B-8667-4082601405AE}" sibTransId="{A471A30D-1C21-4E02-9ECF-96A3294D3751}"/>
    <dgm:cxn modelId="{5BAB79A8-114D-43BC-B3DA-D13D1CE63C98}" type="presOf" srcId="{AAF80DEB-F5D3-4426-934F-7A7E3905BE0D}" destId="{FE483226-16F4-4129-8ABF-40BBE5AD7421}" srcOrd="0" destOrd="1" presId="urn:diagrams.loki3.com/BracketList"/>
    <dgm:cxn modelId="{EB118BAB-7FCC-47D0-B5A8-A1079D4ABB70}" srcId="{C46F0FD2-0632-4D5A-AECD-93484FEC9E51}" destId="{36A87911-2D9A-416B-B14A-C07B1210FC02}" srcOrd="1" destOrd="0" parTransId="{F3E6F62C-0B46-4823-8746-1EC6B5EF589D}" sibTransId="{518FC362-9354-4025-8A1A-E4C52E6430BC}"/>
    <dgm:cxn modelId="{D543DDAF-BE69-4270-BBB6-6C7581B9A4CA}" type="presOf" srcId="{A4716842-6FF9-4E85-9853-48D5249CA66F}" destId="{E53F9A2C-1E7E-4DB6-B025-46364B9A6504}" srcOrd="0" destOrd="3" presId="urn:diagrams.loki3.com/BracketList"/>
    <dgm:cxn modelId="{46F68AC1-BBA5-421B-9549-1A8A66DF7304}" srcId="{C46F0FD2-0632-4D5A-AECD-93484FEC9E51}" destId="{C2FE50B2-2460-42FF-B799-7EABD3583BC1}" srcOrd="5" destOrd="0" parTransId="{12913C46-8546-4E16-908A-1C88FFDEACDD}" sibTransId="{72C8DF1D-A5F5-45FB-8D04-33F894FD53A8}"/>
    <dgm:cxn modelId="{528382DF-2DDA-47B1-BB5C-0894708765AC}" type="presOf" srcId="{C46F0FD2-0632-4D5A-AECD-93484FEC9E51}" destId="{C2E012FD-3327-41E5-9EB3-21CE71F785F4}" srcOrd="0" destOrd="0" presId="urn:diagrams.loki3.com/BracketList"/>
    <dgm:cxn modelId="{16C7C9E6-49BA-40A0-80E4-5D173DBF0F58}" srcId="{41C27E11-1B3E-41D0-80A6-1C335CD64E33}" destId="{328B2072-2076-4B04-8B4C-82389E6861BD}" srcOrd="0" destOrd="0" parTransId="{6CBD40C2-582A-4E88-87BC-351152D70A80}" sibTransId="{E249E5DB-6CE0-4934-9278-5297757564EF}"/>
    <dgm:cxn modelId="{2F971C61-378C-44B4-A51C-B2E71DD33D94}" type="presParOf" srcId="{68BA2C93-1F10-4DA0-8155-316212375F39}" destId="{8FFE4416-6DC2-4880-A05C-215172931462}" srcOrd="0" destOrd="0" presId="urn:diagrams.loki3.com/BracketList"/>
    <dgm:cxn modelId="{204BE026-CA78-4CB1-A53F-0BEF4D9277B8}" type="presParOf" srcId="{8FFE4416-6DC2-4880-A05C-215172931462}" destId="{28F8B4F2-7CA5-40D9-B3E6-A3639CECC2CD}" srcOrd="0" destOrd="0" presId="urn:diagrams.loki3.com/BracketList"/>
    <dgm:cxn modelId="{3093F490-429C-4283-8E40-38FD4DA8C480}" type="presParOf" srcId="{8FFE4416-6DC2-4880-A05C-215172931462}" destId="{074917FC-FCBE-47DF-A707-33FE18F2FF63}" srcOrd="1" destOrd="0" presId="urn:diagrams.loki3.com/BracketList"/>
    <dgm:cxn modelId="{67772CB4-D486-45BA-94EF-A478A08A5611}" type="presParOf" srcId="{8FFE4416-6DC2-4880-A05C-215172931462}" destId="{46D2D56B-A995-460C-8FA3-FB550E70F3AB}" srcOrd="2" destOrd="0" presId="urn:diagrams.loki3.com/BracketList"/>
    <dgm:cxn modelId="{4637B30F-5AC6-4A6A-9474-D12392D93A8A}" type="presParOf" srcId="{8FFE4416-6DC2-4880-A05C-215172931462}" destId="{FE483226-16F4-4129-8ABF-40BBE5AD7421}" srcOrd="3" destOrd="0" presId="urn:diagrams.loki3.com/BracketList"/>
    <dgm:cxn modelId="{323F24FE-82C1-4BAE-91B3-C6ABF373D4F9}" type="presParOf" srcId="{68BA2C93-1F10-4DA0-8155-316212375F39}" destId="{671CC15A-A13F-4011-93BA-3BF7E6468EF9}" srcOrd="1" destOrd="0" presId="urn:diagrams.loki3.com/BracketList"/>
    <dgm:cxn modelId="{A7DE7EFE-0806-4CB3-987E-0BC1E247222B}" type="presParOf" srcId="{68BA2C93-1F10-4DA0-8155-316212375F39}" destId="{3555969E-A059-4ACF-9727-2BBC7C2E2860}" srcOrd="2" destOrd="0" presId="urn:diagrams.loki3.com/BracketList"/>
    <dgm:cxn modelId="{931A288B-A7D7-4C4F-8625-7FAED69832FC}" type="presParOf" srcId="{3555969E-A059-4ACF-9727-2BBC7C2E2860}" destId="{C2E012FD-3327-41E5-9EB3-21CE71F785F4}" srcOrd="0" destOrd="0" presId="urn:diagrams.loki3.com/BracketList"/>
    <dgm:cxn modelId="{938BD739-0AF8-40B3-9F4C-8BFDAA417606}" type="presParOf" srcId="{3555969E-A059-4ACF-9727-2BBC7C2E2860}" destId="{F3B61B69-63CF-4C28-BCDC-EE5034FE3908}" srcOrd="1" destOrd="0" presId="urn:diagrams.loki3.com/BracketList"/>
    <dgm:cxn modelId="{DCA95D34-B858-469B-A41A-D1D01C21FB4B}" type="presParOf" srcId="{3555969E-A059-4ACF-9727-2BBC7C2E2860}" destId="{CFD860C5-BCCA-49EC-9074-983B083E53F1}" srcOrd="2" destOrd="0" presId="urn:diagrams.loki3.com/BracketList"/>
    <dgm:cxn modelId="{2DD4B23A-E39D-4446-B801-12AE9ECCF9E6}" type="presParOf" srcId="{3555969E-A059-4ACF-9727-2BBC7C2E2860}" destId="{E53F9A2C-1E7E-4DB6-B025-46364B9A650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8B4F2-7CA5-40D9-B3E6-A3639CECC2CD}">
      <dsp:nvSpPr>
        <dsp:cNvPr id="0" name=""/>
        <dsp:cNvSpPr/>
      </dsp:nvSpPr>
      <dsp:spPr>
        <a:xfrm>
          <a:off x="0" y="1577133"/>
          <a:ext cx="2132495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B83C3F"/>
              </a:solidFill>
            </a:rPr>
            <a:t>Windows</a:t>
          </a:r>
        </a:p>
      </dsp:txBody>
      <dsp:txXfrm>
        <a:off x="0" y="1577133"/>
        <a:ext cx="2132495" cy="673200"/>
      </dsp:txXfrm>
    </dsp:sp>
    <dsp:sp modelId="{074917FC-FCBE-47DF-A707-33FE18F2FF63}">
      <dsp:nvSpPr>
        <dsp:cNvPr id="0" name=""/>
        <dsp:cNvSpPr/>
      </dsp:nvSpPr>
      <dsp:spPr>
        <a:xfrm>
          <a:off x="2132495" y="1366758"/>
          <a:ext cx="426499" cy="10939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83226-16F4-4129-8ABF-40BBE5AD7421}">
      <dsp:nvSpPr>
        <dsp:cNvPr id="0" name=""/>
        <dsp:cNvSpPr/>
      </dsp:nvSpPr>
      <dsp:spPr>
        <a:xfrm>
          <a:off x="2729594" y="1366758"/>
          <a:ext cx="5800388" cy="1093950"/>
        </a:xfrm>
        <a:prstGeom prst="rect">
          <a:avLst/>
        </a:prstGeom>
        <a:solidFill>
          <a:srgbClr val="01406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Via Agent Install (Manual)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Azure Automation DSC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ARM Template with Azure Stack</a:t>
          </a:r>
        </a:p>
      </dsp:txBody>
      <dsp:txXfrm>
        <a:off x="2729594" y="1366758"/>
        <a:ext cx="5800388" cy="1093950"/>
      </dsp:txXfrm>
    </dsp:sp>
    <dsp:sp modelId="{ACBCF9C5-8EB5-4B61-8D71-AD22E5F43C18}">
      <dsp:nvSpPr>
        <dsp:cNvPr id="0" name=""/>
        <dsp:cNvSpPr/>
      </dsp:nvSpPr>
      <dsp:spPr>
        <a:xfrm>
          <a:off x="0" y="2583707"/>
          <a:ext cx="2132495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B83C3F"/>
              </a:solidFill>
            </a:rPr>
            <a:t>Linux</a:t>
          </a:r>
        </a:p>
      </dsp:txBody>
      <dsp:txXfrm>
        <a:off x="0" y="2583707"/>
        <a:ext cx="2132495" cy="673200"/>
      </dsp:txXfrm>
    </dsp:sp>
    <dsp:sp modelId="{E3D99CF2-9C60-49D9-A152-34C0E2D3A3A9}">
      <dsp:nvSpPr>
        <dsp:cNvPr id="0" name=""/>
        <dsp:cNvSpPr/>
      </dsp:nvSpPr>
      <dsp:spPr>
        <a:xfrm>
          <a:off x="2132495" y="2583108"/>
          <a:ext cx="426499" cy="673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D4665-B26E-4673-A8A7-ACB93737213F}">
      <dsp:nvSpPr>
        <dsp:cNvPr id="0" name=""/>
        <dsp:cNvSpPr/>
      </dsp:nvSpPr>
      <dsp:spPr>
        <a:xfrm>
          <a:off x="2729594" y="2583108"/>
          <a:ext cx="5800388" cy="673200"/>
        </a:xfrm>
        <a:prstGeom prst="rect">
          <a:avLst/>
        </a:prstGeom>
        <a:solidFill>
          <a:srgbClr val="01406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Via Agent Install (Manual)</a:t>
          </a:r>
          <a:endParaRPr lang="en-US" sz="2000" kern="1200" dirty="0"/>
        </a:p>
      </dsp:txBody>
      <dsp:txXfrm>
        <a:off x="2729594" y="2583108"/>
        <a:ext cx="5800388" cy="673200"/>
      </dsp:txXfrm>
    </dsp:sp>
    <dsp:sp modelId="{C2E012FD-3327-41E5-9EB3-21CE71F785F4}">
      <dsp:nvSpPr>
        <dsp:cNvPr id="0" name=""/>
        <dsp:cNvSpPr/>
      </dsp:nvSpPr>
      <dsp:spPr>
        <a:xfrm>
          <a:off x="0" y="3378708"/>
          <a:ext cx="2132495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B83C3F"/>
              </a:solidFill>
            </a:rPr>
            <a:t>SCOM</a:t>
          </a:r>
        </a:p>
      </dsp:txBody>
      <dsp:txXfrm>
        <a:off x="0" y="3378708"/>
        <a:ext cx="2132495" cy="673200"/>
      </dsp:txXfrm>
    </dsp:sp>
    <dsp:sp modelId="{F3B61B69-63CF-4C28-BCDC-EE5034FE3908}">
      <dsp:nvSpPr>
        <dsp:cNvPr id="0" name=""/>
        <dsp:cNvSpPr/>
      </dsp:nvSpPr>
      <dsp:spPr>
        <a:xfrm>
          <a:off x="2132495" y="3378708"/>
          <a:ext cx="426499" cy="673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9A2C-1E7E-4DB6-B025-46364B9A6504}">
      <dsp:nvSpPr>
        <dsp:cNvPr id="0" name=""/>
        <dsp:cNvSpPr/>
      </dsp:nvSpPr>
      <dsp:spPr>
        <a:xfrm>
          <a:off x="2729594" y="3378708"/>
          <a:ext cx="5800388" cy="673200"/>
        </a:xfrm>
        <a:prstGeom prst="rect">
          <a:avLst/>
        </a:prstGeom>
        <a:solidFill>
          <a:srgbClr val="01406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Integrate Operation Manager with Log Analytics</a:t>
          </a:r>
        </a:p>
      </dsp:txBody>
      <dsp:txXfrm>
        <a:off x="2729594" y="3378708"/>
        <a:ext cx="5800388" cy="673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8B4F2-7CA5-40D9-B3E6-A3639CECC2CD}">
      <dsp:nvSpPr>
        <dsp:cNvPr id="0" name=""/>
        <dsp:cNvSpPr/>
      </dsp:nvSpPr>
      <dsp:spPr>
        <a:xfrm>
          <a:off x="0" y="1112395"/>
          <a:ext cx="2132495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B83C3F"/>
              </a:solidFill>
            </a:rPr>
            <a:t>Windows</a:t>
          </a:r>
        </a:p>
      </dsp:txBody>
      <dsp:txXfrm>
        <a:off x="0" y="1112395"/>
        <a:ext cx="2132495" cy="673200"/>
      </dsp:txXfrm>
    </dsp:sp>
    <dsp:sp modelId="{074917FC-FCBE-47DF-A707-33FE18F2FF63}">
      <dsp:nvSpPr>
        <dsp:cNvPr id="0" name=""/>
        <dsp:cNvSpPr/>
      </dsp:nvSpPr>
      <dsp:spPr>
        <a:xfrm>
          <a:off x="2132495" y="1070321"/>
          <a:ext cx="426499" cy="7573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83226-16F4-4129-8ABF-40BBE5AD7421}">
      <dsp:nvSpPr>
        <dsp:cNvPr id="0" name=""/>
        <dsp:cNvSpPr/>
      </dsp:nvSpPr>
      <dsp:spPr>
        <a:xfrm>
          <a:off x="2729594" y="1070321"/>
          <a:ext cx="5800388" cy="757350"/>
        </a:xfrm>
        <a:prstGeom prst="rect">
          <a:avLst/>
        </a:prstGeom>
        <a:solidFill>
          <a:srgbClr val="01406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Windows Server 2008 Service Pack 1 (SP1) or later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Windows 7 SP1 and later.</a:t>
          </a:r>
          <a:endParaRPr lang="en-US" sz="2000" kern="1200" dirty="0"/>
        </a:p>
      </dsp:txBody>
      <dsp:txXfrm>
        <a:off x="2729594" y="1070321"/>
        <a:ext cx="5800388" cy="757350"/>
      </dsp:txXfrm>
    </dsp:sp>
    <dsp:sp modelId="{C2E012FD-3327-41E5-9EB3-21CE71F785F4}">
      <dsp:nvSpPr>
        <dsp:cNvPr id="0" name=""/>
        <dsp:cNvSpPr/>
      </dsp:nvSpPr>
      <dsp:spPr>
        <a:xfrm>
          <a:off x="0" y="2812608"/>
          <a:ext cx="2132495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B83C3F"/>
              </a:solidFill>
            </a:rPr>
            <a:t>Linux</a:t>
          </a:r>
        </a:p>
      </dsp:txBody>
      <dsp:txXfrm>
        <a:off x="0" y="2812608"/>
        <a:ext cx="2132495" cy="673200"/>
      </dsp:txXfrm>
    </dsp:sp>
    <dsp:sp modelId="{F3B61B69-63CF-4C28-BCDC-EE5034FE3908}">
      <dsp:nvSpPr>
        <dsp:cNvPr id="0" name=""/>
        <dsp:cNvSpPr/>
      </dsp:nvSpPr>
      <dsp:spPr>
        <a:xfrm>
          <a:off x="2132495" y="1950071"/>
          <a:ext cx="426499" cy="23982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F9A2C-1E7E-4DB6-B025-46364B9A6504}">
      <dsp:nvSpPr>
        <dsp:cNvPr id="0" name=""/>
        <dsp:cNvSpPr/>
      </dsp:nvSpPr>
      <dsp:spPr>
        <a:xfrm>
          <a:off x="2729594" y="1950071"/>
          <a:ext cx="5800388" cy="2398275"/>
        </a:xfrm>
        <a:prstGeom prst="rect">
          <a:avLst/>
        </a:prstGeom>
        <a:solidFill>
          <a:srgbClr val="01406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Amazon Linux 2012.09 to 2015.09 (x86/x64)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CentOS Linux 5, 6, and 7 (x86/x64)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Oracle Linux 5, 6, and 7 (x86/x64)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Red Hat Enterprise Linux Server 5, 6 and 7 (x86/x64)</a:t>
          </a:r>
          <a:endParaRPr lang="en-US" sz="4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Debian GNU/Linux 6, 7, and 8 (x86/x64)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Ubuntu 12.04 LTS, 14.04 LTS, 16.04 LTS (x86/x64)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SUSE Linux Enterprise Server 11 and 12 (x86/x64)  </a:t>
          </a:r>
          <a:r>
            <a:rPr lang="en-IN" sz="1600" kern="1200" dirty="0"/>
            <a:t> </a:t>
          </a:r>
          <a:endParaRPr lang="en-US" sz="1600" kern="1200" dirty="0"/>
        </a:p>
      </dsp:txBody>
      <dsp:txXfrm>
        <a:off x="2729594" y="1950071"/>
        <a:ext cx="5800388" cy="239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BA-6062-4AE2-B501-D8378B39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2D5F-B0A3-4251-AA8A-F4FB03AE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5D9D-54AD-49AC-B081-DBC4ED78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012E-278F-4F23-A689-C061769F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9B32-8AA1-4E41-82F4-4C5EB26D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5D1-AFA2-4AD1-8C83-0F8E2078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1F31-1DB7-4BCA-891B-E4B546B7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C7E-330D-4F2F-883C-5D7C3A51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DA07-AD0B-4E67-A7B3-E3FC47B4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1B37-0347-4D31-BE88-C0459C62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B0E9B-BFB2-4DE1-B67D-B79E5115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9392-3628-4605-8357-F7F86BFD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310D-171B-4572-8219-38D387FD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CD3B-32F2-4D2D-A4F8-EA82BB4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5C29-6BAC-4D23-95B8-1DF4DC96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778-2382-4FE5-936B-85418456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832D-6E2C-4389-B656-C6ACD828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6598-9948-4889-BB5E-4AAC9372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C127-0063-4AB8-AD03-62AAAA1D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ADC7-282C-410C-9B00-5DA84042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F926-9198-4993-9E18-E131016D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32FE-E752-4F2B-9A38-3C3F24D5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1FB-03DB-4E5E-966B-013F86F5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8B09-03B5-443F-9DE2-0385917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1B39-A088-41C4-A7D5-D7028996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302A-834B-4482-8D7D-FD67C9F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AAAA-3FF2-4AE0-A054-BB9FF4539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78BD-9AEC-4ABC-BE63-6A5AD4E3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3DBE-C7F7-4974-B1E4-7BE549E5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1B89-DE32-4EAF-B734-A1E56979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7C47-F6D8-431C-91EA-23DFB3A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897-76DD-4CCB-849E-17A6A140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5C986-14F4-452B-827A-CA18A6D3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56A7-1404-4EBE-A0D0-6AF25BDA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0DCC3-EDFC-4961-AC0D-650AC2988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FD818-980D-4CEB-87B4-54968D06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63D9-9672-4DA4-8BF4-D3E12C9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82767-F300-4DBC-9D0A-6706165D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F7EB6-A7AA-4D28-9C49-A0D728FE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24-3C32-4CEE-A10C-E87FB42E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C7596-941E-4AAA-9DAC-61C32A03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870E-3A6E-4DCF-81DC-7ADC07D3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CFE9D-F058-4CB4-9C44-BD0879D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6E438-1665-4D7D-A356-94F4BB33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98D7-F912-481F-99DF-E75C467A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8FEBD-F618-4B36-B6EF-177D632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D915-78DE-4A51-A42C-E21F3FE8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35CE-4359-4F38-9181-8555B3A4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A8D4-DBA8-47FB-ADCD-C22021CEE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08941-85A1-4EB5-B56A-DAECF75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7B3E-7279-4898-BDDC-EB0C073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E467-3ED5-45B5-9EB9-ED32827A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878E-D37C-4F14-AA62-FC11C8E9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9686E-BD71-48F3-9E9D-A9FB4B6AB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28B1-2827-4EB4-B378-350F374A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DEF3-7D23-4DDE-9FD7-FC22888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B221-323D-4367-8720-6A446403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3D2D-3B3C-437F-BD20-E96C211A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778F7-FDE6-4C32-BDEA-39184A72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E51A-8CB3-407E-B7E4-9B82DE55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9BE9-124A-48FB-B32B-BD55E3A6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DC3D-D635-4FEE-9103-8D56DADA72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9FCD-FB1F-4C43-B6A5-353A9665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2E44-02C0-41F9-8B1D-54B335F8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ganalytics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Raju.kumar@embee.co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BCF22CF-BF9D-4578-B36F-7E2B865FF5FB}"/>
              </a:ext>
            </a:extLst>
          </p:cNvPr>
          <p:cNvGrpSpPr/>
          <p:nvPr/>
        </p:nvGrpSpPr>
        <p:grpSpPr>
          <a:xfrm>
            <a:off x="2949964" y="4989955"/>
            <a:ext cx="4010561" cy="1616730"/>
            <a:chOff x="4092791" y="3635676"/>
            <a:chExt cx="8355063" cy="3368075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D043A0D-5FDE-4649-8823-92FD322F6CEE}"/>
                </a:ext>
              </a:extLst>
            </p:cNvPr>
            <p:cNvGrpSpPr/>
            <p:nvPr/>
          </p:nvGrpSpPr>
          <p:grpSpPr>
            <a:xfrm>
              <a:off x="4092791" y="3635676"/>
              <a:ext cx="8355063" cy="3368075"/>
              <a:chOff x="3324709" y="3101831"/>
              <a:chExt cx="8935445" cy="3602037"/>
            </a:xfrm>
          </p:grpSpPr>
          <p:sp>
            <p:nvSpPr>
              <p:cNvPr id="211" name="Rectangle 12">
                <a:extLst>
                  <a:ext uri="{FF2B5EF4-FFF2-40B4-BE49-F238E27FC236}">
                    <a16:creationId xmlns:a16="http://schemas.microsoft.com/office/drawing/2014/main" id="{B57E8FC0-7B24-4057-BBD0-CF0DB3BA3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5400" y="5682395"/>
                <a:ext cx="475302" cy="9518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AutoShape 4">
                <a:extLst>
                  <a:ext uri="{FF2B5EF4-FFF2-40B4-BE49-F238E27FC236}">
                    <a16:creationId xmlns:a16="http://schemas.microsoft.com/office/drawing/2014/main" id="{C52494EC-0EF8-478E-ADCE-AB8283EBE33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24709" y="3101831"/>
                <a:ext cx="8935445" cy="3602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Rectangle 6">
                <a:extLst>
                  <a:ext uri="{FF2B5EF4-FFF2-40B4-BE49-F238E27FC236}">
                    <a16:creationId xmlns:a16="http://schemas.microsoft.com/office/drawing/2014/main" id="{7DFA10DB-0C2B-4918-A266-107C1F367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883" y="5419696"/>
                <a:ext cx="245593" cy="12145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7">
                <a:extLst>
                  <a:ext uri="{FF2B5EF4-FFF2-40B4-BE49-F238E27FC236}">
                    <a16:creationId xmlns:a16="http://schemas.microsoft.com/office/drawing/2014/main" id="{2AF62F63-7564-4D8F-ADDE-87EBDCC2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2151" y="4896741"/>
                <a:ext cx="245593" cy="1737482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Rectangle 8">
                <a:extLst>
                  <a:ext uri="{FF2B5EF4-FFF2-40B4-BE49-F238E27FC236}">
                    <a16:creationId xmlns:a16="http://schemas.microsoft.com/office/drawing/2014/main" id="{ADF9B7E9-4F09-4965-990C-45FD6D3E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6391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9">
                <a:extLst>
                  <a:ext uri="{FF2B5EF4-FFF2-40B4-BE49-F238E27FC236}">
                    <a16:creationId xmlns:a16="http://schemas.microsoft.com/office/drawing/2014/main" id="{309F4A75-DFEF-4C8B-92FA-469104A01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9445" y="5235195"/>
                <a:ext cx="476525" cy="13990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Rectangle 10">
                <a:extLst>
                  <a:ext uri="{FF2B5EF4-FFF2-40B4-BE49-F238E27FC236}">
                    <a16:creationId xmlns:a16="http://schemas.microsoft.com/office/drawing/2014/main" id="{5D3F253E-54CB-4364-BF21-41DF06D75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205" y="5419696"/>
                <a:ext cx="245593" cy="12145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1">
                <a:extLst>
                  <a:ext uri="{FF2B5EF4-FFF2-40B4-BE49-F238E27FC236}">
                    <a16:creationId xmlns:a16="http://schemas.microsoft.com/office/drawing/2014/main" id="{DF1C981B-CC58-40EA-9D3E-B9C6F2EB4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5472" y="4896741"/>
                <a:ext cx="245593" cy="173748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Rectangle 12">
                <a:extLst>
                  <a:ext uri="{FF2B5EF4-FFF2-40B4-BE49-F238E27FC236}">
                    <a16:creationId xmlns:a16="http://schemas.microsoft.com/office/drawing/2014/main" id="{DED0FE47-3048-4306-87DD-66ADD755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9713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3">
                <a:extLst>
                  <a:ext uri="{FF2B5EF4-FFF2-40B4-BE49-F238E27FC236}">
                    <a16:creationId xmlns:a16="http://schemas.microsoft.com/office/drawing/2014/main" id="{8842863E-B60A-412F-BA3E-ABCCD50D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2766" y="5235195"/>
                <a:ext cx="476525" cy="139902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Rectangle 14">
                <a:extLst>
                  <a:ext uri="{FF2B5EF4-FFF2-40B4-BE49-F238E27FC236}">
                    <a16:creationId xmlns:a16="http://schemas.microsoft.com/office/drawing/2014/main" id="{C553E093-7434-430F-8B91-FDE0D1A89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8338" y="5044585"/>
                <a:ext cx="779545" cy="1656839"/>
              </a:xfrm>
              <a:prstGeom prst="rect">
                <a:avLst/>
              </a:pr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5">
                <a:extLst>
                  <a:ext uri="{FF2B5EF4-FFF2-40B4-BE49-F238E27FC236}">
                    <a16:creationId xmlns:a16="http://schemas.microsoft.com/office/drawing/2014/main" id="{BD75A5BC-70E6-423D-A511-8FD20CBF0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5988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Rectangle 16">
                <a:extLst>
                  <a:ext uri="{FF2B5EF4-FFF2-40B4-BE49-F238E27FC236}">
                    <a16:creationId xmlns:a16="http://schemas.microsoft.com/office/drawing/2014/main" id="{63730AF7-44D3-4122-BCBC-1E9087BF2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041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7">
                <a:extLst>
                  <a:ext uri="{FF2B5EF4-FFF2-40B4-BE49-F238E27FC236}">
                    <a16:creationId xmlns:a16="http://schemas.microsoft.com/office/drawing/2014/main" id="{1FB45A58-0362-4DB1-99C9-D8B5EEF09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818021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Rectangle 18">
                <a:extLst>
                  <a:ext uri="{FF2B5EF4-FFF2-40B4-BE49-F238E27FC236}">
                    <a16:creationId xmlns:a16="http://schemas.microsoft.com/office/drawing/2014/main" id="{B99F7452-C928-4733-8F75-28D28B0F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99396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9">
                <a:extLst>
                  <a:ext uri="{FF2B5EF4-FFF2-40B4-BE49-F238E27FC236}">
                    <a16:creationId xmlns:a16="http://schemas.microsoft.com/office/drawing/2014/main" id="{7122E39B-2E24-4A84-B7A4-3995D5059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167473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Rectangle 20">
                <a:extLst>
                  <a:ext uri="{FF2B5EF4-FFF2-40B4-BE49-F238E27FC236}">
                    <a16:creationId xmlns:a16="http://schemas.microsoft.com/office/drawing/2014/main" id="{F9BD54A8-D3CD-4661-847A-E51D2073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343420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21">
                <a:extLst>
                  <a:ext uri="{FF2B5EF4-FFF2-40B4-BE49-F238E27FC236}">
                    <a16:creationId xmlns:a16="http://schemas.microsoft.com/office/drawing/2014/main" id="{04560910-E2CA-40A5-8371-0445499E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468570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Rectangle 22">
                <a:extLst>
                  <a:ext uri="{FF2B5EF4-FFF2-40B4-BE49-F238E27FC236}">
                    <a16:creationId xmlns:a16="http://schemas.microsoft.com/office/drawing/2014/main" id="{07BF2A12-9B75-483A-89D1-07705ECE0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644518"/>
                <a:ext cx="626813" cy="97749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23">
                <a:extLst>
                  <a:ext uri="{FF2B5EF4-FFF2-40B4-BE49-F238E27FC236}">
                    <a16:creationId xmlns:a16="http://schemas.microsoft.com/office/drawing/2014/main" id="{8CF02540-5593-42AC-8E0C-E9896873A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11911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Rectangle 24">
                <a:extLst>
                  <a:ext uri="{FF2B5EF4-FFF2-40B4-BE49-F238E27FC236}">
                    <a16:creationId xmlns:a16="http://schemas.microsoft.com/office/drawing/2014/main" id="{E8BDB7F0-97ED-47BC-A252-F789BEC9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295066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26">
                <a:extLst>
                  <a:ext uri="{FF2B5EF4-FFF2-40B4-BE49-F238E27FC236}">
                    <a16:creationId xmlns:a16="http://schemas.microsoft.com/office/drawing/2014/main" id="{B0A83EC1-7CA5-456F-9899-2C73093DD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723" y="5044585"/>
                <a:ext cx="779544" cy="165684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 27">
                <a:extLst>
                  <a:ext uri="{FF2B5EF4-FFF2-40B4-BE49-F238E27FC236}">
                    <a16:creationId xmlns:a16="http://schemas.microsoft.com/office/drawing/2014/main" id="{8C2A481A-AC55-48C4-9359-8790CDD50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5373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28">
                <a:extLst>
                  <a:ext uri="{FF2B5EF4-FFF2-40B4-BE49-F238E27FC236}">
                    <a16:creationId xmlns:a16="http://schemas.microsoft.com/office/drawing/2014/main" id="{D5D3AD5F-40C0-44B3-A3F6-5C24D1BBA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425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Rectangle 29">
                <a:extLst>
                  <a:ext uri="{FF2B5EF4-FFF2-40B4-BE49-F238E27FC236}">
                    <a16:creationId xmlns:a16="http://schemas.microsoft.com/office/drawing/2014/main" id="{CDDB5231-A4C8-4A8D-ABCC-BA3E165FA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818021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30">
                <a:extLst>
                  <a:ext uri="{FF2B5EF4-FFF2-40B4-BE49-F238E27FC236}">
                    <a16:creationId xmlns:a16="http://schemas.microsoft.com/office/drawing/2014/main" id="{363C83DC-9724-41BA-9352-BD04B26B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99396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Rectangle 31">
                <a:extLst>
                  <a:ext uri="{FF2B5EF4-FFF2-40B4-BE49-F238E27FC236}">
                    <a16:creationId xmlns:a16="http://schemas.microsoft.com/office/drawing/2014/main" id="{4B4E1325-094B-4A4D-B89E-694E48B78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167473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32">
                <a:extLst>
                  <a:ext uri="{FF2B5EF4-FFF2-40B4-BE49-F238E27FC236}">
                    <a16:creationId xmlns:a16="http://schemas.microsoft.com/office/drawing/2014/main" id="{29E1624E-34B4-41CA-AFA4-D67153F19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343420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Rectangle 33">
                <a:extLst>
                  <a:ext uri="{FF2B5EF4-FFF2-40B4-BE49-F238E27FC236}">
                    <a16:creationId xmlns:a16="http://schemas.microsoft.com/office/drawing/2014/main" id="{3E3A0116-7E1A-4EA9-B5D2-BA8381EB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468570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34">
                <a:extLst>
                  <a:ext uri="{FF2B5EF4-FFF2-40B4-BE49-F238E27FC236}">
                    <a16:creationId xmlns:a16="http://schemas.microsoft.com/office/drawing/2014/main" id="{7E5BA910-D7B4-4279-A4CE-DDCB522E4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644518"/>
                <a:ext cx="625591" cy="97749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35">
                <a:extLst>
                  <a:ext uri="{FF2B5EF4-FFF2-40B4-BE49-F238E27FC236}">
                    <a16:creationId xmlns:a16="http://schemas.microsoft.com/office/drawing/2014/main" id="{7959E6C2-603B-4EAD-A5C5-C6002245E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11911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36">
                <a:extLst>
                  <a:ext uri="{FF2B5EF4-FFF2-40B4-BE49-F238E27FC236}">
                    <a16:creationId xmlns:a16="http://schemas.microsoft.com/office/drawing/2014/main" id="{5D19CF2A-E7B5-4CB1-BBA1-FC6ECC88F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295066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37">
                <a:extLst>
                  <a:ext uri="{FF2B5EF4-FFF2-40B4-BE49-F238E27FC236}">
                    <a16:creationId xmlns:a16="http://schemas.microsoft.com/office/drawing/2014/main" id="{720A591C-81AD-496E-ADFC-6C2169EEA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3589" y="5725160"/>
                <a:ext cx="1160765" cy="976265"/>
              </a:xfrm>
              <a:custGeom>
                <a:avLst/>
                <a:gdLst>
                  <a:gd name="T0" fmla="*/ 522 w 950"/>
                  <a:gd name="T1" fmla="*/ 135 h 799"/>
                  <a:gd name="T2" fmla="*/ 522 w 950"/>
                  <a:gd name="T3" fmla="*/ 0 h 799"/>
                  <a:gd name="T4" fmla="*/ 626 w 950"/>
                  <a:gd name="T5" fmla="*/ 0 h 799"/>
                  <a:gd name="T6" fmla="*/ 626 w 950"/>
                  <a:gd name="T7" fmla="*/ 135 h 799"/>
                  <a:gd name="T8" fmla="*/ 662 w 950"/>
                  <a:gd name="T9" fmla="*/ 135 h 799"/>
                  <a:gd name="T10" fmla="*/ 662 w 950"/>
                  <a:gd name="T11" fmla="*/ 0 h 799"/>
                  <a:gd name="T12" fmla="*/ 766 w 950"/>
                  <a:gd name="T13" fmla="*/ 0 h 799"/>
                  <a:gd name="T14" fmla="*/ 766 w 950"/>
                  <a:gd name="T15" fmla="*/ 135 h 799"/>
                  <a:gd name="T16" fmla="*/ 950 w 950"/>
                  <a:gd name="T17" fmla="*/ 135 h 799"/>
                  <a:gd name="T18" fmla="*/ 950 w 950"/>
                  <a:gd name="T19" fmla="*/ 168 h 799"/>
                  <a:gd name="T20" fmla="*/ 908 w 950"/>
                  <a:gd name="T21" fmla="*/ 168 h 799"/>
                  <a:gd name="T22" fmla="*/ 908 w 950"/>
                  <a:gd name="T23" fmla="*/ 799 h 799"/>
                  <a:gd name="T24" fmla="*/ 43 w 950"/>
                  <a:gd name="T25" fmla="*/ 799 h 799"/>
                  <a:gd name="T26" fmla="*/ 43 w 950"/>
                  <a:gd name="T27" fmla="*/ 168 h 799"/>
                  <a:gd name="T28" fmla="*/ 0 w 950"/>
                  <a:gd name="T29" fmla="*/ 168 h 799"/>
                  <a:gd name="T30" fmla="*/ 0 w 950"/>
                  <a:gd name="T31" fmla="*/ 135 h 799"/>
                  <a:gd name="T32" fmla="*/ 522 w 950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0" h="799">
                    <a:moveTo>
                      <a:pt x="522" y="135"/>
                    </a:moveTo>
                    <a:lnTo>
                      <a:pt x="522" y="0"/>
                    </a:lnTo>
                    <a:lnTo>
                      <a:pt x="626" y="0"/>
                    </a:lnTo>
                    <a:lnTo>
                      <a:pt x="626" y="135"/>
                    </a:lnTo>
                    <a:lnTo>
                      <a:pt x="662" y="135"/>
                    </a:lnTo>
                    <a:lnTo>
                      <a:pt x="662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0" y="135"/>
                    </a:lnTo>
                    <a:lnTo>
                      <a:pt x="950" y="168"/>
                    </a:lnTo>
                    <a:lnTo>
                      <a:pt x="908" y="168"/>
                    </a:lnTo>
                    <a:lnTo>
                      <a:pt x="908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2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38">
                <a:extLst>
                  <a:ext uri="{FF2B5EF4-FFF2-40B4-BE49-F238E27FC236}">
                    <a16:creationId xmlns:a16="http://schemas.microsoft.com/office/drawing/2014/main" id="{AAA1A7AF-7CE7-41DA-8FA9-9410D96A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994" y="5725160"/>
                <a:ext cx="1163209" cy="976265"/>
              </a:xfrm>
              <a:custGeom>
                <a:avLst/>
                <a:gdLst>
                  <a:gd name="T0" fmla="*/ 525 w 952"/>
                  <a:gd name="T1" fmla="*/ 135 h 799"/>
                  <a:gd name="T2" fmla="*/ 525 w 952"/>
                  <a:gd name="T3" fmla="*/ 0 h 799"/>
                  <a:gd name="T4" fmla="*/ 629 w 952"/>
                  <a:gd name="T5" fmla="*/ 0 h 799"/>
                  <a:gd name="T6" fmla="*/ 629 w 952"/>
                  <a:gd name="T7" fmla="*/ 135 h 799"/>
                  <a:gd name="T8" fmla="*/ 664 w 952"/>
                  <a:gd name="T9" fmla="*/ 135 h 799"/>
                  <a:gd name="T10" fmla="*/ 664 w 952"/>
                  <a:gd name="T11" fmla="*/ 0 h 799"/>
                  <a:gd name="T12" fmla="*/ 766 w 952"/>
                  <a:gd name="T13" fmla="*/ 0 h 799"/>
                  <a:gd name="T14" fmla="*/ 766 w 952"/>
                  <a:gd name="T15" fmla="*/ 135 h 799"/>
                  <a:gd name="T16" fmla="*/ 952 w 952"/>
                  <a:gd name="T17" fmla="*/ 135 h 799"/>
                  <a:gd name="T18" fmla="*/ 952 w 952"/>
                  <a:gd name="T19" fmla="*/ 168 h 799"/>
                  <a:gd name="T20" fmla="*/ 910 w 952"/>
                  <a:gd name="T21" fmla="*/ 168 h 799"/>
                  <a:gd name="T22" fmla="*/ 910 w 952"/>
                  <a:gd name="T23" fmla="*/ 799 h 799"/>
                  <a:gd name="T24" fmla="*/ 43 w 952"/>
                  <a:gd name="T25" fmla="*/ 799 h 799"/>
                  <a:gd name="T26" fmla="*/ 43 w 952"/>
                  <a:gd name="T27" fmla="*/ 168 h 799"/>
                  <a:gd name="T28" fmla="*/ 0 w 952"/>
                  <a:gd name="T29" fmla="*/ 168 h 799"/>
                  <a:gd name="T30" fmla="*/ 0 w 952"/>
                  <a:gd name="T31" fmla="*/ 135 h 799"/>
                  <a:gd name="T32" fmla="*/ 525 w 952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9">
                    <a:moveTo>
                      <a:pt x="525" y="135"/>
                    </a:moveTo>
                    <a:lnTo>
                      <a:pt x="525" y="0"/>
                    </a:lnTo>
                    <a:lnTo>
                      <a:pt x="629" y="0"/>
                    </a:lnTo>
                    <a:lnTo>
                      <a:pt x="629" y="135"/>
                    </a:lnTo>
                    <a:lnTo>
                      <a:pt x="664" y="135"/>
                    </a:lnTo>
                    <a:lnTo>
                      <a:pt x="664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2" y="135"/>
                    </a:lnTo>
                    <a:lnTo>
                      <a:pt x="952" y="168"/>
                    </a:lnTo>
                    <a:lnTo>
                      <a:pt x="910" y="168"/>
                    </a:lnTo>
                    <a:lnTo>
                      <a:pt x="910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5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Rectangle 39">
                <a:extLst>
                  <a:ext uri="{FF2B5EF4-FFF2-40B4-BE49-F238E27FC236}">
                    <a16:creationId xmlns:a16="http://schemas.microsoft.com/office/drawing/2014/main" id="{018B9440-2C9D-43BD-B059-7F13F4CF1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336" y="5381818"/>
                <a:ext cx="1058129" cy="1319606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40">
                <a:extLst>
                  <a:ext uri="{FF2B5EF4-FFF2-40B4-BE49-F238E27FC236}">
                    <a16:creationId xmlns:a16="http://schemas.microsoft.com/office/drawing/2014/main" id="{40B82170-9E60-4F43-8084-424E58DC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7797" y="5341497"/>
                <a:ext cx="1163209" cy="40322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Rectangle 41">
                <a:extLst>
                  <a:ext uri="{FF2B5EF4-FFF2-40B4-BE49-F238E27FC236}">
                    <a16:creationId xmlns:a16="http://schemas.microsoft.com/office/drawing/2014/main" id="{2DA5F1A9-310C-4B2A-8F8B-FCB329FBF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3163" y="6435059"/>
                <a:ext cx="138070" cy="26636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42">
                <a:extLst>
                  <a:ext uri="{FF2B5EF4-FFF2-40B4-BE49-F238E27FC236}">
                    <a16:creationId xmlns:a16="http://schemas.microsoft.com/office/drawing/2014/main" id="{00032BAE-EB98-419B-A9F4-EFA364AB1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3678" y="6435059"/>
                <a:ext cx="138070" cy="26636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Rectangle 43">
                <a:extLst>
                  <a:ext uri="{FF2B5EF4-FFF2-40B4-BE49-F238E27FC236}">
                    <a16:creationId xmlns:a16="http://schemas.microsoft.com/office/drawing/2014/main" id="{545E21BA-03A8-4364-A97E-A2480109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500338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44">
                <a:extLst>
                  <a:ext uri="{FF2B5EF4-FFF2-40B4-BE49-F238E27FC236}">
                    <a16:creationId xmlns:a16="http://schemas.microsoft.com/office/drawing/2014/main" id="{07ECA4F6-D11A-4FCD-8155-B58192006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737379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Rectangle 45">
                <a:extLst>
                  <a:ext uri="{FF2B5EF4-FFF2-40B4-BE49-F238E27FC236}">
                    <a16:creationId xmlns:a16="http://schemas.microsoft.com/office/drawing/2014/main" id="{085143EA-BF3E-4619-B8EB-9D6C3FD6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976863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46">
                <a:extLst>
                  <a:ext uri="{FF2B5EF4-FFF2-40B4-BE49-F238E27FC236}">
                    <a16:creationId xmlns:a16="http://schemas.microsoft.com/office/drawing/2014/main" id="{FFAF937B-B715-491E-9275-47041A83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6212681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Rectangle 47">
                <a:extLst>
                  <a:ext uri="{FF2B5EF4-FFF2-40B4-BE49-F238E27FC236}">
                    <a16:creationId xmlns:a16="http://schemas.microsoft.com/office/drawing/2014/main" id="{038E84A9-51E1-4926-917B-18537FAE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8465" y="6634222"/>
                <a:ext cx="2531689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48">
                <a:extLst>
                  <a:ext uri="{FF2B5EF4-FFF2-40B4-BE49-F238E27FC236}">
                    <a16:creationId xmlns:a16="http://schemas.microsoft.com/office/drawing/2014/main" id="{5EA1BB20-841D-434D-A39F-9BEAF21D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2618" y="5176546"/>
                <a:ext cx="410544" cy="164951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Rectangle 49">
                <a:extLst>
                  <a:ext uri="{FF2B5EF4-FFF2-40B4-BE49-F238E27FC236}">
                    <a16:creationId xmlns:a16="http://schemas.microsoft.com/office/drawing/2014/main" id="{82923688-59D3-4CEF-8B4E-2AB34D9DE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053" y="3500156"/>
                <a:ext cx="1055684" cy="320126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51">
                <a:extLst>
                  <a:ext uri="{FF2B5EF4-FFF2-40B4-BE49-F238E27FC236}">
                    <a16:creationId xmlns:a16="http://schemas.microsoft.com/office/drawing/2014/main" id="{10DB7048-FE7A-4379-AE62-07BAF425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215" y="6435059"/>
                <a:ext cx="139292" cy="26636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52">
                <a:extLst>
                  <a:ext uri="{FF2B5EF4-FFF2-40B4-BE49-F238E27FC236}">
                    <a16:creationId xmlns:a16="http://schemas.microsoft.com/office/drawing/2014/main" id="{1888D624-9123-4785-8F5A-089FE97A3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397" y="6435059"/>
                <a:ext cx="135626" cy="26636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Rectangle 53">
                <a:extLst>
                  <a:ext uri="{FF2B5EF4-FFF2-40B4-BE49-F238E27FC236}">
                    <a16:creationId xmlns:a16="http://schemas.microsoft.com/office/drawing/2014/main" id="{947A420C-B27C-473B-A240-BD32F67FA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500338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Rectangle 54">
                <a:extLst>
                  <a:ext uri="{FF2B5EF4-FFF2-40B4-BE49-F238E27FC236}">
                    <a16:creationId xmlns:a16="http://schemas.microsoft.com/office/drawing/2014/main" id="{03FD1F67-0AA5-4495-ABFD-64027311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73737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55">
                <a:extLst>
                  <a:ext uri="{FF2B5EF4-FFF2-40B4-BE49-F238E27FC236}">
                    <a16:creationId xmlns:a16="http://schemas.microsoft.com/office/drawing/2014/main" id="{3C23411A-F45A-430B-B93C-0F2900553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976863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56">
                <a:extLst>
                  <a:ext uri="{FF2B5EF4-FFF2-40B4-BE49-F238E27FC236}">
                    <a16:creationId xmlns:a16="http://schemas.microsoft.com/office/drawing/2014/main" id="{6133322C-212D-4E05-96BE-4616DC86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6212681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Rectangle 57">
                <a:extLst>
                  <a:ext uri="{FF2B5EF4-FFF2-40B4-BE49-F238E27FC236}">
                    <a16:creationId xmlns:a16="http://schemas.microsoft.com/office/drawing/2014/main" id="{61E62528-5A14-443C-95F0-6A06844B0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027479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Rectangle 58">
                <a:extLst>
                  <a:ext uri="{FF2B5EF4-FFF2-40B4-BE49-F238E27FC236}">
                    <a16:creationId xmlns:a16="http://schemas.microsoft.com/office/drawing/2014/main" id="{7F3EB67F-0F31-46BC-927B-925669BE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2632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Rectangle 59">
                <a:extLst>
                  <a:ext uri="{FF2B5EF4-FFF2-40B4-BE49-F238E27FC236}">
                    <a16:creationId xmlns:a16="http://schemas.microsoft.com/office/drawing/2014/main" id="{CC86FDD4-8926-48A9-BD32-187AB7462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313914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Rectangle 60">
                <a:extLst>
                  <a:ext uri="{FF2B5EF4-FFF2-40B4-BE49-F238E27FC236}">
                    <a16:creationId xmlns:a16="http://schemas.microsoft.com/office/drawing/2014/main" id="{7133B742-9C51-4F6B-AAAE-B2B7F0A13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5533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Rectangle 61">
                <a:extLst>
                  <a:ext uri="{FF2B5EF4-FFF2-40B4-BE49-F238E27FC236}">
                    <a16:creationId xmlns:a16="http://schemas.microsoft.com/office/drawing/2014/main" id="{E5281E8E-EA0F-4608-9B72-A9AD41FF7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79043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Rectangle 62">
                <a:extLst>
                  <a:ext uri="{FF2B5EF4-FFF2-40B4-BE49-F238E27FC236}">
                    <a16:creationId xmlns:a16="http://schemas.microsoft.com/office/drawing/2014/main" id="{1D30B420-E5D5-4646-AEE8-32A435836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84105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Rectangle 63">
                <a:extLst>
                  <a:ext uri="{FF2B5EF4-FFF2-40B4-BE49-F238E27FC236}">
                    <a16:creationId xmlns:a16="http://schemas.microsoft.com/office/drawing/2014/main" id="{49F8EF08-E63E-4E65-BCE5-52673CC59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076874"/>
                <a:ext cx="854078" cy="139292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Rectangle 64">
                <a:extLst>
                  <a:ext uri="{FF2B5EF4-FFF2-40B4-BE49-F238E27FC236}">
                    <a16:creationId xmlns:a16="http://schemas.microsoft.com/office/drawing/2014/main" id="{DB5EE627-EBA3-4C74-A94D-D3408F241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59790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Rectangle 65">
                <a:extLst>
                  <a:ext uri="{FF2B5EF4-FFF2-40B4-BE49-F238E27FC236}">
                    <a16:creationId xmlns:a16="http://schemas.microsoft.com/office/drawing/2014/main" id="{86B20551-25C0-4A56-B7F6-AF5540C53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195" y="4447097"/>
                <a:ext cx="1059350" cy="2254328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Rectangle 66">
                <a:extLst>
                  <a:ext uri="{FF2B5EF4-FFF2-40B4-BE49-F238E27FC236}">
                    <a16:creationId xmlns:a16="http://schemas.microsoft.com/office/drawing/2014/main" id="{01FC421D-F0A1-4E2B-B4CE-AD14772E1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3021" y="6435059"/>
                <a:ext cx="135626" cy="26636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Rectangle 67">
                <a:extLst>
                  <a:ext uri="{FF2B5EF4-FFF2-40B4-BE49-F238E27FC236}">
                    <a16:creationId xmlns:a16="http://schemas.microsoft.com/office/drawing/2014/main" id="{24A6A714-3F97-48E6-8502-94AE75EB4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537" y="6435059"/>
                <a:ext cx="138070" cy="26636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Rectangle 68">
                <a:extLst>
                  <a:ext uri="{FF2B5EF4-FFF2-40B4-BE49-F238E27FC236}">
                    <a16:creationId xmlns:a16="http://schemas.microsoft.com/office/drawing/2014/main" id="{BE7635E4-EE28-44FB-80BE-CECB7912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500338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Rectangle 69">
                <a:extLst>
                  <a:ext uri="{FF2B5EF4-FFF2-40B4-BE49-F238E27FC236}">
                    <a16:creationId xmlns:a16="http://schemas.microsoft.com/office/drawing/2014/main" id="{08A3926C-548F-4686-9CB4-9440CB551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73737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Rectangle 70">
                <a:extLst>
                  <a:ext uri="{FF2B5EF4-FFF2-40B4-BE49-F238E27FC236}">
                    <a16:creationId xmlns:a16="http://schemas.microsoft.com/office/drawing/2014/main" id="{B37DF630-9C4E-425C-9795-DD60B29DB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976863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71">
                <a:extLst>
                  <a:ext uri="{FF2B5EF4-FFF2-40B4-BE49-F238E27FC236}">
                    <a16:creationId xmlns:a16="http://schemas.microsoft.com/office/drawing/2014/main" id="{43EDEE79-5E65-42D0-9C5C-B0E01BC00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6212681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Rectangle 72">
                <a:extLst>
                  <a:ext uri="{FF2B5EF4-FFF2-40B4-BE49-F238E27FC236}">
                    <a16:creationId xmlns:a16="http://schemas.microsoft.com/office/drawing/2014/main" id="{3AEF9228-8463-47D0-A6CC-A0F74FCC9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027479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Rectangle 73">
                <a:extLst>
                  <a:ext uri="{FF2B5EF4-FFF2-40B4-BE49-F238E27FC236}">
                    <a16:creationId xmlns:a16="http://schemas.microsoft.com/office/drawing/2014/main" id="{383813E7-0B9A-416C-AEF5-0C0C0BAD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2632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74">
                <a:extLst>
                  <a:ext uri="{FF2B5EF4-FFF2-40B4-BE49-F238E27FC236}">
                    <a16:creationId xmlns:a16="http://schemas.microsoft.com/office/drawing/2014/main" id="{E3E35125-50BE-4798-82E3-E2C0E1905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5533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75">
                <a:extLst>
                  <a:ext uri="{FF2B5EF4-FFF2-40B4-BE49-F238E27FC236}">
                    <a16:creationId xmlns:a16="http://schemas.microsoft.com/office/drawing/2014/main" id="{CA63DA00-0002-473B-9292-2FA2B4B7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79043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Rectangle 76">
                <a:extLst>
                  <a:ext uri="{FF2B5EF4-FFF2-40B4-BE49-F238E27FC236}">
                    <a16:creationId xmlns:a16="http://schemas.microsoft.com/office/drawing/2014/main" id="{73D0F6A0-F967-4A3E-A280-3E774E25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2861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Rectangle 77">
                <a:extLst>
                  <a:ext uri="{FF2B5EF4-FFF2-40B4-BE49-F238E27FC236}">
                    <a16:creationId xmlns:a16="http://schemas.microsoft.com/office/drawing/2014/main" id="{313DA479-E502-4D92-B7B2-10F34D50D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546" y="6634222"/>
                <a:ext cx="1142437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Rectangle 79">
                <a:extLst>
                  <a:ext uri="{FF2B5EF4-FFF2-40B4-BE49-F238E27FC236}">
                    <a16:creationId xmlns:a16="http://schemas.microsoft.com/office/drawing/2014/main" id="{5106B250-ACD3-4B76-9380-F8ED24396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780" y="5044584"/>
                <a:ext cx="101414" cy="165419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84">
                <a:extLst>
                  <a:ext uri="{FF2B5EF4-FFF2-40B4-BE49-F238E27FC236}">
                    <a16:creationId xmlns:a16="http://schemas.microsoft.com/office/drawing/2014/main" id="{3D3CE1F0-900D-43AD-901E-C2311E745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805" y="6455831"/>
                <a:ext cx="48873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Oval 85">
                <a:extLst>
                  <a:ext uri="{FF2B5EF4-FFF2-40B4-BE49-F238E27FC236}">
                    <a16:creationId xmlns:a16="http://schemas.microsoft.com/office/drawing/2014/main" id="{51558E3C-9059-4190-84B1-17E053E3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167" y="6290880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Oval 86">
                <a:extLst>
                  <a:ext uri="{FF2B5EF4-FFF2-40B4-BE49-F238E27FC236}">
                    <a16:creationId xmlns:a16="http://schemas.microsoft.com/office/drawing/2014/main" id="{30B6B6C2-F8BE-4052-AE35-A9BE88017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602" y="6163807"/>
                <a:ext cx="180835" cy="18205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Freeform 87">
                <a:extLst>
                  <a:ext uri="{FF2B5EF4-FFF2-40B4-BE49-F238E27FC236}">
                    <a16:creationId xmlns:a16="http://schemas.microsoft.com/office/drawing/2014/main" id="{A0EFB48A-DF4D-445D-87A9-87F7F1BC3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048" y="6510814"/>
                <a:ext cx="35434" cy="129518"/>
              </a:xfrm>
              <a:custGeom>
                <a:avLst/>
                <a:gdLst>
                  <a:gd name="T0" fmla="*/ 0 w 29"/>
                  <a:gd name="T1" fmla="*/ 0 h 106"/>
                  <a:gd name="T2" fmla="*/ 29 w 29"/>
                  <a:gd name="T3" fmla="*/ 0 h 106"/>
                  <a:gd name="T4" fmla="*/ 29 w 29"/>
                  <a:gd name="T5" fmla="*/ 106 h 106"/>
                  <a:gd name="T6" fmla="*/ 0 w 29"/>
                  <a:gd name="T7" fmla="*/ 106 h 106"/>
                  <a:gd name="T8" fmla="*/ 0 w 29"/>
                  <a:gd name="T9" fmla="*/ 0 h 106"/>
                  <a:gd name="T10" fmla="*/ 0 w 29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06">
                    <a:moveTo>
                      <a:pt x="0" y="0"/>
                    </a:moveTo>
                    <a:lnTo>
                      <a:pt x="29" y="0"/>
                    </a:lnTo>
                    <a:lnTo>
                      <a:pt x="29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Oval 88">
                <a:extLst>
                  <a:ext uri="{FF2B5EF4-FFF2-40B4-BE49-F238E27FC236}">
                    <a16:creationId xmlns:a16="http://schemas.microsoft.com/office/drawing/2014/main" id="{0B9AAE4C-5F4A-4672-AEB3-B6E241915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624" y="6394738"/>
                <a:ext cx="169838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Oval 89">
                <a:extLst>
                  <a:ext uri="{FF2B5EF4-FFF2-40B4-BE49-F238E27FC236}">
                    <a16:creationId xmlns:a16="http://schemas.microsoft.com/office/drawing/2014/main" id="{B4085D02-DA5A-4395-A897-DB3EEF401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839" y="6307986"/>
                <a:ext cx="123407" cy="12707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Freeform 90">
                <a:extLst>
                  <a:ext uri="{FF2B5EF4-FFF2-40B4-BE49-F238E27FC236}">
                    <a16:creationId xmlns:a16="http://schemas.microsoft.com/office/drawing/2014/main" id="{76BBE0F9-873A-48C4-9FC8-158EF2453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0771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Freeform 96">
                <a:extLst>
                  <a:ext uri="{FF2B5EF4-FFF2-40B4-BE49-F238E27FC236}">
                    <a16:creationId xmlns:a16="http://schemas.microsoft.com/office/drawing/2014/main" id="{5FE65D6E-5594-4E4E-977C-C5151E444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848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Oval 97">
                <a:extLst>
                  <a:ext uri="{FF2B5EF4-FFF2-40B4-BE49-F238E27FC236}">
                    <a16:creationId xmlns:a16="http://schemas.microsoft.com/office/drawing/2014/main" id="{F7E573E6-52EF-4D1A-82BA-322416C37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4434" y="6299433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99">
                <a:extLst>
                  <a:ext uri="{FF2B5EF4-FFF2-40B4-BE49-F238E27FC236}">
                    <a16:creationId xmlns:a16="http://schemas.microsoft.com/office/drawing/2014/main" id="{9ED2C663-B7C5-47F5-A71B-EE7995C3F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239" y="6519368"/>
                <a:ext cx="34212" cy="129517"/>
              </a:xfrm>
              <a:custGeom>
                <a:avLst/>
                <a:gdLst>
                  <a:gd name="T0" fmla="*/ 0 w 28"/>
                  <a:gd name="T1" fmla="*/ 0 h 106"/>
                  <a:gd name="T2" fmla="*/ 28 w 28"/>
                  <a:gd name="T3" fmla="*/ 0 h 106"/>
                  <a:gd name="T4" fmla="*/ 28 w 28"/>
                  <a:gd name="T5" fmla="*/ 106 h 106"/>
                  <a:gd name="T6" fmla="*/ 0 w 28"/>
                  <a:gd name="T7" fmla="*/ 106 h 106"/>
                  <a:gd name="T8" fmla="*/ 0 w 28"/>
                  <a:gd name="T9" fmla="*/ 0 h 106"/>
                  <a:gd name="T10" fmla="*/ 0 w 28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6">
                    <a:moveTo>
                      <a:pt x="0" y="0"/>
                    </a:moveTo>
                    <a:lnTo>
                      <a:pt x="28" y="0"/>
                    </a:lnTo>
                    <a:lnTo>
                      <a:pt x="28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Oval 100">
                <a:extLst>
                  <a:ext uri="{FF2B5EF4-FFF2-40B4-BE49-F238E27FC236}">
                    <a16:creationId xmlns:a16="http://schemas.microsoft.com/office/drawing/2014/main" id="{32C48B31-834B-48D5-B69A-1423686A6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4594" y="6403291"/>
                <a:ext cx="171060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Oval 101">
                <a:extLst>
                  <a:ext uri="{FF2B5EF4-FFF2-40B4-BE49-F238E27FC236}">
                    <a16:creationId xmlns:a16="http://schemas.microsoft.com/office/drawing/2014/main" id="{DA562DF1-EB09-424D-988F-1833C3E3F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7809" y="6314096"/>
                <a:ext cx="124629" cy="12951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Rectangle 78">
                <a:extLst>
                  <a:ext uri="{FF2B5EF4-FFF2-40B4-BE49-F238E27FC236}">
                    <a16:creationId xmlns:a16="http://schemas.microsoft.com/office/drawing/2014/main" id="{DA17C474-3001-46E1-AB16-898C32B32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278" y="6634222"/>
                <a:ext cx="1139993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CA113577-A412-4AD5-A4E2-BCEF7B856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5100" y="6634222"/>
                <a:ext cx="1142438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Rectangle 76">
                <a:extLst>
                  <a:ext uri="{FF2B5EF4-FFF2-40B4-BE49-F238E27FC236}">
                    <a16:creationId xmlns:a16="http://schemas.microsoft.com/office/drawing/2014/main" id="{E0206D35-D9F0-480A-BADC-75D39F99D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2022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6" name="Freeform 586">
              <a:extLst>
                <a:ext uri="{FF2B5EF4-FFF2-40B4-BE49-F238E27FC236}">
                  <a16:creationId xmlns:a16="http://schemas.microsoft.com/office/drawing/2014/main" id="{3B473A29-5EDD-4C48-9A2E-9527CCEE75F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755933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587">
              <a:extLst>
                <a:ext uri="{FF2B5EF4-FFF2-40B4-BE49-F238E27FC236}">
                  <a16:creationId xmlns:a16="http://schemas.microsoft.com/office/drawing/2014/main" id="{EFFC72B0-82F0-4846-ADB6-60C1F01B45B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1898" y="6646632"/>
              <a:ext cx="461492" cy="299404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588">
              <a:extLst>
                <a:ext uri="{FF2B5EF4-FFF2-40B4-BE49-F238E27FC236}">
                  <a16:creationId xmlns:a16="http://schemas.microsoft.com/office/drawing/2014/main" id="{5974B915-9939-42F8-B039-9A860BC4128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10014" y="6646633"/>
              <a:ext cx="461492" cy="299405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589">
              <a:extLst>
                <a:ext uri="{FF2B5EF4-FFF2-40B4-BE49-F238E27FC236}">
                  <a16:creationId xmlns:a16="http://schemas.microsoft.com/office/drawing/2014/main" id="{1C8FC607-3B69-4943-A5CA-A3E7165BA8B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26516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590">
              <a:extLst>
                <a:ext uri="{FF2B5EF4-FFF2-40B4-BE49-F238E27FC236}">
                  <a16:creationId xmlns:a16="http://schemas.microsoft.com/office/drawing/2014/main" id="{E01C85CF-A804-421F-832E-5A3CD239C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6081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30" name="Freeform 262">
            <a:extLst>
              <a:ext uri="{FF2B5EF4-FFF2-40B4-BE49-F238E27FC236}">
                <a16:creationId xmlns:a16="http://schemas.microsoft.com/office/drawing/2014/main" id="{58C2E647-B19B-411C-B10A-DF0908EC4847}"/>
              </a:ext>
            </a:extLst>
          </p:cNvPr>
          <p:cNvSpPr>
            <a:spLocks/>
          </p:cNvSpPr>
          <p:nvPr/>
        </p:nvSpPr>
        <p:spPr bwMode="auto">
          <a:xfrm>
            <a:off x="7457272" y="5196103"/>
            <a:ext cx="4734728" cy="1388729"/>
          </a:xfrm>
          <a:custGeom>
            <a:avLst/>
            <a:gdLst>
              <a:gd name="T0" fmla="*/ 0 w 1014"/>
              <a:gd name="T1" fmla="*/ 296 h 296"/>
              <a:gd name="T2" fmla="*/ 0 w 1014"/>
              <a:gd name="T3" fmla="*/ 296 h 296"/>
              <a:gd name="T4" fmla="*/ 1014 w 1014"/>
              <a:gd name="T5" fmla="*/ 296 h 296"/>
              <a:gd name="T6" fmla="*/ 1014 w 1014"/>
              <a:gd name="T7" fmla="*/ 238 h 296"/>
              <a:gd name="T8" fmla="*/ 0 w 1014"/>
              <a:gd name="T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296">
                <a:moveTo>
                  <a:pt x="0" y="296"/>
                </a:moveTo>
                <a:cubicBezTo>
                  <a:pt x="0" y="296"/>
                  <a:pt x="0" y="296"/>
                  <a:pt x="0" y="296"/>
                </a:cubicBezTo>
                <a:cubicBezTo>
                  <a:pt x="1014" y="296"/>
                  <a:pt x="1014" y="296"/>
                  <a:pt x="1014" y="296"/>
                </a:cubicBezTo>
                <a:cubicBezTo>
                  <a:pt x="1014" y="238"/>
                  <a:pt x="1014" y="238"/>
                  <a:pt x="1014" y="238"/>
                </a:cubicBezTo>
                <a:cubicBezTo>
                  <a:pt x="714" y="0"/>
                  <a:pt x="277" y="19"/>
                  <a:pt x="0" y="296"/>
                </a:cubicBezTo>
                <a:close/>
              </a:path>
            </a:pathLst>
          </a:custGeom>
          <a:solidFill>
            <a:srgbClr val="7FBA0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9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Freeform 29">
            <a:extLst>
              <a:ext uri="{FF2B5EF4-FFF2-40B4-BE49-F238E27FC236}">
                <a16:creationId xmlns:a16="http://schemas.microsoft.com/office/drawing/2014/main" id="{443FF588-8345-428B-B78A-5CA9B71CACD8}"/>
              </a:ext>
            </a:extLst>
          </p:cNvPr>
          <p:cNvSpPr>
            <a:spLocks/>
          </p:cNvSpPr>
          <p:nvPr/>
        </p:nvSpPr>
        <p:spPr bwMode="auto">
          <a:xfrm>
            <a:off x="5382650" y="5843559"/>
            <a:ext cx="5459181" cy="735611"/>
          </a:xfrm>
          <a:custGeom>
            <a:avLst/>
            <a:gdLst>
              <a:gd name="T0" fmla="*/ 344 w 556"/>
              <a:gd name="T1" fmla="*/ 21 h 130"/>
              <a:gd name="T2" fmla="*/ 344 w 556"/>
              <a:gd name="T3" fmla="*/ 21 h 130"/>
              <a:gd name="T4" fmla="*/ 0 w 556"/>
              <a:gd name="T5" fmla="*/ 130 h 130"/>
              <a:gd name="T6" fmla="*/ 197 w 556"/>
              <a:gd name="T7" fmla="*/ 130 h 130"/>
              <a:gd name="T8" fmla="*/ 556 w 556"/>
              <a:gd name="T9" fmla="*/ 130 h 130"/>
              <a:gd name="T10" fmla="*/ 344 w 556"/>
              <a:gd name="T11" fmla="*/ 2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6" h="130">
                <a:moveTo>
                  <a:pt x="344" y="21"/>
                </a:moveTo>
                <a:cubicBezTo>
                  <a:pt x="344" y="21"/>
                  <a:pt x="344" y="21"/>
                  <a:pt x="344" y="21"/>
                </a:cubicBezTo>
                <a:cubicBezTo>
                  <a:pt x="223" y="0"/>
                  <a:pt x="94" y="37"/>
                  <a:pt x="0" y="130"/>
                </a:cubicBezTo>
                <a:cubicBezTo>
                  <a:pt x="197" y="130"/>
                  <a:pt x="197" y="130"/>
                  <a:pt x="197" y="130"/>
                </a:cubicBezTo>
                <a:cubicBezTo>
                  <a:pt x="556" y="130"/>
                  <a:pt x="556" y="130"/>
                  <a:pt x="556" y="130"/>
                </a:cubicBezTo>
                <a:cubicBezTo>
                  <a:pt x="496" y="70"/>
                  <a:pt x="422" y="34"/>
                  <a:pt x="344" y="21"/>
                </a:cubicBezTo>
                <a:close/>
              </a:path>
            </a:pathLst>
          </a:custGeom>
          <a:solidFill>
            <a:srgbClr val="79A50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9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82A0605-EEEB-4331-AD1B-96A197225EB5}"/>
              </a:ext>
            </a:extLst>
          </p:cNvPr>
          <p:cNvGrpSpPr/>
          <p:nvPr/>
        </p:nvGrpSpPr>
        <p:grpSpPr>
          <a:xfrm>
            <a:off x="7588138" y="5603299"/>
            <a:ext cx="174773" cy="338749"/>
            <a:chOff x="8003343" y="6072433"/>
            <a:chExt cx="145517" cy="282045"/>
          </a:xfrm>
        </p:grpSpPr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224CF348-1BB8-4DE9-98FD-8882E86E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F296B455-3857-4DF2-B9B7-2158A8FD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63257E5A-F9B5-44C4-A4B5-11DDD011F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6" name="Freeform 29">
            <a:extLst>
              <a:ext uri="{FF2B5EF4-FFF2-40B4-BE49-F238E27FC236}">
                <a16:creationId xmlns:a16="http://schemas.microsoft.com/office/drawing/2014/main" id="{BC6DB9A2-C177-4647-B989-416AFCBABF0D}"/>
              </a:ext>
            </a:extLst>
          </p:cNvPr>
          <p:cNvSpPr>
            <a:spLocks/>
          </p:cNvSpPr>
          <p:nvPr/>
        </p:nvSpPr>
        <p:spPr bwMode="auto">
          <a:xfrm>
            <a:off x="7563002" y="5954514"/>
            <a:ext cx="3631876" cy="611145"/>
          </a:xfrm>
          <a:custGeom>
            <a:avLst/>
            <a:gdLst>
              <a:gd name="T0" fmla="*/ 344 w 556"/>
              <a:gd name="T1" fmla="*/ 21 h 130"/>
              <a:gd name="T2" fmla="*/ 344 w 556"/>
              <a:gd name="T3" fmla="*/ 21 h 130"/>
              <a:gd name="T4" fmla="*/ 0 w 556"/>
              <a:gd name="T5" fmla="*/ 130 h 130"/>
              <a:gd name="T6" fmla="*/ 197 w 556"/>
              <a:gd name="T7" fmla="*/ 130 h 130"/>
              <a:gd name="T8" fmla="*/ 556 w 556"/>
              <a:gd name="T9" fmla="*/ 130 h 130"/>
              <a:gd name="T10" fmla="*/ 344 w 556"/>
              <a:gd name="T11" fmla="*/ 2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6" h="130">
                <a:moveTo>
                  <a:pt x="344" y="21"/>
                </a:moveTo>
                <a:cubicBezTo>
                  <a:pt x="344" y="21"/>
                  <a:pt x="344" y="21"/>
                  <a:pt x="344" y="21"/>
                </a:cubicBezTo>
                <a:cubicBezTo>
                  <a:pt x="223" y="0"/>
                  <a:pt x="94" y="37"/>
                  <a:pt x="0" y="130"/>
                </a:cubicBezTo>
                <a:cubicBezTo>
                  <a:pt x="197" y="130"/>
                  <a:pt x="197" y="130"/>
                  <a:pt x="197" y="130"/>
                </a:cubicBezTo>
                <a:cubicBezTo>
                  <a:pt x="556" y="130"/>
                  <a:pt x="556" y="130"/>
                  <a:pt x="556" y="130"/>
                </a:cubicBezTo>
                <a:cubicBezTo>
                  <a:pt x="496" y="70"/>
                  <a:pt x="422" y="34"/>
                  <a:pt x="344" y="21"/>
                </a:cubicBezTo>
                <a:close/>
              </a:path>
            </a:pathLst>
          </a:custGeom>
          <a:solidFill>
            <a:srgbClr val="BAD80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9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7FF4DC-0A5E-46D8-8B42-2C4995AFC392}"/>
              </a:ext>
            </a:extLst>
          </p:cNvPr>
          <p:cNvGrpSpPr/>
          <p:nvPr/>
        </p:nvGrpSpPr>
        <p:grpSpPr>
          <a:xfrm>
            <a:off x="11025746" y="5333187"/>
            <a:ext cx="210318" cy="407646"/>
            <a:chOff x="8003343" y="6072433"/>
            <a:chExt cx="145517" cy="282045"/>
          </a:xfrm>
        </p:grpSpPr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949F8B7B-8C64-4F7D-B709-7FAB6093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767DEC51-0282-4362-B662-C6486508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AF7D81AD-DA8E-418F-AE47-46265E08C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9439EF6-3574-4EC1-81A4-FA1EED6EA791}"/>
              </a:ext>
            </a:extLst>
          </p:cNvPr>
          <p:cNvGrpSpPr/>
          <p:nvPr/>
        </p:nvGrpSpPr>
        <p:grpSpPr>
          <a:xfrm>
            <a:off x="7861333" y="5594800"/>
            <a:ext cx="174773" cy="338749"/>
            <a:chOff x="8003343" y="6072433"/>
            <a:chExt cx="145517" cy="282045"/>
          </a:xfrm>
        </p:grpSpPr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9589C29C-A28B-43A0-ABC6-A5CE57D0A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702B67DE-28C4-4B2D-B588-74BE1D57C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9F87F56C-BDD2-4FC4-ACE5-206E91E4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1EC7659-CDB7-4054-99DE-C190C37D313C}"/>
              </a:ext>
            </a:extLst>
          </p:cNvPr>
          <p:cNvGrpSpPr/>
          <p:nvPr/>
        </p:nvGrpSpPr>
        <p:grpSpPr>
          <a:xfrm>
            <a:off x="6019716" y="5926516"/>
            <a:ext cx="174773" cy="338749"/>
            <a:chOff x="8003343" y="6072433"/>
            <a:chExt cx="145517" cy="282045"/>
          </a:xfrm>
        </p:grpSpPr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449F9E35-FB13-4AD0-9E11-BABAFDF62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DE02AC02-49EE-4081-943F-BC8934BF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2697AD4B-AF55-41EE-82F5-D58D269F2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3318D05-974F-4B75-811D-C35DEA115339}"/>
              </a:ext>
            </a:extLst>
          </p:cNvPr>
          <p:cNvGrpSpPr/>
          <p:nvPr/>
        </p:nvGrpSpPr>
        <p:grpSpPr>
          <a:xfrm>
            <a:off x="11704693" y="5650740"/>
            <a:ext cx="210318" cy="407646"/>
            <a:chOff x="8003343" y="6072433"/>
            <a:chExt cx="145517" cy="282045"/>
          </a:xfrm>
        </p:grpSpPr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535DA89F-70EF-4FD1-8C85-B5F5709A1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FD37EA28-734B-4268-86E8-29EFEE79D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F1E071DA-F6A2-41C8-AE3C-96EC3D415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3" name="Group 37">
            <a:extLst>
              <a:ext uri="{FF2B5EF4-FFF2-40B4-BE49-F238E27FC236}">
                <a16:creationId xmlns:a16="http://schemas.microsoft.com/office/drawing/2014/main" id="{43C95267-CE1F-434F-8635-23B8E6397E32}"/>
              </a:ext>
            </a:extLst>
          </p:cNvPr>
          <p:cNvGrpSpPr/>
          <p:nvPr/>
        </p:nvGrpSpPr>
        <p:grpSpPr>
          <a:xfrm>
            <a:off x="8591017" y="4790944"/>
            <a:ext cx="623814" cy="1785215"/>
            <a:chOff x="5893176" y="3792885"/>
            <a:chExt cx="585200" cy="1674708"/>
          </a:xfrm>
        </p:grpSpPr>
        <p:sp>
          <p:nvSpPr>
            <p:cNvPr id="154" name="Rectangle 630">
              <a:extLst>
                <a:ext uri="{FF2B5EF4-FFF2-40B4-BE49-F238E27FC236}">
                  <a16:creationId xmlns:a16="http://schemas.microsoft.com/office/drawing/2014/main" id="{43E1A563-5521-47F0-9901-18F29F1F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059" y="4189759"/>
              <a:ext cx="101114" cy="298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31">
              <a:extLst>
                <a:ext uri="{FF2B5EF4-FFF2-40B4-BE49-F238E27FC236}">
                  <a16:creationId xmlns:a16="http://schemas.microsoft.com/office/drawing/2014/main" id="{6A3E919D-71B0-43A3-95DA-702AD4450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639" y="5401869"/>
              <a:ext cx="125129" cy="65724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32">
              <a:extLst>
                <a:ext uri="{FF2B5EF4-FFF2-40B4-BE49-F238E27FC236}">
                  <a16:creationId xmlns:a16="http://schemas.microsoft.com/office/drawing/2014/main" id="{ADE0D35B-FD2A-40D0-8839-495F81AD9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936" y="5401869"/>
              <a:ext cx="125129" cy="65724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33">
              <a:extLst>
                <a:ext uri="{FF2B5EF4-FFF2-40B4-BE49-F238E27FC236}">
                  <a16:creationId xmlns:a16="http://schemas.microsoft.com/office/drawing/2014/main" id="{8A7CACE4-2E45-4191-8246-FB8C0E89B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77" y="3929390"/>
              <a:ext cx="197173" cy="236355"/>
            </a:xfrm>
            <a:custGeom>
              <a:avLst/>
              <a:gdLst>
                <a:gd name="T0" fmla="*/ 59 w 66"/>
                <a:gd name="T1" fmla="*/ 45 h 79"/>
                <a:gd name="T2" fmla="*/ 23 w 66"/>
                <a:gd name="T3" fmla="*/ 74 h 79"/>
                <a:gd name="T4" fmla="*/ 6 w 66"/>
                <a:gd name="T5" fmla="*/ 30 h 79"/>
                <a:gd name="T6" fmla="*/ 46 w 66"/>
                <a:gd name="T7" fmla="*/ 5 h 79"/>
                <a:gd name="T8" fmla="*/ 59 w 66"/>
                <a:gd name="T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9">
                  <a:moveTo>
                    <a:pt x="59" y="45"/>
                  </a:moveTo>
                  <a:cubicBezTo>
                    <a:pt x="53" y="64"/>
                    <a:pt x="39" y="79"/>
                    <a:pt x="23" y="74"/>
                  </a:cubicBezTo>
                  <a:cubicBezTo>
                    <a:pt x="8" y="69"/>
                    <a:pt x="0" y="49"/>
                    <a:pt x="6" y="30"/>
                  </a:cubicBezTo>
                  <a:cubicBezTo>
                    <a:pt x="13" y="11"/>
                    <a:pt x="30" y="0"/>
                    <a:pt x="46" y="5"/>
                  </a:cubicBezTo>
                  <a:cubicBezTo>
                    <a:pt x="62" y="10"/>
                    <a:pt x="66" y="26"/>
                    <a:pt x="5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34">
              <a:extLst>
                <a:ext uri="{FF2B5EF4-FFF2-40B4-BE49-F238E27FC236}">
                  <a16:creationId xmlns:a16="http://schemas.microsoft.com/office/drawing/2014/main" id="{FAE84D28-614C-42A0-8ACC-A3E8D4E98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334" y="3902847"/>
              <a:ext cx="194645" cy="221188"/>
            </a:xfrm>
            <a:custGeom>
              <a:avLst/>
              <a:gdLst>
                <a:gd name="T0" fmla="*/ 56 w 65"/>
                <a:gd name="T1" fmla="*/ 24 h 74"/>
                <a:gd name="T2" fmla="*/ 50 w 65"/>
                <a:gd name="T3" fmla="*/ 67 h 74"/>
                <a:gd name="T4" fmla="*/ 10 w 65"/>
                <a:gd name="T5" fmla="*/ 51 h 74"/>
                <a:gd name="T6" fmla="*/ 15 w 65"/>
                <a:gd name="T7" fmla="*/ 8 h 74"/>
                <a:gd name="T8" fmla="*/ 56 w 65"/>
                <a:gd name="T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4">
                  <a:moveTo>
                    <a:pt x="56" y="24"/>
                  </a:moveTo>
                  <a:cubicBezTo>
                    <a:pt x="65" y="40"/>
                    <a:pt x="63" y="59"/>
                    <a:pt x="50" y="67"/>
                  </a:cubicBezTo>
                  <a:cubicBezTo>
                    <a:pt x="37" y="74"/>
                    <a:pt x="19" y="67"/>
                    <a:pt x="10" y="51"/>
                  </a:cubicBezTo>
                  <a:cubicBezTo>
                    <a:pt x="0" y="34"/>
                    <a:pt x="3" y="15"/>
                    <a:pt x="15" y="8"/>
                  </a:cubicBezTo>
                  <a:cubicBezTo>
                    <a:pt x="28" y="0"/>
                    <a:pt x="46" y="7"/>
                    <a:pt x="5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35">
              <a:extLst>
                <a:ext uri="{FF2B5EF4-FFF2-40B4-BE49-F238E27FC236}">
                  <a16:creationId xmlns:a16="http://schemas.microsoft.com/office/drawing/2014/main" id="{66F71EC4-EA8F-4A80-8DDB-84BB009B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059" y="4108868"/>
              <a:ext cx="101114" cy="104906"/>
            </a:xfrm>
            <a:custGeom>
              <a:avLst/>
              <a:gdLst>
                <a:gd name="T0" fmla="*/ 80 w 80"/>
                <a:gd name="T1" fmla="*/ 64 h 83"/>
                <a:gd name="T2" fmla="*/ 40 w 80"/>
                <a:gd name="T3" fmla="*/ 83 h 83"/>
                <a:gd name="T4" fmla="*/ 0 w 80"/>
                <a:gd name="T5" fmla="*/ 64 h 83"/>
                <a:gd name="T6" fmla="*/ 0 w 80"/>
                <a:gd name="T7" fmla="*/ 0 h 83"/>
                <a:gd name="T8" fmla="*/ 80 w 80"/>
                <a:gd name="T9" fmla="*/ 0 h 83"/>
                <a:gd name="T10" fmla="*/ 80 w 80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64"/>
                  </a:moveTo>
                  <a:lnTo>
                    <a:pt x="40" y="83"/>
                  </a:lnTo>
                  <a:lnTo>
                    <a:pt x="0" y="6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6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36">
              <a:extLst>
                <a:ext uri="{FF2B5EF4-FFF2-40B4-BE49-F238E27FC236}">
                  <a16:creationId xmlns:a16="http://schemas.microsoft.com/office/drawing/2014/main" id="{D2A37841-8EB3-4090-8DB8-B054C18C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46" y="4213774"/>
              <a:ext cx="56877" cy="399402"/>
            </a:xfrm>
            <a:custGeom>
              <a:avLst/>
              <a:gdLst>
                <a:gd name="T0" fmla="*/ 35 w 45"/>
                <a:gd name="T1" fmla="*/ 23 h 316"/>
                <a:gd name="T2" fmla="*/ 45 w 45"/>
                <a:gd name="T3" fmla="*/ 19 h 316"/>
                <a:gd name="T4" fmla="*/ 23 w 45"/>
                <a:gd name="T5" fmla="*/ 0 h 316"/>
                <a:gd name="T6" fmla="*/ 0 w 45"/>
                <a:gd name="T7" fmla="*/ 19 h 316"/>
                <a:gd name="T8" fmla="*/ 11 w 45"/>
                <a:gd name="T9" fmla="*/ 23 h 316"/>
                <a:gd name="T10" fmla="*/ 9 w 45"/>
                <a:gd name="T11" fmla="*/ 290 h 316"/>
                <a:gd name="T12" fmla="*/ 23 w 45"/>
                <a:gd name="T13" fmla="*/ 316 h 316"/>
                <a:gd name="T14" fmla="*/ 35 w 45"/>
                <a:gd name="T15" fmla="*/ 290 h 316"/>
                <a:gd name="T16" fmla="*/ 35 w 45"/>
                <a:gd name="T1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16">
                  <a:moveTo>
                    <a:pt x="35" y="23"/>
                  </a:moveTo>
                  <a:lnTo>
                    <a:pt x="45" y="1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11" y="23"/>
                  </a:lnTo>
                  <a:lnTo>
                    <a:pt x="9" y="290"/>
                  </a:lnTo>
                  <a:lnTo>
                    <a:pt x="23" y="316"/>
                  </a:lnTo>
                  <a:lnTo>
                    <a:pt x="35" y="29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37">
              <a:extLst>
                <a:ext uri="{FF2B5EF4-FFF2-40B4-BE49-F238E27FC236}">
                  <a16:creationId xmlns:a16="http://schemas.microsoft.com/office/drawing/2014/main" id="{6A73FED1-D549-4526-9F41-158403A6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176" y="4218830"/>
              <a:ext cx="214868" cy="558658"/>
            </a:xfrm>
            <a:custGeom>
              <a:avLst/>
              <a:gdLst>
                <a:gd name="T0" fmla="*/ 72 w 72"/>
                <a:gd name="T1" fmla="*/ 8 h 187"/>
                <a:gd name="T2" fmla="*/ 43 w 72"/>
                <a:gd name="T3" fmla="*/ 0 h 187"/>
                <a:gd name="T4" fmla="*/ 0 w 72"/>
                <a:gd name="T5" fmla="*/ 187 h 187"/>
                <a:gd name="T6" fmla="*/ 29 w 72"/>
                <a:gd name="T7" fmla="*/ 187 h 187"/>
                <a:gd name="T8" fmla="*/ 72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72" y="8"/>
                  </a:moveTo>
                  <a:cubicBezTo>
                    <a:pt x="62" y="5"/>
                    <a:pt x="53" y="3"/>
                    <a:pt x="43" y="0"/>
                  </a:cubicBezTo>
                  <a:cubicBezTo>
                    <a:pt x="15" y="60"/>
                    <a:pt x="6" y="121"/>
                    <a:pt x="0" y="187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6" y="123"/>
                    <a:pt x="45" y="66"/>
                    <a:pt x="72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638">
              <a:extLst>
                <a:ext uri="{FF2B5EF4-FFF2-40B4-BE49-F238E27FC236}">
                  <a16:creationId xmlns:a16="http://schemas.microsoft.com/office/drawing/2014/main" id="{05DF728A-AD45-4341-ABFE-0ABB23951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4218830"/>
              <a:ext cx="214868" cy="558658"/>
            </a:xfrm>
            <a:custGeom>
              <a:avLst/>
              <a:gdLst>
                <a:gd name="T0" fmla="*/ 0 w 72"/>
                <a:gd name="T1" fmla="*/ 8 h 187"/>
                <a:gd name="T2" fmla="*/ 28 w 72"/>
                <a:gd name="T3" fmla="*/ 0 h 187"/>
                <a:gd name="T4" fmla="*/ 72 w 72"/>
                <a:gd name="T5" fmla="*/ 187 h 187"/>
                <a:gd name="T6" fmla="*/ 43 w 72"/>
                <a:gd name="T7" fmla="*/ 187 h 187"/>
                <a:gd name="T8" fmla="*/ 0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0" y="8"/>
                  </a:moveTo>
                  <a:cubicBezTo>
                    <a:pt x="9" y="5"/>
                    <a:pt x="19" y="3"/>
                    <a:pt x="28" y="0"/>
                  </a:cubicBezTo>
                  <a:cubicBezTo>
                    <a:pt x="56" y="60"/>
                    <a:pt x="66" y="121"/>
                    <a:pt x="72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36" y="123"/>
                    <a:pt x="27" y="66"/>
                    <a:pt x="0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639">
              <a:extLst>
                <a:ext uri="{FF2B5EF4-FFF2-40B4-BE49-F238E27FC236}">
                  <a16:creationId xmlns:a16="http://schemas.microsoft.com/office/drawing/2014/main" id="{EAFDA759-44BB-4FC0-A6F4-25056E6D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639" y="4828045"/>
              <a:ext cx="131449" cy="585200"/>
            </a:xfrm>
            <a:custGeom>
              <a:avLst/>
              <a:gdLst>
                <a:gd name="T0" fmla="*/ 85 w 104"/>
                <a:gd name="T1" fmla="*/ 463 h 463"/>
                <a:gd name="T2" fmla="*/ 14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85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85" y="463"/>
                  </a:moveTo>
                  <a:lnTo>
                    <a:pt x="14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85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640">
              <a:extLst>
                <a:ext uri="{FF2B5EF4-FFF2-40B4-BE49-F238E27FC236}">
                  <a16:creationId xmlns:a16="http://schemas.microsoft.com/office/drawing/2014/main" id="{0E4EF675-C30F-4677-BCBE-9CD806680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616" y="4828045"/>
              <a:ext cx="131449" cy="585200"/>
            </a:xfrm>
            <a:custGeom>
              <a:avLst/>
              <a:gdLst>
                <a:gd name="T0" fmla="*/ 90 w 104"/>
                <a:gd name="T1" fmla="*/ 463 h 463"/>
                <a:gd name="T2" fmla="*/ 19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90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90" y="463"/>
                  </a:moveTo>
                  <a:lnTo>
                    <a:pt x="19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90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641">
              <a:extLst>
                <a:ext uri="{FF2B5EF4-FFF2-40B4-BE49-F238E27FC236}">
                  <a16:creationId xmlns:a16="http://schemas.microsoft.com/office/drawing/2014/main" id="{230DE541-C740-44EC-B28E-A7B7DB9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815" y="4777487"/>
              <a:ext cx="61933" cy="72044"/>
            </a:xfrm>
            <a:custGeom>
              <a:avLst/>
              <a:gdLst>
                <a:gd name="T0" fmla="*/ 0 w 21"/>
                <a:gd name="T1" fmla="*/ 0 h 24"/>
                <a:gd name="T2" fmla="*/ 0 w 21"/>
                <a:gd name="T3" fmla="*/ 13 h 24"/>
                <a:gd name="T4" fmla="*/ 10 w 21"/>
                <a:gd name="T5" fmla="*/ 24 h 24"/>
                <a:gd name="T6" fmla="*/ 21 w 21"/>
                <a:gd name="T7" fmla="*/ 13 h 24"/>
                <a:gd name="T8" fmla="*/ 21 w 21"/>
                <a:gd name="T9" fmla="*/ 0 h 24"/>
                <a:gd name="T10" fmla="*/ 0 w 21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642">
              <a:extLst>
                <a:ext uri="{FF2B5EF4-FFF2-40B4-BE49-F238E27FC236}">
                  <a16:creationId xmlns:a16="http://schemas.microsoft.com/office/drawing/2014/main" id="{41E3C004-49CB-4B8E-AC98-75B09989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484" y="4777487"/>
              <a:ext cx="65724" cy="72044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13 h 24"/>
                <a:gd name="T4" fmla="*/ 11 w 22"/>
                <a:gd name="T5" fmla="*/ 24 h 24"/>
                <a:gd name="T6" fmla="*/ 22 w 22"/>
                <a:gd name="T7" fmla="*/ 13 h 24"/>
                <a:gd name="T8" fmla="*/ 22 w 22"/>
                <a:gd name="T9" fmla="*/ 0 h 24"/>
                <a:gd name="T10" fmla="*/ 0 w 2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643">
              <a:extLst>
                <a:ext uri="{FF2B5EF4-FFF2-40B4-BE49-F238E27FC236}">
                  <a16:creationId xmlns:a16="http://schemas.microsoft.com/office/drawing/2014/main" id="{D6493A7E-8A6B-4290-BCF8-B83CD5678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097" y="4189759"/>
              <a:ext cx="322302" cy="638285"/>
            </a:xfrm>
            <a:custGeom>
              <a:avLst/>
              <a:gdLst>
                <a:gd name="T0" fmla="*/ 167 w 255"/>
                <a:gd name="T1" fmla="*/ 0 h 505"/>
                <a:gd name="T2" fmla="*/ 127 w 255"/>
                <a:gd name="T3" fmla="*/ 314 h 505"/>
                <a:gd name="T4" fmla="*/ 87 w 255"/>
                <a:gd name="T5" fmla="*/ 0 h 505"/>
                <a:gd name="T6" fmla="*/ 0 w 255"/>
                <a:gd name="T7" fmla="*/ 23 h 505"/>
                <a:gd name="T8" fmla="*/ 4 w 255"/>
                <a:gd name="T9" fmla="*/ 505 h 505"/>
                <a:gd name="T10" fmla="*/ 250 w 255"/>
                <a:gd name="T11" fmla="*/ 505 h 505"/>
                <a:gd name="T12" fmla="*/ 255 w 255"/>
                <a:gd name="T13" fmla="*/ 23 h 505"/>
                <a:gd name="T14" fmla="*/ 167 w 255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05">
                  <a:moveTo>
                    <a:pt x="167" y="0"/>
                  </a:moveTo>
                  <a:lnTo>
                    <a:pt x="127" y="314"/>
                  </a:lnTo>
                  <a:lnTo>
                    <a:pt x="87" y="0"/>
                  </a:lnTo>
                  <a:lnTo>
                    <a:pt x="0" y="23"/>
                  </a:lnTo>
                  <a:lnTo>
                    <a:pt x="4" y="505"/>
                  </a:lnTo>
                  <a:lnTo>
                    <a:pt x="250" y="505"/>
                  </a:lnTo>
                  <a:lnTo>
                    <a:pt x="255" y="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644">
              <a:extLst>
                <a:ext uri="{FF2B5EF4-FFF2-40B4-BE49-F238E27FC236}">
                  <a16:creationId xmlns:a16="http://schemas.microsoft.com/office/drawing/2014/main" id="{4EB310F0-744B-4AD9-AF50-294D9592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508" y="4007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645">
              <a:extLst>
                <a:ext uri="{FF2B5EF4-FFF2-40B4-BE49-F238E27FC236}">
                  <a16:creationId xmlns:a16="http://schemas.microsoft.com/office/drawing/2014/main" id="{2183D9C3-29B4-4E62-AE4C-A49CE52AF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508" y="40039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646">
              <a:extLst>
                <a:ext uri="{FF2B5EF4-FFF2-40B4-BE49-F238E27FC236}">
                  <a16:creationId xmlns:a16="http://schemas.microsoft.com/office/drawing/2014/main" id="{32D7FA0E-1360-44E4-89B8-C2C61E074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39951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647">
              <a:extLst>
                <a:ext uri="{FF2B5EF4-FFF2-40B4-BE49-F238E27FC236}">
                  <a16:creationId xmlns:a16="http://schemas.microsoft.com/office/drawing/2014/main" id="{05E594B6-1069-4D69-A03F-4FE60207D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39989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8">
              <a:extLst>
                <a:ext uri="{FF2B5EF4-FFF2-40B4-BE49-F238E27FC236}">
                  <a16:creationId xmlns:a16="http://schemas.microsoft.com/office/drawing/2014/main" id="{BB3E004F-6AD6-4C23-8F2B-F6C7E8B3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88" y="39989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49">
              <a:extLst>
                <a:ext uri="{FF2B5EF4-FFF2-40B4-BE49-F238E27FC236}">
                  <a16:creationId xmlns:a16="http://schemas.microsoft.com/office/drawing/2014/main" id="{6DFBA71B-8AA4-4419-A1CB-EF6E5C72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35" y="4010281"/>
              <a:ext cx="0" cy="252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50">
              <a:extLst>
                <a:ext uri="{FF2B5EF4-FFF2-40B4-BE49-F238E27FC236}">
                  <a16:creationId xmlns:a16="http://schemas.microsoft.com/office/drawing/2014/main" id="{FB429070-9B43-477E-B6E1-486270A83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35" y="4012809"/>
              <a:ext cx="0" cy="379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51">
              <a:extLst>
                <a:ext uri="{FF2B5EF4-FFF2-40B4-BE49-F238E27FC236}">
                  <a16:creationId xmlns:a16="http://schemas.microsoft.com/office/drawing/2014/main" id="{B3034D60-8B1A-47C0-AB74-F402B2A9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188" y="3992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52">
              <a:extLst>
                <a:ext uri="{FF2B5EF4-FFF2-40B4-BE49-F238E27FC236}">
                  <a16:creationId xmlns:a16="http://schemas.microsoft.com/office/drawing/2014/main" id="{AA36DDDC-78E1-4A96-B545-C8B424BCE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669" y="40128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53">
              <a:extLst>
                <a:ext uri="{FF2B5EF4-FFF2-40B4-BE49-F238E27FC236}">
                  <a16:creationId xmlns:a16="http://schemas.microsoft.com/office/drawing/2014/main" id="{AF2A5745-D1A0-4058-80FD-2F396BEA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97" y="40039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54">
              <a:extLst>
                <a:ext uri="{FF2B5EF4-FFF2-40B4-BE49-F238E27FC236}">
                  <a16:creationId xmlns:a16="http://schemas.microsoft.com/office/drawing/2014/main" id="{51DAFE1F-C4F9-4F46-B30C-DDD5D3F52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97" y="40014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55">
              <a:extLst>
                <a:ext uri="{FF2B5EF4-FFF2-40B4-BE49-F238E27FC236}">
                  <a16:creationId xmlns:a16="http://schemas.microsoft.com/office/drawing/2014/main" id="{2670064E-F006-471B-9A34-0D4EBF1D0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669" y="4007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56">
              <a:extLst>
                <a:ext uri="{FF2B5EF4-FFF2-40B4-BE49-F238E27FC236}">
                  <a16:creationId xmlns:a16="http://schemas.microsoft.com/office/drawing/2014/main" id="{5573B059-E616-42D4-A90E-B508EF569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501" y="3986267"/>
              <a:ext cx="199701" cy="179478"/>
            </a:xfrm>
            <a:custGeom>
              <a:avLst/>
              <a:gdLst>
                <a:gd name="T0" fmla="*/ 64 w 67"/>
                <a:gd name="T1" fmla="*/ 15 h 60"/>
                <a:gd name="T2" fmla="*/ 62 w 67"/>
                <a:gd name="T3" fmla="*/ 14 h 60"/>
                <a:gd name="T4" fmla="*/ 62 w 67"/>
                <a:gd name="T5" fmla="*/ 10 h 60"/>
                <a:gd name="T6" fmla="*/ 62 w 67"/>
                <a:gd name="T7" fmla="*/ 9 h 60"/>
                <a:gd name="T8" fmla="*/ 62 w 67"/>
                <a:gd name="T9" fmla="*/ 9 h 60"/>
                <a:gd name="T10" fmla="*/ 62 w 67"/>
                <a:gd name="T11" fmla="*/ 8 h 60"/>
                <a:gd name="T12" fmla="*/ 61 w 67"/>
                <a:gd name="T13" fmla="*/ 7 h 60"/>
                <a:gd name="T14" fmla="*/ 61 w 67"/>
                <a:gd name="T15" fmla="*/ 7 h 60"/>
                <a:gd name="T16" fmla="*/ 61 w 67"/>
                <a:gd name="T17" fmla="*/ 6 h 60"/>
                <a:gd name="T18" fmla="*/ 61 w 67"/>
                <a:gd name="T19" fmla="*/ 6 h 60"/>
                <a:gd name="T20" fmla="*/ 60 w 67"/>
                <a:gd name="T21" fmla="*/ 4 h 60"/>
                <a:gd name="T22" fmla="*/ 60 w 67"/>
                <a:gd name="T23" fmla="*/ 4 h 60"/>
                <a:gd name="T24" fmla="*/ 60 w 67"/>
                <a:gd name="T25" fmla="*/ 3 h 60"/>
                <a:gd name="T26" fmla="*/ 60 w 67"/>
                <a:gd name="T27" fmla="*/ 3 h 60"/>
                <a:gd name="T28" fmla="*/ 59 w 67"/>
                <a:gd name="T29" fmla="*/ 2 h 60"/>
                <a:gd name="T30" fmla="*/ 59 w 67"/>
                <a:gd name="T31" fmla="*/ 2 h 60"/>
                <a:gd name="T32" fmla="*/ 54 w 67"/>
                <a:gd name="T33" fmla="*/ 3 h 60"/>
                <a:gd name="T34" fmla="*/ 45 w 67"/>
                <a:gd name="T35" fmla="*/ 1 h 60"/>
                <a:gd name="T36" fmla="*/ 27 w 67"/>
                <a:gd name="T37" fmla="*/ 3 h 60"/>
                <a:gd name="T38" fmla="*/ 9 w 67"/>
                <a:gd name="T39" fmla="*/ 0 h 60"/>
                <a:gd name="T40" fmla="*/ 7 w 67"/>
                <a:gd name="T41" fmla="*/ 4 h 60"/>
                <a:gd name="T42" fmla="*/ 7 w 67"/>
                <a:gd name="T43" fmla="*/ 4 h 60"/>
                <a:gd name="T44" fmla="*/ 6 w 67"/>
                <a:gd name="T45" fmla="*/ 5 h 60"/>
                <a:gd name="T46" fmla="*/ 6 w 67"/>
                <a:gd name="T47" fmla="*/ 5 h 60"/>
                <a:gd name="T48" fmla="*/ 6 w 67"/>
                <a:gd name="T49" fmla="*/ 6 h 60"/>
                <a:gd name="T50" fmla="*/ 6 w 67"/>
                <a:gd name="T51" fmla="*/ 6 h 60"/>
                <a:gd name="T52" fmla="*/ 5 w 67"/>
                <a:gd name="T53" fmla="*/ 7 h 60"/>
                <a:gd name="T54" fmla="*/ 5 w 67"/>
                <a:gd name="T55" fmla="*/ 7 h 60"/>
                <a:gd name="T56" fmla="*/ 5 w 67"/>
                <a:gd name="T57" fmla="*/ 9 h 60"/>
                <a:gd name="T58" fmla="*/ 5 w 67"/>
                <a:gd name="T59" fmla="*/ 9 h 60"/>
                <a:gd name="T60" fmla="*/ 5 w 67"/>
                <a:gd name="T61" fmla="*/ 10 h 60"/>
                <a:gd name="T62" fmla="*/ 5 w 67"/>
                <a:gd name="T63" fmla="*/ 14 h 60"/>
                <a:gd name="T64" fmla="*/ 4 w 67"/>
                <a:gd name="T65" fmla="*/ 14 h 60"/>
                <a:gd name="T66" fmla="*/ 0 w 67"/>
                <a:gd name="T67" fmla="*/ 19 h 60"/>
                <a:gd name="T68" fmla="*/ 0 w 67"/>
                <a:gd name="T69" fmla="*/ 30 h 60"/>
                <a:gd name="T70" fmla="*/ 5 w 67"/>
                <a:gd name="T71" fmla="*/ 35 h 60"/>
                <a:gd name="T72" fmla="*/ 21 w 67"/>
                <a:gd name="T73" fmla="*/ 60 h 60"/>
                <a:gd name="T74" fmla="*/ 46 w 67"/>
                <a:gd name="T75" fmla="*/ 60 h 60"/>
                <a:gd name="T76" fmla="*/ 62 w 67"/>
                <a:gd name="T77" fmla="*/ 35 h 60"/>
                <a:gd name="T78" fmla="*/ 67 w 67"/>
                <a:gd name="T79" fmla="*/ 30 h 60"/>
                <a:gd name="T80" fmla="*/ 67 w 67"/>
                <a:gd name="T81" fmla="*/ 19 h 60"/>
                <a:gd name="T82" fmla="*/ 64 w 67"/>
                <a:gd name="T8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60">
                  <a:moveTo>
                    <a:pt x="64" y="15"/>
                  </a:moveTo>
                  <a:cubicBezTo>
                    <a:pt x="63" y="15"/>
                    <a:pt x="62" y="14"/>
                    <a:pt x="62" y="1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3"/>
                    <a:pt x="56" y="3"/>
                    <a:pt x="54" y="3"/>
                  </a:cubicBezTo>
                  <a:cubicBezTo>
                    <a:pt x="50" y="3"/>
                    <a:pt x="47" y="2"/>
                    <a:pt x="45" y="1"/>
                  </a:cubicBezTo>
                  <a:cubicBezTo>
                    <a:pt x="40" y="2"/>
                    <a:pt x="34" y="3"/>
                    <a:pt x="27" y="3"/>
                  </a:cubicBezTo>
                  <a:cubicBezTo>
                    <a:pt x="20" y="3"/>
                    <a:pt x="14" y="2"/>
                    <a:pt x="9" y="0"/>
                  </a:cubicBezTo>
                  <a:cubicBezTo>
                    <a:pt x="8" y="1"/>
                    <a:pt x="7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5" y="35"/>
                    <a:pt x="13" y="60"/>
                    <a:pt x="21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54" y="60"/>
                    <a:pt x="62" y="35"/>
                    <a:pt x="62" y="35"/>
                  </a:cubicBezTo>
                  <a:cubicBezTo>
                    <a:pt x="65" y="35"/>
                    <a:pt x="67" y="32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7"/>
                    <a:pt x="65" y="15"/>
                    <a:pt x="64" y="1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57">
              <a:extLst>
                <a:ext uri="{FF2B5EF4-FFF2-40B4-BE49-F238E27FC236}">
                  <a16:creationId xmlns:a16="http://schemas.microsoft.com/office/drawing/2014/main" id="{34852179-BDAA-454B-B5EE-FDCC5FA56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9197" y="4022921"/>
              <a:ext cx="170631" cy="55613"/>
            </a:xfrm>
            <a:custGeom>
              <a:avLst/>
              <a:gdLst>
                <a:gd name="T0" fmla="*/ 56 w 57"/>
                <a:gd name="T1" fmla="*/ 2 h 19"/>
                <a:gd name="T2" fmla="*/ 42 w 57"/>
                <a:gd name="T3" fmla="*/ 1 h 19"/>
                <a:gd name="T4" fmla="*/ 28 w 57"/>
                <a:gd name="T5" fmla="*/ 4 h 19"/>
                <a:gd name="T6" fmla="*/ 15 w 57"/>
                <a:gd name="T7" fmla="*/ 1 h 19"/>
                <a:gd name="T8" fmla="*/ 0 w 57"/>
                <a:gd name="T9" fmla="*/ 2 h 19"/>
                <a:gd name="T10" fmla="*/ 0 w 57"/>
                <a:gd name="T11" fmla="*/ 4 h 19"/>
                <a:gd name="T12" fmla="*/ 2 w 57"/>
                <a:gd name="T13" fmla="*/ 6 h 19"/>
                <a:gd name="T14" fmla="*/ 3 w 57"/>
                <a:gd name="T15" fmla="*/ 10 h 19"/>
                <a:gd name="T16" fmla="*/ 17 w 57"/>
                <a:gd name="T17" fmla="*/ 18 h 19"/>
                <a:gd name="T18" fmla="*/ 26 w 57"/>
                <a:gd name="T19" fmla="*/ 8 h 19"/>
                <a:gd name="T20" fmla="*/ 28 w 57"/>
                <a:gd name="T21" fmla="*/ 7 h 19"/>
                <a:gd name="T22" fmla="*/ 30 w 57"/>
                <a:gd name="T23" fmla="*/ 8 h 19"/>
                <a:gd name="T24" fmla="*/ 40 w 57"/>
                <a:gd name="T25" fmla="*/ 18 h 19"/>
                <a:gd name="T26" fmla="*/ 53 w 57"/>
                <a:gd name="T27" fmla="*/ 10 h 19"/>
                <a:gd name="T28" fmla="*/ 55 w 57"/>
                <a:gd name="T29" fmla="*/ 6 h 19"/>
                <a:gd name="T30" fmla="*/ 56 w 57"/>
                <a:gd name="T31" fmla="*/ 4 h 19"/>
                <a:gd name="T32" fmla="*/ 56 w 57"/>
                <a:gd name="T33" fmla="*/ 2 h 19"/>
                <a:gd name="T34" fmla="*/ 21 w 57"/>
                <a:gd name="T35" fmla="*/ 14 h 19"/>
                <a:gd name="T36" fmla="*/ 11 w 57"/>
                <a:gd name="T37" fmla="*/ 16 h 19"/>
                <a:gd name="T38" fmla="*/ 5 w 57"/>
                <a:gd name="T39" fmla="*/ 7 h 19"/>
                <a:gd name="T40" fmla="*/ 15 w 57"/>
                <a:gd name="T41" fmla="*/ 2 h 19"/>
                <a:gd name="T42" fmla="*/ 22 w 57"/>
                <a:gd name="T43" fmla="*/ 4 h 19"/>
                <a:gd name="T44" fmla="*/ 21 w 57"/>
                <a:gd name="T45" fmla="*/ 14 h 19"/>
                <a:gd name="T46" fmla="*/ 45 w 57"/>
                <a:gd name="T47" fmla="*/ 16 h 19"/>
                <a:gd name="T48" fmla="*/ 35 w 57"/>
                <a:gd name="T49" fmla="*/ 14 h 19"/>
                <a:gd name="T50" fmla="*/ 35 w 57"/>
                <a:gd name="T51" fmla="*/ 4 h 19"/>
                <a:gd name="T52" fmla="*/ 42 w 57"/>
                <a:gd name="T53" fmla="*/ 2 h 19"/>
                <a:gd name="T54" fmla="*/ 52 w 57"/>
                <a:gd name="T55" fmla="*/ 7 h 19"/>
                <a:gd name="T56" fmla="*/ 45 w 57"/>
                <a:gd name="T5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19">
                  <a:moveTo>
                    <a:pt x="56" y="2"/>
                  </a:moveTo>
                  <a:cubicBezTo>
                    <a:pt x="56" y="2"/>
                    <a:pt x="48" y="0"/>
                    <a:pt x="42" y="1"/>
                  </a:cubicBezTo>
                  <a:cubicBezTo>
                    <a:pt x="36" y="2"/>
                    <a:pt x="31" y="4"/>
                    <a:pt x="28" y="4"/>
                  </a:cubicBezTo>
                  <a:cubicBezTo>
                    <a:pt x="26" y="4"/>
                    <a:pt x="21" y="2"/>
                    <a:pt x="15" y="1"/>
                  </a:cubicBezTo>
                  <a:cubicBezTo>
                    <a:pt x="8" y="0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5"/>
                    <a:pt x="2" y="6"/>
                  </a:cubicBezTo>
                  <a:cubicBezTo>
                    <a:pt x="3" y="6"/>
                    <a:pt x="3" y="10"/>
                    <a:pt x="3" y="10"/>
                  </a:cubicBezTo>
                  <a:cubicBezTo>
                    <a:pt x="5" y="17"/>
                    <a:pt x="10" y="19"/>
                    <a:pt x="17" y="18"/>
                  </a:cubicBezTo>
                  <a:cubicBezTo>
                    <a:pt x="24" y="17"/>
                    <a:pt x="25" y="9"/>
                    <a:pt x="26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30" y="7"/>
                    <a:pt x="30" y="8"/>
                  </a:cubicBezTo>
                  <a:cubicBezTo>
                    <a:pt x="31" y="9"/>
                    <a:pt x="33" y="17"/>
                    <a:pt x="40" y="18"/>
                  </a:cubicBezTo>
                  <a:cubicBezTo>
                    <a:pt x="47" y="19"/>
                    <a:pt x="52" y="17"/>
                    <a:pt x="53" y="10"/>
                  </a:cubicBezTo>
                  <a:cubicBezTo>
                    <a:pt x="53" y="10"/>
                    <a:pt x="53" y="6"/>
                    <a:pt x="55" y="6"/>
                  </a:cubicBezTo>
                  <a:cubicBezTo>
                    <a:pt x="56" y="5"/>
                    <a:pt x="56" y="5"/>
                    <a:pt x="56" y="4"/>
                  </a:cubicBezTo>
                  <a:cubicBezTo>
                    <a:pt x="56" y="3"/>
                    <a:pt x="57" y="2"/>
                    <a:pt x="56" y="2"/>
                  </a:cubicBezTo>
                  <a:close/>
                  <a:moveTo>
                    <a:pt x="21" y="14"/>
                  </a:moveTo>
                  <a:cubicBezTo>
                    <a:pt x="19" y="16"/>
                    <a:pt x="16" y="17"/>
                    <a:pt x="11" y="16"/>
                  </a:cubicBezTo>
                  <a:cubicBezTo>
                    <a:pt x="6" y="16"/>
                    <a:pt x="5" y="12"/>
                    <a:pt x="5" y="7"/>
                  </a:cubicBezTo>
                  <a:cubicBezTo>
                    <a:pt x="5" y="1"/>
                    <a:pt x="15" y="2"/>
                    <a:pt x="15" y="2"/>
                  </a:cubicBezTo>
                  <a:cubicBezTo>
                    <a:pt x="19" y="3"/>
                    <a:pt x="19" y="3"/>
                    <a:pt x="22" y="4"/>
                  </a:cubicBezTo>
                  <a:cubicBezTo>
                    <a:pt x="25" y="5"/>
                    <a:pt x="23" y="11"/>
                    <a:pt x="21" y="14"/>
                  </a:cubicBezTo>
                  <a:close/>
                  <a:moveTo>
                    <a:pt x="45" y="16"/>
                  </a:moveTo>
                  <a:cubicBezTo>
                    <a:pt x="41" y="17"/>
                    <a:pt x="37" y="16"/>
                    <a:pt x="35" y="14"/>
                  </a:cubicBezTo>
                  <a:cubicBezTo>
                    <a:pt x="33" y="11"/>
                    <a:pt x="31" y="5"/>
                    <a:pt x="35" y="4"/>
                  </a:cubicBezTo>
                  <a:cubicBezTo>
                    <a:pt x="38" y="3"/>
                    <a:pt x="38" y="3"/>
                    <a:pt x="42" y="2"/>
                  </a:cubicBezTo>
                  <a:cubicBezTo>
                    <a:pt x="42" y="2"/>
                    <a:pt x="52" y="1"/>
                    <a:pt x="52" y="7"/>
                  </a:cubicBezTo>
                  <a:cubicBezTo>
                    <a:pt x="52" y="12"/>
                    <a:pt x="50" y="16"/>
                    <a:pt x="4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Oval 658">
              <a:extLst>
                <a:ext uri="{FF2B5EF4-FFF2-40B4-BE49-F238E27FC236}">
                  <a16:creationId xmlns:a16="http://schemas.microsoft.com/office/drawing/2014/main" id="{171F14FA-447D-455F-81A0-3EF4F963F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988" y="4027976"/>
              <a:ext cx="5056" cy="6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Oval 659">
              <a:extLst>
                <a:ext uri="{FF2B5EF4-FFF2-40B4-BE49-F238E27FC236}">
                  <a16:creationId xmlns:a16="http://schemas.microsoft.com/office/drawing/2014/main" id="{EF56E306-1B15-4D76-A802-595735D3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980" y="4027976"/>
              <a:ext cx="2528" cy="6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82">
              <a:extLst>
                <a:ext uri="{FF2B5EF4-FFF2-40B4-BE49-F238E27FC236}">
                  <a16:creationId xmlns:a16="http://schemas.microsoft.com/office/drawing/2014/main" id="{3FB52868-58BD-4293-B88D-D31EDC90E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376" y="37979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85">
              <a:extLst>
                <a:ext uri="{FF2B5EF4-FFF2-40B4-BE49-F238E27FC236}">
                  <a16:creationId xmlns:a16="http://schemas.microsoft.com/office/drawing/2014/main" id="{E9199163-F3DA-4DFF-AEF9-9F2AAAC7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376" y="3792885"/>
              <a:ext cx="0" cy="252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BFA9EF-F6CB-41CB-BB78-F4A9C77D404C}"/>
              </a:ext>
            </a:extLst>
          </p:cNvPr>
          <p:cNvGrpSpPr/>
          <p:nvPr/>
        </p:nvGrpSpPr>
        <p:grpSpPr>
          <a:xfrm>
            <a:off x="8595892" y="5887776"/>
            <a:ext cx="88205" cy="151713"/>
            <a:chOff x="10436729" y="3445970"/>
            <a:chExt cx="257439" cy="442795"/>
          </a:xfrm>
        </p:grpSpPr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B552A73D-205E-4CDB-937D-5CC96210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729" y="3445970"/>
              <a:ext cx="257439" cy="442795"/>
            </a:xfrm>
            <a:custGeom>
              <a:avLst/>
              <a:gdLst>
                <a:gd name="T0" fmla="*/ 93 w 93"/>
                <a:gd name="T1" fmla="*/ 153 h 159"/>
                <a:gd name="T2" fmla="*/ 87 w 93"/>
                <a:gd name="T3" fmla="*/ 159 h 159"/>
                <a:gd name="T4" fmla="*/ 6 w 93"/>
                <a:gd name="T5" fmla="*/ 159 h 159"/>
                <a:gd name="T6" fmla="*/ 0 w 93"/>
                <a:gd name="T7" fmla="*/ 153 h 159"/>
                <a:gd name="T8" fmla="*/ 0 w 93"/>
                <a:gd name="T9" fmla="*/ 7 h 159"/>
                <a:gd name="T10" fmla="*/ 6 w 93"/>
                <a:gd name="T11" fmla="*/ 0 h 159"/>
                <a:gd name="T12" fmla="*/ 87 w 93"/>
                <a:gd name="T13" fmla="*/ 0 h 159"/>
                <a:gd name="T14" fmla="*/ 93 w 93"/>
                <a:gd name="T15" fmla="*/ 7 h 159"/>
                <a:gd name="T16" fmla="*/ 93 w 93"/>
                <a:gd name="T17" fmla="*/ 153 h 159"/>
                <a:gd name="T18" fmla="*/ 93 w 93"/>
                <a:gd name="T19" fmla="*/ 15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59">
                  <a:moveTo>
                    <a:pt x="93" y="153"/>
                  </a:moveTo>
                  <a:cubicBezTo>
                    <a:pt x="93" y="156"/>
                    <a:pt x="90" y="159"/>
                    <a:pt x="87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3" y="159"/>
                    <a:pt x="0" y="156"/>
                    <a:pt x="0" y="1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0" y="0"/>
                    <a:pt x="93" y="3"/>
                    <a:pt x="93" y="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48C97DE8-FC26-44EF-B98C-B6FB5CD5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443" y="3473773"/>
              <a:ext cx="208010" cy="344969"/>
            </a:xfrm>
            <a:custGeom>
              <a:avLst/>
              <a:gdLst>
                <a:gd name="T0" fmla="*/ 0 w 202"/>
                <a:gd name="T1" fmla="*/ 0 h 335"/>
                <a:gd name="T2" fmla="*/ 202 w 202"/>
                <a:gd name="T3" fmla="*/ 0 h 335"/>
                <a:gd name="T4" fmla="*/ 202 w 202"/>
                <a:gd name="T5" fmla="*/ 335 h 335"/>
                <a:gd name="T6" fmla="*/ 0 w 202"/>
                <a:gd name="T7" fmla="*/ 335 h 335"/>
                <a:gd name="T8" fmla="*/ 0 w 202"/>
                <a:gd name="T9" fmla="*/ 0 h 335"/>
                <a:gd name="T10" fmla="*/ 0 w 202"/>
                <a:gd name="T1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35">
                  <a:moveTo>
                    <a:pt x="0" y="0"/>
                  </a:moveTo>
                  <a:lnTo>
                    <a:pt x="202" y="0"/>
                  </a:lnTo>
                  <a:lnTo>
                    <a:pt x="202" y="335"/>
                  </a:lnTo>
                  <a:lnTo>
                    <a:pt x="0" y="3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8F77AFB-03A4-4964-B549-54F612D5B510}"/>
              </a:ext>
            </a:extLst>
          </p:cNvPr>
          <p:cNvGrpSpPr/>
          <p:nvPr/>
        </p:nvGrpSpPr>
        <p:grpSpPr>
          <a:xfrm>
            <a:off x="10126316" y="5563763"/>
            <a:ext cx="497664" cy="855981"/>
            <a:chOff x="10338712" y="5089668"/>
            <a:chExt cx="515205" cy="88615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CCC17D8-11B7-454B-BF4D-F9DE7E037214}"/>
                </a:ext>
              </a:extLst>
            </p:cNvPr>
            <p:cNvGrpSpPr/>
            <p:nvPr/>
          </p:nvGrpSpPr>
          <p:grpSpPr>
            <a:xfrm>
              <a:off x="10338712" y="5089668"/>
              <a:ext cx="515205" cy="886151"/>
              <a:chOff x="6416654" y="4806210"/>
              <a:chExt cx="515205" cy="886151"/>
            </a:xfrm>
          </p:grpSpPr>
          <p:sp>
            <p:nvSpPr>
              <p:cNvPr id="192" name="Freeform 38">
                <a:extLst>
                  <a:ext uri="{FF2B5EF4-FFF2-40B4-BE49-F238E27FC236}">
                    <a16:creationId xmlns:a16="http://schemas.microsoft.com/office/drawing/2014/main" id="{DC71560D-AD9A-465F-AAC5-64935ADEB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54" y="4806210"/>
                <a:ext cx="515205" cy="886151"/>
              </a:xfrm>
              <a:custGeom>
                <a:avLst/>
                <a:gdLst>
                  <a:gd name="T0" fmla="*/ 93 w 93"/>
                  <a:gd name="T1" fmla="*/ 153 h 159"/>
                  <a:gd name="T2" fmla="*/ 87 w 93"/>
                  <a:gd name="T3" fmla="*/ 159 h 159"/>
                  <a:gd name="T4" fmla="*/ 6 w 93"/>
                  <a:gd name="T5" fmla="*/ 159 h 159"/>
                  <a:gd name="T6" fmla="*/ 0 w 93"/>
                  <a:gd name="T7" fmla="*/ 153 h 159"/>
                  <a:gd name="T8" fmla="*/ 0 w 93"/>
                  <a:gd name="T9" fmla="*/ 7 h 159"/>
                  <a:gd name="T10" fmla="*/ 6 w 93"/>
                  <a:gd name="T11" fmla="*/ 0 h 159"/>
                  <a:gd name="T12" fmla="*/ 87 w 93"/>
                  <a:gd name="T13" fmla="*/ 0 h 159"/>
                  <a:gd name="T14" fmla="*/ 93 w 93"/>
                  <a:gd name="T15" fmla="*/ 7 h 159"/>
                  <a:gd name="T16" fmla="*/ 93 w 93"/>
                  <a:gd name="T17" fmla="*/ 153 h 159"/>
                  <a:gd name="T18" fmla="*/ 93 w 93"/>
                  <a:gd name="T19" fmla="*/ 1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59">
                    <a:moveTo>
                      <a:pt x="93" y="153"/>
                    </a:moveTo>
                    <a:cubicBezTo>
                      <a:pt x="93" y="156"/>
                      <a:pt x="90" y="159"/>
                      <a:pt x="87" y="159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0" y="15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53"/>
                      <a:pt x="93" y="153"/>
                      <a:pt x="93" y="153"/>
                    </a:cubicBezTo>
                    <a:cubicBezTo>
                      <a:pt x="93" y="153"/>
                      <a:pt x="93" y="153"/>
                      <a:pt x="93" y="153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39">
                <a:extLst>
                  <a:ext uri="{FF2B5EF4-FFF2-40B4-BE49-F238E27FC236}">
                    <a16:creationId xmlns:a16="http://schemas.microsoft.com/office/drawing/2014/main" id="{11017561-81DA-47EC-A9F7-EF6E886FE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13" y="4861852"/>
                <a:ext cx="416284" cy="690375"/>
              </a:xfrm>
              <a:custGeom>
                <a:avLst/>
                <a:gdLst>
                  <a:gd name="T0" fmla="*/ 0 w 202"/>
                  <a:gd name="T1" fmla="*/ 0 h 335"/>
                  <a:gd name="T2" fmla="*/ 202 w 202"/>
                  <a:gd name="T3" fmla="*/ 0 h 335"/>
                  <a:gd name="T4" fmla="*/ 202 w 202"/>
                  <a:gd name="T5" fmla="*/ 335 h 335"/>
                  <a:gd name="T6" fmla="*/ 0 w 202"/>
                  <a:gd name="T7" fmla="*/ 335 h 335"/>
                  <a:gd name="T8" fmla="*/ 0 w 202"/>
                  <a:gd name="T9" fmla="*/ 0 h 335"/>
                  <a:gd name="T10" fmla="*/ 0 w 202"/>
                  <a:gd name="T1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335">
                    <a:moveTo>
                      <a:pt x="0" y="0"/>
                    </a:moveTo>
                    <a:lnTo>
                      <a:pt x="202" y="0"/>
                    </a:lnTo>
                    <a:lnTo>
                      <a:pt x="202" y="335"/>
                    </a:lnTo>
                    <a:lnTo>
                      <a:pt x="0" y="3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BDBFC86D-C119-43FF-8135-F047DBB5B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3" b="4460"/>
            <a:stretch/>
          </p:blipFill>
          <p:spPr>
            <a:xfrm>
              <a:off x="10377234" y="5196122"/>
              <a:ext cx="394538" cy="434125"/>
            </a:xfrm>
            <a:prstGeom prst="rect">
              <a:avLst/>
            </a:prstGeom>
          </p:spPr>
        </p:pic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A4EA4AC-4929-4C59-8B6B-E93A7C8D0372}"/>
              </a:ext>
            </a:extLst>
          </p:cNvPr>
          <p:cNvGrpSpPr/>
          <p:nvPr/>
        </p:nvGrpSpPr>
        <p:grpSpPr>
          <a:xfrm>
            <a:off x="11192404" y="5636516"/>
            <a:ext cx="482715" cy="830268"/>
            <a:chOff x="10573591" y="4721486"/>
            <a:chExt cx="515205" cy="88615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1BB2827-848C-4357-8A2A-F18BEFD7BCE6}"/>
                </a:ext>
              </a:extLst>
            </p:cNvPr>
            <p:cNvGrpSpPr/>
            <p:nvPr/>
          </p:nvGrpSpPr>
          <p:grpSpPr>
            <a:xfrm>
              <a:off x="10573591" y="4721486"/>
              <a:ext cx="515205" cy="886151"/>
              <a:chOff x="6416654" y="4806210"/>
              <a:chExt cx="515205" cy="886151"/>
            </a:xfrm>
          </p:grpSpPr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9F2F6D65-88ED-46B8-BFFE-1E3A6CA0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54" y="4806210"/>
                <a:ext cx="515205" cy="886151"/>
              </a:xfrm>
              <a:custGeom>
                <a:avLst/>
                <a:gdLst>
                  <a:gd name="T0" fmla="*/ 93 w 93"/>
                  <a:gd name="T1" fmla="*/ 153 h 159"/>
                  <a:gd name="T2" fmla="*/ 87 w 93"/>
                  <a:gd name="T3" fmla="*/ 159 h 159"/>
                  <a:gd name="T4" fmla="*/ 6 w 93"/>
                  <a:gd name="T5" fmla="*/ 159 h 159"/>
                  <a:gd name="T6" fmla="*/ 0 w 93"/>
                  <a:gd name="T7" fmla="*/ 153 h 159"/>
                  <a:gd name="T8" fmla="*/ 0 w 93"/>
                  <a:gd name="T9" fmla="*/ 7 h 159"/>
                  <a:gd name="T10" fmla="*/ 6 w 93"/>
                  <a:gd name="T11" fmla="*/ 0 h 159"/>
                  <a:gd name="T12" fmla="*/ 87 w 93"/>
                  <a:gd name="T13" fmla="*/ 0 h 159"/>
                  <a:gd name="T14" fmla="*/ 93 w 93"/>
                  <a:gd name="T15" fmla="*/ 7 h 159"/>
                  <a:gd name="T16" fmla="*/ 93 w 93"/>
                  <a:gd name="T17" fmla="*/ 153 h 159"/>
                  <a:gd name="T18" fmla="*/ 93 w 93"/>
                  <a:gd name="T19" fmla="*/ 1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59">
                    <a:moveTo>
                      <a:pt x="93" y="153"/>
                    </a:moveTo>
                    <a:cubicBezTo>
                      <a:pt x="93" y="156"/>
                      <a:pt x="90" y="159"/>
                      <a:pt x="87" y="159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0" y="15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53"/>
                      <a:pt x="93" y="153"/>
                      <a:pt x="93" y="153"/>
                    </a:cubicBezTo>
                    <a:cubicBezTo>
                      <a:pt x="93" y="153"/>
                      <a:pt x="93" y="153"/>
                      <a:pt x="93" y="15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8ED52BDE-A409-49E1-8FCC-7B09FD0AE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13" y="4861852"/>
                <a:ext cx="416284" cy="690375"/>
              </a:xfrm>
              <a:custGeom>
                <a:avLst/>
                <a:gdLst>
                  <a:gd name="T0" fmla="*/ 0 w 202"/>
                  <a:gd name="T1" fmla="*/ 0 h 335"/>
                  <a:gd name="T2" fmla="*/ 202 w 202"/>
                  <a:gd name="T3" fmla="*/ 0 h 335"/>
                  <a:gd name="T4" fmla="*/ 202 w 202"/>
                  <a:gd name="T5" fmla="*/ 335 h 335"/>
                  <a:gd name="T6" fmla="*/ 0 w 202"/>
                  <a:gd name="T7" fmla="*/ 335 h 335"/>
                  <a:gd name="T8" fmla="*/ 0 w 202"/>
                  <a:gd name="T9" fmla="*/ 0 h 335"/>
                  <a:gd name="T10" fmla="*/ 0 w 202"/>
                  <a:gd name="T1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335">
                    <a:moveTo>
                      <a:pt x="0" y="0"/>
                    </a:moveTo>
                    <a:lnTo>
                      <a:pt x="202" y="0"/>
                    </a:lnTo>
                    <a:lnTo>
                      <a:pt x="202" y="335"/>
                    </a:lnTo>
                    <a:lnTo>
                      <a:pt x="0" y="3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556496C-2909-42BC-AC28-7D9AEA05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2993" y="4840264"/>
              <a:ext cx="336398" cy="336398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84896A-E01F-4B3D-A88B-8209F08311E7}"/>
              </a:ext>
            </a:extLst>
          </p:cNvPr>
          <p:cNvGrpSpPr/>
          <p:nvPr/>
        </p:nvGrpSpPr>
        <p:grpSpPr>
          <a:xfrm>
            <a:off x="10447487" y="5961678"/>
            <a:ext cx="975755" cy="616531"/>
            <a:chOff x="10944081" y="5157606"/>
            <a:chExt cx="1010147" cy="638261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CD3F6B4-F2B6-4BA0-A6A6-F65C06E30521}"/>
                </a:ext>
              </a:extLst>
            </p:cNvPr>
            <p:cNvGrpSpPr/>
            <p:nvPr/>
          </p:nvGrpSpPr>
          <p:grpSpPr>
            <a:xfrm>
              <a:off x="10944081" y="5157606"/>
              <a:ext cx="1010147" cy="638261"/>
              <a:chOff x="9923939" y="904037"/>
              <a:chExt cx="724336" cy="457671"/>
            </a:xfrm>
          </p:grpSpPr>
          <p:sp>
            <p:nvSpPr>
              <p:cNvPr id="202" name="Freeform 32">
                <a:extLst>
                  <a:ext uri="{FF2B5EF4-FFF2-40B4-BE49-F238E27FC236}">
                    <a16:creationId xmlns:a16="http://schemas.microsoft.com/office/drawing/2014/main" id="{6594C05C-56E2-4DF0-B2E7-A3C1E2AEC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3939" y="904037"/>
                <a:ext cx="724336" cy="457671"/>
              </a:xfrm>
              <a:custGeom>
                <a:avLst/>
                <a:gdLst>
                  <a:gd name="T0" fmla="*/ 1 w 247"/>
                  <a:gd name="T1" fmla="*/ 140 h 156"/>
                  <a:gd name="T2" fmla="*/ 19 w 247"/>
                  <a:gd name="T3" fmla="*/ 48 h 156"/>
                  <a:gd name="T4" fmla="*/ 19 w 247"/>
                  <a:gd name="T5" fmla="*/ 10 h 156"/>
                  <a:gd name="T6" fmla="*/ 29 w 247"/>
                  <a:gd name="T7" fmla="*/ 0 h 156"/>
                  <a:gd name="T8" fmla="*/ 91 w 247"/>
                  <a:gd name="T9" fmla="*/ 0 h 156"/>
                  <a:gd name="T10" fmla="*/ 124 w 247"/>
                  <a:gd name="T11" fmla="*/ 0 h 156"/>
                  <a:gd name="T12" fmla="*/ 236 w 247"/>
                  <a:gd name="T13" fmla="*/ 0 h 156"/>
                  <a:gd name="T14" fmla="*/ 247 w 247"/>
                  <a:gd name="T15" fmla="*/ 10 h 156"/>
                  <a:gd name="T16" fmla="*/ 247 w 247"/>
                  <a:gd name="T17" fmla="*/ 146 h 156"/>
                  <a:gd name="T18" fmla="*/ 236 w 247"/>
                  <a:gd name="T19" fmla="*/ 156 h 156"/>
                  <a:gd name="T20" fmla="*/ 29 w 247"/>
                  <a:gd name="T21" fmla="*/ 156 h 156"/>
                  <a:gd name="T22" fmla="*/ 19 w 247"/>
                  <a:gd name="T23" fmla="*/ 146 h 156"/>
                  <a:gd name="T24" fmla="*/ 19 w 247"/>
                  <a:gd name="T25" fmla="*/ 146 h 156"/>
                  <a:gd name="T26" fmla="*/ 4 w 247"/>
                  <a:gd name="T27" fmla="*/ 146 h 156"/>
                  <a:gd name="T28" fmla="*/ 0 w 247"/>
                  <a:gd name="T29" fmla="*/ 141 h 156"/>
                  <a:gd name="T30" fmla="*/ 1 w 247"/>
                  <a:gd name="T31" fmla="*/ 14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7" h="156">
                    <a:moveTo>
                      <a:pt x="1" y="140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23" y="0"/>
                      <a:pt x="29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42" y="0"/>
                      <a:pt x="247" y="5"/>
                      <a:pt x="247" y="10"/>
                    </a:cubicBezTo>
                    <a:cubicBezTo>
                      <a:pt x="247" y="146"/>
                      <a:pt x="247" y="146"/>
                      <a:pt x="247" y="146"/>
                    </a:cubicBezTo>
                    <a:cubicBezTo>
                      <a:pt x="247" y="152"/>
                      <a:pt x="242" y="156"/>
                      <a:pt x="236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3" y="156"/>
                      <a:pt x="19" y="152"/>
                      <a:pt x="19" y="146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2" y="146"/>
                      <a:pt x="0" y="144"/>
                      <a:pt x="0" y="141"/>
                    </a:cubicBezTo>
                    <a:cubicBezTo>
                      <a:pt x="0" y="141"/>
                      <a:pt x="0" y="140"/>
                      <a:pt x="1" y="140"/>
                    </a:cubicBez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Rectangle 33">
                <a:extLst>
                  <a:ext uri="{FF2B5EF4-FFF2-40B4-BE49-F238E27FC236}">
                    <a16:creationId xmlns:a16="http://schemas.microsoft.com/office/drawing/2014/main" id="{4EF35D79-2A0E-4786-8B9C-3ECB443F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0730" y="948688"/>
                <a:ext cx="582942" cy="368370"/>
              </a:xfrm>
              <a:prstGeom prst="rect">
                <a:avLst/>
              </a:pr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65B55060-4697-4FD7-B0B0-8EFAEC67E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3" b="4460"/>
            <a:stretch/>
          </p:blipFill>
          <p:spPr>
            <a:xfrm>
              <a:off x="11193142" y="5171513"/>
              <a:ext cx="554780" cy="610446"/>
            </a:xfrm>
            <a:prstGeom prst="rect">
              <a:avLst/>
            </a:prstGeom>
          </p:spPr>
        </p:pic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927659" y="2432628"/>
            <a:ext cx="10423427" cy="107588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0" b="1" i="0" u="none" strike="noStrike" kern="1200" spc="0" normalizeH="0" baseline="0" noProof="0" dirty="0">
                <a:ln/>
                <a:solidFill>
                  <a:srgbClr val="B83C3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uLnTx/>
                <a:uFillTx/>
                <a:latin typeface="Cambria" panose="02040503050406030204" pitchFamily="18" charset="0"/>
              </a:rPr>
              <a:t>Azure Log Analytics &amp; OMS</a:t>
            </a: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AC15991-FCFC-45ED-9205-BAC90DB7FAC6}"/>
              </a:ext>
            </a:extLst>
          </p:cNvPr>
          <p:cNvGrpSpPr/>
          <p:nvPr/>
        </p:nvGrpSpPr>
        <p:grpSpPr>
          <a:xfrm>
            <a:off x="9051502" y="5838349"/>
            <a:ext cx="1193431" cy="732694"/>
            <a:chOff x="9569763" y="4967623"/>
            <a:chExt cx="1374321" cy="843750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E252C0BA-4425-455D-BA66-FAAD83A4D54F}"/>
                </a:ext>
              </a:extLst>
            </p:cNvPr>
            <p:cNvGrpSpPr/>
            <p:nvPr/>
          </p:nvGrpSpPr>
          <p:grpSpPr>
            <a:xfrm>
              <a:off x="9569763" y="5074261"/>
              <a:ext cx="1374321" cy="737112"/>
              <a:chOff x="5728342" y="5129758"/>
              <a:chExt cx="1048955" cy="562603"/>
            </a:xfrm>
          </p:grpSpPr>
          <p:sp>
            <p:nvSpPr>
              <p:cNvPr id="303" name="Freeform 63">
                <a:extLst>
                  <a:ext uri="{FF2B5EF4-FFF2-40B4-BE49-F238E27FC236}">
                    <a16:creationId xmlns:a16="http://schemas.microsoft.com/office/drawing/2014/main" id="{5B170AF6-B6C3-4715-BE01-25CAFF98B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267" y="5152427"/>
                <a:ext cx="715103" cy="449259"/>
              </a:xfrm>
              <a:custGeom>
                <a:avLst/>
                <a:gdLst>
                  <a:gd name="T0" fmla="*/ 0 w 347"/>
                  <a:gd name="T1" fmla="*/ 0 h 218"/>
                  <a:gd name="T2" fmla="*/ 347 w 347"/>
                  <a:gd name="T3" fmla="*/ 0 h 218"/>
                  <a:gd name="T4" fmla="*/ 347 w 347"/>
                  <a:gd name="T5" fmla="*/ 218 h 218"/>
                  <a:gd name="T6" fmla="*/ 0 w 347"/>
                  <a:gd name="T7" fmla="*/ 218 h 218"/>
                  <a:gd name="T8" fmla="*/ 0 w 347"/>
                  <a:gd name="T9" fmla="*/ 0 h 218"/>
                  <a:gd name="T10" fmla="*/ 0 w 347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218">
                    <a:moveTo>
                      <a:pt x="0" y="0"/>
                    </a:moveTo>
                    <a:lnTo>
                      <a:pt x="347" y="0"/>
                    </a:lnTo>
                    <a:lnTo>
                      <a:pt x="347" y="218"/>
                    </a:lnTo>
                    <a:lnTo>
                      <a:pt x="0" y="2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64">
                <a:extLst>
                  <a:ext uri="{FF2B5EF4-FFF2-40B4-BE49-F238E27FC236}">
                    <a16:creationId xmlns:a16="http://schemas.microsoft.com/office/drawing/2014/main" id="{0EC1614B-8497-460C-86B4-C8E2F196E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8342" y="5129758"/>
                <a:ext cx="1048955" cy="562603"/>
              </a:xfrm>
              <a:custGeom>
                <a:avLst/>
                <a:gdLst>
                  <a:gd name="T0" fmla="*/ 160 w 189"/>
                  <a:gd name="T1" fmla="*/ 90 h 101"/>
                  <a:gd name="T2" fmla="*/ 165 w 189"/>
                  <a:gd name="T3" fmla="*/ 85 h 101"/>
                  <a:gd name="T4" fmla="*/ 165 w 189"/>
                  <a:gd name="T5" fmla="*/ 4 h 101"/>
                  <a:gd name="T6" fmla="*/ 160 w 189"/>
                  <a:gd name="T7" fmla="*/ 0 h 101"/>
                  <a:gd name="T8" fmla="*/ 29 w 189"/>
                  <a:gd name="T9" fmla="*/ 0 h 101"/>
                  <a:gd name="T10" fmla="*/ 24 w 189"/>
                  <a:gd name="T11" fmla="*/ 4 h 101"/>
                  <a:gd name="T12" fmla="*/ 24 w 189"/>
                  <a:gd name="T13" fmla="*/ 85 h 101"/>
                  <a:gd name="T14" fmla="*/ 29 w 189"/>
                  <a:gd name="T15" fmla="*/ 90 h 101"/>
                  <a:gd name="T16" fmla="*/ 0 w 189"/>
                  <a:gd name="T17" fmla="*/ 90 h 101"/>
                  <a:gd name="T18" fmla="*/ 0 w 189"/>
                  <a:gd name="T19" fmla="*/ 93 h 101"/>
                  <a:gd name="T20" fmla="*/ 0 w 189"/>
                  <a:gd name="T21" fmla="*/ 97 h 101"/>
                  <a:gd name="T22" fmla="*/ 0 w 189"/>
                  <a:gd name="T23" fmla="*/ 97 h 101"/>
                  <a:gd name="T24" fmla="*/ 0 w 189"/>
                  <a:gd name="T25" fmla="*/ 97 h 101"/>
                  <a:gd name="T26" fmla="*/ 0 w 189"/>
                  <a:gd name="T27" fmla="*/ 98 h 101"/>
                  <a:gd name="T28" fmla="*/ 0 w 189"/>
                  <a:gd name="T29" fmla="*/ 98 h 101"/>
                  <a:gd name="T30" fmla="*/ 4 w 189"/>
                  <a:gd name="T31" fmla="*/ 101 h 101"/>
                  <a:gd name="T32" fmla="*/ 185 w 189"/>
                  <a:gd name="T33" fmla="*/ 101 h 101"/>
                  <a:gd name="T34" fmla="*/ 189 w 189"/>
                  <a:gd name="T35" fmla="*/ 98 h 101"/>
                  <a:gd name="T36" fmla="*/ 189 w 189"/>
                  <a:gd name="T37" fmla="*/ 98 h 101"/>
                  <a:gd name="T38" fmla="*/ 189 w 189"/>
                  <a:gd name="T39" fmla="*/ 93 h 101"/>
                  <a:gd name="T40" fmla="*/ 189 w 189"/>
                  <a:gd name="T41" fmla="*/ 90 h 101"/>
                  <a:gd name="T42" fmla="*/ 160 w 189"/>
                  <a:gd name="T43" fmla="*/ 90 h 101"/>
                  <a:gd name="T44" fmla="*/ 30 w 189"/>
                  <a:gd name="T45" fmla="*/ 5 h 101"/>
                  <a:gd name="T46" fmla="*/ 159 w 189"/>
                  <a:gd name="T47" fmla="*/ 5 h 101"/>
                  <a:gd name="T48" fmla="*/ 159 w 189"/>
                  <a:gd name="T49" fmla="*/ 84 h 101"/>
                  <a:gd name="T50" fmla="*/ 30 w 189"/>
                  <a:gd name="T51" fmla="*/ 84 h 101"/>
                  <a:gd name="T52" fmla="*/ 30 w 189"/>
                  <a:gd name="T53" fmla="*/ 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01">
                    <a:moveTo>
                      <a:pt x="160" y="90"/>
                    </a:moveTo>
                    <a:cubicBezTo>
                      <a:pt x="163" y="90"/>
                      <a:pt x="165" y="88"/>
                      <a:pt x="165" y="85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1"/>
                      <a:pt x="163" y="0"/>
                      <a:pt x="16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0"/>
                      <a:pt x="24" y="1"/>
                      <a:pt x="24" y="4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8"/>
                      <a:pt x="26" y="90"/>
                      <a:pt x="29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2" y="101"/>
                      <a:pt x="4" y="101"/>
                    </a:cubicBezTo>
                    <a:cubicBezTo>
                      <a:pt x="185" y="101"/>
                      <a:pt x="185" y="101"/>
                      <a:pt x="185" y="101"/>
                    </a:cubicBezTo>
                    <a:cubicBezTo>
                      <a:pt x="187" y="101"/>
                      <a:pt x="188" y="100"/>
                      <a:pt x="189" y="98"/>
                    </a:cubicBezTo>
                    <a:cubicBezTo>
                      <a:pt x="189" y="98"/>
                      <a:pt x="189" y="98"/>
                      <a:pt x="189" y="98"/>
                    </a:cubicBezTo>
                    <a:cubicBezTo>
                      <a:pt x="189" y="93"/>
                      <a:pt x="189" y="93"/>
                      <a:pt x="189" y="93"/>
                    </a:cubicBezTo>
                    <a:cubicBezTo>
                      <a:pt x="189" y="90"/>
                      <a:pt x="189" y="90"/>
                      <a:pt x="189" y="90"/>
                    </a:cubicBezTo>
                    <a:lnTo>
                      <a:pt x="160" y="90"/>
                    </a:lnTo>
                    <a:close/>
                    <a:moveTo>
                      <a:pt x="30" y="5"/>
                    </a:moveTo>
                    <a:cubicBezTo>
                      <a:pt x="159" y="5"/>
                      <a:pt x="159" y="5"/>
                      <a:pt x="159" y="5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2BEEEFF7-8B07-4180-AE6F-221E6585F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677" y="4967623"/>
              <a:ext cx="1121621" cy="840302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DE6417F-7EA0-40B5-BBFC-0B3D199587E2}"/>
              </a:ext>
            </a:extLst>
          </p:cNvPr>
          <p:cNvGrpSpPr/>
          <p:nvPr/>
        </p:nvGrpSpPr>
        <p:grpSpPr>
          <a:xfrm>
            <a:off x="-475725" y="4983329"/>
            <a:ext cx="4010561" cy="1616730"/>
            <a:chOff x="4092791" y="3635676"/>
            <a:chExt cx="8355063" cy="3368075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F21BAAD6-3A82-4D41-A07F-1429473CC355}"/>
                </a:ext>
              </a:extLst>
            </p:cNvPr>
            <p:cNvGrpSpPr/>
            <p:nvPr/>
          </p:nvGrpSpPr>
          <p:grpSpPr>
            <a:xfrm>
              <a:off x="4092791" y="3635676"/>
              <a:ext cx="8355063" cy="3368075"/>
              <a:chOff x="3324709" y="3101831"/>
              <a:chExt cx="8935445" cy="3602037"/>
            </a:xfrm>
          </p:grpSpPr>
          <p:sp>
            <p:nvSpPr>
              <p:cNvPr id="312" name="Rectangle 12">
                <a:extLst>
                  <a:ext uri="{FF2B5EF4-FFF2-40B4-BE49-F238E27FC236}">
                    <a16:creationId xmlns:a16="http://schemas.microsoft.com/office/drawing/2014/main" id="{F01033B6-66D9-4F7B-8280-9E960AB6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5400" y="5682395"/>
                <a:ext cx="475302" cy="9518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AutoShape 4">
                <a:extLst>
                  <a:ext uri="{FF2B5EF4-FFF2-40B4-BE49-F238E27FC236}">
                    <a16:creationId xmlns:a16="http://schemas.microsoft.com/office/drawing/2014/main" id="{C0575415-98EB-4811-8827-CDD00EF79FA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24709" y="3101831"/>
                <a:ext cx="8935445" cy="3602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Rectangle 6">
                <a:extLst>
                  <a:ext uri="{FF2B5EF4-FFF2-40B4-BE49-F238E27FC236}">
                    <a16:creationId xmlns:a16="http://schemas.microsoft.com/office/drawing/2014/main" id="{E157152F-1B75-49D5-8B5F-8010C3A5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883" y="5419696"/>
                <a:ext cx="245593" cy="12145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Rectangle 7">
                <a:extLst>
                  <a:ext uri="{FF2B5EF4-FFF2-40B4-BE49-F238E27FC236}">
                    <a16:creationId xmlns:a16="http://schemas.microsoft.com/office/drawing/2014/main" id="{59C28419-5A79-4467-B870-3E843D1DB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2151" y="4896741"/>
                <a:ext cx="245593" cy="1737482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Rectangle 8">
                <a:extLst>
                  <a:ext uri="{FF2B5EF4-FFF2-40B4-BE49-F238E27FC236}">
                    <a16:creationId xmlns:a16="http://schemas.microsoft.com/office/drawing/2014/main" id="{7A12B176-A19A-42A9-B0E5-087868F4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6391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Rectangle 9">
                <a:extLst>
                  <a:ext uri="{FF2B5EF4-FFF2-40B4-BE49-F238E27FC236}">
                    <a16:creationId xmlns:a16="http://schemas.microsoft.com/office/drawing/2014/main" id="{B71A122C-9493-4DCC-A4AC-A18E007ED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9445" y="5235195"/>
                <a:ext cx="476525" cy="13990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Rectangle 10">
                <a:extLst>
                  <a:ext uri="{FF2B5EF4-FFF2-40B4-BE49-F238E27FC236}">
                    <a16:creationId xmlns:a16="http://schemas.microsoft.com/office/drawing/2014/main" id="{ACD4343B-9A08-4C62-9782-37FDCCFB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205" y="5419696"/>
                <a:ext cx="245593" cy="12145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Rectangle 11">
                <a:extLst>
                  <a:ext uri="{FF2B5EF4-FFF2-40B4-BE49-F238E27FC236}">
                    <a16:creationId xmlns:a16="http://schemas.microsoft.com/office/drawing/2014/main" id="{36545D85-0253-4129-B752-1259323B9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5472" y="4896741"/>
                <a:ext cx="245593" cy="173748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Rectangle 12">
                <a:extLst>
                  <a:ext uri="{FF2B5EF4-FFF2-40B4-BE49-F238E27FC236}">
                    <a16:creationId xmlns:a16="http://schemas.microsoft.com/office/drawing/2014/main" id="{8B1BE4A1-E805-43A5-A82D-2207AF5E3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9713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Rectangle 13">
                <a:extLst>
                  <a:ext uri="{FF2B5EF4-FFF2-40B4-BE49-F238E27FC236}">
                    <a16:creationId xmlns:a16="http://schemas.microsoft.com/office/drawing/2014/main" id="{19606AAF-2898-41B0-BB8E-CA2ACF1C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2766" y="5235195"/>
                <a:ext cx="476525" cy="139902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Rectangle 14">
                <a:extLst>
                  <a:ext uri="{FF2B5EF4-FFF2-40B4-BE49-F238E27FC236}">
                    <a16:creationId xmlns:a16="http://schemas.microsoft.com/office/drawing/2014/main" id="{762E2D4C-913E-4E0C-8B54-EB51655A0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8339" y="4985534"/>
                <a:ext cx="779545" cy="1656839"/>
              </a:xfrm>
              <a:prstGeom prst="rect">
                <a:avLst/>
              </a:pr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Rectangle 15">
                <a:extLst>
                  <a:ext uri="{FF2B5EF4-FFF2-40B4-BE49-F238E27FC236}">
                    <a16:creationId xmlns:a16="http://schemas.microsoft.com/office/drawing/2014/main" id="{1941FDC4-080C-473A-AACA-9792B70F7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5988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Rectangle 16">
                <a:extLst>
                  <a:ext uri="{FF2B5EF4-FFF2-40B4-BE49-F238E27FC236}">
                    <a16:creationId xmlns:a16="http://schemas.microsoft.com/office/drawing/2014/main" id="{19DA83DB-901F-48DF-87E3-AFEC64F9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041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Rectangle 17">
                <a:extLst>
                  <a:ext uri="{FF2B5EF4-FFF2-40B4-BE49-F238E27FC236}">
                    <a16:creationId xmlns:a16="http://schemas.microsoft.com/office/drawing/2014/main" id="{5DD1C92C-97EB-4DBC-9C1E-5756AFE3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818021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Rectangle 18">
                <a:extLst>
                  <a:ext uri="{FF2B5EF4-FFF2-40B4-BE49-F238E27FC236}">
                    <a16:creationId xmlns:a16="http://schemas.microsoft.com/office/drawing/2014/main" id="{0DC0D2FB-B368-41D9-87A6-EC695E4B1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99396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Rectangle 19">
                <a:extLst>
                  <a:ext uri="{FF2B5EF4-FFF2-40B4-BE49-F238E27FC236}">
                    <a16:creationId xmlns:a16="http://schemas.microsoft.com/office/drawing/2014/main" id="{132E8267-70D3-48FC-9EF5-CAF9CA444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167473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Rectangle 20">
                <a:extLst>
                  <a:ext uri="{FF2B5EF4-FFF2-40B4-BE49-F238E27FC236}">
                    <a16:creationId xmlns:a16="http://schemas.microsoft.com/office/drawing/2014/main" id="{7604F731-726B-455B-8662-8DB3328BC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343420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Rectangle 21">
                <a:extLst>
                  <a:ext uri="{FF2B5EF4-FFF2-40B4-BE49-F238E27FC236}">
                    <a16:creationId xmlns:a16="http://schemas.microsoft.com/office/drawing/2014/main" id="{2DD0DEB9-D762-42D6-976F-4D1992F62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468570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Rectangle 22">
                <a:extLst>
                  <a:ext uri="{FF2B5EF4-FFF2-40B4-BE49-F238E27FC236}">
                    <a16:creationId xmlns:a16="http://schemas.microsoft.com/office/drawing/2014/main" id="{3775D477-D66F-42F5-8A83-2DB409C0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644518"/>
                <a:ext cx="626813" cy="97749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Rectangle 23">
                <a:extLst>
                  <a:ext uri="{FF2B5EF4-FFF2-40B4-BE49-F238E27FC236}">
                    <a16:creationId xmlns:a16="http://schemas.microsoft.com/office/drawing/2014/main" id="{D4AD1989-306B-48AD-B0F4-62D8B0E38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11911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Rectangle 24">
                <a:extLst>
                  <a:ext uri="{FF2B5EF4-FFF2-40B4-BE49-F238E27FC236}">
                    <a16:creationId xmlns:a16="http://schemas.microsoft.com/office/drawing/2014/main" id="{857828A8-8B08-4D0A-B285-4B397149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295066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Rectangle 26">
                <a:extLst>
                  <a:ext uri="{FF2B5EF4-FFF2-40B4-BE49-F238E27FC236}">
                    <a16:creationId xmlns:a16="http://schemas.microsoft.com/office/drawing/2014/main" id="{CCA62D3E-7CF7-4E97-96D6-BB32BAF87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723" y="5044585"/>
                <a:ext cx="779544" cy="165684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Rectangle 27">
                <a:extLst>
                  <a:ext uri="{FF2B5EF4-FFF2-40B4-BE49-F238E27FC236}">
                    <a16:creationId xmlns:a16="http://schemas.microsoft.com/office/drawing/2014/main" id="{F30C9E18-EC53-487A-B821-D336EF55A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5373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Rectangle 28">
                <a:extLst>
                  <a:ext uri="{FF2B5EF4-FFF2-40B4-BE49-F238E27FC236}">
                    <a16:creationId xmlns:a16="http://schemas.microsoft.com/office/drawing/2014/main" id="{F09E97CE-9EF1-45F1-B690-50B5CF284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425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Rectangle 29">
                <a:extLst>
                  <a:ext uri="{FF2B5EF4-FFF2-40B4-BE49-F238E27FC236}">
                    <a16:creationId xmlns:a16="http://schemas.microsoft.com/office/drawing/2014/main" id="{06BD8F04-7EB7-4D12-AA5E-BD04DB395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818021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Rectangle 30">
                <a:extLst>
                  <a:ext uri="{FF2B5EF4-FFF2-40B4-BE49-F238E27FC236}">
                    <a16:creationId xmlns:a16="http://schemas.microsoft.com/office/drawing/2014/main" id="{01425619-0D78-4957-A176-8B129F879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99396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Rectangle 31">
                <a:extLst>
                  <a:ext uri="{FF2B5EF4-FFF2-40B4-BE49-F238E27FC236}">
                    <a16:creationId xmlns:a16="http://schemas.microsoft.com/office/drawing/2014/main" id="{D30B7EB4-44F4-41DE-B4B3-4FB1A06F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167473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Rectangle 32">
                <a:extLst>
                  <a:ext uri="{FF2B5EF4-FFF2-40B4-BE49-F238E27FC236}">
                    <a16:creationId xmlns:a16="http://schemas.microsoft.com/office/drawing/2014/main" id="{36E3A507-6106-407B-8D18-1E28685C4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343420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Rectangle 33">
                <a:extLst>
                  <a:ext uri="{FF2B5EF4-FFF2-40B4-BE49-F238E27FC236}">
                    <a16:creationId xmlns:a16="http://schemas.microsoft.com/office/drawing/2014/main" id="{5EA97884-E253-49D1-9E83-57118C8F9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468570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Rectangle 34">
                <a:extLst>
                  <a:ext uri="{FF2B5EF4-FFF2-40B4-BE49-F238E27FC236}">
                    <a16:creationId xmlns:a16="http://schemas.microsoft.com/office/drawing/2014/main" id="{44F1E031-3F79-4997-950B-650914DB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644518"/>
                <a:ext cx="625591" cy="97749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Rectangle 35">
                <a:extLst>
                  <a:ext uri="{FF2B5EF4-FFF2-40B4-BE49-F238E27FC236}">
                    <a16:creationId xmlns:a16="http://schemas.microsoft.com/office/drawing/2014/main" id="{53CB1CAB-5FB0-4761-A827-C9106319B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11911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Rectangle 36">
                <a:extLst>
                  <a:ext uri="{FF2B5EF4-FFF2-40B4-BE49-F238E27FC236}">
                    <a16:creationId xmlns:a16="http://schemas.microsoft.com/office/drawing/2014/main" id="{C97798FD-F14C-4B32-907C-EFF2A2006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295066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37">
                <a:extLst>
                  <a:ext uri="{FF2B5EF4-FFF2-40B4-BE49-F238E27FC236}">
                    <a16:creationId xmlns:a16="http://schemas.microsoft.com/office/drawing/2014/main" id="{D913EE94-ADA8-4C03-B0B5-76C45EA73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3589" y="5725160"/>
                <a:ext cx="1160765" cy="976265"/>
              </a:xfrm>
              <a:custGeom>
                <a:avLst/>
                <a:gdLst>
                  <a:gd name="T0" fmla="*/ 522 w 950"/>
                  <a:gd name="T1" fmla="*/ 135 h 799"/>
                  <a:gd name="T2" fmla="*/ 522 w 950"/>
                  <a:gd name="T3" fmla="*/ 0 h 799"/>
                  <a:gd name="T4" fmla="*/ 626 w 950"/>
                  <a:gd name="T5" fmla="*/ 0 h 799"/>
                  <a:gd name="T6" fmla="*/ 626 w 950"/>
                  <a:gd name="T7" fmla="*/ 135 h 799"/>
                  <a:gd name="T8" fmla="*/ 662 w 950"/>
                  <a:gd name="T9" fmla="*/ 135 h 799"/>
                  <a:gd name="T10" fmla="*/ 662 w 950"/>
                  <a:gd name="T11" fmla="*/ 0 h 799"/>
                  <a:gd name="T12" fmla="*/ 766 w 950"/>
                  <a:gd name="T13" fmla="*/ 0 h 799"/>
                  <a:gd name="T14" fmla="*/ 766 w 950"/>
                  <a:gd name="T15" fmla="*/ 135 h 799"/>
                  <a:gd name="T16" fmla="*/ 950 w 950"/>
                  <a:gd name="T17" fmla="*/ 135 h 799"/>
                  <a:gd name="T18" fmla="*/ 950 w 950"/>
                  <a:gd name="T19" fmla="*/ 168 h 799"/>
                  <a:gd name="T20" fmla="*/ 908 w 950"/>
                  <a:gd name="T21" fmla="*/ 168 h 799"/>
                  <a:gd name="T22" fmla="*/ 908 w 950"/>
                  <a:gd name="T23" fmla="*/ 799 h 799"/>
                  <a:gd name="T24" fmla="*/ 43 w 950"/>
                  <a:gd name="T25" fmla="*/ 799 h 799"/>
                  <a:gd name="T26" fmla="*/ 43 w 950"/>
                  <a:gd name="T27" fmla="*/ 168 h 799"/>
                  <a:gd name="T28" fmla="*/ 0 w 950"/>
                  <a:gd name="T29" fmla="*/ 168 h 799"/>
                  <a:gd name="T30" fmla="*/ 0 w 950"/>
                  <a:gd name="T31" fmla="*/ 135 h 799"/>
                  <a:gd name="T32" fmla="*/ 522 w 950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0" h="799">
                    <a:moveTo>
                      <a:pt x="522" y="135"/>
                    </a:moveTo>
                    <a:lnTo>
                      <a:pt x="522" y="0"/>
                    </a:lnTo>
                    <a:lnTo>
                      <a:pt x="626" y="0"/>
                    </a:lnTo>
                    <a:lnTo>
                      <a:pt x="626" y="135"/>
                    </a:lnTo>
                    <a:lnTo>
                      <a:pt x="662" y="135"/>
                    </a:lnTo>
                    <a:lnTo>
                      <a:pt x="662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0" y="135"/>
                    </a:lnTo>
                    <a:lnTo>
                      <a:pt x="950" y="168"/>
                    </a:lnTo>
                    <a:lnTo>
                      <a:pt x="908" y="168"/>
                    </a:lnTo>
                    <a:lnTo>
                      <a:pt x="908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2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38">
                <a:extLst>
                  <a:ext uri="{FF2B5EF4-FFF2-40B4-BE49-F238E27FC236}">
                    <a16:creationId xmlns:a16="http://schemas.microsoft.com/office/drawing/2014/main" id="{DD7021B0-C782-4322-A515-4E3BE23B5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994" y="5725160"/>
                <a:ext cx="1163209" cy="976265"/>
              </a:xfrm>
              <a:custGeom>
                <a:avLst/>
                <a:gdLst>
                  <a:gd name="T0" fmla="*/ 525 w 952"/>
                  <a:gd name="T1" fmla="*/ 135 h 799"/>
                  <a:gd name="T2" fmla="*/ 525 w 952"/>
                  <a:gd name="T3" fmla="*/ 0 h 799"/>
                  <a:gd name="T4" fmla="*/ 629 w 952"/>
                  <a:gd name="T5" fmla="*/ 0 h 799"/>
                  <a:gd name="T6" fmla="*/ 629 w 952"/>
                  <a:gd name="T7" fmla="*/ 135 h 799"/>
                  <a:gd name="T8" fmla="*/ 664 w 952"/>
                  <a:gd name="T9" fmla="*/ 135 h 799"/>
                  <a:gd name="T10" fmla="*/ 664 w 952"/>
                  <a:gd name="T11" fmla="*/ 0 h 799"/>
                  <a:gd name="T12" fmla="*/ 766 w 952"/>
                  <a:gd name="T13" fmla="*/ 0 h 799"/>
                  <a:gd name="T14" fmla="*/ 766 w 952"/>
                  <a:gd name="T15" fmla="*/ 135 h 799"/>
                  <a:gd name="T16" fmla="*/ 952 w 952"/>
                  <a:gd name="T17" fmla="*/ 135 h 799"/>
                  <a:gd name="T18" fmla="*/ 952 w 952"/>
                  <a:gd name="T19" fmla="*/ 168 h 799"/>
                  <a:gd name="T20" fmla="*/ 910 w 952"/>
                  <a:gd name="T21" fmla="*/ 168 h 799"/>
                  <a:gd name="T22" fmla="*/ 910 w 952"/>
                  <a:gd name="T23" fmla="*/ 799 h 799"/>
                  <a:gd name="T24" fmla="*/ 43 w 952"/>
                  <a:gd name="T25" fmla="*/ 799 h 799"/>
                  <a:gd name="T26" fmla="*/ 43 w 952"/>
                  <a:gd name="T27" fmla="*/ 168 h 799"/>
                  <a:gd name="T28" fmla="*/ 0 w 952"/>
                  <a:gd name="T29" fmla="*/ 168 h 799"/>
                  <a:gd name="T30" fmla="*/ 0 w 952"/>
                  <a:gd name="T31" fmla="*/ 135 h 799"/>
                  <a:gd name="T32" fmla="*/ 525 w 952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9">
                    <a:moveTo>
                      <a:pt x="525" y="135"/>
                    </a:moveTo>
                    <a:lnTo>
                      <a:pt x="525" y="0"/>
                    </a:lnTo>
                    <a:lnTo>
                      <a:pt x="629" y="0"/>
                    </a:lnTo>
                    <a:lnTo>
                      <a:pt x="629" y="135"/>
                    </a:lnTo>
                    <a:lnTo>
                      <a:pt x="664" y="135"/>
                    </a:lnTo>
                    <a:lnTo>
                      <a:pt x="664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2" y="135"/>
                    </a:lnTo>
                    <a:lnTo>
                      <a:pt x="952" y="168"/>
                    </a:lnTo>
                    <a:lnTo>
                      <a:pt x="910" y="168"/>
                    </a:lnTo>
                    <a:lnTo>
                      <a:pt x="910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5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Rectangle 39">
                <a:extLst>
                  <a:ext uri="{FF2B5EF4-FFF2-40B4-BE49-F238E27FC236}">
                    <a16:creationId xmlns:a16="http://schemas.microsoft.com/office/drawing/2014/main" id="{409001F5-E838-4ECD-90F8-7880D9FC3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336" y="5352293"/>
                <a:ext cx="1058130" cy="1319606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Rectangle 40">
                <a:extLst>
                  <a:ext uri="{FF2B5EF4-FFF2-40B4-BE49-F238E27FC236}">
                    <a16:creationId xmlns:a16="http://schemas.microsoft.com/office/drawing/2014/main" id="{93C66B9F-41A4-4E66-9B00-5E84A5EF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7797" y="5341497"/>
                <a:ext cx="1163209" cy="40322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Rectangle 41">
                <a:extLst>
                  <a:ext uri="{FF2B5EF4-FFF2-40B4-BE49-F238E27FC236}">
                    <a16:creationId xmlns:a16="http://schemas.microsoft.com/office/drawing/2014/main" id="{FB41687C-7850-4E71-9CD4-3C459765C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3162" y="6376008"/>
                <a:ext cx="138070" cy="266366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Rectangle 42">
                <a:extLst>
                  <a:ext uri="{FF2B5EF4-FFF2-40B4-BE49-F238E27FC236}">
                    <a16:creationId xmlns:a16="http://schemas.microsoft.com/office/drawing/2014/main" id="{3E8F8210-3D2D-4A7E-8B48-7863C70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3677" y="6376008"/>
                <a:ext cx="138070" cy="266366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Rectangle 43">
                <a:extLst>
                  <a:ext uri="{FF2B5EF4-FFF2-40B4-BE49-F238E27FC236}">
                    <a16:creationId xmlns:a16="http://schemas.microsoft.com/office/drawing/2014/main" id="{242F13FC-71B9-4830-827F-9CD1BF1F5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500338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Rectangle 44">
                <a:extLst>
                  <a:ext uri="{FF2B5EF4-FFF2-40B4-BE49-F238E27FC236}">
                    <a16:creationId xmlns:a16="http://schemas.microsoft.com/office/drawing/2014/main" id="{FB742228-EB28-40E1-A1D1-959BD0565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737379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Rectangle 45">
                <a:extLst>
                  <a:ext uri="{FF2B5EF4-FFF2-40B4-BE49-F238E27FC236}">
                    <a16:creationId xmlns:a16="http://schemas.microsoft.com/office/drawing/2014/main" id="{CBB2D27B-84F6-43CC-AC14-EF92B928E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976863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Rectangle 46">
                <a:extLst>
                  <a:ext uri="{FF2B5EF4-FFF2-40B4-BE49-F238E27FC236}">
                    <a16:creationId xmlns:a16="http://schemas.microsoft.com/office/drawing/2014/main" id="{CA054E0E-A087-4BD1-BEEE-8A1E096A5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6212681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Rectangle 47">
                <a:extLst>
                  <a:ext uri="{FF2B5EF4-FFF2-40B4-BE49-F238E27FC236}">
                    <a16:creationId xmlns:a16="http://schemas.microsoft.com/office/drawing/2014/main" id="{8D2F1091-7A5B-425C-9F98-01213D7C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8465" y="6634222"/>
                <a:ext cx="2531689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Rectangle 48">
                <a:extLst>
                  <a:ext uri="{FF2B5EF4-FFF2-40B4-BE49-F238E27FC236}">
                    <a16:creationId xmlns:a16="http://schemas.microsoft.com/office/drawing/2014/main" id="{9C722F4B-47B3-4E84-B959-374790FA0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2618" y="5176546"/>
                <a:ext cx="410544" cy="164951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Rectangle 49">
                <a:extLst>
                  <a:ext uri="{FF2B5EF4-FFF2-40B4-BE49-F238E27FC236}">
                    <a16:creationId xmlns:a16="http://schemas.microsoft.com/office/drawing/2014/main" id="{C8B3208B-8A9A-4B1C-A04B-10FFD37B8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054" y="3470630"/>
                <a:ext cx="1055683" cy="3201269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Rectangle 51">
                <a:extLst>
                  <a:ext uri="{FF2B5EF4-FFF2-40B4-BE49-F238E27FC236}">
                    <a16:creationId xmlns:a16="http://schemas.microsoft.com/office/drawing/2014/main" id="{2A620FA1-365C-4C89-98E5-C459DC0C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215" y="6316958"/>
                <a:ext cx="139291" cy="26636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Rectangle 52">
                <a:extLst>
                  <a:ext uri="{FF2B5EF4-FFF2-40B4-BE49-F238E27FC236}">
                    <a16:creationId xmlns:a16="http://schemas.microsoft.com/office/drawing/2014/main" id="{DBBA094B-BA5C-4A8F-94B9-913246A59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396" y="6316958"/>
                <a:ext cx="135626" cy="26636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Rectangle 53">
                <a:extLst>
                  <a:ext uri="{FF2B5EF4-FFF2-40B4-BE49-F238E27FC236}">
                    <a16:creationId xmlns:a16="http://schemas.microsoft.com/office/drawing/2014/main" id="{41E260AA-D7E7-4904-92AC-2632F200A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500338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Rectangle 54">
                <a:extLst>
                  <a:ext uri="{FF2B5EF4-FFF2-40B4-BE49-F238E27FC236}">
                    <a16:creationId xmlns:a16="http://schemas.microsoft.com/office/drawing/2014/main" id="{1A00516A-423D-40DC-8B33-B20CC472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73737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Rectangle 55">
                <a:extLst>
                  <a:ext uri="{FF2B5EF4-FFF2-40B4-BE49-F238E27FC236}">
                    <a16:creationId xmlns:a16="http://schemas.microsoft.com/office/drawing/2014/main" id="{6519403E-8EE7-4B58-BBFC-26EE151BB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976863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Rectangle 56">
                <a:extLst>
                  <a:ext uri="{FF2B5EF4-FFF2-40B4-BE49-F238E27FC236}">
                    <a16:creationId xmlns:a16="http://schemas.microsoft.com/office/drawing/2014/main" id="{9838B235-19D3-4929-9B79-28AC852FF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6212681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Rectangle 57">
                <a:extLst>
                  <a:ext uri="{FF2B5EF4-FFF2-40B4-BE49-F238E27FC236}">
                    <a16:creationId xmlns:a16="http://schemas.microsoft.com/office/drawing/2014/main" id="{395AC286-E0AE-45EB-9881-F1DE371E3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027479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Rectangle 58">
                <a:extLst>
                  <a:ext uri="{FF2B5EF4-FFF2-40B4-BE49-F238E27FC236}">
                    <a16:creationId xmlns:a16="http://schemas.microsoft.com/office/drawing/2014/main" id="{74387B18-8563-48BA-8B1C-36ABD8DB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2632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Rectangle 59">
                <a:extLst>
                  <a:ext uri="{FF2B5EF4-FFF2-40B4-BE49-F238E27FC236}">
                    <a16:creationId xmlns:a16="http://schemas.microsoft.com/office/drawing/2014/main" id="{1BF00437-0B40-4C56-B6EB-D668BDF3D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313914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Rectangle 60">
                <a:extLst>
                  <a:ext uri="{FF2B5EF4-FFF2-40B4-BE49-F238E27FC236}">
                    <a16:creationId xmlns:a16="http://schemas.microsoft.com/office/drawing/2014/main" id="{351E3B64-798E-4602-815B-716B46205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5533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Rectangle 61">
                <a:extLst>
                  <a:ext uri="{FF2B5EF4-FFF2-40B4-BE49-F238E27FC236}">
                    <a16:creationId xmlns:a16="http://schemas.microsoft.com/office/drawing/2014/main" id="{845D88B5-4D4B-4DE5-821D-D212C5571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79043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Rectangle 62">
                <a:extLst>
                  <a:ext uri="{FF2B5EF4-FFF2-40B4-BE49-F238E27FC236}">
                    <a16:creationId xmlns:a16="http://schemas.microsoft.com/office/drawing/2014/main" id="{83C1F0CD-2975-4959-B710-1F7C9D00A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84105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Rectangle 63">
                <a:extLst>
                  <a:ext uri="{FF2B5EF4-FFF2-40B4-BE49-F238E27FC236}">
                    <a16:creationId xmlns:a16="http://schemas.microsoft.com/office/drawing/2014/main" id="{B087DACA-1D72-41B0-AA28-041CEFDF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076874"/>
                <a:ext cx="854078" cy="139292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Rectangle 64">
                <a:extLst>
                  <a:ext uri="{FF2B5EF4-FFF2-40B4-BE49-F238E27FC236}">
                    <a16:creationId xmlns:a16="http://schemas.microsoft.com/office/drawing/2014/main" id="{63284FB9-13C8-4BCD-AB95-2A76FA5FA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59790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Rectangle 65">
                <a:extLst>
                  <a:ext uri="{FF2B5EF4-FFF2-40B4-BE49-F238E27FC236}">
                    <a16:creationId xmlns:a16="http://schemas.microsoft.com/office/drawing/2014/main" id="{E4268459-10CF-4F85-A4DA-14D3BF09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194" y="4417572"/>
                <a:ext cx="1059350" cy="2254327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Rectangle 66">
                <a:extLst>
                  <a:ext uri="{FF2B5EF4-FFF2-40B4-BE49-F238E27FC236}">
                    <a16:creationId xmlns:a16="http://schemas.microsoft.com/office/drawing/2014/main" id="{BAE9F4C6-4CBE-472D-BF41-A85263845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3020" y="6316958"/>
                <a:ext cx="135626" cy="266366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Rectangle 67">
                <a:extLst>
                  <a:ext uri="{FF2B5EF4-FFF2-40B4-BE49-F238E27FC236}">
                    <a16:creationId xmlns:a16="http://schemas.microsoft.com/office/drawing/2014/main" id="{4A07BD3E-82EC-4325-99EE-11D3F83E3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537" y="6316958"/>
                <a:ext cx="138070" cy="266366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Rectangle 68">
                <a:extLst>
                  <a:ext uri="{FF2B5EF4-FFF2-40B4-BE49-F238E27FC236}">
                    <a16:creationId xmlns:a16="http://schemas.microsoft.com/office/drawing/2014/main" id="{6CE013BC-D8C3-4994-A8CC-64CAD1D9A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500338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Rectangle 69">
                <a:extLst>
                  <a:ext uri="{FF2B5EF4-FFF2-40B4-BE49-F238E27FC236}">
                    <a16:creationId xmlns:a16="http://schemas.microsoft.com/office/drawing/2014/main" id="{0668CF80-EDFC-499D-A828-3ACC7217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73737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Rectangle 70">
                <a:extLst>
                  <a:ext uri="{FF2B5EF4-FFF2-40B4-BE49-F238E27FC236}">
                    <a16:creationId xmlns:a16="http://schemas.microsoft.com/office/drawing/2014/main" id="{B519FD07-7DA8-4E8E-B944-740FB0B62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976863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Rectangle 71">
                <a:extLst>
                  <a:ext uri="{FF2B5EF4-FFF2-40B4-BE49-F238E27FC236}">
                    <a16:creationId xmlns:a16="http://schemas.microsoft.com/office/drawing/2014/main" id="{928C3161-5EBF-4927-82BC-F2BFF45F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6212681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2">
                <a:extLst>
                  <a:ext uri="{FF2B5EF4-FFF2-40B4-BE49-F238E27FC236}">
                    <a16:creationId xmlns:a16="http://schemas.microsoft.com/office/drawing/2014/main" id="{DB3DFC3C-15F3-4343-89AD-6DE70600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027479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Rectangle 73">
                <a:extLst>
                  <a:ext uri="{FF2B5EF4-FFF2-40B4-BE49-F238E27FC236}">
                    <a16:creationId xmlns:a16="http://schemas.microsoft.com/office/drawing/2014/main" id="{0D0CF09E-F1C8-420C-AA4C-D3675421F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2632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Rectangle 74">
                <a:extLst>
                  <a:ext uri="{FF2B5EF4-FFF2-40B4-BE49-F238E27FC236}">
                    <a16:creationId xmlns:a16="http://schemas.microsoft.com/office/drawing/2014/main" id="{BAB895BE-D178-4BFA-BE63-E5D492B5A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5533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5">
                <a:extLst>
                  <a:ext uri="{FF2B5EF4-FFF2-40B4-BE49-F238E27FC236}">
                    <a16:creationId xmlns:a16="http://schemas.microsoft.com/office/drawing/2014/main" id="{701A32FD-75D4-49BF-89E9-895E9C7A2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79043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Rectangle 76">
                <a:extLst>
                  <a:ext uri="{FF2B5EF4-FFF2-40B4-BE49-F238E27FC236}">
                    <a16:creationId xmlns:a16="http://schemas.microsoft.com/office/drawing/2014/main" id="{04F629E3-65F7-424A-BD61-317743C73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2861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Rectangle 77">
                <a:extLst>
                  <a:ext uri="{FF2B5EF4-FFF2-40B4-BE49-F238E27FC236}">
                    <a16:creationId xmlns:a16="http://schemas.microsoft.com/office/drawing/2014/main" id="{8ED1394C-206E-40BF-B62A-78B854B5F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546" y="6634222"/>
                <a:ext cx="1142437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>
                <a:extLst>
                  <a:ext uri="{FF2B5EF4-FFF2-40B4-BE49-F238E27FC236}">
                    <a16:creationId xmlns:a16="http://schemas.microsoft.com/office/drawing/2014/main" id="{B731DF91-98B1-4FB8-A633-0982B707D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780" y="5044584"/>
                <a:ext cx="101414" cy="165419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84">
                <a:extLst>
                  <a:ext uri="{FF2B5EF4-FFF2-40B4-BE49-F238E27FC236}">
                    <a16:creationId xmlns:a16="http://schemas.microsoft.com/office/drawing/2014/main" id="{A22AB2D7-0271-4D2E-8DC7-18624A6BF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805" y="6455831"/>
                <a:ext cx="48873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Oval 85">
                <a:extLst>
                  <a:ext uri="{FF2B5EF4-FFF2-40B4-BE49-F238E27FC236}">
                    <a16:creationId xmlns:a16="http://schemas.microsoft.com/office/drawing/2014/main" id="{871DE052-1561-46C9-9359-7A23DBBE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167" y="6290880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Oval 86">
                <a:extLst>
                  <a:ext uri="{FF2B5EF4-FFF2-40B4-BE49-F238E27FC236}">
                    <a16:creationId xmlns:a16="http://schemas.microsoft.com/office/drawing/2014/main" id="{B0EB903A-08BE-473D-A1EA-ED4ED88B4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602" y="6163807"/>
                <a:ext cx="180835" cy="18205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87">
                <a:extLst>
                  <a:ext uri="{FF2B5EF4-FFF2-40B4-BE49-F238E27FC236}">
                    <a16:creationId xmlns:a16="http://schemas.microsoft.com/office/drawing/2014/main" id="{BBA5EAAA-3E92-4C17-A392-C0148FA18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048" y="6510814"/>
                <a:ext cx="35434" cy="129518"/>
              </a:xfrm>
              <a:custGeom>
                <a:avLst/>
                <a:gdLst>
                  <a:gd name="T0" fmla="*/ 0 w 29"/>
                  <a:gd name="T1" fmla="*/ 0 h 106"/>
                  <a:gd name="T2" fmla="*/ 29 w 29"/>
                  <a:gd name="T3" fmla="*/ 0 h 106"/>
                  <a:gd name="T4" fmla="*/ 29 w 29"/>
                  <a:gd name="T5" fmla="*/ 106 h 106"/>
                  <a:gd name="T6" fmla="*/ 0 w 29"/>
                  <a:gd name="T7" fmla="*/ 106 h 106"/>
                  <a:gd name="T8" fmla="*/ 0 w 29"/>
                  <a:gd name="T9" fmla="*/ 0 h 106"/>
                  <a:gd name="T10" fmla="*/ 0 w 29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06">
                    <a:moveTo>
                      <a:pt x="0" y="0"/>
                    </a:moveTo>
                    <a:lnTo>
                      <a:pt x="29" y="0"/>
                    </a:lnTo>
                    <a:lnTo>
                      <a:pt x="29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Oval 88">
                <a:extLst>
                  <a:ext uri="{FF2B5EF4-FFF2-40B4-BE49-F238E27FC236}">
                    <a16:creationId xmlns:a16="http://schemas.microsoft.com/office/drawing/2014/main" id="{5CAB4914-EB5A-41A1-A77F-780D0C9CD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624" y="6394738"/>
                <a:ext cx="169838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Oval 89">
                <a:extLst>
                  <a:ext uri="{FF2B5EF4-FFF2-40B4-BE49-F238E27FC236}">
                    <a16:creationId xmlns:a16="http://schemas.microsoft.com/office/drawing/2014/main" id="{82344AF3-C0FF-4371-A5DE-9C88C1B3C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839" y="6307986"/>
                <a:ext cx="123407" cy="12707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90">
                <a:extLst>
                  <a:ext uri="{FF2B5EF4-FFF2-40B4-BE49-F238E27FC236}">
                    <a16:creationId xmlns:a16="http://schemas.microsoft.com/office/drawing/2014/main" id="{6F4FC0DF-399C-470F-8D43-AC25C4B8D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0771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 96">
                <a:extLst>
                  <a:ext uri="{FF2B5EF4-FFF2-40B4-BE49-F238E27FC236}">
                    <a16:creationId xmlns:a16="http://schemas.microsoft.com/office/drawing/2014/main" id="{5932DB9B-0962-434C-89EB-727C790BB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848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Oval 97">
                <a:extLst>
                  <a:ext uri="{FF2B5EF4-FFF2-40B4-BE49-F238E27FC236}">
                    <a16:creationId xmlns:a16="http://schemas.microsoft.com/office/drawing/2014/main" id="{010EF2FF-E800-4AD1-B1A7-23DBE7FB5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4434" y="6299433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99">
                <a:extLst>
                  <a:ext uri="{FF2B5EF4-FFF2-40B4-BE49-F238E27FC236}">
                    <a16:creationId xmlns:a16="http://schemas.microsoft.com/office/drawing/2014/main" id="{58C46622-93B5-41D4-9B03-4A0DFD2A5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239" y="6519368"/>
                <a:ext cx="34212" cy="129517"/>
              </a:xfrm>
              <a:custGeom>
                <a:avLst/>
                <a:gdLst>
                  <a:gd name="T0" fmla="*/ 0 w 28"/>
                  <a:gd name="T1" fmla="*/ 0 h 106"/>
                  <a:gd name="T2" fmla="*/ 28 w 28"/>
                  <a:gd name="T3" fmla="*/ 0 h 106"/>
                  <a:gd name="T4" fmla="*/ 28 w 28"/>
                  <a:gd name="T5" fmla="*/ 106 h 106"/>
                  <a:gd name="T6" fmla="*/ 0 w 28"/>
                  <a:gd name="T7" fmla="*/ 106 h 106"/>
                  <a:gd name="T8" fmla="*/ 0 w 28"/>
                  <a:gd name="T9" fmla="*/ 0 h 106"/>
                  <a:gd name="T10" fmla="*/ 0 w 28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6">
                    <a:moveTo>
                      <a:pt x="0" y="0"/>
                    </a:moveTo>
                    <a:lnTo>
                      <a:pt x="28" y="0"/>
                    </a:lnTo>
                    <a:lnTo>
                      <a:pt x="28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Oval 100">
                <a:extLst>
                  <a:ext uri="{FF2B5EF4-FFF2-40B4-BE49-F238E27FC236}">
                    <a16:creationId xmlns:a16="http://schemas.microsoft.com/office/drawing/2014/main" id="{7E5A5DEC-2C8D-413D-98EB-29EED8C1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4594" y="6403291"/>
                <a:ext cx="171060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Oval 101">
                <a:extLst>
                  <a:ext uri="{FF2B5EF4-FFF2-40B4-BE49-F238E27FC236}">
                    <a16:creationId xmlns:a16="http://schemas.microsoft.com/office/drawing/2014/main" id="{DFD3F069-4B4E-4FB6-8151-E465D5160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7809" y="6314096"/>
                <a:ext cx="124629" cy="12951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78">
                <a:extLst>
                  <a:ext uri="{FF2B5EF4-FFF2-40B4-BE49-F238E27FC236}">
                    <a16:creationId xmlns:a16="http://schemas.microsoft.com/office/drawing/2014/main" id="{FFCD5C86-8FF4-48B1-869B-1A0C7BF7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278" y="6634222"/>
                <a:ext cx="1139993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Rectangle 77">
                <a:extLst>
                  <a:ext uri="{FF2B5EF4-FFF2-40B4-BE49-F238E27FC236}">
                    <a16:creationId xmlns:a16="http://schemas.microsoft.com/office/drawing/2014/main" id="{7BFED145-40BF-441A-8ED2-9C07BE549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5100" y="6634222"/>
                <a:ext cx="1142438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Rectangle 76">
                <a:extLst>
                  <a:ext uri="{FF2B5EF4-FFF2-40B4-BE49-F238E27FC236}">
                    <a16:creationId xmlns:a16="http://schemas.microsoft.com/office/drawing/2014/main" id="{D58A623E-953A-451E-AF84-A43773316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2022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7" name="Freeform 586">
              <a:extLst>
                <a:ext uri="{FF2B5EF4-FFF2-40B4-BE49-F238E27FC236}">
                  <a16:creationId xmlns:a16="http://schemas.microsoft.com/office/drawing/2014/main" id="{A6A05DCC-D65C-48C4-B82A-75083D280FB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755933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587">
              <a:extLst>
                <a:ext uri="{FF2B5EF4-FFF2-40B4-BE49-F238E27FC236}">
                  <a16:creationId xmlns:a16="http://schemas.microsoft.com/office/drawing/2014/main" id="{DF6765B8-7155-4A06-91AC-20798C21670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1898" y="6646632"/>
              <a:ext cx="461492" cy="299404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588">
              <a:extLst>
                <a:ext uri="{FF2B5EF4-FFF2-40B4-BE49-F238E27FC236}">
                  <a16:creationId xmlns:a16="http://schemas.microsoft.com/office/drawing/2014/main" id="{502D6BCC-5AFD-4CA8-8D8A-A8F60D6ABBA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10014" y="6646633"/>
              <a:ext cx="461492" cy="299405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589">
              <a:extLst>
                <a:ext uri="{FF2B5EF4-FFF2-40B4-BE49-F238E27FC236}">
                  <a16:creationId xmlns:a16="http://schemas.microsoft.com/office/drawing/2014/main" id="{2BA5B055-6B1E-4079-B4B2-A008859BB52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26516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590">
              <a:extLst>
                <a:ext uri="{FF2B5EF4-FFF2-40B4-BE49-F238E27FC236}">
                  <a16:creationId xmlns:a16="http://schemas.microsoft.com/office/drawing/2014/main" id="{4308579A-5A72-444F-B689-828ABD9EA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6081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0" name="Group 2">
            <a:extLst>
              <a:ext uri="{FF2B5EF4-FFF2-40B4-BE49-F238E27FC236}">
                <a16:creationId xmlns:a16="http://schemas.microsoft.com/office/drawing/2014/main" id="{2862D698-5D33-48B7-8F2E-869D4F5E1DBD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8615FDC3-0750-42DB-A497-7B7DB8BA6811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02" name="TextBox 6">
              <a:extLst>
                <a:ext uri="{FF2B5EF4-FFF2-40B4-BE49-F238E27FC236}">
                  <a16:creationId xmlns:a16="http://schemas.microsoft.com/office/drawing/2014/main" id="{13CD7239-63B6-451E-963E-363755D67DCD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23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 w="3175">
                  <a:noFill/>
                </a:ln>
                <a:solidFill>
                  <a:srgbClr val="B83C3F"/>
                </a:solidFill>
                <a:effectLst/>
                <a:uLnTx/>
                <a:uFillTx/>
                <a:latin typeface="Cambria" panose="02040503050406030204" pitchFamily="18" charset="0"/>
              </a:rPr>
              <a:t>Visualize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BE4E5B-001F-4409-ABE0-81AC85E7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805"/>
            <a:ext cx="12192000" cy="53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119446" y="0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 w="3175">
                  <a:noFill/>
                </a:ln>
                <a:solidFill>
                  <a:srgbClr val="B83C3F"/>
                </a:solidFill>
                <a:effectLst/>
                <a:uLnTx/>
                <a:uFillTx/>
                <a:latin typeface="Cambria" panose="02040503050406030204" pitchFamily="18" charset="0"/>
              </a:rPr>
              <a:t>Alert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E52E79-430D-435C-ACA9-2537A9C4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3" y="1451373"/>
            <a:ext cx="6192148" cy="4870541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190FA6-A29A-4493-91EB-1E9A2B3FC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30" y="176201"/>
            <a:ext cx="4053705" cy="61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EBAE67F-554B-48AC-B4D3-51364B09C3B0}"/>
              </a:ext>
            </a:extLst>
          </p:cNvPr>
          <p:cNvSpPr/>
          <p:nvPr/>
        </p:nvSpPr>
        <p:spPr>
          <a:xfrm>
            <a:off x="689112" y="1245703"/>
            <a:ext cx="4066265" cy="4452731"/>
          </a:xfrm>
          <a:prstGeom prst="rect">
            <a:avLst/>
          </a:prstGeom>
          <a:solidFill>
            <a:srgbClr val="B83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DEMO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C36C7665-CA78-4176-B0CD-F65DAD37E0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12448" r="12379" b="14454"/>
          <a:stretch/>
        </p:blipFill>
        <p:spPr>
          <a:xfrm>
            <a:off x="8985149" y="2523461"/>
            <a:ext cx="2523425" cy="1342374"/>
          </a:xfrm>
          <a:prstGeom prst="rect">
            <a:avLst/>
          </a:prstGeom>
        </p:spPr>
      </p:pic>
      <p:grpSp>
        <p:nvGrpSpPr>
          <p:cNvPr id="108" name="Group 37">
            <a:extLst>
              <a:ext uri="{FF2B5EF4-FFF2-40B4-BE49-F238E27FC236}">
                <a16:creationId xmlns:a16="http://schemas.microsoft.com/office/drawing/2014/main" id="{B2E97AE9-D336-4A16-9986-3382C0E32EFD}"/>
              </a:ext>
            </a:extLst>
          </p:cNvPr>
          <p:cNvGrpSpPr/>
          <p:nvPr/>
        </p:nvGrpSpPr>
        <p:grpSpPr>
          <a:xfrm>
            <a:off x="5080477" y="1892352"/>
            <a:ext cx="623814" cy="1785215"/>
            <a:chOff x="5893176" y="3792885"/>
            <a:chExt cx="585200" cy="1674708"/>
          </a:xfrm>
        </p:grpSpPr>
        <p:sp>
          <p:nvSpPr>
            <p:cNvPr id="109" name="Rectangle 630">
              <a:extLst>
                <a:ext uri="{FF2B5EF4-FFF2-40B4-BE49-F238E27FC236}">
                  <a16:creationId xmlns:a16="http://schemas.microsoft.com/office/drawing/2014/main" id="{8CF3551C-791A-48D1-BD6E-CC2AF3BC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059" y="4189759"/>
              <a:ext cx="101114" cy="298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31">
              <a:extLst>
                <a:ext uri="{FF2B5EF4-FFF2-40B4-BE49-F238E27FC236}">
                  <a16:creationId xmlns:a16="http://schemas.microsoft.com/office/drawing/2014/main" id="{B8C8A24D-EFE3-41D5-AF5D-9075F16F9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639" y="5401869"/>
              <a:ext cx="125129" cy="65724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632">
              <a:extLst>
                <a:ext uri="{FF2B5EF4-FFF2-40B4-BE49-F238E27FC236}">
                  <a16:creationId xmlns:a16="http://schemas.microsoft.com/office/drawing/2014/main" id="{CC44EF0F-B7C0-415D-9A5F-F6F375E3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936" y="5401869"/>
              <a:ext cx="125129" cy="65724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633">
              <a:extLst>
                <a:ext uri="{FF2B5EF4-FFF2-40B4-BE49-F238E27FC236}">
                  <a16:creationId xmlns:a16="http://schemas.microsoft.com/office/drawing/2014/main" id="{6154CF43-3215-445B-99B7-DEABFDE3B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77" y="3929390"/>
              <a:ext cx="197173" cy="236355"/>
            </a:xfrm>
            <a:custGeom>
              <a:avLst/>
              <a:gdLst>
                <a:gd name="T0" fmla="*/ 59 w 66"/>
                <a:gd name="T1" fmla="*/ 45 h 79"/>
                <a:gd name="T2" fmla="*/ 23 w 66"/>
                <a:gd name="T3" fmla="*/ 74 h 79"/>
                <a:gd name="T4" fmla="*/ 6 w 66"/>
                <a:gd name="T5" fmla="*/ 30 h 79"/>
                <a:gd name="T6" fmla="*/ 46 w 66"/>
                <a:gd name="T7" fmla="*/ 5 h 79"/>
                <a:gd name="T8" fmla="*/ 59 w 66"/>
                <a:gd name="T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9">
                  <a:moveTo>
                    <a:pt x="59" y="45"/>
                  </a:moveTo>
                  <a:cubicBezTo>
                    <a:pt x="53" y="64"/>
                    <a:pt x="39" y="79"/>
                    <a:pt x="23" y="74"/>
                  </a:cubicBezTo>
                  <a:cubicBezTo>
                    <a:pt x="8" y="69"/>
                    <a:pt x="0" y="49"/>
                    <a:pt x="6" y="30"/>
                  </a:cubicBezTo>
                  <a:cubicBezTo>
                    <a:pt x="13" y="11"/>
                    <a:pt x="30" y="0"/>
                    <a:pt x="46" y="5"/>
                  </a:cubicBezTo>
                  <a:cubicBezTo>
                    <a:pt x="62" y="10"/>
                    <a:pt x="66" y="26"/>
                    <a:pt x="5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634">
              <a:extLst>
                <a:ext uri="{FF2B5EF4-FFF2-40B4-BE49-F238E27FC236}">
                  <a16:creationId xmlns:a16="http://schemas.microsoft.com/office/drawing/2014/main" id="{77475988-4F1B-4EDA-BCDF-F1D18767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334" y="3902847"/>
              <a:ext cx="194645" cy="221188"/>
            </a:xfrm>
            <a:custGeom>
              <a:avLst/>
              <a:gdLst>
                <a:gd name="T0" fmla="*/ 56 w 65"/>
                <a:gd name="T1" fmla="*/ 24 h 74"/>
                <a:gd name="T2" fmla="*/ 50 w 65"/>
                <a:gd name="T3" fmla="*/ 67 h 74"/>
                <a:gd name="T4" fmla="*/ 10 w 65"/>
                <a:gd name="T5" fmla="*/ 51 h 74"/>
                <a:gd name="T6" fmla="*/ 15 w 65"/>
                <a:gd name="T7" fmla="*/ 8 h 74"/>
                <a:gd name="T8" fmla="*/ 56 w 65"/>
                <a:gd name="T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4">
                  <a:moveTo>
                    <a:pt x="56" y="24"/>
                  </a:moveTo>
                  <a:cubicBezTo>
                    <a:pt x="65" y="40"/>
                    <a:pt x="63" y="59"/>
                    <a:pt x="50" y="67"/>
                  </a:cubicBezTo>
                  <a:cubicBezTo>
                    <a:pt x="37" y="74"/>
                    <a:pt x="19" y="67"/>
                    <a:pt x="10" y="51"/>
                  </a:cubicBezTo>
                  <a:cubicBezTo>
                    <a:pt x="0" y="34"/>
                    <a:pt x="3" y="15"/>
                    <a:pt x="15" y="8"/>
                  </a:cubicBezTo>
                  <a:cubicBezTo>
                    <a:pt x="28" y="0"/>
                    <a:pt x="46" y="7"/>
                    <a:pt x="5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635">
              <a:extLst>
                <a:ext uri="{FF2B5EF4-FFF2-40B4-BE49-F238E27FC236}">
                  <a16:creationId xmlns:a16="http://schemas.microsoft.com/office/drawing/2014/main" id="{F385B0A9-7CF1-4F22-A657-EE780790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059" y="4108868"/>
              <a:ext cx="101114" cy="104906"/>
            </a:xfrm>
            <a:custGeom>
              <a:avLst/>
              <a:gdLst>
                <a:gd name="T0" fmla="*/ 80 w 80"/>
                <a:gd name="T1" fmla="*/ 64 h 83"/>
                <a:gd name="T2" fmla="*/ 40 w 80"/>
                <a:gd name="T3" fmla="*/ 83 h 83"/>
                <a:gd name="T4" fmla="*/ 0 w 80"/>
                <a:gd name="T5" fmla="*/ 64 h 83"/>
                <a:gd name="T6" fmla="*/ 0 w 80"/>
                <a:gd name="T7" fmla="*/ 0 h 83"/>
                <a:gd name="T8" fmla="*/ 80 w 80"/>
                <a:gd name="T9" fmla="*/ 0 h 83"/>
                <a:gd name="T10" fmla="*/ 80 w 80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64"/>
                  </a:moveTo>
                  <a:lnTo>
                    <a:pt x="40" y="83"/>
                  </a:lnTo>
                  <a:lnTo>
                    <a:pt x="0" y="6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6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636">
              <a:extLst>
                <a:ext uri="{FF2B5EF4-FFF2-40B4-BE49-F238E27FC236}">
                  <a16:creationId xmlns:a16="http://schemas.microsoft.com/office/drawing/2014/main" id="{AEF35CBD-69A8-469B-BAA0-439E9502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46" y="4213774"/>
              <a:ext cx="56877" cy="399402"/>
            </a:xfrm>
            <a:custGeom>
              <a:avLst/>
              <a:gdLst>
                <a:gd name="T0" fmla="*/ 35 w 45"/>
                <a:gd name="T1" fmla="*/ 23 h 316"/>
                <a:gd name="T2" fmla="*/ 45 w 45"/>
                <a:gd name="T3" fmla="*/ 19 h 316"/>
                <a:gd name="T4" fmla="*/ 23 w 45"/>
                <a:gd name="T5" fmla="*/ 0 h 316"/>
                <a:gd name="T6" fmla="*/ 0 w 45"/>
                <a:gd name="T7" fmla="*/ 19 h 316"/>
                <a:gd name="T8" fmla="*/ 11 w 45"/>
                <a:gd name="T9" fmla="*/ 23 h 316"/>
                <a:gd name="T10" fmla="*/ 9 w 45"/>
                <a:gd name="T11" fmla="*/ 290 h 316"/>
                <a:gd name="T12" fmla="*/ 23 w 45"/>
                <a:gd name="T13" fmla="*/ 316 h 316"/>
                <a:gd name="T14" fmla="*/ 35 w 45"/>
                <a:gd name="T15" fmla="*/ 290 h 316"/>
                <a:gd name="T16" fmla="*/ 35 w 45"/>
                <a:gd name="T1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16">
                  <a:moveTo>
                    <a:pt x="35" y="23"/>
                  </a:moveTo>
                  <a:lnTo>
                    <a:pt x="45" y="1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11" y="23"/>
                  </a:lnTo>
                  <a:lnTo>
                    <a:pt x="9" y="290"/>
                  </a:lnTo>
                  <a:lnTo>
                    <a:pt x="23" y="316"/>
                  </a:lnTo>
                  <a:lnTo>
                    <a:pt x="35" y="29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637">
              <a:extLst>
                <a:ext uri="{FF2B5EF4-FFF2-40B4-BE49-F238E27FC236}">
                  <a16:creationId xmlns:a16="http://schemas.microsoft.com/office/drawing/2014/main" id="{9AA62A5A-327D-45A1-A947-6874F0216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176" y="4218830"/>
              <a:ext cx="214868" cy="558658"/>
            </a:xfrm>
            <a:custGeom>
              <a:avLst/>
              <a:gdLst>
                <a:gd name="T0" fmla="*/ 72 w 72"/>
                <a:gd name="T1" fmla="*/ 8 h 187"/>
                <a:gd name="T2" fmla="*/ 43 w 72"/>
                <a:gd name="T3" fmla="*/ 0 h 187"/>
                <a:gd name="T4" fmla="*/ 0 w 72"/>
                <a:gd name="T5" fmla="*/ 187 h 187"/>
                <a:gd name="T6" fmla="*/ 29 w 72"/>
                <a:gd name="T7" fmla="*/ 187 h 187"/>
                <a:gd name="T8" fmla="*/ 72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72" y="8"/>
                  </a:moveTo>
                  <a:cubicBezTo>
                    <a:pt x="62" y="5"/>
                    <a:pt x="53" y="3"/>
                    <a:pt x="43" y="0"/>
                  </a:cubicBezTo>
                  <a:cubicBezTo>
                    <a:pt x="15" y="60"/>
                    <a:pt x="6" y="121"/>
                    <a:pt x="0" y="187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6" y="123"/>
                    <a:pt x="45" y="66"/>
                    <a:pt x="72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638">
              <a:extLst>
                <a:ext uri="{FF2B5EF4-FFF2-40B4-BE49-F238E27FC236}">
                  <a16:creationId xmlns:a16="http://schemas.microsoft.com/office/drawing/2014/main" id="{57B28AF3-B5D4-4104-BD8D-464AC54C0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4218830"/>
              <a:ext cx="214868" cy="558658"/>
            </a:xfrm>
            <a:custGeom>
              <a:avLst/>
              <a:gdLst>
                <a:gd name="T0" fmla="*/ 0 w 72"/>
                <a:gd name="T1" fmla="*/ 8 h 187"/>
                <a:gd name="T2" fmla="*/ 28 w 72"/>
                <a:gd name="T3" fmla="*/ 0 h 187"/>
                <a:gd name="T4" fmla="*/ 72 w 72"/>
                <a:gd name="T5" fmla="*/ 187 h 187"/>
                <a:gd name="T6" fmla="*/ 43 w 72"/>
                <a:gd name="T7" fmla="*/ 187 h 187"/>
                <a:gd name="T8" fmla="*/ 0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0" y="8"/>
                  </a:moveTo>
                  <a:cubicBezTo>
                    <a:pt x="9" y="5"/>
                    <a:pt x="19" y="3"/>
                    <a:pt x="28" y="0"/>
                  </a:cubicBezTo>
                  <a:cubicBezTo>
                    <a:pt x="56" y="60"/>
                    <a:pt x="66" y="121"/>
                    <a:pt x="72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36" y="123"/>
                    <a:pt x="27" y="66"/>
                    <a:pt x="0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639">
              <a:extLst>
                <a:ext uri="{FF2B5EF4-FFF2-40B4-BE49-F238E27FC236}">
                  <a16:creationId xmlns:a16="http://schemas.microsoft.com/office/drawing/2014/main" id="{71CE9B6E-3589-4BEA-8769-FBB0A1BEA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639" y="4828045"/>
              <a:ext cx="131449" cy="585200"/>
            </a:xfrm>
            <a:custGeom>
              <a:avLst/>
              <a:gdLst>
                <a:gd name="T0" fmla="*/ 85 w 104"/>
                <a:gd name="T1" fmla="*/ 463 h 463"/>
                <a:gd name="T2" fmla="*/ 14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85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85" y="463"/>
                  </a:moveTo>
                  <a:lnTo>
                    <a:pt x="14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85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640">
              <a:extLst>
                <a:ext uri="{FF2B5EF4-FFF2-40B4-BE49-F238E27FC236}">
                  <a16:creationId xmlns:a16="http://schemas.microsoft.com/office/drawing/2014/main" id="{8FF0644B-0244-4120-985C-3C616038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616" y="4828045"/>
              <a:ext cx="131449" cy="585200"/>
            </a:xfrm>
            <a:custGeom>
              <a:avLst/>
              <a:gdLst>
                <a:gd name="T0" fmla="*/ 90 w 104"/>
                <a:gd name="T1" fmla="*/ 463 h 463"/>
                <a:gd name="T2" fmla="*/ 19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90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90" y="463"/>
                  </a:moveTo>
                  <a:lnTo>
                    <a:pt x="19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90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641">
              <a:extLst>
                <a:ext uri="{FF2B5EF4-FFF2-40B4-BE49-F238E27FC236}">
                  <a16:creationId xmlns:a16="http://schemas.microsoft.com/office/drawing/2014/main" id="{123AB2AE-ECF9-4D21-AA3C-8BFEF21D8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815" y="4777487"/>
              <a:ext cx="61933" cy="72044"/>
            </a:xfrm>
            <a:custGeom>
              <a:avLst/>
              <a:gdLst>
                <a:gd name="T0" fmla="*/ 0 w 21"/>
                <a:gd name="T1" fmla="*/ 0 h 24"/>
                <a:gd name="T2" fmla="*/ 0 w 21"/>
                <a:gd name="T3" fmla="*/ 13 h 24"/>
                <a:gd name="T4" fmla="*/ 10 w 21"/>
                <a:gd name="T5" fmla="*/ 24 h 24"/>
                <a:gd name="T6" fmla="*/ 21 w 21"/>
                <a:gd name="T7" fmla="*/ 13 h 24"/>
                <a:gd name="T8" fmla="*/ 21 w 21"/>
                <a:gd name="T9" fmla="*/ 0 h 24"/>
                <a:gd name="T10" fmla="*/ 0 w 21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642">
              <a:extLst>
                <a:ext uri="{FF2B5EF4-FFF2-40B4-BE49-F238E27FC236}">
                  <a16:creationId xmlns:a16="http://schemas.microsoft.com/office/drawing/2014/main" id="{78851996-4740-444D-A58D-3469C34F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484" y="4777487"/>
              <a:ext cx="65724" cy="72044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13 h 24"/>
                <a:gd name="T4" fmla="*/ 11 w 22"/>
                <a:gd name="T5" fmla="*/ 24 h 24"/>
                <a:gd name="T6" fmla="*/ 22 w 22"/>
                <a:gd name="T7" fmla="*/ 13 h 24"/>
                <a:gd name="T8" fmla="*/ 22 w 22"/>
                <a:gd name="T9" fmla="*/ 0 h 24"/>
                <a:gd name="T10" fmla="*/ 0 w 2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643">
              <a:extLst>
                <a:ext uri="{FF2B5EF4-FFF2-40B4-BE49-F238E27FC236}">
                  <a16:creationId xmlns:a16="http://schemas.microsoft.com/office/drawing/2014/main" id="{8C141B7F-CACE-4A0A-9264-F841E15AC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097" y="4189759"/>
              <a:ext cx="322302" cy="638285"/>
            </a:xfrm>
            <a:custGeom>
              <a:avLst/>
              <a:gdLst>
                <a:gd name="T0" fmla="*/ 167 w 255"/>
                <a:gd name="T1" fmla="*/ 0 h 505"/>
                <a:gd name="T2" fmla="*/ 127 w 255"/>
                <a:gd name="T3" fmla="*/ 314 h 505"/>
                <a:gd name="T4" fmla="*/ 87 w 255"/>
                <a:gd name="T5" fmla="*/ 0 h 505"/>
                <a:gd name="T6" fmla="*/ 0 w 255"/>
                <a:gd name="T7" fmla="*/ 23 h 505"/>
                <a:gd name="T8" fmla="*/ 4 w 255"/>
                <a:gd name="T9" fmla="*/ 505 h 505"/>
                <a:gd name="T10" fmla="*/ 250 w 255"/>
                <a:gd name="T11" fmla="*/ 505 h 505"/>
                <a:gd name="T12" fmla="*/ 255 w 255"/>
                <a:gd name="T13" fmla="*/ 23 h 505"/>
                <a:gd name="T14" fmla="*/ 167 w 255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05">
                  <a:moveTo>
                    <a:pt x="167" y="0"/>
                  </a:moveTo>
                  <a:lnTo>
                    <a:pt x="127" y="314"/>
                  </a:lnTo>
                  <a:lnTo>
                    <a:pt x="87" y="0"/>
                  </a:lnTo>
                  <a:lnTo>
                    <a:pt x="0" y="23"/>
                  </a:lnTo>
                  <a:lnTo>
                    <a:pt x="4" y="505"/>
                  </a:lnTo>
                  <a:lnTo>
                    <a:pt x="250" y="505"/>
                  </a:lnTo>
                  <a:lnTo>
                    <a:pt x="255" y="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644">
              <a:extLst>
                <a:ext uri="{FF2B5EF4-FFF2-40B4-BE49-F238E27FC236}">
                  <a16:creationId xmlns:a16="http://schemas.microsoft.com/office/drawing/2014/main" id="{FAF90EE8-4C3D-4AAB-A336-9E5C83C0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508" y="4007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645">
              <a:extLst>
                <a:ext uri="{FF2B5EF4-FFF2-40B4-BE49-F238E27FC236}">
                  <a16:creationId xmlns:a16="http://schemas.microsoft.com/office/drawing/2014/main" id="{1D17D98F-E770-4517-A629-6C6AD747C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508" y="40039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646">
              <a:extLst>
                <a:ext uri="{FF2B5EF4-FFF2-40B4-BE49-F238E27FC236}">
                  <a16:creationId xmlns:a16="http://schemas.microsoft.com/office/drawing/2014/main" id="{6DDB9A2B-E5BD-48B0-9F6D-7BC7BEB21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39951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647">
              <a:extLst>
                <a:ext uri="{FF2B5EF4-FFF2-40B4-BE49-F238E27FC236}">
                  <a16:creationId xmlns:a16="http://schemas.microsoft.com/office/drawing/2014/main" id="{5AE3FE25-5E65-48DC-9DAC-719F1FB5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39989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648">
              <a:extLst>
                <a:ext uri="{FF2B5EF4-FFF2-40B4-BE49-F238E27FC236}">
                  <a16:creationId xmlns:a16="http://schemas.microsoft.com/office/drawing/2014/main" id="{A66D3D49-0D16-4E61-9979-4D499EA2F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88" y="39989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649">
              <a:extLst>
                <a:ext uri="{FF2B5EF4-FFF2-40B4-BE49-F238E27FC236}">
                  <a16:creationId xmlns:a16="http://schemas.microsoft.com/office/drawing/2014/main" id="{2B9D205B-8306-4E61-B28A-2708D8439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35" y="4010281"/>
              <a:ext cx="0" cy="252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650">
              <a:extLst>
                <a:ext uri="{FF2B5EF4-FFF2-40B4-BE49-F238E27FC236}">
                  <a16:creationId xmlns:a16="http://schemas.microsoft.com/office/drawing/2014/main" id="{815DA401-4411-425D-9488-941AB37DE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35" y="4012809"/>
              <a:ext cx="0" cy="379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651">
              <a:extLst>
                <a:ext uri="{FF2B5EF4-FFF2-40B4-BE49-F238E27FC236}">
                  <a16:creationId xmlns:a16="http://schemas.microsoft.com/office/drawing/2014/main" id="{E1E57366-AE1B-492C-9F50-4EC6A5BF4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188" y="3992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652">
              <a:extLst>
                <a:ext uri="{FF2B5EF4-FFF2-40B4-BE49-F238E27FC236}">
                  <a16:creationId xmlns:a16="http://schemas.microsoft.com/office/drawing/2014/main" id="{E0F051A8-F41C-4B93-8C60-8DEC7D848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669" y="40128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653">
              <a:extLst>
                <a:ext uri="{FF2B5EF4-FFF2-40B4-BE49-F238E27FC236}">
                  <a16:creationId xmlns:a16="http://schemas.microsoft.com/office/drawing/2014/main" id="{F798D541-D4C2-4D79-8990-BB9CEFEAC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97" y="40039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654">
              <a:extLst>
                <a:ext uri="{FF2B5EF4-FFF2-40B4-BE49-F238E27FC236}">
                  <a16:creationId xmlns:a16="http://schemas.microsoft.com/office/drawing/2014/main" id="{956D1137-C678-4AB9-BE34-B2567C689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97" y="40014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655">
              <a:extLst>
                <a:ext uri="{FF2B5EF4-FFF2-40B4-BE49-F238E27FC236}">
                  <a16:creationId xmlns:a16="http://schemas.microsoft.com/office/drawing/2014/main" id="{F07C04E6-F67A-49CF-BF22-734579A3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669" y="4007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656">
              <a:extLst>
                <a:ext uri="{FF2B5EF4-FFF2-40B4-BE49-F238E27FC236}">
                  <a16:creationId xmlns:a16="http://schemas.microsoft.com/office/drawing/2014/main" id="{37C894D0-6FCF-462E-8457-9A10B1907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501" y="3986267"/>
              <a:ext cx="199701" cy="179478"/>
            </a:xfrm>
            <a:custGeom>
              <a:avLst/>
              <a:gdLst>
                <a:gd name="T0" fmla="*/ 64 w 67"/>
                <a:gd name="T1" fmla="*/ 15 h 60"/>
                <a:gd name="T2" fmla="*/ 62 w 67"/>
                <a:gd name="T3" fmla="*/ 14 h 60"/>
                <a:gd name="T4" fmla="*/ 62 w 67"/>
                <a:gd name="T5" fmla="*/ 10 h 60"/>
                <a:gd name="T6" fmla="*/ 62 w 67"/>
                <a:gd name="T7" fmla="*/ 9 h 60"/>
                <a:gd name="T8" fmla="*/ 62 w 67"/>
                <a:gd name="T9" fmla="*/ 9 h 60"/>
                <a:gd name="T10" fmla="*/ 62 w 67"/>
                <a:gd name="T11" fmla="*/ 8 h 60"/>
                <a:gd name="T12" fmla="*/ 61 w 67"/>
                <a:gd name="T13" fmla="*/ 7 h 60"/>
                <a:gd name="T14" fmla="*/ 61 w 67"/>
                <a:gd name="T15" fmla="*/ 7 h 60"/>
                <a:gd name="T16" fmla="*/ 61 w 67"/>
                <a:gd name="T17" fmla="*/ 6 h 60"/>
                <a:gd name="T18" fmla="*/ 61 w 67"/>
                <a:gd name="T19" fmla="*/ 6 h 60"/>
                <a:gd name="T20" fmla="*/ 60 w 67"/>
                <a:gd name="T21" fmla="*/ 4 h 60"/>
                <a:gd name="T22" fmla="*/ 60 w 67"/>
                <a:gd name="T23" fmla="*/ 4 h 60"/>
                <a:gd name="T24" fmla="*/ 60 w 67"/>
                <a:gd name="T25" fmla="*/ 3 h 60"/>
                <a:gd name="T26" fmla="*/ 60 w 67"/>
                <a:gd name="T27" fmla="*/ 3 h 60"/>
                <a:gd name="T28" fmla="*/ 59 w 67"/>
                <a:gd name="T29" fmla="*/ 2 h 60"/>
                <a:gd name="T30" fmla="*/ 59 w 67"/>
                <a:gd name="T31" fmla="*/ 2 h 60"/>
                <a:gd name="T32" fmla="*/ 54 w 67"/>
                <a:gd name="T33" fmla="*/ 3 h 60"/>
                <a:gd name="T34" fmla="*/ 45 w 67"/>
                <a:gd name="T35" fmla="*/ 1 h 60"/>
                <a:gd name="T36" fmla="*/ 27 w 67"/>
                <a:gd name="T37" fmla="*/ 3 h 60"/>
                <a:gd name="T38" fmla="*/ 9 w 67"/>
                <a:gd name="T39" fmla="*/ 0 h 60"/>
                <a:gd name="T40" fmla="*/ 7 w 67"/>
                <a:gd name="T41" fmla="*/ 4 h 60"/>
                <a:gd name="T42" fmla="*/ 7 w 67"/>
                <a:gd name="T43" fmla="*/ 4 h 60"/>
                <a:gd name="T44" fmla="*/ 6 w 67"/>
                <a:gd name="T45" fmla="*/ 5 h 60"/>
                <a:gd name="T46" fmla="*/ 6 w 67"/>
                <a:gd name="T47" fmla="*/ 5 h 60"/>
                <a:gd name="T48" fmla="*/ 6 w 67"/>
                <a:gd name="T49" fmla="*/ 6 h 60"/>
                <a:gd name="T50" fmla="*/ 6 w 67"/>
                <a:gd name="T51" fmla="*/ 6 h 60"/>
                <a:gd name="T52" fmla="*/ 5 w 67"/>
                <a:gd name="T53" fmla="*/ 7 h 60"/>
                <a:gd name="T54" fmla="*/ 5 w 67"/>
                <a:gd name="T55" fmla="*/ 7 h 60"/>
                <a:gd name="T56" fmla="*/ 5 w 67"/>
                <a:gd name="T57" fmla="*/ 9 h 60"/>
                <a:gd name="T58" fmla="*/ 5 w 67"/>
                <a:gd name="T59" fmla="*/ 9 h 60"/>
                <a:gd name="T60" fmla="*/ 5 w 67"/>
                <a:gd name="T61" fmla="*/ 10 h 60"/>
                <a:gd name="T62" fmla="*/ 5 w 67"/>
                <a:gd name="T63" fmla="*/ 14 h 60"/>
                <a:gd name="T64" fmla="*/ 4 w 67"/>
                <a:gd name="T65" fmla="*/ 14 h 60"/>
                <a:gd name="T66" fmla="*/ 0 w 67"/>
                <a:gd name="T67" fmla="*/ 19 h 60"/>
                <a:gd name="T68" fmla="*/ 0 w 67"/>
                <a:gd name="T69" fmla="*/ 30 h 60"/>
                <a:gd name="T70" fmla="*/ 5 w 67"/>
                <a:gd name="T71" fmla="*/ 35 h 60"/>
                <a:gd name="T72" fmla="*/ 21 w 67"/>
                <a:gd name="T73" fmla="*/ 60 h 60"/>
                <a:gd name="T74" fmla="*/ 46 w 67"/>
                <a:gd name="T75" fmla="*/ 60 h 60"/>
                <a:gd name="T76" fmla="*/ 62 w 67"/>
                <a:gd name="T77" fmla="*/ 35 h 60"/>
                <a:gd name="T78" fmla="*/ 67 w 67"/>
                <a:gd name="T79" fmla="*/ 30 h 60"/>
                <a:gd name="T80" fmla="*/ 67 w 67"/>
                <a:gd name="T81" fmla="*/ 19 h 60"/>
                <a:gd name="T82" fmla="*/ 64 w 67"/>
                <a:gd name="T8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60">
                  <a:moveTo>
                    <a:pt x="64" y="15"/>
                  </a:moveTo>
                  <a:cubicBezTo>
                    <a:pt x="63" y="15"/>
                    <a:pt x="62" y="14"/>
                    <a:pt x="62" y="1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3"/>
                    <a:pt x="56" y="3"/>
                    <a:pt x="54" y="3"/>
                  </a:cubicBezTo>
                  <a:cubicBezTo>
                    <a:pt x="50" y="3"/>
                    <a:pt x="47" y="2"/>
                    <a:pt x="45" y="1"/>
                  </a:cubicBezTo>
                  <a:cubicBezTo>
                    <a:pt x="40" y="2"/>
                    <a:pt x="34" y="3"/>
                    <a:pt x="27" y="3"/>
                  </a:cubicBezTo>
                  <a:cubicBezTo>
                    <a:pt x="20" y="3"/>
                    <a:pt x="14" y="2"/>
                    <a:pt x="9" y="0"/>
                  </a:cubicBezTo>
                  <a:cubicBezTo>
                    <a:pt x="8" y="1"/>
                    <a:pt x="7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5" y="35"/>
                    <a:pt x="13" y="60"/>
                    <a:pt x="21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54" y="60"/>
                    <a:pt x="62" y="35"/>
                    <a:pt x="62" y="35"/>
                  </a:cubicBezTo>
                  <a:cubicBezTo>
                    <a:pt x="65" y="35"/>
                    <a:pt x="67" y="32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7"/>
                    <a:pt x="65" y="15"/>
                    <a:pt x="64" y="1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657">
              <a:extLst>
                <a:ext uri="{FF2B5EF4-FFF2-40B4-BE49-F238E27FC236}">
                  <a16:creationId xmlns:a16="http://schemas.microsoft.com/office/drawing/2014/main" id="{45E6C4BE-A3C2-4341-9E1B-8760B3D13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9197" y="4022921"/>
              <a:ext cx="170631" cy="55613"/>
            </a:xfrm>
            <a:custGeom>
              <a:avLst/>
              <a:gdLst>
                <a:gd name="T0" fmla="*/ 56 w 57"/>
                <a:gd name="T1" fmla="*/ 2 h 19"/>
                <a:gd name="T2" fmla="*/ 42 w 57"/>
                <a:gd name="T3" fmla="*/ 1 h 19"/>
                <a:gd name="T4" fmla="*/ 28 w 57"/>
                <a:gd name="T5" fmla="*/ 4 h 19"/>
                <a:gd name="T6" fmla="*/ 15 w 57"/>
                <a:gd name="T7" fmla="*/ 1 h 19"/>
                <a:gd name="T8" fmla="*/ 0 w 57"/>
                <a:gd name="T9" fmla="*/ 2 h 19"/>
                <a:gd name="T10" fmla="*/ 0 w 57"/>
                <a:gd name="T11" fmla="*/ 4 h 19"/>
                <a:gd name="T12" fmla="*/ 2 w 57"/>
                <a:gd name="T13" fmla="*/ 6 h 19"/>
                <a:gd name="T14" fmla="*/ 3 w 57"/>
                <a:gd name="T15" fmla="*/ 10 h 19"/>
                <a:gd name="T16" fmla="*/ 17 w 57"/>
                <a:gd name="T17" fmla="*/ 18 h 19"/>
                <a:gd name="T18" fmla="*/ 26 w 57"/>
                <a:gd name="T19" fmla="*/ 8 h 19"/>
                <a:gd name="T20" fmla="*/ 28 w 57"/>
                <a:gd name="T21" fmla="*/ 7 h 19"/>
                <a:gd name="T22" fmla="*/ 30 w 57"/>
                <a:gd name="T23" fmla="*/ 8 h 19"/>
                <a:gd name="T24" fmla="*/ 40 w 57"/>
                <a:gd name="T25" fmla="*/ 18 h 19"/>
                <a:gd name="T26" fmla="*/ 53 w 57"/>
                <a:gd name="T27" fmla="*/ 10 h 19"/>
                <a:gd name="T28" fmla="*/ 55 w 57"/>
                <a:gd name="T29" fmla="*/ 6 h 19"/>
                <a:gd name="T30" fmla="*/ 56 w 57"/>
                <a:gd name="T31" fmla="*/ 4 h 19"/>
                <a:gd name="T32" fmla="*/ 56 w 57"/>
                <a:gd name="T33" fmla="*/ 2 h 19"/>
                <a:gd name="T34" fmla="*/ 21 w 57"/>
                <a:gd name="T35" fmla="*/ 14 h 19"/>
                <a:gd name="T36" fmla="*/ 11 w 57"/>
                <a:gd name="T37" fmla="*/ 16 h 19"/>
                <a:gd name="T38" fmla="*/ 5 w 57"/>
                <a:gd name="T39" fmla="*/ 7 h 19"/>
                <a:gd name="T40" fmla="*/ 15 w 57"/>
                <a:gd name="T41" fmla="*/ 2 h 19"/>
                <a:gd name="T42" fmla="*/ 22 w 57"/>
                <a:gd name="T43" fmla="*/ 4 h 19"/>
                <a:gd name="T44" fmla="*/ 21 w 57"/>
                <a:gd name="T45" fmla="*/ 14 h 19"/>
                <a:gd name="T46" fmla="*/ 45 w 57"/>
                <a:gd name="T47" fmla="*/ 16 h 19"/>
                <a:gd name="T48" fmla="*/ 35 w 57"/>
                <a:gd name="T49" fmla="*/ 14 h 19"/>
                <a:gd name="T50" fmla="*/ 35 w 57"/>
                <a:gd name="T51" fmla="*/ 4 h 19"/>
                <a:gd name="T52" fmla="*/ 42 w 57"/>
                <a:gd name="T53" fmla="*/ 2 h 19"/>
                <a:gd name="T54" fmla="*/ 52 w 57"/>
                <a:gd name="T55" fmla="*/ 7 h 19"/>
                <a:gd name="T56" fmla="*/ 45 w 57"/>
                <a:gd name="T5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19">
                  <a:moveTo>
                    <a:pt x="56" y="2"/>
                  </a:moveTo>
                  <a:cubicBezTo>
                    <a:pt x="56" y="2"/>
                    <a:pt x="48" y="0"/>
                    <a:pt x="42" y="1"/>
                  </a:cubicBezTo>
                  <a:cubicBezTo>
                    <a:pt x="36" y="2"/>
                    <a:pt x="31" y="4"/>
                    <a:pt x="28" y="4"/>
                  </a:cubicBezTo>
                  <a:cubicBezTo>
                    <a:pt x="26" y="4"/>
                    <a:pt x="21" y="2"/>
                    <a:pt x="15" y="1"/>
                  </a:cubicBezTo>
                  <a:cubicBezTo>
                    <a:pt x="8" y="0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5"/>
                    <a:pt x="2" y="6"/>
                  </a:cubicBezTo>
                  <a:cubicBezTo>
                    <a:pt x="3" y="6"/>
                    <a:pt x="3" y="10"/>
                    <a:pt x="3" y="10"/>
                  </a:cubicBezTo>
                  <a:cubicBezTo>
                    <a:pt x="5" y="17"/>
                    <a:pt x="10" y="19"/>
                    <a:pt x="17" y="18"/>
                  </a:cubicBezTo>
                  <a:cubicBezTo>
                    <a:pt x="24" y="17"/>
                    <a:pt x="25" y="9"/>
                    <a:pt x="26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30" y="7"/>
                    <a:pt x="30" y="8"/>
                  </a:cubicBezTo>
                  <a:cubicBezTo>
                    <a:pt x="31" y="9"/>
                    <a:pt x="33" y="17"/>
                    <a:pt x="40" y="18"/>
                  </a:cubicBezTo>
                  <a:cubicBezTo>
                    <a:pt x="47" y="19"/>
                    <a:pt x="52" y="17"/>
                    <a:pt x="53" y="10"/>
                  </a:cubicBezTo>
                  <a:cubicBezTo>
                    <a:pt x="53" y="10"/>
                    <a:pt x="53" y="6"/>
                    <a:pt x="55" y="6"/>
                  </a:cubicBezTo>
                  <a:cubicBezTo>
                    <a:pt x="56" y="5"/>
                    <a:pt x="56" y="5"/>
                    <a:pt x="56" y="4"/>
                  </a:cubicBezTo>
                  <a:cubicBezTo>
                    <a:pt x="56" y="3"/>
                    <a:pt x="57" y="2"/>
                    <a:pt x="56" y="2"/>
                  </a:cubicBezTo>
                  <a:close/>
                  <a:moveTo>
                    <a:pt x="21" y="14"/>
                  </a:moveTo>
                  <a:cubicBezTo>
                    <a:pt x="19" y="16"/>
                    <a:pt x="16" y="17"/>
                    <a:pt x="11" y="16"/>
                  </a:cubicBezTo>
                  <a:cubicBezTo>
                    <a:pt x="6" y="16"/>
                    <a:pt x="5" y="12"/>
                    <a:pt x="5" y="7"/>
                  </a:cubicBezTo>
                  <a:cubicBezTo>
                    <a:pt x="5" y="1"/>
                    <a:pt x="15" y="2"/>
                    <a:pt x="15" y="2"/>
                  </a:cubicBezTo>
                  <a:cubicBezTo>
                    <a:pt x="19" y="3"/>
                    <a:pt x="19" y="3"/>
                    <a:pt x="22" y="4"/>
                  </a:cubicBezTo>
                  <a:cubicBezTo>
                    <a:pt x="25" y="5"/>
                    <a:pt x="23" y="11"/>
                    <a:pt x="21" y="14"/>
                  </a:cubicBezTo>
                  <a:close/>
                  <a:moveTo>
                    <a:pt x="45" y="16"/>
                  </a:moveTo>
                  <a:cubicBezTo>
                    <a:pt x="41" y="17"/>
                    <a:pt x="37" y="16"/>
                    <a:pt x="35" y="14"/>
                  </a:cubicBezTo>
                  <a:cubicBezTo>
                    <a:pt x="33" y="11"/>
                    <a:pt x="31" y="5"/>
                    <a:pt x="35" y="4"/>
                  </a:cubicBezTo>
                  <a:cubicBezTo>
                    <a:pt x="38" y="3"/>
                    <a:pt x="38" y="3"/>
                    <a:pt x="42" y="2"/>
                  </a:cubicBezTo>
                  <a:cubicBezTo>
                    <a:pt x="42" y="2"/>
                    <a:pt x="52" y="1"/>
                    <a:pt x="52" y="7"/>
                  </a:cubicBezTo>
                  <a:cubicBezTo>
                    <a:pt x="52" y="12"/>
                    <a:pt x="50" y="16"/>
                    <a:pt x="4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val 658">
              <a:extLst>
                <a:ext uri="{FF2B5EF4-FFF2-40B4-BE49-F238E27FC236}">
                  <a16:creationId xmlns:a16="http://schemas.microsoft.com/office/drawing/2014/main" id="{CA922ABF-FADB-402F-BBB0-B4362220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988" y="4027976"/>
              <a:ext cx="5056" cy="6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val 659">
              <a:extLst>
                <a:ext uri="{FF2B5EF4-FFF2-40B4-BE49-F238E27FC236}">
                  <a16:creationId xmlns:a16="http://schemas.microsoft.com/office/drawing/2014/main" id="{656962B1-00B2-455E-9DF7-FD3BAE47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980" y="4027976"/>
              <a:ext cx="2528" cy="6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682">
              <a:extLst>
                <a:ext uri="{FF2B5EF4-FFF2-40B4-BE49-F238E27FC236}">
                  <a16:creationId xmlns:a16="http://schemas.microsoft.com/office/drawing/2014/main" id="{41CE880A-E748-4510-90CF-D19D4987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376" y="37979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685">
              <a:extLst>
                <a:ext uri="{FF2B5EF4-FFF2-40B4-BE49-F238E27FC236}">
                  <a16:creationId xmlns:a16="http://schemas.microsoft.com/office/drawing/2014/main" id="{020B8300-FF97-4AFF-A619-9B6F40BD3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376" y="3792885"/>
              <a:ext cx="0" cy="252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1F43A86-DCDE-4724-8FD3-069E27743E94}"/>
              </a:ext>
            </a:extLst>
          </p:cNvPr>
          <p:cNvGrpSpPr/>
          <p:nvPr/>
        </p:nvGrpSpPr>
        <p:grpSpPr>
          <a:xfrm>
            <a:off x="6615776" y="2665171"/>
            <a:ext cx="497664" cy="855981"/>
            <a:chOff x="10338712" y="5089668"/>
            <a:chExt cx="515205" cy="88615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75B0C27-F11F-4BFF-BE91-3478FA8792F6}"/>
                </a:ext>
              </a:extLst>
            </p:cNvPr>
            <p:cNvGrpSpPr/>
            <p:nvPr/>
          </p:nvGrpSpPr>
          <p:grpSpPr>
            <a:xfrm>
              <a:off x="10338712" y="5089668"/>
              <a:ext cx="515205" cy="886151"/>
              <a:chOff x="6416654" y="4806210"/>
              <a:chExt cx="515205" cy="886151"/>
            </a:xfrm>
          </p:grpSpPr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FDE50E39-3078-428D-A63B-98DCD0CCC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54" y="4806210"/>
                <a:ext cx="515205" cy="886151"/>
              </a:xfrm>
              <a:custGeom>
                <a:avLst/>
                <a:gdLst>
                  <a:gd name="T0" fmla="*/ 93 w 93"/>
                  <a:gd name="T1" fmla="*/ 153 h 159"/>
                  <a:gd name="T2" fmla="*/ 87 w 93"/>
                  <a:gd name="T3" fmla="*/ 159 h 159"/>
                  <a:gd name="T4" fmla="*/ 6 w 93"/>
                  <a:gd name="T5" fmla="*/ 159 h 159"/>
                  <a:gd name="T6" fmla="*/ 0 w 93"/>
                  <a:gd name="T7" fmla="*/ 153 h 159"/>
                  <a:gd name="T8" fmla="*/ 0 w 93"/>
                  <a:gd name="T9" fmla="*/ 7 h 159"/>
                  <a:gd name="T10" fmla="*/ 6 w 93"/>
                  <a:gd name="T11" fmla="*/ 0 h 159"/>
                  <a:gd name="T12" fmla="*/ 87 w 93"/>
                  <a:gd name="T13" fmla="*/ 0 h 159"/>
                  <a:gd name="T14" fmla="*/ 93 w 93"/>
                  <a:gd name="T15" fmla="*/ 7 h 159"/>
                  <a:gd name="T16" fmla="*/ 93 w 93"/>
                  <a:gd name="T17" fmla="*/ 153 h 159"/>
                  <a:gd name="T18" fmla="*/ 93 w 93"/>
                  <a:gd name="T19" fmla="*/ 1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59">
                    <a:moveTo>
                      <a:pt x="93" y="153"/>
                    </a:moveTo>
                    <a:cubicBezTo>
                      <a:pt x="93" y="156"/>
                      <a:pt x="90" y="159"/>
                      <a:pt x="87" y="159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0" y="15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53"/>
                      <a:pt x="93" y="153"/>
                      <a:pt x="93" y="153"/>
                    </a:cubicBezTo>
                    <a:cubicBezTo>
                      <a:pt x="93" y="153"/>
                      <a:pt x="93" y="153"/>
                      <a:pt x="93" y="153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39">
                <a:extLst>
                  <a:ext uri="{FF2B5EF4-FFF2-40B4-BE49-F238E27FC236}">
                    <a16:creationId xmlns:a16="http://schemas.microsoft.com/office/drawing/2014/main" id="{D64DD156-225E-4E13-9663-D08AC4210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13" y="4861852"/>
                <a:ext cx="416284" cy="690375"/>
              </a:xfrm>
              <a:custGeom>
                <a:avLst/>
                <a:gdLst>
                  <a:gd name="T0" fmla="*/ 0 w 202"/>
                  <a:gd name="T1" fmla="*/ 0 h 335"/>
                  <a:gd name="T2" fmla="*/ 202 w 202"/>
                  <a:gd name="T3" fmla="*/ 0 h 335"/>
                  <a:gd name="T4" fmla="*/ 202 w 202"/>
                  <a:gd name="T5" fmla="*/ 335 h 335"/>
                  <a:gd name="T6" fmla="*/ 0 w 202"/>
                  <a:gd name="T7" fmla="*/ 335 h 335"/>
                  <a:gd name="T8" fmla="*/ 0 w 202"/>
                  <a:gd name="T9" fmla="*/ 0 h 335"/>
                  <a:gd name="T10" fmla="*/ 0 w 202"/>
                  <a:gd name="T1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335">
                    <a:moveTo>
                      <a:pt x="0" y="0"/>
                    </a:moveTo>
                    <a:lnTo>
                      <a:pt x="202" y="0"/>
                    </a:lnTo>
                    <a:lnTo>
                      <a:pt x="202" y="335"/>
                    </a:lnTo>
                    <a:lnTo>
                      <a:pt x="0" y="3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47F7F1F-67C0-4F9F-9E2D-5A60EF3B6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3" b="4460"/>
            <a:stretch/>
          </p:blipFill>
          <p:spPr>
            <a:xfrm>
              <a:off x="10377234" y="5196122"/>
              <a:ext cx="394538" cy="434125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6474F3C-7A44-4800-A15A-453D54C11A27}"/>
              </a:ext>
            </a:extLst>
          </p:cNvPr>
          <p:cNvGrpSpPr/>
          <p:nvPr/>
        </p:nvGrpSpPr>
        <p:grpSpPr>
          <a:xfrm>
            <a:off x="7681864" y="2737924"/>
            <a:ext cx="482715" cy="830268"/>
            <a:chOff x="10573591" y="4721486"/>
            <a:chExt cx="515205" cy="886151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F08CC0B-A743-4667-A402-B4E168C712DA}"/>
                </a:ext>
              </a:extLst>
            </p:cNvPr>
            <p:cNvGrpSpPr/>
            <p:nvPr/>
          </p:nvGrpSpPr>
          <p:grpSpPr>
            <a:xfrm>
              <a:off x="10573591" y="4721486"/>
              <a:ext cx="515205" cy="886151"/>
              <a:chOff x="6416654" y="4806210"/>
              <a:chExt cx="515205" cy="886151"/>
            </a:xfrm>
          </p:grpSpPr>
          <p:sp>
            <p:nvSpPr>
              <p:cNvPr id="149" name="Freeform 38">
                <a:extLst>
                  <a:ext uri="{FF2B5EF4-FFF2-40B4-BE49-F238E27FC236}">
                    <a16:creationId xmlns:a16="http://schemas.microsoft.com/office/drawing/2014/main" id="{43E2E601-E1A7-4B24-B664-479DB8F1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54" y="4806210"/>
                <a:ext cx="515205" cy="886151"/>
              </a:xfrm>
              <a:custGeom>
                <a:avLst/>
                <a:gdLst>
                  <a:gd name="T0" fmla="*/ 93 w 93"/>
                  <a:gd name="T1" fmla="*/ 153 h 159"/>
                  <a:gd name="T2" fmla="*/ 87 w 93"/>
                  <a:gd name="T3" fmla="*/ 159 h 159"/>
                  <a:gd name="T4" fmla="*/ 6 w 93"/>
                  <a:gd name="T5" fmla="*/ 159 h 159"/>
                  <a:gd name="T6" fmla="*/ 0 w 93"/>
                  <a:gd name="T7" fmla="*/ 153 h 159"/>
                  <a:gd name="T8" fmla="*/ 0 w 93"/>
                  <a:gd name="T9" fmla="*/ 7 h 159"/>
                  <a:gd name="T10" fmla="*/ 6 w 93"/>
                  <a:gd name="T11" fmla="*/ 0 h 159"/>
                  <a:gd name="T12" fmla="*/ 87 w 93"/>
                  <a:gd name="T13" fmla="*/ 0 h 159"/>
                  <a:gd name="T14" fmla="*/ 93 w 93"/>
                  <a:gd name="T15" fmla="*/ 7 h 159"/>
                  <a:gd name="T16" fmla="*/ 93 w 93"/>
                  <a:gd name="T17" fmla="*/ 153 h 159"/>
                  <a:gd name="T18" fmla="*/ 93 w 93"/>
                  <a:gd name="T19" fmla="*/ 1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59">
                    <a:moveTo>
                      <a:pt x="93" y="153"/>
                    </a:moveTo>
                    <a:cubicBezTo>
                      <a:pt x="93" y="156"/>
                      <a:pt x="90" y="159"/>
                      <a:pt x="87" y="159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0" y="15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53"/>
                      <a:pt x="93" y="153"/>
                      <a:pt x="93" y="153"/>
                    </a:cubicBezTo>
                    <a:cubicBezTo>
                      <a:pt x="93" y="153"/>
                      <a:pt x="93" y="153"/>
                      <a:pt x="93" y="15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39">
                <a:extLst>
                  <a:ext uri="{FF2B5EF4-FFF2-40B4-BE49-F238E27FC236}">
                    <a16:creationId xmlns:a16="http://schemas.microsoft.com/office/drawing/2014/main" id="{6A643E13-898F-49DA-BEE3-3AABB9670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13" y="4861852"/>
                <a:ext cx="416284" cy="690375"/>
              </a:xfrm>
              <a:custGeom>
                <a:avLst/>
                <a:gdLst>
                  <a:gd name="T0" fmla="*/ 0 w 202"/>
                  <a:gd name="T1" fmla="*/ 0 h 335"/>
                  <a:gd name="T2" fmla="*/ 202 w 202"/>
                  <a:gd name="T3" fmla="*/ 0 h 335"/>
                  <a:gd name="T4" fmla="*/ 202 w 202"/>
                  <a:gd name="T5" fmla="*/ 335 h 335"/>
                  <a:gd name="T6" fmla="*/ 0 w 202"/>
                  <a:gd name="T7" fmla="*/ 335 h 335"/>
                  <a:gd name="T8" fmla="*/ 0 w 202"/>
                  <a:gd name="T9" fmla="*/ 0 h 335"/>
                  <a:gd name="T10" fmla="*/ 0 w 202"/>
                  <a:gd name="T1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335">
                    <a:moveTo>
                      <a:pt x="0" y="0"/>
                    </a:moveTo>
                    <a:lnTo>
                      <a:pt x="202" y="0"/>
                    </a:lnTo>
                    <a:lnTo>
                      <a:pt x="202" y="335"/>
                    </a:lnTo>
                    <a:lnTo>
                      <a:pt x="0" y="3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397EA960-2B3B-4685-97E4-D9180804E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2993" y="4840264"/>
              <a:ext cx="336398" cy="336398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347262B-4662-4AF3-B380-946DC5A18C97}"/>
              </a:ext>
            </a:extLst>
          </p:cNvPr>
          <p:cNvGrpSpPr/>
          <p:nvPr/>
        </p:nvGrpSpPr>
        <p:grpSpPr>
          <a:xfrm>
            <a:off x="6936947" y="3063086"/>
            <a:ext cx="975755" cy="616531"/>
            <a:chOff x="10944081" y="5157606"/>
            <a:chExt cx="1010147" cy="63826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A60C74E-FF1E-4BC1-A050-858CC439DE1B}"/>
                </a:ext>
              </a:extLst>
            </p:cNvPr>
            <p:cNvGrpSpPr/>
            <p:nvPr/>
          </p:nvGrpSpPr>
          <p:grpSpPr>
            <a:xfrm>
              <a:off x="10944081" y="5157606"/>
              <a:ext cx="1010147" cy="638261"/>
              <a:chOff x="9923939" y="904037"/>
              <a:chExt cx="724336" cy="457671"/>
            </a:xfrm>
          </p:grpSpPr>
          <p:sp>
            <p:nvSpPr>
              <p:cNvPr id="154" name="Freeform 32">
                <a:extLst>
                  <a:ext uri="{FF2B5EF4-FFF2-40B4-BE49-F238E27FC236}">
                    <a16:creationId xmlns:a16="http://schemas.microsoft.com/office/drawing/2014/main" id="{B6FD2E03-16E9-41F3-BD50-82441C98A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3939" y="904037"/>
                <a:ext cx="724336" cy="457671"/>
              </a:xfrm>
              <a:custGeom>
                <a:avLst/>
                <a:gdLst>
                  <a:gd name="T0" fmla="*/ 1 w 247"/>
                  <a:gd name="T1" fmla="*/ 140 h 156"/>
                  <a:gd name="T2" fmla="*/ 19 w 247"/>
                  <a:gd name="T3" fmla="*/ 48 h 156"/>
                  <a:gd name="T4" fmla="*/ 19 w 247"/>
                  <a:gd name="T5" fmla="*/ 10 h 156"/>
                  <a:gd name="T6" fmla="*/ 29 w 247"/>
                  <a:gd name="T7" fmla="*/ 0 h 156"/>
                  <a:gd name="T8" fmla="*/ 91 w 247"/>
                  <a:gd name="T9" fmla="*/ 0 h 156"/>
                  <a:gd name="T10" fmla="*/ 124 w 247"/>
                  <a:gd name="T11" fmla="*/ 0 h 156"/>
                  <a:gd name="T12" fmla="*/ 236 w 247"/>
                  <a:gd name="T13" fmla="*/ 0 h 156"/>
                  <a:gd name="T14" fmla="*/ 247 w 247"/>
                  <a:gd name="T15" fmla="*/ 10 h 156"/>
                  <a:gd name="T16" fmla="*/ 247 w 247"/>
                  <a:gd name="T17" fmla="*/ 146 h 156"/>
                  <a:gd name="T18" fmla="*/ 236 w 247"/>
                  <a:gd name="T19" fmla="*/ 156 h 156"/>
                  <a:gd name="T20" fmla="*/ 29 w 247"/>
                  <a:gd name="T21" fmla="*/ 156 h 156"/>
                  <a:gd name="T22" fmla="*/ 19 w 247"/>
                  <a:gd name="T23" fmla="*/ 146 h 156"/>
                  <a:gd name="T24" fmla="*/ 19 w 247"/>
                  <a:gd name="T25" fmla="*/ 146 h 156"/>
                  <a:gd name="T26" fmla="*/ 4 w 247"/>
                  <a:gd name="T27" fmla="*/ 146 h 156"/>
                  <a:gd name="T28" fmla="*/ 0 w 247"/>
                  <a:gd name="T29" fmla="*/ 141 h 156"/>
                  <a:gd name="T30" fmla="*/ 1 w 247"/>
                  <a:gd name="T31" fmla="*/ 14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7" h="156">
                    <a:moveTo>
                      <a:pt x="1" y="140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23" y="0"/>
                      <a:pt x="29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42" y="0"/>
                      <a:pt x="247" y="5"/>
                      <a:pt x="247" y="10"/>
                    </a:cubicBezTo>
                    <a:cubicBezTo>
                      <a:pt x="247" y="146"/>
                      <a:pt x="247" y="146"/>
                      <a:pt x="247" y="146"/>
                    </a:cubicBezTo>
                    <a:cubicBezTo>
                      <a:pt x="247" y="152"/>
                      <a:pt x="242" y="156"/>
                      <a:pt x="236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3" y="156"/>
                      <a:pt x="19" y="152"/>
                      <a:pt x="19" y="146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2" y="146"/>
                      <a:pt x="0" y="144"/>
                      <a:pt x="0" y="141"/>
                    </a:cubicBezTo>
                    <a:cubicBezTo>
                      <a:pt x="0" y="141"/>
                      <a:pt x="0" y="140"/>
                      <a:pt x="1" y="140"/>
                    </a:cubicBez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Rectangle 33">
                <a:extLst>
                  <a:ext uri="{FF2B5EF4-FFF2-40B4-BE49-F238E27FC236}">
                    <a16:creationId xmlns:a16="http://schemas.microsoft.com/office/drawing/2014/main" id="{04F65DCC-1C6F-4084-AF72-2ABB181C9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0730" y="948688"/>
                <a:ext cx="582942" cy="368370"/>
              </a:xfrm>
              <a:prstGeom prst="rect">
                <a:avLst/>
              </a:pr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D040203-DAB2-4FF5-A2CA-6EDC31ED1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3" b="4460"/>
            <a:stretch/>
          </p:blipFill>
          <p:spPr>
            <a:xfrm>
              <a:off x="11193142" y="5171513"/>
              <a:ext cx="554780" cy="610446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01ECC9B-0584-43A2-8D15-DF22853C69BD}"/>
              </a:ext>
            </a:extLst>
          </p:cNvPr>
          <p:cNvGrpSpPr/>
          <p:nvPr/>
        </p:nvGrpSpPr>
        <p:grpSpPr>
          <a:xfrm>
            <a:off x="5540962" y="2939757"/>
            <a:ext cx="1193431" cy="732694"/>
            <a:chOff x="9569763" y="4967623"/>
            <a:chExt cx="1374321" cy="84375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871B847-AEB8-4DE1-8475-B0EF7D0D76BC}"/>
                </a:ext>
              </a:extLst>
            </p:cNvPr>
            <p:cNvGrpSpPr/>
            <p:nvPr/>
          </p:nvGrpSpPr>
          <p:grpSpPr>
            <a:xfrm>
              <a:off x="9569763" y="5074261"/>
              <a:ext cx="1374321" cy="737112"/>
              <a:chOff x="5728342" y="5129758"/>
              <a:chExt cx="1048955" cy="562603"/>
            </a:xfrm>
          </p:grpSpPr>
          <p:sp>
            <p:nvSpPr>
              <p:cNvPr id="159" name="Freeform 63">
                <a:extLst>
                  <a:ext uri="{FF2B5EF4-FFF2-40B4-BE49-F238E27FC236}">
                    <a16:creationId xmlns:a16="http://schemas.microsoft.com/office/drawing/2014/main" id="{9B4292FC-9CCF-4D77-8906-48E59F72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267" y="5152427"/>
                <a:ext cx="715103" cy="449259"/>
              </a:xfrm>
              <a:custGeom>
                <a:avLst/>
                <a:gdLst>
                  <a:gd name="T0" fmla="*/ 0 w 347"/>
                  <a:gd name="T1" fmla="*/ 0 h 218"/>
                  <a:gd name="T2" fmla="*/ 347 w 347"/>
                  <a:gd name="T3" fmla="*/ 0 h 218"/>
                  <a:gd name="T4" fmla="*/ 347 w 347"/>
                  <a:gd name="T5" fmla="*/ 218 h 218"/>
                  <a:gd name="T6" fmla="*/ 0 w 347"/>
                  <a:gd name="T7" fmla="*/ 218 h 218"/>
                  <a:gd name="T8" fmla="*/ 0 w 347"/>
                  <a:gd name="T9" fmla="*/ 0 h 218"/>
                  <a:gd name="T10" fmla="*/ 0 w 347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218">
                    <a:moveTo>
                      <a:pt x="0" y="0"/>
                    </a:moveTo>
                    <a:lnTo>
                      <a:pt x="347" y="0"/>
                    </a:lnTo>
                    <a:lnTo>
                      <a:pt x="347" y="218"/>
                    </a:lnTo>
                    <a:lnTo>
                      <a:pt x="0" y="2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64">
                <a:extLst>
                  <a:ext uri="{FF2B5EF4-FFF2-40B4-BE49-F238E27FC236}">
                    <a16:creationId xmlns:a16="http://schemas.microsoft.com/office/drawing/2014/main" id="{5FF7FE65-34FF-49CC-9D5F-F6BF955870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8342" y="5129758"/>
                <a:ext cx="1048955" cy="562603"/>
              </a:xfrm>
              <a:custGeom>
                <a:avLst/>
                <a:gdLst>
                  <a:gd name="T0" fmla="*/ 160 w 189"/>
                  <a:gd name="T1" fmla="*/ 90 h 101"/>
                  <a:gd name="T2" fmla="*/ 165 w 189"/>
                  <a:gd name="T3" fmla="*/ 85 h 101"/>
                  <a:gd name="T4" fmla="*/ 165 w 189"/>
                  <a:gd name="T5" fmla="*/ 4 h 101"/>
                  <a:gd name="T6" fmla="*/ 160 w 189"/>
                  <a:gd name="T7" fmla="*/ 0 h 101"/>
                  <a:gd name="T8" fmla="*/ 29 w 189"/>
                  <a:gd name="T9" fmla="*/ 0 h 101"/>
                  <a:gd name="T10" fmla="*/ 24 w 189"/>
                  <a:gd name="T11" fmla="*/ 4 h 101"/>
                  <a:gd name="T12" fmla="*/ 24 w 189"/>
                  <a:gd name="T13" fmla="*/ 85 h 101"/>
                  <a:gd name="T14" fmla="*/ 29 w 189"/>
                  <a:gd name="T15" fmla="*/ 90 h 101"/>
                  <a:gd name="T16" fmla="*/ 0 w 189"/>
                  <a:gd name="T17" fmla="*/ 90 h 101"/>
                  <a:gd name="T18" fmla="*/ 0 w 189"/>
                  <a:gd name="T19" fmla="*/ 93 h 101"/>
                  <a:gd name="T20" fmla="*/ 0 w 189"/>
                  <a:gd name="T21" fmla="*/ 97 h 101"/>
                  <a:gd name="T22" fmla="*/ 0 w 189"/>
                  <a:gd name="T23" fmla="*/ 97 h 101"/>
                  <a:gd name="T24" fmla="*/ 0 w 189"/>
                  <a:gd name="T25" fmla="*/ 97 h 101"/>
                  <a:gd name="T26" fmla="*/ 0 w 189"/>
                  <a:gd name="T27" fmla="*/ 98 h 101"/>
                  <a:gd name="T28" fmla="*/ 0 w 189"/>
                  <a:gd name="T29" fmla="*/ 98 h 101"/>
                  <a:gd name="T30" fmla="*/ 4 w 189"/>
                  <a:gd name="T31" fmla="*/ 101 h 101"/>
                  <a:gd name="T32" fmla="*/ 185 w 189"/>
                  <a:gd name="T33" fmla="*/ 101 h 101"/>
                  <a:gd name="T34" fmla="*/ 189 w 189"/>
                  <a:gd name="T35" fmla="*/ 98 h 101"/>
                  <a:gd name="T36" fmla="*/ 189 w 189"/>
                  <a:gd name="T37" fmla="*/ 98 h 101"/>
                  <a:gd name="T38" fmla="*/ 189 w 189"/>
                  <a:gd name="T39" fmla="*/ 93 h 101"/>
                  <a:gd name="T40" fmla="*/ 189 w 189"/>
                  <a:gd name="T41" fmla="*/ 90 h 101"/>
                  <a:gd name="T42" fmla="*/ 160 w 189"/>
                  <a:gd name="T43" fmla="*/ 90 h 101"/>
                  <a:gd name="T44" fmla="*/ 30 w 189"/>
                  <a:gd name="T45" fmla="*/ 5 h 101"/>
                  <a:gd name="T46" fmla="*/ 159 w 189"/>
                  <a:gd name="T47" fmla="*/ 5 h 101"/>
                  <a:gd name="T48" fmla="*/ 159 w 189"/>
                  <a:gd name="T49" fmla="*/ 84 h 101"/>
                  <a:gd name="T50" fmla="*/ 30 w 189"/>
                  <a:gd name="T51" fmla="*/ 84 h 101"/>
                  <a:gd name="T52" fmla="*/ 30 w 189"/>
                  <a:gd name="T53" fmla="*/ 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01">
                    <a:moveTo>
                      <a:pt x="160" y="90"/>
                    </a:moveTo>
                    <a:cubicBezTo>
                      <a:pt x="163" y="90"/>
                      <a:pt x="165" y="88"/>
                      <a:pt x="165" y="85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1"/>
                      <a:pt x="163" y="0"/>
                      <a:pt x="16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0"/>
                      <a:pt x="24" y="1"/>
                      <a:pt x="24" y="4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8"/>
                      <a:pt x="26" y="90"/>
                      <a:pt x="29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2" y="101"/>
                      <a:pt x="4" y="101"/>
                    </a:cubicBezTo>
                    <a:cubicBezTo>
                      <a:pt x="185" y="101"/>
                      <a:pt x="185" y="101"/>
                      <a:pt x="185" y="101"/>
                    </a:cubicBezTo>
                    <a:cubicBezTo>
                      <a:pt x="187" y="101"/>
                      <a:pt x="188" y="100"/>
                      <a:pt x="189" y="98"/>
                    </a:cubicBezTo>
                    <a:cubicBezTo>
                      <a:pt x="189" y="98"/>
                      <a:pt x="189" y="98"/>
                      <a:pt x="189" y="98"/>
                    </a:cubicBezTo>
                    <a:cubicBezTo>
                      <a:pt x="189" y="93"/>
                      <a:pt x="189" y="93"/>
                      <a:pt x="189" y="93"/>
                    </a:cubicBezTo>
                    <a:cubicBezTo>
                      <a:pt x="189" y="90"/>
                      <a:pt x="189" y="90"/>
                      <a:pt x="189" y="90"/>
                    </a:cubicBezTo>
                    <a:lnTo>
                      <a:pt x="160" y="90"/>
                    </a:lnTo>
                    <a:close/>
                    <a:moveTo>
                      <a:pt x="30" y="5"/>
                    </a:moveTo>
                    <a:cubicBezTo>
                      <a:pt x="159" y="5"/>
                      <a:pt x="159" y="5"/>
                      <a:pt x="159" y="5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B8C2B2BE-75B9-4853-A9C7-1F9A2E70A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677" y="4967623"/>
              <a:ext cx="1121621" cy="840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16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031088" y="2566481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4000" b="1" dirty="0">
                <a:solidFill>
                  <a:srgbClr val="B83C3F"/>
                </a:solidFill>
                <a:latin typeface="Cambria" panose="02040503050406030204" pitchFamily="18" charset="0"/>
              </a:rPr>
              <a:t>Data and Log Collection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82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Azure VMs(Windows &amp; Linux)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31AFC21-5047-455F-B96E-BA91DB759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37" y="2244915"/>
            <a:ext cx="6016871" cy="3877588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85BE66-B511-4184-8BAD-572872593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6" y="2244915"/>
            <a:ext cx="6055683" cy="3898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8E0C45-21FC-4DD7-8609-8A754F20993F}"/>
              </a:ext>
            </a:extLst>
          </p:cNvPr>
          <p:cNvSpPr txBox="1"/>
          <p:nvPr/>
        </p:nvSpPr>
        <p:spPr>
          <a:xfrm>
            <a:off x="-28548" y="1115300"/>
            <a:ext cx="1067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workspace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Enable Log Analytics VM Extension 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1892024" y="-61887"/>
            <a:ext cx="1019395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On Premise &amp; AWS VMs(Windows ,Linux &amp; SCOM )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2301DE3-7BB3-453A-A133-4BE8A1A69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743314"/>
              </p:ext>
            </p:extLst>
          </p:nvPr>
        </p:nvGraphicFramePr>
        <p:xfrm>
          <a:off x="2031999" y="719666"/>
          <a:ext cx="85299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57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Supported OS and Versions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184BDB3-48C2-4D44-A7B4-F92E3CE54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475393"/>
              </p:ext>
            </p:extLst>
          </p:nvPr>
        </p:nvGraphicFramePr>
        <p:xfrm>
          <a:off x="2031999" y="719666"/>
          <a:ext cx="85299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75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031088" y="2433961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4000" b="1" dirty="0">
                <a:solidFill>
                  <a:srgbClr val="B83C3F"/>
                </a:solidFill>
                <a:latin typeface="Cambria" panose="02040503050406030204" pitchFamily="18" charset="0"/>
              </a:rPr>
              <a:t>Operation Management Suite (OMS)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96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Introduction to OMS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422026" y="1116616"/>
            <a:ext cx="1067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US" dirty="0">
                <a:latin typeface="Cambria" panose="02040503050406030204" pitchFamily="18" charset="0"/>
              </a:rPr>
              <a:t>The Microsoft Operations Management Suite (OMS), previously known as Azure Operational Insights, is a software as a service platform that allows an administrator to manage on-premises and cloud IT assets from one console. </a:t>
            </a:r>
            <a:endParaRPr lang="en-US" dirty="0"/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C34C18A-B92A-4A60-9AD0-F9AA025C51EA}"/>
              </a:ext>
            </a:extLst>
          </p:cNvPr>
          <p:cNvSpPr txBox="1">
            <a:spLocks/>
          </p:cNvSpPr>
          <p:nvPr/>
        </p:nvSpPr>
        <p:spPr>
          <a:xfrm>
            <a:off x="225292" y="2079700"/>
            <a:ext cx="288897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OMS Services : 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6B77-2093-4DF5-9101-D122C0233FC3}"/>
              </a:ext>
            </a:extLst>
          </p:cNvPr>
          <p:cNvSpPr txBox="1"/>
          <p:nvPr/>
        </p:nvSpPr>
        <p:spPr>
          <a:xfrm>
            <a:off x="5333" y="3003403"/>
            <a:ext cx="10230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Log Analytics 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dirty="0"/>
              <a:t>Monitor and analyze the availability and performance of different resources including physical and virtual machines. 	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Automation</a:t>
            </a:r>
            <a:r>
              <a:rPr lang="en-US" dirty="0">
                <a:latin typeface="Cambria" panose="02040503050406030204" pitchFamily="18" charset="0"/>
              </a:rPr>
              <a:t> : </a:t>
            </a:r>
            <a:r>
              <a:rPr lang="en-US" dirty="0"/>
              <a:t>Automate manual processes and enforce configurations for physical and virtual machines. 	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Backup</a:t>
            </a:r>
            <a:r>
              <a:rPr lang="en-US" dirty="0">
                <a:latin typeface="Cambria" panose="02040503050406030204" pitchFamily="18" charset="0"/>
              </a:rPr>
              <a:t> : </a:t>
            </a:r>
            <a:r>
              <a:rPr lang="en-US" dirty="0"/>
              <a:t>Backup and restore critical data. 	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Site Recovery 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dirty="0"/>
              <a:t>Provide high availability for critical applications 	</a:t>
            </a:r>
          </a:p>
          <a:p>
            <a:pPr lvl="1">
              <a:buClr>
                <a:srgbClr val="B83C3F"/>
              </a:buClr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4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 OMS Capabilities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4E3BB0ED-9FBF-4E80-AD1A-247FFA22EC28}"/>
              </a:ext>
            </a:extLst>
          </p:cNvPr>
          <p:cNvSpPr txBox="1">
            <a:spLocks/>
          </p:cNvSpPr>
          <p:nvPr/>
        </p:nvSpPr>
        <p:spPr>
          <a:xfrm>
            <a:off x="274639" y="68262"/>
            <a:ext cx="11889564" cy="91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59F246-C6DB-4F9A-AA9A-00A8055DC65B}"/>
              </a:ext>
            </a:extLst>
          </p:cNvPr>
          <p:cNvGrpSpPr/>
          <p:nvPr/>
        </p:nvGrpSpPr>
        <p:grpSpPr>
          <a:xfrm>
            <a:off x="1267746" y="1294350"/>
            <a:ext cx="9551808" cy="3499977"/>
            <a:chOff x="1267746" y="1294350"/>
            <a:chExt cx="9551808" cy="3499977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40622EE0-8463-4EFC-89C1-6AADCB0A11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V="1">
              <a:off x="4544561" y="1544232"/>
              <a:ext cx="3302977" cy="3250095"/>
              <a:chOff x="8085" y="74"/>
              <a:chExt cx="2998" cy="2950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68C911FC-702F-4591-9CC4-17AA14543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9" y="74"/>
                <a:ext cx="1615" cy="244"/>
              </a:xfrm>
              <a:custGeom>
                <a:avLst/>
                <a:gdLst>
                  <a:gd name="T0" fmla="*/ 0 w 410"/>
                  <a:gd name="T1" fmla="*/ 61 h 62"/>
                  <a:gd name="T2" fmla="*/ 205 w 410"/>
                  <a:gd name="T3" fmla="*/ 0 h 62"/>
                  <a:gd name="T4" fmla="*/ 410 w 410"/>
                  <a:gd name="T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0" h="62">
                    <a:moveTo>
                      <a:pt x="0" y="61"/>
                    </a:moveTo>
                    <a:cubicBezTo>
                      <a:pt x="59" y="23"/>
                      <a:pt x="129" y="0"/>
                      <a:pt x="205" y="0"/>
                    </a:cubicBezTo>
                    <a:cubicBezTo>
                      <a:pt x="280" y="0"/>
                      <a:pt x="350" y="23"/>
                      <a:pt x="410" y="62"/>
                    </a:cubicBezTo>
                  </a:path>
                </a:pathLst>
              </a:custGeom>
              <a:noFill/>
              <a:ln w="762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id="{FF96579A-8083-4372-B11C-C50C22830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5" y="401"/>
                <a:ext cx="575" cy="1532"/>
              </a:xfrm>
              <a:custGeom>
                <a:avLst/>
                <a:gdLst>
                  <a:gd name="T0" fmla="*/ 19 w 146"/>
                  <a:gd name="T1" fmla="*/ 389 h 389"/>
                  <a:gd name="T2" fmla="*/ 24 w 146"/>
                  <a:gd name="T3" fmla="*/ 176 h 389"/>
                  <a:gd name="T4" fmla="*/ 146 w 146"/>
                  <a:gd name="T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389">
                    <a:moveTo>
                      <a:pt x="19" y="389"/>
                    </a:moveTo>
                    <a:cubicBezTo>
                      <a:pt x="0" y="321"/>
                      <a:pt x="1" y="248"/>
                      <a:pt x="24" y="176"/>
                    </a:cubicBezTo>
                    <a:cubicBezTo>
                      <a:pt x="47" y="104"/>
                      <a:pt x="91" y="44"/>
                      <a:pt x="146" y="0"/>
                    </a:cubicBezTo>
                  </a:path>
                </a:pathLst>
              </a:custGeom>
              <a:noFill/>
              <a:ln w="762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1" name="Freeform 12">
                <a:extLst>
                  <a:ext uri="{FF2B5EF4-FFF2-40B4-BE49-F238E27FC236}">
                    <a16:creationId xmlns:a16="http://schemas.microsoft.com/office/drawing/2014/main" id="{B21AC589-A95D-4036-B1C2-12CEDFD38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2" y="405"/>
                <a:ext cx="571" cy="1532"/>
              </a:xfrm>
              <a:custGeom>
                <a:avLst/>
                <a:gdLst>
                  <a:gd name="T0" fmla="*/ 0 w 145"/>
                  <a:gd name="T1" fmla="*/ 0 h 389"/>
                  <a:gd name="T2" fmla="*/ 121 w 145"/>
                  <a:gd name="T3" fmla="*/ 175 h 389"/>
                  <a:gd name="T4" fmla="*/ 126 w 145"/>
                  <a:gd name="T5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" h="389">
                    <a:moveTo>
                      <a:pt x="0" y="0"/>
                    </a:moveTo>
                    <a:cubicBezTo>
                      <a:pt x="55" y="44"/>
                      <a:pt x="98" y="104"/>
                      <a:pt x="121" y="175"/>
                    </a:cubicBezTo>
                    <a:cubicBezTo>
                      <a:pt x="144" y="247"/>
                      <a:pt x="145" y="321"/>
                      <a:pt x="126" y="389"/>
                    </a:cubicBezTo>
                  </a:path>
                </a:pathLst>
              </a:custGeom>
              <a:noFill/>
              <a:ln w="762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8624E8E2-7D78-4A36-AAA2-D47801B63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" y="2075"/>
                <a:ext cx="1304" cy="949"/>
              </a:xfrm>
              <a:custGeom>
                <a:avLst/>
                <a:gdLst>
                  <a:gd name="T0" fmla="*/ 331 w 331"/>
                  <a:gd name="T1" fmla="*/ 241 h 241"/>
                  <a:gd name="T2" fmla="*/ 130 w 331"/>
                  <a:gd name="T3" fmla="*/ 170 h 241"/>
                  <a:gd name="T4" fmla="*/ 0 w 331"/>
                  <a:gd name="T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1" h="241">
                    <a:moveTo>
                      <a:pt x="331" y="241"/>
                    </a:moveTo>
                    <a:cubicBezTo>
                      <a:pt x="261" y="238"/>
                      <a:pt x="191" y="215"/>
                      <a:pt x="130" y="170"/>
                    </a:cubicBezTo>
                    <a:cubicBezTo>
                      <a:pt x="69" y="126"/>
                      <a:pt x="25" y="66"/>
                      <a:pt x="0" y="0"/>
                    </a:cubicBezTo>
                  </a:path>
                </a:pathLst>
              </a:custGeom>
              <a:noFill/>
              <a:ln w="762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3" name="Freeform 14">
                <a:extLst>
                  <a:ext uri="{FF2B5EF4-FFF2-40B4-BE49-F238E27FC236}">
                    <a16:creationId xmlns:a16="http://schemas.microsoft.com/office/drawing/2014/main" id="{D698569C-9A4A-40C9-8BEC-711705D0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7" y="2079"/>
                <a:ext cx="1304" cy="945"/>
              </a:xfrm>
              <a:custGeom>
                <a:avLst/>
                <a:gdLst>
                  <a:gd name="T0" fmla="*/ 331 w 331"/>
                  <a:gd name="T1" fmla="*/ 0 h 240"/>
                  <a:gd name="T2" fmla="*/ 202 w 331"/>
                  <a:gd name="T3" fmla="*/ 169 h 240"/>
                  <a:gd name="T4" fmla="*/ 0 w 331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1" h="240">
                    <a:moveTo>
                      <a:pt x="331" y="0"/>
                    </a:moveTo>
                    <a:cubicBezTo>
                      <a:pt x="306" y="66"/>
                      <a:pt x="263" y="125"/>
                      <a:pt x="202" y="169"/>
                    </a:cubicBezTo>
                    <a:cubicBezTo>
                      <a:pt x="141" y="214"/>
                      <a:pt x="70" y="237"/>
                      <a:pt x="0" y="240"/>
                    </a:cubicBezTo>
                  </a:path>
                </a:pathLst>
              </a:custGeom>
              <a:noFill/>
              <a:ln w="762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BBC34B-5278-4ACC-BF68-36F3EEC4B1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13312" y="3098877"/>
              <a:ext cx="1381030" cy="549685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2000">
                  <a:gradFill>
                    <a:gsLst>
                      <a:gs pos="2917">
                        <a:srgbClr val="000000"/>
                      </a:gs>
                      <a:gs pos="84000">
                        <a:srgbClr val="000000"/>
                      </a:gs>
                    </a:gsLst>
                    <a:lin ang="5400000" scaled="0"/>
                  </a:gradFill>
                  <a:latin typeface="Segoe Pro Semibold" panose="020B0702040504020203" pitchFamily="34" charset="0"/>
                </a:defRPr>
              </a:lvl1pPr>
            </a:lstStyle>
            <a:p>
              <a:pPr algn="ctr" defTabSz="932563"/>
              <a:r>
                <a:rPr lang="en-US" sz="1800" b="1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PROTECT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94083C-6E1E-4913-AD6F-4CEE39C4DF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597556" y="1294350"/>
              <a:ext cx="1224341" cy="549685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2000">
                  <a:gradFill>
                    <a:gsLst>
                      <a:gs pos="2917">
                        <a:srgbClr val="000000"/>
                      </a:gs>
                      <a:gs pos="84000">
                        <a:srgbClr val="000000"/>
                      </a:gs>
                    </a:gsLst>
                    <a:lin ang="5400000" scaled="0"/>
                  </a:gradFill>
                  <a:latin typeface="Segoe Pro Semibold" panose="020B0702040504020203" pitchFamily="34" charset="0"/>
                </a:defRPr>
              </a:lvl1pPr>
            </a:lstStyle>
            <a:p>
              <a:pPr algn="ctr" defTabSz="932563"/>
              <a:r>
                <a:rPr lang="en-US" sz="1800" b="1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SECURE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0EB19A-E567-4449-A8F0-512945AAD3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617925" y="3098877"/>
              <a:ext cx="1751175" cy="549685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2000">
                  <a:gradFill>
                    <a:gsLst>
                      <a:gs pos="2917">
                        <a:srgbClr val="000000"/>
                      </a:gs>
                      <a:gs pos="84000">
                        <a:srgbClr val="000000"/>
                      </a:gs>
                    </a:gsLst>
                    <a:lin ang="5400000" scaled="0"/>
                  </a:gradFill>
                  <a:latin typeface="Segoe Pro Semibold" panose="020B0702040504020203" pitchFamily="34" charset="0"/>
                </a:defRPr>
              </a:lvl1pPr>
            </a:lstStyle>
            <a:p>
              <a:pPr algn="ctr" defTabSz="932563"/>
              <a:r>
                <a:rPr lang="en-US" sz="1800" b="1" spc="50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CONFIGURE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855A3F-E759-42FA-8C18-8B7AD0B9C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5763" y="1294350"/>
              <a:ext cx="1337149" cy="549685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2000">
                  <a:gradFill>
                    <a:gsLst>
                      <a:gs pos="2917">
                        <a:srgbClr val="000000"/>
                      </a:gs>
                      <a:gs pos="84000">
                        <a:srgbClr val="000000"/>
                      </a:gs>
                    </a:gsLst>
                    <a:lin ang="5400000" scaled="0"/>
                  </a:gradFill>
                  <a:latin typeface="Segoe Pro Semibold" panose="020B0702040504020203" pitchFamily="34" charset="0"/>
                </a:defRPr>
              </a:lvl1pPr>
            </a:lstStyle>
            <a:p>
              <a:pPr algn="ctr" defTabSz="932563"/>
              <a:r>
                <a:rPr lang="en-US" sz="1800" b="1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GOVERN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44F610-4C7B-40F5-9AE2-8E5FDC3A0416}"/>
                </a:ext>
              </a:extLst>
            </p:cNvPr>
            <p:cNvSpPr/>
            <p:nvPr/>
          </p:nvSpPr>
          <p:spPr bwMode="auto">
            <a:xfrm>
              <a:off x="4909667" y="1883868"/>
              <a:ext cx="2578992" cy="2578992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E5F977-BA21-4871-BF1C-9E258A2B4CDC}"/>
                </a:ext>
              </a:extLst>
            </p:cNvPr>
            <p:cNvSpPr txBox="1"/>
            <p:nvPr/>
          </p:nvSpPr>
          <p:spPr>
            <a:xfrm>
              <a:off x="8605961" y="1733360"/>
              <a:ext cx="2134987" cy="729918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Security Management</a:t>
              </a:r>
            </a:p>
            <a:p>
              <a:pPr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Threat Protection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B4081D-08A4-4A86-A79E-0CE6EE736411}"/>
                </a:ext>
              </a:extLst>
            </p:cNvPr>
            <p:cNvSpPr txBox="1"/>
            <p:nvPr/>
          </p:nvSpPr>
          <p:spPr>
            <a:xfrm>
              <a:off x="9023255" y="3424795"/>
              <a:ext cx="1796299" cy="729918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Backup</a:t>
              </a:r>
            </a:p>
            <a:p>
              <a:pPr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Disaster Recovery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0416DC-BE72-4322-8A30-20FC7CC9FEB5}"/>
                </a:ext>
              </a:extLst>
            </p:cNvPr>
            <p:cNvSpPr txBox="1"/>
            <p:nvPr/>
          </p:nvSpPr>
          <p:spPr>
            <a:xfrm>
              <a:off x="1811974" y="1733360"/>
              <a:ext cx="1961426" cy="729918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algn="r"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Policy Management</a:t>
              </a:r>
            </a:p>
            <a:p>
              <a:pPr algn="r"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Cost Management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6EAC39-9EB5-44C0-A72B-2243849C61C9}"/>
                </a:ext>
              </a:extLst>
            </p:cNvPr>
            <p:cNvSpPr txBox="1"/>
            <p:nvPr/>
          </p:nvSpPr>
          <p:spPr>
            <a:xfrm>
              <a:off x="1267746" y="3424794"/>
              <a:ext cx="2087772" cy="1203652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algn="r"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 dirty="0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</a:p>
            <a:p>
              <a:pPr algn="r"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 dirty="0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Update Management</a:t>
              </a:r>
            </a:p>
            <a:p>
              <a:pPr algn="r"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 dirty="0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Automation</a:t>
              </a:r>
            </a:p>
            <a:p>
              <a:pPr algn="r"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 dirty="0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Scripting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833CD5B-3483-458D-A973-7687A7A521D0}"/>
                </a:ext>
              </a:extLst>
            </p:cNvPr>
            <p:cNvGrpSpPr/>
            <p:nvPr/>
          </p:nvGrpSpPr>
          <p:grpSpPr>
            <a:xfrm>
              <a:off x="7465683" y="3321771"/>
              <a:ext cx="731416" cy="731416"/>
              <a:chOff x="431800" y="3725863"/>
              <a:chExt cx="731520" cy="7315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68F65C-2E8D-4CE3-BEAF-1DA439BBF78E}"/>
                  </a:ext>
                </a:extLst>
              </p:cNvPr>
              <p:cNvSpPr/>
              <p:nvPr/>
            </p:nvSpPr>
            <p:spPr bwMode="auto">
              <a:xfrm>
                <a:off x="431800" y="3725863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7347E1F-0D99-47F3-B637-EBDFBFF8A455}"/>
                  </a:ext>
                </a:extLst>
              </p:cNvPr>
              <p:cNvSpPr/>
              <p:nvPr/>
            </p:nvSpPr>
            <p:spPr bwMode="auto">
              <a:xfrm>
                <a:off x="523240" y="3817303"/>
                <a:ext cx="548640" cy="5486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server_2">
                <a:extLst>
                  <a:ext uri="{FF2B5EF4-FFF2-40B4-BE49-F238E27FC236}">
                    <a16:creationId xmlns:a16="http://schemas.microsoft.com/office/drawing/2014/main" id="{0C1D2C00-B224-41AB-B433-92922739918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2211" y="3997541"/>
                <a:ext cx="174512" cy="216598"/>
              </a:xfrm>
              <a:custGeom>
                <a:avLst/>
                <a:gdLst>
                  <a:gd name="T0" fmla="*/ 122 w 270"/>
                  <a:gd name="T1" fmla="*/ 336 h 336"/>
                  <a:gd name="T2" fmla="*/ 0 w 270"/>
                  <a:gd name="T3" fmla="*/ 336 h 336"/>
                  <a:gd name="T4" fmla="*/ 0 w 270"/>
                  <a:gd name="T5" fmla="*/ 0 h 336"/>
                  <a:gd name="T6" fmla="*/ 201 w 270"/>
                  <a:gd name="T7" fmla="*/ 0 h 336"/>
                  <a:gd name="T8" fmla="*/ 201 w 270"/>
                  <a:gd name="T9" fmla="*/ 138 h 336"/>
                  <a:gd name="T10" fmla="*/ 270 w 270"/>
                  <a:gd name="T11" fmla="*/ 245 h 336"/>
                  <a:gd name="T12" fmla="*/ 155 w 270"/>
                  <a:gd name="T13" fmla="*/ 245 h 336"/>
                  <a:gd name="T14" fmla="*/ 155 w 270"/>
                  <a:gd name="T15" fmla="*/ 336 h 336"/>
                  <a:gd name="T16" fmla="*/ 270 w 270"/>
                  <a:gd name="T17" fmla="*/ 336 h 336"/>
                  <a:gd name="T18" fmla="*/ 270 w 270"/>
                  <a:gd name="T19" fmla="*/ 245 h 336"/>
                  <a:gd name="T20" fmla="*/ 245 w 270"/>
                  <a:gd name="T21" fmla="*/ 245 h 336"/>
                  <a:gd name="T22" fmla="*/ 245 w 270"/>
                  <a:gd name="T23" fmla="*/ 211 h 336"/>
                  <a:gd name="T24" fmla="*/ 213 w 270"/>
                  <a:gd name="T25" fmla="*/ 179 h 336"/>
                  <a:gd name="T26" fmla="*/ 181 w 270"/>
                  <a:gd name="T27" fmla="*/ 211 h 336"/>
                  <a:gd name="T28" fmla="*/ 181 w 270"/>
                  <a:gd name="T29" fmla="*/ 245 h 336"/>
                  <a:gd name="T30" fmla="*/ 77 w 270"/>
                  <a:gd name="T31" fmla="*/ 290 h 336"/>
                  <a:gd name="T32" fmla="*/ 122 w 270"/>
                  <a:gd name="T33" fmla="*/ 29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0" h="336">
                    <a:moveTo>
                      <a:pt x="122" y="336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1" y="138"/>
                      <a:pt x="201" y="138"/>
                      <a:pt x="201" y="138"/>
                    </a:cubicBezTo>
                    <a:moveTo>
                      <a:pt x="270" y="245"/>
                    </a:moveTo>
                    <a:cubicBezTo>
                      <a:pt x="155" y="245"/>
                      <a:pt x="155" y="245"/>
                      <a:pt x="155" y="245"/>
                    </a:cubicBezTo>
                    <a:cubicBezTo>
                      <a:pt x="155" y="336"/>
                      <a:pt x="155" y="336"/>
                      <a:pt x="155" y="336"/>
                    </a:cubicBezTo>
                    <a:cubicBezTo>
                      <a:pt x="270" y="336"/>
                      <a:pt x="270" y="336"/>
                      <a:pt x="270" y="336"/>
                    </a:cubicBezTo>
                    <a:lnTo>
                      <a:pt x="270" y="245"/>
                    </a:lnTo>
                    <a:close/>
                    <a:moveTo>
                      <a:pt x="245" y="245"/>
                    </a:moveTo>
                    <a:cubicBezTo>
                      <a:pt x="245" y="211"/>
                      <a:pt x="245" y="211"/>
                      <a:pt x="245" y="211"/>
                    </a:cubicBezTo>
                    <a:cubicBezTo>
                      <a:pt x="245" y="193"/>
                      <a:pt x="230" y="179"/>
                      <a:pt x="213" y="179"/>
                    </a:cubicBezTo>
                    <a:cubicBezTo>
                      <a:pt x="195" y="179"/>
                      <a:pt x="181" y="193"/>
                      <a:pt x="181" y="211"/>
                    </a:cubicBezTo>
                    <a:cubicBezTo>
                      <a:pt x="181" y="245"/>
                      <a:pt x="181" y="245"/>
                      <a:pt x="181" y="245"/>
                    </a:cubicBezTo>
                    <a:moveTo>
                      <a:pt x="77" y="290"/>
                    </a:moveTo>
                    <a:cubicBezTo>
                      <a:pt x="122" y="290"/>
                      <a:pt x="122" y="290"/>
                      <a:pt x="122" y="290"/>
                    </a:cubicBezTo>
                  </a:path>
                </a:pathLst>
              </a:custGeom>
              <a:noFill/>
              <a:ln w="15875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11DCFA-3740-4DAB-A764-9F7FAEAD12C2}"/>
                </a:ext>
              </a:extLst>
            </p:cNvPr>
            <p:cNvGrpSpPr/>
            <p:nvPr/>
          </p:nvGrpSpPr>
          <p:grpSpPr>
            <a:xfrm>
              <a:off x="4799226" y="1452804"/>
              <a:ext cx="731416" cy="731416"/>
              <a:chOff x="431800" y="2925763"/>
              <a:chExt cx="731520" cy="73152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3D8087-B7F1-4656-8F46-6E468FBAA7B3}"/>
                  </a:ext>
                </a:extLst>
              </p:cNvPr>
              <p:cNvSpPr/>
              <p:nvPr/>
            </p:nvSpPr>
            <p:spPr bwMode="auto">
              <a:xfrm>
                <a:off x="431800" y="2925763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1762093-AF77-49F6-A6F9-E94D028E8A95}"/>
                  </a:ext>
                </a:extLst>
              </p:cNvPr>
              <p:cNvSpPr/>
              <p:nvPr/>
            </p:nvSpPr>
            <p:spPr bwMode="auto">
              <a:xfrm>
                <a:off x="523240" y="3017203"/>
                <a:ext cx="548640" cy="5486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mpare_F057">
                <a:extLst>
                  <a:ext uri="{FF2B5EF4-FFF2-40B4-BE49-F238E27FC236}">
                    <a16:creationId xmlns:a16="http://schemas.microsoft.com/office/drawing/2014/main" id="{8DA1D6A4-5269-4A17-9EA9-533B3D898C5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86870" y="3178594"/>
                <a:ext cx="224046" cy="231356"/>
              </a:xfrm>
              <a:custGeom>
                <a:avLst/>
                <a:gdLst>
                  <a:gd name="T0" fmla="*/ 0 w 3750"/>
                  <a:gd name="T1" fmla="*/ 371 h 3871"/>
                  <a:gd name="T2" fmla="*/ 3750 w 3750"/>
                  <a:gd name="T3" fmla="*/ 371 h 3871"/>
                  <a:gd name="T4" fmla="*/ 1874 w 3750"/>
                  <a:gd name="T5" fmla="*/ 0 h 3871"/>
                  <a:gd name="T6" fmla="*/ 1874 w 3750"/>
                  <a:gd name="T7" fmla="*/ 3352 h 3871"/>
                  <a:gd name="T8" fmla="*/ 0 w 3750"/>
                  <a:gd name="T9" fmla="*/ 1871 h 3871"/>
                  <a:gd name="T10" fmla="*/ 1500 w 3750"/>
                  <a:gd name="T11" fmla="*/ 1871 h 3871"/>
                  <a:gd name="T12" fmla="*/ 2250 w 3750"/>
                  <a:gd name="T13" fmla="*/ 1871 h 3871"/>
                  <a:gd name="T14" fmla="*/ 3750 w 3750"/>
                  <a:gd name="T15" fmla="*/ 1871 h 3871"/>
                  <a:gd name="T16" fmla="*/ 250 w 3750"/>
                  <a:gd name="T17" fmla="*/ 3871 h 3871"/>
                  <a:gd name="T18" fmla="*/ 3500 w 3750"/>
                  <a:gd name="T19" fmla="*/ 3871 h 3871"/>
                  <a:gd name="T20" fmla="*/ 3116 w 3750"/>
                  <a:gd name="T21" fmla="*/ 3869 h 3871"/>
                  <a:gd name="T22" fmla="*/ 634 w 3750"/>
                  <a:gd name="T23" fmla="*/ 3869 h 3871"/>
                  <a:gd name="T24" fmla="*/ 138 w 3750"/>
                  <a:gd name="T25" fmla="*/ 1871 h 3871"/>
                  <a:gd name="T26" fmla="*/ 750 w 3750"/>
                  <a:gd name="T27" fmla="*/ 2371 h 3871"/>
                  <a:gd name="T28" fmla="*/ 1362 w 3750"/>
                  <a:gd name="T29" fmla="*/ 1872 h 3871"/>
                  <a:gd name="T30" fmla="*/ 2388 w 3750"/>
                  <a:gd name="T31" fmla="*/ 1871 h 3871"/>
                  <a:gd name="T32" fmla="*/ 3000 w 3750"/>
                  <a:gd name="T33" fmla="*/ 2371 h 3871"/>
                  <a:gd name="T34" fmla="*/ 3612 w 3750"/>
                  <a:gd name="T35" fmla="*/ 1872 h 3871"/>
                  <a:gd name="T36" fmla="*/ 764 w 3750"/>
                  <a:gd name="T37" fmla="*/ 371 h 3871"/>
                  <a:gd name="T38" fmla="*/ 736 w 3750"/>
                  <a:gd name="T39" fmla="*/ 371 h 3871"/>
                  <a:gd name="T40" fmla="*/ 313 w 3750"/>
                  <a:gd name="T41" fmla="*/ 1871 h 3871"/>
                  <a:gd name="T42" fmla="*/ 1188 w 3750"/>
                  <a:gd name="T43" fmla="*/ 1871 h 3871"/>
                  <a:gd name="T44" fmla="*/ 764 w 3750"/>
                  <a:gd name="T45" fmla="*/ 371 h 3871"/>
                  <a:gd name="T46" fmla="*/ 3014 w 3750"/>
                  <a:gd name="T47" fmla="*/ 371 h 3871"/>
                  <a:gd name="T48" fmla="*/ 2986 w 3750"/>
                  <a:gd name="T49" fmla="*/ 371 h 3871"/>
                  <a:gd name="T50" fmla="*/ 2563 w 3750"/>
                  <a:gd name="T51" fmla="*/ 1871 h 3871"/>
                  <a:gd name="T52" fmla="*/ 3438 w 3750"/>
                  <a:gd name="T53" fmla="*/ 1871 h 3871"/>
                  <a:gd name="T54" fmla="*/ 3014 w 3750"/>
                  <a:gd name="T55" fmla="*/ 371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50" h="3871">
                    <a:moveTo>
                      <a:pt x="0" y="371"/>
                    </a:moveTo>
                    <a:cubicBezTo>
                      <a:pt x="3750" y="371"/>
                      <a:pt x="3750" y="371"/>
                      <a:pt x="3750" y="371"/>
                    </a:cubicBezTo>
                    <a:moveTo>
                      <a:pt x="1874" y="0"/>
                    </a:moveTo>
                    <a:cubicBezTo>
                      <a:pt x="1874" y="3352"/>
                      <a:pt x="1874" y="3352"/>
                      <a:pt x="1874" y="3352"/>
                    </a:cubicBezTo>
                    <a:moveTo>
                      <a:pt x="0" y="1871"/>
                    </a:moveTo>
                    <a:cubicBezTo>
                      <a:pt x="1500" y="1871"/>
                      <a:pt x="1500" y="1871"/>
                      <a:pt x="1500" y="1871"/>
                    </a:cubicBezTo>
                    <a:moveTo>
                      <a:pt x="2250" y="1871"/>
                    </a:moveTo>
                    <a:cubicBezTo>
                      <a:pt x="3750" y="1871"/>
                      <a:pt x="3750" y="1871"/>
                      <a:pt x="3750" y="1871"/>
                    </a:cubicBezTo>
                    <a:moveTo>
                      <a:pt x="250" y="3871"/>
                    </a:moveTo>
                    <a:cubicBezTo>
                      <a:pt x="3500" y="3871"/>
                      <a:pt x="3500" y="3871"/>
                      <a:pt x="3500" y="3871"/>
                    </a:cubicBezTo>
                    <a:moveTo>
                      <a:pt x="3116" y="3869"/>
                    </a:moveTo>
                    <a:cubicBezTo>
                      <a:pt x="2430" y="3184"/>
                      <a:pt x="1320" y="3184"/>
                      <a:pt x="634" y="3869"/>
                    </a:cubicBezTo>
                    <a:moveTo>
                      <a:pt x="138" y="1871"/>
                    </a:moveTo>
                    <a:cubicBezTo>
                      <a:pt x="195" y="2156"/>
                      <a:pt x="448" y="2371"/>
                      <a:pt x="750" y="2371"/>
                    </a:cubicBezTo>
                    <a:cubicBezTo>
                      <a:pt x="1052" y="2371"/>
                      <a:pt x="1304" y="2157"/>
                      <a:pt x="1362" y="1872"/>
                    </a:cubicBezTo>
                    <a:moveTo>
                      <a:pt x="2388" y="1871"/>
                    </a:moveTo>
                    <a:cubicBezTo>
                      <a:pt x="2446" y="2156"/>
                      <a:pt x="2698" y="2371"/>
                      <a:pt x="3000" y="2371"/>
                    </a:cubicBezTo>
                    <a:cubicBezTo>
                      <a:pt x="3302" y="2371"/>
                      <a:pt x="3554" y="2157"/>
                      <a:pt x="3612" y="1872"/>
                    </a:cubicBezTo>
                    <a:moveTo>
                      <a:pt x="764" y="371"/>
                    </a:moveTo>
                    <a:cubicBezTo>
                      <a:pt x="736" y="371"/>
                      <a:pt x="736" y="371"/>
                      <a:pt x="736" y="371"/>
                    </a:cubicBezTo>
                    <a:cubicBezTo>
                      <a:pt x="313" y="1871"/>
                      <a:pt x="313" y="1871"/>
                      <a:pt x="313" y="1871"/>
                    </a:cubicBezTo>
                    <a:cubicBezTo>
                      <a:pt x="1188" y="1871"/>
                      <a:pt x="1188" y="1871"/>
                      <a:pt x="1188" y="1871"/>
                    </a:cubicBezTo>
                    <a:cubicBezTo>
                      <a:pt x="1188" y="1871"/>
                      <a:pt x="791" y="461"/>
                      <a:pt x="764" y="371"/>
                    </a:cubicBezTo>
                    <a:close/>
                    <a:moveTo>
                      <a:pt x="3014" y="371"/>
                    </a:moveTo>
                    <a:cubicBezTo>
                      <a:pt x="2986" y="371"/>
                      <a:pt x="2986" y="371"/>
                      <a:pt x="2986" y="371"/>
                    </a:cubicBezTo>
                    <a:cubicBezTo>
                      <a:pt x="2563" y="1871"/>
                      <a:pt x="2563" y="1871"/>
                      <a:pt x="2563" y="1871"/>
                    </a:cubicBezTo>
                    <a:cubicBezTo>
                      <a:pt x="3438" y="1871"/>
                      <a:pt x="3438" y="1871"/>
                      <a:pt x="3438" y="1871"/>
                    </a:cubicBezTo>
                    <a:cubicBezTo>
                      <a:pt x="3438" y="1871"/>
                      <a:pt x="3041" y="461"/>
                      <a:pt x="3014" y="37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0FA10D1-B81B-4758-A913-54C80F2E31F8}"/>
                </a:ext>
              </a:extLst>
            </p:cNvPr>
            <p:cNvCxnSpPr>
              <a:stCxn id="46" idx="6"/>
              <a:endCxn id="17" idx="1"/>
            </p:cNvCxnSpPr>
            <p:nvPr/>
          </p:nvCxnSpPr>
          <p:spPr>
            <a:xfrm flipV="1">
              <a:off x="8197099" y="3373720"/>
              <a:ext cx="816213" cy="313759"/>
            </a:xfrm>
            <a:prstGeom prst="bentConnector3">
              <a:avLst/>
            </a:prstGeom>
            <a:ln w="25400">
              <a:solidFill>
                <a:schemeClr val="accent6">
                  <a:lumMod val="90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81E0AE5-2A46-42DE-BF78-CAEDD82973B2}"/>
                </a:ext>
              </a:extLst>
            </p:cNvPr>
            <p:cNvCxnSpPr>
              <a:endCxn id="19" idx="3"/>
            </p:cNvCxnSpPr>
            <p:nvPr/>
          </p:nvCxnSpPr>
          <p:spPr>
            <a:xfrm rot="10800000">
              <a:off x="3369101" y="3373721"/>
              <a:ext cx="743416" cy="313761"/>
            </a:xfrm>
            <a:prstGeom prst="bentConnector3">
              <a:avLst/>
            </a:prstGeom>
            <a:ln w="25400">
              <a:solidFill>
                <a:schemeClr val="accent6">
                  <a:lumMod val="90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46BA8515-18C7-46B5-827E-A102614C644A}"/>
                </a:ext>
              </a:extLst>
            </p:cNvPr>
            <p:cNvCxnSpPr>
              <a:stCxn id="38" idx="6"/>
              <a:endCxn id="18" idx="1"/>
            </p:cNvCxnSpPr>
            <p:nvPr/>
          </p:nvCxnSpPr>
          <p:spPr>
            <a:xfrm flipV="1">
              <a:off x="7578290" y="1569193"/>
              <a:ext cx="1019266" cy="249319"/>
            </a:xfrm>
            <a:prstGeom prst="bentConnector3">
              <a:avLst/>
            </a:prstGeom>
            <a:ln w="25400">
              <a:solidFill>
                <a:schemeClr val="accent6">
                  <a:lumMod val="90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56AB72D-CB49-4F64-9D36-C9756B16AD8C}"/>
                </a:ext>
              </a:extLst>
            </p:cNvPr>
            <p:cNvCxnSpPr>
              <a:stCxn id="43" idx="2"/>
              <a:endCxn id="20" idx="3"/>
            </p:cNvCxnSpPr>
            <p:nvPr/>
          </p:nvCxnSpPr>
          <p:spPr>
            <a:xfrm rot="10800000">
              <a:off x="3782913" y="1569194"/>
              <a:ext cx="1016314" cy="249319"/>
            </a:xfrm>
            <a:prstGeom prst="bentConnector3">
              <a:avLst/>
            </a:prstGeom>
            <a:ln w="25400">
              <a:solidFill>
                <a:schemeClr val="accent6">
                  <a:lumMod val="90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FA05C4E-88F8-4E77-9D85-2280A39665D2}"/>
                </a:ext>
              </a:extLst>
            </p:cNvPr>
            <p:cNvGrpSpPr/>
            <p:nvPr/>
          </p:nvGrpSpPr>
          <p:grpSpPr>
            <a:xfrm>
              <a:off x="4181045" y="3321771"/>
              <a:ext cx="731416" cy="731416"/>
              <a:chOff x="4180755" y="3548790"/>
              <a:chExt cx="731520" cy="73152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C26D650-1402-4DDE-89E2-F7DA1ED4F4DD}"/>
                  </a:ext>
                </a:extLst>
              </p:cNvPr>
              <p:cNvSpPr/>
              <p:nvPr/>
            </p:nvSpPr>
            <p:spPr bwMode="auto">
              <a:xfrm>
                <a:off x="4180755" y="3548790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B945332-818D-4486-9BB1-E36CAC88B611}"/>
                  </a:ext>
                </a:extLst>
              </p:cNvPr>
              <p:cNvSpPr/>
              <p:nvPr/>
            </p:nvSpPr>
            <p:spPr bwMode="auto">
              <a:xfrm>
                <a:off x="4272195" y="3640230"/>
                <a:ext cx="548640" cy="5486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Processing_E9F5">
                <a:extLst>
                  <a:ext uri="{FF2B5EF4-FFF2-40B4-BE49-F238E27FC236}">
                    <a16:creationId xmlns:a16="http://schemas.microsoft.com/office/drawing/2014/main" id="{CA124FF9-81D8-470C-AC62-10502A973C0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04485" y="3809309"/>
                <a:ext cx="274320" cy="238916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noFill/>
              <a:ln w="15875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64496F5-4E47-4777-9B5D-843A68160FCA}"/>
                </a:ext>
              </a:extLst>
            </p:cNvPr>
            <p:cNvGrpSpPr/>
            <p:nvPr/>
          </p:nvGrpSpPr>
          <p:grpSpPr>
            <a:xfrm>
              <a:off x="6846873" y="1452804"/>
              <a:ext cx="731416" cy="731416"/>
              <a:chOff x="6846963" y="1679558"/>
              <a:chExt cx="731520" cy="73152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9BA21C3-5DD5-4E74-9F67-3D896D0247C2}"/>
                  </a:ext>
                </a:extLst>
              </p:cNvPr>
              <p:cNvGrpSpPr/>
              <p:nvPr/>
            </p:nvGrpSpPr>
            <p:grpSpPr>
              <a:xfrm>
                <a:off x="6846963" y="1679558"/>
                <a:ext cx="731520" cy="731520"/>
                <a:chOff x="6846963" y="1679558"/>
                <a:chExt cx="731520" cy="73152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6409CFD-D7FB-4448-963A-2732949A0E3E}"/>
                    </a:ext>
                  </a:extLst>
                </p:cNvPr>
                <p:cNvSpPr/>
                <p:nvPr/>
              </p:nvSpPr>
              <p:spPr bwMode="auto">
                <a:xfrm>
                  <a:off x="6846963" y="1679558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65E1451-33B7-4585-A187-0D0D84B46321}"/>
                    </a:ext>
                  </a:extLst>
                </p:cNvPr>
                <p:cNvSpPr/>
                <p:nvPr/>
              </p:nvSpPr>
              <p:spPr bwMode="auto">
                <a:xfrm>
                  <a:off x="6938403" y="1770998"/>
                  <a:ext cx="548640" cy="54864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Shield_EA18">
                <a:extLst>
                  <a:ext uri="{FF2B5EF4-FFF2-40B4-BE49-F238E27FC236}">
                    <a16:creationId xmlns:a16="http://schemas.microsoft.com/office/drawing/2014/main" id="{5B74EC2E-9F35-4C27-9BD9-25B412EC24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92521" y="1922148"/>
                <a:ext cx="235411" cy="250635"/>
              </a:xfrm>
              <a:custGeom>
                <a:avLst/>
                <a:gdLst>
                  <a:gd name="T0" fmla="*/ 3500 w 3500"/>
                  <a:gd name="T1" fmla="*/ 1375 h 3725"/>
                  <a:gd name="T2" fmla="*/ 1750 w 3500"/>
                  <a:gd name="T3" fmla="*/ 3725 h 3725"/>
                  <a:gd name="T4" fmla="*/ 0 w 3500"/>
                  <a:gd name="T5" fmla="*/ 1375 h 3725"/>
                  <a:gd name="T6" fmla="*/ 0 w 3500"/>
                  <a:gd name="T7" fmla="*/ 500 h 3725"/>
                  <a:gd name="T8" fmla="*/ 1125 w 3500"/>
                  <a:gd name="T9" fmla="*/ 187 h 3725"/>
                  <a:gd name="T10" fmla="*/ 1750 w 3500"/>
                  <a:gd name="T11" fmla="*/ 0 h 3725"/>
                  <a:gd name="T12" fmla="*/ 2375 w 3500"/>
                  <a:gd name="T13" fmla="*/ 187 h 3725"/>
                  <a:gd name="T14" fmla="*/ 3500 w 3500"/>
                  <a:gd name="T15" fmla="*/ 500 h 3725"/>
                  <a:gd name="T16" fmla="*/ 3500 w 3500"/>
                  <a:gd name="T17" fmla="*/ 1375 h 3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00" h="3725">
                    <a:moveTo>
                      <a:pt x="3500" y="1375"/>
                    </a:moveTo>
                    <a:cubicBezTo>
                      <a:pt x="3500" y="2302"/>
                      <a:pt x="2831" y="3117"/>
                      <a:pt x="1750" y="3725"/>
                    </a:cubicBezTo>
                    <a:cubicBezTo>
                      <a:pt x="669" y="3117"/>
                      <a:pt x="0" y="2302"/>
                      <a:pt x="0" y="1375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440" y="500"/>
                      <a:pt x="837" y="380"/>
                      <a:pt x="1125" y="187"/>
                    </a:cubicBezTo>
                    <a:cubicBezTo>
                      <a:pt x="1285" y="71"/>
                      <a:pt x="1506" y="0"/>
                      <a:pt x="1750" y="0"/>
                    </a:cubicBezTo>
                    <a:cubicBezTo>
                      <a:pt x="1994" y="0"/>
                      <a:pt x="2215" y="71"/>
                      <a:pt x="2375" y="187"/>
                    </a:cubicBezTo>
                    <a:cubicBezTo>
                      <a:pt x="2663" y="380"/>
                      <a:pt x="3060" y="500"/>
                      <a:pt x="3500" y="500"/>
                    </a:cubicBezTo>
                    <a:lnTo>
                      <a:pt x="3500" y="1375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/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92EF5F-8059-4A8D-A5DD-E21D8EF24DB9}"/>
                </a:ext>
              </a:extLst>
            </p:cNvPr>
            <p:cNvSpPr/>
            <p:nvPr/>
          </p:nvSpPr>
          <p:spPr bwMode="auto">
            <a:xfrm>
              <a:off x="5258557" y="2585364"/>
              <a:ext cx="1844628" cy="1018098"/>
            </a:xfrm>
            <a:custGeom>
              <a:avLst/>
              <a:gdLst>
                <a:gd name="connsiteX0" fmla="*/ 3361107 w 6810924"/>
                <a:gd name="connsiteY0" fmla="*/ 0 h 3759126"/>
                <a:gd name="connsiteX1" fmla="*/ 4838321 w 6810924"/>
                <a:gd name="connsiteY1" fmla="*/ 979163 h 3759126"/>
                <a:gd name="connsiteX2" fmla="*/ 4860282 w 6810924"/>
                <a:gd name="connsiteY2" fmla="*/ 1039166 h 3759126"/>
                <a:gd name="connsiteX3" fmla="*/ 4977487 w 6810924"/>
                <a:gd name="connsiteY3" fmla="*/ 996268 h 3759126"/>
                <a:gd name="connsiteX4" fmla="*/ 5397728 w 6810924"/>
                <a:gd name="connsiteY4" fmla="*/ 932734 h 3759126"/>
                <a:gd name="connsiteX5" fmla="*/ 6810924 w 6810924"/>
                <a:gd name="connsiteY5" fmla="*/ 2345930 h 3759126"/>
                <a:gd name="connsiteX6" fmla="*/ 5542219 w 6810924"/>
                <a:gd name="connsiteY6" fmla="*/ 3751830 h 3759126"/>
                <a:gd name="connsiteX7" fmla="*/ 5469009 w 6810924"/>
                <a:gd name="connsiteY7" fmla="*/ 3755527 h 3759126"/>
                <a:gd name="connsiteX8" fmla="*/ 5469009 w 6810924"/>
                <a:gd name="connsiteY8" fmla="*/ 3759125 h 3759126"/>
                <a:gd name="connsiteX9" fmla="*/ 5397748 w 6810924"/>
                <a:gd name="connsiteY9" fmla="*/ 3759125 h 3759126"/>
                <a:gd name="connsiteX10" fmla="*/ 5397728 w 6810924"/>
                <a:gd name="connsiteY10" fmla="*/ 3759126 h 3759126"/>
                <a:gd name="connsiteX11" fmla="*/ 5397708 w 6810924"/>
                <a:gd name="connsiteY11" fmla="*/ 3759125 h 3759126"/>
                <a:gd name="connsiteX12" fmla="*/ 779509 w 6810924"/>
                <a:gd name="connsiteY12" fmla="*/ 3759125 h 3759126"/>
                <a:gd name="connsiteX13" fmla="*/ 779489 w 6810924"/>
                <a:gd name="connsiteY13" fmla="*/ 3759126 h 3759126"/>
                <a:gd name="connsiteX14" fmla="*/ 779470 w 6810924"/>
                <a:gd name="connsiteY14" fmla="*/ 3759125 h 3759126"/>
                <a:gd name="connsiteX15" fmla="*/ 760443 w 6810924"/>
                <a:gd name="connsiteY15" fmla="*/ 3759125 h 3759126"/>
                <a:gd name="connsiteX16" fmla="*/ 760443 w 6810924"/>
                <a:gd name="connsiteY16" fmla="*/ 3758165 h 3759126"/>
                <a:gd name="connsiteX17" fmla="*/ 699791 w 6810924"/>
                <a:gd name="connsiteY17" fmla="*/ 3755102 h 3759126"/>
                <a:gd name="connsiteX18" fmla="*/ 0 w 6810924"/>
                <a:gd name="connsiteY18" fmla="*/ 2979637 h 3759126"/>
                <a:gd name="connsiteX19" fmla="*/ 779489 w 6810924"/>
                <a:gd name="connsiteY19" fmla="*/ 2200148 h 3759126"/>
                <a:gd name="connsiteX20" fmla="*/ 869383 w 6810924"/>
                <a:gd name="connsiteY20" fmla="*/ 2205818 h 3759126"/>
                <a:gd name="connsiteX21" fmla="*/ 855381 w 6810924"/>
                <a:gd name="connsiteY21" fmla="*/ 2066924 h 3759126"/>
                <a:gd name="connsiteX22" fmla="*/ 1782273 w 6810924"/>
                <a:gd name="connsiteY22" fmla="*/ 1140032 h 3759126"/>
                <a:gd name="connsiteX23" fmla="*/ 1825926 w 6810924"/>
                <a:gd name="connsiteY23" fmla="*/ 1142236 h 3759126"/>
                <a:gd name="connsiteX24" fmla="*/ 1829983 w 6810924"/>
                <a:gd name="connsiteY24" fmla="*/ 1126458 h 3759126"/>
                <a:gd name="connsiteX25" fmla="*/ 3361107 w 6810924"/>
                <a:gd name="connsiteY25" fmla="*/ 0 h 375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0924" h="3759126">
                  <a:moveTo>
                    <a:pt x="3361107" y="0"/>
                  </a:moveTo>
                  <a:cubicBezTo>
                    <a:pt x="4025175" y="0"/>
                    <a:pt x="4594941" y="403750"/>
                    <a:pt x="4838321" y="979163"/>
                  </a:cubicBezTo>
                  <a:lnTo>
                    <a:pt x="4860282" y="1039166"/>
                  </a:lnTo>
                  <a:lnTo>
                    <a:pt x="4977487" y="996268"/>
                  </a:lnTo>
                  <a:cubicBezTo>
                    <a:pt x="5110241" y="954978"/>
                    <a:pt x="5251387" y="932734"/>
                    <a:pt x="5397728" y="932734"/>
                  </a:cubicBezTo>
                  <a:cubicBezTo>
                    <a:pt x="6178215" y="932734"/>
                    <a:pt x="6810924" y="1565443"/>
                    <a:pt x="6810924" y="2345930"/>
                  </a:cubicBezTo>
                  <a:cubicBezTo>
                    <a:pt x="6810924" y="3077637"/>
                    <a:pt x="6254832" y="3679460"/>
                    <a:pt x="5542219" y="3751830"/>
                  </a:cubicBezTo>
                  <a:lnTo>
                    <a:pt x="5469009" y="3755527"/>
                  </a:lnTo>
                  <a:lnTo>
                    <a:pt x="5469009" y="3759125"/>
                  </a:lnTo>
                  <a:lnTo>
                    <a:pt x="5397748" y="3759125"/>
                  </a:lnTo>
                  <a:lnTo>
                    <a:pt x="5397728" y="3759126"/>
                  </a:lnTo>
                  <a:lnTo>
                    <a:pt x="5397708" y="3759125"/>
                  </a:lnTo>
                  <a:lnTo>
                    <a:pt x="779509" y="3759125"/>
                  </a:lnTo>
                  <a:lnTo>
                    <a:pt x="779489" y="3759126"/>
                  </a:lnTo>
                  <a:lnTo>
                    <a:pt x="779470" y="3759125"/>
                  </a:lnTo>
                  <a:lnTo>
                    <a:pt x="760443" y="3759125"/>
                  </a:lnTo>
                  <a:lnTo>
                    <a:pt x="760443" y="3758165"/>
                  </a:lnTo>
                  <a:lnTo>
                    <a:pt x="699791" y="3755102"/>
                  </a:lnTo>
                  <a:cubicBezTo>
                    <a:pt x="306729" y="3715184"/>
                    <a:pt x="0" y="3383231"/>
                    <a:pt x="0" y="2979637"/>
                  </a:cubicBezTo>
                  <a:cubicBezTo>
                    <a:pt x="0" y="2549137"/>
                    <a:pt x="348989" y="2200148"/>
                    <a:pt x="779489" y="2200148"/>
                  </a:cubicBezTo>
                  <a:lnTo>
                    <a:pt x="869383" y="2205818"/>
                  </a:lnTo>
                  <a:lnTo>
                    <a:pt x="855381" y="2066924"/>
                  </a:lnTo>
                  <a:cubicBezTo>
                    <a:pt x="855381" y="1555016"/>
                    <a:pt x="1270365" y="1140032"/>
                    <a:pt x="1782273" y="1140032"/>
                  </a:cubicBezTo>
                  <a:lnTo>
                    <a:pt x="1825926" y="1142236"/>
                  </a:lnTo>
                  <a:lnTo>
                    <a:pt x="1829983" y="1126458"/>
                  </a:lnTo>
                  <a:cubicBezTo>
                    <a:pt x="2032967" y="473846"/>
                    <a:pt x="2641701" y="0"/>
                    <a:pt x="3361107" y="0"/>
                  </a:cubicBezTo>
                  <a:close/>
                </a:path>
              </a:pathLst>
            </a:custGeom>
            <a:solidFill>
              <a:schemeClr val="bg1"/>
            </a:solidFill>
            <a:ln w="22225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900" err="1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sp>
          <p:nvSpPr>
            <p:cNvPr id="35" name="MS cloud text">
              <a:extLst>
                <a:ext uri="{FF2B5EF4-FFF2-40B4-BE49-F238E27FC236}">
                  <a16:creationId xmlns:a16="http://schemas.microsoft.com/office/drawing/2014/main" id="{FA6B03C2-906C-422C-AD11-5BDE5194798F}"/>
                </a:ext>
              </a:extLst>
            </p:cNvPr>
            <p:cNvSpPr txBox="1">
              <a:spLocks/>
            </p:cNvSpPr>
            <p:nvPr/>
          </p:nvSpPr>
          <p:spPr>
            <a:xfrm>
              <a:off x="5379409" y="3091498"/>
              <a:ext cx="1781209" cy="276054"/>
            </a:xfrm>
            <a:prstGeom prst="rect">
              <a:avLst/>
            </a:prstGeom>
          </p:spPr>
          <p:txBody>
            <a:bodyPr vert="horz" wrap="square" lIns="146283" tIns="91427" rIns="146283" bIns="91427" rtlCol="0" anchor="t">
              <a:noAutofit/>
            </a:bodyPr>
            <a:lstStyle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lang="en-US" sz="4800" b="0" cap="none" spc="-102" baseline="0" dirty="0" smtClean="0">
                  <a:ln w="3175">
                    <a:noFill/>
                  </a:ln>
                  <a:gradFill>
                    <a:gsLst>
                      <a:gs pos="21239">
                        <a:schemeClr val="bg2">
                          <a:lumMod val="50000"/>
                        </a:schemeClr>
                      </a:gs>
                      <a:gs pos="84000">
                        <a:schemeClr val="bg2">
                          <a:lumMod val="50000"/>
                        </a:schemeClr>
                      </a:gs>
                    </a:gsLst>
                    <a:lin ang="5400000" scaled="0"/>
                  </a:gradFill>
                  <a:effectLst/>
                  <a:latin typeface="+mj-lt"/>
                  <a:cs typeface="Segoe UI" pitchFamily="34" charset="0"/>
                </a:defRPr>
              </a:lvl1pPr>
            </a:lstStyle>
            <a:p>
              <a:pPr defTabSz="914224">
                <a:defRPr/>
              </a:pPr>
              <a:r>
                <a:rPr lang="en-US" sz="1599" kern="0" spc="0">
                  <a:solidFill>
                    <a:srgbClr val="D83B01"/>
                  </a:solidFill>
                  <a:latin typeface="Segoe UI Semilight"/>
                  <a:cs typeface="Segoe UI Semilight" panose="020B0402040204020203" pitchFamily="34" charset="0"/>
                </a:rPr>
                <a:t>Microsoft Azure</a:t>
              </a:r>
              <a:endParaRPr lang="en-US" sz="1599" kern="0" spc="0">
                <a:solidFill>
                  <a:srgbClr val="D83B01"/>
                </a:solidFill>
                <a:latin typeface="Segoe UI Light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F65356-EC6D-4B4F-BB38-8CE127407FC8}"/>
              </a:ext>
            </a:extLst>
          </p:cNvPr>
          <p:cNvGrpSpPr/>
          <p:nvPr/>
        </p:nvGrpSpPr>
        <p:grpSpPr>
          <a:xfrm>
            <a:off x="4669785" y="4585092"/>
            <a:ext cx="3094355" cy="2062233"/>
            <a:chOff x="4669785" y="4812104"/>
            <a:chExt cx="3094355" cy="20622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A0945A-4DD5-44DF-84CA-1294D41635AB}"/>
                </a:ext>
              </a:extLst>
            </p:cNvPr>
            <p:cNvSpPr/>
            <p:nvPr/>
          </p:nvSpPr>
          <p:spPr>
            <a:xfrm>
              <a:off x="4799226" y="6381285"/>
              <a:ext cx="2771492" cy="493052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defTabSz="950938">
                <a:lnSpc>
                  <a:spcPct val="90000"/>
                </a:lnSpc>
                <a:spcBef>
                  <a:spcPts val="300"/>
                </a:spcBef>
                <a:defRPr/>
              </a:pPr>
              <a:r>
                <a:rPr lang="en-US" sz="1399" dirty="0">
                  <a:gradFill>
                    <a:gsLst>
                      <a:gs pos="78761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Log Analytics and Diagnostics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059E3EF-A894-43AC-9558-FB75D92D6142}"/>
                </a:ext>
              </a:extLst>
            </p:cNvPr>
            <p:cNvGrpSpPr/>
            <p:nvPr/>
          </p:nvGrpSpPr>
          <p:grpSpPr>
            <a:xfrm>
              <a:off x="4669785" y="4812104"/>
              <a:ext cx="3094355" cy="1840872"/>
              <a:chOff x="4669785" y="4812104"/>
              <a:chExt cx="3094355" cy="184087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AA41DF-F44E-4BC1-B7B8-B6D0A8EBBC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418384" y="5812384"/>
                <a:ext cx="1540925" cy="549685"/>
              </a:xfrm>
              <a:prstGeom prst="rect">
                <a:avLst/>
              </a:prstGeom>
              <a:noFill/>
            </p:spPr>
            <p:txBody>
              <a:bodyPr wrap="none" lIns="182854" tIns="146283" rIns="182854" bIns="146283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000">
                    <a:gradFill>
                      <a:gsLst>
                        <a:gs pos="2917">
                          <a:srgbClr val="000000"/>
                        </a:gs>
                        <a:gs pos="84000">
                          <a:srgbClr val="000000"/>
                        </a:gs>
                      </a:gsLst>
                      <a:lin ang="5400000" scaled="0"/>
                    </a:gradFill>
                    <a:latin typeface="Segoe Pro Semibold" panose="020B0702040504020203" pitchFamily="34" charset="0"/>
                  </a:defRPr>
                </a:lvl1pPr>
              </a:lstStyle>
              <a:p>
                <a:pPr algn="ctr" defTabSz="932563"/>
                <a:r>
                  <a:rPr lang="en-US" sz="1800" b="1" spc="50" dirty="0"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MONITOR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33CA7F9-E2DA-42CE-88FE-F831128EF047}"/>
                  </a:ext>
                </a:extLst>
              </p:cNvPr>
              <p:cNvGrpSpPr/>
              <p:nvPr/>
            </p:nvGrpSpPr>
            <p:grpSpPr>
              <a:xfrm>
                <a:off x="5823677" y="4812104"/>
                <a:ext cx="731416" cy="731416"/>
                <a:chOff x="5823621" y="4812291"/>
                <a:chExt cx="731520" cy="73152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F68FBD6-068F-4BED-A767-2334D48037B7}"/>
                    </a:ext>
                  </a:extLst>
                </p:cNvPr>
                <p:cNvGrpSpPr/>
                <p:nvPr/>
              </p:nvGrpSpPr>
              <p:grpSpPr>
                <a:xfrm>
                  <a:off x="5823621" y="4812291"/>
                  <a:ext cx="731520" cy="731520"/>
                  <a:chOff x="431800" y="4525963"/>
                  <a:chExt cx="731520" cy="731520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2704A05F-7AAC-42EE-A453-39B3855008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1800" y="4525963"/>
                    <a:ext cx="731520" cy="7315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5530DBAB-6C79-4FB0-96E5-5F089FD6E4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3240" y="4617403"/>
                    <a:ext cx="548640" cy="5486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29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61" name="magnify">
                  <a:extLst>
                    <a:ext uri="{FF2B5EF4-FFF2-40B4-BE49-F238E27FC236}">
                      <a16:creationId xmlns:a16="http://schemas.microsoft.com/office/drawing/2014/main" id="{85EEB44E-98DC-48E3-9F53-BD1CD5F5AE1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6084838" y="5054327"/>
                  <a:ext cx="252784" cy="247953"/>
                </a:xfrm>
                <a:custGeom>
                  <a:avLst/>
                  <a:gdLst>
                    <a:gd name="T0" fmla="*/ 112 w 343"/>
                    <a:gd name="T1" fmla="*/ 223 h 338"/>
                    <a:gd name="T2" fmla="*/ 0 w 343"/>
                    <a:gd name="T3" fmla="*/ 111 h 338"/>
                    <a:gd name="T4" fmla="*/ 112 w 343"/>
                    <a:gd name="T5" fmla="*/ 0 h 338"/>
                    <a:gd name="T6" fmla="*/ 223 w 343"/>
                    <a:gd name="T7" fmla="*/ 111 h 338"/>
                    <a:gd name="T8" fmla="*/ 112 w 343"/>
                    <a:gd name="T9" fmla="*/ 223 h 338"/>
                    <a:gd name="T10" fmla="*/ 343 w 343"/>
                    <a:gd name="T11" fmla="*/ 338 h 338"/>
                    <a:gd name="T12" fmla="*/ 191 w 343"/>
                    <a:gd name="T13" fmla="*/ 189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3" h="338">
                      <a:moveTo>
                        <a:pt x="112" y="223"/>
                      </a:moveTo>
                      <a:cubicBezTo>
                        <a:pt x="50" y="223"/>
                        <a:pt x="0" y="173"/>
                        <a:pt x="0" y="111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3" y="0"/>
                        <a:pt x="223" y="50"/>
                        <a:pt x="223" y="111"/>
                      </a:cubicBezTo>
                      <a:cubicBezTo>
                        <a:pt x="223" y="173"/>
                        <a:pt x="173" y="223"/>
                        <a:pt x="112" y="223"/>
                      </a:cubicBezTo>
                      <a:close/>
                      <a:moveTo>
                        <a:pt x="343" y="338"/>
                      </a:moveTo>
                      <a:cubicBezTo>
                        <a:pt x="191" y="189"/>
                        <a:pt x="191" y="189"/>
                        <a:pt x="191" y="189"/>
                      </a:cubicBezTo>
                    </a:path>
                  </a:pathLst>
                </a:custGeom>
                <a:noFill/>
                <a:ln w="15875" cap="sq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8E2FAC-5D62-4AF7-AE18-30D9AA2E14EA}"/>
                  </a:ext>
                </a:extLst>
              </p:cNvPr>
              <p:cNvSpPr/>
              <p:nvPr/>
            </p:nvSpPr>
            <p:spPr>
              <a:xfrm>
                <a:off x="4669785" y="6159924"/>
                <a:ext cx="3094355" cy="493052"/>
              </a:xfrm>
              <a:prstGeom prst="rect">
                <a:avLst/>
              </a:prstGeom>
              <a:noFill/>
            </p:spPr>
            <p:txBody>
              <a:bodyPr wrap="none" lIns="182854" tIns="146283" rIns="182854" bIns="146283" rtlCol="0">
                <a:spAutoFit/>
              </a:bodyPr>
              <a:lstStyle/>
              <a:p>
                <a:pPr defTabSz="950938">
                  <a:lnSpc>
                    <a:spcPct val="90000"/>
                  </a:lnSpc>
                  <a:spcBef>
                    <a:spcPts val="300"/>
                  </a:spcBef>
                  <a:defRPr/>
                </a:pPr>
                <a:r>
                  <a:rPr lang="en-US" sz="1399" dirty="0">
                    <a:gradFill>
                      <a:gsLst>
                        <a:gs pos="78761">
                          <a:srgbClr val="353535"/>
                        </a:gs>
                        <a:gs pos="0">
                          <a:srgbClr val="353535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App, Infra, &amp; Network Monitoring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81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1488278" y="0"/>
            <a:ext cx="7814750" cy="81951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Training Contents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781879" y="982780"/>
            <a:ext cx="103366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Introduction To Log Analytics  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How Log Analytics Works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Workflow of Log Analytics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Collect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Analyze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Alert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Data and Log Collection from :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Azure VMs ( Windows &amp; Linux)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On Premise VM(Windows, Linux)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AWS VMs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SCOM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Supported OS and Versions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Kusto Query Language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Operation Management Suite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Management Solutions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QA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4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Management Solutions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4E3BB0ED-9FBF-4E80-AD1A-247FFA22EC28}"/>
              </a:ext>
            </a:extLst>
          </p:cNvPr>
          <p:cNvSpPr txBox="1">
            <a:spLocks/>
          </p:cNvSpPr>
          <p:nvPr/>
        </p:nvSpPr>
        <p:spPr>
          <a:xfrm>
            <a:off x="274639" y="68262"/>
            <a:ext cx="11889564" cy="917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29B4B-A176-4A34-9B7D-805829E00378}"/>
              </a:ext>
            </a:extLst>
          </p:cNvPr>
          <p:cNvSpPr/>
          <p:nvPr/>
        </p:nvSpPr>
        <p:spPr>
          <a:xfrm>
            <a:off x="530087" y="985837"/>
            <a:ext cx="960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Management solutions leverage services in Azure to provide additional insight into the operation of a particular application or service. </a:t>
            </a:r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89B46A-168C-4754-8609-624F515C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2" y="1806651"/>
            <a:ext cx="8818211" cy="47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Kusto Query Language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FA663C-73ED-4E0E-AD6A-FC49C3BF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4" y="1660445"/>
            <a:ext cx="10374279" cy="4822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DD0A8D-3D4C-4F9B-89DE-406C7ED04D7B}"/>
              </a:ext>
            </a:extLst>
          </p:cNvPr>
          <p:cNvSpPr/>
          <p:nvPr/>
        </p:nvSpPr>
        <p:spPr>
          <a:xfrm>
            <a:off x="5627978" y="1006481"/>
            <a:ext cx="3038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https://docs.loganalytics.io</a:t>
            </a:r>
            <a:endParaRPr lang="en-US" dirty="0"/>
          </a:p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2F9434-367A-4B83-A0C3-E328132D89DA}"/>
              </a:ext>
            </a:extLst>
          </p:cNvPr>
          <p:cNvSpPr txBox="1">
            <a:spLocks/>
          </p:cNvSpPr>
          <p:nvPr/>
        </p:nvSpPr>
        <p:spPr>
          <a:xfrm>
            <a:off x="810554" y="622281"/>
            <a:ext cx="4497097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Kusto Query Reference Portal :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1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Reports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72D0090-5D4F-4383-BB3C-44C5798D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1570055"/>
            <a:ext cx="12192000" cy="4901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A7C8D8-1108-46DF-BF5A-31A32275DD45}"/>
              </a:ext>
            </a:extLst>
          </p:cNvPr>
          <p:cNvSpPr txBox="1"/>
          <p:nvPr/>
        </p:nvSpPr>
        <p:spPr>
          <a:xfrm>
            <a:off x="1228432" y="1101118"/>
            <a:ext cx="1067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US" dirty="0"/>
              <a:t>Export reports to excel and Power BI, Data can be displayed in table and Chart format.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75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8A786C0-8F50-402B-A0E7-29E9E6790D8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15426C-BA4A-4AB0-A502-805643176067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4D0A1C2-6C42-4912-91A9-679BB033BFA6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8DDBB0F6-0C0B-42DE-B88B-E01BC1551435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E01002-D60D-40A6-8975-31CF950C0795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7FAF2105-8A63-4BDD-A862-101DBD92D711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4C0A9AC9-1B4B-486A-95A5-9FE899B27079}"/>
              </a:ext>
            </a:extLst>
          </p:cNvPr>
          <p:cNvSpPr txBox="1">
            <a:spLocks/>
          </p:cNvSpPr>
          <p:nvPr/>
        </p:nvSpPr>
        <p:spPr>
          <a:xfrm>
            <a:off x="1588387" y="2592985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QA Session</a:t>
            </a:r>
          </a:p>
        </p:txBody>
      </p:sp>
    </p:spTree>
    <p:extLst>
      <p:ext uri="{BB962C8B-B14F-4D97-AF65-F5344CB8AC3E}">
        <p14:creationId xmlns:p14="http://schemas.microsoft.com/office/powerpoint/2010/main" val="1170712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8A786C0-8F50-402B-A0E7-29E9E6790D8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15426C-BA4A-4AB0-A502-805643176067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4D0A1C2-6C42-4912-91A9-679BB033BFA6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8DDBB0F6-0C0B-42DE-B88B-E01BC1551435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E01002-D60D-40A6-8975-31CF950C0795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7FAF2105-8A63-4BDD-A862-101DBD92D711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4C0A9AC9-1B4B-486A-95A5-9FE899B27079}"/>
              </a:ext>
            </a:extLst>
          </p:cNvPr>
          <p:cNvSpPr txBox="1">
            <a:spLocks/>
          </p:cNvSpPr>
          <p:nvPr/>
        </p:nvSpPr>
        <p:spPr>
          <a:xfrm>
            <a:off x="1654647" y="2057774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D6420F-82D9-4DB9-AC95-344B4130D53B}"/>
              </a:ext>
            </a:extLst>
          </p:cNvPr>
          <p:cNvSpPr txBox="1">
            <a:spLocks/>
          </p:cNvSpPr>
          <p:nvPr/>
        </p:nvSpPr>
        <p:spPr>
          <a:xfrm>
            <a:off x="534837" y="3091412"/>
            <a:ext cx="9430797" cy="281253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Raju Kumar</a:t>
            </a:r>
          </a:p>
          <a:p>
            <a:pPr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  <a:hlinkClick r:id="rId2"/>
              </a:rPr>
              <a:t>Raju.kumar@embee.co.in</a:t>
            </a:r>
            <a:endParaRPr lang="en-US" sz="3600" b="1" dirty="0">
              <a:solidFill>
                <a:srgbClr val="B83C3F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+91 9015081245</a:t>
            </a:r>
          </a:p>
        </p:txBody>
      </p:sp>
    </p:spTree>
    <p:extLst>
      <p:ext uri="{BB962C8B-B14F-4D97-AF65-F5344CB8AC3E}">
        <p14:creationId xmlns:p14="http://schemas.microsoft.com/office/powerpoint/2010/main" val="392726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Introduction to Log Analytics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-28548" y="1115300"/>
            <a:ext cx="1067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US" dirty="0">
                <a:latin typeface="Cambria" panose="02040503050406030204" pitchFamily="18" charset="0"/>
              </a:rPr>
              <a:t>With Azure Log Analytics, you can gather and search log data from all of your resources, whether they reside on Azure, on another cloud host, or on-premises. Then you can transform the gathered data into rich analytics with AI-enhanced insights into your environment.  </a:t>
            </a:r>
            <a:br>
              <a:rPr lang="en-US" dirty="0"/>
            </a:br>
            <a:endParaRPr lang="en-US" dirty="0"/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C34C18A-B92A-4A60-9AD0-F9AA025C51EA}"/>
              </a:ext>
            </a:extLst>
          </p:cNvPr>
          <p:cNvSpPr txBox="1">
            <a:spLocks/>
          </p:cNvSpPr>
          <p:nvPr/>
        </p:nvSpPr>
        <p:spPr>
          <a:xfrm>
            <a:off x="225291" y="2079700"/>
            <a:ext cx="3803373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Features of Log Analytics : 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6B77-2093-4DF5-9101-D122C0233FC3}"/>
              </a:ext>
            </a:extLst>
          </p:cNvPr>
          <p:cNvSpPr txBox="1"/>
          <p:nvPr/>
        </p:nvSpPr>
        <p:spPr>
          <a:xfrm>
            <a:off x="5333" y="3003403"/>
            <a:ext cx="10230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Data collection from multiple source.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Analyze data with Kusto Query language.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Set different type of condition alerts on the data collected.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Export log data to Excel and Power BI. 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Can integrate to other azure services to collect logs.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Visualize logs in the form of table or charts.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Add custom solution to collect logs.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Rich query language support to retrieve, consolidate and analyze collected data.</a:t>
            </a:r>
          </a:p>
          <a:p>
            <a:pPr lvl="1">
              <a:buClr>
                <a:srgbClr val="B83C3F"/>
              </a:buClr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How Log Analytics Works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5C65DE-9722-42B6-93D4-F574E98E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9" y="1477605"/>
            <a:ext cx="10802505" cy="43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1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Data Collection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C34C18A-B92A-4A60-9AD0-F9AA025C51EA}"/>
              </a:ext>
            </a:extLst>
          </p:cNvPr>
          <p:cNvSpPr txBox="1">
            <a:spLocks/>
          </p:cNvSpPr>
          <p:nvPr/>
        </p:nvSpPr>
        <p:spPr>
          <a:xfrm>
            <a:off x="274569" y="786013"/>
            <a:ext cx="5285575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B83C3F"/>
                </a:solidFill>
                <a:effectLst/>
                <a:uLnTx/>
                <a:uFillTx/>
                <a:latin typeface="Cambria" panose="02040503050406030204" pitchFamily="18" charset="0"/>
              </a:rPr>
              <a:t>Different methods for collecting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6B77-2093-4DF5-9101-D122C0233FC3}"/>
              </a:ext>
            </a:extLst>
          </p:cNvPr>
          <p:cNvSpPr txBox="1"/>
          <p:nvPr/>
        </p:nvSpPr>
        <p:spPr>
          <a:xfrm>
            <a:off x="-7919" y="1907500"/>
            <a:ext cx="10728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Azure Monitor to copy metrics and logs that it collects from Azure resources.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Agents on Windows and Linux virtual machines send telemetry from the guest operating system and applications to Log Analytics according to Data Sources that you configure.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Connect a System Center Operations Manager management group to Log Analytics to collect data from its agents.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Azure services such as Application Insights and Azure Security Center store their data directly in Log Analytics without any configuration.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Write data from PowerShell command line or Azure Automation runbook using Log Analytics cmdlets.</a:t>
            </a:r>
            <a:br>
              <a:rPr lang="en-US" dirty="0"/>
            </a:br>
            <a:endParaRPr lang="en-US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If you have custom requirements, then you can use the HTTP Data Collector API to write data to Log Analytics from any REST API client.</a:t>
            </a:r>
          </a:p>
        </p:txBody>
      </p:sp>
    </p:spTree>
    <p:extLst>
      <p:ext uri="{BB962C8B-B14F-4D97-AF65-F5344CB8AC3E}">
        <p14:creationId xmlns:p14="http://schemas.microsoft.com/office/powerpoint/2010/main" val="322224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Data Collection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A15942-D9BC-4641-B92B-CD6D31E0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3" y="1103114"/>
            <a:ext cx="10471169" cy="49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6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 w="3175">
                  <a:noFill/>
                </a:ln>
                <a:solidFill>
                  <a:srgbClr val="B83C3F"/>
                </a:solidFill>
                <a:effectLst/>
                <a:uLnTx/>
                <a:uFillTx/>
                <a:latin typeface="Cambria" panose="02040503050406030204" pitchFamily="18" charset="0"/>
              </a:rPr>
              <a:t>Workflow of Log Analytics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B0F8C3-AB74-4222-99DD-E0B9DE38BBA6}"/>
              </a:ext>
            </a:extLst>
          </p:cNvPr>
          <p:cNvSpPr/>
          <p:nvPr/>
        </p:nvSpPr>
        <p:spPr>
          <a:xfrm>
            <a:off x="224464" y="2744256"/>
            <a:ext cx="1722777" cy="906716"/>
          </a:xfrm>
          <a:prstGeom prst="roundRect">
            <a:avLst/>
          </a:prstGeom>
          <a:solidFill>
            <a:srgbClr val="B83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4E0F38-CF15-4AF5-A323-C675E3B2F095}"/>
              </a:ext>
            </a:extLst>
          </p:cNvPr>
          <p:cNvSpPr/>
          <p:nvPr/>
        </p:nvSpPr>
        <p:spPr>
          <a:xfrm>
            <a:off x="3522785" y="2698011"/>
            <a:ext cx="1722777" cy="906716"/>
          </a:xfrm>
          <a:prstGeom prst="roundRect">
            <a:avLst/>
          </a:prstGeom>
          <a:solidFill>
            <a:srgbClr val="B83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4FA39D-A520-4CC6-BDE3-CAB7BA1EEF42}"/>
              </a:ext>
            </a:extLst>
          </p:cNvPr>
          <p:cNvSpPr/>
          <p:nvPr/>
        </p:nvSpPr>
        <p:spPr>
          <a:xfrm>
            <a:off x="6659221" y="2698011"/>
            <a:ext cx="1722777" cy="906716"/>
          </a:xfrm>
          <a:prstGeom prst="roundRect">
            <a:avLst/>
          </a:prstGeom>
          <a:solidFill>
            <a:srgbClr val="B83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F5CCB9-FFA8-41C9-9A47-791CD549AD2E}"/>
              </a:ext>
            </a:extLst>
          </p:cNvPr>
          <p:cNvSpPr/>
          <p:nvPr/>
        </p:nvSpPr>
        <p:spPr>
          <a:xfrm>
            <a:off x="10056383" y="2674820"/>
            <a:ext cx="1722777" cy="906716"/>
          </a:xfrm>
          <a:prstGeom prst="roundRect">
            <a:avLst/>
          </a:prstGeom>
          <a:solidFill>
            <a:srgbClr val="B83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24899B8-9904-440D-916B-6ECA2EF1C2E3}"/>
              </a:ext>
            </a:extLst>
          </p:cNvPr>
          <p:cNvSpPr/>
          <p:nvPr/>
        </p:nvSpPr>
        <p:spPr>
          <a:xfrm>
            <a:off x="2385391" y="2981739"/>
            <a:ext cx="662609" cy="447261"/>
          </a:xfrm>
          <a:prstGeom prst="rightArrow">
            <a:avLst/>
          </a:prstGeom>
          <a:solidFill>
            <a:srgbClr val="014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040170-4C8B-41D3-B9D2-B9028C5242A8}"/>
              </a:ext>
            </a:extLst>
          </p:cNvPr>
          <p:cNvSpPr/>
          <p:nvPr/>
        </p:nvSpPr>
        <p:spPr>
          <a:xfrm>
            <a:off x="5599043" y="2975115"/>
            <a:ext cx="662609" cy="447261"/>
          </a:xfrm>
          <a:prstGeom prst="rightArrow">
            <a:avLst/>
          </a:prstGeom>
          <a:solidFill>
            <a:srgbClr val="014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605D49E-089D-4057-9B82-A21235236373}"/>
              </a:ext>
            </a:extLst>
          </p:cNvPr>
          <p:cNvSpPr/>
          <p:nvPr/>
        </p:nvSpPr>
        <p:spPr>
          <a:xfrm>
            <a:off x="8978357" y="2922105"/>
            <a:ext cx="662609" cy="447261"/>
          </a:xfrm>
          <a:prstGeom prst="rightArrow">
            <a:avLst/>
          </a:prstGeom>
          <a:solidFill>
            <a:srgbClr val="014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 w="3175">
                  <a:noFill/>
                </a:ln>
                <a:solidFill>
                  <a:srgbClr val="B83C3F"/>
                </a:solidFill>
                <a:effectLst/>
                <a:uLnTx/>
                <a:uFillTx/>
                <a:latin typeface="Cambria" panose="02040503050406030204" pitchFamily="18" charset="0"/>
              </a:rPr>
              <a:t>Collect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E80C8D-518F-4D41-B501-FC5480153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72" y="808384"/>
            <a:ext cx="5961429" cy="577357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8941EC1-DF6B-4086-8950-D5C5C676C791}"/>
              </a:ext>
            </a:extLst>
          </p:cNvPr>
          <p:cNvSpPr txBox="1">
            <a:spLocks/>
          </p:cNvSpPr>
          <p:nvPr/>
        </p:nvSpPr>
        <p:spPr>
          <a:xfrm>
            <a:off x="923105" y="1980969"/>
            <a:ext cx="3803373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Collect logs from: 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3FB73-5304-45BB-B1D6-EF65D761CB6A}"/>
              </a:ext>
            </a:extLst>
          </p:cNvPr>
          <p:cNvSpPr txBox="1"/>
          <p:nvPr/>
        </p:nvSpPr>
        <p:spPr>
          <a:xfrm>
            <a:off x="1179620" y="2771729"/>
            <a:ext cx="10230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Event Logs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Custom App Logs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IIS Logs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Crash Dumps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08360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75373" y="-61887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 w="3175">
                  <a:noFill/>
                </a:ln>
                <a:solidFill>
                  <a:srgbClr val="B83C3F"/>
                </a:solidFill>
                <a:effectLst/>
                <a:uLnTx/>
                <a:uFillTx/>
                <a:latin typeface="Cambria" panose="02040503050406030204" pitchFamily="18" charset="0"/>
              </a:rPr>
              <a:t>Analyze</a:t>
            </a:r>
          </a:p>
        </p:txBody>
      </p:sp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5BDE8C5-E793-4B69-9A85-53EC93E5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99" y="1134806"/>
            <a:ext cx="8494466" cy="50543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E66A5-D384-4F0C-B427-35C0A27589CA}"/>
              </a:ext>
            </a:extLst>
          </p:cNvPr>
          <p:cNvSpPr txBox="1"/>
          <p:nvPr/>
        </p:nvSpPr>
        <p:spPr>
          <a:xfrm>
            <a:off x="-246458" y="2254552"/>
            <a:ext cx="349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Filter based on attributes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Analyze data with Kusto Query language.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Sort data.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Export log data to Excel and Power BI. 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Conditional Filtering</a:t>
            </a:r>
          </a:p>
          <a:p>
            <a:pPr lvl="1">
              <a:buClr>
                <a:srgbClr val="B83C3F"/>
              </a:buClr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0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564</Words>
  <Application>Microsoft Office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Segoe UI</vt:lpstr>
      <vt:lpstr>Segoe UI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Kumar</dc:creator>
  <cp:lastModifiedBy>Raju Kumar</cp:lastModifiedBy>
  <cp:revision>44</cp:revision>
  <dcterms:created xsi:type="dcterms:W3CDTF">2018-05-16T05:54:38Z</dcterms:created>
  <dcterms:modified xsi:type="dcterms:W3CDTF">2018-09-02T19:09:29Z</dcterms:modified>
</cp:coreProperties>
</file>