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89" r:id="rId5"/>
    <p:sldId id="334" r:id="rId6"/>
    <p:sldId id="291" r:id="rId7"/>
    <p:sldId id="335" r:id="rId8"/>
    <p:sldId id="340" r:id="rId9"/>
    <p:sldId id="341" r:id="rId10"/>
    <p:sldId id="290" r:id="rId11"/>
    <p:sldId id="336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C3F"/>
    <a:srgbClr val="014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D4B24-717E-4DAF-AAA4-7E9182AAA767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0B537-455F-4615-85A6-47B41CF5C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8/29/2018 11:09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05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0ABA-6062-4AE2-B501-D8378B396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2D5F-B0A3-4251-AA8A-F4FB03AE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5D9D-54AD-49AC-B081-DBC4ED78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012E-278F-4F23-A689-C061769F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9B32-8AA1-4E41-82F4-4C5EB26D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5D1-AFA2-4AD1-8C83-0F8E2078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21F31-1DB7-4BCA-891B-E4B546B7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CC7E-330D-4F2F-883C-5D7C3A51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DA07-AD0B-4E67-A7B3-E3FC47B4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1B37-0347-4D31-BE88-C0459C62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B0E9B-BFB2-4DE1-B67D-B79E51159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99392-3628-4605-8357-F7F86BFDF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310D-171B-4572-8219-38D387FD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CD3B-32F2-4D2D-A4F8-EA82BB4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5C29-6BAC-4D23-95B8-1DF4DC96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778-2382-4FE5-936B-85418456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832D-6E2C-4389-B656-C6ACD828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6598-9948-4889-BB5E-4AAC9372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C127-0063-4AB8-AD03-62AAAA1D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0ADC7-282C-410C-9B00-5DA84042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F926-9198-4993-9E18-E131016D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32FE-E752-4F2B-9A38-3C3F24D5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1FB-03DB-4E5E-966B-013F86F5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8B09-03B5-443F-9DE2-0385917D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1B39-A088-41C4-A7D5-D7028996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302A-834B-4482-8D7D-FD67C9F8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AAAA-3FF2-4AE0-A054-BB9FF4539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78BD-9AEC-4ABC-BE63-6A5AD4E3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3DBE-C7F7-4974-B1E4-7BE549E5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1B89-DE32-4EAF-B734-A1E56979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47C47-F6D8-431C-91EA-23DFB3A7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0897-76DD-4CCB-849E-17A6A140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5C986-14F4-452B-827A-CA18A6D3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256A7-1404-4EBE-A0D0-6AF25BDA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0DCC3-EDFC-4961-AC0D-650AC2988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FD818-980D-4CEB-87B4-54968D064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63D9-9672-4DA4-8BF4-D3E12C95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82767-F300-4DBC-9D0A-6706165D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F7EB6-A7AA-4D28-9C49-A0D728FE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24-3C32-4CEE-A10C-E87FB42E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C7596-941E-4AAA-9DAC-61C32A03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6870E-3A6E-4DCF-81DC-7ADC07D3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CFE9D-F058-4CB4-9C44-BD0879DC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1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6E438-1665-4D7D-A356-94F4BB33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98D7-F912-481F-99DF-E75C467A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8FEBD-F618-4B36-B6EF-177D632F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D915-78DE-4A51-A42C-E21F3FE8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35CE-4359-4F38-9181-8555B3A4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A8D4-DBA8-47FB-ADCD-C22021CEE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08941-85A1-4EB5-B56A-DAECF753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7B3E-7279-4898-BDDC-EB0C073C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FE467-3ED5-45B5-9EB9-ED32827A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878E-D37C-4F14-AA62-FC11C8E9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9686E-BD71-48F3-9E9D-A9FB4B6AB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28B1-2827-4EB4-B378-350F374A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1DEF3-7D23-4DDE-9FD7-FC228881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B221-323D-4367-8720-6A446403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3D2D-3B3C-437F-BD20-E96C211A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778F7-FDE6-4C32-BDEA-39184A72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E51A-8CB3-407E-B7E4-9B82DE55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9BE9-124A-48FB-B32B-BD55E3A6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FDC3D-D635-4FEE-9103-8D56DADA727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9FCD-FB1F-4C43-B6A5-353A9665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2E44-02C0-41F9-8B1D-54B335F8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5137-D38A-4CC7-B5E2-92A7331C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BCF22CF-BF9D-4578-B36F-7E2B865FF5FB}"/>
              </a:ext>
            </a:extLst>
          </p:cNvPr>
          <p:cNvGrpSpPr/>
          <p:nvPr/>
        </p:nvGrpSpPr>
        <p:grpSpPr>
          <a:xfrm>
            <a:off x="2949964" y="4989955"/>
            <a:ext cx="4010561" cy="1616730"/>
            <a:chOff x="4092791" y="3635676"/>
            <a:chExt cx="8355063" cy="3368075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D043A0D-5FDE-4649-8823-92FD322F6CEE}"/>
                </a:ext>
              </a:extLst>
            </p:cNvPr>
            <p:cNvGrpSpPr/>
            <p:nvPr/>
          </p:nvGrpSpPr>
          <p:grpSpPr>
            <a:xfrm>
              <a:off x="4092791" y="3635676"/>
              <a:ext cx="8355063" cy="3368075"/>
              <a:chOff x="3324709" y="3101831"/>
              <a:chExt cx="8935445" cy="3602037"/>
            </a:xfrm>
          </p:grpSpPr>
          <p:sp>
            <p:nvSpPr>
              <p:cNvPr id="211" name="Rectangle 12">
                <a:extLst>
                  <a:ext uri="{FF2B5EF4-FFF2-40B4-BE49-F238E27FC236}">
                    <a16:creationId xmlns:a16="http://schemas.microsoft.com/office/drawing/2014/main" id="{B57E8FC0-7B24-4057-BBD0-CF0DB3BA3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5400" y="5682395"/>
                <a:ext cx="475302" cy="9518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AutoShape 4">
                <a:extLst>
                  <a:ext uri="{FF2B5EF4-FFF2-40B4-BE49-F238E27FC236}">
                    <a16:creationId xmlns:a16="http://schemas.microsoft.com/office/drawing/2014/main" id="{C52494EC-0EF8-478E-ADCE-AB8283EBE33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24709" y="3101831"/>
                <a:ext cx="8935445" cy="3602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Rectangle 6">
                <a:extLst>
                  <a:ext uri="{FF2B5EF4-FFF2-40B4-BE49-F238E27FC236}">
                    <a16:creationId xmlns:a16="http://schemas.microsoft.com/office/drawing/2014/main" id="{7DFA10DB-0C2B-4918-A266-107C1F367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883" y="5419696"/>
                <a:ext cx="245593" cy="12145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Rectangle 7">
                <a:extLst>
                  <a:ext uri="{FF2B5EF4-FFF2-40B4-BE49-F238E27FC236}">
                    <a16:creationId xmlns:a16="http://schemas.microsoft.com/office/drawing/2014/main" id="{2AF62F63-7564-4D8F-ADDE-87EBDCC25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2151" y="4896741"/>
                <a:ext cx="245593" cy="1737482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Rectangle 8">
                <a:extLst>
                  <a:ext uri="{FF2B5EF4-FFF2-40B4-BE49-F238E27FC236}">
                    <a16:creationId xmlns:a16="http://schemas.microsoft.com/office/drawing/2014/main" id="{ADF9B7E9-4F09-4965-990C-45FD6D3E2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6391" y="5682395"/>
                <a:ext cx="475302" cy="9518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9">
                <a:extLst>
                  <a:ext uri="{FF2B5EF4-FFF2-40B4-BE49-F238E27FC236}">
                    <a16:creationId xmlns:a16="http://schemas.microsoft.com/office/drawing/2014/main" id="{309F4A75-DFEF-4C8B-92FA-469104A01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9445" y="5235195"/>
                <a:ext cx="476525" cy="13990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Rectangle 10">
                <a:extLst>
                  <a:ext uri="{FF2B5EF4-FFF2-40B4-BE49-F238E27FC236}">
                    <a16:creationId xmlns:a16="http://schemas.microsoft.com/office/drawing/2014/main" id="{5D3F253E-54CB-4364-BF21-41DF06D75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8205" y="5419696"/>
                <a:ext cx="245593" cy="12145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 11">
                <a:extLst>
                  <a:ext uri="{FF2B5EF4-FFF2-40B4-BE49-F238E27FC236}">
                    <a16:creationId xmlns:a16="http://schemas.microsoft.com/office/drawing/2014/main" id="{DF1C981B-CC58-40EA-9D3E-B9C6F2EB4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5472" y="4896741"/>
                <a:ext cx="245593" cy="173748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Rectangle 12">
                <a:extLst>
                  <a:ext uri="{FF2B5EF4-FFF2-40B4-BE49-F238E27FC236}">
                    <a16:creationId xmlns:a16="http://schemas.microsoft.com/office/drawing/2014/main" id="{DED0FE47-3048-4306-87DD-66ADD755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9713" y="5682395"/>
                <a:ext cx="475302" cy="9518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13">
                <a:extLst>
                  <a:ext uri="{FF2B5EF4-FFF2-40B4-BE49-F238E27FC236}">
                    <a16:creationId xmlns:a16="http://schemas.microsoft.com/office/drawing/2014/main" id="{8842863E-B60A-412F-BA3E-ABCCD50D0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2766" y="5235195"/>
                <a:ext cx="476525" cy="139902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Rectangle 14">
                <a:extLst>
                  <a:ext uri="{FF2B5EF4-FFF2-40B4-BE49-F238E27FC236}">
                    <a16:creationId xmlns:a16="http://schemas.microsoft.com/office/drawing/2014/main" id="{C553E093-7434-430F-8B91-FDE0D1A89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8338" y="5044585"/>
                <a:ext cx="779545" cy="1656839"/>
              </a:xfrm>
              <a:prstGeom prst="rect">
                <a:avLst/>
              </a:pr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5">
                <a:extLst>
                  <a:ext uri="{FF2B5EF4-FFF2-40B4-BE49-F238E27FC236}">
                    <a16:creationId xmlns:a16="http://schemas.microsoft.com/office/drawing/2014/main" id="{BD75A5BC-70E6-423D-A511-8FD20CBF0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5988" y="6504706"/>
                <a:ext cx="103858" cy="196720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Rectangle 16">
                <a:extLst>
                  <a:ext uri="{FF2B5EF4-FFF2-40B4-BE49-F238E27FC236}">
                    <a16:creationId xmlns:a16="http://schemas.microsoft.com/office/drawing/2014/main" id="{63730AF7-44D3-4122-BCBC-1E9087BF2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0041" y="6504706"/>
                <a:ext cx="103858" cy="196720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7">
                <a:extLst>
                  <a:ext uri="{FF2B5EF4-FFF2-40B4-BE49-F238E27FC236}">
                    <a16:creationId xmlns:a16="http://schemas.microsoft.com/office/drawing/2014/main" id="{1FB45A58-0362-4DB1-99C9-D8B5EEF09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818021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Rectangle 18">
                <a:extLst>
                  <a:ext uri="{FF2B5EF4-FFF2-40B4-BE49-F238E27FC236}">
                    <a16:creationId xmlns:a16="http://schemas.microsoft.com/office/drawing/2014/main" id="{B99F7452-C928-4733-8F75-28D28B0F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993969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9">
                <a:extLst>
                  <a:ext uri="{FF2B5EF4-FFF2-40B4-BE49-F238E27FC236}">
                    <a16:creationId xmlns:a16="http://schemas.microsoft.com/office/drawing/2014/main" id="{7122E39B-2E24-4A84-B7A4-3995D5059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6167473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Rectangle 20">
                <a:extLst>
                  <a:ext uri="{FF2B5EF4-FFF2-40B4-BE49-F238E27FC236}">
                    <a16:creationId xmlns:a16="http://schemas.microsoft.com/office/drawing/2014/main" id="{F9BD54A8-D3CD-4661-847A-E51D2073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6343420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21">
                <a:extLst>
                  <a:ext uri="{FF2B5EF4-FFF2-40B4-BE49-F238E27FC236}">
                    <a16:creationId xmlns:a16="http://schemas.microsoft.com/office/drawing/2014/main" id="{04560910-E2CA-40A5-8371-0445499EE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468570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Rectangle 22">
                <a:extLst>
                  <a:ext uri="{FF2B5EF4-FFF2-40B4-BE49-F238E27FC236}">
                    <a16:creationId xmlns:a16="http://schemas.microsoft.com/office/drawing/2014/main" id="{07BF2A12-9B75-483A-89D1-07705ECE0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644518"/>
                <a:ext cx="626813" cy="97749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23">
                <a:extLst>
                  <a:ext uri="{FF2B5EF4-FFF2-40B4-BE49-F238E27FC236}">
                    <a16:creationId xmlns:a16="http://schemas.microsoft.com/office/drawing/2014/main" id="{8CF02540-5593-42AC-8E0C-E9896873A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119119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Rectangle 24">
                <a:extLst>
                  <a:ext uri="{FF2B5EF4-FFF2-40B4-BE49-F238E27FC236}">
                    <a16:creationId xmlns:a16="http://schemas.microsoft.com/office/drawing/2014/main" id="{E8BDB7F0-97ED-47BC-A252-F789BEC9D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295066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26">
                <a:extLst>
                  <a:ext uri="{FF2B5EF4-FFF2-40B4-BE49-F238E27FC236}">
                    <a16:creationId xmlns:a16="http://schemas.microsoft.com/office/drawing/2014/main" id="{B0A83EC1-7CA5-456F-9899-2C73093DD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723" y="5044585"/>
                <a:ext cx="779544" cy="165684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Rectangle 27">
                <a:extLst>
                  <a:ext uri="{FF2B5EF4-FFF2-40B4-BE49-F238E27FC236}">
                    <a16:creationId xmlns:a16="http://schemas.microsoft.com/office/drawing/2014/main" id="{8C2A481A-AC55-48C4-9359-8790CDD50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5373" y="6504706"/>
                <a:ext cx="103858" cy="19672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Rectangle 28">
                <a:extLst>
                  <a:ext uri="{FF2B5EF4-FFF2-40B4-BE49-F238E27FC236}">
                    <a16:creationId xmlns:a16="http://schemas.microsoft.com/office/drawing/2014/main" id="{D5D3AD5F-40C0-44B3-A3F6-5C24D1BBA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425" y="6504706"/>
                <a:ext cx="103858" cy="19672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Rectangle 29">
                <a:extLst>
                  <a:ext uri="{FF2B5EF4-FFF2-40B4-BE49-F238E27FC236}">
                    <a16:creationId xmlns:a16="http://schemas.microsoft.com/office/drawing/2014/main" id="{CDDB5231-A4C8-4A8D-ABCC-BA3E165FA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818021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30">
                <a:extLst>
                  <a:ext uri="{FF2B5EF4-FFF2-40B4-BE49-F238E27FC236}">
                    <a16:creationId xmlns:a16="http://schemas.microsoft.com/office/drawing/2014/main" id="{363C83DC-9724-41BA-9352-BD04B26B9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993969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Rectangle 31">
                <a:extLst>
                  <a:ext uri="{FF2B5EF4-FFF2-40B4-BE49-F238E27FC236}">
                    <a16:creationId xmlns:a16="http://schemas.microsoft.com/office/drawing/2014/main" id="{4B4E1325-094B-4A4D-B89E-694E48B78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6167473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32">
                <a:extLst>
                  <a:ext uri="{FF2B5EF4-FFF2-40B4-BE49-F238E27FC236}">
                    <a16:creationId xmlns:a16="http://schemas.microsoft.com/office/drawing/2014/main" id="{29E1624E-34B4-41CA-AFA4-D67153F19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6343420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Rectangle 33">
                <a:extLst>
                  <a:ext uri="{FF2B5EF4-FFF2-40B4-BE49-F238E27FC236}">
                    <a16:creationId xmlns:a16="http://schemas.microsoft.com/office/drawing/2014/main" id="{3E3A0116-7E1A-4EA9-B5D2-BA8381EB6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468570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34">
                <a:extLst>
                  <a:ext uri="{FF2B5EF4-FFF2-40B4-BE49-F238E27FC236}">
                    <a16:creationId xmlns:a16="http://schemas.microsoft.com/office/drawing/2014/main" id="{7E5BA910-D7B4-4279-A4CE-DDCB522E4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644518"/>
                <a:ext cx="625591" cy="97749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Rectangle 35">
                <a:extLst>
                  <a:ext uri="{FF2B5EF4-FFF2-40B4-BE49-F238E27FC236}">
                    <a16:creationId xmlns:a16="http://schemas.microsoft.com/office/drawing/2014/main" id="{7959E6C2-603B-4EAD-A5C5-C6002245E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119119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36">
                <a:extLst>
                  <a:ext uri="{FF2B5EF4-FFF2-40B4-BE49-F238E27FC236}">
                    <a16:creationId xmlns:a16="http://schemas.microsoft.com/office/drawing/2014/main" id="{5D19CF2A-E7B5-4CB1-BBA1-FC6ECC88F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295066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37">
                <a:extLst>
                  <a:ext uri="{FF2B5EF4-FFF2-40B4-BE49-F238E27FC236}">
                    <a16:creationId xmlns:a16="http://schemas.microsoft.com/office/drawing/2014/main" id="{720A591C-81AD-496E-ADFC-6C2169EEA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3589" y="5725160"/>
                <a:ext cx="1160765" cy="976265"/>
              </a:xfrm>
              <a:custGeom>
                <a:avLst/>
                <a:gdLst>
                  <a:gd name="T0" fmla="*/ 522 w 950"/>
                  <a:gd name="T1" fmla="*/ 135 h 799"/>
                  <a:gd name="T2" fmla="*/ 522 w 950"/>
                  <a:gd name="T3" fmla="*/ 0 h 799"/>
                  <a:gd name="T4" fmla="*/ 626 w 950"/>
                  <a:gd name="T5" fmla="*/ 0 h 799"/>
                  <a:gd name="T6" fmla="*/ 626 w 950"/>
                  <a:gd name="T7" fmla="*/ 135 h 799"/>
                  <a:gd name="T8" fmla="*/ 662 w 950"/>
                  <a:gd name="T9" fmla="*/ 135 h 799"/>
                  <a:gd name="T10" fmla="*/ 662 w 950"/>
                  <a:gd name="T11" fmla="*/ 0 h 799"/>
                  <a:gd name="T12" fmla="*/ 766 w 950"/>
                  <a:gd name="T13" fmla="*/ 0 h 799"/>
                  <a:gd name="T14" fmla="*/ 766 w 950"/>
                  <a:gd name="T15" fmla="*/ 135 h 799"/>
                  <a:gd name="T16" fmla="*/ 950 w 950"/>
                  <a:gd name="T17" fmla="*/ 135 h 799"/>
                  <a:gd name="T18" fmla="*/ 950 w 950"/>
                  <a:gd name="T19" fmla="*/ 168 h 799"/>
                  <a:gd name="T20" fmla="*/ 908 w 950"/>
                  <a:gd name="T21" fmla="*/ 168 h 799"/>
                  <a:gd name="T22" fmla="*/ 908 w 950"/>
                  <a:gd name="T23" fmla="*/ 799 h 799"/>
                  <a:gd name="T24" fmla="*/ 43 w 950"/>
                  <a:gd name="T25" fmla="*/ 799 h 799"/>
                  <a:gd name="T26" fmla="*/ 43 w 950"/>
                  <a:gd name="T27" fmla="*/ 168 h 799"/>
                  <a:gd name="T28" fmla="*/ 0 w 950"/>
                  <a:gd name="T29" fmla="*/ 168 h 799"/>
                  <a:gd name="T30" fmla="*/ 0 w 950"/>
                  <a:gd name="T31" fmla="*/ 135 h 799"/>
                  <a:gd name="T32" fmla="*/ 522 w 950"/>
                  <a:gd name="T33" fmla="*/ 135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0" h="799">
                    <a:moveTo>
                      <a:pt x="522" y="135"/>
                    </a:moveTo>
                    <a:lnTo>
                      <a:pt x="522" y="0"/>
                    </a:lnTo>
                    <a:lnTo>
                      <a:pt x="626" y="0"/>
                    </a:lnTo>
                    <a:lnTo>
                      <a:pt x="626" y="135"/>
                    </a:lnTo>
                    <a:lnTo>
                      <a:pt x="662" y="135"/>
                    </a:lnTo>
                    <a:lnTo>
                      <a:pt x="662" y="0"/>
                    </a:lnTo>
                    <a:lnTo>
                      <a:pt x="766" y="0"/>
                    </a:lnTo>
                    <a:lnTo>
                      <a:pt x="766" y="135"/>
                    </a:lnTo>
                    <a:lnTo>
                      <a:pt x="950" y="135"/>
                    </a:lnTo>
                    <a:lnTo>
                      <a:pt x="950" y="168"/>
                    </a:lnTo>
                    <a:lnTo>
                      <a:pt x="908" y="168"/>
                    </a:lnTo>
                    <a:lnTo>
                      <a:pt x="908" y="799"/>
                    </a:lnTo>
                    <a:lnTo>
                      <a:pt x="43" y="799"/>
                    </a:lnTo>
                    <a:lnTo>
                      <a:pt x="43" y="168"/>
                    </a:lnTo>
                    <a:lnTo>
                      <a:pt x="0" y="168"/>
                    </a:lnTo>
                    <a:lnTo>
                      <a:pt x="0" y="135"/>
                    </a:lnTo>
                    <a:lnTo>
                      <a:pt x="522" y="135"/>
                    </a:lnTo>
                    <a:close/>
                  </a:path>
                </a:pathLst>
              </a:cu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38">
                <a:extLst>
                  <a:ext uri="{FF2B5EF4-FFF2-40B4-BE49-F238E27FC236}">
                    <a16:creationId xmlns:a16="http://schemas.microsoft.com/office/drawing/2014/main" id="{AAA1A7AF-7CE7-41DA-8FA9-9410D96A1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994" y="5725160"/>
                <a:ext cx="1163209" cy="976265"/>
              </a:xfrm>
              <a:custGeom>
                <a:avLst/>
                <a:gdLst>
                  <a:gd name="T0" fmla="*/ 525 w 952"/>
                  <a:gd name="T1" fmla="*/ 135 h 799"/>
                  <a:gd name="T2" fmla="*/ 525 w 952"/>
                  <a:gd name="T3" fmla="*/ 0 h 799"/>
                  <a:gd name="T4" fmla="*/ 629 w 952"/>
                  <a:gd name="T5" fmla="*/ 0 h 799"/>
                  <a:gd name="T6" fmla="*/ 629 w 952"/>
                  <a:gd name="T7" fmla="*/ 135 h 799"/>
                  <a:gd name="T8" fmla="*/ 664 w 952"/>
                  <a:gd name="T9" fmla="*/ 135 h 799"/>
                  <a:gd name="T10" fmla="*/ 664 w 952"/>
                  <a:gd name="T11" fmla="*/ 0 h 799"/>
                  <a:gd name="T12" fmla="*/ 766 w 952"/>
                  <a:gd name="T13" fmla="*/ 0 h 799"/>
                  <a:gd name="T14" fmla="*/ 766 w 952"/>
                  <a:gd name="T15" fmla="*/ 135 h 799"/>
                  <a:gd name="T16" fmla="*/ 952 w 952"/>
                  <a:gd name="T17" fmla="*/ 135 h 799"/>
                  <a:gd name="T18" fmla="*/ 952 w 952"/>
                  <a:gd name="T19" fmla="*/ 168 h 799"/>
                  <a:gd name="T20" fmla="*/ 910 w 952"/>
                  <a:gd name="T21" fmla="*/ 168 h 799"/>
                  <a:gd name="T22" fmla="*/ 910 w 952"/>
                  <a:gd name="T23" fmla="*/ 799 h 799"/>
                  <a:gd name="T24" fmla="*/ 43 w 952"/>
                  <a:gd name="T25" fmla="*/ 799 h 799"/>
                  <a:gd name="T26" fmla="*/ 43 w 952"/>
                  <a:gd name="T27" fmla="*/ 168 h 799"/>
                  <a:gd name="T28" fmla="*/ 0 w 952"/>
                  <a:gd name="T29" fmla="*/ 168 h 799"/>
                  <a:gd name="T30" fmla="*/ 0 w 952"/>
                  <a:gd name="T31" fmla="*/ 135 h 799"/>
                  <a:gd name="T32" fmla="*/ 525 w 952"/>
                  <a:gd name="T33" fmla="*/ 135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" h="799">
                    <a:moveTo>
                      <a:pt x="525" y="135"/>
                    </a:moveTo>
                    <a:lnTo>
                      <a:pt x="525" y="0"/>
                    </a:lnTo>
                    <a:lnTo>
                      <a:pt x="629" y="0"/>
                    </a:lnTo>
                    <a:lnTo>
                      <a:pt x="629" y="135"/>
                    </a:lnTo>
                    <a:lnTo>
                      <a:pt x="664" y="135"/>
                    </a:lnTo>
                    <a:lnTo>
                      <a:pt x="664" y="0"/>
                    </a:lnTo>
                    <a:lnTo>
                      <a:pt x="766" y="0"/>
                    </a:lnTo>
                    <a:lnTo>
                      <a:pt x="766" y="135"/>
                    </a:lnTo>
                    <a:lnTo>
                      <a:pt x="952" y="135"/>
                    </a:lnTo>
                    <a:lnTo>
                      <a:pt x="952" y="168"/>
                    </a:lnTo>
                    <a:lnTo>
                      <a:pt x="910" y="168"/>
                    </a:lnTo>
                    <a:lnTo>
                      <a:pt x="910" y="799"/>
                    </a:lnTo>
                    <a:lnTo>
                      <a:pt x="43" y="799"/>
                    </a:lnTo>
                    <a:lnTo>
                      <a:pt x="43" y="168"/>
                    </a:lnTo>
                    <a:lnTo>
                      <a:pt x="0" y="168"/>
                    </a:lnTo>
                    <a:lnTo>
                      <a:pt x="0" y="135"/>
                    </a:lnTo>
                    <a:lnTo>
                      <a:pt x="525" y="135"/>
                    </a:lnTo>
                    <a:close/>
                  </a:path>
                </a:pathLst>
              </a:cu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Rectangle 39">
                <a:extLst>
                  <a:ext uri="{FF2B5EF4-FFF2-40B4-BE49-F238E27FC236}">
                    <a16:creationId xmlns:a16="http://schemas.microsoft.com/office/drawing/2014/main" id="{018B9440-2C9D-43BD-B059-7F13F4CF1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336" y="5381818"/>
                <a:ext cx="1058129" cy="1319606"/>
              </a:xfrm>
              <a:prstGeom prst="rect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40">
                <a:extLst>
                  <a:ext uri="{FF2B5EF4-FFF2-40B4-BE49-F238E27FC236}">
                    <a16:creationId xmlns:a16="http://schemas.microsoft.com/office/drawing/2014/main" id="{40B82170-9E60-4F43-8084-424E58DC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7797" y="5341497"/>
                <a:ext cx="1163209" cy="40322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Rectangle 41">
                <a:extLst>
                  <a:ext uri="{FF2B5EF4-FFF2-40B4-BE49-F238E27FC236}">
                    <a16:creationId xmlns:a16="http://schemas.microsoft.com/office/drawing/2014/main" id="{2DA5F1A9-310C-4B2A-8F8B-FCB329FBF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3163" y="6435059"/>
                <a:ext cx="138070" cy="26636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42">
                <a:extLst>
                  <a:ext uri="{FF2B5EF4-FFF2-40B4-BE49-F238E27FC236}">
                    <a16:creationId xmlns:a16="http://schemas.microsoft.com/office/drawing/2014/main" id="{00032BAE-EB98-419B-A9F4-EFA364AB1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3678" y="6435059"/>
                <a:ext cx="138070" cy="26636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Rectangle 43">
                <a:extLst>
                  <a:ext uri="{FF2B5EF4-FFF2-40B4-BE49-F238E27FC236}">
                    <a16:creationId xmlns:a16="http://schemas.microsoft.com/office/drawing/2014/main" id="{545E21BA-03A8-4364-A97E-A24801095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500338"/>
                <a:ext cx="854078" cy="1380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Rectangle 44">
                <a:extLst>
                  <a:ext uri="{FF2B5EF4-FFF2-40B4-BE49-F238E27FC236}">
                    <a16:creationId xmlns:a16="http://schemas.microsoft.com/office/drawing/2014/main" id="{07ECA4F6-D11A-4FCD-8155-B58192006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737379"/>
                <a:ext cx="854078" cy="1380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Rectangle 45">
                <a:extLst>
                  <a:ext uri="{FF2B5EF4-FFF2-40B4-BE49-F238E27FC236}">
                    <a16:creationId xmlns:a16="http://schemas.microsoft.com/office/drawing/2014/main" id="{085143EA-BF3E-4619-B8EB-9D6C3FD62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976863"/>
                <a:ext cx="854078" cy="1356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46">
                <a:extLst>
                  <a:ext uri="{FF2B5EF4-FFF2-40B4-BE49-F238E27FC236}">
                    <a16:creationId xmlns:a16="http://schemas.microsoft.com/office/drawing/2014/main" id="{FFAF937B-B715-491E-9275-47041A832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6212681"/>
                <a:ext cx="854078" cy="1356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Rectangle 47">
                <a:extLst>
                  <a:ext uri="{FF2B5EF4-FFF2-40B4-BE49-F238E27FC236}">
                    <a16:creationId xmlns:a16="http://schemas.microsoft.com/office/drawing/2014/main" id="{038E84A9-51E1-4926-917B-18537FAE1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8465" y="6634222"/>
                <a:ext cx="2531689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Rectangle 48">
                <a:extLst>
                  <a:ext uri="{FF2B5EF4-FFF2-40B4-BE49-F238E27FC236}">
                    <a16:creationId xmlns:a16="http://schemas.microsoft.com/office/drawing/2014/main" id="{5EA1BB20-841D-434D-A39F-9BEAF21D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2618" y="5176546"/>
                <a:ext cx="410544" cy="164951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Rectangle 49">
                <a:extLst>
                  <a:ext uri="{FF2B5EF4-FFF2-40B4-BE49-F238E27FC236}">
                    <a16:creationId xmlns:a16="http://schemas.microsoft.com/office/drawing/2014/main" id="{82923688-59D3-4CEF-8B4E-2AB34D9DE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053" y="3500156"/>
                <a:ext cx="1055684" cy="320126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Rectangle 51">
                <a:extLst>
                  <a:ext uri="{FF2B5EF4-FFF2-40B4-BE49-F238E27FC236}">
                    <a16:creationId xmlns:a16="http://schemas.microsoft.com/office/drawing/2014/main" id="{10DB7048-FE7A-4379-AE62-07BAF4254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9215" y="6435059"/>
                <a:ext cx="139292" cy="26636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Rectangle 52">
                <a:extLst>
                  <a:ext uri="{FF2B5EF4-FFF2-40B4-BE49-F238E27FC236}">
                    <a16:creationId xmlns:a16="http://schemas.microsoft.com/office/drawing/2014/main" id="{1888D624-9123-4785-8F5A-089FE97A3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3397" y="6435059"/>
                <a:ext cx="135626" cy="26636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Rectangle 53">
                <a:extLst>
                  <a:ext uri="{FF2B5EF4-FFF2-40B4-BE49-F238E27FC236}">
                    <a16:creationId xmlns:a16="http://schemas.microsoft.com/office/drawing/2014/main" id="{947A420C-B27C-473B-A240-BD32F67FA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500338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Rectangle 54">
                <a:extLst>
                  <a:ext uri="{FF2B5EF4-FFF2-40B4-BE49-F238E27FC236}">
                    <a16:creationId xmlns:a16="http://schemas.microsoft.com/office/drawing/2014/main" id="{03FD1F67-0AA5-4495-ABFD-64027311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737379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Rectangle 55">
                <a:extLst>
                  <a:ext uri="{FF2B5EF4-FFF2-40B4-BE49-F238E27FC236}">
                    <a16:creationId xmlns:a16="http://schemas.microsoft.com/office/drawing/2014/main" id="{3C23411A-F45A-430B-B93C-0F2900553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976863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Rectangle 56">
                <a:extLst>
                  <a:ext uri="{FF2B5EF4-FFF2-40B4-BE49-F238E27FC236}">
                    <a16:creationId xmlns:a16="http://schemas.microsoft.com/office/drawing/2014/main" id="{6133322C-212D-4E05-96BE-4616DC86F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6212681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Rectangle 57">
                <a:extLst>
                  <a:ext uri="{FF2B5EF4-FFF2-40B4-BE49-F238E27FC236}">
                    <a16:creationId xmlns:a16="http://schemas.microsoft.com/office/drawing/2014/main" id="{61E62528-5A14-443C-95F0-6A06844B0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027479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Rectangle 58">
                <a:extLst>
                  <a:ext uri="{FF2B5EF4-FFF2-40B4-BE49-F238E27FC236}">
                    <a16:creationId xmlns:a16="http://schemas.microsoft.com/office/drawing/2014/main" id="{7F3EB67F-0F31-46BC-927B-925669BE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263298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Rectangle 59">
                <a:extLst>
                  <a:ext uri="{FF2B5EF4-FFF2-40B4-BE49-F238E27FC236}">
                    <a16:creationId xmlns:a16="http://schemas.microsoft.com/office/drawing/2014/main" id="{CC86FDD4-8926-48A9-BD32-187AB7462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313914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Rectangle 60">
                <a:extLst>
                  <a:ext uri="{FF2B5EF4-FFF2-40B4-BE49-F238E27FC236}">
                    <a16:creationId xmlns:a16="http://schemas.microsoft.com/office/drawing/2014/main" id="{7133B742-9C51-4F6B-AAAE-B2B7F0A13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553398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Rectangle 61">
                <a:extLst>
                  <a:ext uri="{FF2B5EF4-FFF2-40B4-BE49-F238E27FC236}">
                    <a16:creationId xmlns:a16="http://schemas.microsoft.com/office/drawing/2014/main" id="{E5281E8E-EA0F-4608-9B72-A9AD41FF7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790439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Rectangle 62">
                <a:extLst>
                  <a:ext uri="{FF2B5EF4-FFF2-40B4-BE49-F238E27FC236}">
                    <a16:creationId xmlns:a16="http://schemas.microsoft.com/office/drawing/2014/main" id="{1D30B420-E5D5-4646-AEE8-32A435836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3841055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Rectangle 63">
                <a:extLst>
                  <a:ext uri="{FF2B5EF4-FFF2-40B4-BE49-F238E27FC236}">
                    <a16:creationId xmlns:a16="http://schemas.microsoft.com/office/drawing/2014/main" id="{49F8EF08-E63E-4E65-BCE5-52673CC59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076874"/>
                <a:ext cx="854078" cy="139292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Rectangle 64">
                <a:extLst>
                  <a:ext uri="{FF2B5EF4-FFF2-40B4-BE49-F238E27FC236}">
                    <a16:creationId xmlns:a16="http://schemas.microsoft.com/office/drawing/2014/main" id="{DB5EE627-EBA3-4C74-A94D-D3408F241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3597905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Rectangle 65">
                <a:extLst>
                  <a:ext uri="{FF2B5EF4-FFF2-40B4-BE49-F238E27FC236}">
                    <a16:creationId xmlns:a16="http://schemas.microsoft.com/office/drawing/2014/main" id="{86B20551-25C0-4A56-B7F6-AF5540C53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0195" y="4447097"/>
                <a:ext cx="1059350" cy="2254328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Rectangle 66">
                <a:extLst>
                  <a:ext uri="{FF2B5EF4-FFF2-40B4-BE49-F238E27FC236}">
                    <a16:creationId xmlns:a16="http://schemas.microsoft.com/office/drawing/2014/main" id="{01FC421D-F0A1-4E2B-B4CE-AD14772E1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3021" y="6435059"/>
                <a:ext cx="135626" cy="26636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Rectangle 67">
                <a:extLst>
                  <a:ext uri="{FF2B5EF4-FFF2-40B4-BE49-F238E27FC236}">
                    <a16:creationId xmlns:a16="http://schemas.microsoft.com/office/drawing/2014/main" id="{24A6A714-3F97-48E6-8502-94AE75EB4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3537" y="6435059"/>
                <a:ext cx="138070" cy="26636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Rectangle 68">
                <a:extLst>
                  <a:ext uri="{FF2B5EF4-FFF2-40B4-BE49-F238E27FC236}">
                    <a16:creationId xmlns:a16="http://schemas.microsoft.com/office/drawing/2014/main" id="{BE7635E4-EE28-44FB-80BE-CECB7912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500338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Rectangle 69">
                <a:extLst>
                  <a:ext uri="{FF2B5EF4-FFF2-40B4-BE49-F238E27FC236}">
                    <a16:creationId xmlns:a16="http://schemas.microsoft.com/office/drawing/2014/main" id="{08A3926C-548F-4686-9CB4-9440CB551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737379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Rectangle 70">
                <a:extLst>
                  <a:ext uri="{FF2B5EF4-FFF2-40B4-BE49-F238E27FC236}">
                    <a16:creationId xmlns:a16="http://schemas.microsoft.com/office/drawing/2014/main" id="{B37DF630-9C4E-425C-9795-DD60B29DB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976863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Rectangle 71">
                <a:extLst>
                  <a:ext uri="{FF2B5EF4-FFF2-40B4-BE49-F238E27FC236}">
                    <a16:creationId xmlns:a16="http://schemas.microsoft.com/office/drawing/2014/main" id="{43EDEE79-5E65-42D0-9C5C-B0E01BC00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6212681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Rectangle 72">
                <a:extLst>
                  <a:ext uri="{FF2B5EF4-FFF2-40B4-BE49-F238E27FC236}">
                    <a16:creationId xmlns:a16="http://schemas.microsoft.com/office/drawing/2014/main" id="{3AEF9228-8463-47D0-A6CC-A0F74FCC9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027479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Rectangle 73">
                <a:extLst>
                  <a:ext uri="{FF2B5EF4-FFF2-40B4-BE49-F238E27FC236}">
                    <a16:creationId xmlns:a16="http://schemas.microsoft.com/office/drawing/2014/main" id="{383813E7-0B9A-416C-AEF5-0C0C0BAD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263298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Rectangle 74">
                <a:extLst>
                  <a:ext uri="{FF2B5EF4-FFF2-40B4-BE49-F238E27FC236}">
                    <a16:creationId xmlns:a16="http://schemas.microsoft.com/office/drawing/2014/main" id="{E3E35125-50BE-4798-82E3-E2C0E1905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4553398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Rectangle 75">
                <a:extLst>
                  <a:ext uri="{FF2B5EF4-FFF2-40B4-BE49-F238E27FC236}">
                    <a16:creationId xmlns:a16="http://schemas.microsoft.com/office/drawing/2014/main" id="{CA63DA00-0002-473B-9292-2FA2B4B7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4790439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Rectangle 76">
                <a:extLst>
                  <a:ext uri="{FF2B5EF4-FFF2-40B4-BE49-F238E27FC236}">
                    <a16:creationId xmlns:a16="http://schemas.microsoft.com/office/drawing/2014/main" id="{73D0F6A0-F967-4A3E-A280-3E774E25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2861" y="6634222"/>
                <a:ext cx="398325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Rectangle 77">
                <a:extLst>
                  <a:ext uri="{FF2B5EF4-FFF2-40B4-BE49-F238E27FC236}">
                    <a16:creationId xmlns:a16="http://schemas.microsoft.com/office/drawing/2014/main" id="{313DA479-E502-4D92-B7B2-10F34D50D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546" y="6634222"/>
                <a:ext cx="1142437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Rectangle 79">
                <a:extLst>
                  <a:ext uri="{FF2B5EF4-FFF2-40B4-BE49-F238E27FC236}">
                    <a16:creationId xmlns:a16="http://schemas.microsoft.com/office/drawing/2014/main" id="{5106B250-ACD3-4B76-9380-F8ED24396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780" y="5044584"/>
                <a:ext cx="101414" cy="165419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84">
                <a:extLst>
                  <a:ext uri="{FF2B5EF4-FFF2-40B4-BE49-F238E27FC236}">
                    <a16:creationId xmlns:a16="http://schemas.microsoft.com/office/drawing/2014/main" id="{3D3CE1F0-900D-43AD-901E-C2311E745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805" y="6455831"/>
                <a:ext cx="48873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Oval 85">
                <a:extLst>
                  <a:ext uri="{FF2B5EF4-FFF2-40B4-BE49-F238E27FC236}">
                    <a16:creationId xmlns:a16="http://schemas.microsoft.com/office/drawing/2014/main" id="{51558E3C-9059-4190-84B1-17E053E3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167" y="6290880"/>
                <a:ext cx="248037" cy="24559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Oval 86">
                <a:extLst>
                  <a:ext uri="{FF2B5EF4-FFF2-40B4-BE49-F238E27FC236}">
                    <a16:creationId xmlns:a16="http://schemas.microsoft.com/office/drawing/2014/main" id="{30B6B6C2-F8BE-4052-AE35-A9BE88017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602" y="6163807"/>
                <a:ext cx="180835" cy="182057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Freeform 87">
                <a:extLst>
                  <a:ext uri="{FF2B5EF4-FFF2-40B4-BE49-F238E27FC236}">
                    <a16:creationId xmlns:a16="http://schemas.microsoft.com/office/drawing/2014/main" id="{A0EFB48A-DF4D-445D-87A9-87F7F1BC3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048" y="6510814"/>
                <a:ext cx="35434" cy="129518"/>
              </a:xfrm>
              <a:custGeom>
                <a:avLst/>
                <a:gdLst>
                  <a:gd name="T0" fmla="*/ 0 w 29"/>
                  <a:gd name="T1" fmla="*/ 0 h 106"/>
                  <a:gd name="T2" fmla="*/ 29 w 29"/>
                  <a:gd name="T3" fmla="*/ 0 h 106"/>
                  <a:gd name="T4" fmla="*/ 29 w 29"/>
                  <a:gd name="T5" fmla="*/ 106 h 106"/>
                  <a:gd name="T6" fmla="*/ 0 w 29"/>
                  <a:gd name="T7" fmla="*/ 106 h 106"/>
                  <a:gd name="T8" fmla="*/ 0 w 29"/>
                  <a:gd name="T9" fmla="*/ 0 h 106"/>
                  <a:gd name="T10" fmla="*/ 0 w 29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06">
                    <a:moveTo>
                      <a:pt x="0" y="0"/>
                    </a:moveTo>
                    <a:lnTo>
                      <a:pt x="29" y="0"/>
                    </a:lnTo>
                    <a:lnTo>
                      <a:pt x="29" y="106"/>
                    </a:lnTo>
                    <a:lnTo>
                      <a:pt x="0" y="10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Oval 88">
                <a:extLst>
                  <a:ext uri="{FF2B5EF4-FFF2-40B4-BE49-F238E27FC236}">
                    <a16:creationId xmlns:a16="http://schemas.microsoft.com/office/drawing/2014/main" id="{0B9AAE4C-5F4A-4672-AEB3-B6E241915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624" y="6394738"/>
                <a:ext cx="169838" cy="17350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Oval 89">
                <a:extLst>
                  <a:ext uri="{FF2B5EF4-FFF2-40B4-BE49-F238E27FC236}">
                    <a16:creationId xmlns:a16="http://schemas.microsoft.com/office/drawing/2014/main" id="{B4085D02-DA5A-4395-A897-DB3EEF401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7839" y="6307986"/>
                <a:ext cx="123407" cy="12707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Freeform 90">
                <a:extLst>
                  <a:ext uri="{FF2B5EF4-FFF2-40B4-BE49-F238E27FC236}">
                    <a16:creationId xmlns:a16="http://schemas.microsoft.com/office/drawing/2014/main" id="{76BBE0F9-873A-48C4-9FC8-158EF2453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10771" y="6464384"/>
                <a:ext cx="48874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1" name="Freeform 96">
                <a:extLst>
                  <a:ext uri="{FF2B5EF4-FFF2-40B4-BE49-F238E27FC236}">
                    <a16:creationId xmlns:a16="http://schemas.microsoft.com/office/drawing/2014/main" id="{5FE65D6E-5594-4E4E-977C-C5151E444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5848" y="6464384"/>
                <a:ext cx="48874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Oval 97">
                <a:extLst>
                  <a:ext uri="{FF2B5EF4-FFF2-40B4-BE49-F238E27FC236}">
                    <a16:creationId xmlns:a16="http://schemas.microsoft.com/office/drawing/2014/main" id="{F7E573E6-52EF-4D1A-82BA-322416C37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4434" y="6299433"/>
                <a:ext cx="248037" cy="24559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Freeform 99">
                <a:extLst>
                  <a:ext uri="{FF2B5EF4-FFF2-40B4-BE49-F238E27FC236}">
                    <a16:creationId xmlns:a16="http://schemas.microsoft.com/office/drawing/2014/main" id="{9ED2C663-B7C5-47F5-A71B-EE7995C3F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239" y="6519368"/>
                <a:ext cx="34212" cy="129517"/>
              </a:xfrm>
              <a:custGeom>
                <a:avLst/>
                <a:gdLst>
                  <a:gd name="T0" fmla="*/ 0 w 28"/>
                  <a:gd name="T1" fmla="*/ 0 h 106"/>
                  <a:gd name="T2" fmla="*/ 28 w 28"/>
                  <a:gd name="T3" fmla="*/ 0 h 106"/>
                  <a:gd name="T4" fmla="*/ 28 w 28"/>
                  <a:gd name="T5" fmla="*/ 106 h 106"/>
                  <a:gd name="T6" fmla="*/ 0 w 28"/>
                  <a:gd name="T7" fmla="*/ 106 h 106"/>
                  <a:gd name="T8" fmla="*/ 0 w 28"/>
                  <a:gd name="T9" fmla="*/ 0 h 106"/>
                  <a:gd name="T10" fmla="*/ 0 w 28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06">
                    <a:moveTo>
                      <a:pt x="0" y="0"/>
                    </a:moveTo>
                    <a:lnTo>
                      <a:pt x="28" y="0"/>
                    </a:lnTo>
                    <a:lnTo>
                      <a:pt x="28" y="106"/>
                    </a:lnTo>
                    <a:lnTo>
                      <a:pt x="0" y="10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Oval 100">
                <a:extLst>
                  <a:ext uri="{FF2B5EF4-FFF2-40B4-BE49-F238E27FC236}">
                    <a16:creationId xmlns:a16="http://schemas.microsoft.com/office/drawing/2014/main" id="{32C48B31-834B-48D5-B69A-1423686A6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4594" y="6403291"/>
                <a:ext cx="171060" cy="17350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Oval 101">
                <a:extLst>
                  <a:ext uri="{FF2B5EF4-FFF2-40B4-BE49-F238E27FC236}">
                    <a16:creationId xmlns:a16="http://schemas.microsoft.com/office/drawing/2014/main" id="{DA562DF1-EB09-424D-988F-1833C3E3F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7809" y="6314096"/>
                <a:ext cx="124629" cy="129517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Rectangle 78">
                <a:extLst>
                  <a:ext uri="{FF2B5EF4-FFF2-40B4-BE49-F238E27FC236}">
                    <a16:creationId xmlns:a16="http://schemas.microsoft.com/office/drawing/2014/main" id="{DA17C474-3001-46E1-AB16-898C32B32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278" y="6634222"/>
                <a:ext cx="1139993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CA113577-A412-4AD5-A4E2-BCEF7B856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5100" y="6634222"/>
                <a:ext cx="1142438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Rectangle 76">
                <a:extLst>
                  <a:ext uri="{FF2B5EF4-FFF2-40B4-BE49-F238E27FC236}">
                    <a16:creationId xmlns:a16="http://schemas.microsoft.com/office/drawing/2014/main" id="{E0206D35-D9F0-480A-BADC-75D39F99D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2022" y="6634222"/>
                <a:ext cx="398325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6" name="Freeform 586">
              <a:extLst>
                <a:ext uri="{FF2B5EF4-FFF2-40B4-BE49-F238E27FC236}">
                  <a16:creationId xmlns:a16="http://schemas.microsoft.com/office/drawing/2014/main" id="{3B473A29-5EDD-4C48-9A2E-9527CCEE75F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0755933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587">
              <a:extLst>
                <a:ext uri="{FF2B5EF4-FFF2-40B4-BE49-F238E27FC236}">
                  <a16:creationId xmlns:a16="http://schemas.microsoft.com/office/drawing/2014/main" id="{EFFC72B0-82F0-4846-ADB6-60C1F01B45B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1898" y="6646632"/>
              <a:ext cx="461492" cy="299404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588">
              <a:extLst>
                <a:ext uri="{FF2B5EF4-FFF2-40B4-BE49-F238E27FC236}">
                  <a16:creationId xmlns:a16="http://schemas.microsoft.com/office/drawing/2014/main" id="{5974B915-9939-42F8-B039-9A860BC4128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710014" y="6646633"/>
              <a:ext cx="461492" cy="299405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589">
              <a:extLst>
                <a:ext uri="{FF2B5EF4-FFF2-40B4-BE49-F238E27FC236}">
                  <a16:creationId xmlns:a16="http://schemas.microsoft.com/office/drawing/2014/main" id="{1C8FC607-3B69-4943-A5CA-A3E7165BA8B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26516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590">
              <a:extLst>
                <a:ext uri="{FF2B5EF4-FFF2-40B4-BE49-F238E27FC236}">
                  <a16:creationId xmlns:a16="http://schemas.microsoft.com/office/drawing/2014/main" id="{E01C85CF-A804-421F-832E-5A3CD239C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6081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D201CFD3-03AC-408C-BB52-D1DF2D105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sp>
        <p:nvSpPr>
          <p:cNvPr id="130" name="Freeform 262">
            <a:extLst>
              <a:ext uri="{FF2B5EF4-FFF2-40B4-BE49-F238E27FC236}">
                <a16:creationId xmlns:a16="http://schemas.microsoft.com/office/drawing/2014/main" id="{58C2E647-B19B-411C-B10A-DF0908EC4847}"/>
              </a:ext>
            </a:extLst>
          </p:cNvPr>
          <p:cNvSpPr>
            <a:spLocks/>
          </p:cNvSpPr>
          <p:nvPr/>
        </p:nvSpPr>
        <p:spPr bwMode="auto">
          <a:xfrm>
            <a:off x="7457272" y="5196103"/>
            <a:ext cx="4734728" cy="1388729"/>
          </a:xfrm>
          <a:custGeom>
            <a:avLst/>
            <a:gdLst>
              <a:gd name="T0" fmla="*/ 0 w 1014"/>
              <a:gd name="T1" fmla="*/ 296 h 296"/>
              <a:gd name="T2" fmla="*/ 0 w 1014"/>
              <a:gd name="T3" fmla="*/ 296 h 296"/>
              <a:gd name="T4" fmla="*/ 1014 w 1014"/>
              <a:gd name="T5" fmla="*/ 296 h 296"/>
              <a:gd name="T6" fmla="*/ 1014 w 1014"/>
              <a:gd name="T7" fmla="*/ 238 h 296"/>
              <a:gd name="T8" fmla="*/ 0 w 1014"/>
              <a:gd name="T9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296">
                <a:moveTo>
                  <a:pt x="0" y="296"/>
                </a:moveTo>
                <a:cubicBezTo>
                  <a:pt x="0" y="296"/>
                  <a:pt x="0" y="296"/>
                  <a:pt x="0" y="296"/>
                </a:cubicBezTo>
                <a:cubicBezTo>
                  <a:pt x="1014" y="296"/>
                  <a:pt x="1014" y="296"/>
                  <a:pt x="1014" y="296"/>
                </a:cubicBezTo>
                <a:cubicBezTo>
                  <a:pt x="1014" y="238"/>
                  <a:pt x="1014" y="238"/>
                  <a:pt x="1014" y="238"/>
                </a:cubicBezTo>
                <a:cubicBezTo>
                  <a:pt x="714" y="0"/>
                  <a:pt x="277" y="19"/>
                  <a:pt x="0" y="296"/>
                </a:cubicBezTo>
                <a:close/>
              </a:path>
            </a:pathLst>
          </a:custGeom>
          <a:solidFill>
            <a:srgbClr val="7FBA0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9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Freeform 29">
            <a:extLst>
              <a:ext uri="{FF2B5EF4-FFF2-40B4-BE49-F238E27FC236}">
                <a16:creationId xmlns:a16="http://schemas.microsoft.com/office/drawing/2014/main" id="{443FF588-8345-428B-B78A-5CA9B71CACD8}"/>
              </a:ext>
            </a:extLst>
          </p:cNvPr>
          <p:cNvSpPr>
            <a:spLocks/>
          </p:cNvSpPr>
          <p:nvPr/>
        </p:nvSpPr>
        <p:spPr bwMode="auto">
          <a:xfrm>
            <a:off x="5382650" y="5843559"/>
            <a:ext cx="5459181" cy="735611"/>
          </a:xfrm>
          <a:custGeom>
            <a:avLst/>
            <a:gdLst>
              <a:gd name="T0" fmla="*/ 344 w 556"/>
              <a:gd name="T1" fmla="*/ 21 h 130"/>
              <a:gd name="T2" fmla="*/ 344 w 556"/>
              <a:gd name="T3" fmla="*/ 21 h 130"/>
              <a:gd name="T4" fmla="*/ 0 w 556"/>
              <a:gd name="T5" fmla="*/ 130 h 130"/>
              <a:gd name="T6" fmla="*/ 197 w 556"/>
              <a:gd name="T7" fmla="*/ 130 h 130"/>
              <a:gd name="T8" fmla="*/ 556 w 556"/>
              <a:gd name="T9" fmla="*/ 130 h 130"/>
              <a:gd name="T10" fmla="*/ 344 w 556"/>
              <a:gd name="T11" fmla="*/ 2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6" h="130">
                <a:moveTo>
                  <a:pt x="344" y="21"/>
                </a:moveTo>
                <a:cubicBezTo>
                  <a:pt x="344" y="21"/>
                  <a:pt x="344" y="21"/>
                  <a:pt x="344" y="21"/>
                </a:cubicBezTo>
                <a:cubicBezTo>
                  <a:pt x="223" y="0"/>
                  <a:pt x="94" y="37"/>
                  <a:pt x="0" y="130"/>
                </a:cubicBezTo>
                <a:cubicBezTo>
                  <a:pt x="197" y="130"/>
                  <a:pt x="197" y="130"/>
                  <a:pt x="197" y="130"/>
                </a:cubicBezTo>
                <a:cubicBezTo>
                  <a:pt x="556" y="130"/>
                  <a:pt x="556" y="130"/>
                  <a:pt x="556" y="130"/>
                </a:cubicBezTo>
                <a:cubicBezTo>
                  <a:pt x="496" y="70"/>
                  <a:pt x="422" y="34"/>
                  <a:pt x="344" y="21"/>
                </a:cubicBezTo>
                <a:close/>
              </a:path>
            </a:pathLst>
          </a:custGeom>
          <a:solidFill>
            <a:srgbClr val="79A50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9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82A0605-EEEB-4331-AD1B-96A197225EB5}"/>
              </a:ext>
            </a:extLst>
          </p:cNvPr>
          <p:cNvGrpSpPr/>
          <p:nvPr/>
        </p:nvGrpSpPr>
        <p:grpSpPr>
          <a:xfrm>
            <a:off x="7588138" y="5603299"/>
            <a:ext cx="174773" cy="338749"/>
            <a:chOff x="8003343" y="6072433"/>
            <a:chExt cx="145517" cy="282045"/>
          </a:xfrm>
        </p:grpSpPr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224CF348-1BB8-4DE9-98FD-8882E86EB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F296B455-3857-4DF2-B9B7-2158A8FD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63257E5A-F9B5-44C4-A4B5-11DDD011F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6" name="Freeform 29">
            <a:extLst>
              <a:ext uri="{FF2B5EF4-FFF2-40B4-BE49-F238E27FC236}">
                <a16:creationId xmlns:a16="http://schemas.microsoft.com/office/drawing/2014/main" id="{BC6DB9A2-C177-4647-B989-416AFCBABF0D}"/>
              </a:ext>
            </a:extLst>
          </p:cNvPr>
          <p:cNvSpPr>
            <a:spLocks/>
          </p:cNvSpPr>
          <p:nvPr/>
        </p:nvSpPr>
        <p:spPr bwMode="auto">
          <a:xfrm>
            <a:off x="7563002" y="5954514"/>
            <a:ext cx="3631876" cy="611145"/>
          </a:xfrm>
          <a:custGeom>
            <a:avLst/>
            <a:gdLst>
              <a:gd name="T0" fmla="*/ 344 w 556"/>
              <a:gd name="T1" fmla="*/ 21 h 130"/>
              <a:gd name="T2" fmla="*/ 344 w 556"/>
              <a:gd name="T3" fmla="*/ 21 h 130"/>
              <a:gd name="T4" fmla="*/ 0 w 556"/>
              <a:gd name="T5" fmla="*/ 130 h 130"/>
              <a:gd name="T6" fmla="*/ 197 w 556"/>
              <a:gd name="T7" fmla="*/ 130 h 130"/>
              <a:gd name="T8" fmla="*/ 556 w 556"/>
              <a:gd name="T9" fmla="*/ 130 h 130"/>
              <a:gd name="T10" fmla="*/ 344 w 556"/>
              <a:gd name="T11" fmla="*/ 2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6" h="130">
                <a:moveTo>
                  <a:pt x="344" y="21"/>
                </a:moveTo>
                <a:cubicBezTo>
                  <a:pt x="344" y="21"/>
                  <a:pt x="344" y="21"/>
                  <a:pt x="344" y="21"/>
                </a:cubicBezTo>
                <a:cubicBezTo>
                  <a:pt x="223" y="0"/>
                  <a:pt x="94" y="37"/>
                  <a:pt x="0" y="130"/>
                </a:cubicBezTo>
                <a:cubicBezTo>
                  <a:pt x="197" y="130"/>
                  <a:pt x="197" y="130"/>
                  <a:pt x="197" y="130"/>
                </a:cubicBezTo>
                <a:cubicBezTo>
                  <a:pt x="556" y="130"/>
                  <a:pt x="556" y="130"/>
                  <a:pt x="556" y="130"/>
                </a:cubicBezTo>
                <a:cubicBezTo>
                  <a:pt x="496" y="70"/>
                  <a:pt x="422" y="34"/>
                  <a:pt x="344" y="21"/>
                </a:cubicBezTo>
                <a:close/>
              </a:path>
            </a:pathLst>
          </a:custGeom>
          <a:solidFill>
            <a:srgbClr val="BAD80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9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7FF4DC-0A5E-46D8-8B42-2C4995AFC392}"/>
              </a:ext>
            </a:extLst>
          </p:cNvPr>
          <p:cNvGrpSpPr/>
          <p:nvPr/>
        </p:nvGrpSpPr>
        <p:grpSpPr>
          <a:xfrm>
            <a:off x="11025746" y="5333187"/>
            <a:ext cx="210318" cy="407646"/>
            <a:chOff x="8003343" y="6072433"/>
            <a:chExt cx="145517" cy="282045"/>
          </a:xfrm>
        </p:grpSpPr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949F8B7B-8C64-4F7D-B709-7FAB6093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767DEC51-0282-4362-B662-C6486508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AF7D81AD-DA8E-418F-AE47-46265E08C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9439EF6-3574-4EC1-81A4-FA1EED6EA791}"/>
              </a:ext>
            </a:extLst>
          </p:cNvPr>
          <p:cNvGrpSpPr/>
          <p:nvPr/>
        </p:nvGrpSpPr>
        <p:grpSpPr>
          <a:xfrm>
            <a:off x="7861333" y="5594800"/>
            <a:ext cx="174773" cy="338749"/>
            <a:chOff x="8003343" y="6072433"/>
            <a:chExt cx="145517" cy="282045"/>
          </a:xfrm>
        </p:grpSpPr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9589C29C-A28B-43A0-ABC6-A5CE57D0A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702B67DE-28C4-4B2D-B588-74BE1D57C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9F87F56C-BDD2-4FC4-ACE5-206E91E4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1EC7659-CDB7-4054-99DE-C190C37D313C}"/>
              </a:ext>
            </a:extLst>
          </p:cNvPr>
          <p:cNvGrpSpPr/>
          <p:nvPr/>
        </p:nvGrpSpPr>
        <p:grpSpPr>
          <a:xfrm>
            <a:off x="6019716" y="5926516"/>
            <a:ext cx="174773" cy="338749"/>
            <a:chOff x="8003343" y="6072433"/>
            <a:chExt cx="145517" cy="282045"/>
          </a:xfrm>
        </p:grpSpPr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449F9E35-FB13-4AD0-9E11-BABAFDF62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DE02AC02-49EE-4081-943F-BC8934BF3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2697AD4B-AF55-41EE-82F5-D58D269F2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3318D05-974F-4B75-811D-C35DEA115339}"/>
              </a:ext>
            </a:extLst>
          </p:cNvPr>
          <p:cNvGrpSpPr/>
          <p:nvPr/>
        </p:nvGrpSpPr>
        <p:grpSpPr>
          <a:xfrm>
            <a:off x="11704693" y="5650740"/>
            <a:ext cx="210318" cy="407646"/>
            <a:chOff x="8003343" y="6072433"/>
            <a:chExt cx="145517" cy="282045"/>
          </a:xfrm>
        </p:grpSpPr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535DA89F-70EF-4FD1-8C85-B5F5709A1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978" y="6244485"/>
              <a:ext cx="29959" cy="109993"/>
            </a:xfrm>
            <a:custGeom>
              <a:avLst/>
              <a:gdLst>
                <a:gd name="T0" fmla="*/ 70 w 70"/>
                <a:gd name="T1" fmla="*/ 257 h 257"/>
                <a:gd name="T2" fmla="*/ 70 w 70"/>
                <a:gd name="T3" fmla="*/ 257 h 257"/>
                <a:gd name="T4" fmla="*/ 0 w 70"/>
                <a:gd name="T5" fmla="*/ 257 h 257"/>
                <a:gd name="T6" fmla="*/ 0 w 70"/>
                <a:gd name="T7" fmla="*/ 0 h 257"/>
                <a:gd name="T8" fmla="*/ 70 w 70"/>
                <a:gd name="T9" fmla="*/ 0 h 257"/>
                <a:gd name="T10" fmla="*/ 70 w 70"/>
                <a:gd name="T11" fmla="*/ 257 h 257"/>
                <a:gd name="T12" fmla="*/ 70 w 70"/>
                <a:gd name="T13" fmla="*/ 257 h 257"/>
                <a:gd name="T14" fmla="*/ 70 w 70"/>
                <a:gd name="T1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7">
                  <a:moveTo>
                    <a:pt x="70" y="257"/>
                  </a:moveTo>
                  <a:lnTo>
                    <a:pt x="70" y="257"/>
                  </a:lnTo>
                  <a:lnTo>
                    <a:pt x="0" y="257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0" y="25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FD37EA28-734B-4268-86E8-29EFEE79D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343" y="6147759"/>
              <a:ext cx="145517" cy="146373"/>
            </a:xfrm>
            <a:custGeom>
              <a:avLst/>
              <a:gdLst>
                <a:gd name="T0" fmla="*/ 97 w 97"/>
                <a:gd name="T1" fmla="*/ 48 h 97"/>
                <a:gd name="T2" fmla="*/ 97 w 97"/>
                <a:gd name="T3" fmla="*/ 48 h 97"/>
                <a:gd name="T4" fmla="*/ 48 w 97"/>
                <a:gd name="T5" fmla="*/ 97 h 97"/>
                <a:gd name="T6" fmla="*/ 0 w 97"/>
                <a:gd name="T7" fmla="*/ 48 h 97"/>
                <a:gd name="T8" fmla="*/ 48 w 97"/>
                <a:gd name="T9" fmla="*/ 0 h 97"/>
                <a:gd name="T10" fmla="*/ 97 w 97"/>
                <a:gd name="T11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7" y="75"/>
                    <a:pt x="75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7" y="22"/>
                    <a:pt x="97" y="4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F1E071DA-F6A2-41C8-AE3C-96EC3D415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603" y="6072433"/>
              <a:ext cx="106570" cy="106997"/>
            </a:xfrm>
            <a:custGeom>
              <a:avLst/>
              <a:gdLst>
                <a:gd name="T0" fmla="*/ 71 w 71"/>
                <a:gd name="T1" fmla="*/ 35 h 71"/>
                <a:gd name="T2" fmla="*/ 71 w 71"/>
                <a:gd name="T3" fmla="*/ 35 h 71"/>
                <a:gd name="T4" fmla="*/ 35 w 71"/>
                <a:gd name="T5" fmla="*/ 71 h 71"/>
                <a:gd name="T6" fmla="*/ 0 w 71"/>
                <a:gd name="T7" fmla="*/ 35 h 71"/>
                <a:gd name="T8" fmla="*/ 35 w 71"/>
                <a:gd name="T9" fmla="*/ 0 h 71"/>
                <a:gd name="T10" fmla="*/ 71 w 71"/>
                <a:gd name="T1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cubicBezTo>
                    <a:pt x="71" y="35"/>
                    <a:pt x="71" y="35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3" name="Group 37">
            <a:extLst>
              <a:ext uri="{FF2B5EF4-FFF2-40B4-BE49-F238E27FC236}">
                <a16:creationId xmlns:a16="http://schemas.microsoft.com/office/drawing/2014/main" id="{43C95267-CE1F-434F-8635-23B8E6397E32}"/>
              </a:ext>
            </a:extLst>
          </p:cNvPr>
          <p:cNvGrpSpPr/>
          <p:nvPr/>
        </p:nvGrpSpPr>
        <p:grpSpPr>
          <a:xfrm>
            <a:off x="8591017" y="4790944"/>
            <a:ext cx="623814" cy="1785215"/>
            <a:chOff x="5893176" y="3792885"/>
            <a:chExt cx="585200" cy="1674708"/>
          </a:xfrm>
        </p:grpSpPr>
        <p:sp>
          <p:nvSpPr>
            <p:cNvPr id="154" name="Rectangle 630">
              <a:extLst>
                <a:ext uri="{FF2B5EF4-FFF2-40B4-BE49-F238E27FC236}">
                  <a16:creationId xmlns:a16="http://schemas.microsoft.com/office/drawing/2014/main" id="{43E1A563-5521-47F0-9901-18F29F1F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059" y="4189759"/>
              <a:ext cx="101114" cy="298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631">
              <a:extLst>
                <a:ext uri="{FF2B5EF4-FFF2-40B4-BE49-F238E27FC236}">
                  <a16:creationId xmlns:a16="http://schemas.microsoft.com/office/drawing/2014/main" id="{6A3E919D-71B0-43A3-95DA-702AD4450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639" y="5401869"/>
              <a:ext cx="125129" cy="65724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632">
              <a:extLst>
                <a:ext uri="{FF2B5EF4-FFF2-40B4-BE49-F238E27FC236}">
                  <a16:creationId xmlns:a16="http://schemas.microsoft.com/office/drawing/2014/main" id="{ADE0D35B-FD2A-40D0-8839-495F81AD9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936" y="5401869"/>
              <a:ext cx="125129" cy="65724"/>
            </a:xfrm>
            <a:custGeom>
              <a:avLst/>
              <a:gdLst>
                <a:gd name="T0" fmla="*/ 21 w 42"/>
                <a:gd name="T1" fmla="*/ 0 h 22"/>
                <a:gd name="T2" fmla="*/ 0 w 42"/>
                <a:gd name="T3" fmla="*/ 22 h 22"/>
                <a:gd name="T4" fmla="*/ 42 w 42"/>
                <a:gd name="T5" fmla="*/ 22 h 22"/>
                <a:gd name="T6" fmla="*/ 21 w 4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2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633">
              <a:extLst>
                <a:ext uri="{FF2B5EF4-FFF2-40B4-BE49-F238E27FC236}">
                  <a16:creationId xmlns:a16="http://schemas.microsoft.com/office/drawing/2014/main" id="{8A7CACE4-2E45-4191-8246-FB8C0E89B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77" y="3929390"/>
              <a:ext cx="197173" cy="236355"/>
            </a:xfrm>
            <a:custGeom>
              <a:avLst/>
              <a:gdLst>
                <a:gd name="T0" fmla="*/ 59 w 66"/>
                <a:gd name="T1" fmla="*/ 45 h 79"/>
                <a:gd name="T2" fmla="*/ 23 w 66"/>
                <a:gd name="T3" fmla="*/ 74 h 79"/>
                <a:gd name="T4" fmla="*/ 6 w 66"/>
                <a:gd name="T5" fmla="*/ 30 h 79"/>
                <a:gd name="T6" fmla="*/ 46 w 66"/>
                <a:gd name="T7" fmla="*/ 5 h 79"/>
                <a:gd name="T8" fmla="*/ 59 w 66"/>
                <a:gd name="T9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9">
                  <a:moveTo>
                    <a:pt x="59" y="45"/>
                  </a:moveTo>
                  <a:cubicBezTo>
                    <a:pt x="53" y="64"/>
                    <a:pt x="39" y="79"/>
                    <a:pt x="23" y="74"/>
                  </a:cubicBezTo>
                  <a:cubicBezTo>
                    <a:pt x="8" y="69"/>
                    <a:pt x="0" y="49"/>
                    <a:pt x="6" y="30"/>
                  </a:cubicBezTo>
                  <a:cubicBezTo>
                    <a:pt x="13" y="11"/>
                    <a:pt x="30" y="0"/>
                    <a:pt x="46" y="5"/>
                  </a:cubicBezTo>
                  <a:cubicBezTo>
                    <a:pt x="62" y="10"/>
                    <a:pt x="66" y="26"/>
                    <a:pt x="59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634">
              <a:extLst>
                <a:ext uri="{FF2B5EF4-FFF2-40B4-BE49-F238E27FC236}">
                  <a16:creationId xmlns:a16="http://schemas.microsoft.com/office/drawing/2014/main" id="{FAE84D28-614C-42A0-8ACC-A3E8D4E98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334" y="3902847"/>
              <a:ext cx="194645" cy="221188"/>
            </a:xfrm>
            <a:custGeom>
              <a:avLst/>
              <a:gdLst>
                <a:gd name="T0" fmla="*/ 56 w 65"/>
                <a:gd name="T1" fmla="*/ 24 h 74"/>
                <a:gd name="T2" fmla="*/ 50 w 65"/>
                <a:gd name="T3" fmla="*/ 67 h 74"/>
                <a:gd name="T4" fmla="*/ 10 w 65"/>
                <a:gd name="T5" fmla="*/ 51 h 74"/>
                <a:gd name="T6" fmla="*/ 15 w 65"/>
                <a:gd name="T7" fmla="*/ 8 h 74"/>
                <a:gd name="T8" fmla="*/ 56 w 65"/>
                <a:gd name="T9" fmla="*/ 2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4">
                  <a:moveTo>
                    <a:pt x="56" y="24"/>
                  </a:moveTo>
                  <a:cubicBezTo>
                    <a:pt x="65" y="40"/>
                    <a:pt x="63" y="59"/>
                    <a:pt x="50" y="67"/>
                  </a:cubicBezTo>
                  <a:cubicBezTo>
                    <a:pt x="37" y="74"/>
                    <a:pt x="19" y="67"/>
                    <a:pt x="10" y="51"/>
                  </a:cubicBezTo>
                  <a:cubicBezTo>
                    <a:pt x="0" y="34"/>
                    <a:pt x="3" y="15"/>
                    <a:pt x="15" y="8"/>
                  </a:cubicBezTo>
                  <a:cubicBezTo>
                    <a:pt x="28" y="0"/>
                    <a:pt x="46" y="7"/>
                    <a:pt x="5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635">
              <a:extLst>
                <a:ext uri="{FF2B5EF4-FFF2-40B4-BE49-F238E27FC236}">
                  <a16:creationId xmlns:a16="http://schemas.microsoft.com/office/drawing/2014/main" id="{66F71EC4-EA8F-4A80-8DDB-84BB009B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059" y="4108868"/>
              <a:ext cx="101114" cy="104906"/>
            </a:xfrm>
            <a:custGeom>
              <a:avLst/>
              <a:gdLst>
                <a:gd name="T0" fmla="*/ 80 w 80"/>
                <a:gd name="T1" fmla="*/ 64 h 83"/>
                <a:gd name="T2" fmla="*/ 40 w 80"/>
                <a:gd name="T3" fmla="*/ 83 h 83"/>
                <a:gd name="T4" fmla="*/ 0 w 80"/>
                <a:gd name="T5" fmla="*/ 64 h 83"/>
                <a:gd name="T6" fmla="*/ 0 w 80"/>
                <a:gd name="T7" fmla="*/ 0 h 83"/>
                <a:gd name="T8" fmla="*/ 80 w 80"/>
                <a:gd name="T9" fmla="*/ 0 h 83"/>
                <a:gd name="T10" fmla="*/ 80 w 80"/>
                <a:gd name="T1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64"/>
                  </a:moveTo>
                  <a:lnTo>
                    <a:pt x="40" y="83"/>
                  </a:lnTo>
                  <a:lnTo>
                    <a:pt x="0" y="6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6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636">
              <a:extLst>
                <a:ext uri="{FF2B5EF4-FFF2-40B4-BE49-F238E27FC236}">
                  <a16:creationId xmlns:a16="http://schemas.microsoft.com/office/drawing/2014/main" id="{D2A37841-8EB3-4090-8DB8-B054C18C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3546" y="4213774"/>
              <a:ext cx="56877" cy="399402"/>
            </a:xfrm>
            <a:custGeom>
              <a:avLst/>
              <a:gdLst>
                <a:gd name="T0" fmla="*/ 35 w 45"/>
                <a:gd name="T1" fmla="*/ 23 h 316"/>
                <a:gd name="T2" fmla="*/ 45 w 45"/>
                <a:gd name="T3" fmla="*/ 19 h 316"/>
                <a:gd name="T4" fmla="*/ 23 w 45"/>
                <a:gd name="T5" fmla="*/ 0 h 316"/>
                <a:gd name="T6" fmla="*/ 0 w 45"/>
                <a:gd name="T7" fmla="*/ 19 h 316"/>
                <a:gd name="T8" fmla="*/ 11 w 45"/>
                <a:gd name="T9" fmla="*/ 23 h 316"/>
                <a:gd name="T10" fmla="*/ 9 w 45"/>
                <a:gd name="T11" fmla="*/ 290 h 316"/>
                <a:gd name="T12" fmla="*/ 23 w 45"/>
                <a:gd name="T13" fmla="*/ 316 h 316"/>
                <a:gd name="T14" fmla="*/ 35 w 45"/>
                <a:gd name="T15" fmla="*/ 290 h 316"/>
                <a:gd name="T16" fmla="*/ 35 w 45"/>
                <a:gd name="T17" fmla="*/ 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16">
                  <a:moveTo>
                    <a:pt x="35" y="23"/>
                  </a:moveTo>
                  <a:lnTo>
                    <a:pt x="45" y="1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11" y="23"/>
                  </a:lnTo>
                  <a:lnTo>
                    <a:pt x="9" y="290"/>
                  </a:lnTo>
                  <a:lnTo>
                    <a:pt x="23" y="316"/>
                  </a:lnTo>
                  <a:lnTo>
                    <a:pt x="35" y="29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637">
              <a:extLst>
                <a:ext uri="{FF2B5EF4-FFF2-40B4-BE49-F238E27FC236}">
                  <a16:creationId xmlns:a16="http://schemas.microsoft.com/office/drawing/2014/main" id="{6A73FED1-D549-4526-9F41-158403A6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176" y="4218830"/>
              <a:ext cx="214868" cy="558658"/>
            </a:xfrm>
            <a:custGeom>
              <a:avLst/>
              <a:gdLst>
                <a:gd name="T0" fmla="*/ 72 w 72"/>
                <a:gd name="T1" fmla="*/ 8 h 187"/>
                <a:gd name="T2" fmla="*/ 43 w 72"/>
                <a:gd name="T3" fmla="*/ 0 h 187"/>
                <a:gd name="T4" fmla="*/ 0 w 72"/>
                <a:gd name="T5" fmla="*/ 187 h 187"/>
                <a:gd name="T6" fmla="*/ 29 w 72"/>
                <a:gd name="T7" fmla="*/ 187 h 187"/>
                <a:gd name="T8" fmla="*/ 72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72" y="8"/>
                  </a:moveTo>
                  <a:cubicBezTo>
                    <a:pt x="62" y="5"/>
                    <a:pt x="53" y="3"/>
                    <a:pt x="43" y="0"/>
                  </a:cubicBezTo>
                  <a:cubicBezTo>
                    <a:pt x="15" y="60"/>
                    <a:pt x="6" y="121"/>
                    <a:pt x="0" y="187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36" y="123"/>
                    <a:pt x="45" y="66"/>
                    <a:pt x="72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638">
              <a:extLst>
                <a:ext uri="{FF2B5EF4-FFF2-40B4-BE49-F238E27FC236}">
                  <a16:creationId xmlns:a16="http://schemas.microsoft.com/office/drawing/2014/main" id="{05DF728A-AD45-4341-ABFE-0ABB23951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4218830"/>
              <a:ext cx="214868" cy="558658"/>
            </a:xfrm>
            <a:custGeom>
              <a:avLst/>
              <a:gdLst>
                <a:gd name="T0" fmla="*/ 0 w 72"/>
                <a:gd name="T1" fmla="*/ 8 h 187"/>
                <a:gd name="T2" fmla="*/ 28 w 72"/>
                <a:gd name="T3" fmla="*/ 0 h 187"/>
                <a:gd name="T4" fmla="*/ 72 w 72"/>
                <a:gd name="T5" fmla="*/ 187 h 187"/>
                <a:gd name="T6" fmla="*/ 43 w 72"/>
                <a:gd name="T7" fmla="*/ 187 h 187"/>
                <a:gd name="T8" fmla="*/ 0 w 72"/>
                <a:gd name="T9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87">
                  <a:moveTo>
                    <a:pt x="0" y="8"/>
                  </a:moveTo>
                  <a:cubicBezTo>
                    <a:pt x="9" y="5"/>
                    <a:pt x="19" y="3"/>
                    <a:pt x="28" y="0"/>
                  </a:cubicBezTo>
                  <a:cubicBezTo>
                    <a:pt x="56" y="60"/>
                    <a:pt x="66" y="121"/>
                    <a:pt x="72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36" y="123"/>
                    <a:pt x="27" y="66"/>
                    <a:pt x="0" y="8"/>
                  </a:cubicBez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639">
              <a:extLst>
                <a:ext uri="{FF2B5EF4-FFF2-40B4-BE49-F238E27FC236}">
                  <a16:creationId xmlns:a16="http://schemas.microsoft.com/office/drawing/2014/main" id="{EAFDA759-44BB-4FC0-A6F4-25056E6D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639" y="4828045"/>
              <a:ext cx="131449" cy="585200"/>
            </a:xfrm>
            <a:custGeom>
              <a:avLst/>
              <a:gdLst>
                <a:gd name="T0" fmla="*/ 85 w 104"/>
                <a:gd name="T1" fmla="*/ 463 h 463"/>
                <a:gd name="T2" fmla="*/ 14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85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85" y="463"/>
                  </a:moveTo>
                  <a:lnTo>
                    <a:pt x="14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85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640">
              <a:extLst>
                <a:ext uri="{FF2B5EF4-FFF2-40B4-BE49-F238E27FC236}">
                  <a16:creationId xmlns:a16="http://schemas.microsoft.com/office/drawing/2014/main" id="{0E4EF675-C30F-4677-BCBE-9CD806680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616" y="4828045"/>
              <a:ext cx="131449" cy="585200"/>
            </a:xfrm>
            <a:custGeom>
              <a:avLst/>
              <a:gdLst>
                <a:gd name="T0" fmla="*/ 90 w 104"/>
                <a:gd name="T1" fmla="*/ 463 h 463"/>
                <a:gd name="T2" fmla="*/ 19 w 104"/>
                <a:gd name="T3" fmla="*/ 463 h 463"/>
                <a:gd name="T4" fmla="*/ 0 w 104"/>
                <a:gd name="T5" fmla="*/ 0 h 463"/>
                <a:gd name="T6" fmla="*/ 104 w 104"/>
                <a:gd name="T7" fmla="*/ 0 h 463"/>
                <a:gd name="T8" fmla="*/ 90 w 104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63">
                  <a:moveTo>
                    <a:pt x="90" y="463"/>
                  </a:moveTo>
                  <a:lnTo>
                    <a:pt x="19" y="463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90" y="46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641">
              <a:extLst>
                <a:ext uri="{FF2B5EF4-FFF2-40B4-BE49-F238E27FC236}">
                  <a16:creationId xmlns:a16="http://schemas.microsoft.com/office/drawing/2014/main" id="{230DE541-C740-44EC-B28E-A7B7DB9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815" y="4777487"/>
              <a:ext cx="61933" cy="72044"/>
            </a:xfrm>
            <a:custGeom>
              <a:avLst/>
              <a:gdLst>
                <a:gd name="T0" fmla="*/ 0 w 21"/>
                <a:gd name="T1" fmla="*/ 0 h 24"/>
                <a:gd name="T2" fmla="*/ 0 w 21"/>
                <a:gd name="T3" fmla="*/ 13 h 24"/>
                <a:gd name="T4" fmla="*/ 10 w 21"/>
                <a:gd name="T5" fmla="*/ 24 h 24"/>
                <a:gd name="T6" fmla="*/ 21 w 21"/>
                <a:gd name="T7" fmla="*/ 13 h 24"/>
                <a:gd name="T8" fmla="*/ 21 w 21"/>
                <a:gd name="T9" fmla="*/ 0 h 24"/>
                <a:gd name="T10" fmla="*/ 0 w 21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3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642">
              <a:extLst>
                <a:ext uri="{FF2B5EF4-FFF2-40B4-BE49-F238E27FC236}">
                  <a16:creationId xmlns:a16="http://schemas.microsoft.com/office/drawing/2014/main" id="{41E3C004-49CB-4B8E-AC98-75B09989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484" y="4777487"/>
              <a:ext cx="65724" cy="72044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13 h 24"/>
                <a:gd name="T4" fmla="*/ 11 w 22"/>
                <a:gd name="T5" fmla="*/ 24 h 24"/>
                <a:gd name="T6" fmla="*/ 22 w 22"/>
                <a:gd name="T7" fmla="*/ 13 h 24"/>
                <a:gd name="T8" fmla="*/ 22 w 22"/>
                <a:gd name="T9" fmla="*/ 0 h 24"/>
                <a:gd name="T10" fmla="*/ 0 w 2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3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643">
              <a:extLst>
                <a:ext uri="{FF2B5EF4-FFF2-40B4-BE49-F238E27FC236}">
                  <a16:creationId xmlns:a16="http://schemas.microsoft.com/office/drawing/2014/main" id="{D6493A7E-8A6B-4290-BCF8-B83CD5678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097" y="4189759"/>
              <a:ext cx="322302" cy="638285"/>
            </a:xfrm>
            <a:custGeom>
              <a:avLst/>
              <a:gdLst>
                <a:gd name="T0" fmla="*/ 167 w 255"/>
                <a:gd name="T1" fmla="*/ 0 h 505"/>
                <a:gd name="T2" fmla="*/ 127 w 255"/>
                <a:gd name="T3" fmla="*/ 314 h 505"/>
                <a:gd name="T4" fmla="*/ 87 w 255"/>
                <a:gd name="T5" fmla="*/ 0 h 505"/>
                <a:gd name="T6" fmla="*/ 0 w 255"/>
                <a:gd name="T7" fmla="*/ 23 h 505"/>
                <a:gd name="T8" fmla="*/ 4 w 255"/>
                <a:gd name="T9" fmla="*/ 505 h 505"/>
                <a:gd name="T10" fmla="*/ 250 w 255"/>
                <a:gd name="T11" fmla="*/ 505 h 505"/>
                <a:gd name="T12" fmla="*/ 255 w 255"/>
                <a:gd name="T13" fmla="*/ 23 h 505"/>
                <a:gd name="T14" fmla="*/ 167 w 255"/>
                <a:gd name="T1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05">
                  <a:moveTo>
                    <a:pt x="167" y="0"/>
                  </a:moveTo>
                  <a:lnTo>
                    <a:pt x="127" y="314"/>
                  </a:lnTo>
                  <a:lnTo>
                    <a:pt x="87" y="0"/>
                  </a:lnTo>
                  <a:lnTo>
                    <a:pt x="0" y="23"/>
                  </a:lnTo>
                  <a:lnTo>
                    <a:pt x="4" y="505"/>
                  </a:lnTo>
                  <a:lnTo>
                    <a:pt x="250" y="505"/>
                  </a:lnTo>
                  <a:lnTo>
                    <a:pt x="255" y="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423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644">
              <a:extLst>
                <a:ext uri="{FF2B5EF4-FFF2-40B4-BE49-F238E27FC236}">
                  <a16:creationId xmlns:a16="http://schemas.microsoft.com/office/drawing/2014/main" id="{4EB310F0-744B-4AD9-AF50-294D9592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508" y="4007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645">
              <a:extLst>
                <a:ext uri="{FF2B5EF4-FFF2-40B4-BE49-F238E27FC236}">
                  <a16:creationId xmlns:a16="http://schemas.microsoft.com/office/drawing/2014/main" id="{2183D9C3-29B4-4E62-AE4C-A49CE52AF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508" y="40039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646">
              <a:extLst>
                <a:ext uri="{FF2B5EF4-FFF2-40B4-BE49-F238E27FC236}">
                  <a16:creationId xmlns:a16="http://schemas.microsoft.com/office/drawing/2014/main" id="{32D7FA0E-1360-44E4-89B8-C2C61E074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39951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647">
              <a:extLst>
                <a:ext uri="{FF2B5EF4-FFF2-40B4-BE49-F238E27FC236}">
                  <a16:creationId xmlns:a16="http://schemas.microsoft.com/office/drawing/2014/main" id="{05E594B6-1069-4D69-A03F-4FE60207D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80" y="39989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648">
              <a:extLst>
                <a:ext uri="{FF2B5EF4-FFF2-40B4-BE49-F238E27FC236}">
                  <a16:creationId xmlns:a16="http://schemas.microsoft.com/office/drawing/2014/main" id="{BB3E004F-6AD6-4C23-8F2B-F6C7E8B3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88" y="39989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49">
              <a:extLst>
                <a:ext uri="{FF2B5EF4-FFF2-40B4-BE49-F238E27FC236}">
                  <a16:creationId xmlns:a16="http://schemas.microsoft.com/office/drawing/2014/main" id="{6DFBA71B-8AA4-4419-A1CB-EF6E5C728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6035" y="4010281"/>
              <a:ext cx="0" cy="252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50">
              <a:extLst>
                <a:ext uri="{FF2B5EF4-FFF2-40B4-BE49-F238E27FC236}">
                  <a16:creationId xmlns:a16="http://schemas.microsoft.com/office/drawing/2014/main" id="{FB429070-9B43-477E-B6E1-486270A83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6035" y="4012809"/>
              <a:ext cx="0" cy="379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51">
              <a:extLst>
                <a:ext uri="{FF2B5EF4-FFF2-40B4-BE49-F238E27FC236}">
                  <a16:creationId xmlns:a16="http://schemas.microsoft.com/office/drawing/2014/main" id="{B3034D60-8B1A-47C0-AB74-F402B2A9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188" y="3992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52">
              <a:extLst>
                <a:ext uri="{FF2B5EF4-FFF2-40B4-BE49-F238E27FC236}">
                  <a16:creationId xmlns:a16="http://schemas.microsoft.com/office/drawing/2014/main" id="{AA36DDDC-78E1-4A96-B545-C8B424BCE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669" y="40128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53">
              <a:extLst>
                <a:ext uri="{FF2B5EF4-FFF2-40B4-BE49-F238E27FC236}">
                  <a16:creationId xmlns:a16="http://schemas.microsoft.com/office/drawing/2014/main" id="{AF2A5745-D1A0-4058-80FD-2F396BEA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97" y="40039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54">
              <a:extLst>
                <a:ext uri="{FF2B5EF4-FFF2-40B4-BE49-F238E27FC236}">
                  <a16:creationId xmlns:a16="http://schemas.microsoft.com/office/drawing/2014/main" id="{51DAFE1F-C4F9-4F46-B30C-DDD5D3F52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97" y="40014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55">
              <a:extLst>
                <a:ext uri="{FF2B5EF4-FFF2-40B4-BE49-F238E27FC236}">
                  <a16:creationId xmlns:a16="http://schemas.microsoft.com/office/drawing/2014/main" id="{2670064E-F006-471B-9A34-0D4EBF1D0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669" y="40077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56">
              <a:extLst>
                <a:ext uri="{FF2B5EF4-FFF2-40B4-BE49-F238E27FC236}">
                  <a16:creationId xmlns:a16="http://schemas.microsoft.com/office/drawing/2014/main" id="{5573B059-E616-42D4-A90E-B508EF569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501" y="3986267"/>
              <a:ext cx="199701" cy="179478"/>
            </a:xfrm>
            <a:custGeom>
              <a:avLst/>
              <a:gdLst>
                <a:gd name="T0" fmla="*/ 64 w 67"/>
                <a:gd name="T1" fmla="*/ 15 h 60"/>
                <a:gd name="T2" fmla="*/ 62 w 67"/>
                <a:gd name="T3" fmla="*/ 14 h 60"/>
                <a:gd name="T4" fmla="*/ 62 w 67"/>
                <a:gd name="T5" fmla="*/ 10 h 60"/>
                <a:gd name="T6" fmla="*/ 62 w 67"/>
                <a:gd name="T7" fmla="*/ 9 h 60"/>
                <a:gd name="T8" fmla="*/ 62 w 67"/>
                <a:gd name="T9" fmla="*/ 9 h 60"/>
                <a:gd name="T10" fmla="*/ 62 w 67"/>
                <a:gd name="T11" fmla="*/ 8 h 60"/>
                <a:gd name="T12" fmla="*/ 61 w 67"/>
                <a:gd name="T13" fmla="*/ 7 h 60"/>
                <a:gd name="T14" fmla="*/ 61 w 67"/>
                <a:gd name="T15" fmla="*/ 7 h 60"/>
                <a:gd name="T16" fmla="*/ 61 w 67"/>
                <a:gd name="T17" fmla="*/ 6 h 60"/>
                <a:gd name="T18" fmla="*/ 61 w 67"/>
                <a:gd name="T19" fmla="*/ 6 h 60"/>
                <a:gd name="T20" fmla="*/ 60 w 67"/>
                <a:gd name="T21" fmla="*/ 4 h 60"/>
                <a:gd name="T22" fmla="*/ 60 w 67"/>
                <a:gd name="T23" fmla="*/ 4 h 60"/>
                <a:gd name="T24" fmla="*/ 60 w 67"/>
                <a:gd name="T25" fmla="*/ 3 h 60"/>
                <a:gd name="T26" fmla="*/ 60 w 67"/>
                <a:gd name="T27" fmla="*/ 3 h 60"/>
                <a:gd name="T28" fmla="*/ 59 w 67"/>
                <a:gd name="T29" fmla="*/ 2 h 60"/>
                <a:gd name="T30" fmla="*/ 59 w 67"/>
                <a:gd name="T31" fmla="*/ 2 h 60"/>
                <a:gd name="T32" fmla="*/ 54 w 67"/>
                <a:gd name="T33" fmla="*/ 3 h 60"/>
                <a:gd name="T34" fmla="*/ 45 w 67"/>
                <a:gd name="T35" fmla="*/ 1 h 60"/>
                <a:gd name="T36" fmla="*/ 27 w 67"/>
                <a:gd name="T37" fmla="*/ 3 h 60"/>
                <a:gd name="T38" fmla="*/ 9 w 67"/>
                <a:gd name="T39" fmla="*/ 0 h 60"/>
                <a:gd name="T40" fmla="*/ 7 w 67"/>
                <a:gd name="T41" fmla="*/ 4 h 60"/>
                <a:gd name="T42" fmla="*/ 7 w 67"/>
                <a:gd name="T43" fmla="*/ 4 h 60"/>
                <a:gd name="T44" fmla="*/ 6 w 67"/>
                <a:gd name="T45" fmla="*/ 5 h 60"/>
                <a:gd name="T46" fmla="*/ 6 w 67"/>
                <a:gd name="T47" fmla="*/ 5 h 60"/>
                <a:gd name="T48" fmla="*/ 6 w 67"/>
                <a:gd name="T49" fmla="*/ 6 h 60"/>
                <a:gd name="T50" fmla="*/ 6 w 67"/>
                <a:gd name="T51" fmla="*/ 6 h 60"/>
                <a:gd name="T52" fmla="*/ 5 w 67"/>
                <a:gd name="T53" fmla="*/ 7 h 60"/>
                <a:gd name="T54" fmla="*/ 5 w 67"/>
                <a:gd name="T55" fmla="*/ 7 h 60"/>
                <a:gd name="T56" fmla="*/ 5 w 67"/>
                <a:gd name="T57" fmla="*/ 9 h 60"/>
                <a:gd name="T58" fmla="*/ 5 w 67"/>
                <a:gd name="T59" fmla="*/ 9 h 60"/>
                <a:gd name="T60" fmla="*/ 5 w 67"/>
                <a:gd name="T61" fmla="*/ 10 h 60"/>
                <a:gd name="T62" fmla="*/ 5 w 67"/>
                <a:gd name="T63" fmla="*/ 14 h 60"/>
                <a:gd name="T64" fmla="*/ 4 w 67"/>
                <a:gd name="T65" fmla="*/ 14 h 60"/>
                <a:gd name="T66" fmla="*/ 0 w 67"/>
                <a:gd name="T67" fmla="*/ 19 h 60"/>
                <a:gd name="T68" fmla="*/ 0 w 67"/>
                <a:gd name="T69" fmla="*/ 30 h 60"/>
                <a:gd name="T70" fmla="*/ 5 w 67"/>
                <a:gd name="T71" fmla="*/ 35 h 60"/>
                <a:gd name="T72" fmla="*/ 21 w 67"/>
                <a:gd name="T73" fmla="*/ 60 h 60"/>
                <a:gd name="T74" fmla="*/ 46 w 67"/>
                <a:gd name="T75" fmla="*/ 60 h 60"/>
                <a:gd name="T76" fmla="*/ 62 w 67"/>
                <a:gd name="T77" fmla="*/ 35 h 60"/>
                <a:gd name="T78" fmla="*/ 67 w 67"/>
                <a:gd name="T79" fmla="*/ 30 h 60"/>
                <a:gd name="T80" fmla="*/ 67 w 67"/>
                <a:gd name="T81" fmla="*/ 19 h 60"/>
                <a:gd name="T82" fmla="*/ 64 w 67"/>
                <a:gd name="T83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60">
                  <a:moveTo>
                    <a:pt x="64" y="15"/>
                  </a:moveTo>
                  <a:cubicBezTo>
                    <a:pt x="63" y="15"/>
                    <a:pt x="62" y="14"/>
                    <a:pt x="62" y="1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59" y="3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3"/>
                    <a:pt x="56" y="3"/>
                    <a:pt x="54" y="3"/>
                  </a:cubicBezTo>
                  <a:cubicBezTo>
                    <a:pt x="50" y="3"/>
                    <a:pt x="47" y="2"/>
                    <a:pt x="45" y="1"/>
                  </a:cubicBezTo>
                  <a:cubicBezTo>
                    <a:pt x="40" y="2"/>
                    <a:pt x="34" y="3"/>
                    <a:pt x="27" y="3"/>
                  </a:cubicBezTo>
                  <a:cubicBezTo>
                    <a:pt x="20" y="3"/>
                    <a:pt x="14" y="2"/>
                    <a:pt x="9" y="0"/>
                  </a:cubicBezTo>
                  <a:cubicBezTo>
                    <a:pt x="8" y="1"/>
                    <a:pt x="7" y="2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2" y="15"/>
                    <a:pt x="0" y="17"/>
                    <a:pt x="0" y="1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5" y="35"/>
                    <a:pt x="13" y="60"/>
                    <a:pt x="21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54" y="60"/>
                    <a:pt x="62" y="35"/>
                    <a:pt x="62" y="35"/>
                  </a:cubicBezTo>
                  <a:cubicBezTo>
                    <a:pt x="65" y="35"/>
                    <a:pt x="67" y="32"/>
                    <a:pt x="67" y="3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7"/>
                    <a:pt x="65" y="15"/>
                    <a:pt x="64" y="1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57">
              <a:extLst>
                <a:ext uri="{FF2B5EF4-FFF2-40B4-BE49-F238E27FC236}">
                  <a16:creationId xmlns:a16="http://schemas.microsoft.com/office/drawing/2014/main" id="{34852179-BDAA-454B-B5EE-FDCC5FA563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9197" y="4022921"/>
              <a:ext cx="170631" cy="55613"/>
            </a:xfrm>
            <a:custGeom>
              <a:avLst/>
              <a:gdLst>
                <a:gd name="T0" fmla="*/ 56 w 57"/>
                <a:gd name="T1" fmla="*/ 2 h 19"/>
                <a:gd name="T2" fmla="*/ 42 w 57"/>
                <a:gd name="T3" fmla="*/ 1 h 19"/>
                <a:gd name="T4" fmla="*/ 28 w 57"/>
                <a:gd name="T5" fmla="*/ 4 h 19"/>
                <a:gd name="T6" fmla="*/ 15 w 57"/>
                <a:gd name="T7" fmla="*/ 1 h 19"/>
                <a:gd name="T8" fmla="*/ 0 w 57"/>
                <a:gd name="T9" fmla="*/ 2 h 19"/>
                <a:gd name="T10" fmla="*/ 0 w 57"/>
                <a:gd name="T11" fmla="*/ 4 h 19"/>
                <a:gd name="T12" fmla="*/ 2 w 57"/>
                <a:gd name="T13" fmla="*/ 6 h 19"/>
                <a:gd name="T14" fmla="*/ 3 w 57"/>
                <a:gd name="T15" fmla="*/ 10 h 19"/>
                <a:gd name="T16" fmla="*/ 17 w 57"/>
                <a:gd name="T17" fmla="*/ 18 h 19"/>
                <a:gd name="T18" fmla="*/ 26 w 57"/>
                <a:gd name="T19" fmla="*/ 8 h 19"/>
                <a:gd name="T20" fmla="*/ 28 w 57"/>
                <a:gd name="T21" fmla="*/ 7 h 19"/>
                <a:gd name="T22" fmla="*/ 30 w 57"/>
                <a:gd name="T23" fmla="*/ 8 h 19"/>
                <a:gd name="T24" fmla="*/ 40 w 57"/>
                <a:gd name="T25" fmla="*/ 18 h 19"/>
                <a:gd name="T26" fmla="*/ 53 w 57"/>
                <a:gd name="T27" fmla="*/ 10 h 19"/>
                <a:gd name="T28" fmla="*/ 55 w 57"/>
                <a:gd name="T29" fmla="*/ 6 h 19"/>
                <a:gd name="T30" fmla="*/ 56 w 57"/>
                <a:gd name="T31" fmla="*/ 4 h 19"/>
                <a:gd name="T32" fmla="*/ 56 w 57"/>
                <a:gd name="T33" fmla="*/ 2 h 19"/>
                <a:gd name="T34" fmla="*/ 21 w 57"/>
                <a:gd name="T35" fmla="*/ 14 h 19"/>
                <a:gd name="T36" fmla="*/ 11 w 57"/>
                <a:gd name="T37" fmla="*/ 16 h 19"/>
                <a:gd name="T38" fmla="*/ 5 w 57"/>
                <a:gd name="T39" fmla="*/ 7 h 19"/>
                <a:gd name="T40" fmla="*/ 15 w 57"/>
                <a:gd name="T41" fmla="*/ 2 h 19"/>
                <a:gd name="T42" fmla="*/ 22 w 57"/>
                <a:gd name="T43" fmla="*/ 4 h 19"/>
                <a:gd name="T44" fmla="*/ 21 w 57"/>
                <a:gd name="T45" fmla="*/ 14 h 19"/>
                <a:gd name="T46" fmla="*/ 45 w 57"/>
                <a:gd name="T47" fmla="*/ 16 h 19"/>
                <a:gd name="T48" fmla="*/ 35 w 57"/>
                <a:gd name="T49" fmla="*/ 14 h 19"/>
                <a:gd name="T50" fmla="*/ 35 w 57"/>
                <a:gd name="T51" fmla="*/ 4 h 19"/>
                <a:gd name="T52" fmla="*/ 42 w 57"/>
                <a:gd name="T53" fmla="*/ 2 h 19"/>
                <a:gd name="T54" fmla="*/ 52 w 57"/>
                <a:gd name="T55" fmla="*/ 7 h 19"/>
                <a:gd name="T56" fmla="*/ 45 w 57"/>
                <a:gd name="T5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19">
                  <a:moveTo>
                    <a:pt x="56" y="2"/>
                  </a:moveTo>
                  <a:cubicBezTo>
                    <a:pt x="56" y="2"/>
                    <a:pt x="48" y="0"/>
                    <a:pt x="42" y="1"/>
                  </a:cubicBezTo>
                  <a:cubicBezTo>
                    <a:pt x="36" y="2"/>
                    <a:pt x="31" y="4"/>
                    <a:pt x="28" y="4"/>
                  </a:cubicBezTo>
                  <a:cubicBezTo>
                    <a:pt x="26" y="4"/>
                    <a:pt x="21" y="2"/>
                    <a:pt x="15" y="1"/>
                  </a:cubicBezTo>
                  <a:cubicBezTo>
                    <a:pt x="8" y="0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5"/>
                    <a:pt x="2" y="6"/>
                  </a:cubicBezTo>
                  <a:cubicBezTo>
                    <a:pt x="3" y="6"/>
                    <a:pt x="3" y="10"/>
                    <a:pt x="3" y="10"/>
                  </a:cubicBezTo>
                  <a:cubicBezTo>
                    <a:pt x="5" y="17"/>
                    <a:pt x="10" y="19"/>
                    <a:pt x="17" y="18"/>
                  </a:cubicBezTo>
                  <a:cubicBezTo>
                    <a:pt x="24" y="17"/>
                    <a:pt x="25" y="9"/>
                    <a:pt x="26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30" y="7"/>
                    <a:pt x="30" y="8"/>
                  </a:cubicBezTo>
                  <a:cubicBezTo>
                    <a:pt x="31" y="9"/>
                    <a:pt x="33" y="17"/>
                    <a:pt x="40" y="18"/>
                  </a:cubicBezTo>
                  <a:cubicBezTo>
                    <a:pt x="47" y="19"/>
                    <a:pt x="52" y="17"/>
                    <a:pt x="53" y="10"/>
                  </a:cubicBezTo>
                  <a:cubicBezTo>
                    <a:pt x="53" y="10"/>
                    <a:pt x="53" y="6"/>
                    <a:pt x="55" y="6"/>
                  </a:cubicBezTo>
                  <a:cubicBezTo>
                    <a:pt x="56" y="5"/>
                    <a:pt x="56" y="5"/>
                    <a:pt x="56" y="4"/>
                  </a:cubicBezTo>
                  <a:cubicBezTo>
                    <a:pt x="56" y="3"/>
                    <a:pt x="57" y="2"/>
                    <a:pt x="56" y="2"/>
                  </a:cubicBezTo>
                  <a:close/>
                  <a:moveTo>
                    <a:pt x="21" y="14"/>
                  </a:moveTo>
                  <a:cubicBezTo>
                    <a:pt x="19" y="16"/>
                    <a:pt x="16" y="17"/>
                    <a:pt x="11" y="16"/>
                  </a:cubicBezTo>
                  <a:cubicBezTo>
                    <a:pt x="6" y="16"/>
                    <a:pt x="5" y="12"/>
                    <a:pt x="5" y="7"/>
                  </a:cubicBezTo>
                  <a:cubicBezTo>
                    <a:pt x="5" y="1"/>
                    <a:pt x="15" y="2"/>
                    <a:pt x="15" y="2"/>
                  </a:cubicBezTo>
                  <a:cubicBezTo>
                    <a:pt x="19" y="3"/>
                    <a:pt x="19" y="3"/>
                    <a:pt x="22" y="4"/>
                  </a:cubicBezTo>
                  <a:cubicBezTo>
                    <a:pt x="25" y="5"/>
                    <a:pt x="23" y="11"/>
                    <a:pt x="21" y="14"/>
                  </a:cubicBezTo>
                  <a:close/>
                  <a:moveTo>
                    <a:pt x="45" y="16"/>
                  </a:moveTo>
                  <a:cubicBezTo>
                    <a:pt x="41" y="17"/>
                    <a:pt x="37" y="16"/>
                    <a:pt x="35" y="14"/>
                  </a:cubicBezTo>
                  <a:cubicBezTo>
                    <a:pt x="33" y="11"/>
                    <a:pt x="31" y="5"/>
                    <a:pt x="35" y="4"/>
                  </a:cubicBezTo>
                  <a:cubicBezTo>
                    <a:pt x="38" y="3"/>
                    <a:pt x="38" y="3"/>
                    <a:pt x="42" y="2"/>
                  </a:cubicBezTo>
                  <a:cubicBezTo>
                    <a:pt x="42" y="2"/>
                    <a:pt x="52" y="1"/>
                    <a:pt x="52" y="7"/>
                  </a:cubicBezTo>
                  <a:cubicBezTo>
                    <a:pt x="52" y="12"/>
                    <a:pt x="50" y="16"/>
                    <a:pt x="45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Oval 658">
              <a:extLst>
                <a:ext uri="{FF2B5EF4-FFF2-40B4-BE49-F238E27FC236}">
                  <a16:creationId xmlns:a16="http://schemas.microsoft.com/office/drawing/2014/main" id="{171F14FA-447D-455F-81A0-3EF4F963F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988" y="4027976"/>
              <a:ext cx="5056" cy="6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Oval 659">
              <a:extLst>
                <a:ext uri="{FF2B5EF4-FFF2-40B4-BE49-F238E27FC236}">
                  <a16:creationId xmlns:a16="http://schemas.microsoft.com/office/drawing/2014/main" id="{EF56E306-1B15-4D76-A802-595735D3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980" y="4027976"/>
              <a:ext cx="2528" cy="6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82">
              <a:extLst>
                <a:ext uri="{FF2B5EF4-FFF2-40B4-BE49-F238E27FC236}">
                  <a16:creationId xmlns:a16="http://schemas.microsoft.com/office/drawing/2014/main" id="{3FB52868-58BD-4293-B88D-D31EDC90E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376" y="379794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85">
              <a:extLst>
                <a:ext uri="{FF2B5EF4-FFF2-40B4-BE49-F238E27FC236}">
                  <a16:creationId xmlns:a16="http://schemas.microsoft.com/office/drawing/2014/main" id="{E9199163-F3DA-4DFF-AEF9-9F2AAAC7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376" y="3792885"/>
              <a:ext cx="0" cy="252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D6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7BFA9EF-F6CB-41CB-BB78-F4A9C77D404C}"/>
              </a:ext>
            </a:extLst>
          </p:cNvPr>
          <p:cNvGrpSpPr/>
          <p:nvPr/>
        </p:nvGrpSpPr>
        <p:grpSpPr>
          <a:xfrm>
            <a:off x="8595892" y="5887776"/>
            <a:ext cx="88205" cy="151713"/>
            <a:chOff x="10436729" y="3445970"/>
            <a:chExt cx="257439" cy="442795"/>
          </a:xfrm>
        </p:grpSpPr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B552A73D-205E-4CDB-937D-5CC96210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729" y="3445970"/>
              <a:ext cx="257439" cy="442795"/>
            </a:xfrm>
            <a:custGeom>
              <a:avLst/>
              <a:gdLst>
                <a:gd name="T0" fmla="*/ 93 w 93"/>
                <a:gd name="T1" fmla="*/ 153 h 159"/>
                <a:gd name="T2" fmla="*/ 87 w 93"/>
                <a:gd name="T3" fmla="*/ 159 h 159"/>
                <a:gd name="T4" fmla="*/ 6 w 93"/>
                <a:gd name="T5" fmla="*/ 159 h 159"/>
                <a:gd name="T6" fmla="*/ 0 w 93"/>
                <a:gd name="T7" fmla="*/ 153 h 159"/>
                <a:gd name="T8" fmla="*/ 0 w 93"/>
                <a:gd name="T9" fmla="*/ 7 h 159"/>
                <a:gd name="T10" fmla="*/ 6 w 93"/>
                <a:gd name="T11" fmla="*/ 0 h 159"/>
                <a:gd name="T12" fmla="*/ 87 w 93"/>
                <a:gd name="T13" fmla="*/ 0 h 159"/>
                <a:gd name="T14" fmla="*/ 93 w 93"/>
                <a:gd name="T15" fmla="*/ 7 h 159"/>
                <a:gd name="T16" fmla="*/ 93 w 93"/>
                <a:gd name="T17" fmla="*/ 153 h 159"/>
                <a:gd name="T18" fmla="*/ 93 w 93"/>
                <a:gd name="T19" fmla="*/ 15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59">
                  <a:moveTo>
                    <a:pt x="93" y="153"/>
                  </a:moveTo>
                  <a:cubicBezTo>
                    <a:pt x="93" y="156"/>
                    <a:pt x="90" y="159"/>
                    <a:pt x="87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3" y="159"/>
                    <a:pt x="0" y="156"/>
                    <a:pt x="0" y="15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0" y="0"/>
                    <a:pt x="93" y="3"/>
                    <a:pt x="93" y="7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39">
              <a:extLst>
                <a:ext uri="{FF2B5EF4-FFF2-40B4-BE49-F238E27FC236}">
                  <a16:creationId xmlns:a16="http://schemas.microsoft.com/office/drawing/2014/main" id="{48C97DE8-FC26-44EF-B98C-B6FB5CD5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443" y="3473773"/>
              <a:ext cx="208010" cy="344969"/>
            </a:xfrm>
            <a:custGeom>
              <a:avLst/>
              <a:gdLst>
                <a:gd name="T0" fmla="*/ 0 w 202"/>
                <a:gd name="T1" fmla="*/ 0 h 335"/>
                <a:gd name="T2" fmla="*/ 202 w 202"/>
                <a:gd name="T3" fmla="*/ 0 h 335"/>
                <a:gd name="T4" fmla="*/ 202 w 202"/>
                <a:gd name="T5" fmla="*/ 335 h 335"/>
                <a:gd name="T6" fmla="*/ 0 w 202"/>
                <a:gd name="T7" fmla="*/ 335 h 335"/>
                <a:gd name="T8" fmla="*/ 0 w 202"/>
                <a:gd name="T9" fmla="*/ 0 h 335"/>
                <a:gd name="T10" fmla="*/ 0 w 202"/>
                <a:gd name="T1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35">
                  <a:moveTo>
                    <a:pt x="0" y="0"/>
                  </a:moveTo>
                  <a:lnTo>
                    <a:pt x="202" y="0"/>
                  </a:lnTo>
                  <a:lnTo>
                    <a:pt x="202" y="335"/>
                  </a:lnTo>
                  <a:lnTo>
                    <a:pt x="0" y="3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8F77AFB-03A4-4964-B549-54F612D5B510}"/>
              </a:ext>
            </a:extLst>
          </p:cNvPr>
          <p:cNvGrpSpPr/>
          <p:nvPr/>
        </p:nvGrpSpPr>
        <p:grpSpPr>
          <a:xfrm>
            <a:off x="10126316" y="5563763"/>
            <a:ext cx="497664" cy="855981"/>
            <a:chOff x="10338712" y="5089668"/>
            <a:chExt cx="515205" cy="88615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CCC17D8-11B7-454B-BF4D-F9DE7E037214}"/>
                </a:ext>
              </a:extLst>
            </p:cNvPr>
            <p:cNvGrpSpPr/>
            <p:nvPr/>
          </p:nvGrpSpPr>
          <p:grpSpPr>
            <a:xfrm>
              <a:off x="10338712" y="5089668"/>
              <a:ext cx="515205" cy="886151"/>
              <a:chOff x="6416654" y="4806210"/>
              <a:chExt cx="515205" cy="886151"/>
            </a:xfrm>
          </p:grpSpPr>
          <p:sp>
            <p:nvSpPr>
              <p:cNvPr id="192" name="Freeform 38">
                <a:extLst>
                  <a:ext uri="{FF2B5EF4-FFF2-40B4-BE49-F238E27FC236}">
                    <a16:creationId xmlns:a16="http://schemas.microsoft.com/office/drawing/2014/main" id="{DC71560D-AD9A-465F-AAC5-64935ADEB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54" y="4806210"/>
                <a:ext cx="515205" cy="886151"/>
              </a:xfrm>
              <a:custGeom>
                <a:avLst/>
                <a:gdLst>
                  <a:gd name="T0" fmla="*/ 93 w 93"/>
                  <a:gd name="T1" fmla="*/ 153 h 159"/>
                  <a:gd name="T2" fmla="*/ 87 w 93"/>
                  <a:gd name="T3" fmla="*/ 159 h 159"/>
                  <a:gd name="T4" fmla="*/ 6 w 93"/>
                  <a:gd name="T5" fmla="*/ 159 h 159"/>
                  <a:gd name="T6" fmla="*/ 0 w 93"/>
                  <a:gd name="T7" fmla="*/ 153 h 159"/>
                  <a:gd name="T8" fmla="*/ 0 w 93"/>
                  <a:gd name="T9" fmla="*/ 7 h 159"/>
                  <a:gd name="T10" fmla="*/ 6 w 93"/>
                  <a:gd name="T11" fmla="*/ 0 h 159"/>
                  <a:gd name="T12" fmla="*/ 87 w 93"/>
                  <a:gd name="T13" fmla="*/ 0 h 159"/>
                  <a:gd name="T14" fmla="*/ 93 w 93"/>
                  <a:gd name="T15" fmla="*/ 7 h 159"/>
                  <a:gd name="T16" fmla="*/ 93 w 93"/>
                  <a:gd name="T17" fmla="*/ 153 h 159"/>
                  <a:gd name="T18" fmla="*/ 93 w 93"/>
                  <a:gd name="T19" fmla="*/ 15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59">
                    <a:moveTo>
                      <a:pt x="93" y="153"/>
                    </a:moveTo>
                    <a:cubicBezTo>
                      <a:pt x="93" y="156"/>
                      <a:pt x="90" y="159"/>
                      <a:pt x="87" y="159"/>
                    </a:cubicBezTo>
                    <a:cubicBezTo>
                      <a:pt x="6" y="159"/>
                      <a:pt x="6" y="159"/>
                      <a:pt x="6" y="159"/>
                    </a:cubicBezTo>
                    <a:cubicBezTo>
                      <a:pt x="3" y="159"/>
                      <a:pt x="0" y="156"/>
                      <a:pt x="0" y="15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153"/>
                      <a:pt x="93" y="153"/>
                      <a:pt x="93" y="153"/>
                    </a:cubicBezTo>
                    <a:cubicBezTo>
                      <a:pt x="93" y="153"/>
                      <a:pt x="93" y="153"/>
                      <a:pt x="93" y="153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39">
                <a:extLst>
                  <a:ext uri="{FF2B5EF4-FFF2-40B4-BE49-F238E27FC236}">
                    <a16:creationId xmlns:a16="http://schemas.microsoft.com/office/drawing/2014/main" id="{11017561-81DA-47EC-A9F7-EF6E886FE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113" y="4861852"/>
                <a:ext cx="416284" cy="690375"/>
              </a:xfrm>
              <a:custGeom>
                <a:avLst/>
                <a:gdLst>
                  <a:gd name="T0" fmla="*/ 0 w 202"/>
                  <a:gd name="T1" fmla="*/ 0 h 335"/>
                  <a:gd name="T2" fmla="*/ 202 w 202"/>
                  <a:gd name="T3" fmla="*/ 0 h 335"/>
                  <a:gd name="T4" fmla="*/ 202 w 202"/>
                  <a:gd name="T5" fmla="*/ 335 h 335"/>
                  <a:gd name="T6" fmla="*/ 0 w 202"/>
                  <a:gd name="T7" fmla="*/ 335 h 335"/>
                  <a:gd name="T8" fmla="*/ 0 w 202"/>
                  <a:gd name="T9" fmla="*/ 0 h 335"/>
                  <a:gd name="T10" fmla="*/ 0 w 202"/>
                  <a:gd name="T11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335">
                    <a:moveTo>
                      <a:pt x="0" y="0"/>
                    </a:moveTo>
                    <a:lnTo>
                      <a:pt x="202" y="0"/>
                    </a:lnTo>
                    <a:lnTo>
                      <a:pt x="202" y="335"/>
                    </a:lnTo>
                    <a:lnTo>
                      <a:pt x="0" y="3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BDBFC86D-C119-43FF-8135-F047DBB5B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3" b="4460"/>
            <a:stretch/>
          </p:blipFill>
          <p:spPr>
            <a:xfrm>
              <a:off x="10377234" y="5196122"/>
              <a:ext cx="394538" cy="434125"/>
            </a:xfrm>
            <a:prstGeom prst="rect">
              <a:avLst/>
            </a:prstGeom>
          </p:spPr>
        </p:pic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A4EA4AC-4929-4C59-8B6B-E93A7C8D0372}"/>
              </a:ext>
            </a:extLst>
          </p:cNvPr>
          <p:cNvGrpSpPr/>
          <p:nvPr/>
        </p:nvGrpSpPr>
        <p:grpSpPr>
          <a:xfrm>
            <a:off x="11192404" y="5636516"/>
            <a:ext cx="482715" cy="830268"/>
            <a:chOff x="10573591" y="4721486"/>
            <a:chExt cx="515205" cy="88615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C1BB2827-848C-4357-8A2A-F18BEFD7BCE6}"/>
                </a:ext>
              </a:extLst>
            </p:cNvPr>
            <p:cNvGrpSpPr/>
            <p:nvPr/>
          </p:nvGrpSpPr>
          <p:grpSpPr>
            <a:xfrm>
              <a:off x="10573591" y="4721486"/>
              <a:ext cx="515205" cy="886151"/>
              <a:chOff x="6416654" y="4806210"/>
              <a:chExt cx="515205" cy="886151"/>
            </a:xfrm>
          </p:grpSpPr>
          <p:sp>
            <p:nvSpPr>
              <p:cNvPr id="197" name="Freeform 38">
                <a:extLst>
                  <a:ext uri="{FF2B5EF4-FFF2-40B4-BE49-F238E27FC236}">
                    <a16:creationId xmlns:a16="http://schemas.microsoft.com/office/drawing/2014/main" id="{9F2F6D65-88ED-46B8-BFFE-1E3A6CA06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54" y="4806210"/>
                <a:ext cx="515205" cy="886151"/>
              </a:xfrm>
              <a:custGeom>
                <a:avLst/>
                <a:gdLst>
                  <a:gd name="T0" fmla="*/ 93 w 93"/>
                  <a:gd name="T1" fmla="*/ 153 h 159"/>
                  <a:gd name="T2" fmla="*/ 87 w 93"/>
                  <a:gd name="T3" fmla="*/ 159 h 159"/>
                  <a:gd name="T4" fmla="*/ 6 w 93"/>
                  <a:gd name="T5" fmla="*/ 159 h 159"/>
                  <a:gd name="T6" fmla="*/ 0 w 93"/>
                  <a:gd name="T7" fmla="*/ 153 h 159"/>
                  <a:gd name="T8" fmla="*/ 0 w 93"/>
                  <a:gd name="T9" fmla="*/ 7 h 159"/>
                  <a:gd name="T10" fmla="*/ 6 w 93"/>
                  <a:gd name="T11" fmla="*/ 0 h 159"/>
                  <a:gd name="T12" fmla="*/ 87 w 93"/>
                  <a:gd name="T13" fmla="*/ 0 h 159"/>
                  <a:gd name="T14" fmla="*/ 93 w 93"/>
                  <a:gd name="T15" fmla="*/ 7 h 159"/>
                  <a:gd name="T16" fmla="*/ 93 w 93"/>
                  <a:gd name="T17" fmla="*/ 153 h 159"/>
                  <a:gd name="T18" fmla="*/ 93 w 93"/>
                  <a:gd name="T19" fmla="*/ 15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59">
                    <a:moveTo>
                      <a:pt x="93" y="153"/>
                    </a:moveTo>
                    <a:cubicBezTo>
                      <a:pt x="93" y="156"/>
                      <a:pt x="90" y="159"/>
                      <a:pt x="87" y="159"/>
                    </a:cubicBezTo>
                    <a:cubicBezTo>
                      <a:pt x="6" y="159"/>
                      <a:pt x="6" y="159"/>
                      <a:pt x="6" y="159"/>
                    </a:cubicBezTo>
                    <a:cubicBezTo>
                      <a:pt x="3" y="159"/>
                      <a:pt x="0" y="156"/>
                      <a:pt x="0" y="15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90" y="0"/>
                      <a:pt x="93" y="3"/>
                      <a:pt x="93" y="7"/>
                    </a:cubicBezTo>
                    <a:cubicBezTo>
                      <a:pt x="93" y="153"/>
                      <a:pt x="93" y="153"/>
                      <a:pt x="93" y="153"/>
                    </a:cubicBezTo>
                    <a:cubicBezTo>
                      <a:pt x="93" y="153"/>
                      <a:pt x="93" y="153"/>
                      <a:pt x="93" y="15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39">
                <a:extLst>
                  <a:ext uri="{FF2B5EF4-FFF2-40B4-BE49-F238E27FC236}">
                    <a16:creationId xmlns:a16="http://schemas.microsoft.com/office/drawing/2014/main" id="{8ED52BDE-A409-49E1-8FCC-7B09FD0AE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113" y="4861852"/>
                <a:ext cx="416284" cy="690375"/>
              </a:xfrm>
              <a:custGeom>
                <a:avLst/>
                <a:gdLst>
                  <a:gd name="T0" fmla="*/ 0 w 202"/>
                  <a:gd name="T1" fmla="*/ 0 h 335"/>
                  <a:gd name="T2" fmla="*/ 202 w 202"/>
                  <a:gd name="T3" fmla="*/ 0 h 335"/>
                  <a:gd name="T4" fmla="*/ 202 w 202"/>
                  <a:gd name="T5" fmla="*/ 335 h 335"/>
                  <a:gd name="T6" fmla="*/ 0 w 202"/>
                  <a:gd name="T7" fmla="*/ 335 h 335"/>
                  <a:gd name="T8" fmla="*/ 0 w 202"/>
                  <a:gd name="T9" fmla="*/ 0 h 335"/>
                  <a:gd name="T10" fmla="*/ 0 w 202"/>
                  <a:gd name="T11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335">
                    <a:moveTo>
                      <a:pt x="0" y="0"/>
                    </a:moveTo>
                    <a:lnTo>
                      <a:pt x="202" y="0"/>
                    </a:lnTo>
                    <a:lnTo>
                      <a:pt x="202" y="335"/>
                    </a:lnTo>
                    <a:lnTo>
                      <a:pt x="0" y="3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556496C-2909-42BC-AC28-7D9AEA051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2993" y="4840264"/>
              <a:ext cx="336398" cy="336398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84896A-E01F-4B3D-A88B-8209F08311E7}"/>
              </a:ext>
            </a:extLst>
          </p:cNvPr>
          <p:cNvGrpSpPr/>
          <p:nvPr/>
        </p:nvGrpSpPr>
        <p:grpSpPr>
          <a:xfrm>
            <a:off x="10447487" y="5961678"/>
            <a:ext cx="975755" cy="616531"/>
            <a:chOff x="10944081" y="5157606"/>
            <a:chExt cx="1010147" cy="638261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4CD3F6B4-F2B6-4BA0-A6A6-F65C06E30521}"/>
                </a:ext>
              </a:extLst>
            </p:cNvPr>
            <p:cNvGrpSpPr/>
            <p:nvPr/>
          </p:nvGrpSpPr>
          <p:grpSpPr>
            <a:xfrm>
              <a:off x="10944081" y="5157606"/>
              <a:ext cx="1010147" cy="638261"/>
              <a:chOff x="9923939" y="904037"/>
              <a:chExt cx="724336" cy="457671"/>
            </a:xfrm>
          </p:grpSpPr>
          <p:sp>
            <p:nvSpPr>
              <p:cNvPr id="202" name="Freeform 32">
                <a:extLst>
                  <a:ext uri="{FF2B5EF4-FFF2-40B4-BE49-F238E27FC236}">
                    <a16:creationId xmlns:a16="http://schemas.microsoft.com/office/drawing/2014/main" id="{6594C05C-56E2-4DF0-B2E7-A3C1E2AEC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3939" y="904037"/>
                <a:ext cx="724336" cy="457671"/>
              </a:xfrm>
              <a:custGeom>
                <a:avLst/>
                <a:gdLst>
                  <a:gd name="T0" fmla="*/ 1 w 247"/>
                  <a:gd name="T1" fmla="*/ 140 h 156"/>
                  <a:gd name="T2" fmla="*/ 19 w 247"/>
                  <a:gd name="T3" fmla="*/ 48 h 156"/>
                  <a:gd name="T4" fmla="*/ 19 w 247"/>
                  <a:gd name="T5" fmla="*/ 10 h 156"/>
                  <a:gd name="T6" fmla="*/ 29 w 247"/>
                  <a:gd name="T7" fmla="*/ 0 h 156"/>
                  <a:gd name="T8" fmla="*/ 91 w 247"/>
                  <a:gd name="T9" fmla="*/ 0 h 156"/>
                  <a:gd name="T10" fmla="*/ 124 w 247"/>
                  <a:gd name="T11" fmla="*/ 0 h 156"/>
                  <a:gd name="T12" fmla="*/ 236 w 247"/>
                  <a:gd name="T13" fmla="*/ 0 h 156"/>
                  <a:gd name="T14" fmla="*/ 247 w 247"/>
                  <a:gd name="T15" fmla="*/ 10 h 156"/>
                  <a:gd name="T16" fmla="*/ 247 w 247"/>
                  <a:gd name="T17" fmla="*/ 146 h 156"/>
                  <a:gd name="T18" fmla="*/ 236 w 247"/>
                  <a:gd name="T19" fmla="*/ 156 h 156"/>
                  <a:gd name="T20" fmla="*/ 29 w 247"/>
                  <a:gd name="T21" fmla="*/ 156 h 156"/>
                  <a:gd name="T22" fmla="*/ 19 w 247"/>
                  <a:gd name="T23" fmla="*/ 146 h 156"/>
                  <a:gd name="T24" fmla="*/ 19 w 247"/>
                  <a:gd name="T25" fmla="*/ 146 h 156"/>
                  <a:gd name="T26" fmla="*/ 4 w 247"/>
                  <a:gd name="T27" fmla="*/ 146 h 156"/>
                  <a:gd name="T28" fmla="*/ 0 w 247"/>
                  <a:gd name="T29" fmla="*/ 141 h 156"/>
                  <a:gd name="T30" fmla="*/ 1 w 247"/>
                  <a:gd name="T31" fmla="*/ 14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7" h="156">
                    <a:moveTo>
                      <a:pt x="1" y="140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"/>
                      <a:pt x="23" y="0"/>
                      <a:pt x="29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42" y="0"/>
                      <a:pt x="247" y="5"/>
                      <a:pt x="247" y="10"/>
                    </a:cubicBezTo>
                    <a:cubicBezTo>
                      <a:pt x="247" y="146"/>
                      <a:pt x="247" y="146"/>
                      <a:pt x="247" y="146"/>
                    </a:cubicBezTo>
                    <a:cubicBezTo>
                      <a:pt x="247" y="152"/>
                      <a:pt x="242" y="156"/>
                      <a:pt x="236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3" y="156"/>
                      <a:pt x="19" y="152"/>
                      <a:pt x="19" y="146"/>
                    </a:cubicBezTo>
                    <a:cubicBezTo>
                      <a:pt x="19" y="146"/>
                      <a:pt x="19" y="146"/>
                      <a:pt x="19" y="146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2" y="146"/>
                      <a:pt x="0" y="144"/>
                      <a:pt x="0" y="141"/>
                    </a:cubicBezTo>
                    <a:cubicBezTo>
                      <a:pt x="0" y="141"/>
                      <a:pt x="0" y="140"/>
                      <a:pt x="1" y="140"/>
                    </a:cubicBez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Rectangle 33">
                <a:extLst>
                  <a:ext uri="{FF2B5EF4-FFF2-40B4-BE49-F238E27FC236}">
                    <a16:creationId xmlns:a16="http://schemas.microsoft.com/office/drawing/2014/main" id="{4EF35D79-2A0E-4786-8B9C-3ECB443F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0730" y="948688"/>
                <a:ext cx="582942" cy="368370"/>
              </a:xfrm>
              <a:prstGeom prst="rect">
                <a:avLst/>
              </a:pr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65B55060-4697-4FD7-B0B0-8EFAEC67E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3" b="4460"/>
            <a:stretch/>
          </p:blipFill>
          <p:spPr>
            <a:xfrm>
              <a:off x="11193142" y="5171513"/>
              <a:ext cx="554780" cy="610446"/>
            </a:xfrm>
            <a:prstGeom prst="rect">
              <a:avLst/>
            </a:prstGeom>
          </p:spPr>
        </p:pic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927659" y="2432628"/>
            <a:ext cx="10423427" cy="107588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r>
              <a:rPr lang="en-US" sz="5290" b="1" dirty="0">
                <a:solidFill>
                  <a:srgbClr val="B83C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Design and Deploy ARM Templates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2AC15991-FCFC-45ED-9205-BAC90DB7FAC6}"/>
              </a:ext>
            </a:extLst>
          </p:cNvPr>
          <p:cNvGrpSpPr/>
          <p:nvPr/>
        </p:nvGrpSpPr>
        <p:grpSpPr>
          <a:xfrm>
            <a:off x="9051502" y="5838349"/>
            <a:ext cx="1193431" cy="732694"/>
            <a:chOff x="9569763" y="4967623"/>
            <a:chExt cx="1374321" cy="843750"/>
          </a:xfrm>
        </p:grpSpPr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E252C0BA-4425-455D-BA66-FAAD83A4D54F}"/>
                </a:ext>
              </a:extLst>
            </p:cNvPr>
            <p:cNvGrpSpPr/>
            <p:nvPr/>
          </p:nvGrpSpPr>
          <p:grpSpPr>
            <a:xfrm>
              <a:off x="9569763" y="5074261"/>
              <a:ext cx="1374321" cy="737112"/>
              <a:chOff x="5728342" y="5129758"/>
              <a:chExt cx="1048955" cy="562603"/>
            </a:xfrm>
          </p:grpSpPr>
          <p:sp>
            <p:nvSpPr>
              <p:cNvPr id="303" name="Freeform 63">
                <a:extLst>
                  <a:ext uri="{FF2B5EF4-FFF2-40B4-BE49-F238E27FC236}">
                    <a16:creationId xmlns:a16="http://schemas.microsoft.com/office/drawing/2014/main" id="{5B170AF6-B6C3-4715-BE01-25CAFF98B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267" y="5152427"/>
                <a:ext cx="715103" cy="449259"/>
              </a:xfrm>
              <a:custGeom>
                <a:avLst/>
                <a:gdLst>
                  <a:gd name="T0" fmla="*/ 0 w 347"/>
                  <a:gd name="T1" fmla="*/ 0 h 218"/>
                  <a:gd name="T2" fmla="*/ 347 w 347"/>
                  <a:gd name="T3" fmla="*/ 0 h 218"/>
                  <a:gd name="T4" fmla="*/ 347 w 347"/>
                  <a:gd name="T5" fmla="*/ 218 h 218"/>
                  <a:gd name="T6" fmla="*/ 0 w 347"/>
                  <a:gd name="T7" fmla="*/ 218 h 218"/>
                  <a:gd name="T8" fmla="*/ 0 w 347"/>
                  <a:gd name="T9" fmla="*/ 0 h 218"/>
                  <a:gd name="T10" fmla="*/ 0 w 347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218">
                    <a:moveTo>
                      <a:pt x="0" y="0"/>
                    </a:moveTo>
                    <a:lnTo>
                      <a:pt x="347" y="0"/>
                    </a:lnTo>
                    <a:lnTo>
                      <a:pt x="347" y="218"/>
                    </a:lnTo>
                    <a:lnTo>
                      <a:pt x="0" y="2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64">
                <a:extLst>
                  <a:ext uri="{FF2B5EF4-FFF2-40B4-BE49-F238E27FC236}">
                    <a16:creationId xmlns:a16="http://schemas.microsoft.com/office/drawing/2014/main" id="{0EC1614B-8497-460C-86B4-C8E2F196E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8342" y="5129758"/>
                <a:ext cx="1048955" cy="562603"/>
              </a:xfrm>
              <a:custGeom>
                <a:avLst/>
                <a:gdLst>
                  <a:gd name="T0" fmla="*/ 160 w 189"/>
                  <a:gd name="T1" fmla="*/ 90 h 101"/>
                  <a:gd name="T2" fmla="*/ 165 w 189"/>
                  <a:gd name="T3" fmla="*/ 85 h 101"/>
                  <a:gd name="T4" fmla="*/ 165 w 189"/>
                  <a:gd name="T5" fmla="*/ 4 h 101"/>
                  <a:gd name="T6" fmla="*/ 160 w 189"/>
                  <a:gd name="T7" fmla="*/ 0 h 101"/>
                  <a:gd name="T8" fmla="*/ 29 w 189"/>
                  <a:gd name="T9" fmla="*/ 0 h 101"/>
                  <a:gd name="T10" fmla="*/ 24 w 189"/>
                  <a:gd name="T11" fmla="*/ 4 h 101"/>
                  <a:gd name="T12" fmla="*/ 24 w 189"/>
                  <a:gd name="T13" fmla="*/ 85 h 101"/>
                  <a:gd name="T14" fmla="*/ 29 w 189"/>
                  <a:gd name="T15" fmla="*/ 90 h 101"/>
                  <a:gd name="T16" fmla="*/ 0 w 189"/>
                  <a:gd name="T17" fmla="*/ 90 h 101"/>
                  <a:gd name="T18" fmla="*/ 0 w 189"/>
                  <a:gd name="T19" fmla="*/ 93 h 101"/>
                  <a:gd name="T20" fmla="*/ 0 w 189"/>
                  <a:gd name="T21" fmla="*/ 97 h 101"/>
                  <a:gd name="T22" fmla="*/ 0 w 189"/>
                  <a:gd name="T23" fmla="*/ 97 h 101"/>
                  <a:gd name="T24" fmla="*/ 0 w 189"/>
                  <a:gd name="T25" fmla="*/ 97 h 101"/>
                  <a:gd name="T26" fmla="*/ 0 w 189"/>
                  <a:gd name="T27" fmla="*/ 98 h 101"/>
                  <a:gd name="T28" fmla="*/ 0 w 189"/>
                  <a:gd name="T29" fmla="*/ 98 h 101"/>
                  <a:gd name="T30" fmla="*/ 4 w 189"/>
                  <a:gd name="T31" fmla="*/ 101 h 101"/>
                  <a:gd name="T32" fmla="*/ 185 w 189"/>
                  <a:gd name="T33" fmla="*/ 101 h 101"/>
                  <a:gd name="T34" fmla="*/ 189 w 189"/>
                  <a:gd name="T35" fmla="*/ 98 h 101"/>
                  <a:gd name="T36" fmla="*/ 189 w 189"/>
                  <a:gd name="T37" fmla="*/ 98 h 101"/>
                  <a:gd name="T38" fmla="*/ 189 w 189"/>
                  <a:gd name="T39" fmla="*/ 93 h 101"/>
                  <a:gd name="T40" fmla="*/ 189 w 189"/>
                  <a:gd name="T41" fmla="*/ 90 h 101"/>
                  <a:gd name="T42" fmla="*/ 160 w 189"/>
                  <a:gd name="T43" fmla="*/ 90 h 101"/>
                  <a:gd name="T44" fmla="*/ 30 w 189"/>
                  <a:gd name="T45" fmla="*/ 5 h 101"/>
                  <a:gd name="T46" fmla="*/ 159 w 189"/>
                  <a:gd name="T47" fmla="*/ 5 h 101"/>
                  <a:gd name="T48" fmla="*/ 159 w 189"/>
                  <a:gd name="T49" fmla="*/ 84 h 101"/>
                  <a:gd name="T50" fmla="*/ 30 w 189"/>
                  <a:gd name="T51" fmla="*/ 84 h 101"/>
                  <a:gd name="T52" fmla="*/ 30 w 189"/>
                  <a:gd name="T53" fmla="*/ 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01">
                    <a:moveTo>
                      <a:pt x="160" y="90"/>
                    </a:moveTo>
                    <a:cubicBezTo>
                      <a:pt x="163" y="90"/>
                      <a:pt x="165" y="88"/>
                      <a:pt x="165" y="85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1"/>
                      <a:pt x="163" y="0"/>
                      <a:pt x="16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6" y="0"/>
                      <a:pt x="24" y="1"/>
                      <a:pt x="24" y="4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88"/>
                      <a:pt x="26" y="90"/>
                      <a:pt x="29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2" y="101"/>
                      <a:pt x="4" y="101"/>
                    </a:cubicBezTo>
                    <a:cubicBezTo>
                      <a:pt x="185" y="101"/>
                      <a:pt x="185" y="101"/>
                      <a:pt x="185" y="101"/>
                    </a:cubicBezTo>
                    <a:cubicBezTo>
                      <a:pt x="187" y="101"/>
                      <a:pt x="188" y="100"/>
                      <a:pt x="189" y="98"/>
                    </a:cubicBezTo>
                    <a:cubicBezTo>
                      <a:pt x="189" y="98"/>
                      <a:pt x="189" y="98"/>
                      <a:pt x="189" y="98"/>
                    </a:cubicBezTo>
                    <a:cubicBezTo>
                      <a:pt x="189" y="93"/>
                      <a:pt x="189" y="93"/>
                      <a:pt x="189" y="93"/>
                    </a:cubicBezTo>
                    <a:cubicBezTo>
                      <a:pt x="189" y="90"/>
                      <a:pt x="189" y="90"/>
                      <a:pt x="189" y="90"/>
                    </a:cubicBezTo>
                    <a:lnTo>
                      <a:pt x="160" y="90"/>
                    </a:lnTo>
                    <a:close/>
                    <a:moveTo>
                      <a:pt x="30" y="5"/>
                    </a:moveTo>
                    <a:cubicBezTo>
                      <a:pt x="159" y="5"/>
                      <a:pt x="159" y="5"/>
                      <a:pt x="159" y="5"/>
                    </a:cubicBezTo>
                    <a:cubicBezTo>
                      <a:pt x="159" y="84"/>
                      <a:pt x="159" y="84"/>
                      <a:pt x="159" y="84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2BEEEFF7-8B07-4180-AE6F-221E6585F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677" y="4967623"/>
              <a:ext cx="1121621" cy="840302"/>
            </a:xfrm>
            <a:prstGeom prst="rect">
              <a:avLst/>
            </a:prstGeom>
          </p:spPr>
        </p:pic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DE6417F-7EA0-40B5-BBFC-0B3D199587E2}"/>
              </a:ext>
            </a:extLst>
          </p:cNvPr>
          <p:cNvGrpSpPr/>
          <p:nvPr/>
        </p:nvGrpSpPr>
        <p:grpSpPr>
          <a:xfrm>
            <a:off x="-475725" y="4983329"/>
            <a:ext cx="4010561" cy="1616730"/>
            <a:chOff x="4092791" y="3635676"/>
            <a:chExt cx="8355063" cy="3368075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F21BAAD6-3A82-4D41-A07F-1429473CC355}"/>
                </a:ext>
              </a:extLst>
            </p:cNvPr>
            <p:cNvGrpSpPr/>
            <p:nvPr/>
          </p:nvGrpSpPr>
          <p:grpSpPr>
            <a:xfrm>
              <a:off x="4092791" y="3635676"/>
              <a:ext cx="8355063" cy="3368075"/>
              <a:chOff x="3324709" y="3101831"/>
              <a:chExt cx="8935445" cy="3602037"/>
            </a:xfrm>
          </p:grpSpPr>
          <p:sp>
            <p:nvSpPr>
              <p:cNvPr id="312" name="Rectangle 12">
                <a:extLst>
                  <a:ext uri="{FF2B5EF4-FFF2-40B4-BE49-F238E27FC236}">
                    <a16:creationId xmlns:a16="http://schemas.microsoft.com/office/drawing/2014/main" id="{F01033B6-66D9-4F7B-8280-9E960AB64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5400" y="5682395"/>
                <a:ext cx="475302" cy="9518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AutoShape 4">
                <a:extLst>
                  <a:ext uri="{FF2B5EF4-FFF2-40B4-BE49-F238E27FC236}">
                    <a16:creationId xmlns:a16="http://schemas.microsoft.com/office/drawing/2014/main" id="{C0575415-98EB-4811-8827-CDD00EF79FA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24709" y="3101831"/>
                <a:ext cx="8935445" cy="3602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Rectangle 6">
                <a:extLst>
                  <a:ext uri="{FF2B5EF4-FFF2-40B4-BE49-F238E27FC236}">
                    <a16:creationId xmlns:a16="http://schemas.microsoft.com/office/drawing/2014/main" id="{E157152F-1B75-49D5-8B5F-8010C3A56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883" y="5419696"/>
                <a:ext cx="245593" cy="121452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Rectangle 7">
                <a:extLst>
                  <a:ext uri="{FF2B5EF4-FFF2-40B4-BE49-F238E27FC236}">
                    <a16:creationId xmlns:a16="http://schemas.microsoft.com/office/drawing/2014/main" id="{59C28419-5A79-4467-B870-3E843D1DB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2151" y="4896741"/>
                <a:ext cx="245593" cy="1737482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Rectangle 8">
                <a:extLst>
                  <a:ext uri="{FF2B5EF4-FFF2-40B4-BE49-F238E27FC236}">
                    <a16:creationId xmlns:a16="http://schemas.microsoft.com/office/drawing/2014/main" id="{7A12B176-A19A-42A9-B0E5-087868F4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6391" y="5682395"/>
                <a:ext cx="475302" cy="9518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Rectangle 9">
                <a:extLst>
                  <a:ext uri="{FF2B5EF4-FFF2-40B4-BE49-F238E27FC236}">
                    <a16:creationId xmlns:a16="http://schemas.microsoft.com/office/drawing/2014/main" id="{B71A122C-9493-4DCC-A4AC-A18E007ED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9445" y="5235195"/>
                <a:ext cx="476525" cy="13990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Rectangle 10">
                <a:extLst>
                  <a:ext uri="{FF2B5EF4-FFF2-40B4-BE49-F238E27FC236}">
                    <a16:creationId xmlns:a16="http://schemas.microsoft.com/office/drawing/2014/main" id="{ACD4343B-9A08-4C62-9782-37FDCCFB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8205" y="5419696"/>
                <a:ext cx="245593" cy="12145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Rectangle 11">
                <a:extLst>
                  <a:ext uri="{FF2B5EF4-FFF2-40B4-BE49-F238E27FC236}">
                    <a16:creationId xmlns:a16="http://schemas.microsoft.com/office/drawing/2014/main" id="{36545D85-0253-4129-B752-1259323B9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5472" y="4896741"/>
                <a:ext cx="245593" cy="173748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Rectangle 12">
                <a:extLst>
                  <a:ext uri="{FF2B5EF4-FFF2-40B4-BE49-F238E27FC236}">
                    <a16:creationId xmlns:a16="http://schemas.microsoft.com/office/drawing/2014/main" id="{8B1BE4A1-E805-43A5-A82D-2207AF5E3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9713" y="5682395"/>
                <a:ext cx="475302" cy="9518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Rectangle 13">
                <a:extLst>
                  <a:ext uri="{FF2B5EF4-FFF2-40B4-BE49-F238E27FC236}">
                    <a16:creationId xmlns:a16="http://schemas.microsoft.com/office/drawing/2014/main" id="{19606AAF-2898-41B0-BB8E-CA2ACF1C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2766" y="5235195"/>
                <a:ext cx="476525" cy="139902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Rectangle 14">
                <a:extLst>
                  <a:ext uri="{FF2B5EF4-FFF2-40B4-BE49-F238E27FC236}">
                    <a16:creationId xmlns:a16="http://schemas.microsoft.com/office/drawing/2014/main" id="{762E2D4C-913E-4E0C-8B54-EB51655A0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8339" y="4985534"/>
                <a:ext cx="779545" cy="1656839"/>
              </a:xfrm>
              <a:prstGeom prst="rect">
                <a:avLst/>
              </a:pr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Rectangle 15">
                <a:extLst>
                  <a:ext uri="{FF2B5EF4-FFF2-40B4-BE49-F238E27FC236}">
                    <a16:creationId xmlns:a16="http://schemas.microsoft.com/office/drawing/2014/main" id="{1941FDC4-080C-473A-AACA-9792B70F7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5988" y="6504706"/>
                <a:ext cx="103858" cy="196720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Rectangle 16">
                <a:extLst>
                  <a:ext uri="{FF2B5EF4-FFF2-40B4-BE49-F238E27FC236}">
                    <a16:creationId xmlns:a16="http://schemas.microsoft.com/office/drawing/2014/main" id="{19DA83DB-901F-48DF-87E3-AFEC64F9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0041" y="6504706"/>
                <a:ext cx="103858" cy="196720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Rectangle 17">
                <a:extLst>
                  <a:ext uri="{FF2B5EF4-FFF2-40B4-BE49-F238E27FC236}">
                    <a16:creationId xmlns:a16="http://schemas.microsoft.com/office/drawing/2014/main" id="{5DD1C92C-97EB-4DBC-9C1E-5756AFE3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818021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Rectangle 18">
                <a:extLst>
                  <a:ext uri="{FF2B5EF4-FFF2-40B4-BE49-F238E27FC236}">
                    <a16:creationId xmlns:a16="http://schemas.microsoft.com/office/drawing/2014/main" id="{0DC0D2FB-B368-41D9-87A6-EC695E4B1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993969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Rectangle 19">
                <a:extLst>
                  <a:ext uri="{FF2B5EF4-FFF2-40B4-BE49-F238E27FC236}">
                    <a16:creationId xmlns:a16="http://schemas.microsoft.com/office/drawing/2014/main" id="{132E8267-70D3-48FC-9EF5-CAF9CA444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6167473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Rectangle 20">
                <a:extLst>
                  <a:ext uri="{FF2B5EF4-FFF2-40B4-BE49-F238E27FC236}">
                    <a16:creationId xmlns:a16="http://schemas.microsoft.com/office/drawing/2014/main" id="{7604F731-726B-455B-8662-8DB3328BC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6343420"/>
                <a:ext cx="626813" cy="100192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Rectangle 21">
                <a:extLst>
                  <a:ext uri="{FF2B5EF4-FFF2-40B4-BE49-F238E27FC236}">
                    <a16:creationId xmlns:a16="http://schemas.microsoft.com/office/drawing/2014/main" id="{2DD0DEB9-D762-42D6-976F-4D1992F62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468570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Rectangle 22">
                <a:extLst>
                  <a:ext uri="{FF2B5EF4-FFF2-40B4-BE49-F238E27FC236}">
                    <a16:creationId xmlns:a16="http://schemas.microsoft.com/office/drawing/2014/main" id="{3775D477-D66F-42F5-8A83-2DB409C0C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644518"/>
                <a:ext cx="626813" cy="97749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Rectangle 23">
                <a:extLst>
                  <a:ext uri="{FF2B5EF4-FFF2-40B4-BE49-F238E27FC236}">
                    <a16:creationId xmlns:a16="http://schemas.microsoft.com/office/drawing/2014/main" id="{D4AD1989-306B-48AD-B0F4-62D8B0E38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119119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Rectangle 24">
                <a:extLst>
                  <a:ext uri="{FF2B5EF4-FFF2-40B4-BE49-F238E27FC236}">
                    <a16:creationId xmlns:a16="http://schemas.microsoft.com/office/drawing/2014/main" id="{857828A8-8B08-4D0A-B285-4B3971499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537" y="5295066"/>
                <a:ext cx="626813" cy="10141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Rectangle 26">
                <a:extLst>
                  <a:ext uri="{FF2B5EF4-FFF2-40B4-BE49-F238E27FC236}">
                    <a16:creationId xmlns:a16="http://schemas.microsoft.com/office/drawing/2014/main" id="{CCA62D3E-7CF7-4E97-96D6-BB32BAF87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723" y="5044585"/>
                <a:ext cx="779544" cy="165684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Rectangle 27">
                <a:extLst>
                  <a:ext uri="{FF2B5EF4-FFF2-40B4-BE49-F238E27FC236}">
                    <a16:creationId xmlns:a16="http://schemas.microsoft.com/office/drawing/2014/main" id="{F30C9E18-EC53-487A-B821-D336EF55A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5373" y="6504706"/>
                <a:ext cx="103858" cy="19672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Rectangle 28">
                <a:extLst>
                  <a:ext uri="{FF2B5EF4-FFF2-40B4-BE49-F238E27FC236}">
                    <a16:creationId xmlns:a16="http://schemas.microsoft.com/office/drawing/2014/main" id="{F09E97CE-9EF1-45F1-B690-50B5CF284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425" y="6504706"/>
                <a:ext cx="103858" cy="196720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Rectangle 29">
                <a:extLst>
                  <a:ext uri="{FF2B5EF4-FFF2-40B4-BE49-F238E27FC236}">
                    <a16:creationId xmlns:a16="http://schemas.microsoft.com/office/drawing/2014/main" id="{06BD8F04-7EB7-4D12-AA5E-BD04DB395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818021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Rectangle 30">
                <a:extLst>
                  <a:ext uri="{FF2B5EF4-FFF2-40B4-BE49-F238E27FC236}">
                    <a16:creationId xmlns:a16="http://schemas.microsoft.com/office/drawing/2014/main" id="{01425619-0D78-4957-A176-8B129F879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993969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Rectangle 31">
                <a:extLst>
                  <a:ext uri="{FF2B5EF4-FFF2-40B4-BE49-F238E27FC236}">
                    <a16:creationId xmlns:a16="http://schemas.microsoft.com/office/drawing/2014/main" id="{D30B7EB4-44F4-41DE-B4B3-4FB1A06F8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6167473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Rectangle 32">
                <a:extLst>
                  <a:ext uri="{FF2B5EF4-FFF2-40B4-BE49-F238E27FC236}">
                    <a16:creationId xmlns:a16="http://schemas.microsoft.com/office/drawing/2014/main" id="{36E3A507-6106-407B-8D18-1E28685C4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6343420"/>
                <a:ext cx="625591" cy="100192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Rectangle 33">
                <a:extLst>
                  <a:ext uri="{FF2B5EF4-FFF2-40B4-BE49-F238E27FC236}">
                    <a16:creationId xmlns:a16="http://schemas.microsoft.com/office/drawing/2014/main" id="{5EA97884-E253-49D1-9E83-57118C8F9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468570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Rectangle 34">
                <a:extLst>
                  <a:ext uri="{FF2B5EF4-FFF2-40B4-BE49-F238E27FC236}">
                    <a16:creationId xmlns:a16="http://schemas.microsoft.com/office/drawing/2014/main" id="{44F1E031-3F79-4997-950B-650914DB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644518"/>
                <a:ext cx="625591" cy="97749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Rectangle 35">
                <a:extLst>
                  <a:ext uri="{FF2B5EF4-FFF2-40B4-BE49-F238E27FC236}">
                    <a16:creationId xmlns:a16="http://schemas.microsoft.com/office/drawing/2014/main" id="{53CB1CAB-5FB0-4761-A827-C9106319B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119119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Rectangle 36">
                <a:extLst>
                  <a:ext uri="{FF2B5EF4-FFF2-40B4-BE49-F238E27FC236}">
                    <a16:creationId xmlns:a16="http://schemas.microsoft.com/office/drawing/2014/main" id="{C97798FD-F14C-4B32-907C-EFF2A2006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921" y="5295066"/>
                <a:ext cx="625591" cy="101415"/>
              </a:xfrm>
              <a:prstGeom prst="rect">
                <a:avLst/>
              </a:prstGeom>
              <a:solidFill>
                <a:srgbClr val="008AF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 37">
                <a:extLst>
                  <a:ext uri="{FF2B5EF4-FFF2-40B4-BE49-F238E27FC236}">
                    <a16:creationId xmlns:a16="http://schemas.microsoft.com/office/drawing/2014/main" id="{D913EE94-ADA8-4C03-B0B5-76C45EA73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3589" y="5725160"/>
                <a:ext cx="1160765" cy="976265"/>
              </a:xfrm>
              <a:custGeom>
                <a:avLst/>
                <a:gdLst>
                  <a:gd name="T0" fmla="*/ 522 w 950"/>
                  <a:gd name="T1" fmla="*/ 135 h 799"/>
                  <a:gd name="T2" fmla="*/ 522 w 950"/>
                  <a:gd name="T3" fmla="*/ 0 h 799"/>
                  <a:gd name="T4" fmla="*/ 626 w 950"/>
                  <a:gd name="T5" fmla="*/ 0 h 799"/>
                  <a:gd name="T6" fmla="*/ 626 w 950"/>
                  <a:gd name="T7" fmla="*/ 135 h 799"/>
                  <a:gd name="T8" fmla="*/ 662 w 950"/>
                  <a:gd name="T9" fmla="*/ 135 h 799"/>
                  <a:gd name="T10" fmla="*/ 662 w 950"/>
                  <a:gd name="T11" fmla="*/ 0 h 799"/>
                  <a:gd name="T12" fmla="*/ 766 w 950"/>
                  <a:gd name="T13" fmla="*/ 0 h 799"/>
                  <a:gd name="T14" fmla="*/ 766 w 950"/>
                  <a:gd name="T15" fmla="*/ 135 h 799"/>
                  <a:gd name="T16" fmla="*/ 950 w 950"/>
                  <a:gd name="T17" fmla="*/ 135 h 799"/>
                  <a:gd name="T18" fmla="*/ 950 w 950"/>
                  <a:gd name="T19" fmla="*/ 168 h 799"/>
                  <a:gd name="T20" fmla="*/ 908 w 950"/>
                  <a:gd name="T21" fmla="*/ 168 h 799"/>
                  <a:gd name="T22" fmla="*/ 908 w 950"/>
                  <a:gd name="T23" fmla="*/ 799 h 799"/>
                  <a:gd name="T24" fmla="*/ 43 w 950"/>
                  <a:gd name="T25" fmla="*/ 799 h 799"/>
                  <a:gd name="T26" fmla="*/ 43 w 950"/>
                  <a:gd name="T27" fmla="*/ 168 h 799"/>
                  <a:gd name="T28" fmla="*/ 0 w 950"/>
                  <a:gd name="T29" fmla="*/ 168 h 799"/>
                  <a:gd name="T30" fmla="*/ 0 w 950"/>
                  <a:gd name="T31" fmla="*/ 135 h 799"/>
                  <a:gd name="T32" fmla="*/ 522 w 950"/>
                  <a:gd name="T33" fmla="*/ 135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0" h="799">
                    <a:moveTo>
                      <a:pt x="522" y="135"/>
                    </a:moveTo>
                    <a:lnTo>
                      <a:pt x="522" y="0"/>
                    </a:lnTo>
                    <a:lnTo>
                      <a:pt x="626" y="0"/>
                    </a:lnTo>
                    <a:lnTo>
                      <a:pt x="626" y="135"/>
                    </a:lnTo>
                    <a:lnTo>
                      <a:pt x="662" y="135"/>
                    </a:lnTo>
                    <a:lnTo>
                      <a:pt x="662" y="0"/>
                    </a:lnTo>
                    <a:lnTo>
                      <a:pt x="766" y="0"/>
                    </a:lnTo>
                    <a:lnTo>
                      <a:pt x="766" y="135"/>
                    </a:lnTo>
                    <a:lnTo>
                      <a:pt x="950" y="135"/>
                    </a:lnTo>
                    <a:lnTo>
                      <a:pt x="950" y="168"/>
                    </a:lnTo>
                    <a:lnTo>
                      <a:pt x="908" y="168"/>
                    </a:lnTo>
                    <a:lnTo>
                      <a:pt x="908" y="799"/>
                    </a:lnTo>
                    <a:lnTo>
                      <a:pt x="43" y="799"/>
                    </a:lnTo>
                    <a:lnTo>
                      <a:pt x="43" y="168"/>
                    </a:lnTo>
                    <a:lnTo>
                      <a:pt x="0" y="168"/>
                    </a:lnTo>
                    <a:lnTo>
                      <a:pt x="0" y="135"/>
                    </a:lnTo>
                    <a:lnTo>
                      <a:pt x="522" y="135"/>
                    </a:lnTo>
                    <a:close/>
                  </a:path>
                </a:pathLst>
              </a:cu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Freeform 38">
                <a:extLst>
                  <a:ext uri="{FF2B5EF4-FFF2-40B4-BE49-F238E27FC236}">
                    <a16:creationId xmlns:a16="http://schemas.microsoft.com/office/drawing/2014/main" id="{DD7021B0-C782-4322-A515-4E3BE23B5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8994" y="5725160"/>
                <a:ext cx="1163209" cy="976265"/>
              </a:xfrm>
              <a:custGeom>
                <a:avLst/>
                <a:gdLst>
                  <a:gd name="T0" fmla="*/ 525 w 952"/>
                  <a:gd name="T1" fmla="*/ 135 h 799"/>
                  <a:gd name="T2" fmla="*/ 525 w 952"/>
                  <a:gd name="T3" fmla="*/ 0 h 799"/>
                  <a:gd name="T4" fmla="*/ 629 w 952"/>
                  <a:gd name="T5" fmla="*/ 0 h 799"/>
                  <a:gd name="T6" fmla="*/ 629 w 952"/>
                  <a:gd name="T7" fmla="*/ 135 h 799"/>
                  <a:gd name="T8" fmla="*/ 664 w 952"/>
                  <a:gd name="T9" fmla="*/ 135 h 799"/>
                  <a:gd name="T10" fmla="*/ 664 w 952"/>
                  <a:gd name="T11" fmla="*/ 0 h 799"/>
                  <a:gd name="T12" fmla="*/ 766 w 952"/>
                  <a:gd name="T13" fmla="*/ 0 h 799"/>
                  <a:gd name="T14" fmla="*/ 766 w 952"/>
                  <a:gd name="T15" fmla="*/ 135 h 799"/>
                  <a:gd name="T16" fmla="*/ 952 w 952"/>
                  <a:gd name="T17" fmla="*/ 135 h 799"/>
                  <a:gd name="T18" fmla="*/ 952 w 952"/>
                  <a:gd name="T19" fmla="*/ 168 h 799"/>
                  <a:gd name="T20" fmla="*/ 910 w 952"/>
                  <a:gd name="T21" fmla="*/ 168 h 799"/>
                  <a:gd name="T22" fmla="*/ 910 w 952"/>
                  <a:gd name="T23" fmla="*/ 799 h 799"/>
                  <a:gd name="T24" fmla="*/ 43 w 952"/>
                  <a:gd name="T25" fmla="*/ 799 h 799"/>
                  <a:gd name="T26" fmla="*/ 43 w 952"/>
                  <a:gd name="T27" fmla="*/ 168 h 799"/>
                  <a:gd name="T28" fmla="*/ 0 w 952"/>
                  <a:gd name="T29" fmla="*/ 168 h 799"/>
                  <a:gd name="T30" fmla="*/ 0 w 952"/>
                  <a:gd name="T31" fmla="*/ 135 h 799"/>
                  <a:gd name="T32" fmla="*/ 525 w 952"/>
                  <a:gd name="T33" fmla="*/ 135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" h="799">
                    <a:moveTo>
                      <a:pt x="525" y="135"/>
                    </a:moveTo>
                    <a:lnTo>
                      <a:pt x="525" y="0"/>
                    </a:lnTo>
                    <a:lnTo>
                      <a:pt x="629" y="0"/>
                    </a:lnTo>
                    <a:lnTo>
                      <a:pt x="629" y="135"/>
                    </a:lnTo>
                    <a:lnTo>
                      <a:pt x="664" y="135"/>
                    </a:lnTo>
                    <a:lnTo>
                      <a:pt x="664" y="0"/>
                    </a:lnTo>
                    <a:lnTo>
                      <a:pt x="766" y="0"/>
                    </a:lnTo>
                    <a:lnTo>
                      <a:pt x="766" y="135"/>
                    </a:lnTo>
                    <a:lnTo>
                      <a:pt x="952" y="135"/>
                    </a:lnTo>
                    <a:lnTo>
                      <a:pt x="952" y="168"/>
                    </a:lnTo>
                    <a:lnTo>
                      <a:pt x="910" y="168"/>
                    </a:lnTo>
                    <a:lnTo>
                      <a:pt x="910" y="799"/>
                    </a:lnTo>
                    <a:lnTo>
                      <a:pt x="43" y="799"/>
                    </a:lnTo>
                    <a:lnTo>
                      <a:pt x="43" y="168"/>
                    </a:lnTo>
                    <a:lnTo>
                      <a:pt x="0" y="168"/>
                    </a:lnTo>
                    <a:lnTo>
                      <a:pt x="0" y="135"/>
                    </a:lnTo>
                    <a:lnTo>
                      <a:pt x="525" y="135"/>
                    </a:lnTo>
                    <a:close/>
                  </a:path>
                </a:pathLst>
              </a:cu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Rectangle 39">
                <a:extLst>
                  <a:ext uri="{FF2B5EF4-FFF2-40B4-BE49-F238E27FC236}">
                    <a16:creationId xmlns:a16="http://schemas.microsoft.com/office/drawing/2014/main" id="{409001F5-E838-4ECD-90F8-7880D9FC3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336" y="5352293"/>
                <a:ext cx="1058130" cy="1319606"/>
              </a:xfrm>
              <a:prstGeom prst="rect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Rectangle 40">
                <a:extLst>
                  <a:ext uri="{FF2B5EF4-FFF2-40B4-BE49-F238E27FC236}">
                    <a16:creationId xmlns:a16="http://schemas.microsoft.com/office/drawing/2014/main" id="{93C66B9F-41A4-4E66-9B00-5E84A5EF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7797" y="5341497"/>
                <a:ext cx="1163209" cy="40322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Rectangle 41">
                <a:extLst>
                  <a:ext uri="{FF2B5EF4-FFF2-40B4-BE49-F238E27FC236}">
                    <a16:creationId xmlns:a16="http://schemas.microsoft.com/office/drawing/2014/main" id="{FB41687C-7850-4E71-9CD4-3C459765C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3162" y="6376008"/>
                <a:ext cx="138070" cy="266366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Rectangle 42">
                <a:extLst>
                  <a:ext uri="{FF2B5EF4-FFF2-40B4-BE49-F238E27FC236}">
                    <a16:creationId xmlns:a16="http://schemas.microsoft.com/office/drawing/2014/main" id="{3E8F8210-3D2D-4A7E-8B48-7863C705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3677" y="6376008"/>
                <a:ext cx="138070" cy="266366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Rectangle 43">
                <a:extLst>
                  <a:ext uri="{FF2B5EF4-FFF2-40B4-BE49-F238E27FC236}">
                    <a16:creationId xmlns:a16="http://schemas.microsoft.com/office/drawing/2014/main" id="{242F13FC-71B9-4830-827F-9CD1BF1F5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500338"/>
                <a:ext cx="854078" cy="1380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Rectangle 44">
                <a:extLst>
                  <a:ext uri="{FF2B5EF4-FFF2-40B4-BE49-F238E27FC236}">
                    <a16:creationId xmlns:a16="http://schemas.microsoft.com/office/drawing/2014/main" id="{FB742228-EB28-40E1-A1D1-959BD0565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737379"/>
                <a:ext cx="854078" cy="13807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Rectangle 45">
                <a:extLst>
                  <a:ext uri="{FF2B5EF4-FFF2-40B4-BE49-F238E27FC236}">
                    <a16:creationId xmlns:a16="http://schemas.microsoft.com/office/drawing/2014/main" id="{CBB2D27B-84F6-43CC-AC14-EF92B928E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5976863"/>
                <a:ext cx="854078" cy="1356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Rectangle 46">
                <a:extLst>
                  <a:ext uri="{FF2B5EF4-FFF2-40B4-BE49-F238E27FC236}">
                    <a16:creationId xmlns:a16="http://schemas.microsoft.com/office/drawing/2014/main" id="{CA054E0E-A087-4BD1-BEEE-8A1E096A5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638" y="6212681"/>
                <a:ext cx="854078" cy="135627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Rectangle 47">
                <a:extLst>
                  <a:ext uri="{FF2B5EF4-FFF2-40B4-BE49-F238E27FC236}">
                    <a16:creationId xmlns:a16="http://schemas.microsoft.com/office/drawing/2014/main" id="{8D2F1091-7A5B-425C-9F98-01213D7C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8465" y="6634222"/>
                <a:ext cx="2531689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Rectangle 48">
                <a:extLst>
                  <a:ext uri="{FF2B5EF4-FFF2-40B4-BE49-F238E27FC236}">
                    <a16:creationId xmlns:a16="http://schemas.microsoft.com/office/drawing/2014/main" id="{9C722F4B-47B3-4E84-B959-374790FA0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2618" y="5176546"/>
                <a:ext cx="410544" cy="164951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Rectangle 49">
                <a:extLst>
                  <a:ext uri="{FF2B5EF4-FFF2-40B4-BE49-F238E27FC236}">
                    <a16:creationId xmlns:a16="http://schemas.microsoft.com/office/drawing/2014/main" id="{C8B3208B-8A9A-4B1C-A04B-10FFD37B8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054" y="3470630"/>
                <a:ext cx="1055683" cy="3201269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Rectangle 51">
                <a:extLst>
                  <a:ext uri="{FF2B5EF4-FFF2-40B4-BE49-F238E27FC236}">
                    <a16:creationId xmlns:a16="http://schemas.microsoft.com/office/drawing/2014/main" id="{2A620FA1-365C-4C89-98E5-C459DC0C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9215" y="6316958"/>
                <a:ext cx="139291" cy="26636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Rectangle 52">
                <a:extLst>
                  <a:ext uri="{FF2B5EF4-FFF2-40B4-BE49-F238E27FC236}">
                    <a16:creationId xmlns:a16="http://schemas.microsoft.com/office/drawing/2014/main" id="{DBBA094B-BA5C-4A8F-94B9-913246A59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3396" y="6316958"/>
                <a:ext cx="135626" cy="26636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Rectangle 53">
                <a:extLst>
                  <a:ext uri="{FF2B5EF4-FFF2-40B4-BE49-F238E27FC236}">
                    <a16:creationId xmlns:a16="http://schemas.microsoft.com/office/drawing/2014/main" id="{41E260AA-D7E7-4904-92AC-2632F200A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500338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Rectangle 54">
                <a:extLst>
                  <a:ext uri="{FF2B5EF4-FFF2-40B4-BE49-F238E27FC236}">
                    <a16:creationId xmlns:a16="http://schemas.microsoft.com/office/drawing/2014/main" id="{1A00516A-423D-40DC-8B33-B20CC472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737379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Rectangle 55">
                <a:extLst>
                  <a:ext uri="{FF2B5EF4-FFF2-40B4-BE49-F238E27FC236}">
                    <a16:creationId xmlns:a16="http://schemas.microsoft.com/office/drawing/2014/main" id="{6519403E-8EE7-4B58-BBFC-26EE151BB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976863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Rectangle 56">
                <a:extLst>
                  <a:ext uri="{FF2B5EF4-FFF2-40B4-BE49-F238E27FC236}">
                    <a16:creationId xmlns:a16="http://schemas.microsoft.com/office/drawing/2014/main" id="{9838B235-19D3-4929-9B79-28AC852FF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6212681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Rectangle 57">
                <a:extLst>
                  <a:ext uri="{FF2B5EF4-FFF2-40B4-BE49-F238E27FC236}">
                    <a16:creationId xmlns:a16="http://schemas.microsoft.com/office/drawing/2014/main" id="{395AC286-E0AE-45EB-9881-F1DE371E3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027479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Rectangle 58">
                <a:extLst>
                  <a:ext uri="{FF2B5EF4-FFF2-40B4-BE49-F238E27FC236}">
                    <a16:creationId xmlns:a16="http://schemas.microsoft.com/office/drawing/2014/main" id="{74387B18-8563-48BA-8B1C-36ABD8DB2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5263298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Rectangle 59">
                <a:extLst>
                  <a:ext uri="{FF2B5EF4-FFF2-40B4-BE49-F238E27FC236}">
                    <a16:creationId xmlns:a16="http://schemas.microsoft.com/office/drawing/2014/main" id="{1BF00437-0B40-4C56-B6EB-D668BDF3D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313914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Rectangle 60">
                <a:extLst>
                  <a:ext uri="{FF2B5EF4-FFF2-40B4-BE49-F238E27FC236}">
                    <a16:creationId xmlns:a16="http://schemas.microsoft.com/office/drawing/2014/main" id="{351E3B64-798E-4602-815B-716B46205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553398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Rectangle 61">
                <a:extLst>
                  <a:ext uri="{FF2B5EF4-FFF2-40B4-BE49-F238E27FC236}">
                    <a16:creationId xmlns:a16="http://schemas.microsoft.com/office/drawing/2014/main" id="{845D88B5-4D4B-4DE5-821D-D212C5571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790439"/>
                <a:ext cx="854078" cy="13807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Rectangle 62">
                <a:extLst>
                  <a:ext uri="{FF2B5EF4-FFF2-40B4-BE49-F238E27FC236}">
                    <a16:creationId xmlns:a16="http://schemas.microsoft.com/office/drawing/2014/main" id="{83C1F0CD-2975-4959-B710-1F7C9D00A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3841055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Rectangle 63">
                <a:extLst>
                  <a:ext uri="{FF2B5EF4-FFF2-40B4-BE49-F238E27FC236}">
                    <a16:creationId xmlns:a16="http://schemas.microsoft.com/office/drawing/2014/main" id="{B087DACA-1D72-41B0-AA28-041CEFDFF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4076874"/>
                <a:ext cx="854078" cy="139292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Rectangle 64">
                <a:extLst>
                  <a:ext uri="{FF2B5EF4-FFF2-40B4-BE49-F238E27FC236}">
                    <a16:creationId xmlns:a16="http://schemas.microsoft.com/office/drawing/2014/main" id="{63284FB9-13C8-4BCD-AB95-2A76FA5FA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3913" y="3597905"/>
                <a:ext cx="854078" cy="135627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Rectangle 65">
                <a:extLst>
                  <a:ext uri="{FF2B5EF4-FFF2-40B4-BE49-F238E27FC236}">
                    <a16:creationId xmlns:a16="http://schemas.microsoft.com/office/drawing/2014/main" id="{E4268459-10CF-4F85-A4DA-14D3BF095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0194" y="4417572"/>
                <a:ext cx="1059350" cy="2254327"/>
              </a:xfrm>
              <a:prstGeom prst="rect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Rectangle 66">
                <a:extLst>
                  <a:ext uri="{FF2B5EF4-FFF2-40B4-BE49-F238E27FC236}">
                    <a16:creationId xmlns:a16="http://schemas.microsoft.com/office/drawing/2014/main" id="{BAE9F4C6-4CBE-472D-BF41-A85263845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3020" y="6316958"/>
                <a:ext cx="135626" cy="266366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Rectangle 67">
                <a:extLst>
                  <a:ext uri="{FF2B5EF4-FFF2-40B4-BE49-F238E27FC236}">
                    <a16:creationId xmlns:a16="http://schemas.microsoft.com/office/drawing/2014/main" id="{4A07BD3E-82EC-4325-99EE-11D3F83E3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3537" y="6316958"/>
                <a:ext cx="138070" cy="266366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Rectangle 68">
                <a:extLst>
                  <a:ext uri="{FF2B5EF4-FFF2-40B4-BE49-F238E27FC236}">
                    <a16:creationId xmlns:a16="http://schemas.microsoft.com/office/drawing/2014/main" id="{6CE013BC-D8C3-4994-A8CC-64CAD1D9A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500338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Rectangle 69">
                <a:extLst>
                  <a:ext uri="{FF2B5EF4-FFF2-40B4-BE49-F238E27FC236}">
                    <a16:creationId xmlns:a16="http://schemas.microsoft.com/office/drawing/2014/main" id="{0668CF80-EDFC-499D-A828-3ACC7217A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737379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6" name="Rectangle 70">
                <a:extLst>
                  <a:ext uri="{FF2B5EF4-FFF2-40B4-BE49-F238E27FC236}">
                    <a16:creationId xmlns:a16="http://schemas.microsoft.com/office/drawing/2014/main" id="{B519FD07-7DA8-4E8E-B944-740FB0B62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976863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Rectangle 71">
                <a:extLst>
                  <a:ext uri="{FF2B5EF4-FFF2-40B4-BE49-F238E27FC236}">
                    <a16:creationId xmlns:a16="http://schemas.microsoft.com/office/drawing/2014/main" id="{928C3161-5EBF-4927-82BC-F2BFF45F0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6212681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72">
                <a:extLst>
                  <a:ext uri="{FF2B5EF4-FFF2-40B4-BE49-F238E27FC236}">
                    <a16:creationId xmlns:a16="http://schemas.microsoft.com/office/drawing/2014/main" id="{DB3DFC3C-15F3-4343-89AD-6DE70600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027479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Rectangle 73">
                <a:extLst>
                  <a:ext uri="{FF2B5EF4-FFF2-40B4-BE49-F238E27FC236}">
                    <a16:creationId xmlns:a16="http://schemas.microsoft.com/office/drawing/2014/main" id="{0D0CF09E-F1C8-420C-AA4C-D3675421F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5263298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0" name="Rectangle 74">
                <a:extLst>
                  <a:ext uri="{FF2B5EF4-FFF2-40B4-BE49-F238E27FC236}">
                    <a16:creationId xmlns:a16="http://schemas.microsoft.com/office/drawing/2014/main" id="{BAB895BE-D178-4BFA-BE63-E5D492B5A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4553398"/>
                <a:ext cx="854078" cy="135627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75">
                <a:extLst>
                  <a:ext uri="{FF2B5EF4-FFF2-40B4-BE49-F238E27FC236}">
                    <a16:creationId xmlns:a16="http://schemas.microsoft.com/office/drawing/2014/main" id="{701A32FD-75D4-49BF-89E9-895E9C7A2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053" y="4790439"/>
                <a:ext cx="854078" cy="13807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Rectangle 76">
                <a:extLst>
                  <a:ext uri="{FF2B5EF4-FFF2-40B4-BE49-F238E27FC236}">
                    <a16:creationId xmlns:a16="http://schemas.microsoft.com/office/drawing/2014/main" id="{04F629E3-65F7-424A-BD61-317743C73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2861" y="6634222"/>
                <a:ext cx="398325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Rectangle 77">
                <a:extLst>
                  <a:ext uri="{FF2B5EF4-FFF2-40B4-BE49-F238E27FC236}">
                    <a16:creationId xmlns:a16="http://schemas.microsoft.com/office/drawing/2014/main" id="{8ED1394C-206E-40BF-B62A-78B854B5F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546" y="6634222"/>
                <a:ext cx="1142437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9">
                <a:extLst>
                  <a:ext uri="{FF2B5EF4-FFF2-40B4-BE49-F238E27FC236}">
                    <a16:creationId xmlns:a16="http://schemas.microsoft.com/office/drawing/2014/main" id="{B731DF91-98B1-4FB8-A633-0982B707D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780" y="5044584"/>
                <a:ext cx="101414" cy="165419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 84">
                <a:extLst>
                  <a:ext uri="{FF2B5EF4-FFF2-40B4-BE49-F238E27FC236}">
                    <a16:creationId xmlns:a16="http://schemas.microsoft.com/office/drawing/2014/main" id="{A22AB2D7-0271-4D2E-8DC7-18624A6BF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805" y="6455831"/>
                <a:ext cx="48873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Oval 85">
                <a:extLst>
                  <a:ext uri="{FF2B5EF4-FFF2-40B4-BE49-F238E27FC236}">
                    <a16:creationId xmlns:a16="http://schemas.microsoft.com/office/drawing/2014/main" id="{871DE052-1561-46C9-9359-7A23DBBE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167" y="6290880"/>
                <a:ext cx="248037" cy="24559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Oval 86">
                <a:extLst>
                  <a:ext uri="{FF2B5EF4-FFF2-40B4-BE49-F238E27FC236}">
                    <a16:creationId xmlns:a16="http://schemas.microsoft.com/office/drawing/2014/main" id="{B0EB903A-08BE-473D-A1EA-ED4ED88B4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602" y="6163807"/>
                <a:ext cx="180835" cy="182057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Freeform 87">
                <a:extLst>
                  <a:ext uri="{FF2B5EF4-FFF2-40B4-BE49-F238E27FC236}">
                    <a16:creationId xmlns:a16="http://schemas.microsoft.com/office/drawing/2014/main" id="{BBA5EAAA-3E92-4C17-A392-C0148FA18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048" y="6510814"/>
                <a:ext cx="35434" cy="129518"/>
              </a:xfrm>
              <a:custGeom>
                <a:avLst/>
                <a:gdLst>
                  <a:gd name="T0" fmla="*/ 0 w 29"/>
                  <a:gd name="T1" fmla="*/ 0 h 106"/>
                  <a:gd name="T2" fmla="*/ 29 w 29"/>
                  <a:gd name="T3" fmla="*/ 0 h 106"/>
                  <a:gd name="T4" fmla="*/ 29 w 29"/>
                  <a:gd name="T5" fmla="*/ 106 h 106"/>
                  <a:gd name="T6" fmla="*/ 0 w 29"/>
                  <a:gd name="T7" fmla="*/ 106 h 106"/>
                  <a:gd name="T8" fmla="*/ 0 w 29"/>
                  <a:gd name="T9" fmla="*/ 0 h 106"/>
                  <a:gd name="T10" fmla="*/ 0 w 29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06">
                    <a:moveTo>
                      <a:pt x="0" y="0"/>
                    </a:moveTo>
                    <a:lnTo>
                      <a:pt x="29" y="0"/>
                    </a:lnTo>
                    <a:lnTo>
                      <a:pt x="29" y="106"/>
                    </a:lnTo>
                    <a:lnTo>
                      <a:pt x="0" y="10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Oval 88">
                <a:extLst>
                  <a:ext uri="{FF2B5EF4-FFF2-40B4-BE49-F238E27FC236}">
                    <a16:creationId xmlns:a16="http://schemas.microsoft.com/office/drawing/2014/main" id="{5CAB4914-EB5A-41A1-A77F-780D0C9CD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624" y="6394738"/>
                <a:ext cx="169838" cy="17350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Oval 89">
                <a:extLst>
                  <a:ext uri="{FF2B5EF4-FFF2-40B4-BE49-F238E27FC236}">
                    <a16:creationId xmlns:a16="http://schemas.microsoft.com/office/drawing/2014/main" id="{82344AF3-C0FF-4371-A5DE-9C88C1B3C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7839" y="6307986"/>
                <a:ext cx="123407" cy="12707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Freeform 90">
                <a:extLst>
                  <a:ext uri="{FF2B5EF4-FFF2-40B4-BE49-F238E27FC236}">
                    <a16:creationId xmlns:a16="http://schemas.microsoft.com/office/drawing/2014/main" id="{6F4FC0DF-399C-470F-8D43-AC25C4B8D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10771" y="6464384"/>
                <a:ext cx="48874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Freeform 96">
                <a:extLst>
                  <a:ext uri="{FF2B5EF4-FFF2-40B4-BE49-F238E27FC236}">
                    <a16:creationId xmlns:a16="http://schemas.microsoft.com/office/drawing/2014/main" id="{5932DB9B-0962-434C-89EB-727C790BB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5848" y="6464384"/>
                <a:ext cx="48874" cy="184501"/>
              </a:xfrm>
              <a:custGeom>
                <a:avLst/>
                <a:gdLst>
                  <a:gd name="T0" fmla="*/ 0 w 40"/>
                  <a:gd name="T1" fmla="*/ 0 h 151"/>
                  <a:gd name="T2" fmla="*/ 40 w 40"/>
                  <a:gd name="T3" fmla="*/ 0 h 151"/>
                  <a:gd name="T4" fmla="*/ 40 w 40"/>
                  <a:gd name="T5" fmla="*/ 151 h 151"/>
                  <a:gd name="T6" fmla="*/ 0 w 40"/>
                  <a:gd name="T7" fmla="*/ 151 h 151"/>
                  <a:gd name="T8" fmla="*/ 0 w 40"/>
                  <a:gd name="T9" fmla="*/ 0 h 151"/>
                  <a:gd name="T10" fmla="*/ 0 w 40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51">
                    <a:moveTo>
                      <a:pt x="0" y="0"/>
                    </a:moveTo>
                    <a:lnTo>
                      <a:pt x="40" y="0"/>
                    </a:lnTo>
                    <a:lnTo>
                      <a:pt x="40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Oval 97">
                <a:extLst>
                  <a:ext uri="{FF2B5EF4-FFF2-40B4-BE49-F238E27FC236}">
                    <a16:creationId xmlns:a16="http://schemas.microsoft.com/office/drawing/2014/main" id="{010EF2FF-E800-4AD1-B1A7-23DBE7FB5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4434" y="6299433"/>
                <a:ext cx="248037" cy="24559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Freeform 99">
                <a:extLst>
                  <a:ext uri="{FF2B5EF4-FFF2-40B4-BE49-F238E27FC236}">
                    <a16:creationId xmlns:a16="http://schemas.microsoft.com/office/drawing/2014/main" id="{58C46622-93B5-41D4-9B03-4A0DFD2A5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239" y="6519368"/>
                <a:ext cx="34212" cy="129517"/>
              </a:xfrm>
              <a:custGeom>
                <a:avLst/>
                <a:gdLst>
                  <a:gd name="T0" fmla="*/ 0 w 28"/>
                  <a:gd name="T1" fmla="*/ 0 h 106"/>
                  <a:gd name="T2" fmla="*/ 28 w 28"/>
                  <a:gd name="T3" fmla="*/ 0 h 106"/>
                  <a:gd name="T4" fmla="*/ 28 w 28"/>
                  <a:gd name="T5" fmla="*/ 106 h 106"/>
                  <a:gd name="T6" fmla="*/ 0 w 28"/>
                  <a:gd name="T7" fmla="*/ 106 h 106"/>
                  <a:gd name="T8" fmla="*/ 0 w 28"/>
                  <a:gd name="T9" fmla="*/ 0 h 106"/>
                  <a:gd name="T10" fmla="*/ 0 w 28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06">
                    <a:moveTo>
                      <a:pt x="0" y="0"/>
                    </a:moveTo>
                    <a:lnTo>
                      <a:pt x="28" y="0"/>
                    </a:lnTo>
                    <a:lnTo>
                      <a:pt x="28" y="106"/>
                    </a:lnTo>
                    <a:lnTo>
                      <a:pt x="0" y="10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Oval 100">
                <a:extLst>
                  <a:ext uri="{FF2B5EF4-FFF2-40B4-BE49-F238E27FC236}">
                    <a16:creationId xmlns:a16="http://schemas.microsoft.com/office/drawing/2014/main" id="{7E5A5DEC-2C8D-413D-98EB-29EED8C1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4594" y="6403291"/>
                <a:ext cx="171060" cy="173504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Oval 101">
                <a:extLst>
                  <a:ext uri="{FF2B5EF4-FFF2-40B4-BE49-F238E27FC236}">
                    <a16:creationId xmlns:a16="http://schemas.microsoft.com/office/drawing/2014/main" id="{DFD3F069-4B4E-4FB6-8151-E465D5160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7809" y="6314096"/>
                <a:ext cx="124629" cy="129517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78">
                <a:extLst>
                  <a:ext uri="{FF2B5EF4-FFF2-40B4-BE49-F238E27FC236}">
                    <a16:creationId xmlns:a16="http://schemas.microsoft.com/office/drawing/2014/main" id="{FFCD5C86-8FF4-48B1-869B-1A0C7BF76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278" y="6634222"/>
                <a:ext cx="1139993" cy="67203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8" name="Rectangle 77">
                <a:extLst>
                  <a:ext uri="{FF2B5EF4-FFF2-40B4-BE49-F238E27FC236}">
                    <a16:creationId xmlns:a16="http://schemas.microsoft.com/office/drawing/2014/main" id="{7BFED145-40BF-441A-8ED2-9C07BE549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5100" y="6634222"/>
                <a:ext cx="1142438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9" name="Rectangle 76">
                <a:extLst>
                  <a:ext uri="{FF2B5EF4-FFF2-40B4-BE49-F238E27FC236}">
                    <a16:creationId xmlns:a16="http://schemas.microsoft.com/office/drawing/2014/main" id="{D58A623E-953A-451E-AF84-A43773316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2022" y="6634222"/>
                <a:ext cx="398325" cy="67204"/>
              </a:xfrm>
              <a:prstGeom prst="rect">
                <a:avLst/>
              </a:prstGeom>
              <a:solidFill>
                <a:srgbClr val="0072C6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6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7" name="Freeform 586">
              <a:extLst>
                <a:ext uri="{FF2B5EF4-FFF2-40B4-BE49-F238E27FC236}">
                  <a16:creationId xmlns:a16="http://schemas.microsoft.com/office/drawing/2014/main" id="{A6A05DCC-D65C-48C4-B82A-75083D280FB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0755933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587">
              <a:extLst>
                <a:ext uri="{FF2B5EF4-FFF2-40B4-BE49-F238E27FC236}">
                  <a16:creationId xmlns:a16="http://schemas.microsoft.com/office/drawing/2014/main" id="{DF6765B8-7155-4A06-91AC-20798C21670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781898" y="6646632"/>
              <a:ext cx="461492" cy="299404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588">
              <a:extLst>
                <a:ext uri="{FF2B5EF4-FFF2-40B4-BE49-F238E27FC236}">
                  <a16:creationId xmlns:a16="http://schemas.microsoft.com/office/drawing/2014/main" id="{502D6BCC-5AFD-4CA8-8D8A-A8F60D6ABBA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710014" y="6646633"/>
              <a:ext cx="461492" cy="299405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589">
              <a:extLst>
                <a:ext uri="{FF2B5EF4-FFF2-40B4-BE49-F238E27FC236}">
                  <a16:creationId xmlns:a16="http://schemas.microsoft.com/office/drawing/2014/main" id="{2BA5B055-6B1E-4079-B4B2-A008859BB52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26516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Freeform 590">
              <a:extLst>
                <a:ext uri="{FF2B5EF4-FFF2-40B4-BE49-F238E27FC236}">
                  <a16:creationId xmlns:a16="http://schemas.microsoft.com/office/drawing/2014/main" id="{4308579A-5A72-444F-B689-828ABD9EA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6081" y="6646631"/>
              <a:ext cx="461492" cy="299403"/>
            </a:xfrm>
            <a:custGeom>
              <a:avLst/>
              <a:gdLst>
                <a:gd name="T0" fmla="*/ 1443 w 1898"/>
                <a:gd name="T1" fmla="*/ 464 h 1230"/>
                <a:gd name="T2" fmla="*/ 1359 w 1898"/>
                <a:gd name="T3" fmla="*/ 81 h 1230"/>
                <a:gd name="T4" fmla="*/ 1177 w 1898"/>
                <a:gd name="T5" fmla="*/ 47 h 1230"/>
                <a:gd name="T6" fmla="*/ 1062 w 1898"/>
                <a:gd name="T7" fmla="*/ 17 h 1230"/>
                <a:gd name="T8" fmla="*/ 1171 w 1898"/>
                <a:gd name="T9" fmla="*/ 135 h 1230"/>
                <a:gd name="T10" fmla="*/ 1280 w 1898"/>
                <a:gd name="T11" fmla="*/ 135 h 1230"/>
                <a:gd name="T12" fmla="*/ 675 w 1898"/>
                <a:gd name="T13" fmla="*/ 278 h 1230"/>
                <a:gd name="T14" fmla="*/ 655 w 1898"/>
                <a:gd name="T15" fmla="*/ 200 h 1230"/>
                <a:gd name="T16" fmla="*/ 717 w 1898"/>
                <a:gd name="T17" fmla="*/ 135 h 1230"/>
                <a:gd name="T18" fmla="*/ 652 w 1898"/>
                <a:gd name="T19" fmla="*/ 70 h 1230"/>
                <a:gd name="T20" fmla="*/ 445 w 1898"/>
                <a:gd name="T21" fmla="*/ 71 h 1230"/>
                <a:gd name="T22" fmla="*/ 446 w 1898"/>
                <a:gd name="T23" fmla="*/ 215 h 1230"/>
                <a:gd name="T24" fmla="*/ 454 w 1898"/>
                <a:gd name="T25" fmla="*/ 216 h 1230"/>
                <a:gd name="T26" fmla="*/ 458 w 1898"/>
                <a:gd name="T27" fmla="*/ 216 h 1230"/>
                <a:gd name="T28" fmla="*/ 603 w 1898"/>
                <a:gd name="T29" fmla="*/ 331 h 1230"/>
                <a:gd name="T30" fmla="*/ 386 w 1898"/>
                <a:gd name="T31" fmla="*/ 458 h 1230"/>
                <a:gd name="T32" fmla="*/ 386 w 1898"/>
                <a:gd name="T33" fmla="*/ 1230 h 1230"/>
                <a:gd name="T34" fmla="*/ 911 w 1898"/>
                <a:gd name="T35" fmla="*/ 885 h 1230"/>
                <a:gd name="T36" fmla="*/ 911 w 1898"/>
                <a:gd name="T37" fmla="*/ 885 h 1230"/>
                <a:gd name="T38" fmla="*/ 921 w 1898"/>
                <a:gd name="T39" fmla="*/ 883 h 1230"/>
                <a:gd name="T40" fmla="*/ 931 w 1898"/>
                <a:gd name="T41" fmla="*/ 880 h 1230"/>
                <a:gd name="T42" fmla="*/ 935 w 1898"/>
                <a:gd name="T43" fmla="*/ 877 h 1230"/>
                <a:gd name="T44" fmla="*/ 943 w 1898"/>
                <a:gd name="T45" fmla="*/ 870 h 1230"/>
                <a:gd name="T46" fmla="*/ 945 w 1898"/>
                <a:gd name="T47" fmla="*/ 869 h 1230"/>
                <a:gd name="T48" fmla="*/ 1341 w 1898"/>
                <a:gd name="T49" fmla="*/ 411 h 1230"/>
                <a:gd name="T50" fmla="*/ 1358 w 1898"/>
                <a:gd name="T51" fmla="*/ 486 h 1230"/>
                <a:gd name="T52" fmla="*/ 1126 w 1898"/>
                <a:gd name="T53" fmla="*/ 844 h 1230"/>
                <a:gd name="T54" fmla="*/ 1898 w 1898"/>
                <a:gd name="T55" fmla="*/ 844 h 1230"/>
                <a:gd name="T56" fmla="*/ 652 w 1898"/>
                <a:gd name="T57" fmla="*/ 428 h 1230"/>
                <a:gd name="T58" fmla="*/ 769 w 1898"/>
                <a:gd name="T59" fmla="*/ 797 h 1230"/>
                <a:gd name="T60" fmla="*/ 652 w 1898"/>
                <a:gd name="T61" fmla="*/ 428 h 1230"/>
                <a:gd name="T62" fmla="*/ 459 w 1898"/>
                <a:gd name="T63" fmla="*/ 799 h 1230"/>
                <a:gd name="T64" fmla="*/ 679 w 1898"/>
                <a:gd name="T65" fmla="*/ 798 h 1230"/>
                <a:gd name="T66" fmla="*/ 88 w 1898"/>
                <a:gd name="T67" fmla="*/ 844 h 1230"/>
                <a:gd name="T68" fmla="*/ 483 w 1898"/>
                <a:gd name="T69" fmla="*/ 563 h 1230"/>
                <a:gd name="T70" fmla="*/ 348 w 1898"/>
                <a:gd name="T71" fmla="*/ 867 h 1230"/>
                <a:gd name="T72" fmla="*/ 386 w 1898"/>
                <a:gd name="T73" fmla="*/ 888 h 1230"/>
                <a:gd name="T74" fmla="*/ 386 w 1898"/>
                <a:gd name="T75" fmla="*/ 1142 h 1230"/>
                <a:gd name="T76" fmla="*/ 720 w 1898"/>
                <a:gd name="T77" fmla="*/ 366 h 1230"/>
                <a:gd name="T78" fmla="*/ 921 w 1898"/>
                <a:gd name="T79" fmla="*/ 762 h 1230"/>
                <a:gd name="T80" fmla="*/ 1214 w 1898"/>
                <a:gd name="T81" fmla="*/ 844 h 1230"/>
                <a:gd name="T82" fmla="*/ 1470 w 1898"/>
                <a:gd name="T83" fmla="*/ 857 h 1230"/>
                <a:gd name="T84" fmla="*/ 1525 w 1898"/>
                <a:gd name="T85" fmla="*/ 886 h 1230"/>
                <a:gd name="T86" fmla="*/ 1554 w 1898"/>
                <a:gd name="T87" fmla="*/ 831 h 1230"/>
                <a:gd name="T88" fmla="*/ 1512 w 1898"/>
                <a:gd name="T89" fmla="*/ 546 h 1230"/>
                <a:gd name="T90" fmla="*/ 1512 w 1898"/>
                <a:gd name="T91" fmla="*/ 114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98" h="1230">
                  <a:moveTo>
                    <a:pt x="1512" y="458"/>
                  </a:moveTo>
                  <a:cubicBezTo>
                    <a:pt x="1489" y="458"/>
                    <a:pt x="1466" y="460"/>
                    <a:pt x="1443" y="464"/>
                  </a:cubicBezTo>
                  <a:cubicBezTo>
                    <a:pt x="1443" y="462"/>
                    <a:pt x="1443" y="462"/>
                    <a:pt x="1443" y="462"/>
                  </a:cubicBezTo>
                  <a:cubicBezTo>
                    <a:pt x="1359" y="81"/>
                    <a:pt x="1359" y="81"/>
                    <a:pt x="1359" y="81"/>
                  </a:cubicBezTo>
                  <a:cubicBezTo>
                    <a:pt x="1354" y="61"/>
                    <a:pt x="1336" y="47"/>
                    <a:pt x="1315" y="47"/>
                  </a:cubicBezTo>
                  <a:cubicBezTo>
                    <a:pt x="1177" y="47"/>
                    <a:pt x="1177" y="47"/>
                    <a:pt x="1177" y="47"/>
                  </a:cubicBezTo>
                  <a:cubicBezTo>
                    <a:pt x="1171" y="46"/>
                    <a:pt x="1147" y="41"/>
                    <a:pt x="1124" y="17"/>
                  </a:cubicBezTo>
                  <a:cubicBezTo>
                    <a:pt x="1107" y="0"/>
                    <a:pt x="1079" y="0"/>
                    <a:pt x="1062" y="17"/>
                  </a:cubicBezTo>
                  <a:cubicBezTo>
                    <a:pt x="1045" y="35"/>
                    <a:pt x="1045" y="63"/>
                    <a:pt x="1062" y="80"/>
                  </a:cubicBezTo>
                  <a:cubicBezTo>
                    <a:pt x="1112" y="130"/>
                    <a:pt x="1165" y="134"/>
                    <a:pt x="1171" y="135"/>
                  </a:cubicBezTo>
                  <a:cubicBezTo>
                    <a:pt x="1174" y="135"/>
                    <a:pt x="1174" y="135"/>
                    <a:pt x="1174" y="135"/>
                  </a:cubicBezTo>
                  <a:cubicBezTo>
                    <a:pt x="1280" y="135"/>
                    <a:pt x="1280" y="135"/>
                    <a:pt x="1280" y="135"/>
                  </a:cubicBezTo>
                  <a:cubicBezTo>
                    <a:pt x="1312" y="278"/>
                    <a:pt x="1312" y="278"/>
                    <a:pt x="1312" y="278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36" y="202"/>
                    <a:pt x="636" y="202"/>
                    <a:pt x="636" y="202"/>
                  </a:cubicBezTo>
                  <a:cubicBezTo>
                    <a:pt x="655" y="200"/>
                    <a:pt x="655" y="200"/>
                    <a:pt x="655" y="200"/>
                  </a:cubicBezTo>
                  <a:cubicBezTo>
                    <a:pt x="656" y="200"/>
                    <a:pt x="657" y="200"/>
                    <a:pt x="658" y="199"/>
                  </a:cubicBezTo>
                  <a:cubicBezTo>
                    <a:pt x="691" y="196"/>
                    <a:pt x="717" y="169"/>
                    <a:pt x="717" y="135"/>
                  </a:cubicBezTo>
                  <a:cubicBezTo>
                    <a:pt x="717" y="102"/>
                    <a:pt x="692" y="75"/>
                    <a:pt x="660" y="71"/>
                  </a:cubicBezTo>
                  <a:cubicBezTo>
                    <a:pt x="658" y="70"/>
                    <a:pt x="655" y="70"/>
                    <a:pt x="652" y="70"/>
                  </a:cubicBezTo>
                  <a:cubicBezTo>
                    <a:pt x="454" y="70"/>
                    <a:pt x="454" y="70"/>
                    <a:pt x="454" y="70"/>
                  </a:cubicBezTo>
                  <a:cubicBezTo>
                    <a:pt x="451" y="70"/>
                    <a:pt x="448" y="70"/>
                    <a:pt x="445" y="71"/>
                  </a:cubicBezTo>
                  <a:cubicBezTo>
                    <a:pt x="409" y="75"/>
                    <a:pt x="381" y="106"/>
                    <a:pt x="381" y="143"/>
                  </a:cubicBezTo>
                  <a:cubicBezTo>
                    <a:pt x="381" y="181"/>
                    <a:pt x="409" y="211"/>
                    <a:pt x="446" y="215"/>
                  </a:cubicBezTo>
                  <a:cubicBezTo>
                    <a:pt x="448" y="216"/>
                    <a:pt x="451" y="216"/>
                    <a:pt x="453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5" y="216"/>
                    <a:pt x="457" y="216"/>
                    <a:pt x="458" y="216"/>
                  </a:cubicBezTo>
                  <a:cubicBezTo>
                    <a:pt x="541" y="209"/>
                    <a:pt x="541" y="209"/>
                    <a:pt x="541" y="209"/>
                  </a:cubicBezTo>
                  <a:cubicBezTo>
                    <a:pt x="603" y="331"/>
                    <a:pt x="603" y="331"/>
                    <a:pt x="603" y="331"/>
                  </a:cubicBezTo>
                  <a:cubicBezTo>
                    <a:pt x="524" y="484"/>
                    <a:pt x="524" y="484"/>
                    <a:pt x="524" y="484"/>
                  </a:cubicBezTo>
                  <a:cubicBezTo>
                    <a:pt x="481" y="467"/>
                    <a:pt x="434" y="458"/>
                    <a:pt x="386" y="458"/>
                  </a:cubicBezTo>
                  <a:cubicBezTo>
                    <a:pt x="173" y="458"/>
                    <a:pt x="0" y="631"/>
                    <a:pt x="0" y="844"/>
                  </a:cubicBezTo>
                  <a:cubicBezTo>
                    <a:pt x="0" y="1057"/>
                    <a:pt x="173" y="1230"/>
                    <a:pt x="386" y="1230"/>
                  </a:cubicBezTo>
                  <a:cubicBezTo>
                    <a:pt x="585" y="1230"/>
                    <a:pt x="749" y="1079"/>
                    <a:pt x="769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1" y="885"/>
                    <a:pt x="911" y="885"/>
                    <a:pt x="911" y="885"/>
                  </a:cubicBezTo>
                  <a:cubicBezTo>
                    <a:pt x="912" y="885"/>
                    <a:pt x="912" y="885"/>
                    <a:pt x="912" y="885"/>
                  </a:cubicBezTo>
                  <a:cubicBezTo>
                    <a:pt x="915" y="884"/>
                    <a:pt x="918" y="884"/>
                    <a:pt x="921" y="883"/>
                  </a:cubicBezTo>
                  <a:cubicBezTo>
                    <a:pt x="922" y="883"/>
                    <a:pt x="923" y="883"/>
                    <a:pt x="924" y="883"/>
                  </a:cubicBezTo>
                  <a:cubicBezTo>
                    <a:pt x="926" y="882"/>
                    <a:pt x="928" y="881"/>
                    <a:pt x="931" y="880"/>
                  </a:cubicBezTo>
                  <a:cubicBezTo>
                    <a:pt x="931" y="880"/>
                    <a:pt x="931" y="880"/>
                    <a:pt x="931" y="880"/>
                  </a:cubicBezTo>
                  <a:cubicBezTo>
                    <a:pt x="933" y="879"/>
                    <a:pt x="934" y="878"/>
                    <a:pt x="935" y="877"/>
                  </a:cubicBezTo>
                  <a:cubicBezTo>
                    <a:pt x="936" y="877"/>
                    <a:pt x="937" y="876"/>
                    <a:pt x="938" y="875"/>
                  </a:cubicBezTo>
                  <a:cubicBezTo>
                    <a:pt x="940" y="874"/>
                    <a:pt x="942" y="872"/>
                    <a:pt x="943" y="870"/>
                  </a:cubicBezTo>
                  <a:cubicBezTo>
                    <a:pt x="944" y="870"/>
                    <a:pt x="944" y="870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945" y="869"/>
                    <a:pt x="945" y="869"/>
                    <a:pt x="945" y="869"/>
                  </a:cubicBezTo>
                  <a:cubicBezTo>
                    <a:pt x="1341" y="411"/>
                    <a:pt x="1341" y="411"/>
                    <a:pt x="1341" y="411"/>
                  </a:cubicBezTo>
                  <a:cubicBezTo>
                    <a:pt x="1357" y="483"/>
                    <a:pt x="1357" y="483"/>
                    <a:pt x="1357" y="483"/>
                  </a:cubicBezTo>
                  <a:cubicBezTo>
                    <a:pt x="1358" y="486"/>
                    <a:pt x="1358" y="486"/>
                    <a:pt x="1358" y="486"/>
                  </a:cubicBezTo>
                  <a:cubicBezTo>
                    <a:pt x="1359" y="490"/>
                    <a:pt x="1359" y="490"/>
                    <a:pt x="1359" y="490"/>
                  </a:cubicBezTo>
                  <a:cubicBezTo>
                    <a:pt x="1222" y="549"/>
                    <a:pt x="1126" y="685"/>
                    <a:pt x="1126" y="844"/>
                  </a:cubicBezTo>
                  <a:cubicBezTo>
                    <a:pt x="1126" y="1057"/>
                    <a:pt x="1299" y="1230"/>
                    <a:pt x="1512" y="1230"/>
                  </a:cubicBezTo>
                  <a:cubicBezTo>
                    <a:pt x="1725" y="1230"/>
                    <a:pt x="1898" y="1057"/>
                    <a:pt x="1898" y="844"/>
                  </a:cubicBezTo>
                  <a:cubicBezTo>
                    <a:pt x="1898" y="631"/>
                    <a:pt x="1725" y="458"/>
                    <a:pt x="1512" y="458"/>
                  </a:cubicBezTo>
                  <a:close/>
                  <a:moveTo>
                    <a:pt x="652" y="428"/>
                  </a:moveTo>
                  <a:cubicBezTo>
                    <a:pt x="840" y="797"/>
                    <a:pt x="840" y="797"/>
                    <a:pt x="840" y="797"/>
                  </a:cubicBezTo>
                  <a:cubicBezTo>
                    <a:pt x="769" y="797"/>
                    <a:pt x="769" y="797"/>
                    <a:pt x="769" y="797"/>
                  </a:cubicBezTo>
                  <a:cubicBezTo>
                    <a:pt x="755" y="684"/>
                    <a:pt x="692" y="586"/>
                    <a:pt x="602" y="525"/>
                  </a:cubicBezTo>
                  <a:lnTo>
                    <a:pt x="652" y="428"/>
                  </a:lnTo>
                  <a:close/>
                  <a:moveTo>
                    <a:pt x="679" y="798"/>
                  </a:moveTo>
                  <a:cubicBezTo>
                    <a:pt x="459" y="799"/>
                    <a:pt x="459" y="799"/>
                    <a:pt x="459" y="799"/>
                  </a:cubicBezTo>
                  <a:cubicBezTo>
                    <a:pt x="561" y="604"/>
                    <a:pt x="561" y="604"/>
                    <a:pt x="561" y="604"/>
                  </a:cubicBezTo>
                  <a:cubicBezTo>
                    <a:pt x="623" y="649"/>
                    <a:pt x="667" y="718"/>
                    <a:pt x="679" y="798"/>
                  </a:cubicBezTo>
                  <a:close/>
                  <a:moveTo>
                    <a:pt x="386" y="1142"/>
                  </a:moveTo>
                  <a:cubicBezTo>
                    <a:pt x="221" y="1141"/>
                    <a:pt x="88" y="1008"/>
                    <a:pt x="88" y="844"/>
                  </a:cubicBezTo>
                  <a:cubicBezTo>
                    <a:pt x="88" y="680"/>
                    <a:pt x="221" y="547"/>
                    <a:pt x="386" y="546"/>
                  </a:cubicBezTo>
                  <a:cubicBezTo>
                    <a:pt x="420" y="547"/>
                    <a:pt x="452" y="553"/>
                    <a:pt x="483" y="563"/>
                  </a:cubicBezTo>
                  <a:cubicBezTo>
                    <a:pt x="347" y="824"/>
                    <a:pt x="347" y="824"/>
                    <a:pt x="347" y="824"/>
                  </a:cubicBezTo>
                  <a:cubicBezTo>
                    <a:pt x="340" y="837"/>
                    <a:pt x="340" y="854"/>
                    <a:pt x="348" y="867"/>
                  </a:cubicBezTo>
                  <a:cubicBezTo>
                    <a:pt x="356" y="880"/>
                    <a:pt x="371" y="888"/>
                    <a:pt x="386" y="888"/>
                  </a:cubicBezTo>
                  <a:cubicBezTo>
                    <a:pt x="386" y="888"/>
                    <a:pt x="386" y="888"/>
                    <a:pt x="386" y="888"/>
                  </a:cubicBezTo>
                  <a:cubicBezTo>
                    <a:pt x="680" y="886"/>
                    <a:pt x="680" y="886"/>
                    <a:pt x="680" y="886"/>
                  </a:cubicBezTo>
                  <a:cubicBezTo>
                    <a:pt x="659" y="1030"/>
                    <a:pt x="536" y="1141"/>
                    <a:pt x="386" y="1142"/>
                  </a:cubicBezTo>
                  <a:close/>
                  <a:moveTo>
                    <a:pt x="921" y="762"/>
                  </a:moveTo>
                  <a:cubicBezTo>
                    <a:pt x="720" y="366"/>
                    <a:pt x="720" y="366"/>
                    <a:pt x="720" y="366"/>
                  </a:cubicBezTo>
                  <a:cubicBezTo>
                    <a:pt x="1263" y="366"/>
                    <a:pt x="1263" y="366"/>
                    <a:pt x="1263" y="366"/>
                  </a:cubicBezTo>
                  <a:lnTo>
                    <a:pt x="921" y="762"/>
                  </a:lnTo>
                  <a:close/>
                  <a:moveTo>
                    <a:pt x="1512" y="1142"/>
                  </a:moveTo>
                  <a:cubicBezTo>
                    <a:pt x="1348" y="1141"/>
                    <a:pt x="1215" y="1008"/>
                    <a:pt x="1214" y="844"/>
                  </a:cubicBezTo>
                  <a:cubicBezTo>
                    <a:pt x="1215" y="725"/>
                    <a:pt x="1284" y="623"/>
                    <a:pt x="1385" y="575"/>
                  </a:cubicBezTo>
                  <a:cubicBezTo>
                    <a:pt x="1470" y="857"/>
                    <a:pt x="1470" y="857"/>
                    <a:pt x="1470" y="857"/>
                  </a:cubicBezTo>
                  <a:cubicBezTo>
                    <a:pt x="1476" y="876"/>
                    <a:pt x="1493" y="888"/>
                    <a:pt x="1512" y="888"/>
                  </a:cubicBezTo>
                  <a:cubicBezTo>
                    <a:pt x="1516" y="888"/>
                    <a:pt x="1521" y="888"/>
                    <a:pt x="1525" y="886"/>
                  </a:cubicBezTo>
                  <a:cubicBezTo>
                    <a:pt x="1548" y="879"/>
                    <a:pt x="1561" y="855"/>
                    <a:pt x="1554" y="831"/>
                  </a:cubicBezTo>
                  <a:cubicBezTo>
                    <a:pt x="1554" y="831"/>
                    <a:pt x="1554" y="831"/>
                    <a:pt x="1554" y="831"/>
                  </a:cubicBezTo>
                  <a:cubicBezTo>
                    <a:pt x="1469" y="550"/>
                    <a:pt x="1469" y="550"/>
                    <a:pt x="1469" y="550"/>
                  </a:cubicBezTo>
                  <a:cubicBezTo>
                    <a:pt x="1483" y="548"/>
                    <a:pt x="1497" y="547"/>
                    <a:pt x="1512" y="546"/>
                  </a:cubicBezTo>
                  <a:cubicBezTo>
                    <a:pt x="1676" y="547"/>
                    <a:pt x="1809" y="680"/>
                    <a:pt x="1810" y="844"/>
                  </a:cubicBezTo>
                  <a:cubicBezTo>
                    <a:pt x="1809" y="1008"/>
                    <a:pt x="1676" y="1141"/>
                    <a:pt x="1512" y="1142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0" name="Group 2">
            <a:extLst>
              <a:ext uri="{FF2B5EF4-FFF2-40B4-BE49-F238E27FC236}">
                <a16:creationId xmlns:a16="http://schemas.microsoft.com/office/drawing/2014/main" id="{2862D698-5D33-48B7-8F2E-869D4F5E1DBD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8615FDC3-0750-42DB-A497-7B7DB8BA6811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02" name="TextBox 6">
              <a:extLst>
                <a:ext uri="{FF2B5EF4-FFF2-40B4-BE49-F238E27FC236}">
                  <a16:creationId xmlns:a16="http://schemas.microsoft.com/office/drawing/2014/main" id="{13CD7239-63B6-451E-963E-363755D67DCD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23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99861" y="32241"/>
            <a:ext cx="914399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-28549" y="1115300"/>
            <a:ext cx="113724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dirty="0"/>
              <a:t>The way you control access to resources using RBAC is to create role assignments. This is a key concept to understand – it’s how permissions are enforced. </a:t>
            </a:r>
          </a:p>
          <a:p>
            <a:pPr lvl="1">
              <a:buClr>
                <a:srgbClr val="B83C3F"/>
              </a:buClr>
            </a:pPr>
            <a:endParaRPr lang="en-IN" dirty="0"/>
          </a:p>
          <a:p>
            <a:pPr lvl="1">
              <a:buClr>
                <a:srgbClr val="B83C3F"/>
              </a:buClr>
            </a:pPr>
            <a:r>
              <a:rPr lang="en-IN" dirty="0"/>
              <a:t>A role assignment consists of three elements : -</a:t>
            </a:r>
          </a:p>
          <a:p>
            <a:pPr lvl="1">
              <a:buClr>
                <a:srgbClr val="B83C3F"/>
              </a:buClr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Security principal </a:t>
            </a:r>
            <a:r>
              <a:rPr lang="en-IN" dirty="0"/>
              <a:t>- It is an object that represents a user, group, or service principal that is requesting access to Azure resources.</a:t>
            </a:r>
          </a:p>
          <a:p>
            <a:pPr lvl="1">
              <a:buClr>
                <a:srgbClr val="B83C3F"/>
              </a:buClr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Role definition </a:t>
            </a:r>
            <a:r>
              <a:rPr lang="en-IN" dirty="0"/>
              <a:t>- A </a:t>
            </a:r>
            <a:r>
              <a:rPr lang="en-IN" i="1" dirty="0"/>
              <a:t>role definition</a:t>
            </a:r>
            <a:r>
              <a:rPr lang="en-IN" dirty="0"/>
              <a:t> is a collection of permissions. It's sometimes just called a </a:t>
            </a:r>
            <a:r>
              <a:rPr lang="en-IN" i="1" dirty="0"/>
              <a:t>role</a:t>
            </a:r>
            <a:r>
              <a:rPr lang="en-IN" dirty="0"/>
              <a:t>. A role definition lists the operations that can be performed, such as read, write, and delete. Roles can be high-level, like owner, or specific, like virtual machine reader.</a:t>
            </a:r>
          </a:p>
          <a:p>
            <a:pPr lvl="1">
              <a:buClr>
                <a:srgbClr val="B83C3F"/>
              </a:buClr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Scope</a:t>
            </a:r>
            <a:r>
              <a:rPr lang="en-US" dirty="0"/>
              <a:t> - </a:t>
            </a:r>
            <a:r>
              <a:rPr lang="en-IN" i="1" dirty="0"/>
              <a:t>Scope</a:t>
            </a:r>
            <a:r>
              <a:rPr lang="en-IN" dirty="0"/>
              <a:t> is the boundary that the access applies to. When you assign a role, you can further limit the actions allowed by defining a scope. This is helpful if you want to make someone a Website Contributor, but only for one resource group.</a:t>
            </a:r>
            <a:endParaRPr lang="en-US" dirty="0"/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69D4EF8-05D6-40AC-854F-BC5096D98FC4}"/>
              </a:ext>
            </a:extLst>
          </p:cNvPr>
          <p:cNvSpPr txBox="1">
            <a:spLocks/>
          </p:cNvSpPr>
          <p:nvPr/>
        </p:nvSpPr>
        <p:spPr>
          <a:xfrm>
            <a:off x="2199861" y="132885"/>
            <a:ext cx="914399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How Role-based access control (RBAC) Works</a:t>
            </a:r>
          </a:p>
        </p:txBody>
      </p:sp>
    </p:spTree>
    <p:extLst>
      <p:ext uri="{BB962C8B-B14F-4D97-AF65-F5344CB8AC3E}">
        <p14:creationId xmlns:p14="http://schemas.microsoft.com/office/powerpoint/2010/main" val="56598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99861" y="32241"/>
            <a:ext cx="914399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55763" y="2981172"/>
            <a:ext cx="11372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User</a:t>
            </a:r>
            <a:r>
              <a:rPr lang="en-IN" dirty="0"/>
              <a:t> - An individual who has a profile in Azure Active Directory. You can also assign roles to users in other tenants. For information about users in other organizations, see Azure Active Directory B2B.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Group</a:t>
            </a:r>
            <a:r>
              <a:rPr lang="en-IN" dirty="0"/>
              <a:t> - A set of users created in Azure Active Directory. When you assign a role to a group, all users within that group have that role.</a:t>
            </a:r>
          </a:p>
          <a:p>
            <a:pPr lvl="1">
              <a:buClr>
                <a:srgbClr val="B83C3F"/>
              </a:buClr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Service principal </a:t>
            </a:r>
            <a:r>
              <a:rPr lang="en-IN" dirty="0"/>
              <a:t>- A security identity used by applications or services to access specific Azure resources. You can think of it as a </a:t>
            </a:r>
            <a:r>
              <a:rPr lang="en-IN" i="1" dirty="0"/>
              <a:t>user identity</a:t>
            </a:r>
            <a:r>
              <a:rPr lang="en-IN" dirty="0"/>
              <a:t> (username and password or certificate) for an application.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69D4EF8-05D6-40AC-854F-BC5096D98FC4}"/>
              </a:ext>
            </a:extLst>
          </p:cNvPr>
          <p:cNvSpPr txBox="1">
            <a:spLocks/>
          </p:cNvSpPr>
          <p:nvPr/>
        </p:nvSpPr>
        <p:spPr>
          <a:xfrm>
            <a:off x="3940519" y="184452"/>
            <a:ext cx="3866002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Security Principal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D29A0-9A6C-41C0-A784-FF2DD66EA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0" y="957415"/>
            <a:ext cx="3001081" cy="18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99861" y="32241"/>
            <a:ext cx="914399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119446" y="4114572"/>
            <a:ext cx="11372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Owner  </a:t>
            </a:r>
            <a:r>
              <a:rPr lang="en-IN" dirty="0"/>
              <a:t>- Has full access to all resources including the right to delegate access to others.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Contributor</a:t>
            </a:r>
            <a:r>
              <a:rPr lang="en-IN" dirty="0"/>
              <a:t> - Can create and manage all types of Azure resources but can’t grant access to others.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Reader</a:t>
            </a:r>
            <a:r>
              <a:rPr lang="en-IN" dirty="0"/>
              <a:t> - Can view existing Azure resources.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B83C3F"/>
                </a:solidFill>
              </a:rPr>
              <a:t>User Access Administrator</a:t>
            </a:r>
            <a:r>
              <a:rPr lang="en-IN" dirty="0"/>
              <a:t> - Lets you manage user access to Azure resources.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The rest of the built-in roles allow management of specific Azure resources. For example, the Virtual Machine Contributor role allows a user to create and manage virtual machines. If the built-in roles don't meet the specific needs of your organization, you can create your own custom roles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69D4EF8-05D6-40AC-854F-BC5096D98FC4}"/>
              </a:ext>
            </a:extLst>
          </p:cNvPr>
          <p:cNvSpPr txBox="1">
            <a:spLocks/>
          </p:cNvSpPr>
          <p:nvPr/>
        </p:nvSpPr>
        <p:spPr>
          <a:xfrm>
            <a:off x="3940519" y="184452"/>
            <a:ext cx="3866002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600" b="1" dirty="0">
                <a:solidFill>
                  <a:srgbClr val="B83C3F"/>
                </a:solidFill>
                <a:latin typeface="+mn-lt"/>
              </a:rPr>
              <a:t>Role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07630-2ECF-44A4-9C87-84EB3D2C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21" y="1061163"/>
            <a:ext cx="5050241" cy="2775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E0A6A4-5C58-4820-8529-27825CF98675}"/>
              </a:ext>
            </a:extLst>
          </p:cNvPr>
          <p:cNvSpPr txBox="1"/>
          <p:nvPr/>
        </p:nvSpPr>
        <p:spPr>
          <a:xfrm>
            <a:off x="212552" y="2211715"/>
            <a:ext cx="518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dirty="0"/>
              <a:t>Azure includes several built-in roles that you can use. The following lists four fundamental built-in roles. The first three apply to all resource types.</a:t>
            </a:r>
          </a:p>
          <a:p>
            <a:pPr lvl="1">
              <a:buClr>
                <a:srgbClr val="B83C3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119446" y="4114572"/>
            <a:ext cx="11372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dirty="0"/>
              <a:t>When you grant access at a parent scope, those permissions are inherited to the child scopes. For example :-</a:t>
            </a:r>
            <a:endParaRPr lang="en-IN" b="1" dirty="0">
              <a:solidFill>
                <a:srgbClr val="B83C3F"/>
              </a:solidFill>
            </a:endParaRPr>
          </a:p>
          <a:p>
            <a:pPr lvl="1">
              <a:buClr>
                <a:srgbClr val="B83C3F"/>
              </a:buClr>
            </a:pPr>
            <a:endParaRPr lang="en-IN" b="1" dirty="0">
              <a:solidFill>
                <a:srgbClr val="B83C3F"/>
              </a:solidFill>
            </a:endParaRP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If you assign the </a:t>
            </a:r>
            <a:r>
              <a:rPr lang="en-IN" b="1" dirty="0">
                <a:solidFill>
                  <a:srgbClr val="B83C3F"/>
                </a:solidFill>
              </a:rPr>
              <a:t>Owner</a:t>
            </a:r>
            <a:r>
              <a:rPr lang="en-IN" dirty="0"/>
              <a:t> role to a user at the management group scope, that user can manage everything in all subscriptions in the management group.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If you assign the </a:t>
            </a:r>
            <a:r>
              <a:rPr lang="en-IN" b="1" dirty="0">
                <a:solidFill>
                  <a:srgbClr val="B83C3F"/>
                </a:solidFill>
              </a:rPr>
              <a:t>Reader</a:t>
            </a:r>
            <a:r>
              <a:rPr lang="en-IN" dirty="0"/>
              <a:t> role to a group at the subscription scope, the members of that group can view every resource group and resource in the subscription. 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If you assign the </a:t>
            </a:r>
            <a:r>
              <a:rPr lang="en-IN" b="1" dirty="0">
                <a:solidFill>
                  <a:srgbClr val="B83C3F"/>
                </a:solidFill>
              </a:rPr>
              <a:t>Contributor</a:t>
            </a:r>
            <a:r>
              <a:rPr lang="en-IN" dirty="0"/>
              <a:t> role to an application at the resource group scope, it can manage resources of all types in that resource group, but not other resource groups in the subscription.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69D4EF8-05D6-40AC-854F-BC5096D98FC4}"/>
              </a:ext>
            </a:extLst>
          </p:cNvPr>
          <p:cNvSpPr txBox="1">
            <a:spLocks/>
          </p:cNvSpPr>
          <p:nvPr/>
        </p:nvSpPr>
        <p:spPr>
          <a:xfrm>
            <a:off x="4622907" y="174397"/>
            <a:ext cx="1887075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600" b="1" dirty="0">
                <a:solidFill>
                  <a:srgbClr val="B83C3F"/>
                </a:solidFill>
                <a:latin typeface="+mn-lt"/>
              </a:rPr>
              <a:t>Scope</a:t>
            </a:r>
            <a:endParaRPr lang="en-IN" b="1" dirty="0">
              <a:solidFill>
                <a:srgbClr val="B83C3F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0A6A4-5C58-4820-8529-27825CF98675}"/>
              </a:ext>
            </a:extLst>
          </p:cNvPr>
          <p:cNvSpPr txBox="1"/>
          <p:nvPr/>
        </p:nvSpPr>
        <p:spPr>
          <a:xfrm>
            <a:off x="515679" y="1821178"/>
            <a:ext cx="5580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i="1" dirty="0"/>
              <a:t>Scope</a:t>
            </a:r>
            <a:r>
              <a:rPr lang="en-IN" dirty="0"/>
              <a:t> is the boundary that the access applies to. When you assign a role, you can further limit the actions allowed by defining a scope. This is helpful if you want to make someone a Website Contributor, but only for one resource group.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6356F-5FA3-4F84-8639-C3B783BD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3" y="738748"/>
            <a:ext cx="3206655" cy="33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1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119446" y="1494201"/>
            <a:ext cx="11372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US" dirty="0"/>
              <a:t>1).  Create virtual machine in new resource group by ARM template deployment and deploy it from</a:t>
            </a:r>
          </a:p>
          <a:p>
            <a:pPr marL="1200150" lvl="2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  Power shell </a:t>
            </a:r>
          </a:p>
          <a:p>
            <a:pPr marL="1200150" lvl="2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  CLI </a:t>
            </a:r>
          </a:p>
          <a:p>
            <a:pPr marL="1200150" lvl="2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  azure portal</a:t>
            </a:r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69D4EF8-05D6-40AC-854F-BC5096D98FC4}"/>
              </a:ext>
            </a:extLst>
          </p:cNvPr>
          <p:cNvSpPr txBox="1">
            <a:spLocks/>
          </p:cNvSpPr>
          <p:nvPr/>
        </p:nvSpPr>
        <p:spPr>
          <a:xfrm>
            <a:off x="4064221" y="228550"/>
            <a:ext cx="3033487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sz="3600" b="1" dirty="0">
                <a:solidFill>
                  <a:srgbClr val="B83C3F"/>
                </a:solidFill>
                <a:latin typeface="+mn-lt"/>
              </a:rPr>
              <a:t>Hand On Lab</a:t>
            </a:r>
            <a:endParaRPr lang="en-IN" b="1" dirty="0">
              <a:solidFill>
                <a:srgbClr val="B83C3F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9079C-C632-49EE-91D8-95F2AF5749D6}"/>
              </a:ext>
            </a:extLst>
          </p:cNvPr>
          <p:cNvSpPr txBox="1"/>
          <p:nvPr/>
        </p:nvSpPr>
        <p:spPr>
          <a:xfrm>
            <a:off x="135368" y="3475401"/>
            <a:ext cx="1137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US" dirty="0"/>
              <a:t>2).  </a:t>
            </a:r>
            <a:r>
              <a:rPr lang="en-IN" dirty="0"/>
              <a:t>Create a custom role on a resource by</a:t>
            </a:r>
            <a:endParaRPr lang="en-US" dirty="0"/>
          </a:p>
          <a:p>
            <a:pPr marL="1200150" lvl="2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Azure Portal</a:t>
            </a:r>
            <a:r>
              <a:rPr lang="en-US" dirty="0"/>
              <a:t> </a:t>
            </a:r>
          </a:p>
          <a:p>
            <a:pPr marL="1200150" lvl="2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 Power shell</a:t>
            </a:r>
          </a:p>
        </p:txBody>
      </p:sp>
    </p:spTree>
    <p:extLst>
      <p:ext uri="{BB962C8B-B14F-4D97-AF65-F5344CB8AC3E}">
        <p14:creationId xmlns:p14="http://schemas.microsoft.com/office/powerpoint/2010/main" val="80979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1488278" y="0"/>
            <a:ext cx="7814750" cy="81951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B83C3F"/>
                </a:solidFill>
                <a:latin typeface="Cambria" panose="02040503050406030204" pitchFamily="18" charset="0"/>
              </a:rPr>
              <a:t>Training Contents</a:t>
            </a:r>
            <a:endParaRPr kumimoji="0" lang="en-US" sz="36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1126435" y="2016450"/>
            <a:ext cx="10336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Implement ARM templates 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Control access </a:t>
            </a:r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Design role-based access control (RBAC) </a:t>
            </a:r>
            <a:endParaRPr lang="en-IN" sz="4000" dirty="0"/>
          </a:p>
          <a:p>
            <a:pPr marL="285750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Hands-on Labs </a:t>
            </a:r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2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826746" y="32241"/>
            <a:ext cx="7814750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 Implement ARM templates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0" y="2057802"/>
            <a:ext cx="11372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A JavaScript Object Notation (JSON) file that defines one or more resources to deploy to a resource group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It also defines the dependencies between the deployed resources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You can then customize the template and deploy it.</a:t>
            </a:r>
            <a:br>
              <a:rPr lang="en-US" dirty="0"/>
            </a:br>
            <a:endParaRPr lang="en-US" dirty="0"/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C34C18A-B92A-4A60-9AD0-F9AA025C51EA}"/>
              </a:ext>
            </a:extLst>
          </p:cNvPr>
          <p:cNvSpPr txBox="1">
            <a:spLocks/>
          </p:cNvSpPr>
          <p:nvPr/>
        </p:nvSpPr>
        <p:spPr>
          <a:xfrm>
            <a:off x="-714822" y="3110515"/>
            <a:ext cx="495887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B83C3F"/>
                </a:solidFill>
                <a:latin typeface="Cambria" panose="02040503050406030204" pitchFamily="18" charset="0"/>
              </a:rPr>
              <a:t>Features of ARM: </a:t>
            </a:r>
            <a:endParaRPr kumimoji="0" lang="en-US" sz="24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6B77-2093-4DF5-9101-D122C0233FC3}"/>
              </a:ext>
            </a:extLst>
          </p:cNvPr>
          <p:cNvSpPr txBox="1"/>
          <p:nvPr/>
        </p:nvSpPr>
        <p:spPr>
          <a:xfrm>
            <a:off x="-7919" y="4060051"/>
            <a:ext cx="10230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You can define the dependencies between resources so they're deployed in the correct order.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Organize Azure resources 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Logical Grouping with azure resources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Share same lifecycle 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US" dirty="0"/>
              <a:t>Can use to scope with RBAC (Role Base Access Control)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D77E3B2-A847-4FC4-8A10-A27BBD7A1B04}"/>
              </a:ext>
            </a:extLst>
          </p:cNvPr>
          <p:cNvSpPr txBox="1">
            <a:spLocks/>
          </p:cNvSpPr>
          <p:nvPr/>
        </p:nvSpPr>
        <p:spPr>
          <a:xfrm>
            <a:off x="-448352" y="882087"/>
            <a:ext cx="495887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B83C3F"/>
                </a:solidFill>
                <a:latin typeface="Cambria" panose="02040503050406030204" pitchFamily="18" charset="0"/>
              </a:rPr>
              <a:t>What is ARM template</a:t>
            </a:r>
            <a:endParaRPr kumimoji="0" lang="en-US" sz="24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3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2199861" y="32241"/>
            <a:ext cx="914399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 Methods to Create and  Deploy ARM templates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-28549" y="1115300"/>
            <a:ext cx="113724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sz="2400" b="1" dirty="0">
                <a:solidFill>
                  <a:srgbClr val="B83C3F"/>
                </a:solidFill>
              </a:rPr>
              <a:t>Create template By </a:t>
            </a:r>
            <a:r>
              <a:rPr lang="en-IN" dirty="0"/>
              <a:t>–</a:t>
            </a:r>
          </a:p>
          <a:p>
            <a:pPr lvl="1">
              <a:buClr>
                <a:srgbClr val="B83C3F"/>
              </a:buClr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Portal – Just need to sign in to Azure portal (azure.portal.com) and create new template.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VS Code – Install Vs code soft. And create new file and upload to azure to deploy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Visual Studio – Create new project and select Azure Resource Group and publish to deploy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C34C18A-B92A-4A60-9AD0-F9AA025C51EA}"/>
              </a:ext>
            </a:extLst>
          </p:cNvPr>
          <p:cNvSpPr txBox="1">
            <a:spLocks/>
          </p:cNvSpPr>
          <p:nvPr/>
        </p:nvSpPr>
        <p:spPr>
          <a:xfrm>
            <a:off x="-714822" y="2961959"/>
            <a:ext cx="495887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ts val="61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B83C3F"/>
                </a:solidFill>
                <a:latin typeface="Cambria" panose="02040503050406030204" pitchFamily="18" charset="0"/>
              </a:rPr>
              <a:t>Deploy template By - </a:t>
            </a:r>
            <a:endParaRPr kumimoji="0" lang="en-US" sz="2400" b="1" i="0" u="none" strike="noStrike" kern="1200" cap="none" spc="-100" normalizeH="0" baseline="0" noProof="0" dirty="0">
              <a:ln w="3175">
                <a:noFill/>
              </a:ln>
              <a:solidFill>
                <a:srgbClr val="B83C3F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6B77-2093-4DF5-9101-D122C0233FC3}"/>
              </a:ext>
            </a:extLst>
          </p:cNvPr>
          <p:cNvSpPr txBox="1"/>
          <p:nvPr/>
        </p:nvSpPr>
        <p:spPr>
          <a:xfrm>
            <a:off x="-7919" y="3941595"/>
            <a:ext cx="102306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Power-shell – you can deploy and create template by open power shell on Local machine.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CLI – Open command prompt on local machine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Azure Portal – Create new resource Template deployment and deploy own template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354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778272" y="86481"/>
            <a:ext cx="486324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B83C3F"/>
                </a:solidFill>
                <a:latin typeface="+mn-lt"/>
              </a:rPr>
              <a:t>ARM Templates </a:t>
            </a:r>
          </a:p>
        </p:txBody>
      </p:sp>
      <p:pic>
        <p:nvPicPr>
          <p:cNvPr id="4" name="Picture 3" descr="Automatically generated description: nintendo, screenshot, abstract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643" y="1412044"/>
            <a:ext cx="3305591" cy="1942267"/>
          </a:xfrm>
          <a:prstGeom prst="rect">
            <a:avLst/>
          </a:prstGeom>
        </p:spPr>
      </p:pic>
      <p:pic>
        <p:nvPicPr>
          <p:cNvPr id="5" name="Picture 4" descr="Automatically generated description: screenshot, abstract, nintendo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2684" y="2084363"/>
            <a:ext cx="7322443" cy="2390466"/>
          </a:xfrm>
          <a:prstGeom prst="rect">
            <a:avLst/>
          </a:prstGeom>
        </p:spPr>
      </p:pic>
      <p:pic>
        <p:nvPicPr>
          <p:cNvPr id="7" name="Picture 6" descr="Automatically generated description: nintendo, animal, plant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366" y="2079688"/>
            <a:ext cx="9123136" cy="2395141"/>
          </a:xfrm>
          <a:prstGeom prst="rect">
            <a:avLst/>
          </a:prstGeom>
        </p:spPr>
      </p:pic>
      <p:pic>
        <p:nvPicPr>
          <p:cNvPr id="8" name="Picture 7" descr="Automatically generated description: nintendo, screenshot, abstract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14" y="1234269"/>
            <a:ext cx="11631503" cy="2465168"/>
          </a:xfrm>
          <a:prstGeom prst="rect">
            <a:avLst/>
          </a:prstGeom>
        </p:spPr>
      </p:pic>
      <p:pic>
        <p:nvPicPr>
          <p:cNvPr id="9" name="Picture 8" descr="Automatically generated description: nintendo, screenshot, abstract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13" y="1232844"/>
            <a:ext cx="5888946" cy="6155365"/>
          </a:xfrm>
          <a:prstGeom prst="rect">
            <a:avLst/>
          </a:prstGeom>
        </p:spPr>
      </p:pic>
      <p:pic>
        <p:nvPicPr>
          <p:cNvPr id="10" name="Picture 9" descr="Automatically generated description: nintendo, screenshot, abstract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13" y="1232843"/>
            <a:ext cx="5713283" cy="6657478"/>
          </a:xfrm>
          <a:prstGeom prst="rect">
            <a:avLst/>
          </a:prstGeom>
        </p:spPr>
      </p:pic>
      <p:pic>
        <p:nvPicPr>
          <p:cNvPr id="12" name="Picture 11" descr="Automatically generated description: nintendo, abstract, screenshot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352" y="1262640"/>
            <a:ext cx="8458233" cy="5965874"/>
          </a:xfrm>
          <a:prstGeom prst="rect">
            <a:avLst/>
          </a:prstGeom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A7C2959E-F54E-46B1-B8B8-3F09A8B42C80}"/>
              </a:ext>
            </a:extLst>
          </p:cNvPr>
          <p:cNvGrpSpPr/>
          <p:nvPr/>
        </p:nvGrpSpPr>
        <p:grpSpPr>
          <a:xfrm>
            <a:off x="55763" y="7033823"/>
            <a:ext cx="12194043" cy="289489"/>
            <a:chOff x="2577137" y="4571778"/>
            <a:chExt cx="9101124" cy="13905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B3AB23-8BB0-408C-AC20-4328336AAF46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4DDA499-2615-4DEE-B892-9442870883C3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F7B0A289-6982-4244-AC46-CAD3C4A5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16" name="Group 2">
            <a:extLst>
              <a:ext uri="{FF2B5EF4-FFF2-40B4-BE49-F238E27FC236}">
                <a16:creationId xmlns:a16="http://schemas.microsoft.com/office/drawing/2014/main" id="{31224D07-130E-4C2B-B6E1-53070A30838A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12465-1194-457C-9B8D-8A4D832AAC7A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12D5850B-F25E-4E9C-B933-90BB2B7B848C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8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3070350" y="132885"/>
            <a:ext cx="584163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 Control Access To Resource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-7919" y="1114846"/>
            <a:ext cx="11372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sz="2400" b="1" dirty="0">
                <a:solidFill>
                  <a:srgbClr val="B83C3F"/>
                </a:solidFill>
              </a:rPr>
              <a:t>With Azure Resource Manager</a:t>
            </a:r>
          </a:p>
          <a:p>
            <a:pPr lvl="1">
              <a:buClr>
                <a:srgbClr val="B83C3F"/>
              </a:buClr>
            </a:pPr>
            <a:endParaRPr lang="en-IN" sz="2400" b="1" dirty="0">
              <a:solidFill>
                <a:srgbClr val="B83C3F"/>
              </a:solidFill>
            </a:endParaRP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you can control who in your organisation can perform actions on the resources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You manage permissions by defining roles and adding users or groups to the roles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you can apply an explicit lock that prevents users from deleting or modifying the resource.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Azure Resource Manager logs all user actions so you can audit those actions.</a:t>
            </a:r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17AA5C-F2A9-405A-9783-EE05A83AD230}"/>
              </a:ext>
            </a:extLst>
          </p:cNvPr>
          <p:cNvSpPr txBox="1"/>
          <p:nvPr/>
        </p:nvSpPr>
        <p:spPr>
          <a:xfrm>
            <a:off x="-5647" y="3300768"/>
            <a:ext cx="11372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sz="2400" b="1" dirty="0">
                <a:solidFill>
                  <a:srgbClr val="B83C3F"/>
                </a:solidFill>
              </a:rPr>
              <a:t>You Can Give Control Access</a:t>
            </a:r>
          </a:p>
          <a:p>
            <a:pPr lvl="1">
              <a:buClr>
                <a:srgbClr val="B83C3F"/>
              </a:buClr>
            </a:pPr>
            <a:endParaRPr lang="en-IN" sz="2400" b="1" dirty="0">
              <a:solidFill>
                <a:srgbClr val="B83C3F"/>
              </a:solidFill>
            </a:endParaRP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Leverage service principals with ARM authentication.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Use Azure Active Directory Authentication with ARM.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Set management policies.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Configure lock policies; lock resources.</a:t>
            </a:r>
          </a:p>
        </p:txBody>
      </p:sp>
    </p:spTree>
    <p:extLst>
      <p:ext uri="{BB962C8B-B14F-4D97-AF65-F5344CB8AC3E}">
        <p14:creationId xmlns:p14="http://schemas.microsoft.com/office/powerpoint/2010/main" val="12788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3070350" y="132885"/>
            <a:ext cx="668779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Role-based access control (RBAC)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EDEB-AECF-493E-8E65-0146D6471B7E}"/>
              </a:ext>
            </a:extLst>
          </p:cNvPr>
          <p:cNvSpPr txBox="1"/>
          <p:nvPr/>
        </p:nvSpPr>
        <p:spPr>
          <a:xfrm>
            <a:off x="-7919" y="1114846"/>
            <a:ext cx="113724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endParaRPr lang="en-IN" sz="2400" b="1" dirty="0">
              <a:solidFill>
                <a:srgbClr val="B83C3F"/>
              </a:solidFill>
            </a:endParaRP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RBAC is a system that provides fine-grained access management of resources in Azure. 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RBAC helps you manage who has access to Azure resources, what they can do with those resources, and what areas they have access to.</a:t>
            </a:r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17AA5C-F2A9-405A-9783-EE05A83AD230}"/>
              </a:ext>
            </a:extLst>
          </p:cNvPr>
          <p:cNvSpPr txBox="1"/>
          <p:nvPr/>
        </p:nvSpPr>
        <p:spPr>
          <a:xfrm>
            <a:off x="-5647" y="3300768"/>
            <a:ext cx="11372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sz="2400" b="1" dirty="0">
                <a:solidFill>
                  <a:srgbClr val="B83C3F"/>
                </a:solidFill>
              </a:rPr>
              <a:t>What can I do with RBAC</a:t>
            </a:r>
          </a:p>
          <a:p>
            <a:pPr lvl="1">
              <a:buClr>
                <a:srgbClr val="B83C3F"/>
              </a:buClr>
            </a:pPr>
            <a:endParaRPr lang="en-IN" sz="2400" b="1" dirty="0">
              <a:solidFill>
                <a:srgbClr val="B83C3F"/>
              </a:solidFill>
            </a:endParaRP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Allow one user to manage virtual machines in a subscription and another user to manage virtual networks.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Allow a DBA group to manage SQL databases in a subscription.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Allow a user to manage all resources in a resource group, such as virtual machines, websites, and subnets.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Allow an application to access all resources in a resource group.</a:t>
            </a:r>
          </a:p>
        </p:txBody>
      </p:sp>
    </p:spTree>
    <p:extLst>
      <p:ext uri="{BB962C8B-B14F-4D97-AF65-F5344CB8AC3E}">
        <p14:creationId xmlns:p14="http://schemas.microsoft.com/office/powerpoint/2010/main" val="277172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3070350" y="132885"/>
            <a:ext cx="668779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Role-based access control (RBAC)</a:t>
            </a:r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17AA5C-F2A9-405A-9783-EE05A83AD230}"/>
              </a:ext>
            </a:extLst>
          </p:cNvPr>
          <p:cNvSpPr txBox="1"/>
          <p:nvPr/>
        </p:nvSpPr>
        <p:spPr>
          <a:xfrm>
            <a:off x="55763" y="1387496"/>
            <a:ext cx="11372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sz="2400" b="1" dirty="0">
                <a:solidFill>
                  <a:srgbClr val="B83C3F"/>
                </a:solidFill>
              </a:rPr>
              <a:t>List roles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A role definition is a collection of permissions that you use for role assignments. Azure has over 70 built-in roles. Follow these steps to list the roles in the portal.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56276-829F-4E1F-A586-59D22D7F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31" y="2243711"/>
            <a:ext cx="6591300" cy="4333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C80A0B-2BA3-4C4B-8C23-5162AD56E324}"/>
              </a:ext>
            </a:extLst>
          </p:cNvPr>
          <p:cNvSpPr txBox="1"/>
          <p:nvPr/>
        </p:nvSpPr>
        <p:spPr>
          <a:xfrm>
            <a:off x="274569" y="3672041"/>
            <a:ext cx="4510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In the Azure portal, choose All services and then Subscriptions.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Choose your subscription.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Choose Access control (IAM).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8A771-9C00-42C5-9647-044AEA0A1A29}"/>
              </a:ext>
            </a:extLst>
          </p:cNvPr>
          <p:cNvSpPr txBox="1"/>
          <p:nvPr/>
        </p:nvSpPr>
        <p:spPr>
          <a:xfrm>
            <a:off x="153879" y="3369711"/>
            <a:ext cx="274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sz="2400" b="1" dirty="0">
                <a:solidFill>
                  <a:srgbClr val="B83C3F"/>
                </a:solidFill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51740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3F17277-7F0F-46F1-88B1-02943D6A0CD3}"/>
              </a:ext>
            </a:extLst>
          </p:cNvPr>
          <p:cNvGrpSpPr/>
          <p:nvPr/>
        </p:nvGrpSpPr>
        <p:grpSpPr>
          <a:xfrm>
            <a:off x="-2044" y="6577586"/>
            <a:ext cx="12194043" cy="289489"/>
            <a:chOff x="2577137" y="4571778"/>
            <a:chExt cx="9101124" cy="1390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78B62-D2C4-4686-A0AE-C19AA9EAF494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7940A41-F8E0-4FB8-BE82-EC3887D17478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99" name="Title 1">
            <a:extLst>
              <a:ext uri="{FF2B5EF4-FFF2-40B4-BE49-F238E27FC236}">
                <a16:creationId xmlns:a16="http://schemas.microsoft.com/office/drawing/2014/main" id="{407730EB-E812-41FE-9E52-04E9D23926F3}"/>
              </a:ext>
            </a:extLst>
          </p:cNvPr>
          <p:cNvSpPr txBox="1">
            <a:spLocks/>
          </p:cNvSpPr>
          <p:nvPr/>
        </p:nvSpPr>
        <p:spPr>
          <a:xfrm>
            <a:off x="3070350" y="132885"/>
            <a:ext cx="6687799" cy="7245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ts val="6176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buClr>
                <a:srgbClr val="B83C3F"/>
              </a:buClr>
            </a:pPr>
            <a:r>
              <a:rPr lang="en-US" sz="3600" b="1" dirty="0">
                <a:solidFill>
                  <a:srgbClr val="B83C3F"/>
                </a:solidFill>
                <a:latin typeface="+mn-lt"/>
              </a:rPr>
              <a:t>Role-based access control (RBAC)</a:t>
            </a:r>
          </a:p>
        </p:txBody>
      </p:sp>
      <p:pic>
        <p:nvPicPr>
          <p:cNvPr id="441" name="Picture 440" descr="A close up of a sign&#10;&#10;Description generated with high confidence">
            <a:extLst>
              <a:ext uri="{FF2B5EF4-FFF2-40B4-BE49-F238E27FC236}">
                <a16:creationId xmlns:a16="http://schemas.microsoft.com/office/drawing/2014/main" id="{97A57B7D-C866-4D8B-AD5C-385953DA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9" y="174397"/>
            <a:ext cx="1490049" cy="527970"/>
          </a:xfrm>
          <a:prstGeom prst="rect">
            <a:avLst/>
          </a:prstGeom>
        </p:spPr>
      </p:pic>
      <p:grpSp>
        <p:nvGrpSpPr>
          <p:cNvPr id="442" name="Group 2">
            <a:extLst>
              <a:ext uri="{FF2B5EF4-FFF2-40B4-BE49-F238E27FC236}">
                <a16:creationId xmlns:a16="http://schemas.microsoft.com/office/drawing/2014/main" id="{44BD18FB-85BF-4FAE-B446-80502CC1DD64}"/>
              </a:ext>
            </a:extLst>
          </p:cNvPr>
          <p:cNvGrpSpPr/>
          <p:nvPr/>
        </p:nvGrpSpPr>
        <p:grpSpPr>
          <a:xfrm rot="5400000">
            <a:off x="-349542" y="339346"/>
            <a:ext cx="810661" cy="127414"/>
            <a:chOff x="2577137" y="4571778"/>
            <a:chExt cx="9101124" cy="1390560"/>
          </a:xfrm>
        </p:grpSpPr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D458D77-2FDA-4E64-A406-608F755FE04F}"/>
                </a:ext>
              </a:extLst>
            </p:cNvPr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rgbClr val="01406F"/>
            </a:solidFill>
          </p:spPr>
          <p:txBody>
            <a:bodyPr wrap="square" lIns="457200" tIns="137160" rIns="36576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</a:rPr>
                <a:t> </a:t>
              </a:r>
            </a:p>
          </p:txBody>
        </p:sp>
        <p:sp>
          <p:nvSpPr>
            <p:cNvPr id="444" name="TextBox 6">
              <a:extLst>
                <a:ext uri="{FF2B5EF4-FFF2-40B4-BE49-F238E27FC236}">
                  <a16:creationId xmlns:a16="http://schemas.microsoft.com/office/drawing/2014/main" id="{9C36DC55-6CFE-477E-86A9-3700FD75D73B}"/>
                </a:ext>
              </a:extLst>
            </p:cNvPr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rgbClr val="B83C3F"/>
            </a:solidFill>
          </p:spPr>
          <p:txBody>
            <a:bodyPr wrap="square" lIns="457200" tIns="137160" rIns="640080" rtlCol="0">
              <a:noAutofit/>
            </a:bodyPr>
            <a:lstStyle/>
            <a:p>
              <a:pPr marL="0" marR="0" lvl="0" indent="0" defTabSz="913949" eaLnBrk="1" fontAlgn="auto" latinLnBrk="0" hangingPunct="1">
                <a:lnSpc>
                  <a:spcPts val="294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38A771-9C00-42C5-9647-044AEA0A1A29}"/>
              </a:ext>
            </a:extLst>
          </p:cNvPr>
          <p:cNvSpPr txBox="1"/>
          <p:nvPr/>
        </p:nvSpPr>
        <p:spPr>
          <a:xfrm>
            <a:off x="424572" y="1486006"/>
            <a:ext cx="274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r>
              <a:rPr lang="en-IN" sz="2400" b="1" dirty="0">
                <a:solidFill>
                  <a:srgbClr val="B83C3F"/>
                </a:solidFill>
              </a:rPr>
              <a:t>Steps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41297-F831-4823-8DB6-04227764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95" y="3872401"/>
            <a:ext cx="433387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B6DBF-6216-4A0F-8DB2-42FB9D53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953" y="1367150"/>
            <a:ext cx="3800475" cy="4438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AF5836-941E-4521-8818-427DF65F1ACC}"/>
              </a:ext>
            </a:extLst>
          </p:cNvPr>
          <p:cNvSpPr txBox="1"/>
          <p:nvPr/>
        </p:nvSpPr>
        <p:spPr>
          <a:xfrm>
            <a:off x="263415" y="2043451"/>
            <a:ext cx="742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B83C3F"/>
              </a:buClr>
            </a:pPr>
            <a:endParaRPr lang="en-IN" dirty="0"/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Choose Roles to see a list of all the built-in and custom roles.</a:t>
            </a:r>
          </a:p>
          <a:p>
            <a:pPr marL="742950" lvl="1" indent="-285750">
              <a:buClr>
                <a:srgbClr val="B83C3F"/>
              </a:buClr>
              <a:buFont typeface="Arial" panose="020B0604020202020204" pitchFamily="34" charset="0"/>
              <a:buChar char="•"/>
            </a:pPr>
            <a:r>
              <a:rPr lang="en-IN" dirty="0"/>
              <a:t>You can see the number of users and groups that are assigned to each role.</a:t>
            </a:r>
          </a:p>
        </p:txBody>
      </p:sp>
    </p:spTree>
    <p:extLst>
      <p:ext uri="{BB962C8B-B14F-4D97-AF65-F5344CB8AC3E}">
        <p14:creationId xmlns:p14="http://schemas.microsoft.com/office/powerpoint/2010/main" val="69861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775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ARM Templates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Kumar</dc:creator>
  <cp:lastModifiedBy>Tarun Kumar Sharma</cp:lastModifiedBy>
  <cp:revision>50</cp:revision>
  <dcterms:created xsi:type="dcterms:W3CDTF">2018-05-16T05:54:38Z</dcterms:created>
  <dcterms:modified xsi:type="dcterms:W3CDTF">2018-08-29T06:03:20Z</dcterms:modified>
</cp:coreProperties>
</file>