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8" r:id="rId3"/>
    <p:sldId id="259" r:id="rId4"/>
    <p:sldId id="1210" r:id="rId5"/>
    <p:sldId id="1211" r:id="rId6"/>
    <p:sldId id="1212" r:id="rId7"/>
    <p:sldId id="1213" r:id="rId8"/>
    <p:sldId id="1214" r:id="rId9"/>
    <p:sldId id="1215" r:id="rId10"/>
    <p:sldId id="1224" r:id="rId11"/>
    <p:sldId id="1216" r:id="rId12"/>
    <p:sldId id="1218" r:id="rId13"/>
    <p:sldId id="1219" r:id="rId14"/>
    <p:sldId id="1220" r:id="rId15"/>
    <p:sldId id="1221" r:id="rId16"/>
    <p:sldId id="1217" r:id="rId17"/>
    <p:sldId id="1223" r:id="rId18"/>
    <p:sldId id="1222" r:id="rId19"/>
    <p:sldId id="33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83C3F"/>
    <a:srgbClr val="01406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8" d="100"/>
          <a:sy n="68" d="100"/>
        </p:scale>
        <p:origin x="80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4D4B24-717E-4DAF-AAA4-7E9182AAA767}" type="datetimeFigureOut">
              <a:rPr lang="en-IN" smtClean="0"/>
              <a:t>31-08-2018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A0B537-455F-4615-85A6-47B41CF5CA87}" type="slidenum">
              <a:rPr lang="en-IN" smtClean="0"/>
              <a:t>‹#›</a:t>
            </a:fld>
            <a:endParaRPr lang="en-IN"/>
          </a:p>
        </p:txBody>
      </p:sp>
    </p:spTree>
    <p:extLst>
      <p:ext uri="{BB962C8B-B14F-4D97-AF65-F5344CB8AC3E}">
        <p14:creationId xmlns:p14="http://schemas.microsoft.com/office/powerpoint/2010/main" val="1363581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10ABA-6062-4AE2-B501-D8378B396E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4DB2D5F-B0A3-4251-AA8A-F4FB03AEF1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F7E5D9D-54AD-49AC-B081-DBC4ED78986E}"/>
              </a:ext>
            </a:extLst>
          </p:cNvPr>
          <p:cNvSpPr>
            <a:spLocks noGrp="1"/>
          </p:cNvSpPr>
          <p:nvPr>
            <p:ph type="dt" sz="half" idx="10"/>
          </p:nvPr>
        </p:nvSpPr>
        <p:spPr/>
        <p:txBody>
          <a:bodyPr/>
          <a:lstStyle/>
          <a:p>
            <a:fld id="{E3CFDC3D-D635-4FEE-9103-8D56DADA7279}" type="datetimeFigureOut">
              <a:rPr lang="en-US" smtClean="0"/>
              <a:t>8/31/2018</a:t>
            </a:fld>
            <a:endParaRPr lang="en-US"/>
          </a:p>
        </p:txBody>
      </p:sp>
      <p:sp>
        <p:nvSpPr>
          <p:cNvPr id="5" name="Footer Placeholder 4">
            <a:extLst>
              <a:ext uri="{FF2B5EF4-FFF2-40B4-BE49-F238E27FC236}">
                <a16:creationId xmlns:a16="http://schemas.microsoft.com/office/drawing/2014/main" id="{9DFF012E-278F-4F23-A689-C061769F29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2B9B32-8AA1-4E41-82F4-4C5EB26D7BB2}"/>
              </a:ext>
            </a:extLst>
          </p:cNvPr>
          <p:cNvSpPr>
            <a:spLocks noGrp="1"/>
          </p:cNvSpPr>
          <p:nvPr>
            <p:ph type="sldNum" sz="quarter" idx="12"/>
          </p:nvPr>
        </p:nvSpPr>
        <p:spPr/>
        <p:txBody>
          <a:bodyPr/>
          <a:lstStyle/>
          <a:p>
            <a:fld id="{F3965137-D38A-4CC7-B5E2-92A7331C7E74}" type="slidenum">
              <a:rPr lang="en-US" smtClean="0"/>
              <a:t>‹#›</a:t>
            </a:fld>
            <a:endParaRPr lang="en-US"/>
          </a:p>
        </p:txBody>
      </p:sp>
    </p:spTree>
    <p:extLst>
      <p:ext uri="{BB962C8B-B14F-4D97-AF65-F5344CB8AC3E}">
        <p14:creationId xmlns:p14="http://schemas.microsoft.com/office/powerpoint/2010/main" val="3196881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1A5D1-AFA2-4AD1-8C83-0F8E20780B8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321F31-1DB7-4BCA-891B-E4B546B7296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A3CC7E-330D-4F2F-883C-5D7C3A512BB6}"/>
              </a:ext>
            </a:extLst>
          </p:cNvPr>
          <p:cNvSpPr>
            <a:spLocks noGrp="1"/>
          </p:cNvSpPr>
          <p:nvPr>
            <p:ph type="dt" sz="half" idx="10"/>
          </p:nvPr>
        </p:nvSpPr>
        <p:spPr/>
        <p:txBody>
          <a:bodyPr/>
          <a:lstStyle/>
          <a:p>
            <a:fld id="{E3CFDC3D-D635-4FEE-9103-8D56DADA7279}" type="datetimeFigureOut">
              <a:rPr lang="en-US" smtClean="0"/>
              <a:t>8/31/2018</a:t>
            </a:fld>
            <a:endParaRPr lang="en-US"/>
          </a:p>
        </p:txBody>
      </p:sp>
      <p:sp>
        <p:nvSpPr>
          <p:cNvPr id="5" name="Footer Placeholder 4">
            <a:extLst>
              <a:ext uri="{FF2B5EF4-FFF2-40B4-BE49-F238E27FC236}">
                <a16:creationId xmlns:a16="http://schemas.microsoft.com/office/drawing/2014/main" id="{71A7DA07-AD0B-4E67-A7B3-E3FC47B4EF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741B37-0347-4D31-BE88-C0459C623E69}"/>
              </a:ext>
            </a:extLst>
          </p:cNvPr>
          <p:cNvSpPr>
            <a:spLocks noGrp="1"/>
          </p:cNvSpPr>
          <p:nvPr>
            <p:ph type="sldNum" sz="quarter" idx="12"/>
          </p:nvPr>
        </p:nvSpPr>
        <p:spPr/>
        <p:txBody>
          <a:bodyPr/>
          <a:lstStyle/>
          <a:p>
            <a:fld id="{F3965137-D38A-4CC7-B5E2-92A7331C7E74}" type="slidenum">
              <a:rPr lang="en-US" smtClean="0"/>
              <a:t>‹#›</a:t>
            </a:fld>
            <a:endParaRPr lang="en-US"/>
          </a:p>
        </p:txBody>
      </p:sp>
    </p:spTree>
    <p:extLst>
      <p:ext uri="{BB962C8B-B14F-4D97-AF65-F5344CB8AC3E}">
        <p14:creationId xmlns:p14="http://schemas.microsoft.com/office/powerpoint/2010/main" val="2588155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9B0E9B-BFB2-4DE1-B67D-B79E5115907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5199392-3628-4605-8357-F7F86BFDF68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9E310D-171B-4572-8219-38D387FD4812}"/>
              </a:ext>
            </a:extLst>
          </p:cNvPr>
          <p:cNvSpPr>
            <a:spLocks noGrp="1"/>
          </p:cNvSpPr>
          <p:nvPr>
            <p:ph type="dt" sz="half" idx="10"/>
          </p:nvPr>
        </p:nvSpPr>
        <p:spPr/>
        <p:txBody>
          <a:bodyPr/>
          <a:lstStyle/>
          <a:p>
            <a:fld id="{E3CFDC3D-D635-4FEE-9103-8D56DADA7279}" type="datetimeFigureOut">
              <a:rPr lang="en-US" smtClean="0"/>
              <a:t>8/31/2018</a:t>
            </a:fld>
            <a:endParaRPr lang="en-US"/>
          </a:p>
        </p:txBody>
      </p:sp>
      <p:sp>
        <p:nvSpPr>
          <p:cNvPr id="5" name="Footer Placeholder 4">
            <a:extLst>
              <a:ext uri="{FF2B5EF4-FFF2-40B4-BE49-F238E27FC236}">
                <a16:creationId xmlns:a16="http://schemas.microsoft.com/office/drawing/2014/main" id="{AC00CD3B-32F2-4D2D-A4F8-EA82BB4C30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815C29-6BAC-4D23-95B8-1DF4DC96E812}"/>
              </a:ext>
            </a:extLst>
          </p:cNvPr>
          <p:cNvSpPr>
            <a:spLocks noGrp="1"/>
          </p:cNvSpPr>
          <p:nvPr>
            <p:ph type="sldNum" sz="quarter" idx="12"/>
          </p:nvPr>
        </p:nvSpPr>
        <p:spPr/>
        <p:txBody>
          <a:bodyPr/>
          <a:lstStyle/>
          <a:p>
            <a:fld id="{F3965137-D38A-4CC7-B5E2-92A7331C7E74}" type="slidenum">
              <a:rPr lang="en-US" smtClean="0"/>
              <a:t>‹#›</a:t>
            </a:fld>
            <a:endParaRPr lang="en-US"/>
          </a:p>
        </p:txBody>
      </p:sp>
    </p:spTree>
    <p:extLst>
      <p:ext uri="{BB962C8B-B14F-4D97-AF65-F5344CB8AC3E}">
        <p14:creationId xmlns:p14="http://schemas.microsoft.com/office/powerpoint/2010/main" val="1455075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4A778-2382-4FE5-936B-8541845616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FD832D-6E2C-4389-B656-C6ACD828212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3D6598-9948-4889-BB5E-4AAC93726418}"/>
              </a:ext>
            </a:extLst>
          </p:cNvPr>
          <p:cNvSpPr>
            <a:spLocks noGrp="1"/>
          </p:cNvSpPr>
          <p:nvPr>
            <p:ph type="dt" sz="half" idx="10"/>
          </p:nvPr>
        </p:nvSpPr>
        <p:spPr/>
        <p:txBody>
          <a:bodyPr/>
          <a:lstStyle/>
          <a:p>
            <a:fld id="{E3CFDC3D-D635-4FEE-9103-8D56DADA7279}" type="datetimeFigureOut">
              <a:rPr lang="en-US" smtClean="0"/>
              <a:t>8/31/2018</a:t>
            </a:fld>
            <a:endParaRPr lang="en-US"/>
          </a:p>
        </p:txBody>
      </p:sp>
      <p:sp>
        <p:nvSpPr>
          <p:cNvPr id="5" name="Footer Placeholder 4">
            <a:extLst>
              <a:ext uri="{FF2B5EF4-FFF2-40B4-BE49-F238E27FC236}">
                <a16:creationId xmlns:a16="http://schemas.microsoft.com/office/drawing/2014/main" id="{3917C127-0063-4AB8-AD03-62AAAA1D5C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80ADC7-282C-410C-9B00-5DA8404237EB}"/>
              </a:ext>
            </a:extLst>
          </p:cNvPr>
          <p:cNvSpPr>
            <a:spLocks noGrp="1"/>
          </p:cNvSpPr>
          <p:nvPr>
            <p:ph type="sldNum" sz="quarter" idx="12"/>
          </p:nvPr>
        </p:nvSpPr>
        <p:spPr/>
        <p:txBody>
          <a:bodyPr/>
          <a:lstStyle/>
          <a:p>
            <a:fld id="{F3965137-D38A-4CC7-B5E2-92A7331C7E74}" type="slidenum">
              <a:rPr lang="en-US" smtClean="0"/>
              <a:t>‹#›</a:t>
            </a:fld>
            <a:endParaRPr lang="en-US"/>
          </a:p>
        </p:txBody>
      </p:sp>
    </p:spTree>
    <p:extLst>
      <p:ext uri="{BB962C8B-B14F-4D97-AF65-F5344CB8AC3E}">
        <p14:creationId xmlns:p14="http://schemas.microsoft.com/office/powerpoint/2010/main" val="2662569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1F926-9198-4993-9E18-E131016DE2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6B132FE-E752-4F2B-9A38-3C3F24D5F6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DC551FB-03DB-4E5E-966B-013F86F57D5A}"/>
              </a:ext>
            </a:extLst>
          </p:cNvPr>
          <p:cNvSpPr>
            <a:spLocks noGrp="1"/>
          </p:cNvSpPr>
          <p:nvPr>
            <p:ph type="dt" sz="half" idx="10"/>
          </p:nvPr>
        </p:nvSpPr>
        <p:spPr/>
        <p:txBody>
          <a:bodyPr/>
          <a:lstStyle/>
          <a:p>
            <a:fld id="{E3CFDC3D-D635-4FEE-9103-8D56DADA7279}" type="datetimeFigureOut">
              <a:rPr lang="en-US" smtClean="0"/>
              <a:t>8/31/2018</a:t>
            </a:fld>
            <a:endParaRPr lang="en-US"/>
          </a:p>
        </p:txBody>
      </p:sp>
      <p:sp>
        <p:nvSpPr>
          <p:cNvPr id="5" name="Footer Placeholder 4">
            <a:extLst>
              <a:ext uri="{FF2B5EF4-FFF2-40B4-BE49-F238E27FC236}">
                <a16:creationId xmlns:a16="http://schemas.microsoft.com/office/drawing/2014/main" id="{E29B8B09-03B5-443F-9DE2-0385917D20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A31B39-A088-41C4-A7D5-D702899679E5}"/>
              </a:ext>
            </a:extLst>
          </p:cNvPr>
          <p:cNvSpPr>
            <a:spLocks noGrp="1"/>
          </p:cNvSpPr>
          <p:nvPr>
            <p:ph type="sldNum" sz="quarter" idx="12"/>
          </p:nvPr>
        </p:nvSpPr>
        <p:spPr/>
        <p:txBody>
          <a:bodyPr/>
          <a:lstStyle/>
          <a:p>
            <a:fld id="{F3965137-D38A-4CC7-B5E2-92A7331C7E74}" type="slidenum">
              <a:rPr lang="en-US" smtClean="0"/>
              <a:t>‹#›</a:t>
            </a:fld>
            <a:endParaRPr lang="en-US"/>
          </a:p>
        </p:txBody>
      </p:sp>
    </p:spTree>
    <p:extLst>
      <p:ext uri="{BB962C8B-B14F-4D97-AF65-F5344CB8AC3E}">
        <p14:creationId xmlns:p14="http://schemas.microsoft.com/office/powerpoint/2010/main" val="2412446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8302A-834B-4482-8D7D-FD67C9F8AB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B8AAAA-3FF2-4AE0-A054-BB9FF4539DA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E578BD-9AEC-4ABC-BE63-6A5AD4E3EA2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1513DBE-C7F7-4974-B1E4-7BE549E5FD03}"/>
              </a:ext>
            </a:extLst>
          </p:cNvPr>
          <p:cNvSpPr>
            <a:spLocks noGrp="1"/>
          </p:cNvSpPr>
          <p:nvPr>
            <p:ph type="dt" sz="half" idx="10"/>
          </p:nvPr>
        </p:nvSpPr>
        <p:spPr/>
        <p:txBody>
          <a:bodyPr/>
          <a:lstStyle/>
          <a:p>
            <a:fld id="{E3CFDC3D-D635-4FEE-9103-8D56DADA7279}" type="datetimeFigureOut">
              <a:rPr lang="en-US" smtClean="0"/>
              <a:t>8/31/2018</a:t>
            </a:fld>
            <a:endParaRPr lang="en-US"/>
          </a:p>
        </p:txBody>
      </p:sp>
      <p:sp>
        <p:nvSpPr>
          <p:cNvPr id="6" name="Footer Placeholder 5">
            <a:extLst>
              <a:ext uri="{FF2B5EF4-FFF2-40B4-BE49-F238E27FC236}">
                <a16:creationId xmlns:a16="http://schemas.microsoft.com/office/drawing/2014/main" id="{02AA1B89-DE32-4EAF-B734-A1E56979F8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B47C47-F6D8-431C-91EA-23DFB3A76C92}"/>
              </a:ext>
            </a:extLst>
          </p:cNvPr>
          <p:cNvSpPr>
            <a:spLocks noGrp="1"/>
          </p:cNvSpPr>
          <p:nvPr>
            <p:ph type="sldNum" sz="quarter" idx="12"/>
          </p:nvPr>
        </p:nvSpPr>
        <p:spPr/>
        <p:txBody>
          <a:bodyPr/>
          <a:lstStyle/>
          <a:p>
            <a:fld id="{F3965137-D38A-4CC7-B5E2-92A7331C7E74}" type="slidenum">
              <a:rPr lang="en-US" smtClean="0"/>
              <a:t>‹#›</a:t>
            </a:fld>
            <a:endParaRPr lang="en-US"/>
          </a:p>
        </p:txBody>
      </p:sp>
    </p:spTree>
    <p:extLst>
      <p:ext uri="{BB962C8B-B14F-4D97-AF65-F5344CB8AC3E}">
        <p14:creationId xmlns:p14="http://schemas.microsoft.com/office/powerpoint/2010/main" val="2581081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90897-76DD-4CCB-849E-17A6A1403E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7A5C986-14F4-452B-827A-CA18A6D3AB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59256A7-1404-4EBE-A0D0-6AF25BDA9FA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F90DCC3-EDFC-4961-AC0D-650AC29884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68FD818-980D-4CEB-87B4-54968D0646D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16E63D9-9672-4DA4-8BF4-D3E12C95EEFF}"/>
              </a:ext>
            </a:extLst>
          </p:cNvPr>
          <p:cNvSpPr>
            <a:spLocks noGrp="1"/>
          </p:cNvSpPr>
          <p:nvPr>
            <p:ph type="dt" sz="half" idx="10"/>
          </p:nvPr>
        </p:nvSpPr>
        <p:spPr/>
        <p:txBody>
          <a:bodyPr/>
          <a:lstStyle/>
          <a:p>
            <a:fld id="{E3CFDC3D-D635-4FEE-9103-8D56DADA7279}" type="datetimeFigureOut">
              <a:rPr lang="en-US" smtClean="0"/>
              <a:t>8/31/2018</a:t>
            </a:fld>
            <a:endParaRPr lang="en-US"/>
          </a:p>
        </p:txBody>
      </p:sp>
      <p:sp>
        <p:nvSpPr>
          <p:cNvPr id="8" name="Footer Placeholder 7">
            <a:extLst>
              <a:ext uri="{FF2B5EF4-FFF2-40B4-BE49-F238E27FC236}">
                <a16:creationId xmlns:a16="http://schemas.microsoft.com/office/drawing/2014/main" id="{CC082767-F300-4DBC-9D0A-6706165D5BE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8F7EB6-A7AA-4D28-9C49-A0D728FE2F97}"/>
              </a:ext>
            </a:extLst>
          </p:cNvPr>
          <p:cNvSpPr>
            <a:spLocks noGrp="1"/>
          </p:cNvSpPr>
          <p:nvPr>
            <p:ph type="sldNum" sz="quarter" idx="12"/>
          </p:nvPr>
        </p:nvSpPr>
        <p:spPr/>
        <p:txBody>
          <a:bodyPr/>
          <a:lstStyle/>
          <a:p>
            <a:fld id="{F3965137-D38A-4CC7-B5E2-92A7331C7E74}" type="slidenum">
              <a:rPr lang="en-US" smtClean="0"/>
              <a:t>‹#›</a:t>
            </a:fld>
            <a:endParaRPr lang="en-US"/>
          </a:p>
        </p:txBody>
      </p:sp>
    </p:spTree>
    <p:extLst>
      <p:ext uri="{BB962C8B-B14F-4D97-AF65-F5344CB8AC3E}">
        <p14:creationId xmlns:p14="http://schemas.microsoft.com/office/powerpoint/2010/main" val="883531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17724-3C32-4CEE-A10C-E87FB42EB9C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0C7596-941E-4AAA-9DAC-61C32A03BBE5}"/>
              </a:ext>
            </a:extLst>
          </p:cNvPr>
          <p:cNvSpPr>
            <a:spLocks noGrp="1"/>
          </p:cNvSpPr>
          <p:nvPr>
            <p:ph type="dt" sz="half" idx="10"/>
          </p:nvPr>
        </p:nvSpPr>
        <p:spPr/>
        <p:txBody>
          <a:bodyPr/>
          <a:lstStyle/>
          <a:p>
            <a:fld id="{E3CFDC3D-D635-4FEE-9103-8D56DADA7279}" type="datetimeFigureOut">
              <a:rPr lang="en-US" smtClean="0"/>
              <a:t>8/31/2018</a:t>
            </a:fld>
            <a:endParaRPr lang="en-US"/>
          </a:p>
        </p:txBody>
      </p:sp>
      <p:sp>
        <p:nvSpPr>
          <p:cNvPr id="4" name="Footer Placeholder 3">
            <a:extLst>
              <a:ext uri="{FF2B5EF4-FFF2-40B4-BE49-F238E27FC236}">
                <a16:creationId xmlns:a16="http://schemas.microsoft.com/office/drawing/2014/main" id="{B546870E-3A6E-4DCF-81DC-7ADC07D3817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8ACFE9D-F058-4CB4-9C44-BD0879DCACFD}"/>
              </a:ext>
            </a:extLst>
          </p:cNvPr>
          <p:cNvSpPr>
            <a:spLocks noGrp="1"/>
          </p:cNvSpPr>
          <p:nvPr>
            <p:ph type="sldNum" sz="quarter" idx="12"/>
          </p:nvPr>
        </p:nvSpPr>
        <p:spPr/>
        <p:txBody>
          <a:bodyPr/>
          <a:lstStyle/>
          <a:p>
            <a:fld id="{F3965137-D38A-4CC7-B5E2-92A7331C7E74}" type="slidenum">
              <a:rPr lang="en-US" smtClean="0"/>
              <a:t>‹#›</a:t>
            </a:fld>
            <a:endParaRPr lang="en-US"/>
          </a:p>
        </p:txBody>
      </p:sp>
    </p:spTree>
    <p:extLst>
      <p:ext uri="{BB962C8B-B14F-4D97-AF65-F5344CB8AC3E}">
        <p14:creationId xmlns:p14="http://schemas.microsoft.com/office/powerpoint/2010/main" val="3900618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F6E438-1665-4D7D-A356-94F4BB333F3A}"/>
              </a:ext>
            </a:extLst>
          </p:cNvPr>
          <p:cNvSpPr>
            <a:spLocks noGrp="1"/>
          </p:cNvSpPr>
          <p:nvPr>
            <p:ph type="dt" sz="half" idx="10"/>
          </p:nvPr>
        </p:nvSpPr>
        <p:spPr/>
        <p:txBody>
          <a:bodyPr/>
          <a:lstStyle/>
          <a:p>
            <a:fld id="{E3CFDC3D-D635-4FEE-9103-8D56DADA7279}" type="datetimeFigureOut">
              <a:rPr lang="en-US" smtClean="0"/>
              <a:t>8/31/2018</a:t>
            </a:fld>
            <a:endParaRPr lang="en-US"/>
          </a:p>
        </p:txBody>
      </p:sp>
      <p:sp>
        <p:nvSpPr>
          <p:cNvPr id="3" name="Footer Placeholder 2">
            <a:extLst>
              <a:ext uri="{FF2B5EF4-FFF2-40B4-BE49-F238E27FC236}">
                <a16:creationId xmlns:a16="http://schemas.microsoft.com/office/drawing/2014/main" id="{417B98D7-F912-481F-99DF-E75C467AA3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DA8FEBD-F618-4B36-B6EF-177D632F79AC}"/>
              </a:ext>
            </a:extLst>
          </p:cNvPr>
          <p:cNvSpPr>
            <a:spLocks noGrp="1"/>
          </p:cNvSpPr>
          <p:nvPr>
            <p:ph type="sldNum" sz="quarter" idx="12"/>
          </p:nvPr>
        </p:nvSpPr>
        <p:spPr/>
        <p:txBody>
          <a:bodyPr/>
          <a:lstStyle/>
          <a:p>
            <a:fld id="{F3965137-D38A-4CC7-B5E2-92A7331C7E74}" type="slidenum">
              <a:rPr lang="en-US" smtClean="0"/>
              <a:t>‹#›</a:t>
            </a:fld>
            <a:endParaRPr lang="en-US"/>
          </a:p>
        </p:txBody>
      </p:sp>
    </p:spTree>
    <p:extLst>
      <p:ext uri="{BB962C8B-B14F-4D97-AF65-F5344CB8AC3E}">
        <p14:creationId xmlns:p14="http://schemas.microsoft.com/office/powerpoint/2010/main" val="4073409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AD915-78DE-4A51-A42C-E21F3FE898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7235CE-4359-4F38-9181-8555B3A46A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BA6A8D4-DBA8-47FB-ADCD-C22021CEE3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3A08941-85A1-4EB5-B56A-DAECF753B412}"/>
              </a:ext>
            </a:extLst>
          </p:cNvPr>
          <p:cNvSpPr>
            <a:spLocks noGrp="1"/>
          </p:cNvSpPr>
          <p:nvPr>
            <p:ph type="dt" sz="half" idx="10"/>
          </p:nvPr>
        </p:nvSpPr>
        <p:spPr/>
        <p:txBody>
          <a:bodyPr/>
          <a:lstStyle/>
          <a:p>
            <a:fld id="{E3CFDC3D-D635-4FEE-9103-8D56DADA7279}" type="datetimeFigureOut">
              <a:rPr lang="en-US" smtClean="0"/>
              <a:t>8/31/2018</a:t>
            </a:fld>
            <a:endParaRPr lang="en-US"/>
          </a:p>
        </p:txBody>
      </p:sp>
      <p:sp>
        <p:nvSpPr>
          <p:cNvPr id="6" name="Footer Placeholder 5">
            <a:extLst>
              <a:ext uri="{FF2B5EF4-FFF2-40B4-BE49-F238E27FC236}">
                <a16:creationId xmlns:a16="http://schemas.microsoft.com/office/drawing/2014/main" id="{BA937B3E-7279-4898-BDDC-EB0C073C2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8FE467-3ED5-45B5-9EB9-ED32827A4133}"/>
              </a:ext>
            </a:extLst>
          </p:cNvPr>
          <p:cNvSpPr>
            <a:spLocks noGrp="1"/>
          </p:cNvSpPr>
          <p:nvPr>
            <p:ph type="sldNum" sz="quarter" idx="12"/>
          </p:nvPr>
        </p:nvSpPr>
        <p:spPr/>
        <p:txBody>
          <a:bodyPr/>
          <a:lstStyle/>
          <a:p>
            <a:fld id="{F3965137-D38A-4CC7-B5E2-92A7331C7E74}" type="slidenum">
              <a:rPr lang="en-US" smtClean="0"/>
              <a:t>‹#›</a:t>
            </a:fld>
            <a:endParaRPr lang="en-US"/>
          </a:p>
        </p:txBody>
      </p:sp>
    </p:spTree>
    <p:extLst>
      <p:ext uri="{BB962C8B-B14F-4D97-AF65-F5344CB8AC3E}">
        <p14:creationId xmlns:p14="http://schemas.microsoft.com/office/powerpoint/2010/main" val="2844219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4878E-D37C-4F14-AA62-FC11C8E9C6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859686E-BD71-48F3-9E9D-A9FB4B6AB0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9E28B1-2827-4EB4-B378-350F374A06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DB1DEF3-7D23-4DDE-9FD7-FC228881F53A}"/>
              </a:ext>
            </a:extLst>
          </p:cNvPr>
          <p:cNvSpPr>
            <a:spLocks noGrp="1"/>
          </p:cNvSpPr>
          <p:nvPr>
            <p:ph type="dt" sz="half" idx="10"/>
          </p:nvPr>
        </p:nvSpPr>
        <p:spPr/>
        <p:txBody>
          <a:bodyPr/>
          <a:lstStyle/>
          <a:p>
            <a:fld id="{E3CFDC3D-D635-4FEE-9103-8D56DADA7279}" type="datetimeFigureOut">
              <a:rPr lang="en-US" smtClean="0"/>
              <a:t>8/31/2018</a:t>
            </a:fld>
            <a:endParaRPr lang="en-US"/>
          </a:p>
        </p:txBody>
      </p:sp>
      <p:sp>
        <p:nvSpPr>
          <p:cNvPr id="6" name="Footer Placeholder 5">
            <a:extLst>
              <a:ext uri="{FF2B5EF4-FFF2-40B4-BE49-F238E27FC236}">
                <a16:creationId xmlns:a16="http://schemas.microsoft.com/office/drawing/2014/main" id="{7073B221-323D-4367-8720-6A446403FA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453D2D-3B3C-437F-BD20-E96C211ABF0B}"/>
              </a:ext>
            </a:extLst>
          </p:cNvPr>
          <p:cNvSpPr>
            <a:spLocks noGrp="1"/>
          </p:cNvSpPr>
          <p:nvPr>
            <p:ph type="sldNum" sz="quarter" idx="12"/>
          </p:nvPr>
        </p:nvSpPr>
        <p:spPr/>
        <p:txBody>
          <a:bodyPr/>
          <a:lstStyle/>
          <a:p>
            <a:fld id="{F3965137-D38A-4CC7-B5E2-92A7331C7E74}" type="slidenum">
              <a:rPr lang="en-US" smtClean="0"/>
              <a:t>‹#›</a:t>
            </a:fld>
            <a:endParaRPr lang="en-US"/>
          </a:p>
        </p:txBody>
      </p:sp>
    </p:spTree>
    <p:extLst>
      <p:ext uri="{BB962C8B-B14F-4D97-AF65-F5344CB8AC3E}">
        <p14:creationId xmlns:p14="http://schemas.microsoft.com/office/powerpoint/2010/main" val="1354371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9778F7-FDE6-4C32-BDEA-39184A72EF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593E51A-8CB3-407E-B7E4-9B82DE55F4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FE9BE9-124A-48FB-B32B-BD55E3A6D8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CFDC3D-D635-4FEE-9103-8D56DADA7279}" type="datetimeFigureOut">
              <a:rPr lang="en-US" smtClean="0"/>
              <a:t>8/31/2018</a:t>
            </a:fld>
            <a:endParaRPr lang="en-US"/>
          </a:p>
        </p:txBody>
      </p:sp>
      <p:sp>
        <p:nvSpPr>
          <p:cNvPr id="5" name="Footer Placeholder 4">
            <a:extLst>
              <a:ext uri="{FF2B5EF4-FFF2-40B4-BE49-F238E27FC236}">
                <a16:creationId xmlns:a16="http://schemas.microsoft.com/office/drawing/2014/main" id="{D9429FCD-FB1F-4C43-B6A5-353A9665AB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3D52E44-02C0-41F9-8B1D-54B335F84E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965137-D38A-4CC7-B5E2-92A7331C7E74}" type="slidenum">
              <a:rPr lang="en-US" smtClean="0"/>
              <a:t>‹#›</a:t>
            </a:fld>
            <a:endParaRPr lang="en-US"/>
          </a:p>
        </p:txBody>
      </p:sp>
    </p:spTree>
    <p:extLst>
      <p:ext uri="{BB962C8B-B14F-4D97-AF65-F5344CB8AC3E}">
        <p14:creationId xmlns:p14="http://schemas.microsoft.com/office/powerpoint/2010/main" val="37841591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microsoft.com/office/2007/relationships/hdphoto" Target="../media/hdphoto2.wdp"/><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go.microsoft.com/fwlink/?LinkId=615771"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hyperlink" Target="http://www.microsoft.com/download/details.aspx?id=4759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 name="Group 203">
            <a:extLst>
              <a:ext uri="{FF2B5EF4-FFF2-40B4-BE49-F238E27FC236}">
                <a16:creationId xmlns:a16="http://schemas.microsoft.com/office/drawing/2014/main" id="{DBCF22CF-BF9D-4578-B36F-7E2B865FF5FB}"/>
              </a:ext>
            </a:extLst>
          </p:cNvPr>
          <p:cNvGrpSpPr/>
          <p:nvPr/>
        </p:nvGrpSpPr>
        <p:grpSpPr>
          <a:xfrm>
            <a:off x="2949964" y="4989955"/>
            <a:ext cx="4010561" cy="1616730"/>
            <a:chOff x="4092791" y="3635676"/>
            <a:chExt cx="8355063" cy="3368075"/>
          </a:xfrm>
        </p:grpSpPr>
        <p:grpSp>
          <p:nvGrpSpPr>
            <p:cNvPr id="205" name="Group 204">
              <a:extLst>
                <a:ext uri="{FF2B5EF4-FFF2-40B4-BE49-F238E27FC236}">
                  <a16:creationId xmlns:a16="http://schemas.microsoft.com/office/drawing/2014/main" id="{CD043A0D-5FDE-4649-8823-92FD322F6CEE}"/>
                </a:ext>
              </a:extLst>
            </p:cNvPr>
            <p:cNvGrpSpPr/>
            <p:nvPr/>
          </p:nvGrpSpPr>
          <p:grpSpPr>
            <a:xfrm>
              <a:off x="4092791" y="3635676"/>
              <a:ext cx="8355063" cy="3368075"/>
              <a:chOff x="3324709" y="3101831"/>
              <a:chExt cx="8935445" cy="3602037"/>
            </a:xfrm>
          </p:grpSpPr>
          <p:sp>
            <p:nvSpPr>
              <p:cNvPr id="211" name="Rectangle 12">
                <a:extLst>
                  <a:ext uri="{FF2B5EF4-FFF2-40B4-BE49-F238E27FC236}">
                    <a16:creationId xmlns:a16="http://schemas.microsoft.com/office/drawing/2014/main" id="{B57E8FC0-7B24-4057-BBD0-CF0DB3BA3CEC}"/>
                  </a:ext>
                </a:extLst>
              </p:cNvPr>
              <p:cNvSpPr>
                <a:spLocks noChangeArrowheads="1"/>
              </p:cNvSpPr>
              <p:nvPr/>
            </p:nvSpPr>
            <p:spPr bwMode="auto">
              <a:xfrm>
                <a:off x="11435400" y="5682395"/>
                <a:ext cx="475302" cy="951827"/>
              </a:xfrm>
              <a:prstGeom prst="rect">
                <a:avLst/>
              </a:prstGeom>
              <a:solidFill>
                <a:srgbClr val="FFFFFF">
                  <a:lumMod val="85000"/>
                </a:srgbClr>
              </a:solidFill>
              <a:ln>
                <a:noFill/>
              </a:ln>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12" name="AutoShape 4">
                <a:extLst>
                  <a:ext uri="{FF2B5EF4-FFF2-40B4-BE49-F238E27FC236}">
                    <a16:creationId xmlns:a16="http://schemas.microsoft.com/office/drawing/2014/main" id="{C52494EC-0EF8-478E-ADCE-AB8283EBE333}"/>
                  </a:ext>
                </a:extLst>
              </p:cNvPr>
              <p:cNvSpPr>
                <a:spLocks noChangeAspect="1" noChangeArrowheads="1" noTextEdit="1"/>
              </p:cNvSpPr>
              <p:nvPr/>
            </p:nvSpPr>
            <p:spPr bwMode="auto">
              <a:xfrm>
                <a:off x="3324709" y="3101831"/>
                <a:ext cx="8935445" cy="3602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13" name="Rectangle 6">
                <a:extLst>
                  <a:ext uri="{FF2B5EF4-FFF2-40B4-BE49-F238E27FC236}">
                    <a16:creationId xmlns:a16="http://schemas.microsoft.com/office/drawing/2014/main" id="{7DFA10DB-0C2B-4918-A266-107C1F367E17}"/>
                  </a:ext>
                </a:extLst>
              </p:cNvPr>
              <p:cNvSpPr>
                <a:spLocks noChangeArrowheads="1"/>
              </p:cNvSpPr>
              <p:nvPr/>
            </p:nvSpPr>
            <p:spPr bwMode="auto">
              <a:xfrm>
                <a:off x="6464883" y="5419696"/>
                <a:ext cx="245593" cy="1214527"/>
              </a:xfrm>
              <a:prstGeom prst="rect">
                <a:avLst/>
              </a:prstGeom>
              <a:solidFill>
                <a:srgbClr val="FFFFFF">
                  <a:lumMod val="85000"/>
                </a:srgbClr>
              </a:solidFill>
              <a:ln>
                <a:noFill/>
              </a:ln>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14" name="Rectangle 7">
                <a:extLst>
                  <a:ext uri="{FF2B5EF4-FFF2-40B4-BE49-F238E27FC236}">
                    <a16:creationId xmlns:a16="http://schemas.microsoft.com/office/drawing/2014/main" id="{2AF62F63-7564-4D8F-ADDE-87EBDCC25DCD}"/>
                  </a:ext>
                </a:extLst>
              </p:cNvPr>
              <p:cNvSpPr>
                <a:spLocks noChangeArrowheads="1"/>
              </p:cNvSpPr>
              <p:nvPr/>
            </p:nvSpPr>
            <p:spPr bwMode="auto">
              <a:xfrm>
                <a:off x="6312151" y="4896741"/>
                <a:ext cx="245593" cy="1737482"/>
              </a:xfrm>
              <a:prstGeom prst="rect">
                <a:avLst/>
              </a:prstGeom>
              <a:solidFill>
                <a:srgbClr val="0072C6">
                  <a:lumMod val="75000"/>
                </a:srgbClr>
              </a:solidFill>
              <a:ln>
                <a:noFill/>
              </a:ln>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15" name="Rectangle 8">
                <a:extLst>
                  <a:ext uri="{FF2B5EF4-FFF2-40B4-BE49-F238E27FC236}">
                    <a16:creationId xmlns:a16="http://schemas.microsoft.com/office/drawing/2014/main" id="{ADF9B7E9-4F09-4965-990C-45FD6D3E2895}"/>
                  </a:ext>
                </a:extLst>
              </p:cNvPr>
              <p:cNvSpPr>
                <a:spLocks noChangeArrowheads="1"/>
              </p:cNvSpPr>
              <p:nvPr/>
            </p:nvSpPr>
            <p:spPr bwMode="auto">
              <a:xfrm>
                <a:off x="6996391" y="5682395"/>
                <a:ext cx="475302" cy="951828"/>
              </a:xfrm>
              <a:prstGeom prst="rect">
                <a:avLst/>
              </a:prstGeom>
              <a:solidFill>
                <a:srgbClr val="FFFFFF">
                  <a:lumMod val="85000"/>
                </a:srgbClr>
              </a:solidFill>
              <a:ln>
                <a:noFill/>
              </a:ln>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16" name="Rectangle 9">
                <a:extLst>
                  <a:ext uri="{FF2B5EF4-FFF2-40B4-BE49-F238E27FC236}">
                    <a16:creationId xmlns:a16="http://schemas.microsoft.com/office/drawing/2014/main" id="{309F4A75-DFEF-4C8B-92FA-469104A01644}"/>
                  </a:ext>
                </a:extLst>
              </p:cNvPr>
              <p:cNvSpPr>
                <a:spLocks noChangeArrowheads="1"/>
              </p:cNvSpPr>
              <p:nvPr/>
            </p:nvSpPr>
            <p:spPr bwMode="auto">
              <a:xfrm>
                <a:off x="7189445" y="5235195"/>
                <a:ext cx="476525" cy="1399028"/>
              </a:xfrm>
              <a:prstGeom prst="rect">
                <a:avLst/>
              </a:prstGeom>
              <a:solidFill>
                <a:srgbClr val="FFFFFF">
                  <a:lumMod val="85000"/>
                </a:srgbClr>
              </a:solidFill>
              <a:ln>
                <a:noFill/>
              </a:ln>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17" name="Rectangle 10">
                <a:extLst>
                  <a:ext uri="{FF2B5EF4-FFF2-40B4-BE49-F238E27FC236}">
                    <a16:creationId xmlns:a16="http://schemas.microsoft.com/office/drawing/2014/main" id="{5D3F253E-54CB-4364-BF21-41DF06D75550}"/>
                  </a:ext>
                </a:extLst>
              </p:cNvPr>
              <p:cNvSpPr>
                <a:spLocks noChangeArrowheads="1"/>
              </p:cNvSpPr>
              <p:nvPr/>
            </p:nvSpPr>
            <p:spPr bwMode="auto">
              <a:xfrm>
                <a:off x="10228205" y="5419696"/>
                <a:ext cx="245593" cy="1214527"/>
              </a:xfrm>
              <a:prstGeom prst="rect">
                <a:avLst/>
              </a:prstGeom>
              <a:solidFill>
                <a:srgbClr val="969696"/>
              </a:solidFill>
              <a:ln>
                <a:noFill/>
              </a:ln>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18" name="Rectangle 11">
                <a:extLst>
                  <a:ext uri="{FF2B5EF4-FFF2-40B4-BE49-F238E27FC236}">
                    <a16:creationId xmlns:a16="http://schemas.microsoft.com/office/drawing/2014/main" id="{DF1C981B-CC58-40EA-9D3E-B9C6F2EB4218}"/>
                  </a:ext>
                </a:extLst>
              </p:cNvPr>
              <p:cNvSpPr>
                <a:spLocks noChangeArrowheads="1"/>
              </p:cNvSpPr>
              <p:nvPr/>
            </p:nvSpPr>
            <p:spPr bwMode="auto">
              <a:xfrm>
                <a:off x="10075472" y="4896741"/>
                <a:ext cx="245593" cy="1737482"/>
              </a:xfrm>
              <a:prstGeom prst="rect">
                <a:avLst/>
              </a:prstGeom>
              <a:solidFill>
                <a:srgbClr val="969696"/>
              </a:solidFill>
              <a:ln>
                <a:noFill/>
              </a:ln>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19" name="Rectangle 12">
                <a:extLst>
                  <a:ext uri="{FF2B5EF4-FFF2-40B4-BE49-F238E27FC236}">
                    <a16:creationId xmlns:a16="http://schemas.microsoft.com/office/drawing/2014/main" id="{DED0FE47-3048-4306-87DD-66ADD755F64E}"/>
                  </a:ext>
                </a:extLst>
              </p:cNvPr>
              <p:cNvSpPr>
                <a:spLocks noChangeArrowheads="1"/>
              </p:cNvSpPr>
              <p:nvPr/>
            </p:nvSpPr>
            <p:spPr bwMode="auto">
              <a:xfrm>
                <a:off x="10759713" y="5682395"/>
                <a:ext cx="475302" cy="951828"/>
              </a:xfrm>
              <a:prstGeom prst="rect">
                <a:avLst/>
              </a:prstGeom>
              <a:solidFill>
                <a:srgbClr val="FFFFFF">
                  <a:lumMod val="85000"/>
                </a:srgbClr>
              </a:solidFill>
              <a:ln>
                <a:noFill/>
              </a:ln>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20" name="Rectangle 13">
                <a:extLst>
                  <a:ext uri="{FF2B5EF4-FFF2-40B4-BE49-F238E27FC236}">
                    <a16:creationId xmlns:a16="http://schemas.microsoft.com/office/drawing/2014/main" id="{8842863E-B60A-412F-BA3E-ABCCD50D0D3D}"/>
                  </a:ext>
                </a:extLst>
              </p:cNvPr>
              <p:cNvSpPr>
                <a:spLocks noChangeArrowheads="1"/>
              </p:cNvSpPr>
              <p:nvPr/>
            </p:nvSpPr>
            <p:spPr bwMode="auto">
              <a:xfrm>
                <a:off x="10952766" y="5235195"/>
                <a:ext cx="476525" cy="1399028"/>
              </a:xfrm>
              <a:prstGeom prst="rect">
                <a:avLst/>
              </a:prstGeom>
              <a:solidFill>
                <a:srgbClr val="969696"/>
              </a:solidFill>
              <a:ln>
                <a:noFill/>
              </a:ln>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21" name="Rectangle 14">
                <a:extLst>
                  <a:ext uri="{FF2B5EF4-FFF2-40B4-BE49-F238E27FC236}">
                    <a16:creationId xmlns:a16="http://schemas.microsoft.com/office/drawing/2014/main" id="{C553E093-7434-430F-8B91-FDE0D1A89A68}"/>
                  </a:ext>
                </a:extLst>
              </p:cNvPr>
              <p:cNvSpPr>
                <a:spLocks noChangeArrowheads="1"/>
              </p:cNvSpPr>
              <p:nvPr/>
            </p:nvSpPr>
            <p:spPr bwMode="auto">
              <a:xfrm>
                <a:off x="9408338" y="5044585"/>
                <a:ext cx="779545" cy="1656839"/>
              </a:xfrm>
              <a:prstGeom prst="rect">
                <a:avLst/>
              </a:prstGeom>
              <a:solidFill>
                <a:srgbClr val="EB3C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22" name="Rectangle 15">
                <a:extLst>
                  <a:ext uri="{FF2B5EF4-FFF2-40B4-BE49-F238E27FC236}">
                    <a16:creationId xmlns:a16="http://schemas.microsoft.com/office/drawing/2014/main" id="{BD75A5BC-70E6-423D-A511-8FD20CBF0B17}"/>
                  </a:ext>
                </a:extLst>
              </p:cNvPr>
              <p:cNvSpPr>
                <a:spLocks noChangeArrowheads="1"/>
              </p:cNvSpPr>
              <p:nvPr/>
            </p:nvSpPr>
            <p:spPr bwMode="auto">
              <a:xfrm>
                <a:off x="9835988" y="6504706"/>
                <a:ext cx="103858" cy="196720"/>
              </a:xfrm>
              <a:prstGeom prst="rect">
                <a:avLst/>
              </a:prstGeom>
              <a:solidFill>
                <a:srgbClr val="BA141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23" name="Rectangle 16">
                <a:extLst>
                  <a:ext uri="{FF2B5EF4-FFF2-40B4-BE49-F238E27FC236}">
                    <a16:creationId xmlns:a16="http://schemas.microsoft.com/office/drawing/2014/main" id="{63730AF7-44D3-4122-BCBC-1E9087BF24C8}"/>
                  </a:ext>
                </a:extLst>
              </p:cNvPr>
              <p:cNvSpPr>
                <a:spLocks noChangeArrowheads="1"/>
              </p:cNvSpPr>
              <p:nvPr/>
            </p:nvSpPr>
            <p:spPr bwMode="auto">
              <a:xfrm>
                <a:off x="9660041" y="6504706"/>
                <a:ext cx="103858" cy="196720"/>
              </a:xfrm>
              <a:prstGeom prst="rect">
                <a:avLst/>
              </a:prstGeom>
              <a:solidFill>
                <a:srgbClr val="BA141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24" name="Rectangle 17">
                <a:extLst>
                  <a:ext uri="{FF2B5EF4-FFF2-40B4-BE49-F238E27FC236}">
                    <a16:creationId xmlns:a16="http://schemas.microsoft.com/office/drawing/2014/main" id="{1FB45A58-0362-4DB1-99C9-D8B5EEF09BFB}"/>
                  </a:ext>
                </a:extLst>
              </p:cNvPr>
              <p:cNvSpPr>
                <a:spLocks noChangeArrowheads="1"/>
              </p:cNvSpPr>
              <p:nvPr/>
            </p:nvSpPr>
            <p:spPr bwMode="auto">
              <a:xfrm>
                <a:off x="9486537" y="5818021"/>
                <a:ext cx="626813" cy="100192"/>
              </a:xfrm>
              <a:prstGeom prst="rect">
                <a:avLst/>
              </a:prstGeom>
              <a:solidFill>
                <a:srgbClr val="BA141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25" name="Rectangle 18">
                <a:extLst>
                  <a:ext uri="{FF2B5EF4-FFF2-40B4-BE49-F238E27FC236}">
                    <a16:creationId xmlns:a16="http://schemas.microsoft.com/office/drawing/2014/main" id="{B99F7452-C928-4733-8F75-28D28B0FF860}"/>
                  </a:ext>
                </a:extLst>
              </p:cNvPr>
              <p:cNvSpPr>
                <a:spLocks noChangeArrowheads="1"/>
              </p:cNvSpPr>
              <p:nvPr/>
            </p:nvSpPr>
            <p:spPr bwMode="auto">
              <a:xfrm>
                <a:off x="9486537" y="5993969"/>
                <a:ext cx="626813" cy="101415"/>
              </a:xfrm>
              <a:prstGeom prst="rect">
                <a:avLst/>
              </a:prstGeom>
              <a:solidFill>
                <a:srgbClr val="BA141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26" name="Rectangle 19">
                <a:extLst>
                  <a:ext uri="{FF2B5EF4-FFF2-40B4-BE49-F238E27FC236}">
                    <a16:creationId xmlns:a16="http://schemas.microsoft.com/office/drawing/2014/main" id="{7122E39B-2E24-4A84-B7A4-3995D505943D}"/>
                  </a:ext>
                </a:extLst>
              </p:cNvPr>
              <p:cNvSpPr>
                <a:spLocks noChangeArrowheads="1"/>
              </p:cNvSpPr>
              <p:nvPr/>
            </p:nvSpPr>
            <p:spPr bwMode="auto">
              <a:xfrm>
                <a:off x="9486537" y="6167473"/>
                <a:ext cx="626813" cy="100192"/>
              </a:xfrm>
              <a:prstGeom prst="rect">
                <a:avLst/>
              </a:prstGeom>
              <a:solidFill>
                <a:srgbClr val="BA141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27" name="Rectangle 20">
                <a:extLst>
                  <a:ext uri="{FF2B5EF4-FFF2-40B4-BE49-F238E27FC236}">
                    <a16:creationId xmlns:a16="http://schemas.microsoft.com/office/drawing/2014/main" id="{F9BD54A8-D3CD-4661-847A-E51D2073649A}"/>
                  </a:ext>
                </a:extLst>
              </p:cNvPr>
              <p:cNvSpPr>
                <a:spLocks noChangeArrowheads="1"/>
              </p:cNvSpPr>
              <p:nvPr/>
            </p:nvSpPr>
            <p:spPr bwMode="auto">
              <a:xfrm>
                <a:off x="9486537" y="6343420"/>
                <a:ext cx="626813" cy="100192"/>
              </a:xfrm>
              <a:prstGeom prst="rect">
                <a:avLst/>
              </a:prstGeom>
              <a:solidFill>
                <a:srgbClr val="BA141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28" name="Rectangle 21">
                <a:extLst>
                  <a:ext uri="{FF2B5EF4-FFF2-40B4-BE49-F238E27FC236}">
                    <a16:creationId xmlns:a16="http://schemas.microsoft.com/office/drawing/2014/main" id="{04560910-E2CA-40A5-8371-0445499EE2FD}"/>
                  </a:ext>
                </a:extLst>
              </p:cNvPr>
              <p:cNvSpPr>
                <a:spLocks noChangeArrowheads="1"/>
              </p:cNvSpPr>
              <p:nvPr/>
            </p:nvSpPr>
            <p:spPr bwMode="auto">
              <a:xfrm>
                <a:off x="9486537" y="5468570"/>
                <a:ext cx="626813" cy="101415"/>
              </a:xfrm>
              <a:prstGeom prst="rect">
                <a:avLst/>
              </a:prstGeom>
              <a:solidFill>
                <a:srgbClr val="BA141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29" name="Rectangle 22">
                <a:extLst>
                  <a:ext uri="{FF2B5EF4-FFF2-40B4-BE49-F238E27FC236}">
                    <a16:creationId xmlns:a16="http://schemas.microsoft.com/office/drawing/2014/main" id="{07BF2A12-9B75-483A-89D1-07705ECE05E8}"/>
                  </a:ext>
                </a:extLst>
              </p:cNvPr>
              <p:cNvSpPr>
                <a:spLocks noChangeArrowheads="1"/>
              </p:cNvSpPr>
              <p:nvPr/>
            </p:nvSpPr>
            <p:spPr bwMode="auto">
              <a:xfrm>
                <a:off x="9486537" y="5644518"/>
                <a:ext cx="626813" cy="97749"/>
              </a:xfrm>
              <a:prstGeom prst="rect">
                <a:avLst/>
              </a:prstGeom>
              <a:solidFill>
                <a:srgbClr val="BA141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30" name="Rectangle 23">
                <a:extLst>
                  <a:ext uri="{FF2B5EF4-FFF2-40B4-BE49-F238E27FC236}">
                    <a16:creationId xmlns:a16="http://schemas.microsoft.com/office/drawing/2014/main" id="{8CF02540-5593-42AC-8E0C-E9896873A6D6}"/>
                  </a:ext>
                </a:extLst>
              </p:cNvPr>
              <p:cNvSpPr>
                <a:spLocks noChangeArrowheads="1"/>
              </p:cNvSpPr>
              <p:nvPr/>
            </p:nvSpPr>
            <p:spPr bwMode="auto">
              <a:xfrm>
                <a:off x="9486537" y="5119119"/>
                <a:ext cx="626813" cy="101415"/>
              </a:xfrm>
              <a:prstGeom prst="rect">
                <a:avLst/>
              </a:prstGeom>
              <a:solidFill>
                <a:srgbClr val="BA141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31" name="Rectangle 24">
                <a:extLst>
                  <a:ext uri="{FF2B5EF4-FFF2-40B4-BE49-F238E27FC236}">
                    <a16:creationId xmlns:a16="http://schemas.microsoft.com/office/drawing/2014/main" id="{E8BDB7F0-97ED-47BC-A252-F789BEC9D1BD}"/>
                  </a:ext>
                </a:extLst>
              </p:cNvPr>
              <p:cNvSpPr>
                <a:spLocks noChangeArrowheads="1"/>
              </p:cNvSpPr>
              <p:nvPr/>
            </p:nvSpPr>
            <p:spPr bwMode="auto">
              <a:xfrm>
                <a:off x="9486537" y="5295066"/>
                <a:ext cx="626813" cy="101415"/>
              </a:xfrm>
              <a:prstGeom prst="rect">
                <a:avLst/>
              </a:prstGeom>
              <a:solidFill>
                <a:srgbClr val="BA141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32" name="Rectangle 26">
                <a:extLst>
                  <a:ext uri="{FF2B5EF4-FFF2-40B4-BE49-F238E27FC236}">
                    <a16:creationId xmlns:a16="http://schemas.microsoft.com/office/drawing/2014/main" id="{B0A83EC1-7CA5-456F-9899-2C73093DD462}"/>
                  </a:ext>
                </a:extLst>
              </p:cNvPr>
              <p:cNvSpPr>
                <a:spLocks noChangeArrowheads="1"/>
              </p:cNvSpPr>
              <p:nvPr/>
            </p:nvSpPr>
            <p:spPr bwMode="auto">
              <a:xfrm>
                <a:off x="4767723" y="5044585"/>
                <a:ext cx="779544" cy="1656840"/>
              </a:xfrm>
              <a:prstGeom prst="rect">
                <a:avLst/>
              </a:prstGeom>
              <a:solidFill>
                <a:srgbClr val="00BCF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33" name="Rectangle 27">
                <a:extLst>
                  <a:ext uri="{FF2B5EF4-FFF2-40B4-BE49-F238E27FC236}">
                    <a16:creationId xmlns:a16="http://schemas.microsoft.com/office/drawing/2014/main" id="{8C2A481A-AC55-48C4-9359-8790CDD50D14}"/>
                  </a:ext>
                </a:extLst>
              </p:cNvPr>
              <p:cNvSpPr>
                <a:spLocks noChangeArrowheads="1"/>
              </p:cNvSpPr>
              <p:nvPr/>
            </p:nvSpPr>
            <p:spPr bwMode="auto">
              <a:xfrm>
                <a:off x="5195373" y="6504706"/>
                <a:ext cx="103858" cy="196720"/>
              </a:xfrm>
              <a:prstGeom prst="rect">
                <a:avLst/>
              </a:prstGeom>
              <a:solidFill>
                <a:srgbClr val="0072C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34" name="Rectangle 28">
                <a:extLst>
                  <a:ext uri="{FF2B5EF4-FFF2-40B4-BE49-F238E27FC236}">
                    <a16:creationId xmlns:a16="http://schemas.microsoft.com/office/drawing/2014/main" id="{D5D3AD5F-40C0-44B3-A3F6-5C24D1BBA70D}"/>
                  </a:ext>
                </a:extLst>
              </p:cNvPr>
              <p:cNvSpPr>
                <a:spLocks noChangeArrowheads="1"/>
              </p:cNvSpPr>
              <p:nvPr/>
            </p:nvSpPr>
            <p:spPr bwMode="auto">
              <a:xfrm>
                <a:off x="5019425" y="6504706"/>
                <a:ext cx="103858" cy="196720"/>
              </a:xfrm>
              <a:prstGeom prst="rect">
                <a:avLst/>
              </a:prstGeom>
              <a:solidFill>
                <a:srgbClr val="0072C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35" name="Rectangle 29">
                <a:extLst>
                  <a:ext uri="{FF2B5EF4-FFF2-40B4-BE49-F238E27FC236}">
                    <a16:creationId xmlns:a16="http://schemas.microsoft.com/office/drawing/2014/main" id="{CDDB5231-A4C8-4A8D-ABCC-BA3E165FA8BE}"/>
                  </a:ext>
                </a:extLst>
              </p:cNvPr>
              <p:cNvSpPr>
                <a:spLocks noChangeArrowheads="1"/>
              </p:cNvSpPr>
              <p:nvPr/>
            </p:nvSpPr>
            <p:spPr bwMode="auto">
              <a:xfrm>
                <a:off x="4845921" y="5818021"/>
                <a:ext cx="625591" cy="100192"/>
              </a:xfrm>
              <a:prstGeom prst="rect">
                <a:avLst/>
              </a:prstGeom>
              <a:solidFill>
                <a:srgbClr val="008AF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36" name="Rectangle 30">
                <a:extLst>
                  <a:ext uri="{FF2B5EF4-FFF2-40B4-BE49-F238E27FC236}">
                    <a16:creationId xmlns:a16="http://schemas.microsoft.com/office/drawing/2014/main" id="{363C83DC-9724-41BA-9352-BD04B26B928C}"/>
                  </a:ext>
                </a:extLst>
              </p:cNvPr>
              <p:cNvSpPr>
                <a:spLocks noChangeArrowheads="1"/>
              </p:cNvSpPr>
              <p:nvPr/>
            </p:nvSpPr>
            <p:spPr bwMode="auto">
              <a:xfrm>
                <a:off x="4845921" y="5993969"/>
                <a:ext cx="625591" cy="101415"/>
              </a:xfrm>
              <a:prstGeom prst="rect">
                <a:avLst/>
              </a:prstGeom>
              <a:solidFill>
                <a:srgbClr val="008AF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37" name="Rectangle 31">
                <a:extLst>
                  <a:ext uri="{FF2B5EF4-FFF2-40B4-BE49-F238E27FC236}">
                    <a16:creationId xmlns:a16="http://schemas.microsoft.com/office/drawing/2014/main" id="{4B4E1325-094B-4A4D-B89E-694E48B789AF}"/>
                  </a:ext>
                </a:extLst>
              </p:cNvPr>
              <p:cNvSpPr>
                <a:spLocks noChangeArrowheads="1"/>
              </p:cNvSpPr>
              <p:nvPr/>
            </p:nvSpPr>
            <p:spPr bwMode="auto">
              <a:xfrm>
                <a:off x="4845921" y="6167473"/>
                <a:ext cx="625591" cy="100192"/>
              </a:xfrm>
              <a:prstGeom prst="rect">
                <a:avLst/>
              </a:prstGeom>
              <a:solidFill>
                <a:srgbClr val="008AF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38" name="Rectangle 32">
                <a:extLst>
                  <a:ext uri="{FF2B5EF4-FFF2-40B4-BE49-F238E27FC236}">
                    <a16:creationId xmlns:a16="http://schemas.microsoft.com/office/drawing/2014/main" id="{29E1624E-34B4-41CA-AFA4-D67153F194F7}"/>
                  </a:ext>
                </a:extLst>
              </p:cNvPr>
              <p:cNvSpPr>
                <a:spLocks noChangeArrowheads="1"/>
              </p:cNvSpPr>
              <p:nvPr/>
            </p:nvSpPr>
            <p:spPr bwMode="auto">
              <a:xfrm>
                <a:off x="4845921" y="6343420"/>
                <a:ext cx="625591" cy="100192"/>
              </a:xfrm>
              <a:prstGeom prst="rect">
                <a:avLst/>
              </a:prstGeom>
              <a:solidFill>
                <a:srgbClr val="008AF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39" name="Rectangle 33">
                <a:extLst>
                  <a:ext uri="{FF2B5EF4-FFF2-40B4-BE49-F238E27FC236}">
                    <a16:creationId xmlns:a16="http://schemas.microsoft.com/office/drawing/2014/main" id="{3E3A0116-7E1A-4EA9-B5D2-BA8381EB61BC}"/>
                  </a:ext>
                </a:extLst>
              </p:cNvPr>
              <p:cNvSpPr>
                <a:spLocks noChangeArrowheads="1"/>
              </p:cNvSpPr>
              <p:nvPr/>
            </p:nvSpPr>
            <p:spPr bwMode="auto">
              <a:xfrm>
                <a:off x="4845921" y="5468570"/>
                <a:ext cx="625591" cy="101415"/>
              </a:xfrm>
              <a:prstGeom prst="rect">
                <a:avLst/>
              </a:prstGeom>
              <a:solidFill>
                <a:srgbClr val="008AF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40" name="Rectangle 34">
                <a:extLst>
                  <a:ext uri="{FF2B5EF4-FFF2-40B4-BE49-F238E27FC236}">
                    <a16:creationId xmlns:a16="http://schemas.microsoft.com/office/drawing/2014/main" id="{7E5BA910-D7B4-4279-A4CE-DDCB522E4DEF}"/>
                  </a:ext>
                </a:extLst>
              </p:cNvPr>
              <p:cNvSpPr>
                <a:spLocks noChangeArrowheads="1"/>
              </p:cNvSpPr>
              <p:nvPr/>
            </p:nvSpPr>
            <p:spPr bwMode="auto">
              <a:xfrm>
                <a:off x="4845921" y="5644518"/>
                <a:ext cx="625591" cy="97749"/>
              </a:xfrm>
              <a:prstGeom prst="rect">
                <a:avLst/>
              </a:prstGeom>
              <a:solidFill>
                <a:srgbClr val="008AF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41" name="Rectangle 35">
                <a:extLst>
                  <a:ext uri="{FF2B5EF4-FFF2-40B4-BE49-F238E27FC236}">
                    <a16:creationId xmlns:a16="http://schemas.microsoft.com/office/drawing/2014/main" id="{7959E6C2-603B-4EAD-A5C5-C6002245ECC2}"/>
                  </a:ext>
                </a:extLst>
              </p:cNvPr>
              <p:cNvSpPr>
                <a:spLocks noChangeArrowheads="1"/>
              </p:cNvSpPr>
              <p:nvPr/>
            </p:nvSpPr>
            <p:spPr bwMode="auto">
              <a:xfrm>
                <a:off x="4845921" y="5119119"/>
                <a:ext cx="625591" cy="101415"/>
              </a:xfrm>
              <a:prstGeom prst="rect">
                <a:avLst/>
              </a:prstGeom>
              <a:solidFill>
                <a:srgbClr val="008AF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42" name="Rectangle 36">
                <a:extLst>
                  <a:ext uri="{FF2B5EF4-FFF2-40B4-BE49-F238E27FC236}">
                    <a16:creationId xmlns:a16="http://schemas.microsoft.com/office/drawing/2014/main" id="{5D19CF2A-E7B5-4CB1-BBA1-FC6ECC88F997}"/>
                  </a:ext>
                </a:extLst>
              </p:cNvPr>
              <p:cNvSpPr>
                <a:spLocks noChangeArrowheads="1"/>
              </p:cNvSpPr>
              <p:nvPr/>
            </p:nvSpPr>
            <p:spPr bwMode="auto">
              <a:xfrm>
                <a:off x="4845921" y="5295066"/>
                <a:ext cx="625591" cy="101415"/>
              </a:xfrm>
              <a:prstGeom prst="rect">
                <a:avLst/>
              </a:prstGeom>
              <a:solidFill>
                <a:srgbClr val="008AF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43" name="Freeform 37">
                <a:extLst>
                  <a:ext uri="{FF2B5EF4-FFF2-40B4-BE49-F238E27FC236}">
                    <a16:creationId xmlns:a16="http://schemas.microsoft.com/office/drawing/2014/main" id="{720A591C-81AD-496E-ADFC-6C2169EEA316}"/>
                  </a:ext>
                </a:extLst>
              </p:cNvPr>
              <p:cNvSpPr>
                <a:spLocks/>
              </p:cNvSpPr>
              <p:nvPr/>
            </p:nvSpPr>
            <p:spPr bwMode="auto">
              <a:xfrm>
                <a:off x="7823589" y="5725160"/>
                <a:ext cx="1160765" cy="976265"/>
              </a:xfrm>
              <a:custGeom>
                <a:avLst/>
                <a:gdLst>
                  <a:gd name="T0" fmla="*/ 522 w 950"/>
                  <a:gd name="T1" fmla="*/ 135 h 799"/>
                  <a:gd name="T2" fmla="*/ 522 w 950"/>
                  <a:gd name="T3" fmla="*/ 0 h 799"/>
                  <a:gd name="T4" fmla="*/ 626 w 950"/>
                  <a:gd name="T5" fmla="*/ 0 h 799"/>
                  <a:gd name="T6" fmla="*/ 626 w 950"/>
                  <a:gd name="T7" fmla="*/ 135 h 799"/>
                  <a:gd name="T8" fmla="*/ 662 w 950"/>
                  <a:gd name="T9" fmla="*/ 135 h 799"/>
                  <a:gd name="T10" fmla="*/ 662 w 950"/>
                  <a:gd name="T11" fmla="*/ 0 h 799"/>
                  <a:gd name="T12" fmla="*/ 766 w 950"/>
                  <a:gd name="T13" fmla="*/ 0 h 799"/>
                  <a:gd name="T14" fmla="*/ 766 w 950"/>
                  <a:gd name="T15" fmla="*/ 135 h 799"/>
                  <a:gd name="T16" fmla="*/ 950 w 950"/>
                  <a:gd name="T17" fmla="*/ 135 h 799"/>
                  <a:gd name="T18" fmla="*/ 950 w 950"/>
                  <a:gd name="T19" fmla="*/ 168 h 799"/>
                  <a:gd name="T20" fmla="*/ 908 w 950"/>
                  <a:gd name="T21" fmla="*/ 168 h 799"/>
                  <a:gd name="T22" fmla="*/ 908 w 950"/>
                  <a:gd name="T23" fmla="*/ 799 h 799"/>
                  <a:gd name="T24" fmla="*/ 43 w 950"/>
                  <a:gd name="T25" fmla="*/ 799 h 799"/>
                  <a:gd name="T26" fmla="*/ 43 w 950"/>
                  <a:gd name="T27" fmla="*/ 168 h 799"/>
                  <a:gd name="T28" fmla="*/ 0 w 950"/>
                  <a:gd name="T29" fmla="*/ 168 h 799"/>
                  <a:gd name="T30" fmla="*/ 0 w 950"/>
                  <a:gd name="T31" fmla="*/ 135 h 799"/>
                  <a:gd name="T32" fmla="*/ 522 w 950"/>
                  <a:gd name="T33" fmla="*/ 135 h 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50" h="799">
                    <a:moveTo>
                      <a:pt x="522" y="135"/>
                    </a:moveTo>
                    <a:lnTo>
                      <a:pt x="522" y="0"/>
                    </a:lnTo>
                    <a:lnTo>
                      <a:pt x="626" y="0"/>
                    </a:lnTo>
                    <a:lnTo>
                      <a:pt x="626" y="135"/>
                    </a:lnTo>
                    <a:lnTo>
                      <a:pt x="662" y="135"/>
                    </a:lnTo>
                    <a:lnTo>
                      <a:pt x="662" y="0"/>
                    </a:lnTo>
                    <a:lnTo>
                      <a:pt x="766" y="0"/>
                    </a:lnTo>
                    <a:lnTo>
                      <a:pt x="766" y="135"/>
                    </a:lnTo>
                    <a:lnTo>
                      <a:pt x="950" y="135"/>
                    </a:lnTo>
                    <a:lnTo>
                      <a:pt x="950" y="168"/>
                    </a:lnTo>
                    <a:lnTo>
                      <a:pt x="908" y="168"/>
                    </a:lnTo>
                    <a:lnTo>
                      <a:pt x="908" y="799"/>
                    </a:lnTo>
                    <a:lnTo>
                      <a:pt x="43" y="799"/>
                    </a:lnTo>
                    <a:lnTo>
                      <a:pt x="43" y="168"/>
                    </a:lnTo>
                    <a:lnTo>
                      <a:pt x="0" y="168"/>
                    </a:lnTo>
                    <a:lnTo>
                      <a:pt x="0" y="135"/>
                    </a:lnTo>
                    <a:lnTo>
                      <a:pt x="522" y="135"/>
                    </a:lnTo>
                    <a:close/>
                  </a:path>
                </a:pathLst>
              </a:custGeom>
              <a:solidFill>
                <a:srgbClr val="0072C6">
                  <a:lumMod val="50000"/>
                </a:srgbClr>
              </a:solidFill>
              <a:ln>
                <a:noFill/>
              </a:ln>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44" name="Freeform 38">
                <a:extLst>
                  <a:ext uri="{FF2B5EF4-FFF2-40B4-BE49-F238E27FC236}">
                    <a16:creationId xmlns:a16="http://schemas.microsoft.com/office/drawing/2014/main" id="{AAA1A7AF-7CE7-41DA-8FA9-9410D96A1300}"/>
                  </a:ext>
                </a:extLst>
              </p:cNvPr>
              <p:cNvSpPr>
                <a:spLocks/>
              </p:cNvSpPr>
              <p:nvPr/>
            </p:nvSpPr>
            <p:spPr bwMode="auto">
              <a:xfrm>
                <a:off x="7208994" y="5725160"/>
                <a:ext cx="1163209" cy="976265"/>
              </a:xfrm>
              <a:custGeom>
                <a:avLst/>
                <a:gdLst>
                  <a:gd name="T0" fmla="*/ 525 w 952"/>
                  <a:gd name="T1" fmla="*/ 135 h 799"/>
                  <a:gd name="T2" fmla="*/ 525 w 952"/>
                  <a:gd name="T3" fmla="*/ 0 h 799"/>
                  <a:gd name="T4" fmla="*/ 629 w 952"/>
                  <a:gd name="T5" fmla="*/ 0 h 799"/>
                  <a:gd name="T6" fmla="*/ 629 w 952"/>
                  <a:gd name="T7" fmla="*/ 135 h 799"/>
                  <a:gd name="T8" fmla="*/ 664 w 952"/>
                  <a:gd name="T9" fmla="*/ 135 h 799"/>
                  <a:gd name="T10" fmla="*/ 664 w 952"/>
                  <a:gd name="T11" fmla="*/ 0 h 799"/>
                  <a:gd name="T12" fmla="*/ 766 w 952"/>
                  <a:gd name="T13" fmla="*/ 0 h 799"/>
                  <a:gd name="T14" fmla="*/ 766 w 952"/>
                  <a:gd name="T15" fmla="*/ 135 h 799"/>
                  <a:gd name="T16" fmla="*/ 952 w 952"/>
                  <a:gd name="T17" fmla="*/ 135 h 799"/>
                  <a:gd name="T18" fmla="*/ 952 w 952"/>
                  <a:gd name="T19" fmla="*/ 168 h 799"/>
                  <a:gd name="T20" fmla="*/ 910 w 952"/>
                  <a:gd name="T21" fmla="*/ 168 h 799"/>
                  <a:gd name="T22" fmla="*/ 910 w 952"/>
                  <a:gd name="T23" fmla="*/ 799 h 799"/>
                  <a:gd name="T24" fmla="*/ 43 w 952"/>
                  <a:gd name="T25" fmla="*/ 799 h 799"/>
                  <a:gd name="T26" fmla="*/ 43 w 952"/>
                  <a:gd name="T27" fmla="*/ 168 h 799"/>
                  <a:gd name="T28" fmla="*/ 0 w 952"/>
                  <a:gd name="T29" fmla="*/ 168 h 799"/>
                  <a:gd name="T30" fmla="*/ 0 w 952"/>
                  <a:gd name="T31" fmla="*/ 135 h 799"/>
                  <a:gd name="T32" fmla="*/ 525 w 952"/>
                  <a:gd name="T33" fmla="*/ 135 h 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52" h="799">
                    <a:moveTo>
                      <a:pt x="525" y="135"/>
                    </a:moveTo>
                    <a:lnTo>
                      <a:pt x="525" y="0"/>
                    </a:lnTo>
                    <a:lnTo>
                      <a:pt x="629" y="0"/>
                    </a:lnTo>
                    <a:lnTo>
                      <a:pt x="629" y="135"/>
                    </a:lnTo>
                    <a:lnTo>
                      <a:pt x="664" y="135"/>
                    </a:lnTo>
                    <a:lnTo>
                      <a:pt x="664" y="0"/>
                    </a:lnTo>
                    <a:lnTo>
                      <a:pt x="766" y="0"/>
                    </a:lnTo>
                    <a:lnTo>
                      <a:pt x="766" y="135"/>
                    </a:lnTo>
                    <a:lnTo>
                      <a:pt x="952" y="135"/>
                    </a:lnTo>
                    <a:lnTo>
                      <a:pt x="952" y="168"/>
                    </a:lnTo>
                    <a:lnTo>
                      <a:pt x="910" y="168"/>
                    </a:lnTo>
                    <a:lnTo>
                      <a:pt x="910" y="799"/>
                    </a:lnTo>
                    <a:lnTo>
                      <a:pt x="43" y="799"/>
                    </a:lnTo>
                    <a:lnTo>
                      <a:pt x="43" y="168"/>
                    </a:lnTo>
                    <a:lnTo>
                      <a:pt x="0" y="168"/>
                    </a:lnTo>
                    <a:lnTo>
                      <a:pt x="0" y="135"/>
                    </a:lnTo>
                    <a:lnTo>
                      <a:pt x="525" y="135"/>
                    </a:lnTo>
                    <a:close/>
                  </a:path>
                </a:pathLst>
              </a:custGeom>
              <a:solidFill>
                <a:srgbClr val="0072C6">
                  <a:lumMod val="50000"/>
                </a:srgbClr>
              </a:solidFill>
              <a:ln>
                <a:noFill/>
              </a:ln>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45" name="Rectangle 39">
                <a:extLst>
                  <a:ext uri="{FF2B5EF4-FFF2-40B4-BE49-F238E27FC236}">
                    <a16:creationId xmlns:a16="http://schemas.microsoft.com/office/drawing/2014/main" id="{018B9440-2C9D-43BD-B059-7F13F4CF1332}"/>
                  </a:ext>
                </a:extLst>
              </p:cNvPr>
              <p:cNvSpPr>
                <a:spLocks noChangeArrowheads="1"/>
              </p:cNvSpPr>
              <p:nvPr/>
            </p:nvSpPr>
            <p:spPr bwMode="auto">
              <a:xfrm>
                <a:off x="8670336" y="5381818"/>
                <a:ext cx="1058129" cy="1319606"/>
              </a:xfrm>
              <a:prstGeom prst="rect">
                <a:avLst/>
              </a:prstGeom>
              <a:solidFill>
                <a:srgbClr val="FFFFFF">
                  <a:lumMod val="5000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46" name="Rectangle 40">
                <a:extLst>
                  <a:ext uri="{FF2B5EF4-FFF2-40B4-BE49-F238E27FC236}">
                    <a16:creationId xmlns:a16="http://schemas.microsoft.com/office/drawing/2014/main" id="{40B82170-9E60-4F43-8084-424E58DC7EE4}"/>
                  </a:ext>
                </a:extLst>
              </p:cNvPr>
              <p:cNvSpPr>
                <a:spLocks noChangeArrowheads="1"/>
              </p:cNvSpPr>
              <p:nvPr/>
            </p:nvSpPr>
            <p:spPr bwMode="auto">
              <a:xfrm>
                <a:off x="8617797" y="5341497"/>
                <a:ext cx="1163209" cy="40322"/>
              </a:xfrm>
              <a:prstGeom prst="rect">
                <a:avLst/>
              </a:prstGeom>
              <a:solidFill>
                <a:srgbClr val="68217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47" name="Rectangle 41">
                <a:extLst>
                  <a:ext uri="{FF2B5EF4-FFF2-40B4-BE49-F238E27FC236}">
                    <a16:creationId xmlns:a16="http://schemas.microsoft.com/office/drawing/2014/main" id="{2DA5F1A9-310C-4B2A-8F8B-FCB329FBF016}"/>
                  </a:ext>
                </a:extLst>
              </p:cNvPr>
              <p:cNvSpPr>
                <a:spLocks noChangeArrowheads="1"/>
              </p:cNvSpPr>
              <p:nvPr/>
            </p:nvSpPr>
            <p:spPr bwMode="auto">
              <a:xfrm>
                <a:off x="9253163" y="6435059"/>
                <a:ext cx="138070" cy="266365"/>
              </a:xfrm>
              <a:prstGeom prst="rect">
                <a:avLst/>
              </a:prstGeom>
              <a:solidFill>
                <a:srgbClr val="68217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48" name="Rectangle 42">
                <a:extLst>
                  <a:ext uri="{FF2B5EF4-FFF2-40B4-BE49-F238E27FC236}">
                    <a16:creationId xmlns:a16="http://schemas.microsoft.com/office/drawing/2014/main" id="{00032BAE-EB98-419B-A9F4-EFA364AB17BE}"/>
                  </a:ext>
                </a:extLst>
              </p:cNvPr>
              <p:cNvSpPr>
                <a:spLocks noChangeArrowheads="1"/>
              </p:cNvSpPr>
              <p:nvPr/>
            </p:nvSpPr>
            <p:spPr bwMode="auto">
              <a:xfrm>
                <a:off x="9013678" y="6435059"/>
                <a:ext cx="138070" cy="266365"/>
              </a:xfrm>
              <a:prstGeom prst="rect">
                <a:avLst/>
              </a:prstGeom>
              <a:solidFill>
                <a:srgbClr val="68217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49" name="Rectangle 43">
                <a:extLst>
                  <a:ext uri="{FF2B5EF4-FFF2-40B4-BE49-F238E27FC236}">
                    <a16:creationId xmlns:a16="http://schemas.microsoft.com/office/drawing/2014/main" id="{545E21BA-03A8-4364-A97E-A2480109552D}"/>
                  </a:ext>
                </a:extLst>
              </p:cNvPr>
              <p:cNvSpPr>
                <a:spLocks noChangeArrowheads="1"/>
              </p:cNvSpPr>
              <p:nvPr/>
            </p:nvSpPr>
            <p:spPr bwMode="auto">
              <a:xfrm>
                <a:off x="8776638" y="5500338"/>
                <a:ext cx="854078" cy="138070"/>
              </a:xfrm>
              <a:prstGeom prst="rect">
                <a:avLst/>
              </a:prstGeom>
              <a:solidFill>
                <a:srgbClr val="68217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50" name="Rectangle 44">
                <a:extLst>
                  <a:ext uri="{FF2B5EF4-FFF2-40B4-BE49-F238E27FC236}">
                    <a16:creationId xmlns:a16="http://schemas.microsoft.com/office/drawing/2014/main" id="{07ECA4F6-D11A-4FCD-8155-B58192006295}"/>
                  </a:ext>
                </a:extLst>
              </p:cNvPr>
              <p:cNvSpPr>
                <a:spLocks noChangeArrowheads="1"/>
              </p:cNvSpPr>
              <p:nvPr/>
            </p:nvSpPr>
            <p:spPr bwMode="auto">
              <a:xfrm>
                <a:off x="8776638" y="5737379"/>
                <a:ext cx="854078" cy="138070"/>
              </a:xfrm>
              <a:prstGeom prst="rect">
                <a:avLst/>
              </a:prstGeom>
              <a:solidFill>
                <a:srgbClr val="68217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51" name="Rectangle 45">
                <a:extLst>
                  <a:ext uri="{FF2B5EF4-FFF2-40B4-BE49-F238E27FC236}">
                    <a16:creationId xmlns:a16="http://schemas.microsoft.com/office/drawing/2014/main" id="{085143EA-BF3E-4619-B8EB-9D6C3FD625D8}"/>
                  </a:ext>
                </a:extLst>
              </p:cNvPr>
              <p:cNvSpPr>
                <a:spLocks noChangeArrowheads="1"/>
              </p:cNvSpPr>
              <p:nvPr/>
            </p:nvSpPr>
            <p:spPr bwMode="auto">
              <a:xfrm>
                <a:off x="8776638" y="5976863"/>
                <a:ext cx="854078" cy="135627"/>
              </a:xfrm>
              <a:prstGeom prst="rect">
                <a:avLst/>
              </a:prstGeom>
              <a:solidFill>
                <a:srgbClr val="68217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52" name="Rectangle 46">
                <a:extLst>
                  <a:ext uri="{FF2B5EF4-FFF2-40B4-BE49-F238E27FC236}">
                    <a16:creationId xmlns:a16="http://schemas.microsoft.com/office/drawing/2014/main" id="{FFAF937B-B715-491E-9275-47041A83294A}"/>
                  </a:ext>
                </a:extLst>
              </p:cNvPr>
              <p:cNvSpPr>
                <a:spLocks noChangeArrowheads="1"/>
              </p:cNvSpPr>
              <p:nvPr/>
            </p:nvSpPr>
            <p:spPr bwMode="auto">
              <a:xfrm>
                <a:off x="8776638" y="6212681"/>
                <a:ext cx="854078" cy="135627"/>
              </a:xfrm>
              <a:prstGeom prst="rect">
                <a:avLst/>
              </a:prstGeom>
              <a:solidFill>
                <a:srgbClr val="68217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53" name="Rectangle 47">
                <a:extLst>
                  <a:ext uri="{FF2B5EF4-FFF2-40B4-BE49-F238E27FC236}">
                    <a16:creationId xmlns:a16="http://schemas.microsoft.com/office/drawing/2014/main" id="{038E84A9-51E1-4926-917B-18537FAE17BD}"/>
                  </a:ext>
                </a:extLst>
              </p:cNvPr>
              <p:cNvSpPr>
                <a:spLocks noChangeArrowheads="1"/>
              </p:cNvSpPr>
              <p:nvPr/>
            </p:nvSpPr>
            <p:spPr bwMode="auto">
              <a:xfrm>
                <a:off x="9728465" y="6634222"/>
                <a:ext cx="2531689" cy="67203"/>
              </a:xfrm>
              <a:prstGeom prst="rect">
                <a:avLst/>
              </a:prstGeom>
              <a:solidFill>
                <a:srgbClr val="0072C6">
                  <a:lumMod val="50000"/>
                </a:srgbClr>
              </a:solidFill>
              <a:ln>
                <a:noFill/>
              </a:ln>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54" name="Rectangle 48">
                <a:extLst>
                  <a:ext uri="{FF2B5EF4-FFF2-40B4-BE49-F238E27FC236}">
                    <a16:creationId xmlns:a16="http://schemas.microsoft.com/office/drawing/2014/main" id="{5EA1BB20-841D-434D-A39F-9BEAF21DA644}"/>
                  </a:ext>
                </a:extLst>
              </p:cNvPr>
              <p:cNvSpPr>
                <a:spLocks noChangeArrowheads="1"/>
              </p:cNvSpPr>
              <p:nvPr/>
            </p:nvSpPr>
            <p:spPr bwMode="auto">
              <a:xfrm>
                <a:off x="8842618" y="5176546"/>
                <a:ext cx="410544" cy="164951"/>
              </a:xfrm>
              <a:prstGeom prst="rect">
                <a:avLst/>
              </a:prstGeom>
              <a:solidFill>
                <a:srgbClr val="0072C6">
                  <a:lumMod val="75000"/>
                </a:srgbClr>
              </a:solidFill>
              <a:ln>
                <a:noFill/>
              </a:ln>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55" name="Rectangle 49">
                <a:extLst>
                  <a:ext uri="{FF2B5EF4-FFF2-40B4-BE49-F238E27FC236}">
                    <a16:creationId xmlns:a16="http://schemas.microsoft.com/office/drawing/2014/main" id="{82923688-59D3-4CEF-8B4E-2AB34D9DE3CA}"/>
                  </a:ext>
                </a:extLst>
              </p:cNvPr>
              <p:cNvSpPr>
                <a:spLocks noChangeArrowheads="1"/>
              </p:cNvSpPr>
              <p:nvPr/>
            </p:nvSpPr>
            <p:spPr bwMode="auto">
              <a:xfrm>
                <a:off x="7380053" y="3500156"/>
                <a:ext cx="1055684" cy="3201268"/>
              </a:xfrm>
              <a:prstGeom prst="rect">
                <a:avLst/>
              </a:prstGeom>
              <a:solidFill>
                <a:srgbClr val="0072C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56" name="Rectangle 51">
                <a:extLst>
                  <a:ext uri="{FF2B5EF4-FFF2-40B4-BE49-F238E27FC236}">
                    <a16:creationId xmlns:a16="http://schemas.microsoft.com/office/drawing/2014/main" id="{10DB7048-FE7A-4379-AE62-07BAF4254D33}"/>
                  </a:ext>
                </a:extLst>
              </p:cNvPr>
              <p:cNvSpPr>
                <a:spLocks noChangeArrowheads="1"/>
              </p:cNvSpPr>
              <p:nvPr/>
            </p:nvSpPr>
            <p:spPr bwMode="auto">
              <a:xfrm>
                <a:off x="7959215" y="6435059"/>
                <a:ext cx="139292" cy="266365"/>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57" name="Rectangle 52">
                <a:extLst>
                  <a:ext uri="{FF2B5EF4-FFF2-40B4-BE49-F238E27FC236}">
                    <a16:creationId xmlns:a16="http://schemas.microsoft.com/office/drawing/2014/main" id="{1888D624-9123-4785-8F5A-089FE97A384E}"/>
                  </a:ext>
                </a:extLst>
              </p:cNvPr>
              <p:cNvSpPr>
                <a:spLocks noChangeArrowheads="1"/>
              </p:cNvSpPr>
              <p:nvPr/>
            </p:nvSpPr>
            <p:spPr bwMode="auto">
              <a:xfrm>
                <a:off x="7723397" y="6435059"/>
                <a:ext cx="135626" cy="266365"/>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58" name="Rectangle 53">
                <a:extLst>
                  <a:ext uri="{FF2B5EF4-FFF2-40B4-BE49-F238E27FC236}">
                    <a16:creationId xmlns:a16="http://schemas.microsoft.com/office/drawing/2014/main" id="{947A420C-B27C-473B-A240-BD32F67FABA6}"/>
                  </a:ext>
                </a:extLst>
              </p:cNvPr>
              <p:cNvSpPr>
                <a:spLocks noChangeArrowheads="1"/>
              </p:cNvSpPr>
              <p:nvPr/>
            </p:nvSpPr>
            <p:spPr bwMode="auto">
              <a:xfrm>
                <a:off x="7483913" y="5500338"/>
                <a:ext cx="854078" cy="138070"/>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59" name="Rectangle 54">
                <a:extLst>
                  <a:ext uri="{FF2B5EF4-FFF2-40B4-BE49-F238E27FC236}">
                    <a16:creationId xmlns:a16="http://schemas.microsoft.com/office/drawing/2014/main" id="{03FD1F67-0AA5-4495-ABFD-640273116ED1}"/>
                  </a:ext>
                </a:extLst>
              </p:cNvPr>
              <p:cNvSpPr>
                <a:spLocks noChangeArrowheads="1"/>
              </p:cNvSpPr>
              <p:nvPr/>
            </p:nvSpPr>
            <p:spPr bwMode="auto">
              <a:xfrm>
                <a:off x="7483913" y="5737379"/>
                <a:ext cx="854078" cy="138070"/>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60" name="Rectangle 55">
                <a:extLst>
                  <a:ext uri="{FF2B5EF4-FFF2-40B4-BE49-F238E27FC236}">
                    <a16:creationId xmlns:a16="http://schemas.microsoft.com/office/drawing/2014/main" id="{3C23411A-F45A-430B-B93C-0F2900553BC9}"/>
                  </a:ext>
                </a:extLst>
              </p:cNvPr>
              <p:cNvSpPr>
                <a:spLocks noChangeArrowheads="1"/>
              </p:cNvSpPr>
              <p:nvPr/>
            </p:nvSpPr>
            <p:spPr bwMode="auto">
              <a:xfrm>
                <a:off x="7483913" y="5976863"/>
                <a:ext cx="854078" cy="135627"/>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61" name="Rectangle 56">
                <a:extLst>
                  <a:ext uri="{FF2B5EF4-FFF2-40B4-BE49-F238E27FC236}">
                    <a16:creationId xmlns:a16="http://schemas.microsoft.com/office/drawing/2014/main" id="{6133322C-212D-4E05-96BE-4616DC86F8C7}"/>
                  </a:ext>
                </a:extLst>
              </p:cNvPr>
              <p:cNvSpPr>
                <a:spLocks noChangeArrowheads="1"/>
              </p:cNvSpPr>
              <p:nvPr/>
            </p:nvSpPr>
            <p:spPr bwMode="auto">
              <a:xfrm>
                <a:off x="7483913" y="6212681"/>
                <a:ext cx="854078" cy="135627"/>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62" name="Rectangle 57">
                <a:extLst>
                  <a:ext uri="{FF2B5EF4-FFF2-40B4-BE49-F238E27FC236}">
                    <a16:creationId xmlns:a16="http://schemas.microsoft.com/office/drawing/2014/main" id="{61E62528-5A14-443C-95F0-6A06844B0BE3}"/>
                  </a:ext>
                </a:extLst>
              </p:cNvPr>
              <p:cNvSpPr>
                <a:spLocks noChangeArrowheads="1"/>
              </p:cNvSpPr>
              <p:nvPr/>
            </p:nvSpPr>
            <p:spPr bwMode="auto">
              <a:xfrm>
                <a:off x="7483913" y="5027479"/>
                <a:ext cx="854078" cy="135627"/>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63" name="Rectangle 58">
                <a:extLst>
                  <a:ext uri="{FF2B5EF4-FFF2-40B4-BE49-F238E27FC236}">
                    <a16:creationId xmlns:a16="http://schemas.microsoft.com/office/drawing/2014/main" id="{7F3EB67F-0F31-46BC-927B-925669BEBF05}"/>
                  </a:ext>
                </a:extLst>
              </p:cNvPr>
              <p:cNvSpPr>
                <a:spLocks noChangeArrowheads="1"/>
              </p:cNvSpPr>
              <p:nvPr/>
            </p:nvSpPr>
            <p:spPr bwMode="auto">
              <a:xfrm>
                <a:off x="7483913" y="5263298"/>
                <a:ext cx="854078" cy="135627"/>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64" name="Rectangle 59">
                <a:extLst>
                  <a:ext uri="{FF2B5EF4-FFF2-40B4-BE49-F238E27FC236}">
                    <a16:creationId xmlns:a16="http://schemas.microsoft.com/office/drawing/2014/main" id="{CC86FDD4-8926-48A9-BD32-187AB74622BF}"/>
                  </a:ext>
                </a:extLst>
              </p:cNvPr>
              <p:cNvSpPr>
                <a:spLocks noChangeArrowheads="1"/>
              </p:cNvSpPr>
              <p:nvPr/>
            </p:nvSpPr>
            <p:spPr bwMode="auto">
              <a:xfrm>
                <a:off x="7483913" y="4313914"/>
                <a:ext cx="854078" cy="138070"/>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65" name="Rectangle 60">
                <a:extLst>
                  <a:ext uri="{FF2B5EF4-FFF2-40B4-BE49-F238E27FC236}">
                    <a16:creationId xmlns:a16="http://schemas.microsoft.com/office/drawing/2014/main" id="{7133B742-9C51-4F6B-AAAE-B2B7F0A131D4}"/>
                  </a:ext>
                </a:extLst>
              </p:cNvPr>
              <p:cNvSpPr>
                <a:spLocks noChangeArrowheads="1"/>
              </p:cNvSpPr>
              <p:nvPr/>
            </p:nvSpPr>
            <p:spPr bwMode="auto">
              <a:xfrm>
                <a:off x="7483913" y="4553398"/>
                <a:ext cx="854078" cy="135627"/>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66" name="Rectangle 61">
                <a:extLst>
                  <a:ext uri="{FF2B5EF4-FFF2-40B4-BE49-F238E27FC236}">
                    <a16:creationId xmlns:a16="http://schemas.microsoft.com/office/drawing/2014/main" id="{E5281E8E-EA0F-4608-9B72-A9AD41FF79F3}"/>
                  </a:ext>
                </a:extLst>
              </p:cNvPr>
              <p:cNvSpPr>
                <a:spLocks noChangeArrowheads="1"/>
              </p:cNvSpPr>
              <p:nvPr/>
            </p:nvSpPr>
            <p:spPr bwMode="auto">
              <a:xfrm>
                <a:off x="7483913" y="4790439"/>
                <a:ext cx="854078" cy="138070"/>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67" name="Rectangle 62">
                <a:extLst>
                  <a:ext uri="{FF2B5EF4-FFF2-40B4-BE49-F238E27FC236}">
                    <a16:creationId xmlns:a16="http://schemas.microsoft.com/office/drawing/2014/main" id="{1D30B420-E5D5-4646-AEE8-32A435836A92}"/>
                  </a:ext>
                </a:extLst>
              </p:cNvPr>
              <p:cNvSpPr>
                <a:spLocks noChangeArrowheads="1"/>
              </p:cNvSpPr>
              <p:nvPr/>
            </p:nvSpPr>
            <p:spPr bwMode="auto">
              <a:xfrm>
                <a:off x="7483913" y="3841055"/>
                <a:ext cx="854078" cy="135627"/>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68" name="Rectangle 63">
                <a:extLst>
                  <a:ext uri="{FF2B5EF4-FFF2-40B4-BE49-F238E27FC236}">
                    <a16:creationId xmlns:a16="http://schemas.microsoft.com/office/drawing/2014/main" id="{49F8EF08-E63E-4E65-BCE5-52673CC59CC3}"/>
                  </a:ext>
                </a:extLst>
              </p:cNvPr>
              <p:cNvSpPr>
                <a:spLocks noChangeArrowheads="1"/>
              </p:cNvSpPr>
              <p:nvPr/>
            </p:nvSpPr>
            <p:spPr bwMode="auto">
              <a:xfrm>
                <a:off x="7483913" y="4076874"/>
                <a:ext cx="854078" cy="139292"/>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69" name="Rectangle 64">
                <a:extLst>
                  <a:ext uri="{FF2B5EF4-FFF2-40B4-BE49-F238E27FC236}">
                    <a16:creationId xmlns:a16="http://schemas.microsoft.com/office/drawing/2014/main" id="{DB5EE627-EBA3-4C74-A94D-D3408F241B65}"/>
                  </a:ext>
                </a:extLst>
              </p:cNvPr>
              <p:cNvSpPr>
                <a:spLocks noChangeArrowheads="1"/>
              </p:cNvSpPr>
              <p:nvPr/>
            </p:nvSpPr>
            <p:spPr bwMode="auto">
              <a:xfrm>
                <a:off x="7483913" y="3597905"/>
                <a:ext cx="854078" cy="135627"/>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70" name="Rectangle 65">
                <a:extLst>
                  <a:ext uri="{FF2B5EF4-FFF2-40B4-BE49-F238E27FC236}">
                    <a16:creationId xmlns:a16="http://schemas.microsoft.com/office/drawing/2014/main" id="{86B20551-25C0-4A56-B7F6-AF5540C53CBC}"/>
                  </a:ext>
                </a:extLst>
              </p:cNvPr>
              <p:cNvSpPr>
                <a:spLocks noChangeArrowheads="1"/>
              </p:cNvSpPr>
              <p:nvPr/>
            </p:nvSpPr>
            <p:spPr bwMode="auto">
              <a:xfrm>
                <a:off x="5420195" y="4447097"/>
                <a:ext cx="1059350" cy="2254328"/>
              </a:xfrm>
              <a:prstGeom prst="rect">
                <a:avLst/>
              </a:prstGeom>
              <a:solidFill>
                <a:srgbClr val="00B29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71" name="Rectangle 66">
                <a:extLst>
                  <a:ext uri="{FF2B5EF4-FFF2-40B4-BE49-F238E27FC236}">
                    <a16:creationId xmlns:a16="http://schemas.microsoft.com/office/drawing/2014/main" id="{01FC421D-F0A1-4E2B-B4CE-AD14772E1437}"/>
                  </a:ext>
                </a:extLst>
              </p:cNvPr>
              <p:cNvSpPr>
                <a:spLocks noChangeArrowheads="1"/>
              </p:cNvSpPr>
              <p:nvPr/>
            </p:nvSpPr>
            <p:spPr bwMode="auto">
              <a:xfrm>
                <a:off x="6003021" y="6435059"/>
                <a:ext cx="135626" cy="266365"/>
              </a:xfrm>
              <a:prstGeom prst="rect">
                <a:avLst/>
              </a:prstGeom>
              <a:solidFill>
                <a:srgbClr val="00827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72" name="Rectangle 67">
                <a:extLst>
                  <a:ext uri="{FF2B5EF4-FFF2-40B4-BE49-F238E27FC236}">
                    <a16:creationId xmlns:a16="http://schemas.microsoft.com/office/drawing/2014/main" id="{24A6A714-3F97-48E6-8502-94AE75EB4434}"/>
                  </a:ext>
                </a:extLst>
              </p:cNvPr>
              <p:cNvSpPr>
                <a:spLocks noChangeArrowheads="1"/>
              </p:cNvSpPr>
              <p:nvPr/>
            </p:nvSpPr>
            <p:spPr bwMode="auto">
              <a:xfrm>
                <a:off x="5763537" y="6435059"/>
                <a:ext cx="138070" cy="266365"/>
              </a:xfrm>
              <a:prstGeom prst="rect">
                <a:avLst/>
              </a:prstGeom>
              <a:solidFill>
                <a:srgbClr val="00827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73" name="Rectangle 68">
                <a:extLst>
                  <a:ext uri="{FF2B5EF4-FFF2-40B4-BE49-F238E27FC236}">
                    <a16:creationId xmlns:a16="http://schemas.microsoft.com/office/drawing/2014/main" id="{BE7635E4-EE28-44FB-80BE-CECB7912D0CD}"/>
                  </a:ext>
                </a:extLst>
              </p:cNvPr>
              <p:cNvSpPr>
                <a:spLocks noChangeArrowheads="1"/>
              </p:cNvSpPr>
              <p:nvPr/>
            </p:nvSpPr>
            <p:spPr bwMode="auto">
              <a:xfrm>
                <a:off x="5524053" y="5500338"/>
                <a:ext cx="854078" cy="138070"/>
              </a:xfrm>
              <a:prstGeom prst="rect">
                <a:avLst/>
              </a:prstGeom>
              <a:solidFill>
                <a:srgbClr val="00827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74" name="Rectangle 69">
                <a:extLst>
                  <a:ext uri="{FF2B5EF4-FFF2-40B4-BE49-F238E27FC236}">
                    <a16:creationId xmlns:a16="http://schemas.microsoft.com/office/drawing/2014/main" id="{08A3926C-548F-4686-9CB4-9440CB55127B}"/>
                  </a:ext>
                </a:extLst>
              </p:cNvPr>
              <p:cNvSpPr>
                <a:spLocks noChangeArrowheads="1"/>
              </p:cNvSpPr>
              <p:nvPr/>
            </p:nvSpPr>
            <p:spPr bwMode="auto">
              <a:xfrm>
                <a:off x="5524053" y="5737379"/>
                <a:ext cx="854078" cy="138070"/>
              </a:xfrm>
              <a:prstGeom prst="rect">
                <a:avLst/>
              </a:prstGeom>
              <a:solidFill>
                <a:srgbClr val="00827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75" name="Rectangle 70">
                <a:extLst>
                  <a:ext uri="{FF2B5EF4-FFF2-40B4-BE49-F238E27FC236}">
                    <a16:creationId xmlns:a16="http://schemas.microsoft.com/office/drawing/2014/main" id="{B37DF630-9C4E-425C-9795-DD60B29DB60D}"/>
                  </a:ext>
                </a:extLst>
              </p:cNvPr>
              <p:cNvSpPr>
                <a:spLocks noChangeArrowheads="1"/>
              </p:cNvSpPr>
              <p:nvPr/>
            </p:nvSpPr>
            <p:spPr bwMode="auto">
              <a:xfrm>
                <a:off x="5524053" y="5976863"/>
                <a:ext cx="854078" cy="135627"/>
              </a:xfrm>
              <a:prstGeom prst="rect">
                <a:avLst/>
              </a:prstGeom>
              <a:solidFill>
                <a:srgbClr val="00827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76" name="Rectangle 71">
                <a:extLst>
                  <a:ext uri="{FF2B5EF4-FFF2-40B4-BE49-F238E27FC236}">
                    <a16:creationId xmlns:a16="http://schemas.microsoft.com/office/drawing/2014/main" id="{43EDEE79-5E65-42D0-9C5C-B0E01BC008A9}"/>
                  </a:ext>
                </a:extLst>
              </p:cNvPr>
              <p:cNvSpPr>
                <a:spLocks noChangeArrowheads="1"/>
              </p:cNvSpPr>
              <p:nvPr/>
            </p:nvSpPr>
            <p:spPr bwMode="auto">
              <a:xfrm>
                <a:off x="5524053" y="6212681"/>
                <a:ext cx="854078" cy="135627"/>
              </a:xfrm>
              <a:prstGeom prst="rect">
                <a:avLst/>
              </a:prstGeom>
              <a:solidFill>
                <a:srgbClr val="00827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77" name="Rectangle 72">
                <a:extLst>
                  <a:ext uri="{FF2B5EF4-FFF2-40B4-BE49-F238E27FC236}">
                    <a16:creationId xmlns:a16="http://schemas.microsoft.com/office/drawing/2014/main" id="{3AEF9228-8463-47D0-A6CC-A0F74FCC9D75}"/>
                  </a:ext>
                </a:extLst>
              </p:cNvPr>
              <p:cNvSpPr>
                <a:spLocks noChangeArrowheads="1"/>
              </p:cNvSpPr>
              <p:nvPr/>
            </p:nvSpPr>
            <p:spPr bwMode="auto">
              <a:xfrm>
                <a:off x="5524053" y="5027479"/>
                <a:ext cx="854078" cy="135627"/>
              </a:xfrm>
              <a:prstGeom prst="rect">
                <a:avLst/>
              </a:prstGeom>
              <a:solidFill>
                <a:srgbClr val="00827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78" name="Rectangle 73">
                <a:extLst>
                  <a:ext uri="{FF2B5EF4-FFF2-40B4-BE49-F238E27FC236}">
                    <a16:creationId xmlns:a16="http://schemas.microsoft.com/office/drawing/2014/main" id="{383813E7-0B9A-416C-AEF5-0C0C0BADC143}"/>
                  </a:ext>
                </a:extLst>
              </p:cNvPr>
              <p:cNvSpPr>
                <a:spLocks noChangeArrowheads="1"/>
              </p:cNvSpPr>
              <p:nvPr/>
            </p:nvSpPr>
            <p:spPr bwMode="auto">
              <a:xfrm>
                <a:off x="5524053" y="5263298"/>
                <a:ext cx="854078" cy="135627"/>
              </a:xfrm>
              <a:prstGeom prst="rect">
                <a:avLst/>
              </a:prstGeom>
              <a:solidFill>
                <a:srgbClr val="00827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79" name="Rectangle 74">
                <a:extLst>
                  <a:ext uri="{FF2B5EF4-FFF2-40B4-BE49-F238E27FC236}">
                    <a16:creationId xmlns:a16="http://schemas.microsoft.com/office/drawing/2014/main" id="{E3E35125-50BE-4798-82E3-E2C0E19058A5}"/>
                  </a:ext>
                </a:extLst>
              </p:cNvPr>
              <p:cNvSpPr>
                <a:spLocks noChangeArrowheads="1"/>
              </p:cNvSpPr>
              <p:nvPr/>
            </p:nvSpPr>
            <p:spPr bwMode="auto">
              <a:xfrm>
                <a:off x="5524053" y="4553398"/>
                <a:ext cx="854078" cy="135627"/>
              </a:xfrm>
              <a:prstGeom prst="rect">
                <a:avLst/>
              </a:prstGeom>
              <a:solidFill>
                <a:srgbClr val="00827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80" name="Rectangle 75">
                <a:extLst>
                  <a:ext uri="{FF2B5EF4-FFF2-40B4-BE49-F238E27FC236}">
                    <a16:creationId xmlns:a16="http://schemas.microsoft.com/office/drawing/2014/main" id="{CA63DA00-0002-473B-9292-2FA2B4B7751B}"/>
                  </a:ext>
                </a:extLst>
              </p:cNvPr>
              <p:cNvSpPr>
                <a:spLocks noChangeArrowheads="1"/>
              </p:cNvSpPr>
              <p:nvPr/>
            </p:nvSpPr>
            <p:spPr bwMode="auto">
              <a:xfrm>
                <a:off x="5524053" y="4790439"/>
                <a:ext cx="854078" cy="138070"/>
              </a:xfrm>
              <a:prstGeom prst="rect">
                <a:avLst/>
              </a:prstGeom>
              <a:solidFill>
                <a:srgbClr val="00827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81" name="Rectangle 76">
                <a:extLst>
                  <a:ext uri="{FF2B5EF4-FFF2-40B4-BE49-F238E27FC236}">
                    <a16:creationId xmlns:a16="http://schemas.microsoft.com/office/drawing/2014/main" id="{73D0F6A0-F967-4A3E-A280-3E774E253E25}"/>
                  </a:ext>
                </a:extLst>
              </p:cNvPr>
              <p:cNvSpPr>
                <a:spLocks noChangeArrowheads="1"/>
              </p:cNvSpPr>
              <p:nvPr/>
            </p:nvSpPr>
            <p:spPr bwMode="auto">
              <a:xfrm>
                <a:off x="8322861" y="6634222"/>
                <a:ext cx="398325" cy="67204"/>
              </a:xfrm>
              <a:prstGeom prst="rect">
                <a:avLst/>
              </a:prstGeom>
              <a:solidFill>
                <a:srgbClr val="0072C6">
                  <a:lumMod val="50000"/>
                </a:srgbClr>
              </a:solidFill>
              <a:ln>
                <a:noFill/>
              </a:ln>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82" name="Rectangle 77">
                <a:extLst>
                  <a:ext uri="{FF2B5EF4-FFF2-40B4-BE49-F238E27FC236}">
                    <a16:creationId xmlns:a16="http://schemas.microsoft.com/office/drawing/2014/main" id="{313DA479-E502-4D92-B7B2-10F34D50D315}"/>
                  </a:ext>
                </a:extLst>
              </p:cNvPr>
              <p:cNvSpPr>
                <a:spLocks noChangeArrowheads="1"/>
              </p:cNvSpPr>
              <p:nvPr/>
            </p:nvSpPr>
            <p:spPr bwMode="auto">
              <a:xfrm>
                <a:off x="6479546" y="6634222"/>
                <a:ext cx="1142437" cy="67203"/>
              </a:xfrm>
              <a:prstGeom prst="rect">
                <a:avLst/>
              </a:prstGeom>
              <a:solidFill>
                <a:srgbClr val="0072C6">
                  <a:lumMod val="50000"/>
                </a:srgbClr>
              </a:solidFill>
              <a:ln>
                <a:noFill/>
              </a:ln>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83" name="Rectangle 79">
                <a:extLst>
                  <a:ext uri="{FF2B5EF4-FFF2-40B4-BE49-F238E27FC236}">
                    <a16:creationId xmlns:a16="http://schemas.microsoft.com/office/drawing/2014/main" id="{5106B250-ACD3-4B76-9380-F8ED243965A7}"/>
                  </a:ext>
                </a:extLst>
              </p:cNvPr>
              <p:cNvSpPr>
                <a:spLocks noChangeArrowheads="1"/>
              </p:cNvSpPr>
              <p:nvPr/>
            </p:nvSpPr>
            <p:spPr bwMode="auto">
              <a:xfrm>
                <a:off x="5318780" y="5044584"/>
                <a:ext cx="101414" cy="1654198"/>
              </a:xfrm>
              <a:prstGeom prst="rect">
                <a:avLst/>
              </a:prstGeom>
              <a:solidFill>
                <a:srgbClr val="0072C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84" name="Freeform 84">
                <a:extLst>
                  <a:ext uri="{FF2B5EF4-FFF2-40B4-BE49-F238E27FC236}">
                    <a16:creationId xmlns:a16="http://schemas.microsoft.com/office/drawing/2014/main" id="{3D3CE1F0-900D-43AD-901E-C2311E74517C}"/>
                  </a:ext>
                </a:extLst>
              </p:cNvPr>
              <p:cNvSpPr>
                <a:spLocks/>
              </p:cNvSpPr>
              <p:nvPr/>
            </p:nvSpPr>
            <p:spPr bwMode="auto">
              <a:xfrm>
                <a:off x="4592805" y="6455831"/>
                <a:ext cx="48873" cy="184501"/>
              </a:xfrm>
              <a:custGeom>
                <a:avLst/>
                <a:gdLst>
                  <a:gd name="T0" fmla="*/ 0 w 40"/>
                  <a:gd name="T1" fmla="*/ 0 h 151"/>
                  <a:gd name="T2" fmla="*/ 40 w 40"/>
                  <a:gd name="T3" fmla="*/ 0 h 151"/>
                  <a:gd name="T4" fmla="*/ 40 w 40"/>
                  <a:gd name="T5" fmla="*/ 151 h 151"/>
                  <a:gd name="T6" fmla="*/ 0 w 40"/>
                  <a:gd name="T7" fmla="*/ 151 h 151"/>
                  <a:gd name="T8" fmla="*/ 0 w 40"/>
                  <a:gd name="T9" fmla="*/ 0 h 151"/>
                  <a:gd name="T10" fmla="*/ 0 w 40"/>
                  <a:gd name="T11" fmla="*/ 0 h 151"/>
                </a:gdLst>
                <a:ahLst/>
                <a:cxnLst>
                  <a:cxn ang="0">
                    <a:pos x="T0" y="T1"/>
                  </a:cxn>
                  <a:cxn ang="0">
                    <a:pos x="T2" y="T3"/>
                  </a:cxn>
                  <a:cxn ang="0">
                    <a:pos x="T4" y="T5"/>
                  </a:cxn>
                  <a:cxn ang="0">
                    <a:pos x="T6" y="T7"/>
                  </a:cxn>
                  <a:cxn ang="0">
                    <a:pos x="T8" y="T9"/>
                  </a:cxn>
                  <a:cxn ang="0">
                    <a:pos x="T10" y="T11"/>
                  </a:cxn>
                </a:cxnLst>
                <a:rect l="0" t="0" r="r" b="b"/>
                <a:pathLst>
                  <a:path w="40" h="151">
                    <a:moveTo>
                      <a:pt x="0" y="0"/>
                    </a:moveTo>
                    <a:lnTo>
                      <a:pt x="40" y="0"/>
                    </a:lnTo>
                    <a:lnTo>
                      <a:pt x="40" y="151"/>
                    </a:lnTo>
                    <a:lnTo>
                      <a:pt x="0" y="151"/>
                    </a:lnTo>
                    <a:lnTo>
                      <a:pt x="0" y="0"/>
                    </a:lnTo>
                    <a:lnTo>
                      <a:pt x="0" y="0"/>
                    </a:ln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85" name="Oval 85">
                <a:extLst>
                  <a:ext uri="{FF2B5EF4-FFF2-40B4-BE49-F238E27FC236}">
                    <a16:creationId xmlns:a16="http://schemas.microsoft.com/office/drawing/2014/main" id="{51558E3C-9059-4190-84B1-17E053E3D809}"/>
                  </a:ext>
                </a:extLst>
              </p:cNvPr>
              <p:cNvSpPr>
                <a:spLocks noChangeArrowheads="1"/>
              </p:cNvSpPr>
              <p:nvPr/>
            </p:nvSpPr>
            <p:spPr bwMode="auto">
              <a:xfrm>
                <a:off x="4479167" y="6290880"/>
                <a:ext cx="248037" cy="245594"/>
              </a:xfrm>
              <a:prstGeom prst="ellipse">
                <a:avLst/>
              </a:prstGeom>
              <a:solidFill>
                <a:srgbClr val="7FBA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86" name="Oval 86">
                <a:extLst>
                  <a:ext uri="{FF2B5EF4-FFF2-40B4-BE49-F238E27FC236}">
                    <a16:creationId xmlns:a16="http://schemas.microsoft.com/office/drawing/2014/main" id="{30B6B6C2-F8BE-4052-AE35-A9BE88017D53}"/>
                  </a:ext>
                </a:extLst>
              </p:cNvPr>
              <p:cNvSpPr>
                <a:spLocks noChangeArrowheads="1"/>
              </p:cNvSpPr>
              <p:nvPr/>
            </p:nvSpPr>
            <p:spPr bwMode="auto">
              <a:xfrm>
                <a:off x="4514602" y="6163807"/>
                <a:ext cx="180835" cy="182057"/>
              </a:xfrm>
              <a:prstGeom prst="ellipse">
                <a:avLst/>
              </a:prstGeom>
              <a:solidFill>
                <a:srgbClr val="7FBA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87" name="Freeform 87">
                <a:extLst>
                  <a:ext uri="{FF2B5EF4-FFF2-40B4-BE49-F238E27FC236}">
                    <a16:creationId xmlns:a16="http://schemas.microsoft.com/office/drawing/2014/main" id="{A0EFB48A-DF4D-445D-87A9-87F7F1BC31D2}"/>
                  </a:ext>
                </a:extLst>
              </p:cNvPr>
              <p:cNvSpPr>
                <a:spLocks/>
              </p:cNvSpPr>
              <p:nvPr/>
            </p:nvSpPr>
            <p:spPr bwMode="auto">
              <a:xfrm>
                <a:off x="4763048" y="6510814"/>
                <a:ext cx="35434" cy="129518"/>
              </a:xfrm>
              <a:custGeom>
                <a:avLst/>
                <a:gdLst>
                  <a:gd name="T0" fmla="*/ 0 w 29"/>
                  <a:gd name="T1" fmla="*/ 0 h 106"/>
                  <a:gd name="T2" fmla="*/ 29 w 29"/>
                  <a:gd name="T3" fmla="*/ 0 h 106"/>
                  <a:gd name="T4" fmla="*/ 29 w 29"/>
                  <a:gd name="T5" fmla="*/ 106 h 106"/>
                  <a:gd name="T6" fmla="*/ 0 w 29"/>
                  <a:gd name="T7" fmla="*/ 106 h 106"/>
                  <a:gd name="T8" fmla="*/ 0 w 29"/>
                  <a:gd name="T9" fmla="*/ 0 h 106"/>
                  <a:gd name="T10" fmla="*/ 0 w 29"/>
                  <a:gd name="T11" fmla="*/ 0 h 106"/>
                </a:gdLst>
                <a:ahLst/>
                <a:cxnLst>
                  <a:cxn ang="0">
                    <a:pos x="T0" y="T1"/>
                  </a:cxn>
                  <a:cxn ang="0">
                    <a:pos x="T2" y="T3"/>
                  </a:cxn>
                  <a:cxn ang="0">
                    <a:pos x="T4" y="T5"/>
                  </a:cxn>
                  <a:cxn ang="0">
                    <a:pos x="T6" y="T7"/>
                  </a:cxn>
                  <a:cxn ang="0">
                    <a:pos x="T8" y="T9"/>
                  </a:cxn>
                  <a:cxn ang="0">
                    <a:pos x="T10" y="T11"/>
                  </a:cxn>
                </a:cxnLst>
                <a:rect l="0" t="0" r="r" b="b"/>
                <a:pathLst>
                  <a:path w="29" h="106">
                    <a:moveTo>
                      <a:pt x="0" y="0"/>
                    </a:moveTo>
                    <a:lnTo>
                      <a:pt x="29" y="0"/>
                    </a:lnTo>
                    <a:lnTo>
                      <a:pt x="29" y="106"/>
                    </a:lnTo>
                    <a:lnTo>
                      <a:pt x="0" y="106"/>
                    </a:lnTo>
                    <a:lnTo>
                      <a:pt x="0" y="0"/>
                    </a:lnTo>
                    <a:lnTo>
                      <a:pt x="0" y="0"/>
                    </a:ln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88" name="Oval 88">
                <a:extLst>
                  <a:ext uri="{FF2B5EF4-FFF2-40B4-BE49-F238E27FC236}">
                    <a16:creationId xmlns:a16="http://schemas.microsoft.com/office/drawing/2014/main" id="{0B9AAE4C-5F4A-4672-AEB3-B6E241915E3C}"/>
                  </a:ext>
                </a:extLst>
              </p:cNvPr>
              <p:cNvSpPr>
                <a:spLocks noChangeArrowheads="1"/>
              </p:cNvSpPr>
              <p:nvPr/>
            </p:nvSpPr>
            <p:spPr bwMode="auto">
              <a:xfrm>
                <a:off x="4694624" y="6394738"/>
                <a:ext cx="169838" cy="173504"/>
              </a:xfrm>
              <a:prstGeom prst="ellipse">
                <a:avLst/>
              </a:prstGeom>
              <a:solidFill>
                <a:srgbClr val="7FBA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89" name="Oval 89">
                <a:extLst>
                  <a:ext uri="{FF2B5EF4-FFF2-40B4-BE49-F238E27FC236}">
                    <a16:creationId xmlns:a16="http://schemas.microsoft.com/office/drawing/2014/main" id="{B4085D02-DA5A-4395-A897-DB3EEF4017E5}"/>
                  </a:ext>
                </a:extLst>
              </p:cNvPr>
              <p:cNvSpPr>
                <a:spLocks noChangeArrowheads="1"/>
              </p:cNvSpPr>
              <p:nvPr/>
            </p:nvSpPr>
            <p:spPr bwMode="auto">
              <a:xfrm>
                <a:off x="4717839" y="6307986"/>
                <a:ext cx="123407" cy="127073"/>
              </a:xfrm>
              <a:prstGeom prst="ellipse">
                <a:avLst/>
              </a:prstGeom>
              <a:solidFill>
                <a:srgbClr val="7FBA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90" name="Freeform 90">
                <a:extLst>
                  <a:ext uri="{FF2B5EF4-FFF2-40B4-BE49-F238E27FC236}">
                    <a16:creationId xmlns:a16="http://schemas.microsoft.com/office/drawing/2014/main" id="{76BBE0F9-873A-48C4-9FC8-158EF2453E9E}"/>
                  </a:ext>
                </a:extLst>
              </p:cNvPr>
              <p:cNvSpPr>
                <a:spLocks/>
              </p:cNvSpPr>
              <p:nvPr/>
            </p:nvSpPr>
            <p:spPr bwMode="auto">
              <a:xfrm>
                <a:off x="11310771" y="6464384"/>
                <a:ext cx="48874" cy="184501"/>
              </a:xfrm>
              <a:custGeom>
                <a:avLst/>
                <a:gdLst>
                  <a:gd name="T0" fmla="*/ 0 w 40"/>
                  <a:gd name="T1" fmla="*/ 0 h 151"/>
                  <a:gd name="T2" fmla="*/ 40 w 40"/>
                  <a:gd name="T3" fmla="*/ 0 h 151"/>
                  <a:gd name="T4" fmla="*/ 40 w 40"/>
                  <a:gd name="T5" fmla="*/ 151 h 151"/>
                  <a:gd name="T6" fmla="*/ 0 w 40"/>
                  <a:gd name="T7" fmla="*/ 151 h 151"/>
                  <a:gd name="T8" fmla="*/ 0 w 40"/>
                  <a:gd name="T9" fmla="*/ 0 h 151"/>
                  <a:gd name="T10" fmla="*/ 0 w 40"/>
                  <a:gd name="T11" fmla="*/ 0 h 151"/>
                </a:gdLst>
                <a:ahLst/>
                <a:cxnLst>
                  <a:cxn ang="0">
                    <a:pos x="T0" y="T1"/>
                  </a:cxn>
                  <a:cxn ang="0">
                    <a:pos x="T2" y="T3"/>
                  </a:cxn>
                  <a:cxn ang="0">
                    <a:pos x="T4" y="T5"/>
                  </a:cxn>
                  <a:cxn ang="0">
                    <a:pos x="T6" y="T7"/>
                  </a:cxn>
                  <a:cxn ang="0">
                    <a:pos x="T8" y="T9"/>
                  </a:cxn>
                  <a:cxn ang="0">
                    <a:pos x="T10" y="T11"/>
                  </a:cxn>
                </a:cxnLst>
                <a:rect l="0" t="0" r="r" b="b"/>
                <a:pathLst>
                  <a:path w="40" h="151">
                    <a:moveTo>
                      <a:pt x="0" y="0"/>
                    </a:moveTo>
                    <a:lnTo>
                      <a:pt x="40" y="0"/>
                    </a:lnTo>
                    <a:lnTo>
                      <a:pt x="40" y="151"/>
                    </a:lnTo>
                    <a:lnTo>
                      <a:pt x="0" y="151"/>
                    </a:lnTo>
                    <a:lnTo>
                      <a:pt x="0" y="0"/>
                    </a:lnTo>
                    <a:lnTo>
                      <a:pt x="0" y="0"/>
                    </a:ln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91" name="Freeform 96">
                <a:extLst>
                  <a:ext uri="{FF2B5EF4-FFF2-40B4-BE49-F238E27FC236}">
                    <a16:creationId xmlns:a16="http://schemas.microsoft.com/office/drawing/2014/main" id="{5FE65D6E-5594-4E4E-977C-C5151E4440AB}"/>
                  </a:ext>
                </a:extLst>
              </p:cNvPr>
              <p:cNvSpPr>
                <a:spLocks/>
              </p:cNvSpPr>
              <p:nvPr/>
            </p:nvSpPr>
            <p:spPr bwMode="auto">
              <a:xfrm>
                <a:off x="11795848" y="6464384"/>
                <a:ext cx="48874" cy="184501"/>
              </a:xfrm>
              <a:custGeom>
                <a:avLst/>
                <a:gdLst>
                  <a:gd name="T0" fmla="*/ 0 w 40"/>
                  <a:gd name="T1" fmla="*/ 0 h 151"/>
                  <a:gd name="T2" fmla="*/ 40 w 40"/>
                  <a:gd name="T3" fmla="*/ 0 h 151"/>
                  <a:gd name="T4" fmla="*/ 40 w 40"/>
                  <a:gd name="T5" fmla="*/ 151 h 151"/>
                  <a:gd name="T6" fmla="*/ 0 w 40"/>
                  <a:gd name="T7" fmla="*/ 151 h 151"/>
                  <a:gd name="T8" fmla="*/ 0 w 40"/>
                  <a:gd name="T9" fmla="*/ 0 h 151"/>
                  <a:gd name="T10" fmla="*/ 0 w 40"/>
                  <a:gd name="T11" fmla="*/ 0 h 151"/>
                </a:gdLst>
                <a:ahLst/>
                <a:cxnLst>
                  <a:cxn ang="0">
                    <a:pos x="T0" y="T1"/>
                  </a:cxn>
                  <a:cxn ang="0">
                    <a:pos x="T2" y="T3"/>
                  </a:cxn>
                  <a:cxn ang="0">
                    <a:pos x="T4" y="T5"/>
                  </a:cxn>
                  <a:cxn ang="0">
                    <a:pos x="T6" y="T7"/>
                  </a:cxn>
                  <a:cxn ang="0">
                    <a:pos x="T8" y="T9"/>
                  </a:cxn>
                  <a:cxn ang="0">
                    <a:pos x="T10" y="T11"/>
                  </a:cxn>
                </a:cxnLst>
                <a:rect l="0" t="0" r="r" b="b"/>
                <a:pathLst>
                  <a:path w="40" h="151">
                    <a:moveTo>
                      <a:pt x="0" y="0"/>
                    </a:moveTo>
                    <a:lnTo>
                      <a:pt x="40" y="0"/>
                    </a:lnTo>
                    <a:lnTo>
                      <a:pt x="40" y="151"/>
                    </a:lnTo>
                    <a:lnTo>
                      <a:pt x="0" y="151"/>
                    </a:lnTo>
                    <a:lnTo>
                      <a:pt x="0" y="0"/>
                    </a:lnTo>
                    <a:lnTo>
                      <a:pt x="0" y="0"/>
                    </a:ln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92" name="Oval 97">
                <a:extLst>
                  <a:ext uri="{FF2B5EF4-FFF2-40B4-BE49-F238E27FC236}">
                    <a16:creationId xmlns:a16="http://schemas.microsoft.com/office/drawing/2014/main" id="{F7E573E6-52EF-4D1A-82BA-322416C3785D}"/>
                  </a:ext>
                </a:extLst>
              </p:cNvPr>
              <p:cNvSpPr>
                <a:spLocks noChangeArrowheads="1"/>
              </p:cNvSpPr>
              <p:nvPr/>
            </p:nvSpPr>
            <p:spPr bwMode="auto">
              <a:xfrm>
                <a:off x="11694434" y="6299433"/>
                <a:ext cx="248037" cy="245594"/>
              </a:xfrm>
              <a:prstGeom prst="ellipse">
                <a:avLst/>
              </a:prstGeom>
              <a:solidFill>
                <a:srgbClr val="7FBA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93" name="Freeform 99">
                <a:extLst>
                  <a:ext uri="{FF2B5EF4-FFF2-40B4-BE49-F238E27FC236}">
                    <a16:creationId xmlns:a16="http://schemas.microsoft.com/office/drawing/2014/main" id="{9ED2C663-B7C5-47F5-A71B-EE7995C3F9DB}"/>
                  </a:ext>
                </a:extLst>
              </p:cNvPr>
              <p:cNvSpPr>
                <a:spLocks/>
              </p:cNvSpPr>
              <p:nvPr/>
            </p:nvSpPr>
            <p:spPr bwMode="auto">
              <a:xfrm>
                <a:off x="11974239" y="6519368"/>
                <a:ext cx="34212" cy="129517"/>
              </a:xfrm>
              <a:custGeom>
                <a:avLst/>
                <a:gdLst>
                  <a:gd name="T0" fmla="*/ 0 w 28"/>
                  <a:gd name="T1" fmla="*/ 0 h 106"/>
                  <a:gd name="T2" fmla="*/ 28 w 28"/>
                  <a:gd name="T3" fmla="*/ 0 h 106"/>
                  <a:gd name="T4" fmla="*/ 28 w 28"/>
                  <a:gd name="T5" fmla="*/ 106 h 106"/>
                  <a:gd name="T6" fmla="*/ 0 w 28"/>
                  <a:gd name="T7" fmla="*/ 106 h 106"/>
                  <a:gd name="T8" fmla="*/ 0 w 28"/>
                  <a:gd name="T9" fmla="*/ 0 h 106"/>
                  <a:gd name="T10" fmla="*/ 0 w 28"/>
                  <a:gd name="T11" fmla="*/ 0 h 106"/>
                </a:gdLst>
                <a:ahLst/>
                <a:cxnLst>
                  <a:cxn ang="0">
                    <a:pos x="T0" y="T1"/>
                  </a:cxn>
                  <a:cxn ang="0">
                    <a:pos x="T2" y="T3"/>
                  </a:cxn>
                  <a:cxn ang="0">
                    <a:pos x="T4" y="T5"/>
                  </a:cxn>
                  <a:cxn ang="0">
                    <a:pos x="T6" y="T7"/>
                  </a:cxn>
                  <a:cxn ang="0">
                    <a:pos x="T8" y="T9"/>
                  </a:cxn>
                  <a:cxn ang="0">
                    <a:pos x="T10" y="T11"/>
                  </a:cxn>
                </a:cxnLst>
                <a:rect l="0" t="0" r="r" b="b"/>
                <a:pathLst>
                  <a:path w="28" h="106">
                    <a:moveTo>
                      <a:pt x="0" y="0"/>
                    </a:moveTo>
                    <a:lnTo>
                      <a:pt x="28" y="0"/>
                    </a:lnTo>
                    <a:lnTo>
                      <a:pt x="28" y="106"/>
                    </a:lnTo>
                    <a:lnTo>
                      <a:pt x="0" y="106"/>
                    </a:lnTo>
                    <a:lnTo>
                      <a:pt x="0" y="0"/>
                    </a:lnTo>
                    <a:lnTo>
                      <a:pt x="0" y="0"/>
                    </a:ln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94" name="Oval 100">
                <a:extLst>
                  <a:ext uri="{FF2B5EF4-FFF2-40B4-BE49-F238E27FC236}">
                    <a16:creationId xmlns:a16="http://schemas.microsoft.com/office/drawing/2014/main" id="{32C48B31-834B-48D5-B69A-1423686A697E}"/>
                  </a:ext>
                </a:extLst>
              </p:cNvPr>
              <p:cNvSpPr>
                <a:spLocks noChangeArrowheads="1"/>
              </p:cNvSpPr>
              <p:nvPr/>
            </p:nvSpPr>
            <p:spPr bwMode="auto">
              <a:xfrm>
                <a:off x="11904594" y="6403291"/>
                <a:ext cx="171060" cy="173504"/>
              </a:xfrm>
              <a:prstGeom prst="ellipse">
                <a:avLst/>
              </a:prstGeom>
              <a:solidFill>
                <a:srgbClr val="7FBA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95" name="Oval 101">
                <a:extLst>
                  <a:ext uri="{FF2B5EF4-FFF2-40B4-BE49-F238E27FC236}">
                    <a16:creationId xmlns:a16="http://schemas.microsoft.com/office/drawing/2014/main" id="{DA562DF1-EB09-424D-988F-1833C3E3F712}"/>
                  </a:ext>
                </a:extLst>
              </p:cNvPr>
              <p:cNvSpPr>
                <a:spLocks noChangeArrowheads="1"/>
              </p:cNvSpPr>
              <p:nvPr/>
            </p:nvSpPr>
            <p:spPr bwMode="auto">
              <a:xfrm>
                <a:off x="11927809" y="6314096"/>
                <a:ext cx="124629" cy="129517"/>
              </a:xfrm>
              <a:prstGeom prst="ellipse">
                <a:avLst/>
              </a:prstGeom>
              <a:solidFill>
                <a:srgbClr val="7FBA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96" name="Rectangle 78">
                <a:extLst>
                  <a:ext uri="{FF2B5EF4-FFF2-40B4-BE49-F238E27FC236}">
                    <a16:creationId xmlns:a16="http://schemas.microsoft.com/office/drawing/2014/main" id="{DA17C474-3001-46E1-AB16-898C32B322F7}"/>
                  </a:ext>
                </a:extLst>
              </p:cNvPr>
              <p:cNvSpPr>
                <a:spLocks noChangeArrowheads="1"/>
              </p:cNvSpPr>
              <p:nvPr/>
            </p:nvSpPr>
            <p:spPr bwMode="auto">
              <a:xfrm>
                <a:off x="4484278" y="6634222"/>
                <a:ext cx="1139993" cy="67203"/>
              </a:xfrm>
              <a:prstGeom prst="rect">
                <a:avLst/>
              </a:prstGeom>
              <a:solidFill>
                <a:srgbClr val="0072C6">
                  <a:lumMod val="50000"/>
                </a:srgbClr>
              </a:solidFill>
              <a:ln>
                <a:noFill/>
              </a:ln>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97" name="Rectangle 77">
                <a:extLst>
                  <a:ext uri="{FF2B5EF4-FFF2-40B4-BE49-F238E27FC236}">
                    <a16:creationId xmlns:a16="http://schemas.microsoft.com/office/drawing/2014/main" id="{CA113577-A412-4AD5-A4E2-BCEF7B856EA8}"/>
                  </a:ext>
                </a:extLst>
              </p:cNvPr>
              <p:cNvSpPr>
                <a:spLocks noChangeArrowheads="1"/>
              </p:cNvSpPr>
              <p:nvPr/>
            </p:nvSpPr>
            <p:spPr bwMode="auto">
              <a:xfrm>
                <a:off x="6155100" y="6634222"/>
                <a:ext cx="1142438" cy="67204"/>
              </a:xfrm>
              <a:prstGeom prst="rect">
                <a:avLst/>
              </a:prstGeom>
              <a:solidFill>
                <a:srgbClr val="0072C6">
                  <a:lumMod val="50000"/>
                </a:srgbClr>
              </a:solidFill>
              <a:ln>
                <a:noFill/>
              </a:ln>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98" name="Rectangle 76">
                <a:extLst>
                  <a:ext uri="{FF2B5EF4-FFF2-40B4-BE49-F238E27FC236}">
                    <a16:creationId xmlns:a16="http://schemas.microsoft.com/office/drawing/2014/main" id="{E0206D35-D9F0-480A-BADC-75D39F99DACD}"/>
                  </a:ext>
                </a:extLst>
              </p:cNvPr>
              <p:cNvSpPr>
                <a:spLocks noChangeArrowheads="1"/>
              </p:cNvSpPr>
              <p:nvPr/>
            </p:nvSpPr>
            <p:spPr bwMode="auto">
              <a:xfrm>
                <a:off x="8522022" y="6634222"/>
                <a:ext cx="398325" cy="67204"/>
              </a:xfrm>
              <a:prstGeom prst="rect">
                <a:avLst/>
              </a:prstGeom>
              <a:solidFill>
                <a:srgbClr val="0072C6">
                  <a:lumMod val="50000"/>
                </a:srgbClr>
              </a:solidFill>
              <a:ln>
                <a:noFill/>
              </a:ln>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grpSp>
        <p:sp>
          <p:nvSpPr>
            <p:cNvPr id="206" name="Freeform 586">
              <a:extLst>
                <a:ext uri="{FF2B5EF4-FFF2-40B4-BE49-F238E27FC236}">
                  <a16:creationId xmlns:a16="http://schemas.microsoft.com/office/drawing/2014/main" id="{3B473A29-5EDD-4C48-9A2E-9527CCEE75F6}"/>
                </a:ext>
              </a:extLst>
            </p:cNvPr>
            <p:cNvSpPr>
              <a:spLocks noEditPoints="1"/>
            </p:cNvSpPr>
            <p:nvPr/>
          </p:nvSpPr>
          <p:spPr bwMode="auto">
            <a:xfrm flipH="1">
              <a:off x="10755933" y="6646631"/>
              <a:ext cx="461492" cy="299403"/>
            </a:xfrm>
            <a:custGeom>
              <a:avLst/>
              <a:gdLst>
                <a:gd name="T0" fmla="*/ 1443 w 1898"/>
                <a:gd name="T1" fmla="*/ 464 h 1230"/>
                <a:gd name="T2" fmla="*/ 1359 w 1898"/>
                <a:gd name="T3" fmla="*/ 81 h 1230"/>
                <a:gd name="T4" fmla="*/ 1177 w 1898"/>
                <a:gd name="T5" fmla="*/ 47 h 1230"/>
                <a:gd name="T6" fmla="*/ 1062 w 1898"/>
                <a:gd name="T7" fmla="*/ 17 h 1230"/>
                <a:gd name="T8" fmla="*/ 1171 w 1898"/>
                <a:gd name="T9" fmla="*/ 135 h 1230"/>
                <a:gd name="T10" fmla="*/ 1280 w 1898"/>
                <a:gd name="T11" fmla="*/ 135 h 1230"/>
                <a:gd name="T12" fmla="*/ 675 w 1898"/>
                <a:gd name="T13" fmla="*/ 278 h 1230"/>
                <a:gd name="T14" fmla="*/ 655 w 1898"/>
                <a:gd name="T15" fmla="*/ 200 h 1230"/>
                <a:gd name="T16" fmla="*/ 717 w 1898"/>
                <a:gd name="T17" fmla="*/ 135 h 1230"/>
                <a:gd name="T18" fmla="*/ 652 w 1898"/>
                <a:gd name="T19" fmla="*/ 70 h 1230"/>
                <a:gd name="T20" fmla="*/ 445 w 1898"/>
                <a:gd name="T21" fmla="*/ 71 h 1230"/>
                <a:gd name="T22" fmla="*/ 446 w 1898"/>
                <a:gd name="T23" fmla="*/ 215 h 1230"/>
                <a:gd name="T24" fmla="*/ 454 w 1898"/>
                <a:gd name="T25" fmla="*/ 216 h 1230"/>
                <a:gd name="T26" fmla="*/ 458 w 1898"/>
                <a:gd name="T27" fmla="*/ 216 h 1230"/>
                <a:gd name="T28" fmla="*/ 603 w 1898"/>
                <a:gd name="T29" fmla="*/ 331 h 1230"/>
                <a:gd name="T30" fmla="*/ 386 w 1898"/>
                <a:gd name="T31" fmla="*/ 458 h 1230"/>
                <a:gd name="T32" fmla="*/ 386 w 1898"/>
                <a:gd name="T33" fmla="*/ 1230 h 1230"/>
                <a:gd name="T34" fmla="*/ 911 w 1898"/>
                <a:gd name="T35" fmla="*/ 885 h 1230"/>
                <a:gd name="T36" fmla="*/ 911 w 1898"/>
                <a:gd name="T37" fmla="*/ 885 h 1230"/>
                <a:gd name="T38" fmla="*/ 921 w 1898"/>
                <a:gd name="T39" fmla="*/ 883 h 1230"/>
                <a:gd name="T40" fmla="*/ 931 w 1898"/>
                <a:gd name="T41" fmla="*/ 880 h 1230"/>
                <a:gd name="T42" fmla="*/ 935 w 1898"/>
                <a:gd name="T43" fmla="*/ 877 h 1230"/>
                <a:gd name="T44" fmla="*/ 943 w 1898"/>
                <a:gd name="T45" fmla="*/ 870 h 1230"/>
                <a:gd name="T46" fmla="*/ 945 w 1898"/>
                <a:gd name="T47" fmla="*/ 869 h 1230"/>
                <a:gd name="T48" fmla="*/ 1341 w 1898"/>
                <a:gd name="T49" fmla="*/ 411 h 1230"/>
                <a:gd name="T50" fmla="*/ 1358 w 1898"/>
                <a:gd name="T51" fmla="*/ 486 h 1230"/>
                <a:gd name="T52" fmla="*/ 1126 w 1898"/>
                <a:gd name="T53" fmla="*/ 844 h 1230"/>
                <a:gd name="T54" fmla="*/ 1898 w 1898"/>
                <a:gd name="T55" fmla="*/ 844 h 1230"/>
                <a:gd name="T56" fmla="*/ 652 w 1898"/>
                <a:gd name="T57" fmla="*/ 428 h 1230"/>
                <a:gd name="T58" fmla="*/ 769 w 1898"/>
                <a:gd name="T59" fmla="*/ 797 h 1230"/>
                <a:gd name="T60" fmla="*/ 652 w 1898"/>
                <a:gd name="T61" fmla="*/ 428 h 1230"/>
                <a:gd name="T62" fmla="*/ 459 w 1898"/>
                <a:gd name="T63" fmla="*/ 799 h 1230"/>
                <a:gd name="T64" fmla="*/ 679 w 1898"/>
                <a:gd name="T65" fmla="*/ 798 h 1230"/>
                <a:gd name="T66" fmla="*/ 88 w 1898"/>
                <a:gd name="T67" fmla="*/ 844 h 1230"/>
                <a:gd name="T68" fmla="*/ 483 w 1898"/>
                <a:gd name="T69" fmla="*/ 563 h 1230"/>
                <a:gd name="T70" fmla="*/ 348 w 1898"/>
                <a:gd name="T71" fmla="*/ 867 h 1230"/>
                <a:gd name="T72" fmla="*/ 386 w 1898"/>
                <a:gd name="T73" fmla="*/ 888 h 1230"/>
                <a:gd name="T74" fmla="*/ 386 w 1898"/>
                <a:gd name="T75" fmla="*/ 1142 h 1230"/>
                <a:gd name="T76" fmla="*/ 720 w 1898"/>
                <a:gd name="T77" fmla="*/ 366 h 1230"/>
                <a:gd name="T78" fmla="*/ 921 w 1898"/>
                <a:gd name="T79" fmla="*/ 762 h 1230"/>
                <a:gd name="T80" fmla="*/ 1214 w 1898"/>
                <a:gd name="T81" fmla="*/ 844 h 1230"/>
                <a:gd name="T82" fmla="*/ 1470 w 1898"/>
                <a:gd name="T83" fmla="*/ 857 h 1230"/>
                <a:gd name="T84" fmla="*/ 1525 w 1898"/>
                <a:gd name="T85" fmla="*/ 886 h 1230"/>
                <a:gd name="T86" fmla="*/ 1554 w 1898"/>
                <a:gd name="T87" fmla="*/ 831 h 1230"/>
                <a:gd name="T88" fmla="*/ 1512 w 1898"/>
                <a:gd name="T89" fmla="*/ 546 h 1230"/>
                <a:gd name="T90" fmla="*/ 1512 w 1898"/>
                <a:gd name="T91" fmla="*/ 1142 h 1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98" h="1230">
                  <a:moveTo>
                    <a:pt x="1512" y="458"/>
                  </a:moveTo>
                  <a:cubicBezTo>
                    <a:pt x="1489" y="458"/>
                    <a:pt x="1466" y="460"/>
                    <a:pt x="1443" y="464"/>
                  </a:cubicBezTo>
                  <a:cubicBezTo>
                    <a:pt x="1443" y="462"/>
                    <a:pt x="1443" y="462"/>
                    <a:pt x="1443" y="462"/>
                  </a:cubicBezTo>
                  <a:cubicBezTo>
                    <a:pt x="1359" y="81"/>
                    <a:pt x="1359" y="81"/>
                    <a:pt x="1359" y="81"/>
                  </a:cubicBezTo>
                  <a:cubicBezTo>
                    <a:pt x="1354" y="61"/>
                    <a:pt x="1336" y="47"/>
                    <a:pt x="1315" y="47"/>
                  </a:cubicBezTo>
                  <a:cubicBezTo>
                    <a:pt x="1177" y="47"/>
                    <a:pt x="1177" y="47"/>
                    <a:pt x="1177" y="47"/>
                  </a:cubicBezTo>
                  <a:cubicBezTo>
                    <a:pt x="1171" y="46"/>
                    <a:pt x="1147" y="41"/>
                    <a:pt x="1124" y="17"/>
                  </a:cubicBezTo>
                  <a:cubicBezTo>
                    <a:pt x="1107" y="0"/>
                    <a:pt x="1079" y="0"/>
                    <a:pt x="1062" y="17"/>
                  </a:cubicBezTo>
                  <a:cubicBezTo>
                    <a:pt x="1045" y="35"/>
                    <a:pt x="1045" y="63"/>
                    <a:pt x="1062" y="80"/>
                  </a:cubicBezTo>
                  <a:cubicBezTo>
                    <a:pt x="1112" y="130"/>
                    <a:pt x="1165" y="134"/>
                    <a:pt x="1171" y="135"/>
                  </a:cubicBezTo>
                  <a:cubicBezTo>
                    <a:pt x="1174" y="135"/>
                    <a:pt x="1174" y="135"/>
                    <a:pt x="1174" y="135"/>
                  </a:cubicBezTo>
                  <a:cubicBezTo>
                    <a:pt x="1280" y="135"/>
                    <a:pt x="1280" y="135"/>
                    <a:pt x="1280" y="135"/>
                  </a:cubicBezTo>
                  <a:cubicBezTo>
                    <a:pt x="1312" y="278"/>
                    <a:pt x="1312" y="278"/>
                    <a:pt x="1312" y="278"/>
                  </a:cubicBezTo>
                  <a:cubicBezTo>
                    <a:pt x="675" y="278"/>
                    <a:pt x="675" y="278"/>
                    <a:pt x="675" y="278"/>
                  </a:cubicBezTo>
                  <a:cubicBezTo>
                    <a:pt x="636" y="202"/>
                    <a:pt x="636" y="202"/>
                    <a:pt x="636" y="202"/>
                  </a:cubicBezTo>
                  <a:cubicBezTo>
                    <a:pt x="655" y="200"/>
                    <a:pt x="655" y="200"/>
                    <a:pt x="655" y="200"/>
                  </a:cubicBezTo>
                  <a:cubicBezTo>
                    <a:pt x="656" y="200"/>
                    <a:pt x="657" y="200"/>
                    <a:pt x="658" y="199"/>
                  </a:cubicBezTo>
                  <a:cubicBezTo>
                    <a:pt x="691" y="196"/>
                    <a:pt x="717" y="169"/>
                    <a:pt x="717" y="135"/>
                  </a:cubicBezTo>
                  <a:cubicBezTo>
                    <a:pt x="717" y="102"/>
                    <a:pt x="692" y="75"/>
                    <a:pt x="660" y="71"/>
                  </a:cubicBezTo>
                  <a:cubicBezTo>
                    <a:pt x="658" y="70"/>
                    <a:pt x="655" y="70"/>
                    <a:pt x="652" y="70"/>
                  </a:cubicBezTo>
                  <a:cubicBezTo>
                    <a:pt x="454" y="70"/>
                    <a:pt x="454" y="70"/>
                    <a:pt x="454" y="70"/>
                  </a:cubicBezTo>
                  <a:cubicBezTo>
                    <a:pt x="451" y="70"/>
                    <a:pt x="448" y="70"/>
                    <a:pt x="445" y="71"/>
                  </a:cubicBezTo>
                  <a:cubicBezTo>
                    <a:pt x="409" y="75"/>
                    <a:pt x="381" y="106"/>
                    <a:pt x="381" y="143"/>
                  </a:cubicBezTo>
                  <a:cubicBezTo>
                    <a:pt x="381" y="181"/>
                    <a:pt x="409" y="211"/>
                    <a:pt x="446" y="215"/>
                  </a:cubicBezTo>
                  <a:cubicBezTo>
                    <a:pt x="448" y="216"/>
                    <a:pt x="451" y="216"/>
                    <a:pt x="453" y="216"/>
                  </a:cubicBezTo>
                  <a:cubicBezTo>
                    <a:pt x="454" y="216"/>
                    <a:pt x="454" y="216"/>
                    <a:pt x="454" y="216"/>
                  </a:cubicBezTo>
                  <a:cubicBezTo>
                    <a:pt x="454" y="216"/>
                    <a:pt x="454" y="216"/>
                    <a:pt x="454" y="216"/>
                  </a:cubicBezTo>
                  <a:cubicBezTo>
                    <a:pt x="455" y="216"/>
                    <a:pt x="457" y="216"/>
                    <a:pt x="458" y="216"/>
                  </a:cubicBezTo>
                  <a:cubicBezTo>
                    <a:pt x="541" y="209"/>
                    <a:pt x="541" y="209"/>
                    <a:pt x="541" y="209"/>
                  </a:cubicBezTo>
                  <a:cubicBezTo>
                    <a:pt x="603" y="331"/>
                    <a:pt x="603" y="331"/>
                    <a:pt x="603" y="331"/>
                  </a:cubicBezTo>
                  <a:cubicBezTo>
                    <a:pt x="524" y="484"/>
                    <a:pt x="524" y="484"/>
                    <a:pt x="524" y="484"/>
                  </a:cubicBezTo>
                  <a:cubicBezTo>
                    <a:pt x="481" y="467"/>
                    <a:pt x="434" y="458"/>
                    <a:pt x="386" y="458"/>
                  </a:cubicBezTo>
                  <a:cubicBezTo>
                    <a:pt x="173" y="458"/>
                    <a:pt x="0" y="631"/>
                    <a:pt x="0" y="844"/>
                  </a:cubicBezTo>
                  <a:cubicBezTo>
                    <a:pt x="0" y="1057"/>
                    <a:pt x="173" y="1230"/>
                    <a:pt x="386" y="1230"/>
                  </a:cubicBezTo>
                  <a:cubicBezTo>
                    <a:pt x="585" y="1230"/>
                    <a:pt x="749" y="1079"/>
                    <a:pt x="769" y="885"/>
                  </a:cubicBezTo>
                  <a:cubicBezTo>
                    <a:pt x="911" y="885"/>
                    <a:pt x="911" y="885"/>
                    <a:pt x="911" y="885"/>
                  </a:cubicBezTo>
                  <a:cubicBezTo>
                    <a:pt x="911" y="885"/>
                    <a:pt x="911" y="885"/>
                    <a:pt x="911" y="885"/>
                  </a:cubicBezTo>
                  <a:cubicBezTo>
                    <a:pt x="911" y="885"/>
                    <a:pt x="911" y="885"/>
                    <a:pt x="911" y="885"/>
                  </a:cubicBezTo>
                  <a:cubicBezTo>
                    <a:pt x="912" y="885"/>
                    <a:pt x="912" y="885"/>
                    <a:pt x="912" y="885"/>
                  </a:cubicBezTo>
                  <a:cubicBezTo>
                    <a:pt x="915" y="884"/>
                    <a:pt x="918" y="884"/>
                    <a:pt x="921" y="883"/>
                  </a:cubicBezTo>
                  <a:cubicBezTo>
                    <a:pt x="922" y="883"/>
                    <a:pt x="923" y="883"/>
                    <a:pt x="924" y="883"/>
                  </a:cubicBezTo>
                  <a:cubicBezTo>
                    <a:pt x="926" y="882"/>
                    <a:pt x="928" y="881"/>
                    <a:pt x="931" y="880"/>
                  </a:cubicBezTo>
                  <a:cubicBezTo>
                    <a:pt x="931" y="880"/>
                    <a:pt x="931" y="880"/>
                    <a:pt x="931" y="880"/>
                  </a:cubicBezTo>
                  <a:cubicBezTo>
                    <a:pt x="933" y="879"/>
                    <a:pt x="934" y="878"/>
                    <a:pt x="935" y="877"/>
                  </a:cubicBezTo>
                  <a:cubicBezTo>
                    <a:pt x="936" y="877"/>
                    <a:pt x="937" y="876"/>
                    <a:pt x="938" y="875"/>
                  </a:cubicBezTo>
                  <a:cubicBezTo>
                    <a:pt x="940" y="874"/>
                    <a:pt x="942" y="872"/>
                    <a:pt x="943" y="870"/>
                  </a:cubicBezTo>
                  <a:cubicBezTo>
                    <a:pt x="944" y="870"/>
                    <a:pt x="944" y="870"/>
                    <a:pt x="945" y="869"/>
                  </a:cubicBezTo>
                  <a:cubicBezTo>
                    <a:pt x="945" y="869"/>
                    <a:pt x="945" y="869"/>
                    <a:pt x="945" y="869"/>
                  </a:cubicBezTo>
                  <a:cubicBezTo>
                    <a:pt x="945" y="869"/>
                    <a:pt x="945" y="869"/>
                    <a:pt x="945" y="869"/>
                  </a:cubicBezTo>
                  <a:cubicBezTo>
                    <a:pt x="1341" y="411"/>
                    <a:pt x="1341" y="411"/>
                    <a:pt x="1341" y="411"/>
                  </a:cubicBezTo>
                  <a:cubicBezTo>
                    <a:pt x="1357" y="483"/>
                    <a:pt x="1357" y="483"/>
                    <a:pt x="1357" y="483"/>
                  </a:cubicBezTo>
                  <a:cubicBezTo>
                    <a:pt x="1358" y="486"/>
                    <a:pt x="1358" y="486"/>
                    <a:pt x="1358" y="486"/>
                  </a:cubicBezTo>
                  <a:cubicBezTo>
                    <a:pt x="1359" y="490"/>
                    <a:pt x="1359" y="490"/>
                    <a:pt x="1359" y="490"/>
                  </a:cubicBezTo>
                  <a:cubicBezTo>
                    <a:pt x="1222" y="549"/>
                    <a:pt x="1126" y="685"/>
                    <a:pt x="1126" y="844"/>
                  </a:cubicBezTo>
                  <a:cubicBezTo>
                    <a:pt x="1126" y="1057"/>
                    <a:pt x="1299" y="1230"/>
                    <a:pt x="1512" y="1230"/>
                  </a:cubicBezTo>
                  <a:cubicBezTo>
                    <a:pt x="1725" y="1230"/>
                    <a:pt x="1898" y="1057"/>
                    <a:pt x="1898" y="844"/>
                  </a:cubicBezTo>
                  <a:cubicBezTo>
                    <a:pt x="1898" y="631"/>
                    <a:pt x="1725" y="458"/>
                    <a:pt x="1512" y="458"/>
                  </a:cubicBezTo>
                  <a:close/>
                  <a:moveTo>
                    <a:pt x="652" y="428"/>
                  </a:moveTo>
                  <a:cubicBezTo>
                    <a:pt x="840" y="797"/>
                    <a:pt x="840" y="797"/>
                    <a:pt x="840" y="797"/>
                  </a:cubicBezTo>
                  <a:cubicBezTo>
                    <a:pt x="769" y="797"/>
                    <a:pt x="769" y="797"/>
                    <a:pt x="769" y="797"/>
                  </a:cubicBezTo>
                  <a:cubicBezTo>
                    <a:pt x="755" y="684"/>
                    <a:pt x="692" y="586"/>
                    <a:pt x="602" y="525"/>
                  </a:cubicBezTo>
                  <a:lnTo>
                    <a:pt x="652" y="428"/>
                  </a:lnTo>
                  <a:close/>
                  <a:moveTo>
                    <a:pt x="679" y="798"/>
                  </a:moveTo>
                  <a:cubicBezTo>
                    <a:pt x="459" y="799"/>
                    <a:pt x="459" y="799"/>
                    <a:pt x="459" y="799"/>
                  </a:cubicBezTo>
                  <a:cubicBezTo>
                    <a:pt x="561" y="604"/>
                    <a:pt x="561" y="604"/>
                    <a:pt x="561" y="604"/>
                  </a:cubicBezTo>
                  <a:cubicBezTo>
                    <a:pt x="623" y="649"/>
                    <a:pt x="667" y="718"/>
                    <a:pt x="679" y="798"/>
                  </a:cubicBezTo>
                  <a:close/>
                  <a:moveTo>
                    <a:pt x="386" y="1142"/>
                  </a:moveTo>
                  <a:cubicBezTo>
                    <a:pt x="221" y="1141"/>
                    <a:pt x="88" y="1008"/>
                    <a:pt x="88" y="844"/>
                  </a:cubicBezTo>
                  <a:cubicBezTo>
                    <a:pt x="88" y="680"/>
                    <a:pt x="221" y="547"/>
                    <a:pt x="386" y="546"/>
                  </a:cubicBezTo>
                  <a:cubicBezTo>
                    <a:pt x="420" y="547"/>
                    <a:pt x="452" y="553"/>
                    <a:pt x="483" y="563"/>
                  </a:cubicBezTo>
                  <a:cubicBezTo>
                    <a:pt x="347" y="824"/>
                    <a:pt x="347" y="824"/>
                    <a:pt x="347" y="824"/>
                  </a:cubicBezTo>
                  <a:cubicBezTo>
                    <a:pt x="340" y="837"/>
                    <a:pt x="340" y="854"/>
                    <a:pt x="348" y="867"/>
                  </a:cubicBezTo>
                  <a:cubicBezTo>
                    <a:pt x="356" y="880"/>
                    <a:pt x="371" y="888"/>
                    <a:pt x="386" y="888"/>
                  </a:cubicBezTo>
                  <a:cubicBezTo>
                    <a:pt x="386" y="888"/>
                    <a:pt x="386" y="888"/>
                    <a:pt x="386" y="888"/>
                  </a:cubicBezTo>
                  <a:cubicBezTo>
                    <a:pt x="680" y="886"/>
                    <a:pt x="680" y="886"/>
                    <a:pt x="680" y="886"/>
                  </a:cubicBezTo>
                  <a:cubicBezTo>
                    <a:pt x="659" y="1030"/>
                    <a:pt x="536" y="1141"/>
                    <a:pt x="386" y="1142"/>
                  </a:cubicBezTo>
                  <a:close/>
                  <a:moveTo>
                    <a:pt x="921" y="762"/>
                  </a:moveTo>
                  <a:cubicBezTo>
                    <a:pt x="720" y="366"/>
                    <a:pt x="720" y="366"/>
                    <a:pt x="720" y="366"/>
                  </a:cubicBezTo>
                  <a:cubicBezTo>
                    <a:pt x="1263" y="366"/>
                    <a:pt x="1263" y="366"/>
                    <a:pt x="1263" y="366"/>
                  </a:cubicBezTo>
                  <a:lnTo>
                    <a:pt x="921" y="762"/>
                  </a:lnTo>
                  <a:close/>
                  <a:moveTo>
                    <a:pt x="1512" y="1142"/>
                  </a:moveTo>
                  <a:cubicBezTo>
                    <a:pt x="1348" y="1141"/>
                    <a:pt x="1215" y="1008"/>
                    <a:pt x="1214" y="844"/>
                  </a:cubicBezTo>
                  <a:cubicBezTo>
                    <a:pt x="1215" y="725"/>
                    <a:pt x="1284" y="623"/>
                    <a:pt x="1385" y="575"/>
                  </a:cubicBezTo>
                  <a:cubicBezTo>
                    <a:pt x="1470" y="857"/>
                    <a:pt x="1470" y="857"/>
                    <a:pt x="1470" y="857"/>
                  </a:cubicBezTo>
                  <a:cubicBezTo>
                    <a:pt x="1476" y="876"/>
                    <a:pt x="1493" y="888"/>
                    <a:pt x="1512" y="888"/>
                  </a:cubicBezTo>
                  <a:cubicBezTo>
                    <a:pt x="1516" y="888"/>
                    <a:pt x="1521" y="888"/>
                    <a:pt x="1525" y="886"/>
                  </a:cubicBezTo>
                  <a:cubicBezTo>
                    <a:pt x="1548" y="879"/>
                    <a:pt x="1561" y="855"/>
                    <a:pt x="1554" y="831"/>
                  </a:cubicBezTo>
                  <a:cubicBezTo>
                    <a:pt x="1554" y="831"/>
                    <a:pt x="1554" y="831"/>
                    <a:pt x="1554" y="831"/>
                  </a:cubicBezTo>
                  <a:cubicBezTo>
                    <a:pt x="1469" y="550"/>
                    <a:pt x="1469" y="550"/>
                    <a:pt x="1469" y="550"/>
                  </a:cubicBezTo>
                  <a:cubicBezTo>
                    <a:pt x="1483" y="548"/>
                    <a:pt x="1497" y="547"/>
                    <a:pt x="1512" y="546"/>
                  </a:cubicBezTo>
                  <a:cubicBezTo>
                    <a:pt x="1676" y="547"/>
                    <a:pt x="1809" y="680"/>
                    <a:pt x="1810" y="844"/>
                  </a:cubicBezTo>
                  <a:cubicBezTo>
                    <a:pt x="1809" y="1008"/>
                    <a:pt x="1676" y="1141"/>
                    <a:pt x="1512" y="1142"/>
                  </a:cubicBez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07" name="Freeform 587">
              <a:extLst>
                <a:ext uri="{FF2B5EF4-FFF2-40B4-BE49-F238E27FC236}">
                  <a16:creationId xmlns:a16="http://schemas.microsoft.com/office/drawing/2014/main" id="{EFFC72B0-82F0-4846-ADB6-60C1F01B45B0}"/>
                </a:ext>
              </a:extLst>
            </p:cNvPr>
            <p:cNvSpPr>
              <a:spLocks noEditPoints="1"/>
            </p:cNvSpPr>
            <p:nvPr/>
          </p:nvSpPr>
          <p:spPr bwMode="auto">
            <a:xfrm flipH="1">
              <a:off x="8781898" y="6646632"/>
              <a:ext cx="461492" cy="299404"/>
            </a:xfrm>
            <a:custGeom>
              <a:avLst/>
              <a:gdLst>
                <a:gd name="T0" fmla="*/ 1443 w 1898"/>
                <a:gd name="T1" fmla="*/ 464 h 1230"/>
                <a:gd name="T2" fmla="*/ 1359 w 1898"/>
                <a:gd name="T3" fmla="*/ 81 h 1230"/>
                <a:gd name="T4" fmla="*/ 1177 w 1898"/>
                <a:gd name="T5" fmla="*/ 47 h 1230"/>
                <a:gd name="T6" fmla="*/ 1062 w 1898"/>
                <a:gd name="T7" fmla="*/ 17 h 1230"/>
                <a:gd name="T8" fmla="*/ 1171 w 1898"/>
                <a:gd name="T9" fmla="*/ 135 h 1230"/>
                <a:gd name="T10" fmla="*/ 1280 w 1898"/>
                <a:gd name="T11" fmla="*/ 135 h 1230"/>
                <a:gd name="T12" fmla="*/ 675 w 1898"/>
                <a:gd name="T13" fmla="*/ 278 h 1230"/>
                <a:gd name="T14" fmla="*/ 655 w 1898"/>
                <a:gd name="T15" fmla="*/ 200 h 1230"/>
                <a:gd name="T16" fmla="*/ 717 w 1898"/>
                <a:gd name="T17" fmla="*/ 135 h 1230"/>
                <a:gd name="T18" fmla="*/ 652 w 1898"/>
                <a:gd name="T19" fmla="*/ 70 h 1230"/>
                <a:gd name="T20" fmla="*/ 445 w 1898"/>
                <a:gd name="T21" fmla="*/ 71 h 1230"/>
                <a:gd name="T22" fmla="*/ 446 w 1898"/>
                <a:gd name="T23" fmla="*/ 215 h 1230"/>
                <a:gd name="T24" fmla="*/ 454 w 1898"/>
                <a:gd name="T25" fmla="*/ 216 h 1230"/>
                <a:gd name="T26" fmla="*/ 458 w 1898"/>
                <a:gd name="T27" fmla="*/ 216 h 1230"/>
                <a:gd name="T28" fmla="*/ 603 w 1898"/>
                <a:gd name="T29" fmla="*/ 331 h 1230"/>
                <a:gd name="T30" fmla="*/ 386 w 1898"/>
                <a:gd name="T31" fmla="*/ 458 h 1230"/>
                <a:gd name="T32" fmla="*/ 386 w 1898"/>
                <a:gd name="T33" fmla="*/ 1230 h 1230"/>
                <a:gd name="T34" fmla="*/ 911 w 1898"/>
                <a:gd name="T35" fmla="*/ 885 h 1230"/>
                <a:gd name="T36" fmla="*/ 911 w 1898"/>
                <a:gd name="T37" fmla="*/ 885 h 1230"/>
                <a:gd name="T38" fmla="*/ 921 w 1898"/>
                <a:gd name="T39" fmla="*/ 883 h 1230"/>
                <a:gd name="T40" fmla="*/ 931 w 1898"/>
                <a:gd name="T41" fmla="*/ 880 h 1230"/>
                <a:gd name="T42" fmla="*/ 935 w 1898"/>
                <a:gd name="T43" fmla="*/ 877 h 1230"/>
                <a:gd name="T44" fmla="*/ 943 w 1898"/>
                <a:gd name="T45" fmla="*/ 870 h 1230"/>
                <a:gd name="T46" fmla="*/ 945 w 1898"/>
                <a:gd name="T47" fmla="*/ 869 h 1230"/>
                <a:gd name="T48" fmla="*/ 1341 w 1898"/>
                <a:gd name="T49" fmla="*/ 411 h 1230"/>
                <a:gd name="T50" fmla="*/ 1358 w 1898"/>
                <a:gd name="T51" fmla="*/ 486 h 1230"/>
                <a:gd name="T52" fmla="*/ 1126 w 1898"/>
                <a:gd name="T53" fmla="*/ 844 h 1230"/>
                <a:gd name="T54" fmla="*/ 1898 w 1898"/>
                <a:gd name="T55" fmla="*/ 844 h 1230"/>
                <a:gd name="T56" fmla="*/ 652 w 1898"/>
                <a:gd name="T57" fmla="*/ 428 h 1230"/>
                <a:gd name="T58" fmla="*/ 769 w 1898"/>
                <a:gd name="T59" fmla="*/ 797 h 1230"/>
                <a:gd name="T60" fmla="*/ 652 w 1898"/>
                <a:gd name="T61" fmla="*/ 428 h 1230"/>
                <a:gd name="T62" fmla="*/ 459 w 1898"/>
                <a:gd name="T63" fmla="*/ 799 h 1230"/>
                <a:gd name="T64" fmla="*/ 679 w 1898"/>
                <a:gd name="T65" fmla="*/ 798 h 1230"/>
                <a:gd name="T66" fmla="*/ 88 w 1898"/>
                <a:gd name="T67" fmla="*/ 844 h 1230"/>
                <a:gd name="T68" fmla="*/ 483 w 1898"/>
                <a:gd name="T69" fmla="*/ 563 h 1230"/>
                <a:gd name="T70" fmla="*/ 348 w 1898"/>
                <a:gd name="T71" fmla="*/ 867 h 1230"/>
                <a:gd name="T72" fmla="*/ 386 w 1898"/>
                <a:gd name="T73" fmla="*/ 888 h 1230"/>
                <a:gd name="T74" fmla="*/ 386 w 1898"/>
                <a:gd name="T75" fmla="*/ 1142 h 1230"/>
                <a:gd name="T76" fmla="*/ 720 w 1898"/>
                <a:gd name="T77" fmla="*/ 366 h 1230"/>
                <a:gd name="T78" fmla="*/ 921 w 1898"/>
                <a:gd name="T79" fmla="*/ 762 h 1230"/>
                <a:gd name="T80" fmla="*/ 1214 w 1898"/>
                <a:gd name="T81" fmla="*/ 844 h 1230"/>
                <a:gd name="T82" fmla="*/ 1470 w 1898"/>
                <a:gd name="T83" fmla="*/ 857 h 1230"/>
                <a:gd name="T84" fmla="*/ 1525 w 1898"/>
                <a:gd name="T85" fmla="*/ 886 h 1230"/>
                <a:gd name="T86" fmla="*/ 1554 w 1898"/>
                <a:gd name="T87" fmla="*/ 831 h 1230"/>
                <a:gd name="T88" fmla="*/ 1512 w 1898"/>
                <a:gd name="T89" fmla="*/ 546 h 1230"/>
                <a:gd name="T90" fmla="*/ 1512 w 1898"/>
                <a:gd name="T91" fmla="*/ 1142 h 1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98" h="1230">
                  <a:moveTo>
                    <a:pt x="1512" y="458"/>
                  </a:moveTo>
                  <a:cubicBezTo>
                    <a:pt x="1489" y="458"/>
                    <a:pt x="1466" y="460"/>
                    <a:pt x="1443" y="464"/>
                  </a:cubicBezTo>
                  <a:cubicBezTo>
                    <a:pt x="1443" y="462"/>
                    <a:pt x="1443" y="462"/>
                    <a:pt x="1443" y="462"/>
                  </a:cubicBezTo>
                  <a:cubicBezTo>
                    <a:pt x="1359" y="81"/>
                    <a:pt x="1359" y="81"/>
                    <a:pt x="1359" y="81"/>
                  </a:cubicBezTo>
                  <a:cubicBezTo>
                    <a:pt x="1354" y="61"/>
                    <a:pt x="1336" y="47"/>
                    <a:pt x="1315" y="47"/>
                  </a:cubicBezTo>
                  <a:cubicBezTo>
                    <a:pt x="1177" y="47"/>
                    <a:pt x="1177" y="47"/>
                    <a:pt x="1177" y="47"/>
                  </a:cubicBezTo>
                  <a:cubicBezTo>
                    <a:pt x="1171" y="46"/>
                    <a:pt x="1147" y="41"/>
                    <a:pt x="1124" y="17"/>
                  </a:cubicBezTo>
                  <a:cubicBezTo>
                    <a:pt x="1107" y="0"/>
                    <a:pt x="1079" y="0"/>
                    <a:pt x="1062" y="17"/>
                  </a:cubicBezTo>
                  <a:cubicBezTo>
                    <a:pt x="1045" y="35"/>
                    <a:pt x="1045" y="63"/>
                    <a:pt x="1062" y="80"/>
                  </a:cubicBezTo>
                  <a:cubicBezTo>
                    <a:pt x="1112" y="130"/>
                    <a:pt x="1165" y="134"/>
                    <a:pt x="1171" y="135"/>
                  </a:cubicBezTo>
                  <a:cubicBezTo>
                    <a:pt x="1174" y="135"/>
                    <a:pt x="1174" y="135"/>
                    <a:pt x="1174" y="135"/>
                  </a:cubicBezTo>
                  <a:cubicBezTo>
                    <a:pt x="1280" y="135"/>
                    <a:pt x="1280" y="135"/>
                    <a:pt x="1280" y="135"/>
                  </a:cubicBezTo>
                  <a:cubicBezTo>
                    <a:pt x="1312" y="278"/>
                    <a:pt x="1312" y="278"/>
                    <a:pt x="1312" y="278"/>
                  </a:cubicBezTo>
                  <a:cubicBezTo>
                    <a:pt x="675" y="278"/>
                    <a:pt x="675" y="278"/>
                    <a:pt x="675" y="278"/>
                  </a:cubicBezTo>
                  <a:cubicBezTo>
                    <a:pt x="636" y="202"/>
                    <a:pt x="636" y="202"/>
                    <a:pt x="636" y="202"/>
                  </a:cubicBezTo>
                  <a:cubicBezTo>
                    <a:pt x="655" y="200"/>
                    <a:pt x="655" y="200"/>
                    <a:pt x="655" y="200"/>
                  </a:cubicBezTo>
                  <a:cubicBezTo>
                    <a:pt x="656" y="200"/>
                    <a:pt x="657" y="200"/>
                    <a:pt x="658" y="199"/>
                  </a:cubicBezTo>
                  <a:cubicBezTo>
                    <a:pt x="691" y="196"/>
                    <a:pt x="717" y="169"/>
                    <a:pt x="717" y="135"/>
                  </a:cubicBezTo>
                  <a:cubicBezTo>
                    <a:pt x="717" y="102"/>
                    <a:pt x="692" y="75"/>
                    <a:pt x="660" y="71"/>
                  </a:cubicBezTo>
                  <a:cubicBezTo>
                    <a:pt x="658" y="70"/>
                    <a:pt x="655" y="70"/>
                    <a:pt x="652" y="70"/>
                  </a:cubicBezTo>
                  <a:cubicBezTo>
                    <a:pt x="454" y="70"/>
                    <a:pt x="454" y="70"/>
                    <a:pt x="454" y="70"/>
                  </a:cubicBezTo>
                  <a:cubicBezTo>
                    <a:pt x="451" y="70"/>
                    <a:pt x="448" y="70"/>
                    <a:pt x="445" y="71"/>
                  </a:cubicBezTo>
                  <a:cubicBezTo>
                    <a:pt x="409" y="75"/>
                    <a:pt x="381" y="106"/>
                    <a:pt x="381" y="143"/>
                  </a:cubicBezTo>
                  <a:cubicBezTo>
                    <a:pt x="381" y="181"/>
                    <a:pt x="409" y="211"/>
                    <a:pt x="446" y="215"/>
                  </a:cubicBezTo>
                  <a:cubicBezTo>
                    <a:pt x="448" y="216"/>
                    <a:pt x="451" y="216"/>
                    <a:pt x="453" y="216"/>
                  </a:cubicBezTo>
                  <a:cubicBezTo>
                    <a:pt x="454" y="216"/>
                    <a:pt x="454" y="216"/>
                    <a:pt x="454" y="216"/>
                  </a:cubicBezTo>
                  <a:cubicBezTo>
                    <a:pt x="454" y="216"/>
                    <a:pt x="454" y="216"/>
                    <a:pt x="454" y="216"/>
                  </a:cubicBezTo>
                  <a:cubicBezTo>
                    <a:pt x="455" y="216"/>
                    <a:pt x="457" y="216"/>
                    <a:pt x="458" y="216"/>
                  </a:cubicBezTo>
                  <a:cubicBezTo>
                    <a:pt x="541" y="209"/>
                    <a:pt x="541" y="209"/>
                    <a:pt x="541" y="209"/>
                  </a:cubicBezTo>
                  <a:cubicBezTo>
                    <a:pt x="603" y="331"/>
                    <a:pt x="603" y="331"/>
                    <a:pt x="603" y="331"/>
                  </a:cubicBezTo>
                  <a:cubicBezTo>
                    <a:pt x="524" y="484"/>
                    <a:pt x="524" y="484"/>
                    <a:pt x="524" y="484"/>
                  </a:cubicBezTo>
                  <a:cubicBezTo>
                    <a:pt x="481" y="467"/>
                    <a:pt x="434" y="458"/>
                    <a:pt x="386" y="458"/>
                  </a:cubicBezTo>
                  <a:cubicBezTo>
                    <a:pt x="173" y="458"/>
                    <a:pt x="0" y="631"/>
                    <a:pt x="0" y="844"/>
                  </a:cubicBezTo>
                  <a:cubicBezTo>
                    <a:pt x="0" y="1057"/>
                    <a:pt x="173" y="1230"/>
                    <a:pt x="386" y="1230"/>
                  </a:cubicBezTo>
                  <a:cubicBezTo>
                    <a:pt x="585" y="1230"/>
                    <a:pt x="749" y="1079"/>
                    <a:pt x="769" y="885"/>
                  </a:cubicBezTo>
                  <a:cubicBezTo>
                    <a:pt x="911" y="885"/>
                    <a:pt x="911" y="885"/>
                    <a:pt x="911" y="885"/>
                  </a:cubicBezTo>
                  <a:cubicBezTo>
                    <a:pt x="911" y="885"/>
                    <a:pt x="911" y="885"/>
                    <a:pt x="911" y="885"/>
                  </a:cubicBezTo>
                  <a:cubicBezTo>
                    <a:pt x="911" y="885"/>
                    <a:pt x="911" y="885"/>
                    <a:pt x="911" y="885"/>
                  </a:cubicBezTo>
                  <a:cubicBezTo>
                    <a:pt x="912" y="885"/>
                    <a:pt x="912" y="885"/>
                    <a:pt x="912" y="885"/>
                  </a:cubicBezTo>
                  <a:cubicBezTo>
                    <a:pt x="915" y="884"/>
                    <a:pt x="918" y="884"/>
                    <a:pt x="921" y="883"/>
                  </a:cubicBezTo>
                  <a:cubicBezTo>
                    <a:pt x="922" y="883"/>
                    <a:pt x="923" y="883"/>
                    <a:pt x="924" y="883"/>
                  </a:cubicBezTo>
                  <a:cubicBezTo>
                    <a:pt x="926" y="882"/>
                    <a:pt x="928" y="881"/>
                    <a:pt x="931" y="880"/>
                  </a:cubicBezTo>
                  <a:cubicBezTo>
                    <a:pt x="931" y="880"/>
                    <a:pt x="931" y="880"/>
                    <a:pt x="931" y="880"/>
                  </a:cubicBezTo>
                  <a:cubicBezTo>
                    <a:pt x="933" y="879"/>
                    <a:pt x="934" y="878"/>
                    <a:pt x="935" y="877"/>
                  </a:cubicBezTo>
                  <a:cubicBezTo>
                    <a:pt x="936" y="877"/>
                    <a:pt x="937" y="876"/>
                    <a:pt x="938" y="875"/>
                  </a:cubicBezTo>
                  <a:cubicBezTo>
                    <a:pt x="940" y="874"/>
                    <a:pt x="942" y="872"/>
                    <a:pt x="943" y="870"/>
                  </a:cubicBezTo>
                  <a:cubicBezTo>
                    <a:pt x="944" y="870"/>
                    <a:pt x="944" y="870"/>
                    <a:pt x="945" y="869"/>
                  </a:cubicBezTo>
                  <a:cubicBezTo>
                    <a:pt x="945" y="869"/>
                    <a:pt x="945" y="869"/>
                    <a:pt x="945" y="869"/>
                  </a:cubicBezTo>
                  <a:cubicBezTo>
                    <a:pt x="945" y="869"/>
                    <a:pt x="945" y="869"/>
                    <a:pt x="945" y="869"/>
                  </a:cubicBezTo>
                  <a:cubicBezTo>
                    <a:pt x="1341" y="411"/>
                    <a:pt x="1341" y="411"/>
                    <a:pt x="1341" y="411"/>
                  </a:cubicBezTo>
                  <a:cubicBezTo>
                    <a:pt x="1357" y="483"/>
                    <a:pt x="1357" y="483"/>
                    <a:pt x="1357" y="483"/>
                  </a:cubicBezTo>
                  <a:cubicBezTo>
                    <a:pt x="1358" y="486"/>
                    <a:pt x="1358" y="486"/>
                    <a:pt x="1358" y="486"/>
                  </a:cubicBezTo>
                  <a:cubicBezTo>
                    <a:pt x="1359" y="490"/>
                    <a:pt x="1359" y="490"/>
                    <a:pt x="1359" y="490"/>
                  </a:cubicBezTo>
                  <a:cubicBezTo>
                    <a:pt x="1222" y="549"/>
                    <a:pt x="1126" y="685"/>
                    <a:pt x="1126" y="844"/>
                  </a:cubicBezTo>
                  <a:cubicBezTo>
                    <a:pt x="1126" y="1057"/>
                    <a:pt x="1299" y="1230"/>
                    <a:pt x="1512" y="1230"/>
                  </a:cubicBezTo>
                  <a:cubicBezTo>
                    <a:pt x="1725" y="1230"/>
                    <a:pt x="1898" y="1057"/>
                    <a:pt x="1898" y="844"/>
                  </a:cubicBezTo>
                  <a:cubicBezTo>
                    <a:pt x="1898" y="631"/>
                    <a:pt x="1725" y="458"/>
                    <a:pt x="1512" y="458"/>
                  </a:cubicBezTo>
                  <a:close/>
                  <a:moveTo>
                    <a:pt x="652" y="428"/>
                  </a:moveTo>
                  <a:cubicBezTo>
                    <a:pt x="840" y="797"/>
                    <a:pt x="840" y="797"/>
                    <a:pt x="840" y="797"/>
                  </a:cubicBezTo>
                  <a:cubicBezTo>
                    <a:pt x="769" y="797"/>
                    <a:pt x="769" y="797"/>
                    <a:pt x="769" y="797"/>
                  </a:cubicBezTo>
                  <a:cubicBezTo>
                    <a:pt x="755" y="684"/>
                    <a:pt x="692" y="586"/>
                    <a:pt x="602" y="525"/>
                  </a:cubicBezTo>
                  <a:lnTo>
                    <a:pt x="652" y="428"/>
                  </a:lnTo>
                  <a:close/>
                  <a:moveTo>
                    <a:pt x="679" y="798"/>
                  </a:moveTo>
                  <a:cubicBezTo>
                    <a:pt x="459" y="799"/>
                    <a:pt x="459" y="799"/>
                    <a:pt x="459" y="799"/>
                  </a:cubicBezTo>
                  <a:cubicBezTo>
                    <a:pt x="561" y="604"/>
                    <a:pt x="561" y="604"/>
                    <a:pt x="561" y="604"/>
                  </a:cubicBezTo>
                  <a:cubicBezTo>
                    <a:pt x="623" y="649"/>
                    <a:pt x="667" y="718"/>
                    <a:pt x="679" y="798"/>
                  </a:cubicBezTo>
                  <a:close/>
                  <a:moveTo>
                    <a:pt x="386" y="1142"/>
                  </a:moveTo>
                  <a:cubicBezTo>
                    <a:pt x="221" y="1141"/>
                    <a:pt x="88" y="1008"/>
                    <a:pt x="88" y="844"/>
                  </a:cubicBezTo>
                  <a:cubicBezTo>
                    <a:pt x="88" y="680"/>
                    <a:pt x="221" y="547"/>
                    <a:pt x="386" y="546"/>
                  </a:cubicBezTo>
                  <a:cubicBezTo>
                    <a:pt x="420" y="547"/>
                    <a:pt x="452" y="553"/>
                    <a:pt x="483" y="563"/>
                  </a:cubicBezTo>
                  <a:cubicBezTo>
                    <a:pt x="347" y="824"/>
                    <a:pt x="347" y="824"/>
                    <a:pt x="347" y="824"/>
                  </a:cubicBezTo>
                  <a:cubicBezTo>
                    <a:pt x="340" y="837"/>
                    <a:pt x="340" y="854"/>
                    <a:pt x="348" y="867"/>
                  </a:cubicBezTo>
                  <a:cubicBezTo>
                    <a:pt x="356" y="880"/>
                    <a:pt x="371" y="888"/>
                    <a:pt x="386" y="888"/>
                  </a:cubicBezTo>
                  <a:cubicBezTo>
                    <a:pt x="386" y="888"/>
                    <a:pt x="386" y="888"/>
                    <a:pt x="386" y="888"/>
                  </a:cubicBezTo>
                  <a:cubicBezTo>
                    <a:pt x="680" y="886"/>
                    <a:pt x="680" y="886"/>
                    <a:pt x="680" y="886"/>
                  </a:cubicBezTo>
                  <a:cubicBezTo>
                    <a:pt x="659" y="1030"/>
                    <a:pt x="536" y="1141"/>
                    <a:pt x="386" y="1142"/>
                  </a:cubicBezTo>
                  <a:close/>
                  <a:moveTo>
                    <a:pt x="921" y="762"/>
                  </a:moveTo>
                  <a:cubicBezTo>
                    <a:pt x="720" y="366"/>
                    <a:pt x="720" y="366"/>
                    <a:pt x="720" y="366"/>
                  </a:cubicBezTo>
                  <a:cubicBezTo>
                    <a:pt x="1263" y="366"/>
                    <a:pt x="1263" y="366"/>
                    <a:pt x="1263" y="366"/>
                  </a:cubicBezTo>
                  <a:lnTo>
                    <a:pt x="921" y="762"/>
                  </a:lnTo>
                  <a:close/>
                  <a:moveTo>
                    <a:pt x="1512" y="1142"/>
                  </a:moveTo>
                  <a:cubicBezTo>
                    <a:pt x="1348" y="1141"/>
                    <a:pt x="1215" y="1008"/>
                    <a:pt x="1214" y="844"/>
                  </a:cubicBezTo>
                  <a:cubicBezTo>
                    <a:pt x="1215" y="725"/>
                    <a:pt x="1284" y="623"/>
                    <a:pt x="1385" y="575"/>
                  </a:cubicBezTo>
                  <a:cubicBezTo>
                    <a:pt x="1470" y="857"/>
                    <a:pt x="1470" y="857"/>
                    <a:pt x="1470" y="857"/>
                  </a:cubicBezTo>
                  <a:cubicBezTo>
                    <a:pt x="1476" y="876"/>
                    <a:pt x="1493" y="888"/>
                    <a:pt x="1512" y="888"/>
                  </a:cubicBezTo>
                  <a:cubicBezTo>
                    <a:pt x="1516" y="888"/>
                    <a:pt x="1521" y="888"/>
                    <a:pt x="1525" y="886"/>
                  </a:cubicBezTo>
                  <a:cubicBezTo>
                    <a:pt x="1548" y="879"/>
                    <a:pt x="1561" y="855"/>
                    <a:pt x="1554" y="831"/>
                  </a:cubicBezTo>
                  <a:cubicBezTo>
                    <a:pt x="1554" y="831"/>
                    <a:pt x="1554" y="831"/>
                    <a:pt x="1554" y="831"/>
                  </a:cubicBezTo>
                  <a:cubicBezTo>
                    <a:pt x="1469" y="550"/>
                    <a:pt x="1469" y="550"/>
                    <a:pt x="1469" y="550"/>
                  </a:cubicBezTo>
                  <a:cubicBezTo>
                    <a:pt x="1483" y="548"/>
                    <a:pt x="1497" y="547"/>
                    <a:pt x="1512" y="546"/>
                  </a:cubicBezTo>
                  <a:cubicBezTo>
                    <a:pt x="1676" y="547"/>
                    <a:pt x="1809" y="680"/>
                    <a:pt x="1810" y="844"/>
                  </a:cubicBezTo>
                  <a:cubicBezTo>
                    <a:pt x="1809" y="1008"/>
                    <a:pt x="1676" y="1141"/>
                    <a:pt x="1512" y="1142"/>
                  </a:cubicBezTo>
                  <a:close/>
                </a:path>
              </a:pathLst>
            </a:custGeom>
            <a:solidFill>
              <a:srgbClr val="FF8C00"/>
            </a:solidFill>
            <a:ln>
              <a:noFill/>
            </a:ln>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08" name="Freeform 588">
              <a:extLst>
                <a:ext uri="{FF2B5EF4-FFF2-40B4-BE49-F238E27FC236}">
                  <a16:creationId xmlns:a16="http://schemas.microsoft.com/office/drawing/2014/main" id="{5974B915-9939-42F8-B039-9A860BC4128F}"/>
                </a:ext>
              </a:extLst>
            </p:cNvPr>
            <p:cNvSpPr>
              <a:spLocks noEditPoints="1"/>
            </p:cNvSpPr>
            <p:nvPr/>
          </p:nvSpPr>
          <p:spPr bwMode="auto">
            <a:xfrm flipH="1">
              <a:off x="5710014" y="6646633"/>
              <a:ext cx="461492" cy="299405"/>
            </a:xfrm>
            <a:custGeom>
              <a:avLst/>
              <a:gdLst>
                <a:gd name="T0" fmla="*/ 1443 w 1898"/>
                <a:gd name="T1" fmla="*/ 464 h 1230"/>
                <a:gd name="T2" fmla="*/ 1359 w 1898"/>
                <a:gd name="T3" fmla="*/ 81 h 1230"/>
                <a:gd name="T4" fmla="*/ 1177 w 1898"/>
                <a:gd name="T5" fmla="*/ 47 h 1230"/>
                <a:gd name="T6" fmla="*/ 1062 w 1898"/>
                <a:gd name="T7" fmla="*/ 17 h 1230"/>
                <a:gd name="T8" fmla="*/ 1171 w 1898"/>
                <a:gd name="T9" fmla="*/ 135 h 1230"/>
                <a:gd name="T10" fmla="*/ 1280 w 1898"/>
                <a:gd name="T11" fmla="*/ 135 h 1230"/>
                <a:gd name="T12" fmla="*/ 675 w 1898"/>
                <a:gd name="T13" fmla="*/ 278 h 1230"/>
                <a:gd name="T14" fmla="*/ 655 w 1898"/>
                <a:gd name="T15" fmla="*/ 200 h 1230"/>
                <a:gd name="T16" fmla="*/ 717 w 1898"/>
                <a:gd name="T17" fmla="*/ 135 h 1230"/>
                <a:gd name="T18" fmla="*/ 652 w 1898"/>
                <a:gd name="T19" fmla="*/ 70 h 1230"/>
                <a:gd name="T20" fmla="*/ 445 w 1898"/>
                <a:gd name="T21" fmla="*/ 71 h 1230"/>
                <a:gd name="T22" fmla="*/ 446 w 1898"/>
                <a:gd name="T23" fmla="*/ 215 h 1230"/>
                <a:gd name="T24" fmla="*/ 454 w 1898"/>
                <a:gd name="T25" fmla="*/ 216 h 1230"/>
                <a:gd name="T26" fmla="*/ 458 w 1898"/>
                <a:gd name="T27" fmla="*/ 216 h 1230"/>
                <a:gd name="T28" fmla="*/ 603 w 1898"/>
                <a:gd name="T29" fmla="*/ 331 h 1230"/>
                <a:gd name="T30" fmla="*/ 386 w 1898"/>
                <a:gd name="T31" fmla="*/ 458 h 1230"/>
                <a:gd name="T32" fmla="*/ 386 w 1898"/>
                <a:gd name="T33" fmla="*/ 1230 h 1230"/>
                <a:gd name="T34" fmla="*/ 911 w 1898"/>
                <a:gd name="T35" fmla="*/ 885 h 1230"/>
                <a:gd name="T36" fmla="*/ 911 w 1898"/>
                <a:gd name="T37" fmla="*/ 885 h 1230"/>
                <a:gd name="T38" fmla="*/ 921 w 1898"/>
                <a:gd name="T39" fmla="*/ 883 h 1230"/>
                <a:gd name="T40" fmla="*/ 931 w 1898"/>
                <a:gd name="T41" fmla="*/ 880 h 1230"/>
                <a:gd name="T42" fmla="*/ 935 w 1898"/>
                <a:gd name="T43" fmla="*/ 877 h 1230"/>
                <a:gd name="T44" fmla="*/ 943 w 1898"/>
                <a:gd name="T45" fmla="*/ 870 h 1230"/>
                <a:gd name="T46" fmla="*/ 945 w 1898"/>
                <a:gd name="T47" fmla="*/ 869 h 1230"/>
                <a:gd name="T48" fmla="*/ 1341 w 1898"/>
                <a:gd name="T49" fmla="*/ 411 h 1230"/>
                <a:gd name="T50" fmla="*/ 1358 w 1898"/>
                <a:gd name="T51" fmla="*/ 486 h 1230"/>
                <a:gd name="T52" fmla="*/ 1126 w 1898"/>
                <a:gd name="T53" fmla="*/ 844 h 1230"/>
                <a:gd name="T54" fmla="*/ 1898 w 1898"/>
                <a:gd name="T55" fmla="*/ 844 h 1230"/>
                <a:gd name="T56" fmla="*/ 652 w 1898"/>
                <a:gd name="T57" fmla="*/ 428 h 1230"/>
                <a:gd name="T58" fmla="*/ 769 w 1898"/>
                <a:gd name="T59" fmla="*/ 797 h 1230"/>
                <a:gd name="T60" fmla="*/ 652 w 1898"/>
                <a:gd name="T61" fmla="*/ 428 h 1230"/>
                <a:gd name="T62" fmla="*/ 459 w 1898"/>
                <a:gd name="T63" fmla="*/ 799 h 1230"/>
                <a:gd name="T64" fmla="*/ 679 w 1898"/>
                <a:gd name="T65" fmla="*/ 798 h 1230"/>
                <a:gd name="T66" fmla="*/ 88 w 1898"/>
                <a:gd name="T67" fmla="*/ 844 h 1230"/>
                <a:gd name="T68" fmla="*/ 483 w 1898"/>
                <a:gd name="T69" fmla="*/ 563 h 1230"/>
                <a:gd name="T70" fmla="*/ 348 w 1898"/>
                <a:gd name="T71" fmla="*/ 867 h 1230"/>
                <a:gd name="T72" fmla="*/ 386 w 1898"/>
                <a:gd name="T73" fmla="*/ 888 h 1230"/>
                <a:gd name="T74" fmla="*/ 386 w 1898"/>
                <a:gd name="T75" fmla="*/ 1142 h 1230"/>
                <a:gd name="T76" fmla="*/ 720 w 1898"/>
                <a:gd name="T77" fmla="*/ 366 h 1230"/>
                <a:gd name="T78" fmla="*/ 921 w 1898"/>
                <a:gd name="T79" fmla="*/ 762 h 1230"/>
                <a:gd name="T80" fmla="*/ 1214 w 1898"/>
                <a:gd name="T81" fmla="*/ 844 h 1230"/>
                <a:gd name="T82" fmla="*/ 1470 w 1898"/>
                <a:gd name="T83" fmla="*/ 857 h 1230"/>
                <a:gd name="T84" fmla="*/ 1525 w 1898"/>
                <a:gd name="T85" fmla="*/ 886 h 1230"/>
                <a:gd name="T86" fmla="*/ 1554 w 1898"/>
                <a:gd name="T87" fmla="*/ 831 h 1230"/>
                <a:gd name="T88" fmla="*/ 1512 w 1898"/>
                <a:gd name="T89" fmla="*/ 546 h 1230"/>
                <a:gd name="T90" fmla="*/ 1512 w 1898"/>
                <a:gd name="T91" fmla="*/ 1142 h 1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98" h="1230">
                  <a:moveTo>
                    <a:pt x="1512" y="458"/>
                  </a:moveTo>
                  <a:cubicBezTo>
                    <a:pt x="1489" y="458"/>
                    <a:pt x="1466" y="460"/>
                    <a:pt x="1443" y="464"/>
                  </a:cubicBezTo>
                  <a:cubicBezTo>
                    <a:pt x="1443" y="462"/>
                    <a:pt x="1443" y="462"/>
                    <a:pt x="1443" y="462"/>
                  </a:cubicBezTo>
                  <a:cubicBezTo>
                    <a:pt x="1359" y="81"/>
                    <a:pt x="1359" y="81"/>
                    <a:pt x="1359" y="81"/>
                  </a:cubicBezTo>
                  <a:cubicBezTo>
                    <a:pt x="1354" y="61"/>
                    <a:pt x="1336" y="47"/>
                    <a:pt x="1315" y="47"/>
                  </a:cubicBezTo>
                  <a:cubicBezTo>
                    <a:pt x="1177" y="47"/>
                    <a:pt x="1177" y="47"/>
                    <a:pt x="1177" y="47"/>
                  </a:cubicBezTo>
                  <a:cubicBezTo>
                    <a:pt x="1171" y="46"/>
                    <a:pt x="1147" y="41"/>
                    <a:pt x="1124" y="17"/>
                  </a:cubicBezTo>
                  <a:cubicBezTo>
                    <a:pt x="1107" y="0"/>
                    <a:pt x="1079" y="0"/>
                    <a:pt x="1062" y="17"/>
                  </a:cubicBezTo>
                  <a:cubicBezTo>
                    <a:pt x="1045" y="35"/>
                    <a:pt x="1045" y="63"/>
                    <a:pt x="1062" y="80"/>
                  </a:cubicBezTo>
                  <a:cubicBezTo>
                    <a:pt x="1112" y="130"/>
                    <a:pt x="1165" y="134"/>
                    <a:pt x="1171" y="135"/>
                  </a:cubicBezTo>
                  <a:cubicBezTo>
                    <a:pt x="1174" y="135"/>
                    <a:pt x="1174" y="135"/>
                    <a:pt x="1174" y="135"/>
                  </a:cubicBezTo>
                  <a:cubicBezTo>
                    <a:pt x="1280" y="135"/>
                    <a:pt x="1280" y="135"/>
                    <a:pt x="1280" y="135"/>
                  </a:cubicBezTo>
                  <a:cubicBezTo>
                    <a:pt x="1312" y="278"/>
                    <a:pt x="1312" y="278"/>
                    <a:pt x="1312" y="278"/>
                  </a:cubicBezTo>
                  <a:cubicBezTo>
                    <a:pt x="675" y="278"/>
                    <a:pt x="675" y="278"/>
                    <a:pt x="675" y="278"/>
                  </a:cubicBezTo>
                  <a:cubicBezTo>
                    <a:pt x="636" y="202"/>
                    <a:pt x="636" y="202"/>
                    <a:pt x="636" y="202"/>
                  </a:cubicBezTo>
                  <a:cubicBezTo>
                    <a:pt x="655" y="200"/>
                    <a:pt x="655" y="200"/>
                    <a:pt x="655" y="200"/>
                  </a:cubicBezTo>
                  <a:cubicBezTo>
                    <a:pt x="656" y="200"/>
                    <a:pt x="657" y="200"/>
                    <a:pt x="658" y="199"/>
                  </a:cubicBezTo>
                  <a:cubicBezTo>
                    <a:pt x="691" y="196"/>
                    <a:pt x="717" y="169"/>
                    <a:pt x="717" y="135"/>
                  </a:cubicBezTo>
                  <a:cubicBezTo>
                    <a:pt x="717" y="102"/>
                    <a:pt x="692" y="75"/>
                    <a:pt x="660" y="71"/>
                  </a:cubicBezTo>
                  <a:cubicBezTo>
                    <a:pt x="658" y="70"/>
                    <a:pt x="655" y="70"/>
                    <a:pt x="652" y="70"/>
                  </a:cubicBezTo>
                  <a:cubicBezTo>
                    <a:pt x="454" y="70"/>
                    <a:pt x="454" y="70"/>
                    <a:pt x="454" y="70"/>
                  </a:cubicBezTo>
                  <a:cubicBezTo>
                    <a:pt x="451" y="70"/>
                    <a:pt x="448" y="70"/>
                    <a:pt x="445" y="71"/>
                  </a:cubicBezTo>
                  <a:cubicBezTo>
                    <a:pt x="409" y="75"/>
                    <a:pt x="381" y="106"/>
                    <a:pt x="381" y="143"/>
                  </a:cubicBezTo>
                  <a:cubicBezTo>
                    <a:pt x="381" y="181"/>
                    <a:pt x="409" y="211"/>
                    <a:pt x="446" y="215"/>
                  </a:cubicBezTo>
                  <a:cubicBezTo>
                    <a:pt x="448" y="216"/>
                    <a:pt x="451" y="216"/>
                    <a:pt x="453" y="216"/>
                  </a:cubicBezTo>
                  <a:cubicBezTo>
                    <a:pt x="454" y="216"/>
                    <a:pt x="454" y="216"/>
                    <a:pt x="454" y="216"/>
                  </a:cubicBezTo>
                  <a:cubicBezTo>
                    <a:pt x="454" y="216"/>
                    <a:pt x="454" y="216"/>
                    <a:pt x="454" y="216"/>
                  </a:cubicBezTo>
                  <a:cubicBezTo>
                    <a:pt x="455" y="216"/>
                    <a:pt x="457" y="216"/>
                    <a:pt x="458" y="216"/>
                  </a:cubicBezTo>
                  <a:cubicBezTo>
                    <a:pt x="541" y="209"/>
                    <a:pt x="541" y="209"/>
                    <a:pt x="541" y="209"/>
                  </a:cubicBezTo>
                  <a:cubicBezTo>
                    <a:pt x="603" y="331"/>
                    <a:pt x="603" y="331"/>
                    <a:pt x="603" y="331"/>
                  </a:cubicBezTo>
                  <a:cubicBezTo>
                    <a:pt x="524" y="484"/>
                    <a:pt x="524" y="484"/>
                    <a:pt x="524" y="484"/>
                  </a:cubicBezTo>
                  <a:cubicBezTo>
                    <a:pt x="481" y="467"/>
                    <a:pt x="434" y="458"/>
                    <a:pt x="386" y="458"/>
                  </a:cubicBezTo>
                  <a:cubicBezTo>
                    <a:pt x="173" y="458"/>
                    <a:pt x="0" y="631"/>
                    <a:pt x="0" y="844"/>
                  </a:cubicBezTo>
                  <a:cubicBezTo>
                    <a:pt x="0" y="1057"/>
                    <a:pt x="173" y="1230"/>
                    <a:pt x="386" y="1230"/>
                  </a:cubicBezTo>
                  <a:cubicBezTo>
                    <a:pt x="585" y="1230"/>
                    <a:pt x="749" y="1079"/>
                    <a:pt x="769" y="885"/>
                  </a:cubicBezTo>
                  <a:cubicBezTo>
                    <a:pt x="911" y="885"/>
                    <a:pt x="911" y="885"/>
                    <a:pt x="911" y="885"/>
                  </a:cubicBezTo>
                  <a:cubicBezTo>
                    <a:pt x="911" y="885"/>
                    <a:pt x="911" y="885"/>
                    <a:pt x="911" y="885"/>
                  </a:cubicBezTo>
                  <a:cubicBezTo>
                    <a:pt x="911" y="885"/>
                    <a:pt x="911" y="885"/>
                    <a:pt x="911" y="885"/>
                  </a:cubicBezTo>
                  <a:cubicBezTo>
                    <a:pt x="912" y="885"/>
                    <a:pt x="912" y="885"/>
                    <a:pt x="912" y="885"/>
                  </a:cubicBezTo>
                  <a:cubicBezTo>
                    <a:pt x="915" y="884"/>
                    <a:pt x="918" y="884"/>
                    <a:pt x="921" y="883"/>
                  </a:cubicBezTo>
                  <a:cubicBezTo>
                    <a:pt x="922" y="883"/>
                    <a:pt x="923" y="883"/>
                    <a:pt x="924" y="883"/>
                  </a:cubicBezTo>
                  <a:cubicBezTo>
                    <a:pt x="926" y="882"/>
                    <a:pt x="928" y="881"/>
                    <a:pt x="931" y="880"/>
                  </a:cubicBezTo>
                  <a:cubicBezTo>
                    <a:pt x="931" y="880"/>
                    <a:pt x="931" y="880"/>
                    <a:pt x="931" y="880"/>
                  </a:cubicBezTo>
                  <a:cubicBezTo>
                    <a:pt x="933" y="879"/>
                    <a:pt x="934" y="878"/>
                    <a:pt x="935" y="877"/>
                  </a:cubicBezTo>
                  <a:cubicBezTo>
                    <a:pt x="936" y="877"/>
                    <a:pt x="937" y="876"/>
                    <a:pt x="938" y="875"/>
                  </a:cubicBezTo>
                  <a:cubicBezTo>
                    <a:pt x="940" y="874"/>
                    <a:pt x="942" y="872"/>
                    <a:pt x="943" y="870"/>
                  </a:cubicBezTo>
                  <a:cubicBezTo>
                    <a:pt x="944" y="870"/>
                    <a:pt x="944" y="870"/>
                    <a:pt x="945" y="869"/>
                  </a:cubicBezTo>
                  <a:cubicBezTo>
                    <a:pt x="945" y="869"/>
                    <a:pt x="945" y="869"/>
                    <a:pt x="945" y="869"/>
                  </a:cubicBezTo>
                  <a:cubicBezTo>
                    <a:pt x="945" y="869"/>
                    <a:pt x="945" y="869"/>
                    <a:pt x="945" y="869"/>
                  </a:cubicBezTo>
                  <a:cubicBezTo>
                    <a:pt x="1341" y="411"/>
                    <a:pt x="1341" y="411"/>
                    <a:pt x="1341" y="411"/>
                  </a:cubicBezTo>
                  <a:cubicBezTo>
                    <a:pt x="1357" y="483"/>
                    <a:pt x="1357" y="483"/>
                    <a:pt x="1357" y="483"/>
                  </a:cubicBezTo>
                  <a:cubicBezTo>
                    <a:pt x="1358" y="486"/>
                    <a:pt x="1358" y="486"/>
                    <a:pt x="1358" y="486"/>
                  </a:cubicBezTo>
                  <a:cubicBezTo>
                    <a:pt x="1359" y="490"/>
                    <a:pt x="1359" y="490"/>
                    <a:pt x="1359" y="490"/>
                  </a:cubicBezTo>
                  <a:cubicBezTo>
                    <a:pt x="1222" y="549"/>
                    <a:pt x="1126" y="685"/>
                    <a:pt x="1126" y="844"/>
                  </a:cubicBezTo>
                  <a:cubicBezTo>
                    <a:pt x="1126" y="1057"/>
                    <a:pt x="1299" y="1230"/>
                    <a:pt x="1512" y="1230"/>
                  </a:cubicBezTo>
                  <a:cubicBezTo>
                    <a:pt x="1725" y="1230"/>
                    <a:pt x="1898" y="1057"/>
                    <a:pt x="1898" y="844"/>
                  </a:cubicBezTo>
                  <a:cubicBezTo>
                    <a:pt x="1898" y="631"/>
                    <a:pt x="1725" y="458"/>
                    <a:pt x="1512" y="458"/>
                  </a:cubicBezTo>
                  <a:close/>
                  <a:moveTo>
                    <a:pt x="652" y="428"/>
                  </a:moveTo>
                  <a:cubicBezTo>
                    <a:pt x="840" y="797"/>
                    <a:pt x="840" y="797"/>
                    <a:pt x="840" y="797"/>
                  </a:cubicBezTo>
                  <a:cubicBezTo>
                    <a:pt x="769" y="797"/>
                    <a:pt x="769" y="797"/>
                    <a:pt x="769" y="797"/>
                  </a:cubicBezTo>
                  <a:cubicBezTo>
                    <a:pt x="755" y="684"/>
                    <a:pt x="692" y="586"/>
                    <a:pt x="602" y="525"/>
                  </a:cubicBezTo>
                  <a:lnTo>
                    <a:pt x="652" y="428"/>
                  </a:lnTo>
                  <a:close/>
                  <a:moveTo>
                    <a:pt x="679" y="798"/>
                  </a:moveTo>
                  <a:cubicBezTo>
                    <a:pt x="459" y="799"/>
                    <a:pt x="459" y="799"/>
                    <a:pt x="459" y="799"/>
                  </a:cubicBezTo>
                  <a:cubicBezTo>
                    <a:pt x="561" y="604"/>
                    <a:pt x="561" y="604"/>
                    <a:pt x="561" y="604"/>
                  </a:cubicBezTo>
                  <a:cubicBezTo>
                    <a:pt x="623" y="649"/>
                    <a:pt x="667" y="718"/>
                    <a:pt x="679" y="798"/>
                  </a:cubicBezTo>
                  <a:close/>
                  <a:moveTo>
                    <a:pt x="386" y="1142"/>
                  </a:moveTo>
                  <a:cubicBezTo>
                    <a:pt x="221" y="1141"/>
                    <a:pt x="88" y="1008"/>
                    <a:pt x="88" y="844"/>
                  </a:cubicBezTo>
                  <a:cubicBezTo>
                    <a:pt x="88" y="680"/>
                    <a:pt x="221" y="547"/>
                    <a:pt x="386" y="546"/>
                  </a:cubicBezTo>
                  <a:cubicBezTo>
                    <a:pt x="420" y="547"/>
                    <a:pt x="452" y="553"/>
                    <a:pt x="483" y="563"/>
                  </a:cubicBezTo>
                  <a:cubicBezTo>
                    <a:pt x="347" y="824"/>
                    <a:pt x="347" y="824"/>
                    <a:pt x="347" y="824"/>
                  </a:cubicBezTo>
                  <a:cubicBezTo>
                    <a:pt x="340" y="837"/>
                    <a:pt x="340" y="854"/>
                    <a:pt x="348" y="867"/>
                  </a:cubicBezTo>
                  <a:cubicBezTo>
                    <a:pt x="356" y="880"/>
                    <a:pt x="371" y="888"/>
                    <a:pt x="386" y="888"/>
                  </a:cubicBezTo>
                  <a:cubicBezTo>
                    <a:pt x="386" y="888"/>
                    <a:pt x="386" y="888"/>
                    <a:pt x="386" y="888"/>
                  </a:cubicBezTo>
                  <a:cubicBezTo>
                    <a:pt x="680" y="886"/>
                    <a:pt x="680" y="886"/>
                    <a:pt x="680" y="886"/>
                  </a:cubicBezTo>
                  <a:cubicBezTo>
                    <a:pt x="659" y="1030"/>
                    <a:pt x="536" y="1141"/>
                    <a:pt x="386" y="1142"/>
                  </a:cubicBezTo>
                  <a:close/>
                  <a:moveTo>
                    <a:pt x="921" y="762"/>
                  </a:moveTo>
                  <a:cubicBezTo>
                    <a:pt x="720" y="366"/>
                    <a:pt x="720" y="366"/>
                    <a:pt x="720" y="366"/>
                  </a:cubicBezTo>
                  <a:cubicBezTo>
                    <a:pt x="1263" y="366"/>
                    <a:pt x="1263" y="366"/>
                    <a:pt x="1263" y="366"/>
                  </a:cubicBezTo>
                  <a:lnTo>
                    <a:pt x="921" y="762"/>
                  </a:lnTo>
                  <a:close/>
                  <a:moveTo>
                    <a:pt x="1512" y="1142"/>
                  </a:moveTo>
                  <a:cubicBezTo>
                    <a:pt x="1348" y="1141"/>
                    <a:pt x="1215" y="1008"/>
                    <a:pt x="1214" y="844"/>
                  </a:cubicBezTo>
                  <a:cubicBezTo>
                    <a:pt x="1215" y="725"/>
                    <a:pt x="1284" y="623"/>
                    <a:pt x="1385" y="575"/>
                  </a:cubicBezTo>
                  <a:cubicBezTo>
                    <a:pt x="1470" y="857"/>
                    <a:pt x="1470" y="857"/>
                    <a:pt x="1470" y="857"/>
                  </a:cubicBezTo>
                  <a:cubicBezTo>
                    <a:pt x="1476" y="876"/>
                    <a:pt x="1493" y="888"/>
                    <a:pt x="1512" y="888"/>
                  </a:cubicBezTo>
                  <a:cubicBezTo>
                    <a:pt x="1516" y="888"/>
                    <a:pt x="1521" y="888"/>
                    <a:pt x="1525" y="886"/>
                  </a:cubicBezTo>
                  <a:cubicBezTo>
                    <a:pt x="1548" y="879"/>
                    <a:pt x="1561" y="855"/>
                    <a:pt x="1554" y="831"/>
                  </a:cubicBezTo>
                  <a:cubicBezTo>
                    <a:pt x="1554" y="831"/>
                    <a:pt x="1554" y="831"/>
                    <a:pt x="1554" y="831"/>
                  </a:cubicBezTo>
                  <a:cubicBezTo>
                    <a:pt x="1469" y="550"/>
                    <a:pt x="1469" y="550"/>
                    <a:pt x="1469" y="550"/>
                  </a:cubicBezTo>
                  <a:cubicBezTo>
                    <a:pt x="1483" y="548"/>
                    <a:pt x="1497" y="547"/>
                    <a:pt x="1512" y="546"/>
                  </a:cubicBezTo>
                  <a:cubicBezTo>
                    <a:pt x="1676" y="547"/>
                    <a:pt x="1809" y="680"/>
                    <a:pt x="1810" y="844"/>
                  </a:cubicBezTo>
                  <a:cubicBezTo>
                    <a:pt x="1809" y="1008"/>
                    <a:pt x="1676" y="1141"/>
                    <a:pt x="1512" y="1142"/>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09" name="Freeform 589">
              <a:extLst>
                <a:ext uri="{FF2B5EF4-FFF2-40B4-BE49-F238E27FC236}">
                  <a16:creationId xmlns:a16="http://schemas.microsoft.com/office/drawing/2014/main" id="{1C8FC607-3B69-4943-A5CA-A3E7165BA8BD}"/>
                </a:ext>
              </a:extLst>
            </p:cNvPr>
            <p:cNvSpPr>
              <a:spLocks noEditPoints="1"/>
            </p:cNvSpPr>
            <p:nvPr/>
          </p:nvSpPr>
          <p:spPr bwMode="auto">
            <a:xfrm flipH="1">
              <a:off x="6826516" y="6646631"/>
              <a:ext cx="461492" cy="299403"/>
            </a:xfrm>
            <a:custGeom>
              <a:avLst/>
              <a:gdLst>
                <a:gd name="T0" fmla="*/ 1443 w 1898"/>
                <a:gd name="T1" fmla="*/ 464 h 1230"/>
                <a:gd name="T2" fmla="*/ 1359 w 1898"/>
                <a:gd name="T3" fmla="*/ 81 h 1230"/>
                <a:gd name="T4" fmla="*/ 1177 w 1898"/>
                <a:gd name="T5" fmla="*/ 47 h 1230"/>
                <a:gd name="T6" fmla="*/ 1062 w 1898"/>
                <a:gd name="T7" fmla="*/ 17 h 1230"/>
                <a:gd name="T8" fmla="*/ 1171 w 1898"/>
                <a:gd name="T9" fmla="*/ 135 h 1230"/>
                <a:gd name="T10" fmla="*/ 1280 w 1898"/>
                <a:gd name="T11" fmla="*/ 135 h 1230"/>
                <a:gd name="T12" fmla="*/ 675 w 1898"/>
                <a:gd name="T13" fmla="*/ 278 h 1230"/>
                <a:gd name="T14" fmla="*/ 655 w 1898"/>
                <a:gd name="T15" fmla="*/ 200 h 1230"/>
                <a:gd name="T16" fmla="*/ 717 w 1898"/>
                <a:gd name="T17" fmla="*/ 135 h 1230"/>
                <a:gd name="T18" fmla="*/ 652 w 1898"/>
                <a:gd name="T19" fmla="*/ 70 h 1230"/>
                <a:gd name="T20" fmla="*/ 445 w 1898"/>
                <a:gd name="T21" fmla="*/ 71 h 1230"/>
                <a:gd name="T22" fmla="*/ 446 w 1898"/>
                <a:gd name="T23" fmla="*/ 215 h 1230"/>
                <a:gd name="T24" fmla="*/ 454 w 1898"/>
                <a:gd name="T25" fmla="*/ 216 h 1230"/>
                <a:gd name="T26" fmla="*/ 458 w 1898"/>
                <a:gd name="T27" fmla="*/ 216 h 1230"/>
                <a:gd name="T28" fmla="*/ 603 w 1898"/>
                <a:gd name="T29" fmla="*/ 331 h 1230"/>
                <a:gd name="T30" fmla="*/ 386 w 1898"/>
                <a:gd name="T31" fmla="*/ 458 h 1230"/>
                <a:gd name="T32" fmla="*/ 386 w 1898"/>
                <a:gd name="T33" fmla="*/ 1230 h 1230"/>
                <a:gd name="T34" fmla="*/ 911 w 1898"/>
                <a:gd name="T35" fmla="*/ 885 h 1230"/>
                <a:gd name="T36" fmla="*/ 911 w 1898"/>
                <a:gd name="T37" fmla="*/ 885 h 1230"/>
                <a:gd name="T38" fmla="*/ 921 w 1898"/>
                <a:gd name="T39" fmla="*/ 883 h 1230"/>
                <a:gd name="T40" fmla="*/ 931 w 1898"/>
                <a:gd name="T41" fmla="*/ 880 h 1230"/>
                <a:gd name="T42" fmla="*/ 935 w 1898"/>
                <a:gd name="T43" fmla="*/ 877 h 1230"/>
                <a:gd name="T44" fmla="*/ 943 w 1898"/>
                <a:gd name="T45" fmla="*/ 870 h 1230"/>
                <a:gd name="T46" fmla="*/ 945 w 1898"/>
                <a:gd name="T47" fmla="*/ 869 h 1230"/>
                <a:gd name="T48" fmla="*/ 1341 w 1898"/>
                <a:gd name="T49" fmla="*/ 411 h 1230"/>
                <a:gd name="T50" fmla="*/ 1358 w 1898"/>
                <a:gd name="T51" fmla="*/ 486 h 1230"/>
                <a:gd name="T52" fmla="*/ 1126 w 1898"/>
                <a:gd name="T53" fmla="*/ 844 h 1230"/>
                <a:gd name="T54" fmla="*/ 1898 w 1898"/>
                <a:gd name="T55" fmla="*/ 844 h 1230"/>
                <a:gd name="T56" fmla="*/ 652 w 1898"/>
                <a:gd name="T57" fmla="*/ 428 h 1230"/>
                <a:gd name="T58" fmla="*/ 769 w 1898"/>
                <a:gd name="T59" fmla="*/ 797 h 1230"/>
                <a:gd name="T60" fmla="*/ 652 w 1898"/>
                <a:gd name="T61" fmla="*/ 428 h 1230"/>
                <a:gd name="T62" fmla="*/ 459 w 1898"/>
                <a:gd name="T63" fmla="*/ 799 h 1230"/>
                <a:gd name="T64" fmla="*/ 679 w 1898"/>
                <a:gd name="T65" fmla="*/ 798 h 1230"/>
                <a:gd name="T66" fmla="*/ 88 w 1898"/>
                <a:gd name="T67" fmla="*/ 844 h 1230"/>
                <a:gd name="T68" fmla="*/ 483 w 1898"/>
                <a:gd name="T69" fmla="*/ 563 h 1230"/>
                <a:gd name="T70" fmla="*/ 348 w 1898"/>
                <a:gd name="T71" fmla="*/ 867 h 1230"/>
                <a:gd name="T72" fmla="*/ 386 w 1898"/>
                <a:gd name="T73" fmla="*/ 888 h 1230"/>
                <a:gd name="T74" fmla="*/ 386 w 1898"/>
                <a:gd name="T75" fmla="*/ 1142 h 1230"/>
                <a:gd name="T76" fmla="*/ 720 w 1898"/>
                <a:gd name="T77" fmla="*/ 366 h 1230"/>
                <a:gd name="T78" fmla="*/ 921 w 1898"/>
                <a:gd name="T79" fmla="*/ 762 h 1230"/>
                <a:gd name="T80" fmla="*/ 1214 w 1898"/>
                <a:gd name="T81" fmla="*/ 844 h 1230"/>
                <a:gd name="T82" fmla="*/ 1470 w 1898"/>
                <a:gd name="T83" fmla="*/ 857 h 1230"/>
                <a:gd name="T84" fmla="*/ 1525 w 1898"/>
                <a:gd name="T85" fmla="*/ 886 h 1230"/>
                <a:gd name="T86" fmla="*/ 1554 w 1898"/>
                <a:gd name="T87" fmla="*/ 831 h 1230"/>
                <a:gd name="T88" fmla="*/ 1512 w 1898"/>
                <a:gd name="T89" fmla="*/ 546 h 1230"/>
                <a:gd name="T90" fmla="*/ 1512 w 1898"/>
                <a:gd name="T91" fmla="*/ 1142 h 1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98" h="1230">
                  <a:moveTo>
                    <a:pt x="1512" y="458"/>
                  </a:moveTo>
                  <a:cubicBezTo>
                    <a:pt x="1489" y="458"/>
                    <a:pt x="1466" y="460"/>
                    <a:pt x="1443" y="464"/>
                  </a:cubicBezTo>
                  <a:cubicBezTo>
                    <a:pt x="1443" y="462"/>
                    <a:pt x="1443" y="462"/>
                    <a:pt x="1443" y="462"/>
                  </a:cubicBezTo>
                  <a:cubicBezTo>
                    <a:pt x="1359" y="81"/>
                    <a:pt x="1359" y="81"/>
                    <a:pt x="1359" y="81"/>
                  </a:cubicBezTo>
                  <a:cubicBezTo>
                    <a:pt x="1354" y="61"/>
                    <a:pt x="1336" y="47"/>
                    <a:pt x="1315" y="47"/>
                  </a:cubicBezTo>
                  <a:cubicBezTo>
                    <a:pt x="1177" y="47"/>
                    <a:pt x="1177" y="47"/>
                    <a:pt x="1177" y="47"/>
                  </a:cubicBezTo>
                  <a:cubicBezTo>
                    <a:pt x="1171" y="46"/>
                    <a:pt x="1147" y="41"/>
                    <a:pt x="1124" y="17"/>
                  </a:cubicBezTo>
                  <a:cubicBezTo>
                    <a:pt x="1107" y="0"/>
                    <a:pt x="1079" y="0"/>
                    <a:pt x="1062" y="17"/>
                  </a:cubicBezTo>
                  <a:cubicBezTo>
                    <a:pt x="1045" y="35"/>
                    <a:pt x="1045" y="63"/>
                    <a:pt x="1062" y="80"/>
                  </a:cubicBezTo>
                  <a:cubicBezTo>
                    <a:pt x="1112" y="130"/>
                    <a:pt x="1165" y="134"/>
                    <a:pt x="1171" y="135"/>
                  </a:cubicBezTo>
                  <a:cubicBezTo>
                    <a:pt x="1174" y="135"/>
                    <a:pt x="1174" y="135"/>
                    <a:pt x="1174" y="135"/>
                  </a:cubicBezTo>
                  <a:cubicBezTo>
                    <a:pt x="1280" y="135"/>
                    <a:pt x="1280" y="135"/>
                    <a:pt x="1280" y="135"/>
                  </a:cubicBezTo>
                  <a:cubicBezTo>
                    <a:pt x="1312" y="278"/>
                    <a:pt x="1312" y="278"/>
                    <a:pt x="1312" y="278"/>
                  </a:cubicBezTo>
                  <a:cubicBezTo>
                    <a:pt x="675" y="278"/>
                    <a:pt x="675" y="278"/>
                    <a:pt x="675" y="278"/>
                  </a:cubicBezTo>
                  <a:cubicBezTo>
                    <a:pt x="636" y="202"/>
                    <a:pt x="636" y="202"/>
                    <a:pt x="636" y="202"/>
                  </a:cubicBezTo>
                  <a:cubicBezTo>
                    <a:pt x="655" y="200"/>
                    <a:pt x="655" y="200"/>
                    <a:pt x="655" y="200"/>
                  </a:cubicBezTo>
                  <a:cubicBezTo>
                    <a:pt x="656" y="200"/>
                    <a:pt x="657" y="200"/>
                    <a:pt x="658" y="199"/>
                  </a:cubicBezTo>
                  <a:cubicBezTo>
                    <a:pt x="691" y="196"/>
                    <a:pt x="717" y="169"/>
                    <a:pt x="717" y="135"/>
                  </a:cubicBezTo>
                  <a:cubicBezTo>
                    <a:pt x="717" y="102"/>
                    <a:pt x="692" y="75"/>
                    <a:pt x="660" y="71"/>
                  </a:cubicBezTo>
                  <a:cubicBezTo>
                    <a:pt x="658" y="70"/>
                    <a:pt x="655" y="70"/>
                    <a:pt x="652" y="70"/>
                  </a:cubicBezTo>
                  <a:cubicBezTo>
                    <a:pt x="454" y="70"/>
                    <a:pt x="454" y="70"/>
                    <a:pt x="454" y="70"/>
                  </a:cubicBezTo>
                  <a:cubicBezTo>
                    <a:pt x="451" y="70"/>
                    <a:pt x="448" y="70"/>
                    <a:pt x="445" y="71"/>
                  </a:cubicBezTo>
                  <a:cubicBezTo>
                    <a:pt x="409" y="75"/>
                    <a:pt x="381" y="106"/>
                    <a:pt x="381" y="143"/>
                  </a:cubicBezTo>
                  <a:cubicBezTo>
                    <a:pt x="381" y="181"/>
                    <a:pt x="409" y="211"/>
                    <a:pt x="446" y="215"/>
                  </a:cubicBezTo>
                  <a:cubicBezTo>
                    <a:pt x="448" y="216"/>
                    <a:pt x="451" y="216"/>
                    <a:pt x="453" y="216"/>
                  </a:cubicBezTo>
                  <a:cubicBezTo>
                    <a:pt x="454" y="216"/>
                    <a:pt x="454" y="216"/>
                    <a:pt x="454" y="216"/>
                  </a:cubicBezTo>
                  <a:cubicBezTo>
                    <a:pt x="454" y="216"/>
                    <a:pt x="454" y="216"/>
                    <a:pt x="454" y="216"/>
                  </a:cubicBezTo>
                  <a:cubicBezTo>
                    <a:pt x="455" y="216"/>
                    <a:pt x="457" y="216"/>
                    <a:pt x="458" y="216"/>
                  </a:cubicBezTo>
                  <a:cubicBezTo>
                    <a:pt x="541" y="209"/>
                    <a:pt x="541" y="209"/>
                    <a:pt x="541" y="209"/>
                  </a:cubicBezTo>
                  <a:cubicBezTo>
                    <a:pt x="603" y="331"/>
                    <a:pt x="603" y="331"/>
                    <a:pt x="603" y="331"/>
                  </a:cubicBezTo>
                  <a:cubicBezTo>
                    <a:pt x="524" y="484"/>
                    <a:pt x="524" y="484"/>
                    <a:pt x="524" y="484"/>
                  </a:cubicBezTo>
                  <a:cubicBezTo>
                    <a:pt x="481" y="467"/>
                    <a:pt x="434" y="458"/>
                    <a:pt x="386" y="458"/>
                  </a:cubicBezTo>
                  <a:cubicBezTo>
                    <a:pt x="173" y="458"/>
                    <a:pt x="0" y="631"/>
                    <a:pt x="0" y="844"/>
                  </a:cubicBezTo>
                  <a:cubicBezTo>
                    <a:pt x="0" y="1057"/>
                    <a:pt x="173" y="1230"/>
                    <a:pt x="386" y="1230"/>
                  </a:cubicBezTo>
                  <a:cubicBezTo>
                    <a:pt x="585" y="1230"/>
                    <a:pt x="749" y="1079"/>
                    <a:pt x="769" y="885"/>
                  </a:cubicBezTo>
                  <a:cubicBezTo>
                    <a:pt x="911" y="885"/>
                    <a:pt x="911" y="885"/>
                    <a:pt x="911" y="885"/>
                  </a:cubicBezTo>
                  <a:cubicBezTo>
                    <a:pt x="911" y="885"/>
                    <a:pt x="911" y="885"/>
                    <a:pt x="911" y="885"/>
                  </a:cubicBezTo>
                  <a:cubicBezTo>
                    <a:pt x="911" y="885"/>
                    <a:pt x="911" y="885"/>
                    <a:pt x="911" y="885"/>
                  </a:cubicBezTo>
                  <a:cubicBezTo>
                    <a:pt x="912" y="885"/>
                    <a:pt x="912" y="885"/>
                    <a:pt x="912" y="885"/>
                  </a:cubicBezTo>
                  <a:cubicBezTo>
                    <a:pt x="915" y="884"/>
                    <a:pt x="918" y="884"/>
                    <a:pt x="921" y="883"/>
                  </a:cubicBezTo>
                  <a:cubicBezTo>
                    <a:pt x="922" y="883"/>
                    <a:pt x="923" y="883"/>
                    <a:pt x="924" y="883"/>
                  </a:cubicBezTo>
                  <a:cubicBezTo>
                    <a:pt x="926" y="882"/>
                    <a:pt x="928" y="881"/>
                    <a:pt x="931" y="880"/>
                  </a:cubicBezTo>
                  <a:cubicBezTo>
                    <a:pt x="931" y="880"/>
                    <a:pt x="931" y="880"/>
                    <a:pt x="931" y="880"/>
                  </a:cubicBezTo>
                  <a:cubicBezTo>
                    <a:pt x="933" y="879"/>
                    <a:pt x="934" y="878"/>
                    <a:pt x="935" y="877"/>
                  </a:cubicBezTo>
                  <a:cubicBezTo>
                    <a:pt x="936" y="877"/>
                    <a:pt x="937" y="876"/>
                    <a:pt x="938" y="875"/>
                  </a:cubicBezTo>
                  <a:cubicBezTo>
                    <a:pt x="940" y="874"/>
                    <a:pt x="942" y="872"/>
                    <a:pt x="943" y="870"/>
                  </a:cubicBezTo>
                  <a:cubicBezTo>
                    <a:pt x="944" y="870"/>
                    <a:pt x="944" y="870"/>
                    <a:pt x="945" y="869"/>
                  </a:cubicBezTo>
                  <a:cubicBezTo>
                    <a:pt x="945" y="869"/>
                    <a:pt x="945" y="869"/>
                    <a:pt x="945" y="869"/>
                  </a:cubicBezTo>
                  <a:cubicBezTo>
                    <a:pt x="945" y="869"/>
                    <a:pt x="945" y="869"/>
                    <a:pt x="945" y="869"/>
                  </a:cubicBezTo>
                  <a:cubicBezTo>
                    <a:pt x="1341" y="411"/>
                    <a:pt x="1341" y="411"/>
                    <a:pt x="1341" y="411"/>
                  </a:cubicBezTo>
                  <a:cubicBezTo>
                    <a:pt x="1357" y="483"/>
                    <a:pt x="1357" y="483"/>
                    <a:pt x="1357" y="483"/>
                  </a:cubicBezTo>
                  <a:cubicBezTo>
                    <a:pt x="1358" y="486"/>
                    <a:pt x="1358" y="486"/>
                    <a:pt x="1358" y="486"/>
                  </a:cubicBezTo>
                  <a:cubicBezTo>
                    <a:pt x="1359" y="490"/>
                    <a:pt x="1359" y="490"/>
                    <a:pt x="1359" y="490"/>
                  </a:cubicBezTo>
                  <a:cubicBezTo>
                    <a:pt x="1222" y="549"/>
                    <a:pt x="1126" y="685"/>
                    <a:pt x="1126" y="844"/>
                  </a:cubicBezTo>
                  <a:cubicBezTo>
                    <a:pt x="1126" y="1057"/>
                    <a:pt x="1299" y="1230"/>
                    <a:pt x="1512" y="1230"/>
                  </a:cubicBezTo>
                  <a:cubicBezTo>
                    <a:pt x="1725" y="1230"/>
                    <a:pt x="1898" y="1057"/>
                    <a:pt x="1898" y="844"/>
                  </a:cubicBezTo>
                  <a:cubicBezTo>
                    <a:pt x="1898" y="631"/>
                    <a:pt x="1725" y="458"/>
                    <a:pt x="1512" y="458"/>
                  </a:cubicBezTo>
                  <a:close/>
                  <a:moveTo>
                    <a:pt x="652" y="428"/>
                  </a:moveTo>
                  <a:cubicBezTo>
                    <a:pt x="840" y="797"/>
                    <a:pt x="840" y="797"/>
                    <a:pt x="840" y="797"/>
                  </a:cubicBezTo>
                  <a:cubicBezTo>
                    <a:pt x="769" y="797"/>
                    <a:pt x="769" y="797"/>
                    <a:pt x="769" y="797"/>
                  </a:cubicBezTo>
                  <a:cubicBezTo>
                    <a:pt x="755" y="684"/>
                    <a:pt x="692" y="586"/>
                    <a:pt x="602" y="525"/>
                  </a:cubicBezTo>
                  <a:lnTo>
                    <a:pt x="652" y="428"/>
                  </a:lnTo>
                  <a:close/>
                  <a:moveTo>
                    <a:pt x="679" y="798"/>
                  </a:moveTo>
                  <a:cubicBezTo>
                    <a:pt x="459" y="799"/>
                    <a:pt x="459" y="799"/>
                    <a:pt x="459" y="799"/>
                  </a:cubicBezTo>
                  <a:cubicBezTo>
                    <a:pt x="561" y="604"/>
                    <a:pt x="561" y="604"/>
                    <a:pt x="561" y="604"/>
                  </a:cubicBezTo>
                  <a:cubicBezTo>
                    <a:pt x="623" y="649"/>
                    <a:pt x="667" y="718"/>
                    <a:pt x="679" y="798"/>
                  </a:cubicBezTo>
                  <a:close/>
                  <a:moveTo>
                    <a:pt x="386" y="1142"/>
                  </a:moveTo>
                  <a:cubicBezTo>
                    <a:pt x="221" y="1141"/>
                    <a:pt x="88" y="1008"/>
                    <a:pt x="88" y="844"/>
                  </a:cubicBezTo>
                  <a:cubicBezTo>
                    <a:pt x="88" y="680"/>
                    <a:pt x="221" y="547"/>
                    <a:pt x="386" y="546"/>
                  </a:cubicBezTo>
                  <a:cubicBezTo>
                    <a:pt x="420" y="547"/>
                    <a:pt x="452" y="553"/>
                    <a:pt x="483" y="563"/>
                  </a:cubicBezTo>
                  <a:cubicBezTo>
                    <a:pt x="347" y="824"/>
                    <a:pt x="347" y="824"/>
                    <a:pt x="347" y="824"/>
                  </a:cubicBezTo>
                  <a:cubicBezTo>
                    <a:pt x="340" y="837"/>
                    <a:pt x="340" y="854"/>
                    <a:pt x="348" y="867"/>
                  </a:cubicBezTo>
                  <a:cubicBezTo>
                    <a:pt x="356" y="880"/>
                    <a:pt x="371" y="888"/>
                    <a:pt x="386" y="888"/>
                  </a:cubicBezTo>
                  <a:cubicBezTo>
                    <a:pt x="386" y="888"/>
                    <a:pt x="386" y="888"/>
                    <a:pt x="386" y="888"/>
                  </a:cubicBezTo>
                  <a:cubicBezTo>
                    <a:pt x="680" y="886"/>
                    <a:pt x="680" y="886"/>
                    <a:pt x="680" y="886"/>
                  </a:cubicBezTo>
                  <a:cubicBezTo>
                    <a:pt x="659" y="1030"/>
                    <a:pt x="536" y="1141"/>
                    <a:pt x="386" y="1142"/>
                  </a:cubicBezTo>
                  <a:close/>
                  <a:moveTo>
                    <a:pt x="921" y="762"/>
                  </a:moveTo>
                  <a:cubicBezTo>
                    <a:pt x="720" y="366"/>
                    <a:pt x="720" y="366"/>
                    <a:pt x="720" y="366"/>
                  </a:cubicBezTo>
                  <a:cubicBezTo>
                    <a:pt x="1263" y="366"/>
                    <a:pt x="1263" y="366"/>
                    <a:pt x="1263" y="366"/>
                  </a:cubicBezTo>
                  <a:lnTo>
                    <a:pt x="921" y="762"/>
                  </a:lnTo>
                  <a:close/>
                  <a:moveTo>
                    <a:pt x="1512" y="1142"/>
                  </a:moveTo>
                  <a:cubicBezTo>
                    <a:pt x="1348" y="1141"/>
                    <a:pt x="1215" y="1008"/>
                    <a:pt x="1214" y="844"/>
                  </a:cubicBezTo>
                  <a:cubicBezTo>
                    <a:pt x="1215" y="725"/>
                    <a:pt x="1284" y="623"/>
                    <a:pt x="1385" y="575"/>
                  </a:cubicBezTo>
                  <a:cubicBezTo>
                    <a:pt x="1470" y="857"/>
                    <a:pt x="1470" y="857"/>
                    <a:pt x="1470" y="857"/>
                  </a:cubicBezTo>
                  <a:cubicBezTo>
                    <a:pt x="1476" y="876"/>
                    <a:pt x="1493" y="888"/>
                    <a:pt x="1512" y="888"/>
                  </a:cubicBezTo>
                  <a:cubicBezTo>
                    <a:pt x="1516" y="888"/>
                    <a:pt x="1521" y="888"/>
                    <a:pt x="1525" y="886"/>
                  </a:cubicBezTo>
                  <a:cubicBezTo>
                    <a:pt x="1548" y="879"/>
                    <a:pt x="1561" y="855"/>
                    <a:pt x="1554" y="831"/>
                  </a:cubicBezTo>
                  <a:cubicBezTo>
                    <a:pt x="1554" y="831"/>
                    <a:pt x="1554" y="831"/>
                    <a:pt x="1554" y="831"/>
                  </a:cubicBezTo>
                  <a:cubicBezTo>
                    <a:pt x="1469" y="550"/>
                    <a:pt x="1469" y="550"/>
                    <a:pt x="1469" y="550"/>
                  </a:cubicBezTo>
                  <a:cubicBezTo>
                    <a:pt x="1483" y="548"/>
                    <a:pt x="1497" y="547"/>
                    <a:pt x="1512" y="546"/>
                  </a:cubicBezTo>
                  <a:cubicBezTo>
                    <a:pt x="1676" y="547"/>
                    <a:pt x="1809" y="680"/>
                    <a:pt x="1810" y="844"/>
                  </a:cubicBezTo>
                  <a:cubicBezTo>
                    <a:pt x="1809" y="1008"/>
                    <a:pt x="1676" y="1141"/>
                    <a:pt x="1512" y="1142"/>
                  </a:cubicBezTo>
                  <a:close/>
                </a:path>
              </a:pathLst>
            </a:custGeom>
            <a:solidFill>
              <a:srgbClr val="FF8C00"/>
            </a:solidFill>
            <a:ln>
              <a:noFill/>
            </a:ln>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10" name="Freeform 590">
              <a:extLst>
                <a:ext uri="{FF2B5EF4-FFF2-40B4-BE49-F238E27FC236}">
                  <a16:creationId xmlns:a16="http://schemas.microsoft.com/office/drawing/2014/main" id="{E01C85CF-A804-421F-832E-5A3CD239C4D6}"/>
                </a:ext>
              </a:extLst>
            </p:cNvPr>
            <p:cNvSpPr>
              <a:spLocks noEditPoints="1"/>
            </p:cNvSpPr>
            <p:nvPr/>
          </p:nvSpPr>
          <p:spPr bwMode="auto">
            <a:xfrm>
              <a:off x="7346081" y="6646631"/>
              <a:ext cx="461492" cy="299403"/>
            </a:xfrm>
            <a:custGeom>
              <a:avLst/>
              <a:gdLst>
                <a:gd name="T0" fmla="*/ 1443 w 1898"/>
                <a:gd name="T1" fmla="*/ 464 h 1230"/>
                <a:gd name="T2" fmla="*/ 1359 w 1898"/>
                <a:gd name="T3" fmla="*/ 81 h 1230"/>
                <a:gd name="T4" fmla="*/ 1177 w 1898"/>
                <a:gd name="T5" fmla="*/ 47 h 1230"/>
                <a:gd name="T6" fmla="*/ 1062 w 1898"/>
                <a:gd name="T7" fmla="*/ 17 h 1230"/>
                <a:gd name="T8" fmla="*/ 1171 w 1898"/>
                <a:gd name="T9" fmla="*/ 135 h 1230"/>
                <a:gd name="T10" fmla="*/ 1280 w 1898"/>
                <a:gd name="T11" fmla="*/ 135 h 1230"/>
                <a:gd name="T12" fmla="*/ 675 w 1898"/>
                <a:gd name="T13" fmla="*/ 278 h 1230"/>
                <a:gd name="T14" fmla="*/ 655 w 1898"/>
                <a:gd name="T15" fmla="*/ 200 h 1230"/>
                <a:gd name="T16" fmla="*/ 717 w 1898"/>
                <a:gd name="T17" fmla="*/ 135 h 1230"/>
                <a:gd name="T18" fmla="*/ 652 w 1898"/>
                <a:gd name="T19" fmla="*/ 70 h 1230"/>
                <a:gd name="T20" fmla="*/ 445 w 1898"/>
                <a:gd name="T21" fmla="*/ 71 h 1230"/>
                <a:gd name="T22" fmla="*/ 446 w 1898"/>
                <a:gd name="T23" fmla="*/ 215 h 1230"/>
                <a:gd name="T24" fmla="*/ 454 w 1898"/>
                <a:gd name="T25" fmla="*/ 216 h 1230"/>
                <a:gd name="T26" fmla="*/ 458 w 1898"/>
                <a:gd name="T27" fmla="*/ 216 h 1230"/>
                <a:gd name="T28" fmla="*/ 603 w 1898"/>
                <a:gd name="T29" fmla="*/ 331 h 1230"/>
                <a:gd name="T30" fmla="*/ 386 w 1898"/>
                <a:gd name="T31" fmla="*/ 458 h 1230"/>
                <a:gd name="T32" fmla="*/ 386 w 1898"/>
                <a:gd name="T33" fmla="*/ 1230 h 1230"/>
                <a:gd name="T34" fmla="*/ 911 w 1898"/>
                <a:gd name="T35" fmla="*/ 885 h 1230"/>
                <a:gd name="T36" fmla="*/ 911 w 1898"/>
                <a:gd name="T37" fmla="*/ 885 h 1230"/>
                <a:gd name="T38" fmla="*/ 921 w 1898"/>
                <a:gd name="T39" fmla="*/ 883 h 1230"/>
                <a:gd name="T40" fmla="*/ 931 w 1898"/>
                <a:gd name="T41" fmla="*/ 880 h 1230"/>
                <a:gd name="T42" fmla="*/ 935 w 1898"/>
                <a:gd name="T43" fmla="*/ 877 h 1230"/>
                <a:gd name="T44" fmla="*/ 943 w 1898"/>
                <a:gd name="T45" fmla="*/ 870 h 1230"/>
                <a:gd name="T46" fmla="*/ 945 w 1898"/>
                <a:gd name="T47" fmla="*/ 869 h 1230"/>
                <a:gd name="T48" fmla="*/ 1341 w 1898"/>
                <a:gd name="T49" fmla="*/ 411 h 1230"/>
                <a:gd name="T50" fmla="*/ 1358 w 1898"/>
                <a:gd name="T51" fmla="*/ 486 h 1230"/>
                <a:gd name="T52" fmla="*/ 1126 w 1898"/>
                <a:gd name="T53" fmla="*/ 844 h 1230"/>
                <a:gd name="T54" fmla="*/ 1898 w 1898"/>
                <a:gd name="T55" fmla="*/ 844 h 1230"/>
                <a:gd name="T56" fmla="*/ 652 w 1898"/>
                <a:gd name="T57" fmla="*/ 428 h 1230"/>
                <a:gd name="T58" fmla="*/ 769 w 1898"/>
                <a:gd name="T59" fmla="*/ 797 h 1230"/>
                <a:gd name="T60" fmla="*/ 652 w 1898"/>
                <a:gd name="T61" fmla="*/ 428 h 1230"/>
                <a:gd name="T62" fmla="*/ 459 w 1898"/>
                <a:gd name="T63" fmla="*/ 799 h 1230"/>
                <a:gd name="T64" fmla="*/ 679 w 1898"/>
                <a:gd name="T65" fmla="*/ 798 h 1230"/>
                <a:gd name="T66" fmla="*/ 88 w 1898"/>
                <a:gd name="T67" fmla="*/ 844 h 1230"/>
                <a:gd name="T68" fmla="*/ 483 w 1898"/>
                <a:gd name="T69" fmla="*/ 563 h 1230"/>
                <a:gd name="T70" fmla="*/ 348 w 1898"/>
                <a:gd name="T71" fmla="*/ 867 h 1230"/>
                <a:gd name="T72" fmla="*/ 386 w 1898"/>
                <a:gd name="T73" fmla="*/ 888 h 1230"/>
                <a:gd name="T74" fmla="*/ 386 w 1898"/>
                <a:gd name="T75" fmla="*/ 1142 h 1230"/>
                <a:gd name="T76" fmla="*/ 720 w 1898"/>
                <a:gd name="T77" fmla="*/ 366 h 1230"/>
                <a:gd name="T78" fmla="*/ 921 w 1898"/>
                <a:gd name="T79" fmla="*/ 762 h 1230"/>
                <a:gd name="T80" fmla="*/ 1214 w 1898"/>
                <a:gd name="T81" fmla="*/ 844 h 1230"/>
                <a:gd name="T82" fmla="*/ 1470 w 1898"/>
                <a:gd name="T83" fmla="*/ 857 h 1230"/>
                <a:gd name="T84" fmla="*/ 1525 w 1898"/>
                <a:gd name="T85" fmla="*/ 886 h 1230"/>
                <a:gd name="T86" fmla="*/ 1554 w 1898"/>
                <a:gd name="T87" fmla="*/ 831 h 1230"/>
                <a:gd name="T88" fmla="*/ 1512 w 1898"/>
                <a:gd name="T89" fmla="*/ 546 h 1230"/>
                <a:gd name="T90" fmla="*/ 1512 w 1898"/>
                <a:gd name="T91" fmla="*/ 1142 h 1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98" h="1230">
                  <a:moveTo>
                    <a:pt x="1512" y="458"/>
                  </a:moveTo>
                  <a:cubicBezTo>
                    <a:pt x="1489" y="458"/>
                    <a:pt x="1466" y="460"/>
                    <a:pt x="1443" y="464"/>
                  </a:cubicBezTo>
                  <a:cubicBezTo>
                    <a:pt x="1443" y="462"/>
                    <a:pt x="1443" y="462"/>
                    <a:pt x="1443" y="462"/>
                  </a:cubicBezTo>
                  <a:cubicBezTo>
                    <a:pt x="1359" y="81"/>
                    <a:pt x="1359" y="81"/>
                    <a:pt x="1359" y="81"/>
                  </a:cubicBezTo>
                  <a:cubicBezTo>
                    <a:pt x="1354" y="61"/>
                    <a:pt x="1336" y="47"/>
                    <a:pt x="1315" y="47"/>
                  </a:cubicBezTo>
                  <a:cubicBezTo>
                    <a:pt x="1177" y="47"/>
                    <a:pt x="1177" y="47"/>
                    <a:pt x="1177" y="47"/>
                  </a:cubicBezTo>
                  <a:cubicBezTo>
                    <a:pt x="1171" y="46"/>
                    <a:pt x="1147" y="41"/>
                    <a:pt x="1124" y="17"/>
                  </a:cubicBezTo>
                  <a:cubicBezTo>
                    <a:pt x="1107" y="0"/>
                    <a:pt x="1079" y="0"/>
                    <a:pt x="1062" y="17"/>
                  </a:cubicBezTo>
                  <a:cubicBezTo>
                    <a:pt x="1045" y="35"/>
                    <a:pt x="1045" y="63"/>
                    <a:pt x="1062" y="80"/>
                  </a:cubicBezTo>
                  <a:cubicBezTo>
                    <a:pt x="1112" y="130"/>
                    <a:pt x="1165" y="134"/>
                    <a:pt x="1171" y="135"/>
                  </a:cubicBezTo>
                  <a:cubicBezTo>
                    <a:pt x="1174" y="135"/>
                    <a:pt x="1174" y="135"/>
                    <a:pt x="1174" y="135"/>
                  </a:cubicBezTo>
                  <a:cubicBezTo>
                    <a:pt x="1280" y="135"/>
                    <a:pt x="1280" y="135"/>
                    <a:pt x="1280" y="135"/>
                  </a:cubicBezTo>
                  <a:cubicBezTo>
                    <a:pt x="1312" y="278"/>
                    <a:pt x="1312" y="278"/>
                    <a:pt x="1312" y="278"/>
                  </a:cubicBezTo>
                  <a:cubicBezTo>
                    <a:pt x="675" y="278"/>
                    <a:pt x="675" y="278"/>
                    <a:pt x="675" y="278"/>
                  </a:cubicBezTo>
                  <a:cubicBezTo>
                    <a:pt x="636" y="202"/>
                    <a:pt x="636" y="202"/>
                    <a:pt x="636" y="202"/>
                  </a:cubicBezTo>
                  <a:cubicBezTo>
                    <a:pt x="655" y="200"/>
                    <a:pt x="655" y="200"/>
                    <a:pt x="655" y="200"/>
                  </a:cubicBezTo>
                  <a:cubicBezTo>
                    <a:pt x="656" y="200"/>
                    <a:pt x="657" y="200"/>
                    <a:pt x="658" y="199"/>
                  </a:cubicBezTo>
                  <a:cubicBezTo>
                    <a:pt x="691" y="196"/>
                    <a:pt x="717" y="169"/>
                    <a:pt x="717" y="135"/>
                  </a:cubicBezTo>
                  <a:cubicBezTo>
                    <a:pt x="717" y="102"/>
                    <a:pt x="692" y="75"/>
                    <a:pt x="660" y="71"/>
                  </a:cubicBezTo>
                  <a:cubicBezTo>
                    <a:pt x="658" y="70"/>
                    <a:pt x="655" y="70"/>
                    <a:pt x="652" y="70"/>
                  </a:cubicBezTo>
                  <a:cubicBezTo>
                    <a:pt x="454" y="70"/>
                    <a:pt x="454" y="70"/>
                    <a:pt x="454" y="70"/>
                  </a:cubicBezTo>
                  <a:cubicBezTo>
                    <a:pt x="451" y="70"/>
                    <a:pt x="448" y="70"/>
                    <a:pt x="445" y="71"/>
                  </a:cubicBezTo>
                  <a:cubicBezTo>
                    <a:pt x="409" y="75"/>
                    <a:pt x="381" y="106"/>
                    <a:pt x="381" y="143"/>
                  </a:cubicBezTo>
                  <a:cubicBezTo>
                    <a:pt x="381" y="181"/>
                    <a:pt x="409" y="211"/>
                    <a:pt x="446" y="215"/>
                  </a:cubicBezTo>
                  <a:cubicBezTo>
                    <a:pt x="448" y="216"/>
                    <a:pt x="451" y="216"/>
                    <a:pt x="453" y="216"/>
                  </a:cubicBezTo>
                  <a:cubicBezTo>
                    <a:pt x="454" y="216"/>
                    <a:pt x="454" y="216"/>
                    <a:pt x="454" y="216"/>
                  </a:cubicBezTo>
                  <a:cubicBezTo>
                    <a:pt x="454" y="216"/>
                    <a:pt x="454" y="216"/>
                    <a:pt x="454" y="216"/>
                  </a:cubicBezTo>
                  <a:cubicBezTo>
                    <a:pt x="455" y="216"/>
                    <a:pt x="457" y="216"/>
                    <a:pt x="458" y="216"/>
                  </a:cubicBezTo>
                  <a:cubicBezTo>
                    <a:pt x="541" y="209"/>
                    <a:pt x="541" y="209"/>
                    <a:pt x="541" y="209"/>
                  </a:cubicBezTo>
                  <a:cubicBezTo>
                    <a:pt x="603" y="331"/>
                    <a:pt x="603" y="331"/>
                    <a:pt x="603" y="331"/>
                  </a:cubicBezTo>
                  <a:cubicBezTo>
                    <a:pt x="524" y="484"/>
                    <a:pt x="524" y="484"/>
                    <a:pt x="524" y="484"/>
                  </a:cubicBezTo>
                  <a:cubicBezTo>
                    <a:pt x="481" y="467"/>
                    <a:pt x="434" y="458"/>
                    <a:pt x="386" y="458"/>
                  </a:cubicBezTo>
                  <a:cubicBezTo>
                    <a:pt x="173" y="458"/>
                    <a:pt x="0" y="631"/>
                    <a:pt x="0" y="844"/>
                  </a:cubicBezTo>
                  <a:cubicBezTo>
                    <a:pt x="0" y="1057"/>
                    <a:pt x="173" y="1230"/>
                    <a:pt x="386" y="1230"/>
                  </a:cubicBezTo>
                  <a:cubicBezTo>
                    <a:pt x="585" y="1230"/>
                    <a:pt x="749" y="1079"/>
                    <a:pt x="769" y="885"/>
                  </a:cubicBezTo>
                  <a:cubicBezTo>
                    <a:pt x="911" y="885"/>
                    <a:pt x="911" y="885"/>
                    <a:pt x="911" y="885"/>
                  </a:cubicBezTo>
                  <a:cubicBezTo>
                    <a:pt x="911" y="885"/>
                    <a:pt x="911" y="885"/>
                    <a:pt x="911" y="885"/>
                  </a:cubicBezTo>
                  <a:cubicBezTo>
                    <a:pt x="911" y="885"/>
                    <a:pt x="911" y="885"/>
                    <a:pt x="911" y="885"/>
                  </a:cubicBezTo>
                  <a:cubicBezTo>
                    <a:pt x="912" y="885"/>
                    <a:pt x="912" y="885"/>
                    <a:pt x="912" y="885"/>
                  </a:cubicBezTo>
                  <a:cubicBezTo>
                    <a:pt x="915" y="884"/>
                    <a:pt x="918" y="884"/>
                    <a:pt x="921" y="883"/>
                  </a:cubicBezTo>
                  <a:cubicBezTo>
                    <a:pt x="922" y="883"/>
                    <a:pt x="923" y="883"/>
                    <a:pt x="924" y="883"/>
                  </a:cubicBezTo>
                  <a:cubicBezTo>
                    <a:pt x="926" y="882"/>
                    <a:pt x="928" y="881"/>
                    <a:pt x="931" y="880"/>
                  </a:cubicBezTo>
                  <a:cubicBezTo>
                    <a:pt x="931" y="880"/>
                    <a:pt x="931" y="880"/>
                    <a:pt x="931" y="880"/>
                  </a:cubicBezTo>
                  <a:cubicBezTo>
                    <a:pt x="933" y="879"/>
                    <a:pt x="934" y="878"/>
                    <a:pt x="935" y="877"/>
                  </a:cubicBezTo>
                  <a:cubicBezTo>
                    <a:pt x="936" y="877"/>
                    <a:pt x="937" y="876"/>
                    <a:pt x="938" y="875"/>
                  </a:cubicBezTo>
                  <a:cubicBezTo>
                    <a:pt x="940" y="874"/>
                    <a:pt x="942" y="872"/>
                    <a:pt x="943" y="870"/>
                  </a:cubicBezTo>
                  <a:cubicBezTo>
                    <a:pt x="944" y="870"/>
                    <a:pt x="944" y="870"/>
                    <a:pt x="945" y="869"/>
                  </a:cubicBezTo>
                  <a:cubicBezTo>
                    <a:pt x="945" y="869"/>
                    <a:pt x="945" y="869"/>
                    <a:pt x="945" y="869"/>
                  </a:cubicBezTo>
                  <a:cubicBezTo>
                    <a:pt x="945" y="869"/>
                    <a:pt x="945" y="869"/>
                    <a:pt x="945" y="869"/>
                  </a:cubicBezTo>
                  <a:cubicBezTo>
                    <a:pt x="1341" y="411"/>
                    <a:pt x="1341" y="411"/>
                    <a:pt x="1341" y="411"/>
                  </a:cubicBezTo>
                  <a:cubicBezTo>
                    <a:pt x="1357" y="483"/>
                    <a:pt x="1357" y="483"/>
                    <a:pt x="1357" y="483"/>
                  </a:cubicBezTo>
                  <a:cubicBezTo>
                    <a:pt x="1358" y="486"/>
                    <a:pt x="1358" y="486"/>
                    <a:pt x="1358" y="486"/>
                  </a:cubicBezTo>
                  <a:cubicBezTo>
                    <a:pt x="1359" y="490"/>
                    <a:pt x="1359" y="490"/>
                    <a:pt x="1359" y="490"/>
                  </a:cubicBezTo>
                  <a:cubicBezTo>
                    <a:pt x="1222" y="549"/>
                    <a:pt x="1126" y="685"/>
                    <a:pt x="1126" y="844"/>
                  </a:cubicBezTo>
                  <a:cubicBezTo>
                    <a:pt x="1126" y="1057"/>
                    <a:pt x="1299" y="1230"/>
                    <a:pt x="1512" y="1230"/>
                  </a:cubicBezTo>
                  <a:cubicBezTo>
                    <a:pt x="1725" y="1230"/>
                    <a:pt x="1898" y="1057"/>
                    <a:pt x="1898" y="844"/>
                  </a:cubicBezTo>
                  <a:cubicBezTo>
                    <a:pt x="1898" y="631"/>
                    <a:pt x="1725" y="458"/>
                    <a:pt x="1512" y="458"/>
                  </a:cubicBezTo>
                  <a:close/>
                  <a:moveTo>
                    <a:pt x="652" y="428"/>
                  </a:moveTo>
                  <a:cubicBezTo>
                    <a:pt x="840" y="797"/>
                    <a:pt x="840" y="797"/>
                    <a:pt x="840" y="797"/>
                  </a:cubicBezTo>
                  <a:cubicBezTo>
                    <a:pt x="769" y="797"/>
                    <a:pt x="769" y="797"/>
                    <a:pt x="769" y="797"/>
                  </a:cubicBezTo>
                  <a:cubicBezTo>
                    <a:pt x="755" y="684"/>
                    <a:pt x="692" y="586"/>
                    <a:pt x="602" y="525"/>
                  </a:cubicBezTo>
                  <a:lnTo>
                    <a:pt x="652" y="428"/>
                  </a:lnTo>
                  <a:close/>
                  <a:moveTo>
                    <a:pt x="679" y="798"/>
                  </a:moveTo>
                  <a:cubicBezTo>
                    <a:pt x="459" y="799"/>
                    <a:pt x="459" y="799"/>
                    <a:pt x="459" y="799"/>
                  </a:cubicBezTo>
                  <a:cubicBezTo>
                    <a:pt x="561" y="604"/>
                    <a:pt x="561" y="604"/>
                    <a:pt x="561" y="604"/>
                  </a:cubicBezTo>
                  <a:cubicBezTo>
                    <a:pt x="623" y="649"/>
                    <a:pt x="667" y="718"/>
                    <a:pt x="679" y="798"/>
                  </a:cubicBezTo>
                  <a:close/>
                  <a:moveTo>
                    <a:pt x="386" y="1142"/>
                  </a:moveTo>
                  <a:cubicBezTo>
                    <a:pt x="221" y="1141"/>
                    <a:pt x="88" y="1008"/>
                    <a:pt x="88" y="844"/>
                  </a:cubicBezTo>
                  <a:cubicBezTo>
                    <a:pt x="88" y="680"/>
                    <a:pt x="221" y="547"/>
                    <a:pt x="386" y="546"/>
                  </a:cubicBezTo>
                  <a:cubicBezTo>
                    <a:pt x="420" y="547"/>
                    <a:pt x="452" y="553"/>
                    <a:pt x="483" y="563"/>
                  </a:cubicBezTo>
                  <a:cubicBezTo>
                    <a:pt x="347" y="824"/>
                    <a:pt x="347" y="824"/>
                    <a:pt x="347" y="824"/>
                  </a:cubicBezTo>
                  <a:cubicBezTo>
                    <a:pt x="340" y="837"/>
                    <a:pt x="340" y="854"/>
                    <a:pt x="348" y="867"/>
                  </a:cubicBezTo>
                  <a:cubicBezTo>
                    <a:pt x="356" y="880"/>
                    <a:pt x="371" y="888"/>
                    <a:pt x="386" y="888"/>
                  </a:cubicBezTo>
                  <a:cubicBezTo>
                    <a:pt x="386" y="888"/>
                    <a:pt x="386" y="888"/>
                    <a:pt x="386" y="888"/>
                  </a:cubicBezTo>
                  <a:cubicBezTo>
                    <a:pt x="680" y="886"/>
                    <a:pt x="680" y="886"/>
                    <a:pt x="680" y="886"/>
                  </a:cubicBezTo>
                  <a:cubicBezTo>
                    <a:pt x="659" y="1030"/>
                    <a:pt x="536" y="1141"/>
                    <a:pt x="386" y="1142"/>
                  </a:cubicBezTo>
                  <a:close/>
                  <a:moveTo>
                    <a:pt x="921" y="762"/>
                  </a:moveTo>
                  <a:cubicBezTo>
                    <a:pt x="720" y="366"/>
                    <a:pt x="720" y="366"/>
                    <a:pt x="720" y="366"/>
                  </a:cubicBezTo>
                  <a:cubicBezTo>
                    <a:pt x="1263" y="366"/>
                    <a:pt x="1263" y="366"/>
                    <a:pt x="1263" y="366"/>
                  </a:cubicBezTo>
                  <a:lnTo>
                    <a:pt x="921" y="762"/>
                  </a:lnTo>
                  <a:close/>
                  <a:moveTo>
                    <a:pt x="1512" y="1142"/>
                  </a:moveTo>
                  <a:cubicBezTo>
                    <a:pt x="1348" y="1141"/>
                    <a:pt x="1215" y="1008"/>
                    <a:pt x="1214" y="844"/>
                  </a:cubicBezTo>
                  <a:cubicBezTo>
                    <a:pt x="1215" y="725"/>
                    <a:pt x="1284" y="623"/>
                    <a:pt x="1385" y="575"/>
                  </a:cubicBezTo>
                  <a:cubicBezTo>
                    <a:pt x="1470" y="857"/>
                    <a:pt x="1470" y="857"/>
                    <a:pt x="1470" y="857"/>
                  </a:cubicBezTo>
                  <a:cubicBezTo>
                    <a:pt x="1476" y="876"/>
                    <a:pt x="1493" y="888"/>
                    <a:pt x="1512" y="888"/>
                  </a:cubicBezTo>
                  <a:cubicBezTo>
                    <a:pt x="1516" y="888"/>
                    <a:pt x="1521" y="888"/>
                    <a:pt x="1525" y="886"/>
                  </a:cubicBezTo>
                  <a:cubicBezTo>
                    <a:pt x="1548" y="879"/>
                    <a:pt x="1561" y="855"/>
                    <a:pt x="1554" y="831"/>
                  </a:cubicBezTo>
                  <a:cubicBezTo>
                    <a:pt x="1554" y="831"/>
                    <a:pt x="1554" y="831"/>
                    <a:pt x="1554" y="831"/>
                  </a:cubicBezTo>
                  <a:cubicBezTo>
                    <a:pt x="1469" y="550"/>
                    <a:pt x="1469" y="550"/>
                    <a:pt x="1469" y="550"/>
                  </a:cubicBezTo>
                  <a:cubicBezTo>
                    <a:pt x="1483" y="548"/>
                    <a:pt x="1497" y="547"/>
                    <a:pt x="1512" y="546"/>
                  </a:cubicBezTo>
                  <a:cubicBezTo>
                    <a:pt x="1676" y="547"/>
                    <a:pt x="1809" y="680"/>
                    <a:pt x="1810" y="844"/>
                  </a:cubicBezTo>
                  <a:cubicBezTo>
                    <a:pt x="1809" y="1008"/>
                    <a:pt x="1676" y="1141"/>
                    <a:pt x="1512" y="1142"/>
                  </a:cubicBez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grpSp>
      <p:grpSp>
        <p:nvGrpSpPr>
          <p:cNvPr id="4" name="Group 2">
            <a:extLst>
              <a:ext uri="{FF2B5EF4-FFF2-40B4-BE49-F238E27FC236}">
                <a16:creationId xmlns:a16="http://schemas.microsoft.com/office/drawing/2014/main" id="{B3F17277-7F0F-46F1-88B1-02943D6A0CD3}"/>
              </a:ext>
            </a:extLst>
          </p:cNvPr>
          <p:cNvGrpSpPr/>
          <p:nvPr/>
        </p:nvGrpSpPr>
        <p:grpSpPr>
          <a:xfrm>
            <a:off x="-2044" y="6577586"/>
            <a:ext cx="12194043" cy="289489"/>
            <a:chOff x="2577137" y="4571778"/>
            <a:chExt cx="9101124" cy="1390560"/>
          </a:xfrm>
        </p:grpSpPr>
        <p:sp>
          <p:nvSpPr>
            <p:cNvPr id="5" name="TextBox 4">
              <a:extLst>
                <a:ext uri="{FF2B5EF4-FFF2-40B4-BE49-F238E27FC236}">
                  <a16:creationId xmlns:a16="http://schemas.microsoft.com/office/drawing/2014/main" id="{9FF78B62-D2C4-4686-A0AE-C19AA9EAF494}"/>
                </a:ext>
              </a:extLst>
            </p:cNvPr>
            <p:cNvSpPr txBox="1"/>
            <p:nvPr/>
          </p:nvSpPr>
          <p:spPr>
            <a:xfrm>
              <a:off x="2577137" y="4571778"/>
              <a:ext cx="3034890" cy="1390458"/>
            </a:xfrm>
            <a:prstGeom prst="rect">
              <a:avLst/>
            </a:prstGeom>
            <a:solidFill>
              <a:srgbClr val="01406F"/>
            </a:solidFill>
          </p:spPr>
          <p:txBody>
            <a:bodyPr wrap="square" lIns="457200" tIns="137160" rIns="365760" rtlCol="0">
              <a:noAutofit/>
            </a:bodyPr>
            <a:lstStyle/>
            <a:p>
              <a:pPr marL="0" marR="0" lvl="0" indent="0" defTabSz="914400" eaLnBrk="1" fontAlgn="auto" latinLnBrk="0" hangingPunct="1">
                <a:lnSpc>
                  <a:spcPts val="3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Light"/>
                </a:rPr>
                <a:t> </a:t>
              </a:r>
            </a:p>
          </p:txBody>
        </p:sp>
        <p:sp>
          <p:nvSpPr>
            <p:cNvPr id="6" name="TextBox 6">
              <a:extLst>
                <a:ext uri="{FF2B5EF4-FFF2-40B4-BE49-F238E27FC236}">
                  <a16:creationId xmlns:a16="http://schemas.microsoft.com/office/drawing/2014/main" id="{A7940A41-F8E0-4FB8-BE82-EC3887D17478}"/>
                </a:ext>
              </a:extLst>
            </p:cNvPr>
            <p:cNvSpPr txBox="1"/>
            <p:nvPr/>
          </p:nvSpPr>
          <p:spPr>
            <a:xfrm>
              <a:off x="5612027" y="4572324"/>
              <a:ext cx="6066234" cy="1390014"/>
            </a:xfrm>
            <a:prstGeom prst="rect">
              <a:avLst/>
            </a:prstGeom>
            <a:solidFill>
              <a:srgbClr val="B83C3F"/>
            </a:solidFill>
          </p:spPr>
          <p:txBody>
            <a:bodyPr wrap="square" lIns="457200" tIns="137160" rIns="640080" rtlCol="0">
              <a:noAutofit/>
            </a:bodyPr>
            <a:lstStyle/>
            <a:p>
              <a:pPr marL="0" marR="0" lvl="0" indent="0" defTabSz="913949" eaLnBrk="1" fontAlgn="auto" latinLnBrk="0" hangingPunct="1">
                <a:lnSpc>
                  <a:spcPts val="2941"/>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Light"/>
              </a:endParaRPr>
            </a:p>
          </p:txBody>
        </p:sp>
      </p:grpSp>
      <p:pic>
        <p:nvPicPr>
          <p:cNvPr id="10" name="Picture 9" descr="A close up of a sign&#10;&#10;Description generated with high confidence">
            <a:extLst>
              <a:ext uri="{FF2B5EF4-FFF2-40B4-BE49-F238E27FC236}">
                <a16:creationId xmlns:a16="http://schemas.microsoft.com/office/drawing/2014/main" id="{D201CFD3-03AC-408C-BB52-D1DF2D105F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569" y="174397"/>
            <a:ext cx="1490049" cy="527970"/>
          </a:xfrm>
          <a:prstGeom prst="rect">
            <a:avLst/>
          </a:prstGeom>
        </p:spPr>
      </p:pic>
      <p:sp>
        <p:nvSpPr>
          <p:cNvPr id="130" name="Freeform 262">
            <a:extLst>
              <a:ext uri="{FF2B5EF4-FFF2-40B4-BE49-F238E27FC236}">
                <a16:creationId xmlns:a16="http://schemas.microsoft.com/office/drawing/2014/main" id="{58C2E647-B19B-411C-B10A-DF0908EC4847}"/>
              </a:ext>
            </a:extLst>
          </p:cNvPr>
          <p:cNvSpPr>
            <a:spLocks/>
          </p:cNvSpPr>
          <p:nvPr/>
        </p:nvSpPr>
        <p:spPr bwMode="auto">
          <a:xfrm>
            <a:off x="7457272" y="5196103"/>
            <a:ext cx="4734728" cy="1388729"/>
          </a:xfrm>
          <a:custGeom>
            <a:avLst/>
            <a:gdLst>
              <a:gd name="T0" fmla="*/ 0 w 1014"/>
              <a:gd name="T1" fmla="*/ 296 h 296"/>
              <a:gd name="T2" fmla="*/ 0 w 1014"/>
              <a:gd name="T3" fmla="*/ 296 h 296"/>
              <a:gd name="T4" fmla="*/ 1014 w 1014"/>
              <a:gd name="T5" fmla="*/ 296 h 296"/>
              <a:gd name="T6" fmla="*/ 1014 w 1014"/>
              <a:gd name="T7" fmla="*/ 238 h 296"/>
              <a:gd name="T8" fmla="*/ 0 w 1014"/>
              <a:gd name="T9" fmla="*/ 296 h 296"/>
            </a:gdLst>
            <a:ahLst/>
            <a:cxnLst>
              <a:cxn ang="0">
                <a:pos x="T0" y="T1"/>
              </a:cxn>
              <a:cxn ang="0">
                <a:pos x="T2" y="T3"/>
              </a:cxn>
              <a:cxn ang="0">
                <a:pos x="T4" y="T5"/>
              </a:cxn>
              <a:cxn ang="0">
                <a:pos x="T6" y="T7"/>
              </a:cxn>
              <a:cxn ang="0">
                <a:pos x="T8" y="T9"/>
              </a:cxn>
            </a:cxnLst>
            <a:rect l="0" t="0" r="r" b="b"/>
            <a:pathLst>
              <a:path w="1014" h="296">
                <a:moveTo>
                  <a:pt x="0" y="296"/>
                </a:moveTo>
                <a:cubicBezTo>
                  <a:pt x="0" y="296"/>
                  <a:pt x="0" y="296"/>
                  <a:pt x="0" y="296"/>
                </a:cubicBezTo>
                <a:cubicBezTo>
                  <a:pt x="1014" y="296"/>
                  <a:pt x="1014" y="296"/>
                  <a:pt x="1014" y="296"/>
                </a:cubicBezTo>
                <a:cubicBezTo>
                  <a:pt x="1014" y="238"/>
                  <a:pt x="1014" y="238"/>
                  <a:pt x="1014" y="238"/>
                </a:cubicBezTo>
                <a:cubicBezTo>
                  <a:pt x="714" y="0"/>
                  <a:pt x="277" y="19"/>
                  <a:pt x="0" y="296"/>
                </a:cubicBezTo>
                <a:close/>
              </a:path>
            </a:pathLst>
          </a:custGeom>
          <a:solidFill>
            <a:srgbClr val="7FBA00"/>
          </a:solidFill>
          <a:ln>
            <a:noFill/>
          </a:ln>
          <a:extLst/>
        </p:spPr>
        <p:txBody>
          <a:bodyPr vert="horz" wrap="square" lIns="89642" tIns="44821" rIns="89642" bIns="44821" numCol="1" anchor="t" anchorCtr="0" compatLnSpc="1">
            <a:prstTxWarp prst="textNoShape">
              <a:avLst/>
            </a:prstTxWarp>
          </a:bodyPr>
          <a:lstStyle/>
          <a:p>
            <a:pPr marL="0" marR="0" lvl="0" indent="0" defTabSz="9139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31" name="Freeform 29">
            <a:extLst>
              <a:ext uri="{FF2B5EF4-FFF2-40B4-BE49-F238E27FC236}">
                <a16:creationId xmlns:a16="http://schemas.microsoft.com/office/drawing/2014/main" id="{443FF588-8345-428B-B78A-5CA9B71CACD8}"/>
              </a:ext>
            </a:extLst>
          </p:cNvPr>
          <p:cNvSpPr>
            <a:spLocks/>
          </p:cNvSpPr>
          <p:nvPr/>
        </p:nvSpPr>
        <p:spPr bwMode="auto">
          <a:xfrm>
            <a:off x="5382650" y="5843559"/>
            <a:ext cx="5459181" cy="735611"/>
          </a:xfrm>
          <a:custGeom>
            <a:avLst/>
            <a:gdLst>
              <a:gd name="T0" fmla="*/ 344 w 556"/>
              <a:gd name="T1" fmla="*/ 21 h 130"/>
              <a:gd name="T2" fmla="*/ 344 w 556"/>
              <a:gd name="T3" fmla="*/ 21 h 130"/>
              <a:gd name="T4" fmla="*/ 0 w 556"/>
              <a:gd name="T5" fmla="*/ 130 h 130"/>
              <a:gd name="T6" fmla="*/ 197 w 556"/>
              <a:gd name="T7" fmla="*/ 130 h 130"/>
              <a:gd name="T8" fmla="*/ 556 w 556"/>
              <a:gd name="T9" fmla="*/ 130 h 130"/>
              <a:gd name="T10" fmla="*/ 344 w 556"/>
              <a:gd name="T11" fmla="*/ 21 h 130"/>
            </a:gdLst>
            <a:ahLst/>
            <a:cxnLst>
              <a:cxn ang="0">
                <a:pos x="T0" y="T1"/>
              </a:cxn>
              <a:cxn ang="0">
                <a:pos x="T2" y="T3"/>
              </a:cxn>
              <a:cxn ang="0">
                <a:pos x="T4" y="T5"/>
              </a:cxn>
              <a:cxn ang="0">
                <a:pos x="T6" y="T7"/>
              </a:cxn>
              <a:cxn ang="0">
                <a:pos x="T8" y="T9"/>
              </a:cxn>
              <a:cxn ang="0">
                <a:pos x="T10" y="T11"/>
              </a:cxn>
            </a:cxnLst>
            <a:rect l="0" t="0" r="r" b="b"/>
            <a:pathLst>
              <a:path w="556" h="130">
                <a:moveTo>
                  <a:pt x="344" y="21"/>
                </a:moveTo>
                <a:cubicBezTo>
                  <a:pt x="344" y="21"/>
                  <a:pt x="344" y="21"/>
                  <a:pt x="344" y="21"/>
                </a:cubicBezTo>
                <a:cubicBezTo>
                  <a:pt x="223" y="0"/>
                  <a:pt x="94" y="37"/>
                  <a:pt x="0" y="130"/>
                </a:cubicBezTo>
                <a:cubicBezTo>
                  <a:pt x="197" y="130"/>
                  <a:pt x="197" y="130"/>
                  <a:pt x="197" y="130"/>
                </a:cubicBezTo>
                <a:cubicBezTo>
                  <a:pt x="556" y="130"/>
                  <a:pt x="556" y="130"/>
                  <a:pt x="556" y="130"/>
                </a:cubicBezTo>
                <a:cubicBezTo>
                  <a:pt x="496" y="70"/>
                  <a:pt x="422" y="34"/>
                  <a:pt x="344" y="21"/>
                </a:cubicBezTo>
                <a:close/>
              </a:path>
            </a:pathLst>
          </a:custGeom>
          <a:solidFill>
            <a:srgbClr val="79A500"/>
          </a:solidFill>
          <a:ln>
            <a:noFill/>
          </a:ln>
          <a:extLst/>
        </p:spPr>
        <p:txBody>
          <a:bodyPr vert="horz" wrap="square" lIns="89642" tIns="44821" rIns="89642" bIns="44821" numCol="1" anchor="t" anchorCtr="0" compatLnSpc="1">
            <a:prstTxWarp prst="textNoShape">
              <a:avLst/>
            </a:prstTxWarp>
          </a:bodyPr>
          <a:lstStyle/>
          <a:p>
            <a:pPr marL="0" marR="0" lvl="0" indent="0" defTabSz="9139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grpSp>
        <p:nvGrpSpPr>
          <p:cNvPr id="132" name="Group 131">
            <a:extLst>
              <a:ext uri="{FF2B5EF4-FFF2-40B4-BE49-F238E27FC236}">
                <a16:creationId xmlns:a16="http://schemas.microsoft.com/office/drawing/2014/main" id="{882A0605-EEEB-4331-AD1B-96A197225EB5}"/>
              </a:ext>
            </a:extLst>
          </p:cNvPr>
          <p:cNvGrpSpPr/>
          <p:nvPr/>
        </p:nvGrpSpPr>
        <p:grpSpPr>
          <a:xfrm>
            <a:off x="7588138" y="5603299"/>
            <a:ext cx="174773" cy="338749"/>
            <a:chOff x="8003343" y="6072433"/>
            <a:chExt cx="145517" cy="282045"/>
          </a:xfrm>
        </p:grpSpPr>
        <p:sp>
          <p:nvSpPr>
            <p:cNvPr id="133" name="Freeform 14">
              <a:extLst>
                <a:ext uri="{FF2B5EF4-FFF2-40B4-BE49-F238E27FC236}">
                  <a16:creationId xmlns:a16="http://schemas.microsoft.com/office/drawing/2014/main" id="{224CF348-1BB8-4DE9-98FD-8882E86EB313}"/>
                </a:ext>
              </a:extLst>
            </p:cNvPr>
            <p:cNvSpPr>
              <a:spLocks/>
            </p:cNvSpPr>
            <p:nvPr/>
          </p:nvSpPr>
          <p:spPr bwMode="auto">
            <a:xfrm>
              <a:off x="8061978" y="6244485"/>
              <a:ext cx="29959" cy="109993"/>
            </a:xfrm>
            <a:custGeom>
              <a:avLst/>
              <a:gdLst>
                <a:gd name="T0" fmla="*/ 70 w 70"/>
                <a:gd name="T1" fmla="*/ 257 h 257"/>
                <a:gd name="T2" fmla="*/ 70 w 70"/>
                <a:gd name="T3" fmla="*/ 257 h 257"/>
                <a:gd name="T4" fmla="*/ 0 w 70"/>
                <a:gd name="T5" fmla="*/ 257 h 257"/>
                <a:gd name="T6" fmla="*/ 0 w 70"/>
                <a:gd name="T7" fmla="*/ 0 h 257"/>
                <a:gd name="T8" fmla="*/ 70 w 70"/>
                <a:gd name="T9" fmla="*/ 0 h 257"/>
                <a:gd name="T10" fmla="*/ 70 w 70"/>
                <a:gd name="T11" fmla="*/ 257 h 257"/>
                <a:gd name="T12" fmla="*/ 70 w 70"/>
                <a:gd name="T13" fmla="*/ 257 h 257"/>
                <a:gd name="T14" fmla="*/ 70 w 70"/>
                <a:gd name="T15" fmla="*/ 257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257">
                  <a:moveTo>
                    <a:pt x="70" y="257"/>
                  </a:moveTo>
                  <a:lnTo>
                    <a:pt x="70" y="257"/>
                  </a:lnTo>
                  <a:lnTo>
                    <a:pt x="0" y="257"/>
                  </a:lnTo>
                  <a:lnTo>
                    <a:pt x="0" y="0"/>
                  </a:lnTo>
                  <a:lnTo>
                    <a:pt x="70" y="0"/>
                  </a:lnTo>
                  <a:lnTo>
                    <a:pt x="70" y="257"/>
                  </a:lnTo>
                  <a:lnTo>
                    <a:pt x="70" y="257"/>
                  </a:lnTo>
                  <a:lnTo>
                    <a:pt x="70" y="257"/>
                  </a:ln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defTabSz="9139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34" name="Freeform 15">
              <a:extLst>
                <a:ext uri="{FF2B5EF4-FFF2-40B4-BE49-F238E27FC236}">
                  <a16:creationId xmlns:a16="http://schemas.microsoft.com/office/drawing/2014/main" id="{F296B455-3857-4DF2-B9B7-2158A8FDDFB6}"/>
                </a:ext>
              </a:extLst>
            </p:cNvPr>
            <p:cNvSpPr>
              <a:spLocks/>
            </p:cNvSpPr>
            <p:nvPr/>
          </p:nvSpPr>
          <p:spPr bwMode="auto">
            <a:xfrm>
              <a:off x="8003343" y="6147759"/>
              <a:ext cx="145517" cy="146373"/>
            </a:xfrm>
            <a:custGeom>
              <a:avLst/>
              <a:gdLst>
                <a:gd name="T0" fmla="*/ 97 w 97"/>
                <a:gd name="T1" fmla="*/ 48 h 97"/>
                <a:gd name="T2" fmla="*/ 97 w 97"/>
                <a:gd name="T3" fmla="*/ 48 h 97"/>
                <a:gd name="T4" fmla="*/ 48 w 97"/>
                <a:gd name="T5" fmla="*/ 97 h 97"/>
                <a:gd name="T6" fmla="*/ 0 w 97"/>
                <a:gd name="T7" fmla="*/ 48 h 97"/>
                <a:gd name="T8" fmla="*/ 48 w 97"/>
                <a:gd name="T9" fmla="*/ 0 h 97"/>
                <a:gd name="T10" fmla="*/ 97 w 97"/>
                <a:gd name="T11" fmla="*/ 48 h 97"/>
              </a:gdLst>
              <a:ahLst/>
              <a:cxnLst>
                <a:cxn ang="0">
                  <a:pos x="T0" y="T1"/>
                </a:cxn>
                <a:cxn ang="0">
                  <a:pos x="T2" y="T3"/>
                </a:cxn>
                <a:cxn ang="0">
                  <a:pos x="T4" y="T5"/>
                </a:cxn>
                <a:cxn ang="0">
                  <a:pos x="T6" y="T7"/>
                </a:cxn>
                <a:cxn ang="0">
                  <a:pos x="T8" y="T9"/>
                </a:cxn>
                <a:cxn ang="0">
                  <a:pos x="T10" y="T11"/>
                </a:cxn>
              </a:cxnLst>
              <a:rect l="0" t="0" r="r" b="b"/>
              <a:pathLst>
                <a:path w="97" h="97">
                  <a:moveTo>
                    <a:pt x="97" y="48"/>
                  </a:moveTo>
                  <a:cubicBezTo>
                    <a:pt x="97" y="48"/>
                    <a:pt x="97" y="48"/>
                    <a:pt x="97" y="48"/>
                  </a:cubicBezTo>
                  <a:cubicBezTo>
                    <a:pt x="97" y="75"/>
                    <a:pt x="75" y="97"/>
                    <a:pt x="48" y="97"/>
                  </a:cubicBezTo>
                  <a:cubicBezTo>
                    <a:pt x="22" y="97"/>
                    <a:pt x="0" y="75"/>
                    <a:pt x="0" y="48"/>
                  </a:cubicBezTo>
                  <a:cubicBezTo>
                    <a:pt x="0" y="22"/>
                    <a:pt x="22" y="0"/>
                    <a:pt x="48" y="0"/>
                  </a:cubicBezTo>
                  <a:cubicBezTo>
                    <a:pt x="75" y="0"/>
                    <a:pt x="97" y="22"/>
                    <a:pt x="97" y="48"/>
                  </a:cubicBezTo>
                  <a:close/>
                </a:path>
              </a:pathLst>
            </a:custGeom>
            <a:solidFill>
              <a:srgbClr val="79A500"/>
            </a:solidFill>
            <a:ln>
              <a:noFill/>
            </a:ln>
            <a:extLst/>
          </p:spPr>
          <p:txBody>
            <a:bodyPr vert="horz" wrap="square" lIns="89642" tIns="44821" rIns="89642" bIns="44821" numCol="1" anchor="t" anchorCtr="0" compatLnSpc="1">
              <a:prstTxWarp prst="textNoShape">
                <a:avLst/>
              </a:prstTxWarp>
            </a:bodyPr>
            <a:lstStyle/>
            <a:p>
              <a:pPr marL="0" marR="0" lvl="0" indent="0" defTabSz="9139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35" name="Freeform 16">
              <a:extLst>
                <a:ext uri="{FF2B5EF4-FFF2-40B4-BE49-F238E27FC236}">
                  <a16:creationId xmlns:a16="http://schemas.microsoft.com/office/drawing/2014/main" id="{63257E5A-F9B5-44C4-A4B5-11DDD011FAD9}"/>
                </a:ext>
              </a:extLst>
            </p:cNvPr>
            <p:cNvSpPr>
              <a:spLocks/>
            </p:cNvSpPr>
            <p:nvPr/>
          </p:nvSpPr>
          <p:spPr bwMode="auto">
            <a:xfrm>
              <a:off x="8022603" y="6072433"/>
              <a:ext cx="106570" cy="106997"/>
            </a:xfrm>
            <a:custGeom>
              <a:avLst/>
              <a:gdLst>
                <a:gd name="T0" fmla="*/ 71 w 71"/>
                <a:gd name="T1" fmla="*/ 35 h 71"/>
                <a:gd name="T2" fmla="*/ 71 w 71"/>
                <a:gd name="T3" fmla="*/ 35 h 71"/>
                <a:gd name="T4" fmla="*/ 35 w 71"/>
                <a:gd name="T5" fmla="*/ 71 h 71"/>
                <a:gd name="T6" fmla="*/ 0 w 71"/>
                <a:gd name="T7" fmla="*/ 35 h 71"/>
                <a:gd name="T8" fmla="*/ 35 w 71"/>
                <a:gd name="T9" fmla="*/ 0 h 71"/>
                <a:gd name="T10" fmla="*/ 71 w 71"/>
                <a:gd name="T11" fmla="*/ 35 h 71"/>
              </a:gdLst>
              <a:ahLst/>
              <a:cxnLst>
                <a:cxn ang="0">
                  <a:pos x="T0" y="T1"/>
                </a:cxn>
                <a:cxn ang="0">
                  <a:pos x="T2" y="T3"/>
                </a:cxn>
                <a:cxn ang="0">
                  <a:pos x="T4" y="T5"/>
                </a:cxn>
                <a:cxn ang="0">
                  <a:pos x="T6" y="T7"/>
                </a:cxn>
                <a:cxn ang="0">
                  <a:pos x="T8" y="T9"/>
                </a:cxn>
                <a:cxn ang="0">
                  <a:pos x="T10" y="T11"/>
                </a:cxn>
              </a:cxnLst>
              <a:rect l="0" t="0" r="r" b="b"/>
              <a:pathLst>
                <a:path w="71" h="71">
                  <a:moveTo>
                    <a:pt x="71" y="35"/>
                  </a:moveTo>
                  <a:cubicBezTo>
                    <a:pt x="71" y="35"/>
                    <a:pt x="71" y="35"/>
                    <a:pt x="71" y="35"/>
                  </a:cubicBezTo>
                  <a:cubicBezTo>
                    <a:pt x="71" y="55"/>
                    <a:pt x="55" y="71"/>
                    <a:pt x="35" y="71"/>
                  </a:cubicBezTo>
                  <a:cubicBezTo>
                    <a:pt x="16" y="71"/>
                    <a:pt x="0" y="55"/>
                    <a:pt x="0" y="35"/>
                  </a:cubicBezTo>
                  <a:cubicBezTo>
                    <a:pt x="0" y="16"/>
                    <a:pt x="16" y="0"/>
                    <a:pt x="35" y="0"/>
                  </a:cubicBezTo>
                  <a:cubicBezTo>
                    <a:pt x="55" y="0"/>
                    <a:pt x="71" y="16"/>
                    <a:pt x="71" y="35"/>
                  </a:cubicBezTo>
                  <a:close/>
                </a:path>
              </a:pathLst>
            </a:custGeom>
            <a:solidFill>
              <a:srgbClr val="79A500"/>
            </a:solidFill>
            <a:ln>
              <a:noFill/>
            </a:ln>
            <a:extLst/>
          </p:spPr>
          <p:txBody>
            <a:bodyPr vert="horz" wrap="square" lIns="89642" tIns="44821" rIns="89642" bIns="44821" numCol="1" anchor="t" anchorCtr="0" compatLnSpc="1">
              <a:prstTxWarp prst="textNoShape">
                <a:avLst/>
              </a:prstTxWarp>
            </a:bodyPr>
            <a:lstStyle/>
            <a:p>
              <a:pPr marL="0" marR="0" lvl="0" indent="0" defTabSz="9139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grpSp>
      <p:sp>
        <p:nvSpPr>
          <p:cNvPr id="136" name="Freeform 29">
            <a:extLst>
              <a:ext uri="{FF2B5EF4-FFF2-40B4-BE49-F238E27FC236}">
                <a16:creationId xmlns:a16="http://schemas.microsoft.com/office/drawing/2014/main" id="{BC6DB9A2-C177-4647-B989-416AFCBABF0D}"/>
              </a:ext>
            </a:extLst>
          </p:cNvPr>
          <p:cNvSpPr>
            <a:spLocks/>
          </p:cNvSpPr>
          <p:nvPr/>
        </p:nvSpPr>
        <p:spPr bwMode="auto">
          <a:xfrm>
            <a:off x="7563002" y="5954514"/>
            <a:ext cx="3631876" cy="611145"/>
          </a:xfrm>
          <a:custGeom>
            <a:avLst/>
            <a:gdLst>
              <a:gd name="T0" fmla="*/ 344 w 556"/>
              <a:gd name="T1" fmla="*/ 21 h 130"/>
              <a:gd name="T2" fmla="*/ 344 w 556"/>
              <a:gd name="T3" fmla="*/ 21 h 130"/>
              <a:gd name="T4" fmla="*/ 0 w 556"/>
              <a:gd name="T5" fmla="*/ 130 h 130"/>
              <a:gd name="T6" fmla="*/ 197 w 556"/>
              <a:gd name="T7" fmla="*/ 130 h 130"/>
              <a:gd name="T8" fmla="*/ 556 w 556"/>
              <a:gd name="T9" fmla="*/ 130 h 130"/>
              <a:gd name="T10" fmla="*/ 344 w 556"/>
              <a:gd name="T11" fmla="*/ 21 h 130"/>
            </a:gdLst>
            <a:ahLst/>
            <a:cxnLst>
              <a:cxn ang="0">
                <a:pos x="T0" y="T1"/>
              </a:cxn>
              <a:cxn ang="0">
                <a:pos x="T2" y="T3"/>
              </a:cxn>
              <a:cxn ang="0">
                <a:pos x="T4" y="T5"/>
              </a:cxn>
              <a:cxn ang="0">
                <a:pos x="T6" y="T7"/>
              </a:cxn>
              <a:cxn ang="0">
                <a:pos x="T8" y="T9"/>
              </a:cxn>
              <a:cxn ang="0">
                <a:pos x="T10" y="T11"/>
              </a:cxn>
            </a:cxnLst>
            <a:rect l="0" t="0" r="r" b="b"/>
            <a:pathLst>
              <a:path w="556" h="130">
                <a:moveTo>
                  <a:pt x="344" y="21"/>
                </a:moveTo>
                <a:cubicBezTo>
                  <a:pt x="344" y="21"/>
                  <a:pt x="344" y="21"/>
                  <a:pt x="344" y="21"/>
                </a:cubicBezTo>
                <a:cubicBezTo>
                  <a:pt x="223" y="0"/>
                  <a:pt x="94" y="37"/>
                  <a:pt x="0" y="130"/>
                </a:cubicBezTo>
                <a:cubicBezTo>
                  <a:pt x="197" y="130"/>
                  <a:pt x="197" y="130"/>
                  <a:pt x="197" y="130"/>
                </a:cubicBezTo>
                <a:cubicBezTo>
                  <a:pt x="556" y="130"/>
                  <a:pt x="556" y="130"/>
                  <a:pt x="556" y="130"/>
                </a:cubicBezTo>
                <a:cubicBezTo>
                  <a:pt x="496" y="70"/>
                  <a:pt x="422" y="34"/>
                  <a:pt x="344" y="21"/>
                </a:cubicBezTo>
                <a:close/>
              </a:path>
            </a:pathLst>
          </a:custGeom>
          <a:solidFill>
            <a:srgbClr val="BAD8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defTabSz="9139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grpSp>
        <p:nvGrpSpPr>
          <p:cNvPr id="137" name="Group 136">
            <a:extLst>
              <a:ext uri="{FF2B5EF4-FFF2-40B4-BE49-F238E27FC236}">
                <a16:creationId xmlns:a16="http://schemas.microsoft.com/office/drawing/2014/main" id="{957FF4DC-0A5E-46D8-8B42-2C4995AFC392}"/>
              </a:ext>
            </a:extLst>
          </p:cNvPr>
          <p:cNvGrpSpPr/>
          <p:nvPr/>
        </p:nvGrpSpPr>
        <p:grpSpPr>
          <a:xfrm>
            <a:off x="11025746" y="5333187"/>
            <a:ext cx="210318" cy="407646"/>
            <a:chOff x="8003343" y="6072433"/>
            <a:chExt cx="145517" cy="282045"/>
          </a:xfrm>
        </p:grpSpPr>
        <p:sp>
          <p:nvSpPr>
            <p:cNvPr id="138" name="Freeform 14">
              <a:extLst>
                <a:ext uri="{FF2B5EF4-FFF2-40B4-BE49-F238E27FC236}">
                  <a16:creationId xmlns:a16="http://schemas.microsoft.com/office/drawing/2014/main" id="{949F8B7B-8C64-4F7D-B709-7FAB60934201}"/>
                </a:ext>
              </a:extLst>
            </p:cNvPr>
            <p:cNvSpPr>
              <a:spLocks/>
            </p:cNvSpPr>
            <p:nvPr/>
          </p:nvSpPr>
          <p:spPr bwMode="auto">
            <a:xfrm>
              <a:off x="8061978" y="6244485"/>
              <a:ext cx="29959" cy="109993"/>
            </a:xfrm>
            <a:custGeom>
              <a:avLst/>
              <a:gdLst>
                <a:gd name="T0" fmla="*/ 70 w 70"/>
                <a:gd name="T1" fmla="*/ 257 h 257"/>
                <a:gd name="T2" fmla="*/ 70 w 70"/>
                <a:gd name="T3" fmla="*/ 257 h 257"/>
                <a:gd name="T4" fmla="*/ 0 w 70"/>
                <a:gd name="T5" fmla="*/ 257 h 257"/>
                <a:gd name="T6" fmla="*/ 0 w 70"/>
                <a:gd name="T7" fmla="*/ 0 h 257"/>
                <a:gd name="T8" fmla="*/ 70 w 70"/>
                <a:gd name="T9" fmla="*/ 0 h 257"/>
                <a:gd name="T10" fmla="*/ 70 w 70"/>
                <a:gd name="T11" fmla="*/ 257 h 257"/>
                <a:gd name="T12" fmla="*/ 70 w 70"/>
                <a:gd name="T13" fmla="*/ 257 h 257"/>
                <a:gd name="T14" fmla="*/ 70 w 70"/>
                <a:gd name="T15" fmla="*/ 257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257">
                  <a:moveTo>
                    <a:pt x="70" y="257"/>
                  </a:moveTo>
                  <a:lnTo>
                    <a:pt x="70" y="257"/>
                  </a:lnTo>
                  <a:lnTo>
                    <a:pt x="0" y="257"/>
                  </a:lnTo>
                  <a:lnTo>
                    <a:pt x="0" y="0"/>
                  </a:lnTo>
                  <a:lnTo>
                    <a:pt x="70" y="0"/>
                  </a:lnTo>
                  <a:lnTo>
                    <a:pt x="70" y="257"/>
                  </a:lnTo>
                  <a:lnTo>
                    <a:pt x="70" y="257"/>
                  </a:lnTo>
                  <a:lnTo>
                    <a:pt x="70" y="257"/>
                  </a:ln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defTabSz="9139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39" name="Freeform 15">
              <a:extLst>
                <a:ext uri="{FF2B5EF4-FFF2-40B4-BE49-F238E27FC236}">
                  <a16:creationId xmlns:a16="http://schemas.microsoft.com/office/drawing/2014/main" id="{767DEC51-0282-4362-B662-C648650840E4}"/>
                </a:ext>
              </a:extLst>
            </p:cNvPr>
            <p:cNvSpPr>
              <a:spLocks/>
            </p:cNvSpPr>
            <p:nvPr/>
          </p:nvSpPr>
          <p:spPr bwMode="auto">
            <a:xfrm>
              <a:off x="8003343" y="6147759"/>
              <a:ext cx="145517" cy="146373"/>
            </a:xfrm>
            <a:custGeom>
              <a:avLst/>
              <a:gdLst>
                <a:gd name="T0" fmla="*/ 97 w 97"/>
                <a:gd name="T1" fmla="*/ 48 h 97"/>
                <a:gd name="T2" fmla="*/ 97 w 97"/>
                <a:gd name="T3" fmla="*/ 48 h 97"/>
                <a:gd name="T4" fmla="*/ 48 w 97"/>
                <a:gd name="T5" fmla="*/ 97 h 97"/>
                <a:gd name="T6" fmla="*/ 0 w 97"/>
                <a:gd name="T7" fmla="*/ 48 h 97"/>
                <a:gd name="T8" fmla="*/ 48 w 97"/>
                <a:gd name="T9" fmla="*/ 0 h 97"/>
                <a:gd name="T10" fmla="*/ 97 w 97"/>
                <a:gd name="T11" fmla="*/ 48 h 97"/>
              </a:gdLst>
              <a:ahLst/>
              <a:cxnLst>
                <a:cxn ang="0">
                  <a:pos x="T0" y="T1"/>
                </a:cxn>
                <a:cxn ang="0">
                  <a:pos x="T2" y="T3"/>
                </a:cxn>
                <a:cxn ang="0">
                  <a:pos x="T4" y="T5"/>
                </a:cxn>
                <a:cxn ang="0">
                  <a:pos x="T6" y="T7"/>
                </a:cxn>
                <a:cxn ang="0">
                  <a:pos x="T8" y="T9"/>
                </a:cxn>
                <a:cxn ang="0">
                  <a:pos x="T10" y="T11"/>
                </a:cxn>
              </a:cxnLst>
              <a:rect l="0" t="0" r="r" b="b"/>
              <a:pathLst>
                <a:path w="97" h="97">
                  <a:moveTo>
                    <a:pt x="97" y="48"/>
                  </a:moveTo>
                  <a:cubicBezTo>
                    <a:pt x="97" y="48"/>
                    <a:pt x="97" y="48"/>
                    <a:pt x="97" y="48"/>
                  </a:cubicBezTo>
                  <a:cubicBezTo>
                    <a:pt x="97" y="75"/>
                    <a:pt x="75" y="97"/>
                    <a:pt x="48" y="97"/>
                  </a:cubicBezTo>
                  <a:cubicBezTo>
                    <a:pt x="22" y="97"/>
                    <a:pt x="0" y="75"/>
                    <a:pt x="0" y="48"/>
                  </a:cubicBezTo>
                  <a:cubicBezTo>
                    <a:pt x="0" y="22"/>
                    <a:pt x="22" y="0"/>
                    <a:pt x="48" y="0"/>
                  </a:cubicBezTo>
                  <a:cubicBezTo>
                    <a:pt x="75" y="0"/>
                    <a:pt x="97" y="22"/>
                    <a:pt x="97" y="48"/>
                  </a:cubicBezTo>
                  <a:close/>
                </a:path>
              </a:pathLst>
            </a:custGeom>
            <a:solidFill>
              <a:srgbClr val="79A500"/>
            </a:solidFill>
            <a:ln>
              <a:noFill/>
            </a:ln>
            <a:extLst/>
          </p:spPr>
          <p:txBody>
            <a:bodyPr vert="horz" wrap="square" lIns="89642" tIns="44821" rIns="89642" bIns="44821" numCol="1" anchor="t" anchorCtr="0" compatLnSpc="1">
              <a:prstTxWarp prst="textNoShape">
                <a:avLst/>
              </a:prstTxWarp>
            </a:bodyPr>
            <a:lstStyle/>
            <a:p>
              <a:pPr marL="0" marR="0" lvl="0" indent="0" defTabSz="9139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40" name="Freeform 16">
              <a:extLst>
                <a:ext uri="{FF2B5EF4-FFF2-40B4-BE49-F238E27FC236}">
                  <a16:creationId xmlns:a16="http://schemas.microsoft.com/office/drawing/2014/main" id="{AF7D81AD-DA8E-418F-AE47-46265E08CD09}"/>
                </a:ext>
              </a:extLst>
            </p:cNvPr>
            <p:cNvSpPr>
              <a:spLocks/>
            </p:cNvSpPr>
            <p:nvPr/>
          </p:nvSpPr>
          <p:spPr bwMode="auto">
            <a:xfrm>
              <a:off x="8022603" y="6072433"/>
              <a:ext cx="106570" cy="106997"/>
            </a:xfrm>
            <a:custGeom>
              <a:avLst/>
              <a:gdLst>
                <a:gd name="T0" fmla="*/ 71 w 71"/>
                <a:gd name="T1" fmla="*/ 35 h 71"/>
                <a:gd name="T2" fmla="*/ 71 w 71"/>
                <a:gd name="T3" fmla="*/ 35 h 71"/>
                <a:gd name="T4" fmla="*/ 35 w 71"/>
                <a:gd name="T5" fmla="*/ 71 h 71"/>
                <a:gd name="T6" fmla="*/ 0 w 71"/>
                <a:gd name="T7" fmla="*/ 35 h 71"/>
                <a:gd name="T8" fmla="*/ 35 w 71"/>
                <a:gd name="T9" fmla="*/ 0 h 71"/>
                <a:gd name="T10" fmla="*/ 71 w 71"/>
                <a:gd name="T11" fmla="*/ 35 h 71"/>
              </a:gdLst>
              <a:ahLst/>
              <a:cxnLst>
                <a:cxn ang="0">
                  <a:pos x="T0" y="T1"/>
                </a:cxn>
                <a:cxn ang="0">
                  <a:pos x="T2" y="T3"/>
                </a:cxn>
                <a:cxn ang="0">
                  <a:pos x="T4" y="T5"/>
                </a:cxn>
                <a:cxn ang="0">
                  <a:pos x="T6" y="T7"/>
                </a:cxn>
                <a:cxn ang="0">
                  <a:pos x="T8" y="T9"/>
                </a:cxn>
                <a:cxn ang="0">
                  <a:pos x="T10" y="T11"/>
                </a:cxn>
              </a:cxnLst>
              <a:rect l="0" t="0" r="r" b="b"/>
              <a:pathLst>
                <a:path w="71" h="71">
                  <a:moveTo>
                    <a:pt x="71" y="35"/>
                  </a:moveTo>
                  <a:cubicBezTo>
                    <a:pt x="71" y="35"/>
                    <a:pt x="71" y="35"/>
                    <a:pt x="71" y="35"/>
                  </a:cubicBezTo>
                  <a:cubicBezTo>
                    <a:pt x="71" y="55"/>
                    <a:pt x="55" y="71"/>
                    <a:pt x="35" y="71"/>
                  </a:cubicBezTo>
                  <a:cubicBezTo>
                    <a:pt x="16" y="71"/>
                    <a:pt x="0" y="55"/>
                    <a:pt x="0" y="35"/>
                  </a:cubicBezTo>
                  <a:cubicBezTo>
                    <a:pt x="0" y="16"/>
                    <a:pt x="16" y="0"/>
                    <a:pt x="35" y="0"/>
                  </a:cubicBezTo>
                  <a:cubicBezTo>
                    <a:pt x="55" y="0"/>
                    <a:pt x="71" y="16"/>
                    <a:pt x="71" y="35"/>
                  </a:cubicBezTo>
                  <a:close/>
                </a:path>
              </a:pathLst>
            </a:custGeom>
            <a:solidFill>
              <a:srgbClr val="79A500"/>
            </a:solidFill>
            <a:ln>
              <a:noFill/>
            </a:ln>
            <a:extLst/>
          </p:spPr>
          <p:txBody>
            <a:bodyPr vert="horz" wrap="square" lIns="89642" tIns="44821" rIns="89642" bIns="44821" numCol="1" anchor="t" anchorCtr="0" compatLnSpc="1">
              <a:prstTxWarp prst="textNoShape">
                <a:avLst/>
              </a:prstTxWarp>
            </a:bodyPr>
            <a:lstStyle/>
            <a:p>
              <a:pPr marL="0" marR="0" lvl="0" indent="0" defTabSz="9139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grpSp>
      <p:grpSp>
        <p:nvGrpSpPr>
          <p:cNvPr id="141" name="Group 140">
            <a:extLst>
              <a:ext uri="{FF2B5EF4-FFF2-40B4-BE49-F238E27FC236}">
                <a16:creationId xmlns:a16="http://schemas.microsoft.com/office/drawing/2014/main" id="{69439EF6-3574-4EC1-81A4-FA1EED6EA791}"/>
              </a:ext>
            </a:extLst>
          </p:cNvPr>
          <p:cNvGrpSpPr/>
          <p:nvPr/>
        </p:nvGrpSpPr>
        <p:grpSpPr>
          <a:xfrm>
            <a:off x="7861333" y="5594800"/>
            <a:ext cx="174773" cy="338749"/>
            <a:chOff x="8003343" y="6072433"/>
            <a:chExt cx="145517" cy="282045"/>
          </a:xfrm>
        </p:grpSpPr>
        <p:sp>
          <p:nvSpPr>
            <p:cNvPr id="142" name="Freeform 14">
              <a:extLst>
                <a:ext uri="{FF2B5EF4-FFF2-40B4-BE49-F238E27FC236}">
                  <a16:creationId xmlns:a16="http://schemas.microsoft.com/office/drawing/2014/main" id="{9589C29C-A28B-43A0-ABC6-A5CE57D0AB18}"/>
                </a:ext>
              </a:extLst>
            </p:cNvPr>
            <p:cNvSpPr>
              <a:spLocks/>
            </p:cNvSpPr>
            <p:nvPr/>
          </p:nvSpPr>
          <p:spPr bwMode="auto">
            <a:xfrm>
              <a:off x="8061978" y="6244485"/>
              <a:ext cx="29959" cy="109993"/>
            </a:xfrm>
            <a:custGeom>
              <a:avLst/>
              <a:gdLst>
                <a:gd name="T0" fmla="*/ 70 w 70"/>
                <a:gd name="T1" fmla="*/ 257 h 257"/>
                <a:gd name="T2" fmla="*/ 70 w 70"/>
                <a:gd name="T3" fmla="*/ 257 h 257"/>
                <a:gd name="T4" fmla="*/ 0 w 70"/>
                <a:gd name="T5" fmla="*/ 257 h 257"/>
                <a:gd name="T6" fmla="*/ 0 w 70"/>
                <a:gd name="T7" fmla="*/ 0 h 257"/>
                <a:gd name="T8" fmla="*/ 70 w 70"/>
                <a:gd name="T9" fmla="*/ 0 h 257"/>
                <a:gd name="T10" fmla="*/ 70 w 70"/>
                <a:gd name="T11" fmla="*/ 257 h 257"/>
                <a:gd name="T12" fmla="*/ 70 w 70"/>
                <a:gd name="T13" fmla="*/ 257 h 257"/>
                <a:gd name="T14" fmla="*/ 70 w 70"/>
                <a:gd name="T15" fmla="*/ 257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257">
                  <a:moveTo>
                    <a:pt x="70" y="257"/>
                  </a:moveTo>
                  <a:lnTo>
                    <a:pt x="70" y="257"/>
                  </a:lnTo>
                  <a:lnTo>
                    <a:pt x="0" y="257"/>
                  </a:lnTo>
                  <a:lnTo>
                    <a:pt x="0" y="0"/>
                  </a:lnTo>
                  <a:lnTo>
                    <a:pt x="70" y="0"/>
                  </a:lnTo>
                  <a:lnTo>
                    <a:pt x="70" y="257"/>
                  </a:lnTo>
                  <a:lnTo>
                    <a:pt x="70" y="257"/>
                  </a:lnTo>
                  <a:lnTo>
                    <a:pt x="70" y="257"/>
                  </a:ln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defTabSz="9139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43" name="Freeform 15">
              <a:extLst>
                <a:ext uri="{FF2B5EF4-FFF2-40B4-BE49-F238E27FC236}">
                  <a16:creationId xmlns:a16="http://schemas.microsoft.com/office/drawing/2014/main" id="{702B67DE-28C4-4B2D-B588-74BE1D57C95A}"/>
                </a:ext>
              </a:extLst>
            </p:cNvPr>
            <p:cNvSpPr>
              <a:spLocks/>
            </p:cNvSpPr>
            <p:nvPr/>
          </p:nvSpPr>
          <p:spPr bwMode="auto">
            <a:xfrm>
              <a:off x="8003343" y="6147759"/>
              <a:ext cx="145517" cy="146373"/>
            </a:xfrm>
            <a:custGeom>
              <a:avLst/>
              <a:gdLst>
                <a:gd name="T0" fmla="*/ 97 w 97"/>
                <a:gd name="T1" fmla="*/ 48 h 97"/>
                <a:gd name="T2" fmla="*/ 97 w 97"/>
                <a:gd name="T3" fmla="*/ 48 h 97"/>
                <a:gd name="T4" fmla="*/ 48 w 97"/>
                <a:gd name="T5" fmla="*/ 97 h 97"/>
                <a:gd name="T6" fmla="*/ 0 w 97"/>
                <a:gd name="T7" fmla="*/ 48 h 97"/>
                <a:gd name="T8" fmla="*/ 48 w 97"/>
                <a:gd name="T9" fmla="*/ 0 h 97"/>
                <a:gd name="T10" fmla="*/ 97 w 97"/>
                <a:gd name="T11" fmla="*/ 48 h 97"/>
              </a:gdLst>
              <a:ahLst/>
              <a:cxnLst>
                <a:cxn ang="0">
                  <a:pos x="T0" y="T1"/>
                </a:cxn>
                <a:cxn ang="0">
                  <a:pos x="T2" y="T3"/>
                </a:cxn>
                <a:cxn ang="0">
                  <a:pos x="T4" y="T5"/>
                </a:cxn>
                <a:cxn ang="0">
                  <a:pos x="T6" y="T7"/>
                </a:cxn>
                <a:cxn ang="0">
                  <a:pos x="T8" y="T9"/>
                </a:cxn>
                <a:cxn ang="0">
                  <a:pos x="T10" y="T11"/>
                </a:cxn>
              </a:cxnLst>
              <a:rect l="0" t="0" r="r" b="b"/>
              <a:pathLst>
                <a:path w="97" h="97">
                  <a:moveTo>
                    <a:pt x="97" y="48"/>
                  </a:moveTo>
                  <a:cubicBezTo>
                    <a:pt x="97" y="48"/>
                    <a:pt x="97" y="48"/>
                    <a:pt x="97" y="48"/>
                  </a:cubicBezTo>
                  <a:cubicBezTo>
                    <a:pt x="97" y="75"/>
                    <a:pt x="75" y="97"/>
                    <a:pt x="48" y="97"/>
                  </a:cubicBezTo>
                  <a:cubicBezTo>
                    <a:pt x="22" y="97"/>
                    <a:pt x="0" y="75"/>
                    <a:pt x="0" y="48"/>
                  </a:cubicBezTo>
                  <a:cubicBezTo>
                    <a:pt x="0" y="22"/>
                    <a:pt x="22" y="0"/>
                    <a:pt x="48" y="0"/>
                  </a:cubicBezTo>
                  <a:cubicBezTo>
                    <a:pt x="75" y="0"/>
                    <a:pt x="97" y="22"/>
                    <a:pt x="97" y="48"/>
                  </a:cubicBezTo>
                  <a:close/>
                </a:path>
              </a:pathLst>
            </a:custGeom>
            <a:solidFill>
              <a:srgbClr val="79A500"/>
            </a:solidFill>
            <a:ln>
              <a:noFill/>
            </a:ln>
            <a:extLst/>
          </p:spPr>
          <p:txBody>
            <a:bodyPr vert="horz" wrap="square" lIns="89642" tIns="44821" rIns="89642" bIns="44821" numCol="1" anchor="t" anchorCtr="0" compatLnSpc="1">
              <a:prstTxWarp prst="textNoShape">
                <a:avLst/>
              </a:prstTxWarp>
            </a:bodyPr>
            <a:lstStyle/>
            <a:p>
              <a:pPr marL="0" marR="0" lvl="0" indent="0" defTabSz="9139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44" name="Freeform 16">
              <a:extLst>
                <a:ext uri="{FF2B5EF4-FFF2-40B4-BE49-F238E27FC236}">
                  <a16:creationId xmlns:a16="http://schemas.microsoft.com/office/drawing/2014/main" id="{9F87F56C-BDD2-4FC4-ACE5-206E91E4A154}"/>
                </a:ext>
              </a:extLst>
            </p:cNvPr>
            <p:cNvSpPr>
              <a:spLocks/>
            </p:cNvSpPr>
            <p:nvPr/>
          </p:nvSpPr>
          <p:spPr bwMode="auto">
            <a:xfrm>
              <a:off x="8022603" y="6072433"/>
              <a:ext cx="106570" cy="106997"/>
            </a:xfrm>
            <a:custGeom>
              <a:avLst/>
              <a:gdLst>
                <a:gd name="T0" fmla="*/ 71 w 71"/>
                <a:gd name="T1" fmla="*/ 35 h 71"/>
                <a:gd name="T2" fmla="*/ 71 w 71"/>
                <a:gd name="T3" fmla="*/ 35 h 71"/>
                <a:gd name="T4" fmla="*/ 35 w 71"/>
                <a:gd name="T5" fmla="*/ 71 h 71"/>
                <a:gd name="T6" fmla="*/ 0 w 71"/>
                <a:gd name="T7" fmla="*/ 35 h 71"/>
                <a:gd name="T8" fmla="*/ 35 w 71"/>
                <a:gd name="T9" fmla="*/ 0 h 71"/>
                <a:gd name="T10" fmla="*/ 71 w 71"/>
                <a:gd name="T11" fmla="*/ 35 h 71"/>
              </a:gdLst>
              <a:ahLst/>
              <a:cxnLst>
                <a:cxn ang="0">
                  <a:pos x="T0" y="T1"/>
                </a:cxn>
                <a:cxn ang="0">
                  <a:pos x="T2" y="T3"/>
                </a:cxn>
                <a:cxn ang="0">
                  <a:pos x="T4" y="T5"/>
                </a:cxn>
                <a:cxn ang="0">
                  <a:pos x="T6" y="T7"/>
                </a:cxn>
                <a:cxn ang="0">
                  <a:pos x="T8" y="T9"/>
                </a:cxn>
                <a:cxn ang="0">
                  <a:pos x="T10" y="T11"/>
                </a:cxn>
              </a:cxnLst>
              <a:rect l="0" t="0" r="r" b="b"/>
              <a:pathLst>
                <a:path w="71" h="71">
                  <a:moveTo>
                    <a:pt x="71" y="35"/>
                  </a:moveTo>
                  <a:cubicBezTo>
                    <a:pt x="71" y="35"/>
                    <a:pt x="71" y="35"/>
                    <a:pt x="71" y="35"/>
                  </a:cubicBezTo>
                  <a:cubicBezTo>
                    <a:pt x="71" y="55"/>
                    <a:pt x="55" y="71"/>
                    <a:pt x="35" y="71"/>
                  </a:cubicBezTo>
                  <a:cubicBezTo>
                    <a:pt x="16" y="71"/>
                    <a:pt x="0" y="55"/>
                    <a:pt x="0" y="35"/>
                  </a:cubicBezTo>
                  <a:cubicBezTo>
                    <a:pt x="0" y="16"/>
                    <a:pt x="16" y="0"/>
                    <a:pt x="35" y="0"/>
                  </a:cubicBezTo>
                  <a:cubicBezTo>
                    <a:pt x="55" y="0"/>
                    <a:pt x="71" y="16"/>
                    <a:pt x="71" y="35"/>
                  </a:cubicBezTo>
                  <a:close/>
                </a:path>
              </a:pathLst>
            </a:custGeom>
            <a:solidFill>
              <a:srgbClr val="79A500"/>
            </a:solidFill>
            <a:ln>
              <a:noFill/>
            </a:ln>
            <a:extLst/>
          </p:spPr>
          <p:txBody>
            <a:bodyPr vert="horz" wrap="square" lIns="89642" tIns="44821" rIns="89642" bIns="44821" numCol="1" anchor="t" anchorCtr="0" compatLnSpc="1">
              <a:prstTxWarp prst="textNoShape">
                <a:avLst/>
              </a:prstTxWarp>
            </a:bodyPr>
            <a:lstStyle/>
            <a:p>
              <a:pPr marL="0" marR="0" lvl="0" indent="0" defTabSz="9139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grpSp>
      <p:grpSp>
        <p:nvGrpSpPr>
          <p:cNvPr id="145" name="Group 144">
            <a:extLst>
              <a:ext uri="{FF2B5EF4-FFF2-40B4-BE49-F238E27FC236}">
                <a16:creationId xmlns:a16="http://schemas.microsoft.com/office/drawing/2014/main" id="{21EC7659-CDB7-4054-99DE-C190C37D313C}"/>
              </a:ext>
            </a:extLst>
          </p:cNvPr>
          <p:cNvGrpSpPr/>
          <p:nvPr/>
        </p:nvGrpSpPr>
        <p:grpSpPr>
          <a:xfrm>
            <a:off x="6019716" y="5926516"/>
            <a:ext cx="174773" cy="338749"/>
            <a:chOff x="8003343" y="6072433"/>
            <a:chExt cx="145517" cy="282045"/>
          </a:xfrm>
        </p:grpSpPr>
        <p:sp>
          <p:nvSpPr>
            <p:cNvPr id="146" name="Freeform 14">
              <a:extLst>
                <a:ext uri="{FF2B5EF4-FFF2-40B4-BE49-F238E27FC236}">
                  <a16:creationId xmlns:a16="http://schemas.microsoft.com/office/drawing/2014/main" id="{449F9E35-FB13-4AD0-9E11-BABAFDF625BA}"/>
                </a:ext>
              </a:extLst>
            </p:cNvPr>
            <p:cNvSpPr>
              <a:spLocks/>
            </p:cNvSpPr>
            <p:nvPr/>
          </p:nvSpPr>
          <p:spPr bwMode="auto">
            <a:xfrm>
              <a:off x="8061978" y="6244485"/>
              <a:ext cx="29959" cy="109993"/>
            </a:xfrm>
            <a:custGeom>
              <a:avLst/>
              <a:gdLst>
                <a:gd name="T0" fmla="*/ 70 w 70"/>
                <a:gd name="T1" fmla="*/ 257 h 257"/>
                <a:gd name="T2" fmla="*/ 70 w 70"/>
                <a:gd name="T3" fmla="*/ 257 h 257"/>
                <a:gd name="T4" fmla="*/ 0 w 70"/>
                <a:gd name="T5" fmla="*/ 257 h 257"/>
                <a:gd name="T6" fmla="*/ 0 w 70"/>
                <a:gd name="T7" fmla="*/ 0 h 257"/>
                <a:gd name="T8" fmla="*/ 70 w 70"/>
                <a:gd name="T9" fmla="*/ 0 h 257"/>
                <a:gd name="T10" fmla="*/ 70 w 70"/>
                <a:gd name="T11" fmla="*/ 257 h 257"/>
                <a:gd name="T12" fmla="*/ 70 w 70"/>
                <a:gd name="T13" fmla="*/ 257 h 257"/>
                <a:gd name="T14" fmla="*/ 70 w 70"/>
                <a:gd name="T15" fmla="*/ 257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257">
                  <a:moveTo>
                    <a:pt x="70" y="257"/>
                  </a:moveTo>
                  <a:lnTo>
                    <a:pt x="70" y="257"/>
                  </a:lnTo>
                  <a:lnTo>
                    <a:pt x="0" y="257"/>
                  </a:lnTo>
                  <a:lnTo>
                    <a:pt x="0" y="0"/>
                  </a:lnTo>
                  <a:lnTo>
                    <a:pt x="70" y="0"/>
                  </a:lnTo>
                  <a:lnTo>
                    <a:pt x="70" y="257"/>
                  </a:lnTo>
                  <a:lnTo>
                    <a:pt x="70" y="257"/>
                  </a:lnTo>
                  <a:lnTo>
                    <a:pt x="70" y="257"/>
                  </a:ln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defTabSz="9139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47" name="Freeform 15">
              <a:extLst>
                <a:ext uri="{FF2B5EF4-FFF2-40B4-BE49-F238E27FC236}">
                  <a16:creationId xmlns:a16="http://schemas.microsoft.com/office/drawing/2014/main" id="{DE02AC02-49EE-4081-943F-BC8934BF36B5}"/>
                </a:ext>
              </a:extLst>
            </p:cNvPr>
            <p:cNvSpPr>
              <a:spLocks/>
            </p:cNvSpPr>
            <p:nvPr/>
          </p:nvSpPr>
          <p:spPr bwMode="auto">
            <a:xfrm>
              <a:off x="8003343" y="6147759"/>
              <a:ext cx="145517" cy="146373"/>
            </a:xfrm>
            <a:custGeom>
              <a:avLst/>
              <a:gdLst>
                <a:gd name="T0" fmla="*/ 97 w 97"/>
                <a:gd name="T1" fmla="*/ 48 h 97"/>
                <a:gd name="T2" fmla="*/ 97 w 97"/>
                <a:gd name="T3" fmla="*/ 48 h 97"/>
                <a:gd name="T4" fmla="*/ 48 w 97"/>
                <a:gd name="T5" fmla="*/ 97 h 97"/>
                <a:gd name="T6" fmla="*/ 0 w 97"/>
                <a:gd name="T7" fmla="*/ 48 h 97"/>
                <a:gd name="T8" fmla="*/ 48 w 97"/>
                <a:gd name="T9" fmla="*/ 0 h 97"/>
                <a:gd name="T10" fmla="*/ 97 w 97"/>
                <a:gd name="T11" fmla="*/ 48 h 97"/>
              </a:gdLst>
              <a:ahLst/>
              <a:cxnLst>
                <a:cxn ang="0">
                  <a:pos x="T0" y="T1"/>
                </a:cxn>
                <a:cxn ang="0">
                  <a:pos x="T2" y="T3"/>
                </a:cxn>
                <a:cxn ang="0">
                  <a:pos x="T4" y="T5"/>
                </a:cxn>
                <a:cxn ang="0">
                  <a:pos x="T6" y="T7"/>
                </a:cxn>
                <a:cxn ang="0">
                  <a:pos x="T8" y="T9"/>
                </a:cxn>
                <a:cxn ang="0">
                  <a:pos x="T10" y="T11"/>
                </a:cxn>
              </a:cxnLst>
              <a:rect l="0" t="0" r="r" b="b"/>
              <a:pathLst>
                <a:path w="97" h="97">
                  <a:moveTo>
                    <a:pt x="97" y="48"/>
                  </a:moveTo>
                  <a:cubicBezTo>
                    <a:pt x="97" y="48"/>
                    <a:pt x="97" y="48"/>
                    <a:pt x="97" y="48"/>
                  </a:cubicBezTo>
                  <a:cubicBezTo>
                    <a:pt x="97" y="75"/>
                    <a:pt x="75" y="97"/>
                    <a:pt x="48" y="97"/>
                  </a:cubicBezTo>
                  <a:cubicBezTo>
                    <a:pt x="22" y="97"/>
                    <a:pt x="0" y="75"/>
                    <a:pt x="0" y="48"/>
                  </a:cubicBezTo>
                  <a:cubicBezTo>
                    <a:pt x="0" y="22"/>
                    <a:pt x="22" y="0"/>
                    <a:pt x="48" y="0"/>
                  </a:cubicBezTo>
                  <a:cubicBezTo>
                    <a:pt x="75" y="0"/>
                    <a:pt x="97" y="22"/>
                    <a:pt x="97" y="48"/>
                  </a:cubicBezTo>
                  <a:close/>
                </a:path>
              </a:pathLst>
            </a:custGeom>
            <a:solidFill>
              <a:srgbClr val="79A500"/>
            </a:solidFill>
            <a:ln>
              <a:noFill/>
            </a:ln>
            <a:extLst/>
          </p:spPr>
          <p:txBody>
            <a:bodyPr vert="horz" wrap="square" lIns="89642" tIns="44821" rIns="89642" bIns="44821" numCol="1" anchor="t" anchorCtr="0" compatLnSpc="1">
              <a:prstTxWarp prst="textNoShape">
                <a:avLst/>
              </a:prstTxWarp>
            </a:bodyPr>
            <a:lstStyle/>
            <a:p>
              <a:pPr marL="0" marR="0" lvl="0" indent="0" defTabSz="9139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48" name="Freeform 16">
              <a:extLst>
                <a:ext uri="{FF2B5EF4-FFF2-40B4-BE49-F238E27FC236}">
                  <a16:creationId xmlns:a16="http://schemas.microsoft.com/office/drawing/2014/main" id="{2697AD4B-AF55-41EE-82F5-D58D269F2CA6}"/>
                </a:ext>
              </a:extLst>
            </p:cNvPr>
            <p:cNvSpPr>
              <a:spLocks/>
            </p:cNvSpPr>
            <p:nvPr/>
          </p:nvSpPr>
          <p:spPr bwMode="auto">
            <a:xfrm>
              <a:off x="8022603" y="6072433"/>
              <a:ext cx="106570" cy="106997"/>
            </a:xfrm>
            <a:custGeom>
              <a:avLst/>
              <a:gdLst>
                <a:gd name="T0" fmla="*/ 71 w 71"/>
                <a:gd name="T1" fmla="*/ 35 h 71"/>
                <a:gd name="T2" fmla="*/ 71 w 71"/>
                <a:gd name="T3" fmla="*/ 35 h 71"/>
                <a:gd name="T4" fmla="*/ 35 w 71"/>
                <a:gd name="T5" fmla="*/ 71 h 71"/>
                <a:gd name="T6" fmla="*/ 0 w 71"/>
                <a:gd name="T7" fmla="*/ 35 h 71"/>
                <a:gd name="T8" fmla="*/ 35 w 71"/>
                <a:gd name="T9" fmla="*/ 0 h 71"/>
                <a:gd name="T10" fmla="*/ 71 w 71"/>
                <a:gd name="T11" fmla="*/ 35 h 71"/>
              </a:gdLst>
              <a:ahLst/>
              <a:cxnLst>
                <a:cxn ang="0">
                  <a:pos x="T0" y="T1"/>
                </a:cxn>
                <a:cxn ang="0">
                  <a:pos x="T2" y="T3"/>
                </a:cxn>
                <a:cxn ang="0">
                  <a:pos x="T4" y="T5"/>
                </a:cxn>
                <a:cxn ang="0">
                  <a:pos x="T6" y="T7"/>
                </a:cxn>
                <a:cxn ang="0">
                  <a:pos x="T8" y="T9"/>
                </a:cxn>
                <a:cxn ang="0">
                  <a:pos x="T10" y="T11"/>
                </a:cxn>
              </a:cxnLst>
              <a:rect l="0" t="0" r="r" b="b"/>
              <a:pathLst>
                <a:path w="71" h="71">
                  <a:moveTo>
                    <a:pt x="71" y="35"/>
                  </a:moveTo>
                  <a:cubicBezTo>
                    <a:pt x="71" y="35"/>
                    <a:pt x="71" y="35"/>
                    <a:pt x="71" y="35"/>
                  </a:cubicBezTo>
                  <a:cubicBezTo>
                    <a:pt x="71" y="55"/>
                    <a:pt x="55" y="71"/>
                    <a:pt x="35" y="71"/>
                  </a:cubicBezTo>
                  <a:cubicBezTo>
                    <a:pt x="16" y="71"/>
                    <a:pt x="0" y="55"/>
                    <a:pt x="0" y="35"/>
                  </a:cubicBezTo>
                  <a:cubicBezTo>
                    <a:pt x="0" y="16"/>
                    <a:pt x="16" y="0"/>
                    <a:pt x="35" y="0"/>
                  </a:cubicBezTo>
                  <a:cubicBezTo>
                    <a:pt x="55" y="0"/>
                    <a:pt x="71" y="16"/>
                    <a:pt x="71" y="35"/>
                  </a:cubicBezTo>
                  <a:close/>
                </a:path>
              </a:pathLst>
            </a:custGeom>
            <a:solidFill>
              <a:srgbClr val="79A500"/>
            </a:solidFill>
            <a:ln>
              <a:noFill/>
            </a:ln>
            <a:extLst/>
          </p:spPr>
          <p:txBody>
            <a:bodyPr vert="horz" wrap="square" lIns="89642" tIns="44821" rIns="89642" bIns="44821" numCol="1" anchor="t" anchorCtr="0" compatLnSpc="1">
              <a:prstTxWarp prst="textNoShape">
                <a:avLst/>
              </a:prstTxWarp>
            </a:bodyPr>
            <a:lstStyle/>
            <a:p>
              <a:pPr marL="0" marR="0" lvl="0" indent="0" defTabSz="9139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grpSp>
      <p:grpSp>
        <p:nvGrpSpPr>
          <p:cNvPr id="149" name="Group 148">
            <a:extLst>
              <a:ext uri="{FF2B5EF4-FFF2-40B4-BE49-F238E27FC236}">
                <a16:creationId xmlns:a16="http://schemas.microsoft.com/office/drawing/2014/main" id="{53318D05-974F-4B75-811D-C35DEA115339}"/>
              </a:ext>
            </a:extLst>
          </p:cNvPr>
          <p:cNvGrpSpPr/>
          <p:nvPr/>
        </p:nvGrpSpPr>
        <p:grpSpPr>
          <a:xfrm>
            <a:off x="11704693" y="5650740"/>
            <a:ext cx="210318" cy="407646"/>
            <a:chOff x="8003343" y="6072433"/>
            <a:chExt cx="145517" cy="282045"/>
          </a:xfrm>
        </p:grpSpPr>
        <p:sp>
          <p:nvSpPr>
            <p:cNvPr id="150" name="Freeform 14">
              <a:extLst>
                <a:ext uri="{FF2B5EF4-FFF2-40B4-BE49-F238E27FC236}">
                  <a16:creationId xmlns:a16="http://schemas.microsoft.com/office/drawing/2014/main" id="{535DA89F-70EF-4FD1-8C85-B5F5709A13DE}"/>
                </a:ext>
              </a:extLst>
            </p:cNvPr>
            <p:cNvSpPr>
              <a:spLocks/>
            </p:cNvSpPr>
            <p:nvPr/>
          </p:nvSpPr>
          <p:spPr bwMode="auto">
            <a:xfrm>
              <a:off x="8061978" y="6244485"/>
              <a:ext cx="29959" cy="109993"/>
            </a:xfrm>
            <a:custGeom>
              <a:avLst/>
              <a:gdLst>
                <a:gd name="T0" fmla="*/ 70 w 70"/>
                <a:gd name="T1" fmla="*/ 257 h 257"/>
                <a:gd name="T2" fmla="*/ 70 w 70"/>
                <a:gd name="T3" fmla="*/ 257 h 257"/>
                <a:gd name="T4" fmla="*/ 0 w 70"/>
                <a:gd name="T5" fmla="*/ 257 h 257"/>
                <a:gd name="T6" fmla="*/ 0 w 70"/>
                <a:gd name="T7" fmla="*/ 0 h 257"/>
                <a:gd name="T8" fmla="*/ 70 w 70"/>
                <a:gd name="T9" fmla="*/ 0 h 257"/>
                <a:gd name="T10" fmla="*/ 70 w 70"/>
                <a:gd name="T11" fmla="*/ 257 h 257"/>
                <a:gd name="T12" fmla="*/ 70 w 70"/>
                <a:gd name="T13" fmla="*/ 257 h 257"/>
                <a:gd name="T14" fmla="*/ 70 w 70"/>
                <a:gd name="T15" fmla="*/ 257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257">
                  <a:moveTo>
                    <a:pt x="70" y="257"/>
                  </a:moveTo>
                  <a:lnTo>
                    <a:pt x="70" y="257"/>
                  </a:lnTo>
                  <a:lnTo>
                    <a:pt x="0" y="257"/>
                  </a:lnTo>
                  <a:lnTo>
                    <a:pt x="0" y="0"/>
                  </a:lnTo>
                  <a:lnTo>
                    <a:pt x="70" y="0"/>
                  </a:lnTo>
                  <a:lnTo>
                    <a:pt x="70" y="257"/>
                  </a:lnTo>
                  <a:lnTo>
                    <a:pt x="70" y="257"/>
                  </a:lnTo>
                  <a:lnTo>
                    <a:pt x="70" y="257"/>
                  </a:ln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defTabSz="9139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51" name="Freeform 15">
              <a:extLst>
                <a:ext uri="{FF2B5EF4-FFF2-40B4-BE49-F238E27FC236}">
                  <a16:creationId xmlns:a16="http://schemas.microsoft.com/office/drawing/2014/main" id="{FD37EA28-734B-4268-86E8-29EFEE79D170}"/>
                </a:ext>
              </a:extLst>
            </p:cNvPr>
            <p:cNvSpPr>
              <a:spLocks/>
            </p:cNvSpPr>
            <p:nvPr/>
          </p:nvSpPr>
          <p:spPr bwMode="auto">
            <a:xfrm>
              <a:off x="8003343" y="6147759"/>
              <a:ext cx="145517" cy="146373"/>
            </a:xfrm>
            <a:custGeom>
              <a:avLst/>
              <a:gdLst>
                <a:gd name="T0" fmla="*/ 97 w 97"/>
                <a:gd name="T1" fmla="*/ 48 h 97"/>
                <a:gd name="T2" fmla="*/ 97 w 97"/>
                <a:gd name="T3" fmla="*/ 48 h 97"/>
                <a:gd name="T4" fmla="*/ 48 w 97"/>
                <a:gd name="T5" fmla="*/ 97 h 97"/>
                <a:gd name="T6" fmla="*/ 0 w 97"/>
                <a:gd name="T7" fmla="*/ 48 h 97"/>
                <a:gd name="T8" fmla="*/ 48 w 97"/>
                <a:gd name="T9" fmla="*/ 0 h 97"/>
                <a:gd name="T10" fmla="*/ 97 w 97"/>
                <a:gd name="T11" fmla="*/ 48 h 97"/>
              </a:gdLst>
              <a:ahLst/>
              <a:cxnLst>
                <a:cxn ang="0">
                  <a:pos x="T0" y="T1"/>
                </a:cxn>
                <a:cxn ang="0">
                  <a:pos x="T2" y="T3"/>
                </a:cxn>
                <a:cxn ang="0">
                  <a:pos x="T4" y="T5"/>
                </a:cxn>
                <a:cxn ang="0">
                  <a:pos x="T6" y="T7"/>
                </a:cxn>
                <a:cxn ang="0">
                  <a:pos x="T8" y="T9"/>
                </a:cxn>
                <a:cxn ang="0">
                  <a:pos x="T10" y="T11"/>
                </a:cxn>
              </a:cxnLst>
              <a:rect l="0" t="0" r="r" b="b"/>
              <a:pathLst>
                <a:path w="97" h="97">
                  <a:moveTo>
                    <a:pt x="97" y="48"/>
                  </a:moveTo>
                  <a:cubicBezTo>
                    <a:pt x="97" y="48"/>
                    <a:pt x="97" y="48"/>
                    <a:pt x="97" y="48"/>
                  </a:cubicBezTo>
                  <a:cubicBezTo>
                    <a:pt x="97" y="75"/>
                    <a:pt x="75" y="97"/>
                    <a:pt x="48" y="97"/>
                  </a:cubicBezTo>
                  <a:cubicBezTo>
                    <a:pt x="22" y="97"/>
                    <a:pt x="0" y="75"/>
                    <a:pt x="0" y="48"/>
                  </a:cubicBezTo>
                  <a:cubicBezTo>
                    <a:pt x="0" y="22"/>
                    <a:pt x="22" y="0"/>
                    <a:pt x="48" y="0"/>
                  </a:cubicBezTo>
                  <a:cubicBezTo>
                    <a:pt x="75" y="0"/>
                    <a:pt x="97" y="22"/>
                    <a:pt x="97" y="48"/>
                  </a:cubicBezTo>
                  <a:close/>
                </a:path>
              </a:pathLst>
            </a:custGeom>
            <a:solidFill>
              <a:srgbClr val="79A500"/>
            </a:solidFill>
            <a:ln>
              <a:noFill/>
            </a:ln>
            <a:extLst/>
          </p:spPr>
          <p:txBody>
            <a:bodyPr vert="horz" wrap="square" lIns="89642" tIns="44821" rIns="89642" bIns="44821" numCol="1" anchor="t" anchorCtr="0" compatLnSpc="1">
              <a:prstTxWarp prst="textNoShape">
                <a:avLst/>
              </a:prstTxWarp>
            </a:bodyPr>
            <a:lstStyle/>
            <a:p>
              <a:pPr marL="0" marR="0" lvl="0" indent="0" defTabSz="9139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52" name="Freeform 16">
              <a:extLst>
                <a:ext uri="{FF2B5EF4-FFF2-40B4-BE49-F238E27FC236}">
                  <a16:creationId xmlns:a16="http://schemas.microsoft.com/office/drawing/2014/main" id="{F1E071DA-F6A2-41C8-AE3C-96EC3D415C75}"/>
                </a:ext>
              </a:extLst>
            </p:cNvPr>
            <p:cNvSpPr>
              <a:spLocks/>
            </p:cNvSpPr>
            <p:nvPr/>
          </p:nvSpPr>
          <p:spPr bwMode="auto">
            <a:xfrm>
              <a:off x="8022603" y="6072433"/>
              <a:ext cx="106570" cy="106997"/>
            </a:xfrm>
            <a:custGeom>
              <a:avLst/>
              <a:gdLst>
                <a:gd name="T0" fmla="*/ 71 w 71"/>
                <a:gd name="T1" fmla="*/ 35 h 71"/>
                <a:gd name="T2" fmla="*/ 71 w 71"/>
                <a:gd name="T3" fmla="*/ 35 h 71"/>
                <a:gd name="T4" fmla="*/ 35 w 71"/>
                <a:gd name="T5" fmla="*/ 71 h 71"/>
                <a:gd name="T6" fmla="*/ 0 w 71"/>
                <a:gd name="T7" fmla="*/ 35 h 71"/>
                <a:gd name="T8" fmla="*/ 35 w 71"/>
                <a:gd name="T9" fmla="*/ 0 h 71"/>
                <a:gd name="T10" fmla="*/ 71 w 71"/>
                <a:gd name="T11" fmla="*/ 35 h 71"/>
              </a:gdLst>
              <a:ahLst/>
              <a:cxnLst>
                <a:cxn ang="0">
                  <a:pos x="T0" y="T1"/>
                </a:cxn>
                <a:cxn ang="0">
                  <a:pos x="T2" y="T3"/>
                </a:cxn>
                <a:cxn ang="0">
                  <a:pos x="T4" y="T5"/>
                </a:cxn>
                <a:cxn ang="0">
                  <a:pos x="T6" y="T7"/>
                </a:cxn>
                <a:cxn ang="0">
                  <a:pos x="T8" y="T9"/>
                </a:cxn>
                <a:cxn ang="0">
                  <a:pos x="T10" y="T11"/>
                </a:cxn>
              </a:cxnLst>
              <a:rect l="0" t="0" r="r" b="b"/>
              <a:pathLst>
                <a:path w="71" h="71">
                  <a:moveTo>
                    <a:pt x="71" y="35"/>
                  </a:moveTo>
                  <a:cubicBezTo>
                    <a:pt x="71" y="35"/>
                    <a:pt x="71" y="35"/>
                    <a:pt x="71" y="35"/>
                  </a:cubicBezTo>
                  <a:cubicBezTo>
                    <a:pt x="71" y="55"/>
                    <a:pt x="55" y="71"/>
                    <a:pt x="35" y="71"/>
                  </a:cubicBezTo>
                  <a:cubicBezTo>
                    <a:pt x="16" y="71"/>
                    <a:pt x="0" y="55"/>
                    <a:pt x="0" y="35"/>
                  </a:cubicBezTo>
                  <a:cubicBezTo>
                    <a:pt x="0" y="16"/>
                    <a:pt x="16" y="0"/>
                    <a:pt x="35" y="0"/>
                  </a:cubicBezTo>
                  <a:cubicBezTo>
                    <a:pt x="55" y="0"/>
                    <a:pt x="71" y="16"/>
                    <a:pt x="71" y="35"/>
                  </a:cubicBezTo>
                  <a:close/>
                </a:path>
              </a:pathLst>
            </a:custGeom>
            <a:solidFill>
              <a:srgbClr val="79A500"/>
            </a:solidFill>
            <a:ln>
              <a:noFill/>
            </a:ln>
            <a:extLst/>
          </p:spPr>
          <p:txBody>
            <a:bodyPr vert="horz" wrap="square" lIns="89642" tIns="44821" rIns="89642" bIns="44821" numCol="1" anchor="t" anchorCtr="0" compatLnSpc="1">
              <a:prstTxWarp prst="textNoShape">
                <a:avLst/>
              </a:prstTxWarp>
            </a:bodyPr>
            <a:lstStyle/>
            <a:p>
              <a:pPr marL="0" marR="0" lvl="0" indent="0" defTabSz="9139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grpSp>
      <p:grpSp>
        <p:nvGrpSpPr>
          <p:cNvPr id="153" name="Group 37">
            <a:extLst>
              <a:ext uri="{FF2B5EF4-FFF2-40B4-BE49-F238E27FC236}">
                <a16:creationId xmlns:a16="http://schemas.microsoft.com/office/drawing/2014/main" id="{43C95267-CE1F-434F-8635-23B8E6397E32}"/>
              </a:ext>
            </a:extLst>
          </p:cNvPr>
          <p:cNvGrpSpPr/>
          <p:nvPr/>
        </p:nvGrpSpPr>
        <p:grpSpPr>
          <a:xfrm>
            <a:off x="8591017" y="4790944"/>
            <a:ext cx="623814" cy="1785215"/>
            <a:chOff x="5893176" y="3792885"/>
            <a:chExt cx="585200" cy="1674708"/>
          </a:xfrm>
        </p:grpSpPr>
        <p:sp>
          <p:nvSpPr>
            <p:cNvPr id="154" name="Rectangle 630">
              <a:extLst>
                <a:ext uri="{FF2B5EF4-FFF2-40B4-BE49-F238E27FC236}">
                  <a16:creationId xmlns:a16="http://schemas.microsoft.com/office/drawing/2014/main" id="{43E1A563-5521-47F0-9901-18F29F1F74C0}"/>
                </a:ext>
              </a:extLst>
            </p:cNvPr>
            <p:cNvSpPr>
              <a:spLocks noChangeArrowheads="1"/>
            </p:cNvSpPr>
            <p:nvPr/>
          </p:nvSpPr>
          <p:spPr bwMode="auto">
            <a:xfrm>
              <a:off x="6132059" y="4189759"/>
              <a:ext cx="101114" cy="29828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55" name="Freeform 631">
              <a:extLst>
                <a:ext uri="{FF2B5EF4-FFF2-40B4-BE49-F238E27FC236}">
                  <a16:creationId xmlns:a16="http://schemas.microsoft.com/office/drawing/2014/main" id="{6A3E919D-71B0-43A3-95DA-702AD4450EF6}"/>
                </a:ext>
              </a:extLst>
            </p:cNvPr>
            <p:cNvSpPr>
              <a:spLocks/>
            </p:cNvSpPr>
            <p:nvPr/>
          </p:nvSpPr>
          <p:spPr bwMode="auto">
            <a:xfrm>
              <a:off x="6048639" y="5401869"/>
              <a:ext cx="125129" cy="65724"/>
            </a:xfrm>
            <a:custGeom>
              <a:avLst/>
              <a:gdLst>
                <a:gd name="T0" fmla="*/ 21 w 42"/>
                <a:gd name="T1" fmla="*/ 0 h 22"/>
                <a:gd name="T2" fmla="*/ 0 w 42"/>
                <a:gd name="T3" fmla="*/ 22 h 22"/>
                <a:gd name="T4" fmla="*/ 42 w 42"/>
                <a:gd name="T5" fmla="*/ 22 h 22"/>
                <a:gd name="T6" fmla="*/ 21 w 42"/>
                <a:gd name="T7" fmla="*/ 0 h 22"/>
              </a:gdLst>
              <a:ahLst/>
              <a:cxnLst>
                <a:cxn ang="0">
                  <a:pos x="T0" y="T1"/>
                </a:cxn>
                <a:cxn ang="0">
                  <a:pos x="T2" y="T3"/>
                </a:cxn>
                <a:cxn ang="0">
                  <a:pos x="T4" y="T5"/>
                </a:cxn>
                <a:cxn ang="0">
                  <a:pos x="T6" y="T7"/>
                </a:cxn>
              </a:cxnLst>
              <a:rect l="0" t="0" r="r" b="b"/>
              <a:pathLst>
                <a:path w="42" h="22">
                  <a:moveTo>
                    <a:pt x="21" y="0"/>
                  </a:moveTo>
                  <a:cubicBezTo>
                    <a:pt x="9" y="0"/>
                    <a:pt x="0" y="10"/>
                    <a:pt x="0" y="22"/>
                  </a:cubicBezTo>
                  <a:cubicBezTo>
                    <a:pt x="42" y="22"/>
                    <a:pt x="42" y="22"/>
                    <a:pt x="42" y="22"/>
                  </a:cubicBezTo>
                  <a:cubicBezTo>
                    <a:pt x="42" y="10"/>
                    <a:pt x="33" y="0"/>
                    <a:pt x="21" y="0"/>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56" name="Freeform 632">
              <a:extLst>
                <a:ext uri="{FF2B5EF4-FFF2-40B4-BE49-F238E27FC236}">
                  <a16:creationId xmlns:a16="http://schemas.microsoft.com/office/drawing/2014/main" id="{ADE0D35B-FD2A-40D0-8839-495F81AD9BD7}"/>
                </a:ext>
              </a:extLst>
            </p:cNvPr>
            <p:cNvSpPr>
              <a:spLocks/>
            </p:cNvSpPr>
            <p:nvPr/>
          </p:nvSpPr>
          <p:spPr bwMode="auto">
            <a:xfrm>
              <a:off x="6188936" y="5401869"/>
              <a:ext cx="125129" cy="65724"/>
            </a:xfrm>
            <a:custGeom>
              <a:avLst/>
              <a:gdLst>
                <a:gd name="T0" fmla="*/ 21 w 42"/>
                <a:gd name="T1" fmla="*/ 0 h 22"/>
                <a:gd name="T2" fmla="*/ 0 w 42"/>
                <a:gd name="T3" fmla="*/ 22 h 22"/>
                <a:gd name="T4" fmla="*/ 42 w 42"/>
                <a:gd name="T5" fmla="*/ 22 h 22"/>
                <a:gd name="T6" fmla="*/ 21 w 42"/>
                <a:gd name="T7" fmla="*/ 0 h 22"/>
              </a:gdLst>
              <a:ahLst/>
              <a:cxnLst>
                <a:cxn ang="0">
                  <a:pos x="T0" y="T1"/>
                </a:cxn>
                <a:cxn ang="0">
                  <a:pos x="T2" y="T3"/>
                </a:cxn>
                <a:cxn ang="0">
                  <a:pos x="T4" y="T5"/>
                </a:cxn>
                <a:cxn ang="0">
                  <a:pos x="T6" y="T7"/>
                </a:cxn>
              </a:cxnLst>
              <a:rect l="0" t="0" r="r" b="b"/>
              <a:pathLst>
                <a:path w="42" h="22">
                  <a:moveTo>
                    <a:pt x="21" y="0"/>
                  </a:moveTo>
                  <a:cubicBezTo>
                    <a:pt x="9" y="0"/>
                    <a:pt x="0" y="10"/>
                    <a:pt x="0" y="22"/>
                  </a:cubicBezTo>
                  <a:cubicBezTo>
                    <a:pt x="42" y="22"/>
                    <a:pt x="42" y="22"/>
                    <a:pt x="42" y="22"/>
                  </a:cubicBezTo>
                  <a:cubicBezTo>
                    <a:pt x="42" y="10"/>
                    <a:pt x="33" y="0"/>
                    <a:pt x="21" y="0"/>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57" name="Freeform 633">
              <a:extLst>
                <a:ext uri="{FF2B5EF4-FFF2-40B4-BE49-F238E27FC236}">
                  <a16:creationId xmlns:a16="http://schemas.microsoft.com/office/drawing/2014/main" id="{8A7CACE4-2E45-4191-8246-FB8C0E89B8E4}"/>
                </a:ext>
              </a:extLst>
            </p:cNvPr>
            <p:cNvSpPr>
              <a:spLocks/>
            </p:cNvSpPr>
            <p:nvPr/>
          </p:nvSpPr>
          <p:spPr bwMode="auto">
            <a:xfrm>
              <a:off x="6092877" y="3929390"/>
              <a:ext cx="197173" cy="236355"/>
            </a:xfrm>
            <a:custGeom>
              <a:avLst/>
              <a:gdLst>
                <a:gd name="T0" fmla="*/ 59 w 66"/>
                <a:gd name="T1" fmla="*/ 45 h 79"/>
                <a:gd name="T2" fmla="*/ 23 w 66"/>
                <a:gd name="T3" fmla="*/ 74 h 79"/>
                <a:gd name="T4" fmla="*/ 6 w 66"/>
                <a:gd name="T5" fmla="*/ 30 h 79"/>
                <a:gd name="T6" fmla="*/ 46 w 66"/>
                <a:gd name="T7" fmla="*/ 5 h 79"/>
                <a:gd name="T8" fmla="*/ 59 w 66"/>
                <a:gd name="T9" fmla="*/ 45 h 79"/>
              </a:gdLst>
              <a:ahLst/>
              <a:cxnLst>
                <a:cxn ang="0">
                  <a:pos x="T0" y="T1"/>
                </a:cxn>
                <a:cxn ang="0">
                  <a:pos x="T2" y="T3"/>
                </a:cxn>
                <a:cxn ang="0">
                  <a:pos x="T4" y="T5"/>
                </a:cxn>
                <a:cxn ang="0">
                  <a:pos x="T6" y="T7"/>
                </a:cxn>
                <a:cxn ang="0">
                  <a:pos x="T8" y="T9"/>
                </a:cxn>
              </a:cxnLst>
              <a:rect l="0" t="0" r="r" b="b"/>
              <a:pathLst>
                <a:path w="66" h="79">
                  <a:moveTo>
                    <a:pt x="59" y="45"/>
                  </a:moveTo>
                  <a:cubicBezTo>
                    <a:pt x="53" y="64"/>
                    <a:pt x="39" y="79"/>
                    <a:pt x="23" y="74"/>
                  </a:cubicBezTo>
                  <a:cubicBezTo>
                    <a:pt x="8" y="69"/>
                    <a:pt x="0" y="49"/>
                    <a:pt x="6" y="30"/>
                  </a:cubicBezTo>
                  <a:cubicBezTo>
                    <a:pt x="13" y="11"/>
                    <a:pt x="30" y="0"/>
                    <a:pt x="46" y="5"/>
                  </a:cubicBezTo>
                  <a:cubicBezTo>
                    <a:pt x="62" y="10"/>
                    <a:pt x="66" y="26"/>
                    <a:pt x="59" y="45"/>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58" name="Freeform 634">
              <a:extLst>
                <a:ext uri="{FF2B5EF4-FFF2-40B4-BE49-F238E27FC236}">
                  <a16:creationId xmlns:a16="http://schemas.microsoft.com/office/drawing/2014/main" id="{FAE84D28-614C-42A0-8ACC-A3E8D4E984B0}"/>
                </a:ext>
              </a:extLst>
            </p:cNvPr>
            <p:cNvSpPr>
              <a:spLocks/>
            </p:cNvSpPr>
            <p:nvPr/>
          </p:nvSpPr>
          <p:spPr bwMode="auto">
            <a:xfrm>
              <a:off x="6066334" y="3902847"/>
              <a:ext cx="194645" cy="221188"/>
            </a:xfrm>
            <a:custGeom>
              <a:avLst/>
              <a:gdLst>
                <a:gd name="T0" fmla="*/ 56 w 65"/>
                <a:gd name="T1" fmla="*/ 24 h 74"/>
                <a:gd name="T2" fmla="*/ 50 w 65"/>
                <a:gd name="T3" fmla="*/ 67 h 74"/>
                <a:gd name="T4" fmla="*/ 10 w 65"/>
                <a:gd name="T5" fmla="*/ 51 h 74"/>
                <a:gd name="T6" fmla="*/ 15 w 65"/>
                <a:gd name="T7" fmla="*/ 8 h 74"/>
                <a:gd name="T8" fmla="*/ 56 w 65"/>
                <a:gd name="T9" fmla="*/ 24 h 74"/>
              </a:gdLst>
              <a:ahLst/>
              <a:cxnLst>
                <a:cxn ang="0">
                  <a:pos x="T0" y="T1"/>
                </a:cxn>
                <a:cxn ang="0">
                  <a:pos x="T2" y="T3"/>
                </a:cxn>
                <a:cxn ang="0">
                  <a:pos x="T4" y="T5"/>
                </a:cxn>
                <a:cxn ang="0">
                  <a:pos x="T6" y="T7"/>
                </a:cxn>
                <a:cxn ang="0">
                  <a:pos x="T8" y="T9"/>
                </a:cxn>
              </a:cxnLst>
              <a:rect l="0" t="0" r="r" b="b"/>
              <a:pathLst>
                <a:path w="65" h="74">
                  <a:moveTo>
                    <a:pt x="56" y="24"/>
                  </a:moveTo>
                  <a:cubicBezTo>
                    <a:pt x="65" y="40"/>
                    <a:pt x="63" y="59"/>
                    <a:pt x="50" y="67"/>
                  </a:cubicBezTo>
                  <a:cubicBezTo>
                    <a:pt x="37" y="74"/>
                    <a:pt x="19" y="67"/>
                    <a:pt x="10" y="51"/>
                  </a:cubicBezTo>
                  <a:cubicBezTo>
                    <a:pt x="0" y="34"/>
                    <a:pt x="3" y="15"/>
                    <a:pt x="15" y="8"/>
                  </a:cubicBezTo>
                  <a:cubicBezTo>
                    <a:pt x="28" y="0"/>
                    <a:pt x="46" y="7"/>
                    <a:pt x="56" y="24"/>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59" name="Freeform 635">
              <a:extLst>
                <a:ext uri="{FF2B5EF4-FFF2-40B4-BE49-F238E27FC236}">
                  <a16:creationId xmlns:a16="http://schemas.microsoft.com/office/drawing/2014/main" id="{66F71EC4-EA8F-4A80-8DDB-84BB009BD427}"/>
                </a:ext>
              </a:extLst>
            </p:cNvPr>
            <p:cNvSpPr>
              <a:spLocks/>
            </p:cNvSpPr>
            <p:nvPr/>
          </p:nvSpPr>
          <p:spPr bwMode="auto">
            <a:xfrm>
              <a:off x="6132059" y="4108868"/>
              <a:ext cx="101114" cy="104906"/>
            </a:xfrm>
            <a:custGeom>
              <a:avLst/>
              <a:gdLst>
                <a:gd name="T0" fmla="*/ 80 w 80"/>
                <a:gd name="T1" fmla="*/ 64 h 83"/>
                <a:gd name="T2" fmla="*/ 40 w 80"/>
                <a:gd name="T3" fmla="*/ 83 h 83"/>
                <a:gd name="T4" fmla="*/ 0 w 80"/>
                <a:gd name="T5" fmla="*/ 64 h 83"/>
                <a:gd name="T6" fmla="*/ 0 w 80"/>
                <a:gd name="T7" fmla="*/ 0 h 83"/>
                <a:gd name="T8" fmla="*/ 80 w 80"/>
                <a:gd name="T9" fmla="*/ 0 h 83"/>
                <a:gd name="T10" fmla="*/ 80 w 80"/>
                <a:gd name="T11" fmla="*/ 64 h 83"/>
              </a:gdLst>
              <a:ahLst/>
              <a:cxnLst>
                <a:cxn ang="0">
                  <a:pos x="T0" y="T1"/>
                </a:cxn>
                <a:cxn ang="0">
                  <a:pos x="T2" y="T3"/>
                </a:cxn>
                <a:cxn ang="0">
                  <a:pos x="T4" y="T5"/>
                </a:cxn>
                <a:cxn ang="0">
                  <a:pos x="T6" y="T7"/>
                </a:cxn>
                <a:cxn ang="0">
                  <a:pos x="T8" y="T9"/>
                </a:cxn>
                <a:cxn ang="0">
                  <a:pos x="T10" y="T11"/>
                </a:cxn>
              </a:cxnLst>
              <a:rect l="0" t="0" r="r" b="b"/>
              <a:pathLst>
                <a:path w="80" h="83">
                  <a:moveTo>
                    <a:pt x="80" y="64"/>
                  </a:moveTo>
                  <a:lnTo>
                    <a:pt x="40" y="83"/>
                  </a:lnTo>
                  <a:lnTo>
                    <a:pt x="0" y="64"/>
                  </a:lnTo>
                  <a:lnTo>
                    <a:pt x="0" y="0"/>
                  </a:lnTo>
                  <a:lnTo>
                    <a:pt x="80" y="0"/>
                  </a:lnTo>
                  <a:lnTo>
                    <a:pt x="80" y="64"/>
                  </a:lnTo>
                  <a:close/>
                </a:path>
              </a:pathLst>
            </a:custGeom>
            <a:solidFill>
              <a:srgbClr val="FFB9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60" name="Freeform 636">
              <a:extLst>
                <a:ext uri="{FF2B5EF4-FFF2-40B4-BE49-F238E27FC236}">
                  <a16:creationId xmlns:a16="http://schemas.microsoft.com/office/drawing/2014/main" id="{D2A37841-8EB3-4090-8DB8-B054C18C6E63}"/>
                </a:ext>
              </a:extLst>
            </p:cNvPr>
            <p:cNvSpPr>
              <a:spLocks/>
            </p:cNvSpPr>
            <p:nvPr/>
          </p:nvSpPr>
          <p:spPr bwMode="auto">
            <a:xfrm>
              <a:off x="6153546" y="4213774"/>
              <a:ext cx="56877" cy="399402"/>
            </a:xfrm>
            <a:custGeom>
              <a:avLst/>
              <a:gdLst>
                <a:gd name="T0" fmla="*/ 35 w 45"/>
                <a:gd name="T1" fmla="*/ 23 h 316"/>
                <a:gd name="T2" fmla="*/ 45 w 45"/>
                <a:gd name="T3" fmla="*/ 19 h 316"/>
                <a:gd name="T4" fmla="*/ 23 w 45"/>
                <a:gd name="T5" fmla="*/ 0 h 316"/>
                <a:gd name="T6" fmla="*/ 0 w 45"/>
                <a:gd name="T7" fmla="*/ 19 h 316"/>
                <a:gd name="T8" fmla="*/ 11 w 45"/>
                <a:gd name="T9" fmla="*/ 23 h 316"/>
                <a:gd name="T10" fmla="*/ 9 w 45"/>
                <a:gd name="T11" fmla="*/ 290 h 316"/>
                <a:gd name="T12" fmla="*/ 23 w 45"/>
                <a:gd name="T13" fmla="*/ 316 h 316"/>
                <a:gd name="T14" fmla="*/ 35 w 45"/>
                <a:gd name="T15" fmla="*/ 290 h 316"/>
                <a:gd name="T16" fmla="*/ 35 w 45"/>
                <a:gd name="T17" fmla="*/ 2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316">
                  <a:moveTo>
                    <a:pt x="35" y="23"/>
                  </a:moveTo>
                  <a:lnTo>
                    <a:pt x="45" y="19"/>
                  </a:lnTo>
                  <a:lnTo>
                    <a:pt x="23" y="0"/>
                  </a:lnTo>
                  <a:lnTo>
                    <a:pt x="0" y="19"/>
                  </a:lnTo>
                  <a:lnTo>
                    <a:pt x="11" y="23"/>
                  </a:lnTo>
                  <a:lnTo>
                    <a:pt x="9" y="290"/>
                  </a:lnTo>
                  <a:lnTo>
                    <a:pt x="23" y="316"/>
                  </a:lnTo>
                  <a:lnTo>
                    <a:pt x="35" y="290"/>
                  </a:lnTo>
                  <a:lnTo>
                    <a:pt x="35" y="23"/>
                  </a:lnTo>
                  <a:close/>
                </a:path>
              </a:pathLst>
            </a:custGeom>
            <a:solidFill>
              <a:srgbClr val="68217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61" name="Freeform 637">
              <a:extLst>
                <a:ext uri="{FF2B5EF4-FFF2-40B4-BE49-F238E27FC236}">
                  <a16:creationId xmlns:a16="http://schemas.microsoft.com/office/drawing/2014/main" id="{6A73FED1-D549-4526-9F41-158403A60B03}"/>
                </a:ext>
              </a:extLst>
            </p:cNvPr>
            <p:cNvSpPr>
              <a:spLocks/>
            </p:cNvSpPr>
            <p:nvPr/>
          </p:nvSpPr>
          <p:spPr bwMode="auto">
            <a:xfrm>
              <a:off x="5893176" y="4218830"/>
              <a:ext cx="214868" cy="558658"/>
            </a:xfrm>
            <a:custGeom>
              <a:avLst/>
              <a:gdLst>
                <a:gd name="T0" fmla="*/ 72 w 72"/>
                <a:gd name="T1" fmla="*/ 8 h 187"/>
                <a:gd name="T2" fmla="*/ 43 w 72"/>
                <a:gd name="T3" fmla="*/ 0 h 187"/>
                <a:gd name="T4" fmla="*/ 0 w 72"/>
                <a:gd name="T5" fmla="*/ 187 h 187"/>
                <a:gd name="T6" fmla="*/ 29 w 72"/>
                <a:gd name="T7" fmla="*/ 187 h 187"/>
                <a:gd name="T8" fmla="*/ 72 w 72"/>
                <a:gd name="T9" fmla="*/ 8 h 187"/>
              </a:gdLst>
              <a:ahLst/>
              <a:cxnLst>
                <a:cxn ang="0">
                  <a:pos x="T0" y="T1"/>
                </a:cxn>
                <a:cxn ang="0">
                  <a:pos x="T2" y="T3"/>
                </a:cxn>
                <a:cxn ang="0">
                  <a:pos x="T4" y="T5"/>
                </a:cxn>
                <a:cxn ang="0">
                  <a:pos x="T6" y="T7"/>
                </a:cxn>
                <a:cxn ang="0">
                  <a:pos x="T8" y="T9"/>
                </a:cxn>
              </a:cxnLst>
              <a:rect l="0" t="0" r="r" b="b"/>
              <a:pathLst>
                <a:path w="72" h="187">
                  <a:moveTo>
                    <a:pt x="72" y="8"/>
                  </a:moveTo>
                  <a:cubicBezTo>
                    <a:pt x="62" y="5"/>
                    <a:pt x="53" y="3"/>
                    <a:pt x="43" y="0"/>
                  </a:cubicBezTo>
                  <a:cubicBezTo>
                    <a:pt x="15" y="60"/>
                    <a:pt x="6" y="121"/>
                    <a:pt x="0" y="187"/>
                  </a:cubicBezTo>
                  <a:cubicBezTo>
                    <a:pt x="29" y="187"/>
                    <a:pt x="29" y="187"/>
                    <a:pt x="29" y="187"/>
                  </a:cubicBezTo>
                  <a:cubicBezTo>
                    <a:pt x="36" y="123"/>
                    <a:pt x="45" y="66"/>
                    <a:pt x="72" y="8"/>
                  </a:cubicBezTo>
                  <a:close/>
                </a:path>
              </a:pathLst>
            </a:custGeom>
            <a:solidFill>
              <a:srgbClr val="44235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62" name="Freeform 638">
              <a:extLst>
                <a:ext uri="{FF2B5EF4-FFF2-40B4-BE49-F238E27FC236}">
                  <a16:creationId xmlns:a16="http://schemas.microsoft.com/office/drawing/2014/main" id="{05DF728A-AD45-4341-ABFE-0ABB23951405}"/>
                </a:ext>
              </a:extLst>
            </p:cNvPr>
            <p:cNvSpPr>
              <a:spLocks/>
            </p:cNvSpPr>
            <p:nvPr/>
          </p:nvSpPr>
          <p:spPr bwMode="auto">
            <a:xfrm>
              <a:off x="6260980" y="4218830"/>
              <a:ext cx="214868" cy="558658"/>
            </a:xfrm>
            <a:custGeom>
              <a:avLst/>
              <a:gdLst>
                <a:gd name="T0" fmla="*/ 0 w 72"/>
                <a:gd name="T1" fmla="*/ 8 h 187"/>
                <a:gd name="T2" fmla="*/ 28 w 72"/>
                <a:gd name="T3" fmla="*/ 0 h 187"/>
                <a:gd name="T4" fmla="*/ 72 w 72"/>
                <a:gd name="T5" fmla="*/ 187 h 187"/>
                <a:gd name="T6" fmla="*/ 43 w 72"/>
                <a:gd name="T7" fmla="*/ 187 h 187"/>
                <a:gd name="T8" fmla="*/ 0 w 72"/>
                <a:gd name="T9" fmla="*/ 8 h 187"/>
              </a:gdLst>
              <a:ahLst/>
              <a:cxnLst>
                <a:cxn ang="0">
                  <a:pos x="T0" y="T1"/>
                </a:cxn>
                <a:cxn ang="0">
                  <a:pos x="T2" y="T3"/>
                </a:cxn>
                <a:cxn ang="0">
                  <a:pos x="T4" y="T5"/>
                </a:cxn>
                <a:cxn ang="0">
                  <a:pos x="T6" y="T7"/>
                </a:cxn>
                <a:cxn ang="0">
                  <a:pos x="T8" y="T9"/>
                </a:cxn>
              </a:cxnLst>
              <a:rect l="0" t="0" r="r" b="b"/>
              <a:pathLst>
                <a:path w="72" h="187">
                  <a:moveTo>
                    <a:pt x="0" y="8"/>
                  </a:moveTo>
                  <a:cubicBezTo>
                    <a:pt x="9" y="5"/>
                    <a:pt x="19" y="3"/>
                    <a:pt x="28" y="0"/>
                  </a:cubicBezTo>
                  <a:cubicBezTo>
                    <a:pt x="56" y="60"/>
                    <a:pt x="66" y="121"/>
                    <a:pt x="72" y="187"/>
                  </a:cubicBezTo>
                  <a:cubicBezTo>
                    <a:pt x="43" y="187"/>
                    <a:pt x="43" y="187"/>
                    <a:pt x="43" y="187"/>
                  </a:cubicBezTo>
                  <a:cubicBezTo>
                    <a:pt x="36" y="123"/>
                    <a:pt x="27" y="66"/>
                    <a:pt x="0" y="8"/>
                  </a:cubicBezTo>
                  <a:close/>
                </a:path>
              </a:pathLst>
            </a:custGeom>
            <a:solidFill>
              <a:srgbClr val="44235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63" name="Freeform 639">
              <a:extLst>
                <a:ext uri="{FF2B5EF4-FFF2-40B4-BE49-F238E27FC236}">
                  <a16:creationId xmlns:a16="http://schemas.microsoft.com/office/drawing/2014/main" id="{EAFDA759-44BB-4FC0-A6F4-25056E6D118A}"/>
                </a:ext>
              </a:extLst>
            </p:cNvPr>
            <p:cNvSpPr>
              <a:spLocks/>
            </p:cNvSpPr>
            <p:nvPr/>
          </p:nvSpPr>
          <p:spPr bwMode="auto">
            <a:xfrm>
              <a:off x="6048639" y="4828045"/>
              <a:ext cx="131449" cy="585200"/>
            </a:xfrm>
            <a:custGeom>
              <a:avLst/>
              <a:gdLst>
                <a:gd name="T0" fmla="*/ 85 w 104"/>
                <a:gd name="T1" fmla="*/ 463 h 463"/>
                <a:gd name="T2" fmla="*/ 14 w 104"/>
                <a:gd name="T3" fmla="*/ 463 h 463"/>
                <a:gd name="T4" fmla="*/ 0 w 104"/>
                <a:gd name="T5" fmla="*/ 0 h 463"/>
                <a:gd name="T6" fmla="*/ 104 w 104"/>
                <a:gd name="T7" fmla="*/ 0 h 463"/>
                <a:gd name="T8" fmla="*/ 85 w 104"/>
                <a:gd name="T9" fmla="*/ 463 h 463"/>
              </a:gdLst>
              <a:ahLst/>
              <a:cxnLst>
                <a:cxn ang="0">
                  <a:pos x="T0" y="T1"/>
                </a:cxn>
                <a:cxn ang="0">
                  <a:pos x="T2" y="T3"/>
                </a:cxn>
                <a:cxn ang="0">
                  <a:pos x="T4" y="T5"/>
                </a:cxn>
                <a:cxn ang="0">
                  <a:pos x="T6" y="T7"/>
                </a:cxn>
                <a:cxn ang="0">
                  <a:pos x="T8" y="T9"/>
                </a:cxn>
              </a:cxnLst>
              <a:rect l="0" t="0" r="r" b="b"/>
              <a:pathLst>
                <a:path w="104" h="463">
                  <a:moveTo>
                    <a:pt x="85" y="463"/>
                  </a:moveTo>
                  <a:lnTo>
                    <a:pt x="14" y="463"/>
                  </a:lnTo>
                  <a:lnTo>
                    <a:pt x="0" y="0"/>
                  </a:lnTo>
                  <a:lnTo>
                    <a:pt x="104" y="0"/>
                  </a:lnTo>
                  <a:lnTo>
                    <a:pt x="85" y="463"/>
                  </a:lnTo>
                  <a:close/>
                </a:path>
              </a:pathLst>
            </a:custGeom>
            <a:solidFill>
              <a:srgbClr val="0072C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64" name="Freeform 640">
              <a:extLst>
                <a:ext uri="{FF2B5EF4-FFF2-40B4-BE49-F238E27FC236}">
                  <a16:creationId xmlns:a16="http://schemas.microsoft.com/office/drawing/2014/main" id="{0E4EF675-C30F-4677-BCBE-9CD806680B19}"/>
                </a:ext>
              </a:extLst>
            </p:cNvPr>
            <p:cNvSpPr>
              <a:spLocks/>
            </p:cNvSpPr>
            <p:nvPr/>
          </p:nvSpPr>
          <p:spPr bwMode="auto">
            <a:xfrm>
              <a:off x="6182616" y="4828045"/>
              <a:ext cx="131449" cy="585200"/>
            </a:xfrm>
            <a:custGeom>
              <a:avLst/>
              <a:gdLst>
                <a:gd name="T0" fmla="*/ 90 w 104"/>
                <a:gd name="T1" fmla="*/ 463 h 463"/>
                <a:gd name="T2" fmla="*/ 19 w 104"/>
                <a:gd name="T3" fmla="*/ 463 h 463"/>
                <a:gd name="T4" fmla="*/ 0 w 104"/>
                <a:gd name="T5" fmla="*/ 0 h 463"/>
                <a:gd name="T6" fmla="*/ 104 w 104"/>
                <a:gd name="T7" fmla="*/ 0 h 463"/>
                <a:gd name="T8" fmla="*/ 90 w 104"/>
                <a:gd name="T9" fmla="*/ 463 h 463"/>
              </a:gdLst>
              <a:ahLst/>
              <a:cxnLst>
                <a:cxn ang="0">
                  <a:pos x="T0" y="T1"/>
                </a:cxn>
                <a:cxn ang="0">
                  <a:pos x="T2" y="T3"/>
                </a:cxn>
                <a:cxn ang="0">
                  <a:pos x="T4" y="T5"/>
                </a:cxn>
                <a:cxn ang="0">
                  <a:pos x="T6" y="T7"/>
                </a:cxn>
                <a:cxn ang="0">
                  <a:pos x="T8" y="T9"/>
                </a:cxn>
              </a:cxnLst>
              <a:rect l="0" t="0" r="r" b="b"/>
              <a:pathLst>
                <a:path w="104" h="463">
                  <a:moveTo>
                    <a:pt x="90" y="463"/>
                  </a:moveTo>
                  <a:lnTo>
                    <a:pt x="19" y="463"/>
                  </a:lnTo>
                  <a:lnTo>
                    <a:pt x="0" y="0"/>
                  </a:lnTo>
                  <a:lnTo>
                    <a:pt x="104" y="0"/>
                  </a:lnTo>
                  <a:lnTo>
                    <a:pt x="90" y="463"/>
                  </a:lnTo>
                  <a:close/>
                </a:path>
              </a:pathLst>
            </a:custGeom>
            <a:solidFill>
              <a:srgbClr val="0072C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65" name="Freeform 641">
              <a:extLst>
                <a:ext uri="{FF2B5EF4-FFF2-40B4-BE49-F238E27FC236}">
                  <a16:creationId xmlns:a16="http://schemas.microsoft.com/office/drawing/2014/main" id="{230DE541-C740-44EC-B28E-A7B7DB9BFAF4}"/>
                </a:ext>
              </a:extLst>
            </p:cNvPr>
            <p:cNvSpPr>
              <a:spLocks/>
            </p:cNvSpPr>
            <p:nvPr/>
          </p:nvSpPr>
          <p:spPr bwMode="auto">
            <a:xfrm>
              <a:off x="5905815" y="4777487"/>
              <a:ext cx="61933" cy="72044"/>
            </a:xfrm>
            <a:custGeom>
              <a:avLst/>
              <a:gdLst>
                <a:gd name="T0" fmla="*/ 0 w 21"/>
                <a:gd name="T1" fmla="*/ 0 h 24"/>
                <a:gd name="T2" fmla="*/ 0 w 21"/>
                <a:gd name="T3" fmla="*/ 13 h 24"/>
                <a:gd name="T4" fmla="*/ 10 w 21"/>
                <a:gd name="T5" fmla="*/ 24 h 24"/>
                <a:gd name="T6" fmla="*/ 21 w 21"/>
                <a:gd name="T7" fmla="*/ 13 h 24"/>
                <a:gd name="T8" fmla="*/ 21 w 21"/>
                <a:gd name="T9" fmla="*/ 0 h 24"/>
                <a:gd name="T10" fmla="*/ 0 w 21"/>
                <a:gd name="T11" fmla="*/ 0 h 24"/>
              </a:gdLst>
              <a:ahLst/>
              <a:cxnLst>
                <a:cxn ang="0">
                  <a:pos x="T0" y="T1"/>
                </a:cxn>
                <a:cxn ang="0">
                  <a:pos x="T2" y="T3"/>
                </a:cxn>
                <a:cxn ang="0">
                  <a:pos x="T4" y="T5"/>
                </a:cxn>
                <a:cxn ang="0">
                  <a:pos x="T6" y="T7"/>
                </a:cxn>
                <a:cxn ang="0">
                  <a:pos x="T8" y="T9"/>
                </a:cxn>
                <a:cxn ang="0">
                  <a:pos x="T10" y="T11"/>
                </a:cxn>
              </a:cxnLst>
              <a:rect l="0" t="0" r="r" b="b"/>
              <a:pathLst>
                <a:path w="21" h="24">
                  <a:moveTo>
                    <a:pt x="0" y="0"/>
                  </a:moveTo>
                  <a:cubicBezTo>
                    <a:pt x="0" y="13"/>
                    <a:pt x="0" y="13"/>
                    <a:pt x="0" y="13"/>
                  </a:cubicBezTo>
                  <a:cubicBezTo>
                    <a:pt x="0" y="19"/>
                    <a:pt x="4" y="24"/>
                    <a:pt x="10" y="24"/>
                  </a:cubicBezTo>
                  <a:cubicBezTo>
                    <a:pt x="16" y="24"/>
                    <a:pt x="21" y="19"/>
                    <a:pt x="21" y="13"/>
                  </a:cubicBezTo>
                  <a:cubicBezTo>
                    <a:pt x="21" y="0"/>
                    <a:pt x="21" y="0"/>
                    <a:pt x="21" y="0"/>
                  </a:cubicBezTo>
                  <a:lnTo>
                    <a:pt x="0" y="0"/>
                  </a:lnTo>
                  <a:close/>
                </a:path>
              </a:pathLst>
            </a:custGeom>
            <a:solidFill>
              <a:srgbClr val="FFB9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66" name="Freeform 642">
              <a:extLst>
                <a:ext uri="{FF2B5EF4-FFF2-40B4-BE49-F238E27FC236}">
                  <a16:creationId xmlns:a16="http://schemas.microsoft.com/office/drawing/2014/main" id="{41E3C004-49CB-4B8E-AC98-75B09989BB0C}"/>
                </a:ext>
              </a:extLst>
            </p:cNvPr>
            <p:cNvSpPr>
              <a:spLocks/>
            </p:cNvSpPr>
            <p:nvPr/>
          </p:nvSpPr>
          <p:spPr bwMode="auto">
            <a:xfrm>
              <a:off x="6397484" y="4777487"/>
              <a:ext cx="65724" cy="72044"/>
            </a:xfrm>
            <a:custGeom>
              <a:avLst/>
              <a:gdLst>
                <a:gd name="T0" fmla="*/ 0 w 22"/>
                <a:gd name="T1" fmla="*/ 0 h 24"/>
                <a:gd name="T2" fmla="*/ 0 w 22"/>
                <a:gd name="T3" fmla="*/ 13 h 24"/>
                <a:gd name="T4" fmla="*/ 11 w 22"/>
                <a:gd name="T5" fmla="*/ 24 h 24"/>
                <a:gd name="T6" fmla="*/ 22 w 22"/>
                <a:gd name="T7" fmla="*/ 13 h 24"/>
                <a:gd name="T8" fmla="*/ 22 w 22"/>
                <a:gd name="T9" fmla="*/ 0 h 24"/>
                <a:gd name="T10" fmla="*/ 0 w 22"/>
                <a:gd name="T11" fmla="*/ 0 h 24"/>
              </a:gdLst>
              <a:ahLst/>
              <a:cxnLst>
                <a:cxn ang="0">
                  <a:pos x="T0" y="T1"/>
                </a:cxn>
                <a:cxn ang="0">
                  <a:pos x="T2" y="T3"/>
                </a:cxn>
                <a:cxn ang="0">
                  <a:pos x="T4" y="T5"/>
                </a:cxn>
                <a:cxn ang="0">
                  <a:pos x="T6" y="T7"/>
                </a:cxn>
                <a:cxn ang="0">
                  <a:pos x="T8" y="T9"/>
                </a:cxn>
                <a:cxn ang="0">
                  <a:pos x="T10" y="T11"/>
                </a:cxn>
              </a:cxnLst>
              <a:rect l="0" t="0" r="r" b="b"/>
              <a:pathLst>
                <a:path w="22" h="24">
                  <a:moveTo>
                    <a:pt x="0" y="0"/>
                  </a:moveTo>
                  <a:cubicBezTo>
                    <a:pt x="0" y="13"/>
                    <a:pt x="0" y="13"/>
                    <a:pt x="0" y="13"/>
                  </a:cubicBezTo>
                  <a:cubicBezTo>
                    <a:pt x="0" y="19"/>
                    <a:pt x="5" y="24"/>
                    <a:pt x="11" y="24"/>
                  </a:cubicBezTo>
                  <a:cubicBezTo>
                    <a:pt x="17" y="24"/>
                    <a:pt x="22" y="19"/>
                    <a:pt x="22" y="13"/>
                  </a:cubicBezTo>
                  <a:cubicBezTo>
                    <a:pt x="22" y="0"/>
                    <a:pt x="22" y="0"/>
                    <a:pt x="22" y="0"/>
                  </a:cubicBezTo>
                  <a:lnTo>
                    <a:pt x="0" y="0"/>
                  </a:lnTo>
                  <a:close/>
                </a:path>
              </a:pathLst>
            </a:custGeom>
            <a:solidFill>
              <a:srgbClr val="FFB9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67" name="Freeform 643">
              <a:extLst>
                <a:ext uri="{FF2B5EF4-FFF2-40B4-BE49-F238E27FC236}">
                  <a16:creationId xmlns:a16="http://schemas.microsoft.com/office/drawing/2014/main" id="{D6493A7E-8A6B-4290-BCF8-B83CD5678C4C}"/>
                </a:ext>
              </a:extLst>
            </p:cNvPr>
            <p:cNvSpPr>
              <a:spLocks/>
            </p:cNvSpPr>
            <p:nvPr/>
          </p:nvSpPr>
          <p:spPr bwMode="auto">
            <a:xfrm>
              <a:off x="6022097" y="4189759"/>
              <a:ext cx="322302" cy="638285"/>
            </a:xfrm>
            <a:custGeom>
              <a:avLst/>
              <a:gdLst>
                <a:gd name="T0" fmla="*/ 167 w 255"/>
                <a:gd name="T1" fmla="*/ 0 h 505"/>
                <a:gd name="T2" fmla="*/ 127 w 255"/>
                <a:gd name="T3" fmla="*/ 314 h 505"/>
                <a:gd name="T4" fmla="*/ 87 w 255"/>
                <a:gd name="T5" fmla="*/ 0 h 505"/>
                <a:gd name="T6" fmla="*/ 0 w 255"/>
                <a:gd name="T7" fmla="*/ 23 h 505"/>
                <a:gd name="T8" fmla="*/ 4 w 255"/>
                <a:gd name="T9" fmla="*/ 505 h 505"/>
                <a:gd name="T10" fmla="*/ 250 w 255"/>
                <a:gd name="T11" fmla="*/ 505 h 505"/>
                <a:gd name="T12" fmla="*/ 255 w 255"/>
                <a:gd name="T13" fmla="*/ 23 h 505"/>
                <a:gd name="T14" fmla="*/ 167 w 255"/>
                <a:gd name="T15" fmla="*/ 0 h 5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5" h="505">
                  <a:moveTo>
                    <a:pt x="167" y="0"/>
                  </a:moveTo>
                  <a:lnTo>
                    <a:pt x="127" y="314"/>
                  </a:lnTo>
                  <a:lnTo>
                    <a:pt x="87" y="0"/>
                  </a:lnTo>
                  <a:lnTo>
                    <a:pt x="0" y="23"/>
                  </a:lnTo>
                  <a:lnTo>
                    <a:pt x="4" y="505"/>
                  </a:lnTo>
                  <a:lnTo>
                    <a:pt x="250" y="505"/>
                  </a:lnTo>
                  <a:lnTo>
                    <a:pt x="255" y="23"/>
                  </a:lnTo>
                  <a:lnTo>
                    <a:pt x="167" y="0"/>
                  </a:lnTo>
                  <a:close/>
                </a:path>
              </a:pathLst>
            </a:custGeom>
            <a:solidFill>
              <a:srgbClr val="44235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68" name="Freeform 644">
              <a:extLst>
                <a:ext uri="{FF2B5EF4-FFF2-40B4-BE49-F238E27FC236}">
                  <a16:creationId xmlns:a16="http://schemas.microsoft.com/office/drawing/2014/main" id="{4EB310F0-744B-4AD9-AF50-294D9592223C}"/>
                </a:ext>
              </a:extLst>
            </p:cNvPr>
            <p:cNvSpPr>
              <a:spLocks/>
            </p:cNvSpPr>
            <p:nvPr/>
          </p:nvSpPr>
          <p:spPr bwMode="auto">
            <a:xfrm>
              <a:off x="6263508" y="400775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69" name="Freeform 645">
              <a:extLst>
                <a:ext uri="{FF2B5EF4-FFF2-40B4-BE49-F238E27FC236}">
                  <a16:creationId xmlns:a16="http://schemas.microsoft.com/office/drawing/2014/main" id="{2183D9C3-29B4-4E62-AE4C-A49CE52AFCEA}"/>
                </a:ext>
              </a:extLst>
            </p:cNvPr>
            <p:cNvSpPr>
              <a:spLocks/>
            </p:cNvSpPr>
            <p:nvPr/>
          </p:nvSpPr>
          <p:spPr bwMode="auto">
            <a:xfrm>
              <a:off x="6263508" y="400396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70" name="Freeform 646">
              <a:extLst>
                <a:ext uri="{FF2B5EF4-FFF2-40B4-BE49-F238E27FC236}">
                  <a16:creationId xmlns:a16="http://schemas.microsoft.com/office/drawing/2014/main" id="{32D7FA0E-1360-44E4-89B8-C2C61E074C5D}"/>
                </a:ext>
              </a:extLst>
            </p:cNvPr>
            <p:cNvSpPr>
              <a:spLocks/>
            </p:cNvSpPr>
            <p:nvPr/>
          </p:nvSpPr>
          <p:spPr bwMode="auto">
            <a:xfrm>
              <a:off x="6260980" y="399511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71" name="Freeform 647">
              <a:extLst>
                <a:ext uri="{FF2B5EF4-FFF2-40B4-BE49-F238E27FC236}">
                  <a16:creationId xmlns:a16="http://schemas.microsoft.com/office/drawing/2014/main" id="{05E594B6-1069-4D69-A03F-4FE60207D50E}"/>
                </a:ext>
              </a:extLst>
            </p:cNvPr>
            <p:cNvSpPr>
              <a:spLocks/>
            </p:cNvSpPr>
            <p:nvPr/>
          </p:nvSpPr>
          <p:spPr bwMode="auto">
            <a:xfrm>
              <a:off x="6260980" y="399890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72" name="Freeform 648">
              <a:extLst>
                <a:ext uri="{FF2B5EF4-FFF2-40B4-BE49-F238E27FC236}">
                  <a16:creationId xmlns:a16="http://schemas.microsoft.com/office/drawing/2014/main" id="{BB3E004F-6AD6-4C23-8F2B-F6C7E8B36A02}"/>
                </a:ext>
              </a:extLst>
            </p:cNvPr>
            <p:cNvSpPr>
              <a:spLocks/>
            </p:cNvSpPr>
            <p:nvPr/>
          </p:nvSpPr>
          <p:spPr bwMode="auto">
            <a:xfrm>
              <a:off x="6102988" y="399890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73" name="Freeform 649">
              <a:extLst>
                <a:ext uri="{FF2B5EF4-FFF2-40B4-BE49-F238E27FC236}">
                  <a16:creationId xmlns:a16="http://schemas.microsoft.com/office/drawing/2014/main" id="{6DFBA71B-8AA4-4419-A1CB-EF6E5C72864C}"/>
                </a:ext>
              </a:extLst>
            </p:cNvPr>
            <p:cNvSpPr>
              <a:spLocks/>
            </p:cNvSpPr>
            <p:nvPr/>
          </p:nvSpPr>
          <p:spPr bwMode="auto">
            <a:xfrm>
              <a:off x="6266035" y="4010281"/>
              <a:ext cx="0" cy="2528"/>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74" name="Freeform 650">
              <a:extLst>
                <a:ext uri="{FF2B5EF4-FFF2-40B4-BE49-F238E27FC236}">
                  <a16:creationId xmlns:a16="http://schemas.microsoft.com/office/drawing/2014/main" id="{FB429070-9B43-477E-B6E1-486270A83927}"/>
                </a:ext>
              </a:extLst>
            </p:cNvPr>
            <p:cNvSpPr>
              <a:spLocks/>
            </p:cNvSpPr>
            <p:nvPr/>
          </p:nvSpPr>
          <p:spPr bwMode="auto">
            <a:xfrm>
              <a:off x="6266035" y="4012809"/>
              <a:ext cx="0" cy="379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75" name="Freeform 651">
              <a:extLst>
                <a:ext uri="{FF2B5EF4-FFF2-40B4-BE49-F238E27FC236}">
                  <a16:creationId xmlns:a16="http://schemas.microsoft.com/office/drawing/2014/main" id="{B3034D60-8B1A-47C0-AB74-F402B2A9DE92}"/>
                </a:ext>
              </a:extLst>
            </p:cNvPr>
            <p:cNvSpPr>
              <a:spLocks/>
            </p:cNvSpPr>
            <p:nvPr/>
          </p:nvSpPr>
          <p:spPr bwMode="auto">
            <a:xfrm>
              <a:off x="6257188" y="399258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76" name="Freeform 652">
              <a:extLst>
                <a:ext uri="{FF2B5EF4-FFF2-40B4-BE49-F238E27FC236}">
                  <a16:creationId xmlns:a16="http://schemas.microsoft.com/office/drawing/2014/main" id="{AA36DDDC-78E1-4A96-B545-C8B424BCE903}"/>
                </a:ext>
              </a:extLst>
            </p:cNvPr>
            <p:cNvSpPr>
              <a:spLocks/>
            </p:cNvSpPr>
            <p:nvPr/>
          </p:nvSpPr>
          <p:spPr bwMode="auto">
            <a:xfrm>
              <a:off x="6096669" y="401280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77" name="Freeform 653">
              <a:extLst>
                <a:ext uri="{FF2B5EF4-FFF2-40B4-BE49-F238E27FC236}">
                  <a16:creationId xmlns:a16="http://schemas.microsoft.com/office/drawing/2014/main" id="{AF2A5745-D1A0-4058-80FD-2F396BEA1FE0}"/>
                </a:ext>
              </a:extLst>
            </p:cNvPr>
            <p:cNvSpPr>
              <a:spLocks/>
            </p:cNvSpPr>
            <p:nvPr/>
          </p:nvSpPr>
          <p:spPr bwMode="auto">
            <a:xfrm>
              <a:off x="6099197" y="400396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78" name="Freeform 654">
              <a:extLst>
                <a:ext uri="{FF2B5EF4-FFF2-40B4-BE49-F238E27FC236}">
                  <a16:creationId xmlns:a16="http://schemas.microsoft.com/office/drawing/2014/main" id="{51DAFE1F-C4F9-4F46-B30C-DDD5D3F5246D}"/>
                </a:ext>
              </a:extLst>
            </p:cNvPr>
            <p:cNvSpPr>
              <a:spLocks/>
            </p:cNvSpPr>
            <p:nvPr/>
          </p:nvSpPr>
          <p:spPr bwMode="auto">
            <a:xfrm>
              <a:off x="6099197" y="400143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79" name="Freeform 655">
              <a:extLst>
                <a:ext uri="{FF2B5EF4-FFF2-40B4-BE49-F238E27FC236}">
                  <a16:creationId xmlns:a16="http://schemas.microsoft.com/office/drawing/2014/main" id="{2670064E-F006-471B-9A34-0D4EBF1D0E85}"/>
                </a:ext>
              </a:extLst>
            </p:cNvPr>
            <p:cNvSpPr>
              <a:spLocks/>
            </p:cNvSpPr>
            <p:nvPr/>
          </p:nvSpPr>
          <p:spPr bwMode="auto">
            <a:xfrm>
              <a:off x="6096669" y="400775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80" name="Freeform 656">
              <a:extLst>
                <a:ext uri="{FF2B5EF4-FFF2-40B4-BE49-F238E27FC236}">
                  <a16:creationId xmlns:a16="http://schemas.microsoft.com/office/drawing/2014/main" id="{5573B059-E616-42D4-A90E-B508EF569274}"/>
                </a:ext>
              </a:extLst>
            </p:cNvPr>
            <p:cNvSpPr>
              <a:spLocks/>
            </p:cNvSpPr>
            <p:nvPr/>
          </p:nvSpPr>
          <p:spPr bwMode="auto">
            <a:xfrm>
              <a:off x="6081501" y="3986267"/>
              <a:ext cx="199701" cy="179478"/>
            </a:xfrm>
            <a:custGeom>
              <a:avLst/>
              <a:gdLst>
                <a:gd name="T0" fmla="*/ 64 w 67"/>
                <a:gd name="T1" fmla="*/ 15 h 60"/>
                <a:gd name="T2" fmla="*/ 62 w 67"/>
                <a:gd name="T3" fmla="*/ 14 h 60"/>
                <a:gd name="T4" fmla="*/ 62 w 67"/>
                <a:gd name="T5" fmla="*/ 10 h 60"/>
                <a:gd name="T6" fmla="*/ 62 w 67"/>
                <a:gd name="T7" fmla="*/ 9 h 60"/>
                <a:gd name="T8" fmla="*/ 62 w 67"/>
                <a:gd name="T9" fmla="*/ 9 h 60"/>
                <a:gd name="T10" fmla="*/ 62 w 67"/>
                <a:gd name="T11" fmla="*/ 8 h 60"/>
                <a:gd name="T12" fmla="*/ 61 w 67"/>
                <a:gd name="T13" fmla="*/ 7 h 60"/>
                <a:gd name="T14" fmla="*/ 61 w 67"/>
                <a:gd name="T15" fmla="*/ 7 h 60"/>
                <a:gd name="T16" fmla="*/ 61 w 67"/>
                <a:gd name="T17" fmla="*/ 6 h 60"/>
                <a:gd name="T18" fmla="*/ 61 w 67"/>
                <a:gd name="T19" fmla="*/ 6 h 60"/>
                <a:gd name="T20" fmla="*/ 60 w 67"/>
                <a:gd name="T21" fmla="*/ 4 h 60"/>
                <a:gd name="T22" fmla="*/ 60 w 67"/>
                <a:gd name="T23" fmla="*/ 4 h 60"/>
                <a:gd name="T24" fmla="*/ 60 w 67"/>
                <a:gd name="T25" fmla="*/ 3 h 60"/>
                <a:gd name="T26" fmla="*/ 60 w 67"/>
                <a:gd name="T27" fmla="*/ 3 h 60"/>
                <a:gd name="T28" fmla="*/ 59 w 67"/>
                <a:gd name="T29" fmla="*/ 2 h 60"/>
                <a:gd name="T30" fmla="*/ 59 w 67"/>
                <a:gd name="T31" fmla="*/ 2 h 60"/>
                <a:gd name="T32" fmla="*/ 54 w 67"/>
                <a:gd name="T33" fmla="*/ 3 h 60"/>
                <a:gd name="T34" fmla="*/ 45 w 67"/>
                <a:gd name="T35" fmla="*/ 1 h 60"/>
                <a:gd name="T36" fmla="*/ 27 w 67"/>
                <a:gd name="T37" fmla="*/ 3 h 60"/>
                <a:gd name="T38" fmla="*/ 9 w 67"/>
                <a:gd name="T39" fmla="*/ 0 h 60"/>
                <a:gd name="T40" fmla="*/ 7 w 67"/>
                <a:gd name="T41" fmla="*/ 4 h 60"/>
                <a:gd name="T42" fmla="*/ 7 w 67"/>
                <a:gd name="T43" fmla="*/ 4 h 60"/>
                <a:gd name="T44" fmla="*/ 6 w 67"/>
                <a:gd name="T45" fmla="*/ 5 h 60"/>
                <a:gd name="T46" fmla="*/ 6 w 67"/>
                <a:gd name="T47" fmla="*/ 5 h 60"/>
                <a:gd name="T48" fmla="*/ 6 w 67"/>
                <a:gd name="T49" fmla="*/ 6 h 60"/>
                <a:gd name="T50" fmla="*/ 6 w 67"/>
                <a:gd name="T51" fmla="*/ 6 h 60"/>
                <a:gd name="T52" fmla="*/ 5 w 67"/>
                <a:gd name="T53" fmla="*/ 7 h 60"/>
                <a:gd name="T54" fmla="*/ 5 w 67"/>
                <a:gd name="T55" fmla="*/ 7 h 60"/>
                <a:gd name="T56" fmla="*/ 5 w 67"/>
                <a:gd name="T57" fmla="*/ 9 h 60"/>
                <a:gd name="T58" fmla="*/ 5 w 67"/>
                <a:gd name="T59" fmla="*/ 9 h 60"/>
                <a:gd name="T60" fmla="*/ 5 w 67"/>
                <a:gd name="T61" fmla="*/ 10 h 60"/>
                <a:gd name="T62" fmla="*/ 5 w 67"/>
                <a:gd name="T63" fmla="*/ 14 h 60"/>
                <a:gd name="T64" fmla="*/ 4 w 67"/>
                <a:gd name="T65" fmla="*/ 14 h 60"/>
                <a:gd name="T66" fmla="*/ 0 w 67"/>
                <a:gd name="T67" fmla="*/ 19 h 60"/>
                <a:gd name="T68" fmla="*/ 0 w 67"/>
                <a:gd name="T69" fmla="*/ 30 h 60"/>
                <a:gd name="T70" fmla="*/ 5 w 67"/>
                <a:gd name="T71" fmla="*/ 35 h 60"/>
                <a:gd name="T72" fmla="*/ 21 w 67"/>
                <a:gd name="T73" fmla="*/ 60 h 60"/>
                <a:gd name="T74" fmla="*/ 46 w 67"/>
                <a:gd name="T75" fmla="*/ 60 h 60"/>
                <a:gd name="T76" fmla="*/ 62 w 67"/>
                <a:gd name="T77" fmla="*/ 35 h 60"/>
                <a:gd name="T78" fmla="*/ 67 w 67"/>
                <a:gd name="T79" fmla="*/ 30 h 60"/>
                <a:gd name="T80" fmla="*/ 67 w 67"/>
                <a:gd name="T81" fmla="*/ 19 h 60"/>
                <a:gd name="T82" fmla="*/ 64 w 67"/>
                <a:gd name="T83" fmla="*/ 1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7" h="60">
                  <a:moveTo>
                    <a:pt x="64" y="15"/>
                  </a:moveTo>
                  <a:cubicBezTo>
                    <a:pt x="63" y="15"/>
                    <a:pt x="62" y="14"/>
                    <a:pt x="62" y="14"/>
                  </a:cubicBezTo>
                  <a:cubicBezTo>
                    <a:pt x="62" y="10"/>
                    <a:pt x="62" y="10"/>
                    <a:pt x="62" y="10"/>
                  </a:cubicBezTo>
                  <a:cubicBezTo>
                    <a:pt x="62" y="10"/>
                    <a:pt x="62" y="9"/>
                    <a:pt x="62" y="9"/>
                  </a:cubicBezTo>
                  <a:cubicBezTo>
                    <a:pt x="62" y="9"/>
                    <a:pt x="62" y="9"/>
                    <a:pt x="62" y="9"/>
                  </a:cubicBezTo>
                  <a:cubicBezTo>
                    <a:pt x="62" y="8"/>
                    <a:pt x="62" y="8"/>
                    <a:pt x="62" y="8"/>
                  </a:cubicBezTo>
                  <a:cubicBezTo>
                    <a:pt x="62" y="8"/>
                    <a:pt x="62" y="7"/>
                    <a:pt x="61" y="7"/>
                  </a:cubicBezTo>
                  <a:cubicBezTo>
                    <a:pt x="61" y="7"/>
                    <a:pt x="61" y="7"/>
                    <a:pt x="61" y="7"/>
                  </a:cubicBezTo>
                  <a:cubicBezTo>
                    <a:pt x="61" y="6"/>
                    <a:pt x="61" y="6"/>
                    <a:pt x="61" y="6"/>
                  </a:cubicBezTo>
                  <a:cubicBezTo>
                    <a:pt x="61" y="6"/>
                    <a:pt x="61" y="6"/>
                    <a:pt x="61" y="6"/>
                  </a:cubicBezTo>
                  <a:cubicBezTo>
                    <a:pt x="61" y="5"/>
                    <a:pt x="61" y="5"/>
                    <a:pt x="60" y="4"/>
                  </a:cubicBezTo>
                  <a:cubicBezTo>
                    <a:pt x="60" y="4"/>
                    <a:pt x="60" y="4"/>
                    <a:pt x="60" y="4"/>
                  </a:cubicBezTo>
                  <a:cubicBezTo>
                    <a:pt x="60" y="4"/>
                    <a:pt x="60" y="4"/>
                    <a:pt x="60" y="3"/>
                  </a:cubicBezTo>
                  <a:cubicBezTo>
                    <a:pt x="60" y="3"/>
                    <a:pt x="60" y="3"/>
                    <a:pt x="60" y="3"/>
                  </a:cubicBezTo>
                  <a:cubicBezTo>
                    <a:pt x="60" y="3"/>
                    <a:pt x="59" y="3"/>
                    <a:pt x="59" y="2"/>
                  </a:cubicBezTo>
                  <a:cubicBezTo>
                    <a:pt x="59" y="2"/>
                    <a:pt x="59" y="2"/>
                    <a:pt x="59" y="2"/>
                  </a:cubicBezTo>
                  <a:cubicBezTo>
                    <a:pt x="58" y="3"/>
                    <a:pt x="56" y="3"/>
                    <a:pt x="54" y="3"/>
                  </a:cubicBezTo>
                  <a:cubicBezTo>
                    <a:pt x="50" y="3"/>
                    <a:pt x="47" y="2"/>
                    <a:pt x="45" y="1"/>
                  </a:cubicBezTo>
                  <a:cubicBezTo>
                    <a:pt x="40" y="2"/>
                    <a:pt x="34" y="3"/>
                    <a:pt x="27" y="3"/>
                  </a:cubicBezTo>
                  <a:cubicBezTo>
                    <a:pt x="20" y="3"/>
                    <a:pt x="14" y="2"/>
                    <a:pt x="9" y="0"/>
                  </a:cubicBezTo>
                  <a:cubicBezTo>
                    <a:pt x="8" y="1"/>
                    <a:pt x="7" y="2"/>
                    <a:pt x="7" y="4"/>
                  </a:cubicBezTo>
                  <a:cubicBezTo>
                    <a:pt x="7" y="4"/>
                    <a:pt x="7" y="4"/>
                    <a:pt x="7" y="4"/>
                  </a:cubicBezTo>
                  <a:cubicBezTo>
                    <a:pt x="6" y="4"/>
                    <a:pt x="6" y="4"/>
                    <a:pt x="6" y="5"/>
                  </a:cubicBezTo>
                  <a:cubicBezTo>
                    <a:pt x="6" y="5"/>
                    <a:pt x="6" y="5"/>
                    <a:pt x="6" y="5"/>
                  </a:cubicBezTo>
                  <a:cubicBezTo>
                    <a:pt x="6" y="5"/>
                    <a:pt x="6" y="6"/>
                    <a:pt x="6" y="6"/>
                  </a:cubicBezTo>
                  <a:cubicBezTo>
                    <a:pt x="6" y="6"/>
                    <a:pt x="6" y="6"/>
                    <a:pt x="6" y="6"/>
                  </a:cubicBezTo>
                  <a:cubicBezTo>
                    <a:pt x="5" y="6"/>
                    <a:pt x="5" y="7"/>
                    <a:pt x="5" y="7"/>
                  </a:cubicBezTo>
                  <a:cubicBezTo>
                    <a:pt x="5" y="7"/>
                    <a:pt x="5" y="7"/>
                    <a:pt x="5" y="7"/>
                  </a:cubicBezTo>
                  <a:cubicBezTo>
                    <a:pt x="5" y="8"/>
                    <a:pt x="5" y="8"/>
                    <a:pt x="5" y="9"/>
                  </a:cubicBezTo>
                  <a:cubicBezTo>
                    <a:pt x="5" y="9"/>
                    <a:pt x="5" y="9"/>
                    <a:pt x="5" y="9"/>
                  </a:cubicBezTo>
                  <a:cubicBezTo>
                    <a:pt x="5" y="9"/>
                    <a:pt x="5" y="10"/>
                    <a:pt x="5" y="10"/>
                  </a:cubicBezTo>
                  <a:cubicBezTo>
                    <a:pt x="5" y="14"/>
                    <a:pt x="5" y="14"/>
                    <a:pt x="5" y="14"/>
                  </a:cubicBezTo>
                  <a:cubicBezTo>
                    <a:pt x="5" y="14"/>
                    <a:pt x="4" y="14"/>
                    <a:pt x="4" y="14"/>
                  </a:cubicBezTo>
                  <a:cubicBezTo>
                    <a:pt x="2" y="15"/>
                    <a:pt x="0" y="17"/>
                    <a:pt x="0" y="19"/>
                  </a:cubicBezTo>
                  <a:cubicBezTo>
                    <a:pt x="0" y="30"/>
                    <a:pt x="0" y="30"/>
                    <a:pt x="0" y="30"/>
                  </a:cubicBezTo>
                  <a:cubicBezTo>
                    <a:pt x="0" y="32"/>
                    <a:pt x="2" y="35"/>
                    <a:pt x="5" y="35"/>
                  </a:cubicBezTo>
                  <a:cubicBezTo>
                    <a:pt x="5" y="35"/>
                    <a:pt x="13" y="60"/>
                    <a:pt x="21" y="60"/>
                  </a:cubicBezTo>
                  <a:cubicBezTo>
                    <a:pt x="46" y="60"/>
                    <a:pt x="46" y="60"/>
                    <a:pt x="46" y="60"/>
                  </a:cubicBezTo>
                  <a:cubicBezTo>
                    <a:pt x="54" y="60"/>
                    <a:pt x="62" y="35"/>
                    <a:pt x="62" y="35"/>
                  </a:cubicBezTo>
                  <a:cubicBezTo>
                    <a:pt x="65" y="35"/>
                    <a:pt x="67" y="32"/>
                    <a:pt x="67" y="30"/>
                  </a:cubicBezTo>
                  <a:cubicBezTo>
                    <a:pt x="67" y="19"/>
                    <a:pt x="67" y="19"/>
                    <a:pt x="67" y="19"/>
                  </a:cubicBezTo>
                  <a:cubicBezTo>
                    <a:pt x="67" y="17"/>
                    <a:pt x="65" y="15"/>
                    <a:pt x="64" y="15"/>
                  </a:cubicBezTo>
                  <a:close/>
                </a:path>
              </a:pathLst>
            </a:custGeom>
            <a:solidFill>
              <a:srgbClr val="FFB9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81" name="Freeform 657">
              <a:extLst>
                <a:ext uri="{FF2B5EF4-FFF2-40B4-BE49-F238E27FC236}">
                  <a16:creationId xmlns:a16="http://schemas.microsoft.com/office/drawing/2014/main" id="{34852179-BDAA-454B-B5EE-FDCC5FA563CC}"/>
                </a:ext>
              </a:extLst>
            </p:cNvPr>
            <p:cNvSpPr>
              <a:spLocks noEditPoints="1"/>
            </p:cNvSpPr>
            <p:nvPr/>
          </p:nvSpPr>
          <p:spPr bwMode="auto">
            <a:xfrm>
              <a:off x="6099197" y="4022921"/>
              <a:ext cx="170631" cy="55613"/>
            </a:xfrm>
            <a:custGeom>
              <a:avLst/>
              <a:gdLst>
                <a:gd name="T0" fmla="*/ 56 w 57"/>
                <a:gd name="T1" fmla="*/ 2 h 19"/>
                <a:gd name="T2" fmla="*/ 42 w 57"/>
                <a:gd name="T3" fmla="*/ 1 h 19"/>
                <a:gd name="T4" fmla="*/ 28 w 57"/>
                <a:gd name="T5" fmla="*/ 4 h 19"/>
                <a:gd name="T6" fmla="*/ 15 w 57"/>
                <a:gd name="T7" fmla="*/ 1 h 19"/>
                <a:gd name="T8" fmla="*/ 0 w 57"/>
                <a:gd name="T9" fmla="*/ 2 h 19"/>
                <a:gd name="T10" fmla="*/ 0 w 57"/>
                <a:gd name="T11" fmla="*/ 4 h 19"/>
                <a:gd name="T12" fmla="*/ 2 w 57"/>
                <a:gd name="T13" fmla="*/ 6 h 19"/>
                <a:gd name="T14" fmla="*/ 3 w 57"/>
                <a:gd name="T15" fmla="*/ 10 h 19"/>
                <a:gd name="T16" fmla="*/ 17 w 57"/>
                <a:gd name="T17" fmla="*/ 18 h 19"/>
                <a:gd name="T18" fmla="*/ 26 w 57"/>
                <a:gd name="T19" fmla="*/ 8 h 19"/>
                <a:gd name="T20" fmla="*/ 28 w 57"/>
                <a:gd name="T21" fmla="*/ 7 h 19"/>
                <a:gd name="T22" fmla="*/ 30 w 57"/>
                <a:gd name="T23" fmla="*/ 8 h 19"/>
                <a:gd name="T24" fmla="*/ 40 w 57"/>
                <a:gd name="T25" fmla="*/ 18 h 19"/>
                <a:gd name="T26" fmla="*/ 53 w 57"/>
                <a:gd name="T27" fmla="*/ 10 h 19"/>
                <a:gd name="T28" fmla="*/ 55 w 57"/>
                <a:gd name="T29" fmla="*/ 6 h 19"/>
                <a:gd name="T30" fmla="*/ 56 w 57"/>
                <a:gd name="T31" fmla="*/ 4 h 19"/>
                <a:gd name="T32" fmla="*/ 56 w 57"/>
                <a:gd name="T33" fmla="*/ 2 h 19"/>
                <a:gd name="T34" fmla="*/ 21 w 57"/>
                <a:gd name="T35" fmla="*/ 14 h 19"/>
                <a:gd name="T36" fmla="*/ 11 w 57"/>
                <a:gd name="T37" fmla="*/ 16 h 19"/>
                <a:gd name="T38" fmla="*/ 5 w 57"/>
                <a:gd name="T39" fmla="*/ 7 h 19"/>
                <a:gd name="T40" fmla="*/ 15 w 57"/>
                <a:gd name="T41" fmla="*/ 2 h 19"/>
                <a:gd name="T42" fmla="*/ 22 w 57"/>
                <a:gd name="T43" fmla="*/ 4 h 19"/>
                <a:gd name="T44" fmla="*/ 21 w 57"/>
                <a:gd name="T45" fmla="*/ 14 h 19"/>
                <a:gd name="T46" fmla="*/ 45 w 57"/>
                <a:gd name="T47" fmla="*/ 16 h 19"/>
                <a:gd name="T48" fmla="*/ 35 w 57"/>
                <a:gd name="T49" fmla="*/ 14 h 19"/>
                <a:gd name="T50" fmla="*/ 35 w 57"/>
                <a:gd name="T51" fmla="*/ 4 h 19"/>
                <a:gd name="T52" fmla="*/ 42 w 57"/>
                <a:gd name="T53" fmla="*/ 2 h 19"/>
                <a:gd name="T54" fmla="*/ 52 w 57"/>
                <a:gd name="T55" fmla="*/ 7 h 19"/>
                <a:gd name="T56" fmla="*/ 45 w 57"/>
                <a:gd name="T57" fmla="*/ 1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7" h="19">
                  <a:moveTo>
                    <a:pt x="56" y="2"/>
                  </a:moveTo>
                  <a:cubicBezTo>
                    <a:pt x="56" y="2"/>
                    <a:pt x="48" y="0"/>
                    <a:pt x="42" y="1"/>
                  </a:cubicBezTo>
                  <a:cubicBezTo>
                    <a:pt x="36" y="2"/>
                    <a:pt x="31" y="4"/>
                    <a:pt x="28" y="4"/>
                  </a:cubicBezTo>
                  <a:cubicBezTo>
                    <a:pt x="26" y="4"/>
                    <a:pt x="21" y="2"/>
                    <a:pt x="15" y="1"/>
                  </a:cubicBezTo>
                  <a:cubicBezTo>
                    <a:pt x="8" y="0"/>
                    <a:pt x="0" y="2"/>
                    <a:pt x="0" y="2"/>
                  </a:cubicBezTo>
                  <a:cubicBezTo>
                    <a:pt x="0" y="2"/>
                    <a:pt x="0" y="3"/>
                    <a:pt x="0" y="4"/>
                  </a:cubicBezTo>
                  <a:cubicBezTo>
                    <a:pt x="0" y="5"/>
                    <a:pt x="0" y="5"/>
                    <a:pt x="2" y="6"/>
                  </a:cubicBezTo>
                  <a:cubicBezTo>
                    <a:pt x="3" y="6"/>
                    <a:pt x="3" y="10"/>
                    <a:pt x="3" y="10"/>
                  </a:cubicBezTo>
                  <a:cubicBezTo>
                    <a:pt x="5" y="17"/>
                    <a:pt x="10" y="19"/>
                    <a:pt x="17" y="18"/>
                  </a:cubicBezTo>
                  <a:cubicBezTo>
                    <a:pt x="24" y="17"/>
                    <a:pt x="25" y="9"/>
                    <a:pt x="26" y="8"/>
                  </a:cubicBezTo>
                  <a:cubicBezTo>
                    <a:pt x="27" y="7"/>
                    <a:pt x="28" y="7"/>
                    <a:pt x="28" y="7"/>
                  </a:cubicBezTo>
                  <a:cubicBezTo>
                    <a:pt x="28" y="7"/>
                    <a:pt x="30" y="7"/>
                    <a:pt x="30" y="8"/>
                  </a:cubicBezTo>
                  <a:cubicBezTo>
                    <a:pt x="31" y="9"/>
                    <a:pt x="33" y="17"/>
                    <a:pt x="40" y="18"/>
                  </a:cubicBezTo>
                  <a:cubicBezTo>
                    <a:pt x="47" y="19"/>
                    <a:pt x="52" y="17"/>
                    <a:pt x="53" y="10"/>
                  </a:cubicBezTo>
                  <a:cubicBezTo>
                    <a:pt x="53" y="10"/>
                    <a:pt x="53" y="6"/>
                    <a:pt x="55" y="6"/>
                  </a:cubicBezTo>
                  <a:cubicBezTo>
                    <a:pt x="56" y="5"/>
                    <a:pt x="56" y="5"/>
                    <a:pt x="56" y="4"/>
                  </a:cubicBezTo>
                  <a:cubicBezTo>
                    <a:pt x="56" y="3"/>
                    <a:pt x="57" y="2"/>
                    <a:pt x="56" y="2"/>
                  </a:cubicBezTo>
                  <a:close/>
                  <a:moveTo>
                    <a:pt x="21" y="14"/>
                  </a:moveTo>
                  <a:cubicBezTo>
                    <a:pt x="19" y="16"/>
                    <a:pt x="16" y="17"/>
                    <a:pt x="11" y="16"/>
                  </a:cubicBezTo>
                  <a:cubicBezTo>
                    <a:pt x="6" y="16"/>
                    <a:pt x="5" y="12"/>
                    <a:pt x="5" y="7"/>
                  </a:cubicBezTo>
                  <a:cubicBezTo>
                    <a:pt x="5" y="1"/>
                    <a:pt x="15" y="2"/>
                    <a:pt x="15" y="2"/>
                  </a:cubicBezTo>
                  <a:cubicBezTo>
                    <a:pt x="19" y="3"/>
                    <a:pt x="19" y="3"/>
                    <a:pt x="22" y="4"/>
                  </a:cubicBezTo>
                  <a:cubicBezTo>
                    <a:pt x="25" y="5"/>
                    <a:pt x="23" y="11"/>
                    <a:pt x="21" y="14"/>
                  </a:cubicBezTo>
                  <a:close/>
                  <a:moveTo>
                    <a:pt x="45" y="16"/>
                  </a:moveTo>
                  <a:cubicBezTo>
                    <a:pt x="41" y="17"/>
                    <a:pt x="37" y="16"/>
                    <a:pt x="35" y="14"/>
                  </a:cubicBezTo>
                  <a:cubicBezTo>
                    <a:pt x="33" y="11"/>
                    <a:pt x="31" y="5"/>
                    <a:pt x="35" y="4"/>
                  </a:cubicBezTo>
                  <a:cubicBezTo>
                    <a:pt x="38" y="3"/>
                    <a:pt x="38" y="3"/>
                    <a:pt x="42" y="2"/>
                  </a:cubicBezTo>
                  <a:cubicBezTo>
                    <a:pt x="42" y="2"/>
                    <a:pt x="52" y="1"/>
                    <a:pt x="52" y="7"/>
                  </a:cubicBezTo>
                  <a:cubicBezTo>
                    <a:pt x="52" y="12"/>
                    <a:pt x="50" y="16"/>
                    <a:pt x="45" y="16"/>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82" name="Oval 658">
              <a:extLst>
                <a:ext uri="{FF2B5EF4-FFF2-40B4-BE49-F238E27FC236}">
                  <a16:creationId xmlns:a16="http://schemas.microsoft.com/office/drawing/2014/main" id="{171F14FA-447D-455F-81A0-3EF4F963FA81}"/>
                </a:ext>
              </a:extLst>
            </p:cNvPr>
            <p:cNvSpPr>
              <a:spLocks noChangeArrowheads="1"/>
            </p:cNvSpPr>
            <p:nvPr/>
          </p:nvSpPr>
          <p:spPr bwMode="auto">
            <a:xfrm>
              <a:off x="6102988" y="4027976"/>
              <a:ext cx="5056" cy="632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83" name="Oval 659">
              <a:extLst>
                <a:ext uri="{FF2B5EF4-FFF2-40B4-BE49-F238E27FC236}">
                  <a16:creationId xmlns:a16="http://schemas.microsoft.com/office/drawing/2014/main" id="{EF56E306-1B15-4D76-A802-595735D3C1B0}"/>
                </a:ext>
              </a:extLst>
            </p:cNvPr>
            <p:cNvSpPr>
              <a:spLocks noChangeArrowheads="1"/>
            </p:cNvSpPr>
            <p:nvPr/>
          </p:nvSpPr>
          <p:spPr bwMode="auto">
            <a:xfrm>
              <a:off x="6260980" y="4027976"/>
              <a:ext cx="2528" cy="632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84" name="Freeform 682">
              <a:extLst>
                <a:ext uri="{FF2B5EF4-FFF2-40B4-BE49-F238E27FC236}">
                  <a16:creationId xmlns:a16="http://schemas.microsoft.com/office/drawing/2014/main" id="{3FB52868-58BD-4293-B88D-D31EDC90E7C7}"/>
                </a:ext>
              </a:extLst>
            </p:cNvPr>
            <p:cNvSpPr>
              <a:spLocks/>
            </p:cNvSpPr>
            <p:nvPr/>
          </p:nvSpPr>
          <p:spPr bwMode="auto">
            <a:xfrm>
              <a:off x="6478376" y="379794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85" name="Freeform 685">
              <a:extLst>
                <a:ext uri="{FF2B5EF4-FFF2-40B4-BE49-F238E27FC236}">
                  <a16:creationId xmlns:a16="http://schemas.microsoft.com/office/drawing/2014/main" id="{E9199163-F3DA-4DFF-AEF9-9F2AAAC79D54}"/>
                </a:ext>
              </a:extLst>
            </p:cNvPr>
            <p:cNvSpPr>
              <a:spLocks/>
            </p:cNvSpPr>
            <p:nvPr/>
          </p:nvSpPr>
          <p:spPr bwMode="auto">
            <a:xfrm>
              <a:off x="6478376" y="3792885"/>
              <a:ext cx="0" cy="2528"/>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grpSp>
      <p:grpSp>
        <p:nvGrpSpPr>
          <p:cNvPr id="186" name="Group 185">
            <a:extLst>
              <a:ext uri="{FF2B5EF4-FFF2-40B4-BE49-F238E27FC236}">
                <a16:creationId xmlns:a16="http://schemas.microsoft.com/office/drawing/2014/main" id="{E7BFA9EF-F6CB-41CB-BB78-F4A9C77D404C}"/>
              </a:ext>
            </a:extLst>
          </p:cNvPr>
          <p:cNvGrpSpPr/>
          <p:nvPr/>
        </p:nvGrpSpPr>
        <p:grpSpPr>
          <a:xfrm>
            <a:off x="8595892" y="5887776"/>
            <a:ext cx="88205" cy="151713"/>
            <a:chOff x="10436729" y="3445970"/>
            <a:chExt cx="257439" cy="442795"/>
          </a:xfrm>
        </p:grpSpPr>
        <p:sp>
          <p:nvSpPr>
            <p:cNvPr id="187" name="Freeform 38">
              <a:extLst>
                <a:ext uri="{FF2B5EF4-FFF2-40B4-BE49-F238E27FC236}">
                  <a16:creationId xmlns:a16="http://schemas.microsoft.com/office/drawing/2014/main" id="{B552A73D-205E-4CDB-937D-5CC962101FCA}"/>
                </a:ext>
              </a:extLst>
            </p:cNvPr>
            <p:cNvSpPr>
              <a:spLocks/>
            </p:cNvSpPr>
            <p:nvPr/>
          </p:nvSpPr>
          <p:spPr bwMode="auto">
            <a:xfrm>
              <a:off x="10436729" y="3445970"/>
              <a:ext cx="257439" cy="442795"/>
            </a:xfrm>
            <a:custGeom>
              <a:avLst/>
              <a:gdLst>
                <a:gd name="T0" fmla="*/ 93 w 93"/>
                <a:gd name="T1" fmla="*/ 153 h 159"/>
                <a:gd name="T2" fmla="*/ 87 w 93"/>
                <a:gd name="T3" fmla="*/ 159 h 159"/>
                <a:gd name="T4" fmla="*/ 6 w 93"/>
                <a:gd name="T5" fmla="*/ 159 h 159"/>
                <a:gd name="T6" fmla="*/ 0 w 93"/>
                <a:gd name="T7" fmla="*/ 153 h 159"/>
                <a:gd name="T8" fmla="*/ 0 w 93"/>
                <a:gd name="T9" fmla="*/ 7 h 159"/>
                <a:gd name="T10" fmla="*/ 6 w 93"/>
                <a:gd name="T11" fmla="*/ 0 h 159"/>
                <a:gd name="T12" fmla="*/ 87 w 93"/>
                <a:gd name="T13" fmla="*/ 0 h 159"/>
                <a:gd name="T14" fmla="*/ 93 w 93"/>
                <a:gd name="T15" fmla="*/ 7 h 159"/>
                <a:gd name="T16" fmla="*/ 93 w 93"/>
                <a:gd name="T17" fmla="*/ 153 h 159"/>
                <a:gd name="T18" fmla="*/ 93 w 93"/>
                <a:gd name="T19" fmla="*/ 15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159">
                  <a:moveTo>
                    <a:pt x="93" y="153"/>
                  </a:moveTo>
                  <a:cubicBezTo>
                    <a:pt x="93" y="156"/>
                    <a:pt x="90" y="159"/>
                    <a:pt x="87" y="159"/>
                  </a:cubicBezTo>
                  <a:cubicBezTo>
                    <a:pt x="6" y="159"/>
                    <a:pt x="6" y="159"/>
                    <a:pt x="6" y="159"/>
                  </a:cubicBezTo>
                  <a:cubicBezTo>
                    <a:pt x="3" y="159"/>
                    <a:pt x="0" y="156"/>
                    <a:pt x="0" y="153"/>
                  </a:cubicBezTo>
                  <a:cubicBezTo>
                    <a:pt x="0" y="7"/>
                    <a:pt x="0" y="7"/>
                    <a:pt x="0" y="7"/>
                  </a:cubicBezTo>
                  <a:cubicBezTo>
                    <a:pt x="0" y="3"/>
                    <a:pt x="3" y="0"/>
                    <a:pt x="6" y="0"/>
                  </a:cubicBezTo>
                  <a:cubicBezTo>
                    <a:pt x="87" y="0"/>
                    <a:pt x="87" y="0"/>
                    <a:pt x="87" y="0"/>
                  </a:cubicBezTo>
                  <a:cubicBezTo>
                    <a:pt x="90" y="0"/>
                    <a:pt x="93" y="3"/>
                    <a:pt x="93" y="7"/>
                  </a:cubicBezTo>
                  <a:cubicBezTo>
                    <a:pt x="93" y="153"/>
                    <a:pt x="93" y="153"/>
                    <a:pt x="93" y="153"/>
                  </a:cubicBezTo>
                  <a:cubicBezTo>
                    <a:pt x="93" y="153"/>
                    <a:pt x="93" y="153"/>
                    <a:pt x="93" y="153"/>
                  </a:cubicBezTo>
                  <a:close/>
                </a:path>
              </a:pathLst>
            </a:custGeom>
            <a:solidFill>
              <a:srgbClr val="0072C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505050"/>
                </a:solidFill>
                <a:effectLst/>
                <a:uLnTx/>
                <a:uFillTx/>
              </a:endParaRPr>
            </a:p>
          </p:txBody>
        </p:sp>
        <p:sp>
          <p:nvSpPr>
            <p:cNvPr id="188" name="Freeform 39">
              <a:extLst>
                <a:ext uri="{FF2B5EF4-FFF2-40B4-BE49-F238E27FC236}">
                  <a16:creationId xmlns:a16="http://schemas.microsoft.com/office/drawing/2014/main" id="{48C97DE8-FC26-44EF-B98C-B6FB5CD53248}"/>
                </a:ext>
              </a:extLst>
            </p:cNvPr>
            <p:cNvSpPr>
              <a:spLocks/>
            </p:cNvSpPr>
            <p:nvPr/>
          </p:nvSpPr>
          <p:spPr bwMode="auto">
            <a:xfrm>
              <a:off x="10461443" y="3473773"/>
              <a:ext cx="208010" cy="344969"/>
            </a:xfrm>
            <a:custGeom>
              <a:avLst/>
              <a:gdLst>
                <a:gd name="T0" fmla="*/ 0 w 202"/>
                <a:gd name="T1" fmla="*/ 0 h 335"/>
                <a:gd name="T2" fmla="*/ 202 w 202"/>
                <a:gd name="T3" fmla="*/ 0 h 335"/>
                <a:gd name="T4" fmla="*/ 202 w 202"/>
                <a:gd name="T5" fmla="*/ 335 h 335"/>
                <a:gd name="T6" fmla="*/ 0 w 202"/>
                <a:gd name="T7" fmla="*/ 335 h 335"/>
                <a:gd name="T8" fmla="*/ 0 w 202"/>
                <a:gd name="T9" fmla="*/ 0 h 335"/>
                <a:gd name="T10" fmla="*/ 0 w 202"/>
                <a:gd name="T11" fmla="*/ 0 h 335"/>
              </a:gdLst>
              <a:ahLst/>
              <a:cxnLst>
                <a:cxn ang="0">
                  <a:pos x="T0" y="T1"/>
                </a:cxn>
                <a:cxn ang="0">
                  <a:pos x="T2" y="T3"/>
                </a:cxn>
                <a:cxn ang="0">
                  <a:pos x="T4" y="T5"/>
                </a:cxn>
                <a:cxn ang="0">
                  <a:pos x="T6" y="T7"/>
                </a:cxn>
                <a:cxn ang="0">
                  <a:pos x="T8" y="T9"/>
                </a:cxn>
                <a:cxn ang="0">
                  <a:pos x="T10" y="T11"/>
                </a:cxn>
              </a:cxnLst>
              <a:rect l="0" t="0" r="r" b="b"/>
              <a:pathLst>
                <a:path w="202" h="335">
                  <a:moveTo>
                    <a:pt x="0" y="0"/>
                  </a:moveTo>
                  <a:lnTo>
                    <a:pt x="202" y="0"/>
                  </a:lnTo>
                  <a:lnTo>
                    <a:pt x="202" y="335"/>
                  </a:lnTo>
                  <a:lnTo>
                    <a:pt x="0" y="335"/>
                  </a:lnTo>
                  <a:lnTo>
                    <a:pt x="0" y="0"/>
                  </a:lnTo>
                  <a:lnTo>
                    <a:pt x="0" y="0"/>
                  </a:lnTo>
                  <a:close/>
                </a:path>
              </a:pathLst>
            </a:custGeom>
            <a:solidFill>
              <a:srgbClr val="00BCF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505050"/>
                </a:solidFill>
                <a:effectLst/>
                <a:uLnTx/>
                <a:uFillTx/>
              </a:endParaRPr>
            </a:p>
          </p:txBody>
        </p:sp>
      </p:grpSp>
      <p:grpSp>
        <p:nvGrpSpPr>
          <p:cNvPr id="189" name="Group 188">
            <a:extLst>
              <a:ext uri="{FF2B5EF4-FFF2-40B4-BE49-F238E27FC236}">
                <a16:creationId xmlns:a16="http://schemas.microsoft.com/office/drawing/2014/main" id="{B8F77AFB-03A4-4964-B549-54F612D5B510}"/>
              </a:ext>
            </a:extLst>
          </p:cNvPr>
          <p:cNvGrpSpPr/>
          <p:nvPr/>
        </p:nvGrpSpPr>
        <p:grpSpPr>
          <a:xfrm>
            <a:off x="10126316" y="5563763"/>
            <a:ext cx="497664" cy="855981"/>
            <a:chOff x="10338712" y="5089668"/>
            <a:chExt cx="515205" cy="886151"/>
          </a:xfrm>
        </p:grpSpPr>
        <p:grpSp>
          <p:nvGrpSpPr>
            <p:cNvPr id="190" name="Group 189">
              <a:extLst>
                <a:ext uri="{FF2B5EF4-FFF2-40B4-BE49-F238E27FC236}">
                  <a16:creationId xmlns:a16="http://schemas.microsoft.com/office/drawing/2014/main" id="{ACCC17D8-11B7-454B-BF4D-F9DE7E037214}"/>
                </a:ext>
              </a:extLst>
            </p:cNvPr>
            <p:cNvGrpSpPr/>
            <p:nvPr/>
          </p:nvGrpSpPr>
          <p:grpSpPr>
            <a:xfrm>
              <a:off x="10338712" y="5089668"/>
              <a:ext cx="515205" cy="886151"/>
              <a:chOff x="6416654" y="4806210"/>
              <a:chExt cx="515205" cy="886151"/>
            </a:xfrm>
          </p:grpSpPr>
          <p:sp>
            <p:nvSpPr>
              <p:cNvPr id="192" name="Freeform 38">
                <a:extLst>
                  <a:ext uri="{FF2B5EF4-FFF2-40B4-BE49-F238E27FC236}">
                    <a16:creationId xmlns:a16="http://schemas.microsoft.com/office/drawing/2014/main" id="{DC71560D-AD9A-465F-AAC5-64935ADEBE72}"/>
                  </a:ext>
                </a:extLst>
              </p:cNvPr>
              <p:cNvSpPr>
                <a:spLocks/>
              </p:cNvSpPr>
              <p:nvPr/>
            </p:nvSpPr>
            <p:spPr bwMode="auto">
              <a:xfrm>
                <a:off x="6416654" y="4806210"/>
                <a:ext cx="515205" cy="886151"/>
              </a:xfrm>
              <a:custGeom>
                <a:avLst/>
                <a:gdLst>
                  <a:gd name="T0" fmla="*/ 93 w 93"/>
                  <a:gd name="T1" fmla="*/ 153 h 159"/>
                  <a:gd name="T2" fmla="*/ 87 w 93"/>
                  <a:gd name="T3" fmla="*/ 159 h 159"/>
                  <a:gd name="T4" fmla="*/ 6 w 93"/>
                  <a:gd name="T5" fmla="*/ 159 h 159"/>
                  <a:gd name="T6" fmla="*/ 0 w 93"/>
                  <a:gd name="T7" fmla="*/ 153 h 159"/>
                  <a:gd name="T8" fmla="*/ 0 w 93"/>
                  <a:gd name="T9" fmla="*/ 7 h 159"/>
                  <a:gd name="T10" fmla="*/ 6 w 93"/>
                  <a:gd name="T11" fmla="*/ 0 h 159"/>
                  <a:gd name="T12" fmla="*/ 87 w 93"/>
                  <a:gd name="T13" fmla="*/ 0 h 159"/>
                  <a:gd name="T14" fmla="*/ 93 w 93"/>
                  <a:gd name="T15" fmla="*/ 7 h 159"/>
                  <a:gd name="T16" fmla="*/ 93 w 93"/>
                  <a:gd name="T17" fmla="*/ 153 h 159"/>
                  <a:gd name="T18" fmla="*/ 93 w 93"/>
                  <a:gd name="T19" fmla="*/ 15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159">
                    <a:moveTo>
                      <a:pt x="93" y="153"/>
                    </a:moveTo>
                    <a:cubicBezTo>
                      <a:pt x="93" y="156"/>
                      <a:pt x="90" y="159"/>
                      <a:pt x="87" y="159"/>
                    </a:cubicBezTo>
                    <a:cubicBezTo>
                      <a:pt x="6" y="159"/>
                      <a:pt x="6" y="159"/>
                      <a:pt x="6" y="159"/>
                    </a:cubicBezTo>
                    <a:cubicBezTo>
                      <a:pt x="3" y="159"/>
                      <a:pt x="0" y="156"/>
                      <a:pt x="0" y="153"/>
                    </a:cubicBezTo>
                    <a:cubicBezTo>
                      <a:pt x="0" y="7"/>
                      <a:pt x="0" y="7"/>
                      <a:pt x="0" y="7"/>
                    </a:cubicBezTo>
                    <a:cubicBezTo>
                      <a:pt x="0" y="3"/>
                      <a:pt x="3" y="0"/>
                      <a:pt x="6" y="0"/>
                    </a:cubicBezTo>
                    <a:cubicBezTo>
                      <a:pt x="87" y="0"/>
                      <a:pt x="87" y="0"/>
                      <a:pt x="87" y="0"/>
                    </a:cubicBezTo>
                    <a:cubicBezTo>
                      <a:pt x="90" y="0"/>
                      <a:pt x="93" y="3"/>
                      <a:pt x="93" y="7"/>
                    </a:cubicBezTo>
                    <a:cubicBezTo>
                      <a:pt x="93" y="153"/>
                      <a:pt x="93" y="153"/>
                      <a:pt x="93" y="153"/>
                    </a:cubicBezTo>
                    <a:cubicBezTo>
                      <a:pt x="93" y="153"/>
                      <a:pt x="93" y="153"/>
                      <a:pt x="93" y="153"/>
                    </a:cubicBezTo>
                    <a:close/>
                  </a:path>
                </a:pathLst>
              </a:custGeom>
              <a:solidFill>
                <a:srgbClr val="0072C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endParaRPr>
              </a:p>
            </p:txBody>
          </p:sp>
          <p:sp>
            <p:nvSpPr>
              <p:cNvPr id="193" name="Freeform 39">
                <a:extLst>
                  <a:ext uri="{FF2B5EF4-FFF2-40B4-BE49-F238E27FC236}">
                    <a16:creationId xmlns:a16="http://schemas.microsoft.com/office/drawing/2014/main" id="{11017561-81DA-47EC-A9F7-EF6E886FE334}"/>
                  </a:ext>
                </a:extLst>
              </p:cNvPr>
              <p:cNvSpPr>
                <a:spLocks/>
              </p:cNvSpPr>
              <p:nvPr/>
            </p:nvSpPr>
            <p:spPr bwMode="auto">
              <a:xfrm>
                <a:off x="6466113" y="4861852"/>
                <a:ext cx="416284" cy="690375"/>
              </a:xfrm>
              <a:custGeom>
                <a:avLst/>
                <a:gdLst>
                  <a:gd name="T0" fmla="*/ 0 w 202"/>
                  <a:gd name="T1" fmla="*/ 0 h 335"/>
                  <a:gd name="T2" fmla="*/ 202 w 202"/>
                  <a:gd name="T3" fmla="*/ 0 h 335"/>
                  <a:gd name="T4" fmla="*/ 202 w 202"/>
                  <a:gd name="T5" fmla="*/ 335 h 335"/>
                  <a:gd name="T6" fmla="*/ 0 w 202"/>
                  <a:gd name="T7" fmla="*/ 335 h 335"/>
                  <a:gd name="T8" fmla="*/ 0 w 202"/>
                  <a:gd name="T9" fmla="*/ 0 h 335"/>
                  <a:gd name="T10" fmla="*/ 0 w 202"/>
                  <a:gd name="T11" fmla="*/ 0 h 335"/>
                </a:gdLst>
                <a:ahLst/>
                <a:cxnLst>
                  <a:cxn ang="0">
                    <a:pos x="T0" y="T1"/>
                  </a:cxn>
                  <a:cxn ang="0">
                    <a:pos x="T2" y="T3"/>
                  </a:cxn>
                  <a:cxn ang="0">
                    <a:pos x="T4" y="T5"/>
                  </a:cxn>
                  <a:cxn ang="0">
                    <a:pos x="T6" y="T7"/>
                  </a:cxn>
                  <a:cxn ang="0">
                    <a:pos x="T8" y="T9"/>
                  </a:cxn>
                  <a:cxn ang="0">
                    <a:pos x="T10" y="T11"/>
                  </a:cxn>
                </a:cxnLst>
                <a:rect l="0" t="0" r="r" b="b"/>
                <a:pathLst>
                  <a:path w="202" h="335">
                    <a:moveTo>
                      <a:pt x="0" y="0"/>
                    </a:moveTo>
                    <a:lnTo>
                      <a:pt x="202" y="0"/>
                    </a:lnTo>
                    <a:lnTo>
                      <a:pt x="202" y="335"/>
                    </a:lnTo>
                    <a:lnTo>
                      <a:pt x="0" y="335"/>
                    </a:lnTo>
                    <a:lnTo>
                      <a:pt x="0" y="0"/>
                    </a:lnTo>
                    <a:lnTo>
                      <a:pt x="0" y="0"/>
                    </a:lnTo>
                    <a:close/>
                  </a:path>
                </a:pathLst>
              </a:custGeom>
              <a:solidFill>
                <a:srgbClr val="00BCF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endParaRPr>
              </a:p>
            </p:txBody>
          </p:sp>
        </p:grpSp>
        <p:pic>
          <p:nvPicPr>
            <p:cNvPr id="191" name="Picture 190">
              <a:extLst>
                <a:ext uri="{FF2B5EF4-FFF2-40B4-BE49-F238E27FC236}">
                  <a16:creationId xmlns:a16="http://schemas.microsoft.com/office/drawing/2014/main" id="{BDBFC86D-C119-43FF-8135-F047DBB5B2C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77973" b="4460"/>
            <a:stretch/>
          </p:blipFill>
          <p:spPr>
            <a:xfrm>
              <a:off x="10377234" y="5196122"/>
              <a:ext cx="394538" cy="434125"/>
            </a:xfrm>
            <a:prstGeom prst="rect">
              <a:avLst/>
            </a:prstGeom>
          </p:spPr>
        </p:pic>
      </p:grpSp>
      <p:grpSp>
        <p:nvGrpSpPr>
          <p:cNvPr id="194" name="Group 193">
            <a:extLst>
              <a:ext uri="{FF2B5EF4-FFF2-40B4-BE49-F238E27FC236}">
                <a16:creationId xmlns:a16="http://schemas.microsoft.com/office/drawing/2014/main" id="{4A4EA4AC-4929-4C59-8B6B-E93A7C8D0372}"/>
              </a:ext>
            </a:extLst>
          </p:cNvPr>
          <p:cNvGrpSpPr/>
          <p:nvPr/>
        </p:nvGrpSpPr>
        <p:grpSpPr>
          <a:xfrm>
            <a:off x="11192404" y="5636516"/>
            <a:ext cx="482715" cy="830268"/>
            <a:chOff x="10573591" y="4721486"/>
            <a:chExt cx="515205" cy="886151"/>
          </a:xfrm>
        </p:grpSpPr>
        <p:grpSp>
          <p:nvGrpSpPr>
            <p:cNvPr id="195" name="Group 194">
              <a:extLst>
                <a:ext uri="{FF2B5EF4-FFF2-40B4-BE49-F238E27FC236}">
                  <a16:creationId xmlns:a16="http://schemas.microsoft.com/office/drawing/2014/main" id="{C1BB2827-848C-4357-8A2A-F18BEFD7BCE6}"/>
                </a:ext>
              </a:extLst>
            </p:cNvPr>
            <p:cNvGrpSpPr/>
            <p:nvPr/>
          </p:nvGrpSpPr>
          <p:grpSpPr>
            <a:xfrm>
              <a:off x="10573591" y="4721486"/>
              <a:ext cx="515205" cy="886151"/>
              <a:chOff x="6416654" y="4806210"/>
              <a:chExt cx="515205" cy="886151"/>
            </a:xfrm>
          </p:grpSpPr>
          <p:sp>
            <p:nvSpPr>
              <p:cNvPr id="197" name="Freeform 38">
                <a:extLst>
                  <a:ext uri="{FF2B5EF4-FFF2-40B4-BE49-F238E27FC236}">
                    <a16:creationId xmlns:a16="http://schemas.microsoft.com/office/drawing/2014/main" id="{9F2F6D65-88ED-46B8-BFFE-1E3A6CA06A0D}"/>
                  </a:ext>
                </a:extLst>
              </p:cNvPr>
              <p:cNvSpPr>
                <a:spLocks/>
              </p:cNvSpPr>
              <p:nvPr/>
            </p:nvSpPr>
            <p:spPr bwMode="auto">
              <a:xfrm>
                <a:off x="6416654" y="4806210"/>
                <a:ext cx="515205" cy="886151"/>
              </a:xfrm>
              <a:custGeom>
                <a:avLst/>
                <a:gdLst>
                  <a:gd name="T0" fmla="*/ 93 w 93"/>
                  <a:gd name="T1" fmla="*/ 153 h 159"/>
                  <a:gd name="T2" fmla="*/ 87 w 93"/>
                  <a:gd name="T3" fmla="*/ 159 h 159"/>
                  <a:gd name="T4" fmla="*/ 6 w 93"/>
                  <a:gd name="T5" fmla="*/ 159 h 159"/>
                  <a:gd name="T6" fmla="*/ 0 w 93"/>
                  <a:gd name="T7" fmla="*/ 153 h 159"/>
                  <a:gd name="T8" fmla="*/ 0 w 93"/>
                  <a:gd name="T9" fmla="*/ 7 h 159"/>
                  <a:gd name="T10" fmla="*/ 6 w 93"/>
                  <a:gd name="T11" fmla="*/ 0 h 159"/>
                  <a:gd name="T12" fmla="*/ 87 w 93"/>
                  <a:gd name="T13" fmla="*/ 0 h 159"/>
                  <a:gd name="T14" fmla="*/ 93 w 93"/>
                  <a:gd name="T15" fmla="*/ 7 h 159"/>
                  <a:gd name="T16" fmla="*/ 93 w 93"/>
                  <a:gd name="T17" fmla="*/ 153 h 159"/>
                  <a:gd name="T18" fmla="*/ 93 w 93"/>
                  <a:gd name="T19" fmla="*/ 15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159">
                    <a:moveTo>
                      <a:pt x="93" y="153"/>
                    </a:moveTo>
                    <a:cubicBezTo>
                      <a:pt x="93" y="156"/>
                      <a:pt x="90" y="159"/>
                      <a:pt x="87" y="159"/>
                    </a:cubicBezTo>
                    <a:cubicBezTo>
                      <a:pt x="6" y="159"/>
                      <a:pt x="6" y="159"/>
                      <a:pt x="6" y="159"/>
                    </a:cubicBezTo>
                    <a:cubicBezTo>
                      <a:pt x="3" y="159"/>
                      <a:pt x="0" y="156"/>
                      <a:pt x="0" y="153"/>
                    </a:cubicBezTo>
                    <a:cubicBezTo>
                      <a:pt x="0" y="7"/>
                      <a:pt x="0" y="7"/>
                      <a:pt x="0" y="7"/>
                    </a:cubicBezTo>
                    <a:cubicBezTo>
                      <a:pt x="0" y="3"/>
                      <a:pt x="3" y="0"/>
                      <a:pt x="6" y="0"/>
                    </a:cubicBezTo>
                    <a:cubicBezTo>
                      <a:pt x="87" y="0"/>
                      <a:pt x="87" y="0"/>
                      <a:pt x="87" y="0"/>
                    </a:cubicBezTo>
                    <a:cubicBezTo>
                      <a:pt x="90" y="0"/>
                      <a:pt x="93" y="3"/>
                      <a:pt x="93" y="7"/>
                    </a:cubicBezTo>
                    <a:cubicBezTo>
                      <a:pt x="93" y="153"/>
                      <a:pt x="93" y="153"/>
                      <a:pt x="93" y="153"/>
                    </a:cubicBezTo>
                    <a:cubicBezTo>
                      <a:pt x="93" y="153"/>
                      <a:pt x="93" y="153"/>
                      <a:pt x="93" y="153"/>
                    </a:cubicBez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endParaRPr>
              </a:p>
            </p:txBody>
          </p:sp>
          <p:sp>
            <p:nvSpPr>
              <p:cNvPr id="198" name="Freeform 39">
                <a:extLst>
                  <a:ext uri="{FF2B5EF4-FFF2-40B4-BE49-F238E27FC236}">
                    <a16:creationId xmlns:a16="http://schemas.microsoft.com/office/drawing/2014/main" id="{8ED52BDE-A409-49E1-8FCC-7B09FD0AE7F9}"/>
                  </a:ext>
                </a:extLst>
              </p:cNvPr>
              <p:cNvSpPr>
                <a:spLocks/>
              </p:cNvSpPr>
              <p:nvPr/>
            </p:nvSpPr>
            <p:spPr bwMode="auto">
              <a:xfrm>
                <a:off x="6466113" y="4861852"/>
                <a:ext cx="416284" cy="690375"/>
              </a:xfrm>
              <a:custGeom>
                <a:avLst/>
                <a:gdLst>
                  <a:gd name="T0" fmla="*/ 0 w 202"/>
                  <a:gd name="T1" fmla="*/ 0 h 335"/>
                  <a:gd name="T2" fmla="*/ 202 w 202"/>
                  <a:gd name="T3" fmla="*/ 0 h 335"/>
                  <a:gd name="T4" fmla="*/ 202 w 202"/>
                  <a:gd name="T5" fmla="*/ 335 h 335"/>
                  <a:gd name="T6" fmla="*/ 0 w 202"/>
                  <a:gd name="T7" fmla="*/ 335 h 335"/>
                  <a:gd name="T8" fmla="*/ 0 w 202"/>
                  <a:gd name="T9" fmla="*/ 0 h 335"/>
                  <a:gd name="T10" fmla="*/ 0 w 202"/>
                  <a:gd name="T11" fmla="*/ 0 h 335"/>
                </a:gdLst>
                <a:ahLst/>
                <a:cxnLst>
                  <a:cxn ang="0">
                    <a:pos x="T0" y="T1"/>
                  </a:cxn>
                  <a:cxn ang="0">
                    <a:pos x="T2" y="T3"/>
                  </a:cxn>
                  <a:cxn ang="0">
                    <a:pos x="T4" y="T5"/>
                  </a:cxn>
                  <a:cxn ang="0">
                    <a:pos x="T6" y="T7"/>
                  </a:cxn>
                  <a:cxn ang="0">
                    <a:pos x="T8" y="T9"/>
                  </a:cxn>
                  <a:cxn ang="0">
                    <a:pos x="T10" y="T11"/>
                  </a:cxn>
                </a:cxnLst>
                <a:rect l="0" t="0" r="r" b="b"/>
                <a:pathLst>
                  <a:path w="202" h="335">
                    <a:moveTo>
                      <a:pt x="0" y="0"/>
                    </a:moveTo>
                    <a:lnTo>
                      <a:pt x="202" y="0"/>
                    </a:lnTo>
                    <a:lnTo>
                      <a:pt x="202" y="335"/>
                    </a:lnTo>
                    <a:lnTo>
                      <a:pt x="0" y="335"/>
                    </a:lnTo>
                    <a:lnTo>
                      <a:pt x="0" y="0"/>
                    </a:lnTo>
                    <a:lnTo>
                      <a:pt x="0" y="0"/>
                    </a:lnTo>
                    <a:close/>
                  </a:path>
                </a:pathLst>
              </a:custGeom>
              <a:solidFill>
                <a:schemeClr val="accent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endParaRPr>
              </a:p>
            </p:txBody>
          </p:sp>
        </p:grpSp>
        <p:pic>
          <p:nvPicPr>
            <p:cNvPr id="196" name="Picture 195">
              <a:extLst>
                <a:ext uri="{FF2B5EF4-FFF2-40B4-BE49-F238E27FC236}">
                  <a16:creationId xmlns:a16="http://schemas.microsoft.com/office/drawing/2014/main" id="{9556496C-2909-42BC-AC28-7D9AEA051487}"/>
                </a:ext>
              </a:extLst>
            </p:cNvPr>
            <p:cNvPicPr>
              <a:picLocks noChangeAspect="1"/>
            </p:cNvPicPr>
            <p:nvPr/>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0662993" y="4840264"/>
              <a:ext cx="336398" cy="336398"/>
            </a:xfrm>
            <a:prstGeom prst="rect">
              <a:avLst/>
            </a:prstGeom>
          </p:spPr>
        </p:pic>
      </p:grpSp>
      <p:grpSp>
        <p:nvGrpSpPr>
          <p:cNvPr id="199" name="Group 198">
            <a:extLst>
              <a:ext uri="{FF2B5EF4-FFF2-40B4-BE49-F238E27FC236}">
                <a16:creationId xmlns:a16="http://schemas.microsoft.com/office/drawing/2014/main" id="{5184896A-E01F-4B3D-A88B-8209F08311E7}"/>
              </a:ext>
            </a:extLst>
          </p:cNvPr>
          <p:cNvGrpSpPr/>
          <p:nvPr/>
        </p:nvGrpSpPr>
        <p:grpSpPr>
          <a:xfrm>
            <a:off x="10447487" y="5961678"/>
            <a:ext cx="975755" cy="616531"/>
            <a:chOff x="10944081" y="5157606"/>
            <a:chExt cx="1010147" cy="638261"/>
          </a:xfrm>
        </p:grpSpPr>
        <p:grpSp>
          <p:nvGrpSpPr>
            <p:cNvPr id="200" name="Group 199">
              <a:extLst>
                <a:ext uri="{FF2B5EF4-FFF2-40B4-BE49-F238E27FC236}">
                  <a16:creationId xmlns:a16="http://schemas.microsoft.com/office/drawing/2014/main" id="{4CD3F6B4-F2B6-4BA0-A6A6-F65C06E30521}"/>
                </a:ext>
              </a:extLst>
            </p:cNvPr>
            <p:cNvGrpSpPr/>
            <p:nvPr/>
          </p:nvGrpSpPr>
          <p:grpSpPr>
            <a:xfrm>
              <a:off x="10944081" y="5157606"/>
              <a:ext cx="1010147" cy="638261"/>
              <a:chOff x="9923939" y="904037"/>
              <a:chExt cx="724336" cy="457671"/>
            </a:xfrm>
          </p:grpSpPr>
          <p:sp>
            <p:nvSpPr>
              <p:cNvPr id="202" name="Freeform 32">
                <a:extLst>
                  <a:ext uri="{FF2B5EF4-FFF2-40B4-BE49-F238E27FC236}">
                    <a16:creationId xmlns:a16="http://schemas.microsoft.com/office/drawing/2014/main" id="{6594C05C-56E2-4DF0-B2E7-A3C1E2AEC373}"/>
                  </a:ext>
                </a:extLst>
              </p:cNvPr>
              <p:cNvSpPr>
                <a:spLocks/>
              </p:cNvSpPr>
              <p:nvPr/>
            </p:nvSpPr>
            <p:spPr bwMode="auto">
              <a:xfrm>
                <a:off x="9923939" y="904037"/>
                <a:ext cx="724336" cy="457671"/>
              </a:xfrm>
              <a:custGeom>
                <a:avLst/>
                <a:gdLst>
                  <a:gd name="T0" fmla="*/ 1 w 247"/>
                  <a:gd name="T1" fmla="*/ 140 h 156"/>
                  <a:gd name="T2" fmla="*/ 19 w 247"/>
                  <a:gd name="T3" fmla="*/ 48 h 156"/>
                  <a:gd name="T4" fmla="*/ 19 w 247"/>
                  <a:gd name="T5" fmla="*/ 10 h 156"/>
                  <a:gd name="T6" fmla="*/ 29 w 247"/>
                  <a:gd name="T7" fmla="*/ 0 h 156"/>
                  <a:gd name="T8" fmla="*/ 91 w 247"/>
                  <a:gd name="T9" fmla="*/ 0 h 156"/>
                  <a:gd name="T10" fmla="*/ 124 w 247"/>
                  <a:gd name="T11" fmla="*/ 0 h 156"/>
                  <a:gd name="T12" fmla="*/ 236 w 247"/>
                  <a:gd name="T13" fmla="*/ 0 h 156"/>
                  <a:gd name="T14" fmla="*/ 247 w 247"/>
                  <a:gd name="T15" fmla="*/ 10 h 156"/>
                  <a:gd name="T16" fmla="*/ 247 w 247"/>
                  <a:gd name="T17" fmla="*/ 146 h 156"/>
                  <a:gd name="T18" fmla="*/ 236 w 247"/>
                  <a:gd name="T19" fmla="*/ 156 h 156"/>
                  <a:gd name="T20" fmla="*/ 29 w 247"/>
                  <a:gd name="T21" fmla="*/ 156 h 156"/>
                  <a:gd name="T22" fmla="*/ 19 w 247"/>
                  <a:gd name="T23" fmla="*/ 146 h 156"/>
                  <a:gd name="T24" fmla="*/ 19 w 247"/>
                  <a:gd name="T25" fmla="*/ 146 h 156"/>
                  <a:gd name="T26" fmla="*/ 4 w 247"/>
                  <a:gd name="T27" fmla="*/ 146 h 156"/>
                  <a:gd name="T28" fmla="*/ 0 w 247"/>
                  <a:gd name="T29" fmla="*/ 141 h 156"/>
                  <a:gd name="T30" fmla="*/ 1 w 247"/>
                  <a:gd name="T31" fmla="*/ 14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7" h="156">
                    <a:moveTo>
                      <a:pt x="1" y="140"/>
                    </a:moveTo>
                    <a:cubicBezTo>
                      <a:pt x="19" y="48"/>
                      <a:pt x="19" y="48"/>
                      <a:pt x="19" y="48"/>
                    </a:cubicBezTo>
                    <a:cubicBezTo>
                      <a:pt x="19" y="10"/>
                      <a:pt x="19" y="10"/>
                      <a:pt x="19" y="10"/>
                    </a:cubicBezTo>
                    <a:cubicBezTo>
                      <a:pt x="19" y="5"/>
                      <a:pt x="23" y="0"/>
                      <a:pt x="29" y="0"/>
                    </a:cubicBezTo>
                    <a:cubicBezTo>
                      <a:pt x="91" y="0"/>
                      <a:pt x="91" y="0"/>
                      <a:pt x="91" y="0"/>
                    </a:cubicBezTo>
                    <a:cubicBezTo>
                      <a:pt x="124" y="0"/>
                      <a:pt x="124" y="0"/>
                      <a:pt x="124" y="0"/>
                    </a:cubicBezTo>
                    <a:cubicBezTo>
                      <a:pt x="236" y="0"/>
                      <a:pt x="236" y="0"/>
                      <a:pt x="236" y="0"/>
                    </a:cubicBezTo>
                    <a:cubicBezTo>
                      <a:pt x="242" y="0"/>
                      <a:pt x="247" y="5"/>
                      <a:pt x="247" y="10"/>
                    </a:cubicBezTo>
                    <a:cubicBezTo>
                      <a:pt x="247" y="146"/>
                      <a:pt x="247" y="146"/>
                      <a:pt x="247" y="146"/>
                    </a:cubicBezTo>
                    <a:cubicBezTo>
                      <a:pt x="247" y="152"/>
                      <a:pt x="242" y="156"/>
                      <a:pt x="236" y="156"/>
                    </a:cubicBezTo>
                    <a:cubicBezTo>
                      <a:pt x="29" y="156"/>
                      <a:pt x="29" y="156"/>
                      <a:pt x="29" y="156"/>
                    </a:cubicBezTo>
                    <a:cubicBezTo>
                      <a:pt x="23" y="156"/>
                      <a:pt x="19" y="152"/>
                      <a:pt x="19" y="146"/>
                    </a:cubicBezTo>
                    <a:cubicBezTo>
                      <a:pt x="19" y="146"/>
                      <a:pt x="19" y="146"/>
                      <a:pt x="19" y="146"/>
                    </a:cubicBezTo>
                    <a:cubicBezTo>
                      <a:pt x="4" y="146"/>
                      <a:pt x="4" y="146"/>
                      <a:pt x="4" y="146"/>
                    </a:cubicBezTo>
                    <a:cubicBezTo>
                      <a:pt x="2" y="146"/>
                      <a:pt x="0" y="144"/>
                      <a:pt x="0" y="141"/>
                    </a:cubicBezTo>
                    <a:cubicBezTo>
                      <a:pt x="0" y="141"/>
                      <a:pt x="0" y="140"/>
                      <a:pt x="1" y="140"/>
                    </a:cubicBezTo>
                    <a:close/>
                  </a:path>
                </a:pathLst>
              </a:custGeom>
              <a:solidFill>
                <a:srgbClr val="44235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203" name="Rectangle 33">
                <a:extLst>
                  <a:ext uri="{FF2B5EF4-FFF2-40B4-BE49-F238E27FC236}">
                    <a16:creationId xmlns:a16="http://schemas.microsoft.com/office/drawing/2014/main" id="{4EF35D79-2A0E-4786-8B9C-3ECB443F9229}"/>
                  </a:ext>
                </a:extLst>
              </p:cNvPr>
              <p:cNvSpPr>
                <a:spLocks noChangeArrowheads="1"/>
              </p:cNvSpPr>
              <p:nvPr/>
            </p:nvSpPr>
            <p:spPr bwMode="auto">
              <a:xfrm>
                <a:off x="10030730" y="948688"/>
                <a:ext cx="582942" cy="368370"/>
              </a:xfrm>
              <a:prstGeom prst="rect">
                <a:avLst/>
              </a:prstGeom>
              <a:solidFill>
                <a:srgbClr val="9B4F9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grpSp>
        <p:pic>
          <p:nvPicPr>
            <p:cNvPr id="201" name="Picture 200">
              <a:extLst>
                <a:ext uri="{FF2B5EF4-FFF2-40B4-BE49-F238E27FC236}">
                  <a16:creationId xmlns:a16="http://schemas.microsoft.com/office/drawing/2014/main" id="{65B55060-4697-4FD7-B0B0-8EFAEC67EE0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77973" b="4460"/>
            <a:stretch/>
          </p:blipFill>
          <p:spPr>
            <a:xfrm>
              <a:off x="11193142" y="5171513"/>
              <a:ext cx="554780" cy="610446"/>
            </a:xfrm>
            <a:prstGeom prst="rect">
              <a:avLst/>
            </a:prstGeom>
          </p:spPr>
        </p:pic>
      </p:grpSp>
      <p:sp>
        <p:nvSpPr>
          <p:cNvPr id="299" name="Title 1">
            <a:extLst>
              <a:ext uri="{FF2B5EF4-FFF2-40B4-BE49-F238E27FC236}">
                <a16:creationId xmlns:a16="http://schemas.microsoft.com/office/drawing/2014/main" id="{407730EB-E812-41FE-9E52-04E9D23926F3}"/>
              </a:ext>
            </a:extLst>
          </p:cNvPr>
          <p:cNvSpPr txBox="1">
            <a:spLocks/>
          </p:cNvSpPr>
          <p:nvPr/>
        </p:nvSpPr>
        <p:spPr>
          <a:xfrm>
            <a:off x="2604724" y="1846390"/>
            <a:ext cx="6940869" cy="2141427"/>
          </a:xfrm>
          <a:prstGeom prst="rect">
            <a:avLst/>
          </a:prstGeom>
        </p:spPr>
        <p:txBody>
          <a:bodyPr vert="horz" wrap="square" lIns="146304" tIns="91440" rIns="146304" bIns="91440" rtlCol="0" anchor="t">
            <a:noAutofit/>
          </a:bodyPr>
          <a:lstStyle>
            <a:lvl1pPr algn="l" defTabSz="914367" rtl="0" eaLnBrk="1" latinLnBrk="0" hangingPunct="1">
              <a:lnSpc>
                <a:spcPts val="6176"/>
              </a:lnSpc>
              <a:spcBef>
                <a:spcPct val="0"/>
              </a:spcBef>
              <a:buNone/>
              <a:defRPr lang="en-US" sz="4400" b="0" kern="1200" cap="none" spc="-100" baseline="0">
                <a:ln w="3175">
                  <a:noFill/>
                </a:ln>
                <a:solidFill>
                  <a:schemeClr val="tx1"/>
                </a:solidFill>
                <a:effectLst/>
                <a:latin typeface="+mj-lt"/>
                <a:ea typeface="+mn-ea"/>
                <a:cs typeface="Segoe UI" pitchFamily="34" charset="0"/>
              </a:defRPr>
            </a:lvl1pPr>
          </a:lstStyle>
          <a:p>
            <a:r>
              <a:rPr lang="en-IN" sz="5290" b="1" dirty="0">
                <a:solidFill>
                  <a:srgbClr val="B83C3F"/>
                </a:solidFill>
                <a:effectLst>
                  <a:outerShdw blurRad="38100" dist="38100" dir="2700000" algn="tl">
                    <a:srgbClr val="000000">
                      <a:alpha val="43137"/>
                    </a:srgbClr>
                  </a:outerShdw>
                </a:effectLst>
                <a:latin typeface="+mn-lt"/>
              </a:rPr>
              <a:t>Manage Azure Security</a:t>
            </a:r>
          </a:p>
          <a:p>
            <a:r>
              <a:rPr lang="en-IN" sz="5290" b="1" dirty="0">
                <a:solidFill>
                  <a:srgbClr val="B83C3F"/>
                </a:solidFill>
                <a:effectLst>
                  <a:outerShdw blurRad="38100" dist="38100" dir="2700000" algn="tl">
                    <a:srgbClr val="000000">
                      <a:alpha val="43137"/>
                    </a:srgbClr>
                  </a:outerShdw>
                </a:effectLst>
                <a:latin typeface="+mn-lt"/>
              </a:rPr>
              <a:t> and Recovery Service</a:t>
            </a:r>
          </a:p>
        </p:txBody>
      </p:sp>
      <p:grpSp>
        <p:nvGrpSpPr>
          <p:cNvPr id="300" name="Group 299">
            <a:extLst>
              <a:ext uri="{FF2B5EF4-FFF2-40B4-BE49-F238E27FC236}">
                <a16:creationId xmlns:a16="http://schemas.microsoft.com/office/drawing/2014/main" id="{2AC15991-FCFC-45ED-9205-BAC90DB7FAC6}"/>
              </a:ext>
            </a:extLst>
          </p:cNvPr>
          <p:cNvGrpSpPr/>
          <p:nvPr/>
        </p:nvGrpSpPr>
        <p:grpSpPr>
          <a:xfrm>
            <a:off x="9051502" y="5838349"/>
            <a:ext cx="1193431" cy="732694"/>
            <a:chOff x="9569763" y="4967623"/>
            <a:chExt cx="1374321" cy="843750"/>
          </a:xfrm>
        </p:grpSpPr>
        <p:grpSp>
          <p:nvGrpSpPr>
            <p:cNvPr id="301" name="Group 300">
              <a:extLst>
                <a:ext uri="{FF2B5EF4-FFF2-40B4-BE49-F238E27FC236}">
                  <a16:creationId xmlns:a16="http://schemas.microsoft.com/office/drawing/2014/main" id="{E252C0BA-4425-455D-BA66-FAAD83A4D54F}"/>
                </a:ext>
              </a:extLst>
            </p:cNvPr>
            <p:cNvGrpSpPr/>
            <p:nvPr/>
          </p:nvGrpSpPr>
          <p:grpSpPr>
            <a:xfrm>
              <a:off x="9569763" y="5074261"/>
              <a:ext cx="1374321" cy="737112"/>
              <a:chOff x="5728342" y="5129758"/>
              <a:chExt cx="1048955" cy="562603"/>
            </a:xfrm>
          </p:grpSpPr>
          <p:sp>
            <p:nvSpPr>
              <p:cNvPr id="303" name="Freeform 63">
                <a:extLst>
                  <a:ext uri="{FF2B5EF4-FFF2-40B4-BE49-F238E27FC236}">
                    <a16:creationId xmlns:a16="http://schemas.microsoft.com/office/drawing/2014/main" id="{5B170AF6-B6C3-4715-BE01-25CAFF98B05A}"/>
                  </a:ext>
                </a:extLst>
              </p:cNvPr>
              <p:cNvSpPr>
                <a:spLocks/>
              </p:cNvSpPr>
              <p:nvPr/>
            </p:nvSpPr>
            <p:spPr bwMode="auto">
              <a:xfrm>
                <a:off x="5895267" y="5152427"/>
                <a:ext cx="715103" cy="449259"/>
              </a:xfrm>
              <a:custGeom>
                <a:avLst/>
                <a:gdLst>
                  <a:gd name="T0" fmla="*/ 0 w 347"/>
                  <a:gd name="T1" fmla="*/ 0 h 218"/>
                  <a:gd name="T2" fmla="*/ 347 w 347"/>
                  <a:gd name="T3" fmla="*/ 0 h 218"/>
                  <a:gd name="T4" fmla="*/ 347 w 347"/>
                  <a:gd name="T5" fmla="*/ 218 h 218"/>
                  <a:gd name="T6" fmla="*/ 0 w 347"/>
                  <a:gd name="T7" fmla="*/ 218 h 218"/>
                  <a:gd name="T8" fmla="*/ 0 w 347"/>
                  <a:gd name="T9" fmla="*/ 0 h 218"/>
                  <a:gd name="T10" fmla="*/ 0 w 347"/>
                  <a:gd name="T11" fmla="*/ 0 h 218"/>
                </a:gdLst>
                <a:ahLst/>
                <a:cxnLst>
                  <a:cxn ang="0">
                    <a:pos x="T0" y="T1"/>
                  </a:cxn>
                  <a:cxn ang="0">
                    <a:pos x="T2" y="T3"/>
                  </a:cxn>
                  <a:cxn ang="0">
                    <a:pos x="T4" y="T5"/>
                  </a:cxn>
                  <a:cxn ang="0">
                    <a:pos x="T6" y="T7"/>
                  </a:cxn>
                  <a:cxn ang="0">
                    <a:pos x="T8" y="T9"/>
                  </a:cxn>
                  <a:cxn ang="0">
                    <a:pos x="T10" y="T11"/>
                  </a:cxn>
                </a:cxnLst>
                <a:rect l="0" t="0" r="r" b="b"/>
                <a:pathLst>
                  <a:path w="347" h="218">
                    <a:moveTo>
                      <a:pt x="0" y="0"/>
                    </a:moveTo>
                    <a:lnTo>
                      <a:pt x="347" y="0"/>
                    </a:lnTo>
                    <a:lnTo>
                      <a:pt x="347" y="218"/>
                    </a:lnTo>
                    <a:lnTo>
                      <a:pt x="0" y="218"/>
                    </a:lnTo>
                    <a:lnTo>
                      <a:pt x="0" y="0"/>
                    </a:lnTo>
                    <a:lnTo>
                      <a:pt x="0" y="0"/>
                    </a:lnTo>
                    <a:close/>
                  </a:path>
                </a:pathLst>
              </a:custGeom>
              <a:solidFill>
                <a:srgbClr val="EB3C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endParaRPr>
              </a:p>
            </p:txBody>
          </p:sp>
          <p:sp>
            <p:nvSpPr>
              <p:cNvPr id="304" name="Freeform 64">
                <a:extLst>
                  <a:ext uri="{FF2B5EF4-FFF2-40B4-BE49-F238E27FC236}">
                    <a16:creationId xmlns:a16="http://schemas.microsoft.com/office/drawing/2014/main" id="{0EC1614B-8497-460C-86B4-C8E2F196EA41}"/>
                  </a:ext>
                </a:extLst>
              </p:cNvPr>
              <p:cNvSpPr>
                <a:spLocks noEditPoints="1"/>
              </p:cNvSpPr>
              <p:nvPr/>
            </p:nvSpPr>
            <p:spPr bwMode="auto">
              <a:xfrm>
                <a:off x="5728342" y="5129758"/>
                <a:ext cx="1048955" cy="562603"/>
              </a:xfrm>
              <a:custGeom>
                <a:avLst/>
                <a:gdLst>
                  <a:gd name="T0" fmla="*/ 160 w 189"/>
                  <a:gd name="T1" fmla="*/ 90 h 101"/>
                  <a:gd name="T2" fmla="*/ 165 w 189"/>
                  <a:gd name="T3" fmla="*/ 85 h 101"/>
                  <a:gd name="T4" fmla="*/ 165 w 189"/>
                  <a:gd name="T5" fmla="*/ 4 h 101"/>
                  <a:gd name="T6" fmla="*/ 160 w 189"/>
                  <a:gd name="T7" fmla="*/ 0 h 101"/>
                  <a:gd name="T8" fmla="*/ 29 w 189"/>
                  <a:gd name="T9" fmla="*/ 0 h 101"/>
                  <a:gd name="T10" fmla="*/ 24 w 189"/>
                  <a:gd name="T11" fmla="*/ 4 h 101"/>
                  <a:gd name="T12" fmla="*/ 24 w 189"/>
                  <a:gd name="T13" fmla="*/ 85 h 101"/>
                  <a:gd name="T14" fmla="*/ 29 w 189"/>
                  <a:gd name="T15" fmla="*/ 90 h 101"/>
                  <a:gd name="T16" fmla="*/ 0 w 189"/>
                  <a:gd name="T17" fmla="*/ 90 h 101"/>
                  <a:gd name="T18" fmla="*/ 0 w 189"/>
                  <a:gd name="T19" fmla="*/ 93 h 101"/>
                  <a:gd name="T20" fmla="*/ 0 w 189"/>
                  <a:gd name="T21" fmla="*/ 97 h 101"/>
                  <a:gd name="T22" fmla="*/ 0 w 189"/>
                  <a:gd name="T23" fmla="*/ 97 h 101"/>
                  <a:gd name="T24" fmla="*/ 0 w 189"/>
                  <a:gd name="T25" fmla="*/ 97 h 101"/>
                  <a:gd name="T26" fmla="*/ 0 w 189"/>
                  <a:gd name="T27" fmla="*/ 98 h 101"/>
                  <a:gd name="T28" fmla="*/ 0 w 189"/>
                  <a:gd name="T29" fmla="*/ 98 h 101"/>
                  <a:gd name="T30" fmla="*/ 4 w 189"/>
                  <a:gd name="T31" fmla="*/ 101 h 101"/>
                  <a:gd name="T32" fmla="*/ 185 w 189"/>
                  <a:gd name="T33" fmla="*/ 101 h 101"/>
                  <a:gd name="T34" fmla="*/ 189 w 189"/>
                  <a:gd name="T35" fmla="*/ 98 h 101"/>
                  <a:gd name="T36" fmla="*/ 189 w 189"/>
                  <a:gd name="T37" fmla="*/ 98 h 101"/>
                  <a:gd name="T38" fmla="*/ 189 w 189"/>
                  <a:gd name="T39" fmla="*/ 93 h 101"/>
                  <a:gd name="T40" fmla="*/ 189 w 189"/>
                  <a:gd name="T41" fmla="*/ 90 h 101"/>
                  <a:gd name="T42" fmla="*/ 160 w 189"/>
                  <a:gd name="T43" fmla="*/ 90 h 101"/>
                  <a:gd name="T44" fmla="*/ 30 w 189"/>
                  <a:gd name="T45" fmla="*/ 5 h 101"/>
                  <a:gd name="T46" fmla="*/ 159 w 189"/>
                  <a:gd name="T47" fmla="*/ 5 h 101"/>
                  <a:gd name="T48" fmla="*/ 159 w 189"/>
                  <a:gd name="T49" fmla="*/ 84 h 101"/>
                  <a:gd name="T50" fmla="*/ 30 w 189"/>
                  <a:gd name="T51" fmla="*/ 84 h 101"/>
                  <a:gd name="T52" fmla="*/ 30 w 189"/>
                  <a:gd name="T53" fmla="*/ 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9" h="101">
                    <a:moveTo>
                      <a:pt x="160" y="90"/>
                    </a:moveTo>
                    <a:cubicBezTo>
                      <a:pt x="163" y="90"/>
                      <a:pt x="165" y="88"/>
                      <a:pt x="165" y="85"/>
                    </a:cubicBezTo>
                    <a:cubicBezTo>
                      <a:pt x="165" y="4"/>
                      <a:pt x="165" y="4"/>
                      <a:pt x="165" y="4"/>
                    </a:cubicBezTo>
                    <a:cubicBezTo>
                      <a:pt x="165" y="1"/>
                      <a:pt x="163" y="0"/>
                      <a:pt x="160" y="0"/>
                    </a:cubicBezTo>
                    <a:cubicBezTo>
                      <a:pt x="29" y="0"/>
                      <a:pt x="29" y="0"/>
                      <a:pt x="29" y="0"/>
                    </a:cubicBezTo>
                    <a:cubicBezTo>
                      <a:pt x="26" y="0"/>
                      <a:pt x="24" y="1"/>
                      <a:pt x="24" y="4"/>
                    </a:cubicBezTo>
                    <a:cubicBezTo>
                      <a:pt x="24" y="85"/>
                      <a:pt x="24" y="85"/>
                      <a:pt x="24" y="85"/>
                    </a:cubicBezTo>
                    <a:cubicBezTo>
                      <a:pt x="24" y="88"/>
                      <a:pt x="26" y="90"/>
                      <a:pt x="29" y="90"/>
                    </a:cubicBezTo>
                    <a:cubicBezTo>
                      <a:pt x="0" y="90"/>
                      <a:pt x="0" y="90"/>
                      <a:pt x="0" y="90"/>
                    </a:cubicBezTo>
                    <a:cubicBezTo>
                      <a:pt x="0" y="93"/>
                      <a:pt x="0" y="93"/>
                      <a:pt x="0" y="93"/>
                    </a:cubicBezTo>
                    <a:cubicBezTo>
                      <a:pt x="0" y="97"/>
                      <a:pt x="0" y="97"/>
                      <a:pt x="0" y="97"/>
                    </a:cubicBezTo>
                    <a:cubicBezTo>
                      <a:pt x="0" y="97"/>
                      <a:pt x="0" y="97"/>
                      <a:pt x="0" y="97"/>
                    </a:cubicBezTo>
                    <a:cubicBezTo>
                      <a:pt x="0" y="97"/>
                      <a:pt x="0" y="97"/>
                      <a:pt x="0" y="97"/>
                    </a:cubicBezTo>
                    <a:cubicBezTo>
                      <a:pt x="0" y="98"/>
                      <a:pt x="0" y="98"/>
                      <a:pt x="0" y="98"/>
                    </a:cubicBezTo>
                    <a:cubicBezTo>
                      <a:pt x="0" y="98"/>
                      <a:pt x="0" y="98"/>
                      <a:pt x="0" y="98"/>
                    </a:cubicBezTo>
                    <a:cubicBezTo>
                      <a:pt x="0" y="100"/>
                      <a:pt x="2" y="101"/>
                      <a:pt x="4" y="101"/>
                    </a:cubicBezTo>
                    <a:cubicBezTo>
                      <a:pt x="185" y="101"/>
                      <a:pt x="185" y="101"/>
                      <a:pt x="185" y="101"/>
                    </a:cubicBezTo>
                    <a:cubicBezTo>
                      <a:pt x="187" y="101"/>
                      <a:pt x="188" y="100"/>
                      <a:pt x="189" y="98"/>
                    </a:cubicBezTo>
                    <a:cubicBezTo>
                      <a:pt x="189" y="98"/>
                      <a:pt x="189" y="98"/>
                      <a:pt x="189" y="98"/>
                    </a:cubicBezTo>
                    <a:cubicBezTo>
                      <a:pt x="189" y="93"/>
                      <a:pt x="189" y="93"/>
                      <a:pt x="189" y="93"/>
                    </a:cubicBezTo>
                    <a:cubicBezTo>
                      <a:pt x="189" y="90"/>
                      <a:pt x="189" y="90"/>
                      <a:pt x="189" y="90"/>
                    </a:cubicBezTo>
                    <a:lnTo>
                      <a:pt x="160" y="90"/>
                    </a:lnTo>
                    <a:close/>
                    <a:moveTo>
                      <a:pt x="30" y="5"/>
                    </a:moveTo>
                    <a:cubicBezTo>
                      <a:pt x="159" y="5"/>
                      <a:pt x="159" y="5"/>
                      <a:pt x="159" y="5"/>
                    </a:cubicBezTo>
                    <a:cubicBezTo>
                      <a:pt x="159" y="84"/>
                      <a:pt x="159" y="84"/>
                      <a:pt x="159" y="84"/>
                    </a:cubicBezTo>
                    <a:cubicBezTo>
                      <a:pt x="30" y="84"/>
                      <a:pt x="30" y="84"/>
                      <a:pt x="30" y="84"/>
                    </a:cubicBezTo>
                    <a:cubicBezTo>
                      <a:pt x="30" y="5"/>
                      <a:pt x="30" y="5"/>
                      <a:pt x="30" y="5"/>
                    </a:cubicBezTo>
                    <a:close/>
                  </a:path>
                </a:pathLst>
              </a:custGeom>
              <a:solidFill>
                <a:srgbClr val="FF8C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endParaRPr>
              </a:p>
            </p:txBody>
          </p:sp>
        </p:grpSp>
        <p:pic>
          <p:nvPicPr>
            <p:cNvPr id="302" name="Picture 301">
              <a:extLst>
                <a:ext uri="{FF2B5EF4-FFF2-40B4-BE49-F238E27FC236}">
                  <a16:creationId xmlns:a16="http://schemas.microsoft.com/office/drawing/2014/main" id="{2BEEEFF7-8B07-4180-AE6F-221E6585F17D}"/>
                </a:ext>
              </a:extLst>
            </p:cNvPr>
            <p:cNvPicPr>
              <a:picLocks noChangeAspect="1"/>
            </p:cNvPicPr>
            <p:nvPr/>
          </p:nvPicPr>
          <p:blipFill>
            <a:blip r:embed="rId6" cstate="print">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669677" y="4967623"/>
              <a:ext cx="1121621" cy="840302"/>
            </a:xfrm>
            <a:prstGeom prst="rect">
              <a:avLst/>
            </a:prstGeom>
          </p:spPr>
        </p:pic>
      </p:grpSp>
      <p:grpSp>
        <p:nvGrpSpPr>
          <p:cNvPr id="305" name="Group 304">
            <a:extLst>
              <a:ext uri="{FF2B5EF4-FFF2-40B4-BE49-F238E27FC236}">
                <a16:creationId xmlns:a16="http://schemas.microsoft.com/office/drawing/2014/main" id="{6DE6417F-7EA0-40B5-BBFC-0B3D199587E2}"/>
              </a:ext>
            </a:extLst>
          </p:cNvPr>
          <p:cNvGrpSpPr/>
          <p:nvPr/>
        </p:nvGrpSpPr>
        <p:grpSpPr>
          <a:xfrm>
            <a:off x="-475725" y="4983329"/>
            <a:ext cx="4010561" cy="1616730"/>
            <a:chOff x="4092791" y="3635676"/>
            <a:chExt cx="8355063" cy="3368075"/>
          </a:xfrm>
        </p:grpSpPr>
        <p:grpSp>
          <p:nvGrpSpPr>
            <p:cNvPr id="306" name="Group 305">
              <a:extLst>
                <a:ext uri="{FF2B5EF4-FFF2-40B4-BE49-F238E27FC236}">
                  <a16:creationId xmlns:a16="http://schemas.microsoft.com/office/drawing/2014/main" id="{F21BAAD6-3A82-4D41-A07F-1429473CC355}"/>
                </a:ext>
              </a:extLst>
            </p:cNvPr>
            <p:cNvGrpSpPr/>
            <p:nvPr/>
          </p:nvGrpSpPr>
          <p:grpSpPr>
            <a:xfrm>
              <a:off x="4092791" y="3635676"/>
              <a:ext cx="8355063" cy="3368075"/>
              <a:chOff x="3324709" y="3101831"/>
              <a:chExt cx="8935445" cy="3602037"/>
            </a:xfrm>
          </p:grpSpPr>
          <p:sp>
            <p:nvSpPr>
              <p:cNvPr id="312" name="Rectangle 12">
                <a:extLst>
                  <a:ext uri="{FF2B5EF4-FFF2-40B4-BE49-F238E27FC236}">
                    <a16:creationId xmlns:a16="http://schemas.microsoft.com/office/drawing/2014/main" id="{F01033B6-66D9-4F7B-8280-9E960AB647DA}"/>
                  </a:ext>
                </a:extLst>
              </p:cNvPr>
              <p:cNvSpPr>
                <a:spLocks noChangeArrowheads="1"/>
              </p:cNvSpPr>
              <p:nvPr/>
            </p:nvSpPr>
            <p:spPr bwMode="auto">
              <a:xfrm>
                <a:off x="11435400" y="5682395"/>
                <a:ext cx="475302" cy="951827"/>
              </a:xfrm>
              <a:prstGeom prst="rect">
                <a:avLst/>
              </a:prstGeom>
              <a:solidFill>
                <a:srgbClr val="FFFFFF">
                  <a:lumMod val="85000"/>
                </a:srgbClr>
              </a:solidFill>
              <a:ln>
                <a:noFill/>
              </a:ln>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13" name="AutoShape 4">
                <a:extLst>
                  <a:ext uri="{FF2B5EF4-FFF2-40B4-BE49-F238E27FC236}">
                    <a16:creationId xmlns:a16="http://schemas.microsoft.com/office/drawing/2014/main" id="{C0575415-98EB-4811-8827-CDD00EF79FAA}"/>
                  </a:ext>
                </a:extLst>
              </p:cNvPr>
              <p:cNvSpPr>
                <a:spLocks noChangeAspect="1" noChangeArrowheads="1" noTextEdit="1"/>
              </p:cNvSpPr>
              <p:nvPr/>
            </p:nvSpPr>
            <p:spPr bwMode="auto">
              <a:xfrm>
                <a:off x="3324709" y="3101831"/>
                <a:ext cx="8935445" cy="3602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14" name="Rectangle 6">
                <a:extLst>
                  <a:ext uri="{FF2B5EF4-FFF2-40B4-BE49-F238E27FC236}">
                    <a16:creationId xmlns:a16="http://schemas.microsoft.com/office/drawing/2014/main" id="{E157152F-1B75-49D5-8B5F-8010C3A5695B}"/>
                  </a:ext>
                </a:extLst>
              </p:cNvPr>
              <p:cNvSpPr>
                <a:spLocks noChangeArrowheads="1"/>
              </p:cNvSpPr>
              <p:nvPr/>
            </p:nvSpPr>
            <p:spPr bwMode="auto">
              <a:xfrm>
                <a:off x="6464883" y="5419696"/>
                <a:ext cx="245593" cy="1214527"/>
              </a:xfrm>
              <a:prstGeom prst="rect">
                <a:avLst/>
              </a:prstGeom>
              <a:solidFill>
                <a:srgbClr val="FFFFFF">
                  <a:lumMod val="85000"/>
                </a:srgbClr>
              </a:solidFill>
              <a:ln>
                <a:noFill/>
              </a:ln>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15" name="Rectangle 7">
                <a:extLst>
                  <a:ext uri="{FF2B5EF4-FFF2-40B4-BE49-F238E27FC236}">
                    <a16:creationId xmlns:a16="http://schemas.microsoft.com/office/drawing/2014/main" id="{59C28419-5A79-4467-B870-3E843D1DB7C4}"/>
                  </a:ext>
                </a:extLst>
              </p:cNvPr>
              <p:cNvSpPr>
                <a:spLocks noChangeArrowheads="1"/>
              </p:cNvSpPr>
              <p:nvPr/>
            </p:nvSpPr>
            <p:spPr bwMode="auto">
              <a:xfrm>
                <a:off x="6312151" y="4896741"/>
                <a:ext cx="245593" cy="1737482"/>
              </a:xfrm>
              <a:prstGeom prst="rect">
                <a:avLst/>
              </a:prstGeom>
              <a:solidFill>
                <a:srgbClr val="0072C6">
                  <a:lumMod val="75000"/>
                </a:srgbClr>
              </a:solidFill>
              <a:ln>
                <a:noFill/>
              </a:ln>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16" name="Rectangle 8">
                <a:extLst>
                  <a:ext uri="{FF2B5EF4-FFF2-40B4-BE49-F238E27FC236}">
                    <a16:creationId xmlns:a16="http://schemas.microsoft.com/office/drawing/2014/main" id="{7A12B176-A19A-42A9-B0E5-087868F479EB}"/>
                  </a:ext>
                </a:extLst>
              </p:cNvPr>
              <p:cNvSpPr>
                <a:spLocks noChangeArrowheads="1"/>
              </p:cNvSpPr>
              <p:nvPr/>
            </p:nvSpPr>
            <p:spPr bwMode="auto">
              <a:xfrm>
                <a:off x="6996391" y="5682395"/>
                <a:ext cx="475302" cy="951828"/>
              </a:xfrm>
              <a:prstGeom prst="rect">
                <a:avLst/>
              </a:prstGeom>
              <a:solidFill>
                <a:srgbClr val="FFFFFF">
                  <a:lumMod val="85000"/>
                </a:srgbClr>
              </a:solidFill>
              <a:ln>
                <a:noFill/>
              </a:ln>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17" name="Rectangle 9">
                <a:extLst>
                  <a:ext uri="{FF2B5EF4-FFF2-40B4-BE49-F238E27FC236}">
                    <a16:creationId xmlns:a16="http://schemas.microsoft.com/office/drawing/2014/main" id="{B71A122C-9493-4DCC-A4AC-A18E007EDA49}"/>
                  </a:ext>
                </a:extLst>
              </p:cNvPr>
              <p:cNvSpPr>
                <a:spLocks noChangeArrowheads="1"/>
              </p:cNvSpPr>
              <p:nvPr/>
            </p:nvSpPr>
            <p:spPr bwMode="auto">
              <a:xfrm>
                <a:off x="7189445" y="5235195"/>
                <a:ext cx="476525" cy="1399028"/>
              </a:xfrm>
              <a:prstGeom prst="rect">
                <a:avLst/>
              </a:prstGeom>
              <a:solidFill>
                <a:srgbClr val="FFFFFF">
                  <a:lumMod val="85000"/>
                </a:srgbClr>
              </a:solidFill>
              <a:ln>
                <a:noFill/>
              </a:ln>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18" name="Rectangle 10">
                <a:extLst>
                  <a:ext uri="{FF2B5EF4-FFF2-40B4-BE49-F238E27FC236}">
                    <a16:creationId xmlns:a16="http://schemas.microsoft.com/office/drawing/2014/main" id="{ACD4343B-9A08-4C62-9782-37FDCCFB1F01}"/>
                  </a:ext>
                </a:extLst>
              </p:cNvPr>
              <p:cNvSpPr>
                <a:spLocks noChangeArrowheads="1"/>
              </p:cNvSpPr>
              <p:nvPr/>
            </p:nvSpPr>
            <p:spPr bwMode="auto">
              <a:xfrm>
                <a:off x="10228205" y="5419696"/>
                <a:ext cx="245593" cy="1214527"/>
              </a:xfrm>
              <a:prstGeom prst="rect">
                <a:avLst/>
              </a:prstGeom>
              <a:solidFill>
                <a:srgbClr val="969696"/>
              </a:solidFill>
              <a:ln>
                <a:noFill/>
              </a:ln>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19" name="Rectangle 11">
                <a:extLst>
                  <a:ext uri="{FF2B5EF4-FFF2-40B4-BE49-F238E27FC236}">
                    <a16:creationId xmlns:a16="http://schemas.microsoft.com/office/drawing/2014/main" id="{36545D85-0253-4129-B752-1259323B9435}"/>
                  </a:ext>
                </a:extLst>
              </p:cNvPr>
              <p:cNvSpPr>
                <a:spLocks noChangeArrowheads="1"/>
              </p:cNvSpPr>
              <p:nvPr/>
            </p:nvSpPr>
            <p:spPr bwMode="auto">
              <a:xfrm>
                <a:off x="10075472" y="4896741"/>
                <a:ext cx="245593" cy="1737482"/>
              </a:xfrm>
              <a:prstGeom prst="rect">
                <a:avLst/>
              </a:prstGeom>
              <a:solidFill>
                <a:srgbClr val="969696"/>
              </a:solidFill>
              <a:ln>
                <a:noFill/>
              </a:ln>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20" name="Rectangle 12">
                <a:extLst>
                  <a:ext uri="{FF2B5EF4-FFF2-40B4-BE49-F238E27FC236}">
                    <a16:creationId xmlns:a16="http://schemas.microsoft.com/office/drawing/2014/main" id="{8B1BE4A1-E805-43A5-A82D-2207AF5E3914}"/>
                  </a:ext>
                </a:extLst>
              </p:cNvPr>
              <p:cNvSpPr>
                <a:spLocks noChangeArrowheads="1"/>
              </p:cNvSpPr>
              <p:nvPr/>
            </p:nvSpPr>
            <p:spPr bwMode="auto">
              <a:xfrm>
                <a:off x="10759713" y="5682395"/>
                <a:ext cx="475302" cy="951828"/>
              </a:xfrm>
              <a:prstGeom prst="rect">
                <a:avLst/>
              </a:prstGeom>
              <a:solidFill>
                <a:srgbClr val="FFFFFF">
                  <a:lumMod val="85000"/>
                </a:srgbClr>
              </a:solidFill>
              <a:ln>
                <a:noFill/>
              </a:ln>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21" name="Rectangle 13">
                <a:extLst>
                  <a:ext uri="{FF2B5EF4-FFF2-40B4-BE49-F238E27FC236}">
                    <a16:creationId xmlns:a16="http://schemas.microsoft.com/office/drawing/2014/main" id="{19606AAF-2898-41B0-BB8E-CA2ACF1CF2BF}"/>
                  </a:ext>
                </a:extLst>
              </p:cNvPr>
              <p:cNvSpPr>
                <a:spLocks noChangeArrowheads="1"/>
              </p:cNvSpPr>
              <p:nvPr/>
            </p:nvSpPr>
            <p:spPr bwMode="auto">
              <a:xfrm>
                <a:off x="10952766" y="5235195"/>
                <a:ext cx="476525" cy="1399028"/>
              </a:xfrm>
              <a:prstGeom prst="rect">
                <a:avLst/>
              </a:prstGeom>
              <a:solidFill>
                <a:srgbClr val="969696"/>
              </a:solidFill>
              <a:ln>
                <a:noFill/>
              </a:ln>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22" name="Rectangle 14">
                <a:extLst>
                  <a:ext uri="{FF2B5EF4-FFF2-40B4-BE49-F238E27FC236}">
                    <a16:creationId xmlns:a16="http://schemas.microsoft.com/office/drawing/2014/main" id="{762E2D4C-913E-4E0C-8B54-EB51655A03F9}"/>
                  </a:ext>
                </a:extLst>
              </p:cNvPr>
              <p:cNvSpPr>
                <a:spLocks noChangeArrowheads="1"/>
              </p:cNvSpPr>
              <p:nvPr/>
            </p:nvSpPr>
            <p:spPr bwMode="auto">
              <a:xfrm>
                <a:off x="9408339" y="4985534"/>
                <a:ext cx="779545" cy="1656839"/>
              </a:xfrm>
              <a:prstGeom prst="rect">
                <a:avLst/>
              </a:prstGeom>
              <a:solidFill>
                <a:srgbClr val="EB3C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23" name="Rectangle 15">
                <a:extLst>
                  <a:ext uri="{FF2B5EF4-FFF2-40B4-BE49-F238E27FC236}">
                    <a16:creationId xmlns:a16="http://schemas.microsoft.com/office/drawing/2014/main" id="{1941FDC4-080C-473A-AACA-9792B70F7D15}"/>
                  </a:ext>
                </a:extLst>
              </p:cNvPr>
              <p:cNvSpPr>
                <a:spLocks noChangeArrowheads="1"/>
              </p:cNvSpPr>
              <p:nvPr/>
            </p:nvSpPr>
            <p:spPr bwMode="auto">
              <a:xfrm>
                <a:off x="9835988" y="6504706"/>
                <a:ext cx="103858" cy="196720"/>
              </a:xfrm>
              <a:prstGeom prst="rect">
                <a:avLst/>
              </a:prstGeom>
              <a:solidFill>
                <a:srgbClr val="BA141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24" name="Rectangle 16">
                <a:extLst>
                  <a:ext uri="{FF2B5EF4-FFF2-40B4-BE49-F238E27FC236}">
                    <a16:creationId xmlns:a16="http://schemas.microsoft.com/office/drawing/2014/main" id="{19DA83DB-901F-48DF-87E3-AFEC64F9B3AF}"/>
                  </a:ext>
                </a:extLst>
              </p:cNvPr>
              <p:cNvSpPr>
                <a:spLocks noChangeArrowheads="1"/>
              </p:cNvSpPr>
              <p:nvPr/>
            </p:nvSpPr>
            <p:spPr bwMode="auto">
              <a:xfrm>
                <a:off x="9660041" y="6504706"/>
                <a:ext cx="103858" cy="196720"/>
              </a:xfrm>
              <a:prstGeom prst="rect">
                <a:avLst/>
              </a:prstGeom>
              <a:solidFill>
                <a:srgbClr val="BA141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25" name="Rectangle 17">
                <a:extLst>
                  <a:ext uri="{FF2B5EF4-FFF2-40B4-BE49-F238E27FC236}">
                    <a16:creationId xmlns:a16="http://schemas.microsoft.com/office/drawing/2014/main" id="{5DD1C92C-97EB-4DBC-9C1E-5756AFE3E7D2}"/>
                  </a:ext>
                </a:extLst>
              </p:cNvPr>
              <p:cNvSpPr>
                <a:spLocks noChangeArrowheads="1"/>
              </p:cNvSpPr>
              <p:nvPr/>
            </p:nvSpPr>
            <p:spPr bwMode="auto">
              <a:xfrm>
                <a:off x="9486537" y="5818021"/>
                <a:ext cx="626813" cy="100192"/>
              </a:xfrm>
              <a:prstGeom prst="rect">
                <a:avLst/>
              </a:prstGeom>
              <a:solidFill>
                <a:srgbClr val="BA141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26" name="Rectangle 18">
                <a:extLst>
                  <a:ext uri="{FF2B5EF4-FFF2-40B4-BE49-F238E27FC236}">
                    <a16:creationId xmlns:a16="http://schemas.microsoft.com/office/drawing/2014/main" id="{0DC0D2FB-B368-41D9-87A6-EC695E4B1047}"/>
                  </a:ext>
                </a:extLst>
              </p:cNvPr>
              <p:cNvSpPr>
                <a:spLocks noChangeArrowheads="1"/>
              </p:cNvSpPr>
              <p:nvPr/>
            </p:nvSpPr>
            <p:spPr bwMode="auto">
              <a:xfrm>
                <a:off x="9486537" y="5993969"/>
                <a:ext cx="626813" cy="101415"/>
              </a:xfrm>
              <a:prstGeom prst="rect">
                <a:avLst/>
              </a:prstGeom>
              <a:solidFill>
                <a:srgbClr val="BA141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27" name="Rectangle 19">
                <a:extLst>
                  <a:ext uri="{FF2B5EF4-FFF2-40B4-BE49-F238E27FC236}">
                    <a16:creationId xmlns:a16="http://schemas.microsoft.com/office/drawing/2014/main" id="{132E8267-70D3-48FC-9EF5-CAF9CA444B2D}"/>
                  </a:ext>
                </a:extLst>
              </p:cNvPr>
              <p:cNvSpPr>
                <a:spLocks noChangeArrowheads="1"/>
              </p:cNvSpPr>
              <p:nvPr/>
            </p:nvSpPr>
            <p:spPr bwMode="auto">
              <a:xfrm>
                <a:off x="9486537" y="6167473"/>
                <a:ext cx="626813" cy="100192"/>
              </a:xfrm>
              <a:prstGeom prst="rect">
                <a:avLst/>
              </a:prstGeom>
              <a:solidFill>
                <a:srgbClr val="BA141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28" name="Rectangle 20">
                <a:extLst>
                  <a:ext uri="{FF2B5EF4-FFF2-40B4-BE49-F238E27FC236}">
                    <a16:creationId xmlns:a16="http://schemas.microsoft.com/office/drawing/2014/main" id="{7604F731-726B-455B-8662-8DB3328BC2DC}"/>
                  </a:ext>
                </a:extLst>
              </p:cNvPr>
              <p:cNvSpPr>
                <a:spLocks noChangeArrowheads="1"/>
              </p:cNvSpPr>
              <p:nvPr/>
            </p:nvSpPr>
            <p:spPr bwMode="auto">
              <a:xfrm>
                <a:off x="9486537" y="6343420"/>
                <a:ext cx="626813" cy="100192"/>
              </a:xfrm>
              <a:prstGeom prst="rect">
                <a:avLst/>
              </a:prstGeom>
              <a:solidFill>
                <a:srgbClr val="BA141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29" name="Rectangle 21">
                <a:extLst>
                  <a:ext uri="{FF2B5EF4-FFF2-40B4-BE49-F238E27FC236}">
                    <a16:creationId xmlns:a16="http://schemas.microsoft.com/office/drawing/2014/main" id="{2DD0DEB9-D762-42D6-976F-4D1992F628BA}"/>
                  </a:ext>
                </a:extLst>
              </p:cNvPr>
              <p:cNvSpPr>
                <a:spLocks noChangeArrowheads="1"/>
              </p:cNvSpPr>
              <p:nvPr/>
            </p:nvSpPr>
            <p:spPr bwMode="auto">
              <a:xfrm>
                <a:off x="9486537" y="5468570"/>
                <a:ext cx="626813" cy="101415"/>
              </a:xfrm>
              <a:prstGeom prst="rect">
                <a:avLst/>
              </a:prstGeom>
              <a:solidFill>
                <a:srgbClr val="BA141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30" name="Rectangle 22">
                <a:extLst>
                  <a:ext uri="{FF2B5EF4-FFF2-40B4-BE49-F238E27FC236}">
                    <a16:creationId xmlns:a16="http://schemas.microsoft.com/office/drawing/2014/main" id="{3775D477-D66F-42F5-8A83-2DB409C0C139}"/>
                  </a:ext>
                </a:extLst>
              </p:cNvPr>
              <p:cNvSpPr>
                <a:spLocks noChangeArrowheads="1"/>
              </p:cNvSpPr>
              <p:nvPr/>
            </p:nvSpPr>
            <p:spPr bwMode="auto">
              <a:xfrm>
                <a:off x="9486537" y="5644518"/>
                <a:ext cx="626813" cy="97749"/>
              </a:xfrm>
              <a:prstGeom prst="rect">
                <a:avLst/>
              </a:prstGeom>
              <a:solidFill>
                <a:srgbClr val="BA141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31" name="Rectangle 23">
                <a:extLst>
                  <a:ext uri="{FF2B5EF4-FFF2-40B4-BE49-F238E27FC236}">
                    <a16:creationId xmlns:a16="http://schemas.microsoft.com/office/drawing/2014/main" id="{D4AD1989-306B-48AD-B0F4-62D8B0E387F2}"/>
                  </a:ext>
                </a:extLst>
              </p:cNvPr>
              <p:cNvSpPr>
                <a:spLocks noChangeArrowheads="1"/>
              </p:cNvSpPr>
              <p:nvPr/>
            </p:nvSpPr>
            <p:spPr bwMode="auto">
              <a:xfrm>
                <a:off x="9486537" y="5119119"/>
                <a:ext cx="626813" cy="101415"/>
              </a:xfrm>
              <a:prstGeom prst="rect">
                <a:avLst/>
              </a:prstGeom>
              <a:solidFill>
                <a:srgbClr val="BA141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32" name="Rectangle 24">
                <a:extLst>
                  <a:ext uri="{FF2B5EF4-FFF2-40B4-BE49-F238E27FC236}">
                    <a16:creationId xmlns:a16="http://schemas.microsoft.com/office/drawing/2014/main" id="{857828A8-8B08-4D0A-B285-4B39714996F2}"/>
                  </a:ext>
                </a:extLst>
              </p:cNvPr>
              <p:cNvSpPr>
                <a:spLocks noChangeArrowheads="1"/>
              </p:cNvSpPr>
              <p:nvPr/>
            </p:nvSpPr>
            <p:spPr bwMode="auto">
              <a:xfrm>
                <a:off x="9486537" y="5295066"/>
                <a:ext cx="626813" cy="101415"/>
              </a:xfrm>
              <a:prstGeom prst="rect">
                <a:avLst/>
              </a:prstGeom>
              <a:solidFill>
                <a:srgbClr val="BA141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33" name="Rectangle 26">
                <a:extLst>
                  <a:ext uri="{FF2B5EF4-FFF2-40B4-BE49-F238E27FC236}">
                    <a16:creationId xmlns:a16="http://schemas.microsoft.com/office/drawing/2014/main" id="{CCA62D3E-7CF7-4E97-96D6-BB32BAF8793F}"/>
                  </a:ext>
                </a:extLst>
              </p:cNvPr>
              <p:cNvSpPr>
                <a:spLocks noChangeArrowheads="1"/>
              </p:cNvSpPr>
              <p:nvPr/>
            </p:nvSpPr>
            <p:spPr bwMode="auto">
              <a:xfrm>
                <a:off x="4767723" y="5044585"/>
                <a:ext cx="779544" cy="1656840"/>
              </a:xfrm>
              <a:prstGeom prst="rect">
                <a:avLst/>
              </a:prstGeom>
              <a:solidFill>
                <a:srgbClr val="00BCF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34" name="Rectangle 27">
                <a:extLst>
                  <a:ext uri="{FF2B5EF4-FFF2-40B4-BE49-F238E27FC236}">
                    <a16:creationId xmlns:a16="http://schemas.microsoft.com/office/drawing/2014/main" id="{F30C9E18-EC53-487A-B821-D336EF55A97B}"/>
                  </a:ext>
                </a:extLst>
              </p:cNvPr>
              <p:cNvSpPr>
                <a:spLocks noChangeArrowheads="1"/>
              </p:cNvSpPr>
              <p:nvPr/>
            </p:nvSpPr>
            <p:spPr bwMode="auto">
              <a:xfrm>
                <a:off x="5195373" y="6504706"/>
                <a:ext cx="103858" cy="196720"/>
              </a:xfrm>
              <a:prstGeom prst="rect">
                <a:avLst/>
              </a:prstGeom>
              <a:solidFill>
                <a:srgbClr val="0072C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35" name="Rectangle 28">
                <a:extLst>
                  <a:ext uri="{FF2B5EF4-FFF2-40B4-BE49-F238E27FC236}">
                    <a16:creationId xmlns:a16="http://schemas.microsoft.com/office/drawing/2014/main" id="{F09E97CE-9EF1-45F1-B690-50B5CF2842BA}"/>
                  </a:ext>
                </a:extLst>
              </p:cNvPr>
              <p:cNvSpPr>
                <a:spLocks noChangeArrowheads="1"/>
              </p:cNvSpPr>
              <p:nvPr/>
            </p:nvSpPr>
            <p:spPr bwMode="auto">
              <a:xfrm>
                <a:off x="5019425" y="6504706"/>
                <a:ext cx="103858" cy="196720"/>
              </a:xfrm>
              <a:prstGeom prst="rect">
                <a:avLst/>
              </a:prstGeom>
              <a:solidFill>
                <a:srgbClr val="0072C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36" name="Rectangle 29">
                <a:extLst>
                  <a:ext uri="{FF2B5EF4-FFF2-40B4-BE49-F238E27FC236}">
                    <a16:creationId xmlns:a16="http://schemas.microsoft.com/office/drawing/2014/main" id="{06BD8F04-7EB7-4D12-AA5E-BD04DB3955EA}"/>
                  </a:ext>
                </a:extLst>
              </p:cNvPr>
              <p:cNvSpPr>
                <a:spLocks noChangeArrowheads="1"/>
              </p:cNvSpPr>
              <p:nvPr/>
            </p:nvSpPr>
            <p:spPr bwMode="auto">
              <a:xfrm>
                <a:off x="4845921" y="5818021"/>
                <a:ext cx="625591" cy="100192"/>
              </a:xfrm>
              <a:prstGeom prst="rect">
                <a:avLst/>
              </a:prstGeom>
              <a:solidFill>
                <a:srgbClr val="008AF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37" name="Rectangle 30">
                <a:extLst>
                  <a:ext uri="{FF2B5EF4-FFF2-40B4-BE49-F238E27FC236}">
                    <a16:creationId xmlns:a16="http://schemas.microsoft.com/office/drawing/2014/main" id="{01425619-0D78-4957-A176-8B129F8799AD}"/>
                  </a:ext>
                </a:extLst>
              </p:cNvPr>
              <p:cNvSpPr>
                <a:spLocks noChangeArrowheads="1"/>
              </p:cNvSpPr>
              <p:nvPr/>
            </p:nvSpPr>
            <p:spPr bwMode="auto">
              <a:xfrm>
                <a:off x="4845921" y="5993969"/>
                <a:ext cx="625591" cy="101415"/>
              </a:xfrm>
              <a:prstGeom prst="rect">
                <a:avLst/>
              </a:prstGeom>
              <a:solidFill>
                <a:srgbClr val="008AF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38" name="Rectangle 31">
                <a:extLst>
                  <a:ext uri="{FF2B5EF4-FFF2-40B4-BE49-F238E27FC236}">
                    <a16:creationId xmlns:a16="http://schemas.microsoft.com/office/drawing/2014/main" id="{D30B7EB4-44F4-41DE-B4B3-4FB1A06F8629}"/>
                  </a:ext>
                </a:extLst>
              </p:cNvPr>
              <p:cNvSpPr>
                <a:spLocks noChangeArrowheads="1"/>
              </p:cNvSpPr>
              <p:nvPr/>
            </p:nvSpPr>
            <p:spPr bwMode="auto">
              <a:xfrm>
                <a:off x="4845921" y="6167473"/>
                <a:ext cx="625591" cy="100192"/>
              </a:xfrm>
              <a:prstGeom prst="rect">
                <a:avLst/>
              </a:prstGeom>
              <a:solidFill>
                <a:srgbClr val="008AF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39" name="Rectangle 32">
                <a:extLst>
                  <a:ext uri="{FF2B5EF4-FFF2-40B4-BE49-F238E27FC236}">
                    <a16:creationId xmlns:a16="http://schemas.microsoft.com/office/drawing/2014/main" id="{36E3A507-6106-407B-8D18-1E28685C48F5}"/>
                  </a:ext>
                </a:extLst>
              </p:cNvPr>
              <p:cNvSpPr>
                <a:spLocks noChangeArrowheads="1"/>
              </p:cNvSpPr>
              <p:nvPr/>
            </p:nvSpPr>
            <p:spPr bwMode="auto">
              <a:xfrm>
                <a:off x="4845921" y="6343420"/>
                <a:ext cx="625591" cy="100192"/>
              </a:xfrm>
              <a:prstGeom prst="rect">
                <a:avLst/>
              </a:prstGeom>
              <a:solidFill>
                <a:srgbClr val="008AF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40" name="Rectangle 33">
                <a:extLst>
                  <a:ext uri="{FF2B5EF4-FFF2-40B4-BE49-F238E27FC236}">
                    <a16:creationId xmlns:a16="http://schemas.microsoft.com/office/drawing/2014/main" id="{5EA97884-E253-49D1-9E83-57118C8F9515}"/>
                  </a:ext>
                </a:extLst>
              </p:cNvPr>
              <p:cNvSpPr>
                <a:spLocks noChangeArrowheads="1"/>
              </p:cNvSpPr>
              <p:nvPr/>
            </p:nvSpPr>
            <p:spPr bwMode="auto">
              <a:xfrm>
                <a:off x="4845921" y="5468570"/>
                <a:ext cx="625591" cy="101415"/>
              </a:xfrm>
              <a:prstGeom prst="rect">
                <a:avLst/>
              </a:prstGeom>
              <a:solidFill>
                <a:srgbClr val="008AF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41" name="Rectangle 34">
                <a:extLst>
                  <a:ext uri="{FF2B5EF4-FFF2-40B4-BE49-F238E27FC236}">
                    <a16:creationId xmlns:a16="http://schemas.microsoft.com/office/drawing/2014/main" id="{44F1E031-3F79-4997-950B-650914DB75F4}"/>
                  </a:ext>
                </a:extLst>
              </p:cNvPr>
              <p:cNvSpPr>
                <a:spLocks noChangeArrowheads="1"/>
              </p:cNvSpPr>
              <p:nvPr/>
            </p:nvSpPr>
            <p:spPr bwMode="auto">
              <a:xfrm>
                <a:off x="4845921" y="5644518"/>
                <a:ext cx="625591" cy="97749"/>
              </a:xfrm>
              <a:prstGeom prst="rect">
                <a:avLst/>
              </a:prstGeom>
              <a:solidFill>
                <a:srgbClr val="008AF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42" name="Rectangle 35">
                <a:extLst>
                  <a:ext uri="{FF2B5EF4-FFF2-40B4-BE49-F238E27FC236}">
                    <a16:creationId xmlns:a16="http://schemas.microsoft.com/office/drawing/2014/main" id="{53CB1CAB-5FB0-4761-A827-C9106319BD20}"/>
                  </a:ext>
                </a:extLst>
              </p:cNvPr>
              <p:cNvSpPr>
                <a:spLocks noChangeArrowheads="1"/>
              </p:cNvSpPr>
              <p:nvPr/>
            </p:nvSpPr>
            <p:spPr bwMode="auto">
              <a:xfrm>
                <a:off x="4845921" y="5119119"/>
                <a:ext cx="625591" cy="101415"/>
              </a:xfrm>
              <a:prstGeom prst="rect">
                <a:avLst/>
              </a:prstGeom>
              <a:solidFill>
                <a:srgbClr val="008AF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43" name="Rectangle 36">
                <a:extLst>
                  <a:ext uri="{FF2B5EF4-FFF2-40B4-BE49-F238E27FC236}">
                    <a16:creationId xmlns:a16="http://schemas.microsoft.com/office/drawing/2014/main" id="{C97798FD-F14C-4B32-907C-EFF2A2006D87}"/>
                  </a:ext>
                </a:extLst>
              </p:cNvPr>
              <p:cNvSpPr>
                <a:spLocks noChangeArrowheads="1"/>
              </p:cNvSpPr>
              <p:nvPr/>
            </p:nvSpPr>
            <p:spPr bwMode="auto">
              <a:xfrm>
                <a:off x="4845921" y="5295066"/>
                <a:ext cx="625591" cy="101415"/>
              </a:xfrm>
              <a:prstGeom prst="rect">
                <a:avLst/>
              </a:prstGeom>
              <a:solidFill>
                <a:srgbClr val="008AF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44" name="Freeform 37">
                <a:extLst>
                  <a:ext uri="{FF2B5EF4-FFF2-40B4-BE49-F238E27FC236}">
                    <a16:creationId xmlns:a16="http://schemas.microsoft.com/office/drawing/2014/main" id="{D913EE94-ADA8-4C03-B0B5-76C45EA7319C}"/>
                  </a:ext>
                </a:extLst>
              </p:cNvPr>
              <p:cNvSpPr>
                <a:spLocks/>
              </p:cNvSpPr>
              <p:nvPr/>
            </p:nvSpPr>
            <p:spPr bwMode="auto">
              <a:xfrm>
                <a:off x="7823589" y="5725160"/>
                <a:ext cx="1160765" cy="976265"/>
              </a:xfrm>
              <a:custGeom>
                <a:avLst/>
                <a:gdLst>
                  <a:gd name="T0" fmla="*/ 522 w 950"/>
                  <a:gd name="T1" fmla="*/ 135 h 799"/>
                  <a:gd name="T2" fmla="*/ 522 w 950"/>
                  <a:gd name="T3" fmla="*/ 0 h 799"/>
                  <a:gd name="T4" fmla="*/ 626 w 950"/>
                  <a:gd name="T5" fmla="*/ 0 h 799"/>
                  <a:gd name="T6" fmla="*/ 626 w 950"/>
                  <a:gd name="T7" fmla="*/ 135 h 799"/>
                  <a:gd name="T8" fmla="*/ 662 w 950"/>
                  <a:gd name="T9" fmla="*/ 135 h 799"/>
                  <a:gd name="T10" fmla="*/ 662 w 950"/>
                  <a:gd name="T11" fmla="*/ 0 h 799"/>
                  <a:gd name="T12" fmla="*/ 766 w 950"/>
                  <a:gd name="T13" fmla="*/ 0 h 799"/>
                  <a:gd name="T14" fmla="*/ 766 w 950"/>
                  <a:gd name="T15" fmla="*/ 135 h 799"/>
                  <a:gd name="T16" fmla="*/ 950 w 950"/>
                  <a:gd name="T17" fmla="*/ 135 h 799"/>
                  <a:gd name="T18" fmla="*/ 950 w 950"/>
                  <a:gd name="T19" fmla="*/ 168 h 799"/>
                  <a:gd name="T20" fmla="*/ 908 w 950"/>
                  <a:gd name="T21" fmla="*/ 168 h 799"/>
                  <a:gd name="T22" fmla="*/ 908 w 950"/>
                  <a:gd name="T23" fmla="*/ 799 h 799"/>
                  <a:gd name="T24" fmla="*/ 43 w 950"/>
                  <a:gd name="T25" fmla="*/ 799 h 799"/>
                  <a:gd name="T26" fmla="*/ 43 w 950"/>
                  <a:gd name="T27" fmla="*/ 168 h 799"/>
                  <a:gd name="T28" fmla="*/ 0 w 950"/>
                  <a:gd name="T29" fmla="*/ 168 h 799"/>
                  <a:gd name="T30" fmla="*/ 0 w 950"/>
                  <a:gd name="T31" fmla="*/ 135 h 799"/>
                  <a:gd name="T32" fmla="*/ 522 w 950"/>
                  <a:gd name="T33" fmla="*/ 135 h 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50" h="799">
                    <a:moveTo>
                      <a:pt x="522" y="135"/>
                    </a:moveTo>
                    <a:lnTo>
                      <a:pt x="522" y="0"/>
                    </a:lnTo>
                    <a:lnTo>
                      <a:pt x="626" y="0"/>
                    </a:lnTo>
                    <a:lnTo>
                      <a:pt x="626" y="135"/>
                    </a:lnTo>
                    <a:lnTo>
                      <a:pt x="662" y="135"/>
                    </a:lnTo>
                    <a:lnTo>
                      <a:pt x="662" y="0"/>
                    </a:lnTo>
                    <a:lnTo>
                      <a:pt x="766" y="0"/>
                    </a:lnTo>
                    <a:lnTo>
                      <a:pt x="766" y="135"/>
                    </a:lnTo>
                    <a:lnTo>
                      <a:pt x="950" y="135"/>
                    </a:lnTo>
                    <a:lnTo>
                      <a:pt x="950" y="168"/>
                    </a:lnTo>
                    <a:lnTo>
                      <a:pt x="908" y="168"/>
                    </a:lnTo>
                    <a:lnTo>
                      <a:pt x="908" y="799"/>
                    </a:lnTo>
                    <a:lnTo>
                      <a:pt x="43" y="799"/>
                    </a:lnTo>
                    <a:lnTo>
                      <a:pt x="43" y="168"/>
                    </a:lnTo>
                    <a:lnTo>
                      <a:pt x="0" y="168"/>
                    </a:lnTo>
                    <a:lnTo>
                      <a:pt x="0" y="135"/>
                    </a:lnTo>
                    <a:lnTo>
                      <a:pt x="522" y="135"/>
                    </a:lnTo>
                    <a:close/>
                  </a:path>
                </a:pathLst>
              </a:custGeom>
              <a:solidFill>
                <a:srgbClr val="0072C6">
                  <a:lumMod val="50000"/>
                </a:srgbClr>
              </a:solidFill>
              <a:ln>
                <a:noFill/>
              </a:ln>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45" name="Freeform 38">
                <a:extLst>
                  <a:ext uri="{FF2B5EF4-FFF2-40B4-BE49-F238E27FC236}">
                    <a16:creationId xmlns:a16="http://schemas.microsoft.com/office/drawing/2014/main" id="{DD7021B0-C782-4322-A515-4E3BE23B592B}"/>
                  </a:ext>
                </a:extLst>
              </p:cNvPr>
              <p:cNvSpPr>
                <a:spLocks/>
              </p:cNvSpPr>
              <p:nvPr/>
            </p:nvSpPr>
            <p:spPr bwMode="auto">
              <a:xfrm>
                <a:off x="7208994" y="5725160"/>
                <a:ext cx="1163209" cy="976265"/>
              </a:xfrm>
              <a:custGeom>
                <a:avLst/>
                <a:gdLst>
                  <a:gd name="T0" fmla="*/ 525 w 952"/>
                  <a:gd name="T1" fmla="*/ 135 h 799"/>
                  <a:gd name="T2" fmla="*/ 525 w 952"/>
                  <a:gd name="T3" fmla="*/ 0 h 799"/>
                  <a:gd name="T4" fmla="*/ 629 w 952"/>
                  <a:gd name="T5" fmla="*/ 0 h 799"/>
                  <a:gd name="T6" fmla="*/ 629 w 952"/>
                  <a:gd name="T7" fmla="*/ 135 h 799"/>
                  <a:gd name="T8" fmla="*/ 664 w 952"/>
                  <a:gd name="T9" fmla="*/ 135 h 799"/>
                  <a:gd name="T10" fmla="*/ 664 w 952"/>
                  <a:gd name="T11" fmla="*/ 0 h 799"/>
                  <a:gd name="T12" fmla="*/ 766 w 952"/>
                  <a:gd name="T13" fmla="*/ 0 h 799"/>
                  <a:gd name="T14" fmla="*/ 766 w 952"/>
                  <a:gd name="T15" fmla="*/ 135 h 799"/>
                  <a:gd name="T16" fmla="*/ 952 w 952"/>
                  <a:gd name="T17" fmla="*/ 135 h 799"/>
                  <a:gd name="T18" fmla="*/ 952 w 952"/>
                  <a:gd name="T19" fmla="*/ 168 h 799"/>
                  <a:gd name="T20" fmla="*/ 910 w 952"/>
                  <a:gd name="T21" fmla="*/ 168 h 799"/>
                  <a:gd name="T22" fmla="*/ 910 w 952"/>
                  <a:gd name="T23" fmla="*/ 799 h 799"/>
                  <a:gd name="T24" fmla="*/ 43 w 952"/>
                  <a:gd name="T25" fmla="*/ 799 h 799"/>
                  <a:gd name="T26" fmla="*/ 43 w 952"/>
                  <a:gd name="T27" fmla="*/ 168 h 799"/>
                  <a:gd name="T28" fmla="*/ 0 w 952"/>
                  <a:gd name="T29" fmla="*/ 168 h 799"/>
                  <a:gd name="T30" fmla="*/ 0 w 952"/>
                  <a:gd name="T31" fmla="*/ 135 h 799"/>
                  <a:gd name="T32" fmla="*/ 525 w 952"/>
                  <a:gd name="T33" fmla="*/ 135 h 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52" h="799">
                    <a:moveTo>
                      <a:pt x="525" y="135"/>
                    </a:moveTo>
                    <a:lnTo>
                      <a:pt x="525" y="0"/>
                    </a:lnTo>
                    <a:lnTo>
                      <a:pt x="629" y="0"/>
                    </a:lnTo>
                    <a:lnTo>
                      <a:pt x="629" y="135"/>
                    </a:lnTo>
                    <a:lnTo>
                      <a:pt x="664" y="135"/>
                    </a:lnTo>
                    <a:lnTo>
                      <a:pt x="664" y="0"/>
                    </a:lnTo>
                    <a:lnTo>
                      <a:pt x="766" y="0"/>
                    </a:lnTo>
                    <a:lnTo>
                      <a:pt x="766" y="135"/>
                    </a:lnTo>
                    <a:lnTo>
                      <a:pt x="952" y="135"/>
                    </a:lnTo>
                    <a:lnTo>
                      <a:pt x="952" y="168"/>
                    </a:lnTo>
                    <a:lnTo>
                      <a:pt x="910" y="168"/>
                    </a:lnTo>
                    <a:lnTo>
                      <a:pt x="910" y="799"/>
                    </a:lnTo>
                    <a:lnTo>
                      <a:pt x="43" y="799"/>
                    </a:lnTo>
                    <a:lnTo>
                      <a:pt x="43" y="168"/>
                    </a:lnTo>
                    <a:lnTo>
                      <a:pt x="0" y="168"/>
                    </a:lnTo>
                    <a:lnTo>
                      <a:pt x="0" y="135"/>
                    </a:lnTo>
                    <a:lnTo>
                      <a:pt x="525" y="135"/>
                    </a:lnTo>
                    <a:close/>
                  </a:path>
                </a:pathLst>
              </a:custGeom>
              <a:solidFill>
                <a:srgbClr val="0072C6">
                  <a:lumMod val="50000"/>
                </a:srgbClr>
              </a:solidFill>
              <a:ln>
                <a:noFill/>
              </a:ln>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46" name="Rectangle 39">
                <a:extLst>
                  <a:ext uri="{FF2B5EF4-FFF2-40B4-BE49-F238E27FC236}">
                    <a16:creationId xmlns:a16="http://schemas.microsoft.com/office/drawing/2014/main" id="{409001F5-E838-4ECD-90F8-7880D9FC3A82}"/>
                  </a:ext>
                </a:extLst>
              </p:cNvPr>
              <p:cNvSpPr>
                <a:spLocks noChangeArrowheads="1"/>
              </p:cNvSpPr>
              <p:nvPr/>
            </p:nvSpPr>
            <p:spPr bwMode="auto">
              <a:xfrm>
                <a:off x="8670336" y="5352293"/>
                <a:ext cx="1058130" cy="1319606"/>
              </a:xfrm>
              <a:prstGeom prst="rect">
                <a:avLst/>
              </a:prstGeom>
              <a:solidFill>
                <a:srgbClr val="FFFFFF">
                  <a:lumMod val="5000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47" name="Rectangle 40">
                <a:extLst>
                  <a:ext uri="{FF2B5EF4-FFF2-40B4-BE49-F238E27FC236}">
                    <a16:creationId xmlns:a16="http://schemas.microsoft.com/office/drawing/2014/main" id="{93C66B9F-41A4-4E66-9B00-5E84A5EFFD73}"/>
                  </a:ext>
                </a:extLst>
              </p:cNvPr>
              <p:cNvSpPr>
                <a:spLocks noChangeArrowheads="1"/>
              </p:cNvSpPr>
              <p:nvPr/>
            </p:nvSpPr>
            <p:spPr bwMode="auto">
              <a:xfrm>
                <a:off x="8617797" y="5341497"/>
                <a:ext cx="1163209" cy="40322"/>
              </a:xfrm>
              <a:prstGeom prst="rect">
                <a:avLst/>
              </a:prstGeom>
              <a:solidFill>
                <a:srgbClr val="68217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48" name="Rectangle 41">
                <a:extLst>
                  <a:ext uri="{FF2B5EF4-FFF2-40B4-BE49-F238E27FC236}">
                    <a16:creationId xmlns:a16="http://schemas.microsoft.com/office/drawing/2014/main" id="{FB41687C-7850-4E71-9CD4-3C459765CE3E}"/>
                  </a:ext>
                </a:extLst>
              </p:cNvPr>
              <p:cNvSpPr>
                <a:spLocks noChangeArrowheads="1"/>
              </p:cNvSpPr>
              <p:nvPr/>
            </p:nvSpPr>
            <p:spPr bwMode="auto">
              <a:xfrm>
                <a:off x="9253162" y="6376008"/>
                <a:ext cx="138070" cy="266366"/>
              </a:xfrm>
              <a:prstGeom prst="rect">
                <a:avLst/>
              </a:prstGeom>
              <a:solidFill>
                <a:srgbClr val="68217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49" name="Rectangle 42">
                <a:extLst>
                  <a:ext uri="{FF2B5EF4-FFF2-40B4-BE49-F238E27FC236}">
                    <a16:creationId xmlns:a16="http://schemas.microsoft.com/office/drawing/2014/main" id="{3E8F8210-3D2D-4A7E-8B48-7863C705C43F}"/>
                  </a:ext>
                </a:extLst>
              </p:cNvPr>
              <p:cNvSpPr>
                <a:spLocks noChangeArrowheads="1"/>
              </p:cNvSpPr>
              <p:nvPr/>
            </p:nvSpPr>
            <p:spPr bwMode="auto">
              <a:xfrm>
                <a:off x="9013677" y="6376008"/>
                <a:ext cx="138070" cy="266366"/>
              </a:xfrm>
              <a:prstGeom prst="rect">
                <a:avLst/>
              </a:prstGeom>
              <a:solidFill>
                <a:srgbClr val="68217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50" name="Rectangle 43">
                <a:extLst>
                  <a:ext uri="{FF2B5EF4-FFF2-40B4-BE49-F238E27FC236}">
                    <a16:creationId xmlns:a16="http://schemas.microsoft.com/office/drawing/2014/main" id="{242F13FC-71B9-4830-827F-9CD1BF1F5C69}"/>
                  </a:ext>
                </a:extLst>
              </p:cNvPr>
              <p:cNvSpPr>
                <a:spLocks noChangeArrowheads="1"/>
              </p:cNvSpPr>
              <p:nvPr/>
            </p:nvSpPr>
            <p:spPr bwMode="auto">
              <a:xfrm>
                <a:off x="8776638" y="5500338"/>
                <a:ext cx="854078" cy="138070"/>
              </a:xfrm>
              <a:prstGeom prst="rect">
                <a:avLst/>
              </a:prstGeom>
              <a:solidFill>
                <a:srgbClr val="68217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51" name="Rectangle 44">
                <a:extLst>
                  <a:ext uri="{FF2B5EF4-FFF2-40B4-BE49-F238E27FC236}">
                    <a16:creationId xmlns:a16="http://schemas.microsoft.com/office/drawing/2014/main" id="{FB742228-EB28-40E1-A1D1-959BD05655E7}"/>
                  </a:ext>
                </a:extLst>
              </p:cNvPr>
              <p:cNvSpPr>
                <a:spLocks noChangeArrowheads="1"/>
              </p:cNvSpPr>
              <p:nvPr/>
            </p:nvSpPr>
            <p:spPr bwMode="auto">
              <a:xfrm>
                <a:off x="8776638" y="5737379"/>
                <a:ext cx="854078" cy="138070"/>
              </a:xfrm>
              <a:prstGeom prst="rect">
                <a:avLst/>
              </a:prstGeom>
              <a:solidFill>
                <a:srgbClr val="68217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52" name="Rectangle 45">
                <a:extLst>
                  <a:ext uri="{FF2B5EF4-FFF2-40B4-BE49-F238E27FC236}">
                    <a16:creationId xmlns:a16="http://schemas.microsoft.com/office/drawing/2014/main" id="{CBB2D27B-84F6-43CC-AC14-EF92B928E91D}"/>
                  </a:ext>
                </a:extLst>
              </p:cNvPr>
              <p:cNvSpPr>
                <a:spLocks noChangeArrowheads="1"/>
              </p:cNvSpPr>
              <p:nvPr/>
            </p:nvSpPr>
            <p:spPr bwMode="auto">
              <a:xfrm>
                <a:off x="8776638" y="5976863"/>
                <a:ext cx="854078" cy="135627"/>
              </a:xfrm>
              <a:prstGeom prst="rect">
                <a:avLst/>
              </a:prstGeom>
              <a:solidFill>
                <a:srgbClr val="68217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53" name="Rectangle 46">
                <a:extLst>
                  <a:ext uri="{FF2B5EF4-FFF2-40B4-BE49-F238E27FC236}">
                    <a16:creationId xmlns:a16="http://schemas.microsoft.com/office/drawing/2014/main" id="{CA054E0E-A087-4BD1-BEEE-8A1E096A5EDB}"/>
                  </a:ext>
                </a:extLst>
              </p:cNvPr>
              <p:cNvSpPr>
                <a:spLocks noChangeArrowheads="1"/>
              </p:cNvSpPr>
              <p:nvPr/>
            </p:nvSpPr>
            <p:spPr bwMode="auto">
              <a:xfrm>
                <a:off x="8776638" y="6212681"/>
                <a:ext cx="854078" cy="135627"/>
              </a:xfrm>
              <a:prstGeom prst="rect">
                <a:avLst/>
              </a:prstGeom>
              <a:solidFill>
                <a:srgbClr val="68217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54" name="Rectangle 47">
                <a:extLst>
                  <a:ext uri="{FF2B5EF4-FFF2-40B4-BE49-F238E27FC236}">
                    <a16:creationId xmlns:a16="http://schemas.microsoft.com/office/drawing/2014/main" id="{8D2F1091-7A5B-425C-9F98-01213D7C0B99}"/>
                  </a:ext>
                </a:extLst>
              </p:cNvPr>
              <p:cNvSpPr>
                <a:spLocks noChangeArrowheads="1"/>
              </p:cNvSpPr>
              <p:nvPr/>
            </p:nvSpPr>
            <p:spPr bwMode="auto">
              <a:xfrm>
                <a:off x="9728465" y="6634222"/>
                <a:ext cx="2531689" cy="67203"/>
              </a:xfrm>
              <a:prstGeom prst="rect">
                <a:avLst/>
              </a:prstGeom>
              <a:solidFill>
                <a:srgbClr val="0072C6">
                  <a:lumMod val="50000"/>
                </a:srgbClr>
              </a:solidFill>
              <a:ln>
                <a:noFill/>
              </a:ln>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55" name="Rectangle 48">
                <a:extLst>
                  <a:ext uri="{FF2B5EF4-FFF2-40B4-BE49-F238E27FC236}">
                    <a16:creationId xmlns:a16="http://schemas.microsoft.com/office/drawing/2014/main" id="{9C722F4B-47B3-4E84-B959-374790FA0A2F}"/>
                  </a:ext>
                </a:extLst>
              </p:cNvPr>
              <p:cNvSpPr>
                <a:spLocks noChangeArrowheads="1"/>
              </p:cNvSpPr>
              <p:nvPr/>
            </p:nvSpPr>
            <p:spPr bwMode="auto">
              <a:xfrm>
                <a:off x="8842618" y="5176546"/>
                <a:ext cx="410544" cy="164951"/>
              </a:xfrm>
              <a:prstGeom prst="rect">
                <a:avLst/>
              </a:prstGeom>
              <a:solidFill>
                <a:srgbClr val="0072C6">
                  <a:lumMod val="75000"/>
                </a:srgbClr>
              </a:solidFill>
              <a:ln>
                <a:noFill/>
              </a:ln>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56" name="Rectangle 49">
                <a:extLst>
                  <a:ext uri="{FF2B5EF4-FFF2-40B4-BE49-F238E27FC236}">
                    <a16:creationId xmlns:a16="http://schemas.microsoft.com/office/drawing/2014/main" id="{C8B3208B-8A9A-4B1C-A04B-10FFD37B81DA}"/>
                  </a:ext>
                </a:extLst>
              </p:cNvPr>
              <p:cNvSpPr>
                <a:spLocks noChangeArrowheads="1"/>
              </p:cNvSpPr>
              <p:nvPr/>
            </p:nvSpPr>
            <p:spPr bwMode="auto">
              <a:xfrm>
                <a:off x="7380054" y="3470630"/>
                <a:ext cx="1055683" cy="3201269"/>
              </a:xfrm>
              <a:prstGeom prst="rect">
                <a:avLst/>
              </a:prstGeom>
              <a:solidFill>
                <a:srgbClr val="0072C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57" name="Rectangle 51">
                <a:extLst>
                  <a:ext uri="{FF2B5EF4-FFF2-40B4-BE49-F238E27FC236}">
                    <a16:creationId xmlns:a16="http://schemas.microsoft.com/office/drawing/2014/main" id="{2A620FA1-365C-4C89-98E5-C459DC0C01FB}"/>
                  </a:ext>
                </a:extLst>
              </p:cNvPr>
              <p:cNvSpPr>
                <a:spLocks noChangeArrowheads="1"/>
              </p:cNvSpPr>
              <p:nvPr/>
            </p:nvSpPr>
            <p:spPr bwMode="auto">
              <a:xfrm>
                <a:off x="7959215" y="6316958"/>
                <a:ext cx="139291" cy="266366"/>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58" name="Rectangle 52">
                <a:extLst>
                  <a:ext uri="{FF2B5EF4-FFF2-40B4-BE49-F238E27FC236}">
                    <a16:creationId xmlns:a16="http://schemas.microsoft.com/office/drawing/2014/main" id="{DBBA094B-BA5C-4A8F-94B9-913246A59B32}"/>
                  </a:ext>
                </a:extLst>
              </p:cNvPr>
              <p:cNvSpPr>
                <a:spLocks noChangeArrowheads="1"/>
              </p:cNvSpPr>
              <p:nvPr/>
            </p:nvSpPr>
            <p:spPr bwMode="auto">
              <a:xfrm>
                <a:off x="7723396" y="6316958"/>
                <a:ext cx="135626" cy="266366"/>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59" name="Rectangle 53">
                <a:extLst>
                  <a:ext uri="{FF2B5EF4-FFF2-40B4-BE49-F238E27FC236}">
                    <a16:creationId xmlns:a16="http://schemas.microsoft.com/office/drawing/2014/main" id="{41E260AA-D7E7-4904-92AC-2632F200A455}"/>
                  </a:ext>
                </a:extLst>
              </p:cNvPr>
              <p:cNvSpPr>
                <a:spLocks noChangeArrowheads="1"/>
              </p:cNvSpPr>
              <p:nvPr/>
            </p:nvSpPr>
            <p:spPr bwMode="auto">
              <a:xfrm>
                <a:off x="7483913" y="5500338"/>
                <a:ext cx="854078" cy="138070"/>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60" name="Rectangle 54">
                <a:extLst>
                  <a:ext uri="{FF2B5EF4-FFF2-40B4-BE49-F238E27FC236}">
                    <a16:creationId xmlns:a16="http://schemas.microsoft.com/office/drawing/2014/main" id="{1A00516A-423D-40DC-8B33-B20CC472431C}"/>
                  </a:ext>
                </a:extLst>
              </p:cNvPr>
              <p:cNvSpPr>
                <a:spLocks noChangeArrowheads="1"/>
              </p:cNvSpPr>
              <p:nvPr/>
            </p:nvSpPr>
            <p:spPr bwMode="auto">
              <a:xfrm>
                <a:off x="7483913" y="5737379"/>
                <a:ext cx="854078" cy="138070"/>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61" name="Rectangle 55">
                <a:extLst>
                  <a:ext uri="{FF2B5EF4-FFF2-40B4-BE49-F238E27FC236}">
                    <a16:creationId xmlns:a16="http://schemas.microsoft.com/office/drawing/2014/main" id="{6519403E-8EE7-4B58-BBFC-26EE151BB1F3}"/>
                  </a:ext>
                </a:extLst>
              </p:cNvPr>
              <p:cNvSpPr>
                <a:spLocks noChangeArrowheads="1"/>
              </p:cNvSpPr>
              <p:nvPr/>
            </p:nvSpPr>
            <p:spPr bwMode="auto">
              <a:xfrm>
                <a:off x="7483913" y="5976863"/>
                <a:ext cx="854078" cy="135627"/>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62" name="Rectangle 56">
                <a:extLst>
                  <a:ext uri="{FF2B5EF4-FFF2-40B4-BE49-F238E27FC236}">
                    <a16:creationId xmlns:a16="http://schemas.microsoft.com/office/drawing/2014/main" id="{9838B235-19D3-4929-9B79-28AC852FFB20}"/>
                  </a:ext>
                </a:extLst>
              </p:cNvPr>
              <p:cNvSpPr>
                <a:spLocks noChangeArrowheads="1"/>
              </p:cNvSpPr>
              <p:nvPr/>
            </p:nvSpPr>
            <p:spPr bwMode="auto">
              <a:xfrm>
                <a:off x="7483913" y="6212681"/>
                <a:ext cx="854078" cy="135627"/>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63" name="Rectangle 57">
                <a:extLst>
                  <a:ext uri="{FF2B5EF4-FFF2-40B4-BE49-F238E27FC236}">
                    <a16:creationId xmlns:a16="http://schemas.microsoft.com/office/drawing/2014/main" id="{395AC286-E0AE-45EB-9881-F1DE371E3A61}"/>
                  </a:ext>
                </a:extLst>
              </p:cNvPr>
              <p:cNvSpPr>
                <a:spLocks noChangeArrowheads="1"/>
              </p:cNvSpPr>
              <p:nvPr/>
            </p:nvSpPr>
            <p:spPr bwMode="auto">
              <a:xfrm>
                <a:off x="7483913" y="5027479"/>
                <a:ext cx="854078" cy="135627"/>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64" name="Rectangle 58">
                <a:extLst>
                  <a:ext uri="{FF2B5EF4-FFF2-40B4-BE49-F238E27FC236}">
                    <a16:creationId xmlns:a16="http://schemas.microsoft.com/office/drawing/2014/main" id="{74387B18-8563-48BA-8B1C-36ABD8DB2CA8}"/>
                  </a:ext>
                </a:extLst>
              </p:cNvPr>
              <p:cNvSpPr>
                <a:spLocks noChangeArrowheads="1"/>
              </p:cNvSpPr>
              <p:nvPr/>
            </p:nvSpPr>
            <p:spPr bwMode="auto">
              <a:xfrm>
                <a:off x="7483913" y="5263298"/>
                <a:ext cx="854078" cy="135627"/>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65" name="Rectangle 59">
                <a:extLst>
                  <a:ext uri="{FF2B5EF4-FFF2-40B4-BE49-F238E27FC236}">
                    <a16:creationId xmlns:a16="http://schemas.microsoft.com/office/drawing/2014/main" id="{1BF00437-0B40-4C56-B6EB-D668BDF3D793}"/>
                  </a:ext>
                </a:extLst>
              </p:cNvPr>
              <p:cNvSpPr>
                <a:spLocks noChangeArrowheads="1"/>
              </p:cNvSpPr>
              <p:nvPr/>
            </p:nvSpPr>
            <p:spPr bwMode="auto">
              <a:xfrm>
                <a:off x="7483913" y="4313914"/>
                <a:ext cx="854078" cy="138070"/>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66" name="Rectangle 60">
                <a:extLst>
                  <a:ext uri="{FF2B5EF4-FFF2-40B4-BE49-F238E27FC236}">
                    <a16:creationId xmlns:a16="http://schemas.microsoft.com/office/drawing/2014/main" id="{351E3B64-798E-4602-815B-716B462059B8}"/>
                  </a:ext>
                </a:extLst>
              </p:cNvPr>
              <p:cNvSpPr>
                <a:spLocks noChangeArrowheads="1"/>
              </p:cNvSpPr>
              <p:nvPr/>
            </p:nvSpPr>
            <p:spPr bwMode="auto">
              <a:xfrm>
                <a:off x="7483913" y="4553398"/>
                <a:ext cx="854078" cy="135627"/>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67" name="Rectangle 61">
                <a:extLst>
                  <a:ext uri="{FF2B5EF4-FFF2-40B4-BE49-F238E27FC236}">
                    <a16:creationId xmlns:a16="http://schemas.microsoft.com/office/drawing/2014/main" id="{845D88B5-4D4B-4DE5-821D-D212C5571438}"/>
                  </a:ext>
                </a:extLst>
              </p:cNvPr>
              <p:cNvSpPr>
                <a:spLocks noChangeArrowheads="1"/>
              </p:cNvSpPr>
              <p:nvPr/>
            </p:nvSpPr>
            <p:spPr bwMode="auto">
              <a:xfrm>
                <a:off x="7483913" y="4790439"/>
                <a:ext cx="854078" cy="138070"/>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68" name="Rectangle 62">
                <a:extLst>
                  <a:ext uri="{FF2B5EF4-FFF2-40B4-BE49-F238E27FC236}">
                    <a16:creationId xmlns:a16="http://schemas.microsoft.com/office/drawing/2014/main" id="{83C1F0CD-2975-4959-B710-1F7C9D00ACBA}"/>
                  </a:ext>
                </a:extLst>
              </p:cNvPr>
              <p:cNvSpPr>
                <a:spLocks noChangeArrowheads="1"/>
              </p:cNvSpPr>
              <p:nvPr/>
            </p:nvSpPr>
            <p:spPr bwMode="auto">
              <a:xfrm>
                <a:off x="7483913" y="3841055"/>
                <a:ext cx="854078" cy="135627"/>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69" name="Rectangle 63">
                <a:extLst>
                  <a:ext uri="{FF2B5EF4-FFF2-40B4-BE49-F238E27FC236}">
                    <a16:creationId xmlns:a16="http://schemas.microsoft.com/office/drawing/2014/main" id="{B087DACA-1D72-41B0-AA28-041CEFDFF58C}"/>
                  </a:ext>
                </a:extLst>
              </p:cNvPr>
              <p:cNvSpPr>
                <a:spLocks noChangeArrowheads="1"/>
              </p:cNvSpPr>
              <p:nvPr/>
            </p:nvSpPr>
            <p:spPr bwMode="auto">
              <a:xfrm>
                <a:off x="7483913" y="4076874"/>
                <a:ext cx="854078" cy="139292"/>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70" name="Rectangle 64">
                <a:extLst>
                  <a:ext uri="{FF2B5EF4-FFF2-40B4-BE49-F238E27FC236}">
                    <a16:creationId xmlns:a16="http://schemas.microsoft.com/office/drawing/2014/main" id="{63284FB9-13C8-4BCD-AB95-2A76FA5FA367}"/>
                  </a:ext>
                </a:extLst>
              </p:cNvPr>
              <p:cNvSpPr>
                <a:spLocks noChangeArrowheads="1"/>
              </p:cNvSpPr>
              <p:nvPr/>
            </p:nvSpPr>
            <p:spPr bwMode="auto">
              <a:xfrm>
                <a:off x="7483913" y="3597905"/>
                <a:ext cx="854078" cy="135627"/>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71" name="Rectangle 65">
                <a:extLst>
                  <a:ext uri="{FF2B5EF4-FFF2-40B4-BE49-F238E27FC236}">
                    <a16:creationId xmlns:a16="http://schemas.microsoft.com/office/drawing/2014/main" id="{E4268459-10CF-4F85-A4DA-14D3BF095165}"/>
                  </a:ext>
                </a:extLst>
              </p:cNvPr>
              <p:cNvSpPr>
                <a:spLocks noChangeArrowheads="1"/>
              </p:cNvSpPr>
              <p:nvPr/>
            </p:nvSpPr>
            <p:spPr bwMode="auto">
              <a:xfrm>
                <a:off x="5420194" y="4417572"/>
                <a:ext cx="1059350" cy="2254327"/>
              </a:xfrm>
              <a:prstGeom prst="rect">
                <a:avLst/>
              </a:prstGeom>
              <a:solidFill>
                <a:srgbClr val="00B29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72" name="Rectangle 66">
                <a:extLst>
                  <a:ext uri="{FF2B5EF4-FFF2-40B4-BE49-F238E27FC236}">
                    <a16:creationId xmlns:a16="http://schemas.microsoft.com/office/drawing/2014/main" id="{BAE9F4C6-4CBE-472D-BF41-A8526384509C}"/>
                  </a:ext>
                </a:extLst>
              </p:cNvPr>
              <p:cNvSpPr>
                <a:spLocks noChangeArrowheads="1"/>
              </p:cNvSpPr>
              <p:nvPr/>
            </p:nvSpPr>
            <p:spPr bwMode="auto">
              <a:xfrm>
                <a:off x="6003020" y="6316958"/>
                <a:ext cx="135626" cy="266366"/>
              </a:xfrm>
              <a:prstGeom prst="rect">
                <a:avLst/>
              </a:prstGeom>
              <a:solidFill>
                <a:srgbClr val="00827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73" name="Rectangle 67">
                <a:extLst>
                  <a:ext uri="{FF2B5EF4-FFF2-40B4-BE49-F238E27FC236}">
                    <a16:creationId xmlns:a16="http://schemas.microsoft.com/office/drawing/2014/main" id="{4A07BD3E-82EC-4325-99EE-11D3F83E33E7}"/>
                  </a:ext>
                </a:extLst>
              </p:cNvPr>
              <p:cNvSpPr>
                <a:spLocks noChangeArrowheads="1"/>
              </p:cNvSpPr>
              <p:nvPr/>
            </p:nvSpPr>
            <p:spPr bwMode="auto">
              <a:xfrm>
                <a:off x="5763537" y="6316958"/>
                <a:ext cx="138070" cy="266366"/>
              </a:xfrm>
              <a:prstGeom prst="rect">
                <a:avLst/>
              </a:prstGeom>
              <a:solidFill>
                <a:srgbClr val="00827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74" name="Rectangle 68">
                <a:extLst>
                  <a:ext uri="{FF2B5EF4-FFF2-40B4-BE49-F238E27FC236}">
                    <a16:creationId xmlns:a16="http://schemas.microsoft.com/office/drawing/2014/main" id="{6CE013BC-D8C3-4994-A8CC-64CAD1D9A5E2}"/>
                  </a:ext>
                </a:extLst>
              </p:cNvPr>
              <p:cNvSpPr>
                <a:spLocks noChangeArrowheads="1"/>
              </p:cNvSpPr>
              <p:nvPr/>
            </p:nvSpPr>
            <p:spPr bwMode="auto">
              <a:xfrm>
                <a:off x="5524053" y="5500338"/>
                <a:ext cx="854078" cy="138070"/>
              </a:xfrm>
              <a:prstGeom prst="rect">
                <a:avLst/>
              </a:prstGeom>
              <a:solidFill>
                <a:srgbClr val="00827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75" name="Rectangle 69">
                <a:extLst>
                  <a:ext uri="{FF2B5EF4-FFF2-40B4-BE49-F238E27FC236}">
                    <a16:creationId xmlns:a16="http://schemas.microsoft.com/office/drawing/2014/main" id="{0668CF80-EDFC-499D-A828-3ACC7217A55D}"/>
                  </a:ext>
                </a:extLst>
              </p:cNvPr>
              <p:cNvSpPr>
                <a:spLocks noChangeArrowheads="1"/>
              </p:cNvSpPr>
              <p:nvPr/>
            </p:nvSpPr>
            <p:spPr bwMode="auto">
              <a:xfrm>
                <a:off x="5524053" y="5737379"/>
                <a:ext cx="854078" cy="138070"/>
              </a:xfrm>
              <a:prstGeom prst="rect">
                <a:avLst/>
              </a:prstGeom>
              <a:solidFill>
                <a:srgbClr val="00827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76" name="Rectangle 70">
                <a:extLst>
                  <a:ext uri="{FF2B5EF4-FFF2-40B4-BE49-F238E27FC236}">
                    <a16:creationId xmlns:a16="http://schemas.microsoft.com/office/drawing/2014/main" id="{B519FD07-7DA8-4E8E-B944-740FB0B6217B}"/>
                  </a:ext>
                </a:extLst>
              </p:cNvPr>
              <p:cNvSpPr>
                <a:spLocks noChangeArrowheads="1"/>
              </p:cNvSpPr>
              <p:nvPr/>
            </p:nvSpPr>
            <p:spPr bwMode="auto">
              <a:xfrm>
                <a:off x="5524053" y="5976863"/>
                <a:ext cx="854078" cy="135627"/>
              </a:xfrm>
              <a:prstGeom prst="rect">
                <a:avLst/>
              </a:prstGeom>
              <a:solidFill>
                <a:srgbClr val="00827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77" name="Rectangle 71">
                <a:extLst>
                  <a:ext uri="{FF2B5EF4-FFF2-40B4-BE49-F238E27FC236}">
                    <a16:creationId xmlns:a16="http://schemas.microsoft.com/office/drawing/2014/main" id="{928C3161-5EBF-4927-82BC-F2BFF45F053F}"/>
                  </a:ext>
                </a:extLst>
              </p:cNvPr>
              <p:cNvSpPr>
                <a:spLocks noChangeArrowheads="1"/>
              </p:cNvSpPr>
              <p:nvPr/>
            </p:nvSpPr>
            <p:spPr bwMode="auto">
              <a:xfrm>
                <a:off x="5524053" y="6212681"/>
                <a:ext cx="854078" cy="135627"/>
              </a:xfrm>
              <a:prstGeom prst="rect">
                <a:avLst/>
              </a:prstGeom>
              <a:solidFill>
                <a:srgbClr val="00827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78" name="Rectangle 72">
                <a:extLst>
                  <a:ext uri="{FF2B5EF4-FFF2-40B4-BE49-F238E27FC236}">
                    <a16:creationId xmlns:a16="http://schemas.microsoft.com/office/drawing/2014/main" id="{DB3DFC3C-15F3-4343-89AD-6DE70600CFE1}"/>
                  </a:ext>
                </a:extLst>
              </p:cNvPr>
              <p:cNvSpPr>
                <a:spLocks noChangeArrowheads="1"/>
              </p:cNvSpPr>
              <p:nvPr/>
            </p:nvSpPr>
            <p:spPr bwMode="auto">
              <a:xfrm>
                <a:off x="5524053" y="5027479"/>
                <a:ext cx="854078" cy="135627"/>
              </a:xfrm>
              <a:prstGeom prst="rect">
                <a:avLst/>
              </a:prstGeom>
              <a:solidFill>
                <a:srgbClr val="00827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79" name="Rectangle 73">
                <a:extLst>
                  <a:ext uri="{FF2B5EF4-FFF2-40B4-BE49-F238E27FC236}">
                    <a16:creationId xmlns:a16="http://schemas.microsoft.com/office/drawing/2014/main" id="{0D0CF09E-F1C8-420C-AA4C-D3675421F608}"/>
                  </a:ext>
                </a:extLst>
              </p:cNvPr>
              <p:cNvSpPr>
                <a:spLocks noChangeArrowheads="1"/>
              </p:cNvSpPr>
              <p:nvPr/>
            </p:nvSpPr>
            <p:spPr bwMode="auto">
              <a:xfrm>
                <a:off x="5524053" y="5263298"/>
                <a:ext cx="854078" cy="135627"/>
              </a:xfrm>
              <a:prstGeom prst="rect">
                <a:avLst/>
              </a:prstGeom>
              <a:solidFill>
                <a:srgbClr val="00827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80" name="Rectangle 74">
                <a:extLst>
                  <a:ext uri="{FF2B5EF4-FFF2-40B4-BE49-F238E27FC236}">
                    <a16:creationId xmlns:a16="http://schemas.microsoft.com/office/drawing/2014/main" id="{BAB895BE-D178-4BFA-BE63-E5D492B5AA92}"/>
                  </a:ext>
                </a:extLst>
              </p:cNvPr>
              <p:cNvSpPr>
                <a:spLocks noChangeArrowheads="1"/>
              </p:cNvSpPr>
              <p:nvPr/>
            </p:nvSpPr>
            <p:spPr bwMode="auto">
              <a:xfrm>
                <a:off x="5524053" y="4553398"/>
                <a:ext cx="854078" cy="135627"/>
              </a:xfrm>
              <a:prstGeom prst="rect">
                <a:avLst/>
              </a:prstGeom>
              <a:solidFill>
                <a:srgbClr val="00827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81" name="Rectangle 75">
                <a:extLst>
                  <a:ext uri="{FF2B5EF4-FFF2-40B4-BE49-F238E27FC236}">
                    <a16:creationId xmlns:a16="http://schemas.microsoft.com/office/drawing/2014/main" id="{701A32FD-75D4-49BF-89E9-895E9C7A265D}"/>
                  </a:ext>
                </a:extLst>
              </p:cNvPr>
              <p:cNvSpPr>
                <a:spLocks noChangeArrowheads="1"/>
              </p:cNvSpPr>
              <p:nvPr/>
            </p:nvSpPr>
            <p:spPr bwMode="auto">
              <a:xfrm>
                <a:off x="5524053" y="4790439"/>
                <a:ext cx="854078" cy="138070"/>
              </a:xfrm>
              <a:prstGeom prst="rect">
                <a:avLst/>
              </a:prstGeom>
              <a:solidFill>
                <a:srgbClr val="00827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82" name="Rectangle 76">
                <a:extLst>
                  <a:ext uri="{FF2B5EF4-FFF2-40B4-BE49-F238E27FC236}">
                    <a16:creationId xmlns:a16="http://schemas.microsoft.com/office/drawing/2014/main" id="{04F629E3-65F7-424A-BD61-317743C731C1}"/>
                  </a:ext>
                </a:extLst>
              </p:cNvPr>
              <p:cNvSpPr>
                <a:spLocks noChangeArrowheads="1"/>
              </p:cNvSpPr>
              <p:nvPr/>
            </p:nvSpPr>
            <p:spPr bwMode="auto">
              <a:xfrm>
                <a:off x="8322861" y="6634222"/>
                <a:ext cx="398325" cy="67204"/>
              </a:xfrm>
              <a:prstGeom prst="rect">
                <a:avLst/>
              </a:prstGeom>
              <a:solidFill>
                <a:srgbClr val="0072C6">
                  <a:lumMod val="50000"/>
                </a:srgbClr>
              </a:solidFill>
              <a:ln>
                <a:noFill/>
              </a:ln>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83" name="Rectangle 77">
                <a:extLst>
                  <a:ext uri="{FF2B5EF4-FFF2-40B4-BE49-F238E27FC236}">
                    <a16:creationId xmlns:a16="http://schemas.microsoft.com/office/drawing/2014/main" id="{8ED1394C-206E-40BF-B62A-78B854B5F646}"/>
                  </a:ext>
                </a:extLst>
              </p:cNvPr>
              <p:cNvSpPr>
                <a:spLocks noChangeArrowheads="1"/>
              </p:cNvSpPr>
              <p:nvPr/>
            </p:nvSpPr>
            <p:spPr bwMode="auto">
              <a:xfrm>
                <a:off x="6479546" y="6634222"/>
                <a:ext cx="1142437" cy="67203"/>
              </a:xfrm>
              <a:prstGeom prst="rect">
                <a:avLst/>
              </a:prstGeom>
              <a:solidFill>
                <a:srgbClr val="0072C6">
                  <a:lumMod val="50000"/>
                </a:srgbClr>
              </a:solidFill>
              <a:ln>
                <a:noFill/>
              </a:ln>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84" name="Rectangle 79">
                <a:extLst>
                  <a:ext uri="{FF2B5EF4-FFF2-40B4-BE49-F238E27FC236}">
                    <a16:creationId xmlns:a16="http://schemas.microsoft.com/office/drawing/2014/main" id="{B731DF91-98B1-4FB8-A633-0982B707D361}"/>
                  </a:ext>
                </a:extLst>
              </p:cNvPr>
              <p:cNvSpPr>
                <a:spLocks noChangeArrowheads="1"/>
              </p:cNvSpPr>
              <p:nvPr/>
            </p:nvSpPr>
            <p:spPr bwMode="auto">
              <a:xfrm>
                <a:off x="5318780" y="5044584"/>
                <a:ext cx="101414" cy="1654198"/>
              </a:xfrm>
              <a:prstGeom prst="rect">
                <a:avLst/>
              </a:prstGeom>
              <a:solidFill>
                <a:srgbClr val="0072C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85" name="Freeform 84">
                <a:extLst>
                  <a:ext uri="{FF2B5EF4-FFF2-40B4-BE49-F238E27FC236}">
                    <a16:creationId xmlns:a16="http://schemas.microsoft.com/office/drawing/2014/main" id="{A22AB2D7-0271-4D2E-8DC7-18624A6BFD47}"/>
                  </a:ext>
                </a:extLst>
              </p:cNvPr>
              <p:cNvSpPr>
                <a:spLocks/>
              </p:cNvSpPr>
              <p:nvPr/>
            </p:nvSpPr>
            <p:spPr bwMode="auto">
              <a:xfrm>
                <a:off x="4592805" y="6455831"/>
                <a:ext cx="48873" cy="184501"/>
              </a:xfrm>
              <a:custGeom>
                <a:avLst/>
                <a:gdLst>
                  <a:gd name="T0" fmla="*/ 0 w 40"/>
                  <a:gd name="T1" fmla="*/ 0 h 151"/>
                  <a:gd name="T2" fmla="*/ 40 w 40"/>
                  <a:gd name="T3" fmla="*/ 0 h 151"/>
                  <a:gd name="T4" fmla="*/ 40 w 40"/>
                  <a:gd name="T5" fmla="*/ 151 h 151"/>
                  <a:gd name="T6" fmla="*/ 0 w 40"/>
                  <a:gd name="T7" fmla="*/ 151 h 151"/>
                  <a:gd name="T8" fmla="*/ 0 w 40"/>
                  <a:gd name="T9" fmla="*/ 0 h 151"/>
                  <a:gd name="T10" fmla="*/ 0 w 40"/>
                  <a:gd name="T11" fmla="*/ 0 h 151"/>
                </a:gdLst>
                <a:ahLst/>
                <a:cxnLst>
                  <a:cxn ang="0">
                    <a:pos x="T0" y="T1"/>
                  </a:cxn>
                  <a:cxn ang="0">
                    <a:pos x="T2" y="T3"/>
                  </a:cxn>
                  <a:cxn ang="0">
                    <a:pos x="T4" y="T5"/>
                  </a:cxn>
                  <a:cxn ang="0">
                    <a:pos x="T6" y="T7"/>
                  </a:cxn>
                  <a:cxn ang="0">
                    <a:pos x="T8" y="T9"/>
                  </a:cxn>
                  <a:cxn ang="0">
                    <a:pos x="T10" y="T11"/>
                  </a:cxn>
                </a:cxnLst>
                <a:rect l="0" t="0" r="r" b="b"/>
                <a:pathLst>
                  <a:path w="40" h="151">
                    <a:moveTo>
                      <a:pt x="0" y="0"/>
                    </a:moveTo>
                    <a:lnTo>
                      <a:pt x="40" y="0"/>
                    </a:lnTo>
                    <a:lnTo>
                      <a:pt x="40" y="151"/>
                    </a:lnTo>
                    <a:lnTo>
                      <a:pt x="0" y="151"/>
                    </a:lnTo>
                    <a:lnTo>
                      <a:pt x="0" y="0"/>
                    </a:lnTo>
                    <a:lnTo>
                      <a:pt x="0" y="0"/>
                    </a:ln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86" name="Oval 85">
                <a:extLst>
                  <a:ext uri="{FF2B5EF4-FFF2-40B4-BE49-F238E27FC236}">
                    <a16:creationId xmlns:a16="http://schemas.microsoft.com/office/drawing/2014/main" id="{871DE052-1561-46C9-9359-7A23DBBE5B5F}"/>
                  </a:ext>
                </a:extLst>
              </p:cNvPr>
              <p:cNvSpPr>
                <a:spLocks noChangeArrowheads="1"/>
              </p:cNvSpPr>
              <p:nvPr/>
            </p:nvSpPr>
            <p:spPr bwMode="auto">
              <a:xfrm>
                <a:off x="4479167" y="6290880"/>
                <a:ext cx="248037" cy="245594"/>
              </a:xfrm>
              <a:prstGeom prst="ellipse">
                <a:avLst/>
              </a:prstGeom>
              <a:solidFill>
                <a:srgbClr val="7FBA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87" name="Oval 86">
                <a:extLst>
                  <a:ext uri="{FF2B5EF4-FFF2-40B4-BE49-F238E27FC236}">
                    <a16:creationId xmlns:a16="http://schemas.microsoft.com/office/drawing/2014/main" id="{B0EB903A-08BE-473D-A1EA-ED4ED88B4446}"/>
                  </a:ext>
                </a:extLst>
              </p:cNvPr>
              <p:cNvSpPr>
                <a:spLocks noChangeArrowheads="1"/>
              </p:cNvSpPr>
              <p:nvPr/>
            </p:nvSpPr>
            <p:spPr bwMode="auto">
              <a:xfrm>
                <a:off x="4514602" y="6163807"/>
                <a:ext cx="180835" cy="182057"/>
              </a:xfrm>
              <a:prstGeom prst="ellipse">
                <a:avLst/>
              </a:prstGeom>
              <a:solidFill>
                <a:srgbClr val="7FBA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88" name="Freeform 87">
                <a:extLst>
                  <a:ext uri="{FF2B5EF4-FFF2-40B4-BE49-F238E27FC236}">
                    <a16:creationId xmlns:a16="http://schemas.microsoft.com/office/drawing/2014/main" id="{BBA5EAAA-3E92-4C17-A392-C0148FA18B76}"/>
                  </a:ext>
                </a:extLst>
              </p:cNvPr>
              <p:cNvSpPr>
                <a:spLocks/>
              </p:cNvSpPr>
              <p:nvPr/>
            </p:nvSpPr>
            <p:spPr bwMode="auto">
              <a:xfrm>
                <a:off x="4763048" y="6510814"/>
                <a:ext cx="35434" cy="129518"/>
              </a:xfrm>
              <a:custGeom>
                <a:avLst/>
                <a:gdLst>
                  <a:gd name="T0" fmla="*/ 0 w 29"/>
                  <a:gd name="T1" fmla="*/ 0 h 106"/>
                  <a:gd name="T2" fmla="*/ 29 w 29"/>
                  <a:gd name="T3" fmla="*/ 0 h 106"/>
                  <a:gd name="T4" fmla="*/ 29 w 29"/>
                  <a:gd name="T5" fmla="*/ 106 h 106"/>
                  <a:gd name="T6" fmla="*/ 0 w 29"/>
                  <a:gd name="T7" fmla="*/ 106 h 106"/>
                  <a:gd name="T8" fmla="*/ 0 w 29"/>
                  <a:gd name="T9" fmla="*/ 0 h 106"/>
                  <a:gd name="T10" fmla="*/ 0 w 29"/>
                  <a:gd name="T11" fmla="*/ 0 h 106"/>
                </a:gdLst>
                <a:ahLst/>
                <a:cxnLst>
                  <a:cxn ang="0">
                    <a:pos x="T0" y="T1"/>
                  </a:cxn>
                  <a:cxn ang="0">
                    <a:pos x="T2" y="T3"/>
                  </a:cxn>
                  <a:cxn ang="0">
                    <a:pos x="T4" y="T5"/>
                  </a:cxn>
                  <a:cxn ang="0">
                    <a:pos x="T6" y="T7"/>
                  </a:cxn>
                  <a:cxn ang="0">
                    <a:pos x="T8" y="T9"/>
                  </a:cxn>
                  <a:cxn ang="0">
                    <a:pos x="T10" y="T11"/>
                  </a:cxn>
                </a:cxnLst>
                <a:rect l="0" t="0" r="r" b="b"/>
                <a:pathLst>
                  <a:path w="29" h="106">
                    <a:moveTo>
                      <a:pt x="0" y="0"/>
                    </a:moveTo>
                    <a:lnTo>
                      <a:pt x="29" y="0"/>
                    </a:lnTo>
                    <a:lnTo>
                      <a:pt x="29" y="106"/>
                    </a:lnTo>
                    <a:lnTo>
                      <a:pt x="0" y="106"/>
                    </a:lnTo>
                    <a:lnTo>
                      <a:pt x="0" y="0"/>
                    </a:lnTo>
                    <a:lnTo>
                      <a:pt x="0" y="0"/>
                    </a:ln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89" name="Oval 88">
                <a:extLst>
                  <a:ext uri="{FF2B5EF4-FFF2-40B4-BE49-F238E27FC236}">
                    <a16:creationId xmlns:a16="http://schemas.microsoft.com/office/drawing/2014/main" id="{5CAB4914-EB5A-41A1-A77F-780D0C9CDC3F}"/>
                  </a:ext>
                </a:extLst>
              </p:cNvPr>
              <p:cNvSpPr>
                <a:spLocks noChangeArrowheads="1"/>
              </p:cNvSpPr>
              <p:nvPr/>
            </p:nvSpPr>
            <p:spPr bwMode="auto">
              <a:xfrm>
                <a:off x="4694624" y="6394738"/>
                <a:ext cx="169838" cy="173504"/>
              </a:xfrm>
              <a:prstGeom prst="ellipse">
                <a:avLst/>
              </a:prstGeom>
              <a:solidFill>
                <a:srgbClr val="7FBA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90" name="Oval 89">
                <a:extLst>
                  <a:ext uri="{FF2B5EF4-FFF2-40B4-BE49-F238E27FC236}">
                    <a16:creationId xmlns:a16="http://schemas.microsoft.com/office/drawing/2014/main" id="{82344AF3-C0FF-4371-A5DE-9C88C1B3C133}"/>
                  </a:ext>
                </a:extLst>
              </p:cNvPr>
              <p:cNvSpPr>
                <a:spLocks noChangeArrowheads="1"/>
              </p:cNvSpPr>
              <p:nvPr/>
            </p:nvSpPr>
            <p:spPr bwMode="auto">
              <a:xfrm>
                <a:off x="4717839" y="6307986"/>
                <a:ext cx="123407" cy="127073"/>
              </a:xfrm>
              <a:prstGeom prst="ellipse">
                <a:avLst/>
              </a:prstGeom>
              <a:solidFill>
                <a:srgbClr val="7FBA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91" name="Freeform 90">
                <a:extLst>
                  <a:ext uri="{FF2B5EF4-FFF2-40B4-BE49-F238E27FC236}">
                    <a16:creationId xmlns:a16="http://schemas.microsoft.com/office/drawing/2014/main" id="{6F4FC0DF-399C-470F-8D43-AC25C4B8DB3D}"/>
                  </a:ext>
                </a:extLst>
              </p:cNvPr>
              <p:cNvSpPr>
                <a:spLocks/>
              </p:cNvSpPr>
              <p:nvPr/>
            </p:nvSpPr>
            <p:spPr bwMode="auto">
              <a:xfrm>
                <a:off x="11310771" y="6464384"/>
                <a:ext cx="48874" cy="184501"/>
              </a:xfrm>
              <a:custGeom>
                <a:avLst/>
                <a:gdLst>
                  <a:gd name="T0" fmla="*/ 0 w 40"/>
                  <a:gd name="T1" fmla="*/ 0 h 151"/>
                  <a:gd name="T2" fmla="*/ 40 w 40"/>
                  <a:gd name="T3" fmla="*/ 0 h 151"/>
                  <a:gd name="T4" fmla="*/ 40 w 40"/>
                  <a:gd name="T5" fmla="*/ 151 h 151"/>
                  <a:gd name="T6" fmla="*/ 0 w 40"/>
                  <a:gd name="T7" fmla="*/ 151 h 151"/>
                  <a:gd name="T8" fmla="*/ 0 w 40"/>
                  <a:gd name="T9" fmla="*/ 0 h 151"/>
                  <a:gd name="T10" fmla="*/ 0 w 40"/>
                  <a:gd name="T11" fmla="*/ 0 h 151"/>
                </a:gdLst>
                <a:ahLst/>
                <a:cxnLst>
                  <a:cxn ang="0">
                    <a:pos x="T0" y="T1"/>
                  </a:cxn>
                  <a:cxn ang="0">
                    <a:pos x="T2" y="T3"/>
                  </a:cxn>
                  <a:cxn ang="0">
                    <a:pos x="T4" y="T5"/>
                  </a:cxn>
                  <a:cxn ang="0">
                    <a:pos x="T6" y="T7"/>
                  </a:cxn>
                  <a:cxn ang="0">
                    <a:pos x="T8" y="T9"/>
                  </a:cxn>
                  <a:cxn ang="0">
                    <a:pos x="T10" y="T11"/>
                  </a:cxn>
                </a:cxnLst>
                <a:rect l="0" t="0" r="r" b="b"/>
                <a:pathLst>
                  <a:path w="40" h="151">
                    <a:moveTo>
                      <a:pt x="0" y="0"/>
                    </a:moveTo>
                    <a:lnTo>
                      <a:pt x="40" y="0"/>
                    </a:lnTo>
                    <a:lnTo>
                      <a:pt x="40" y="151"/>
                    </a:lnTo>
                    <a:lnTo>
                      <a:pt x="0" y="151"/>
                    </a:lnTo>
                    <a:lnTo>
                      <a:pt x="0" y="0"/>
                    </a:lnTo>
                    <a:lnTo>
                      <a:pt x="0" y="0"/>
                    </a:ln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92" name="Freeform 96">
                <a:extLst>
                  <a:ext uri="{FF2B5EF4-FFF2-40B4-BE49-F238E27FC236}">
                    <a16:creationId xmlns:a16="http://schemas.microsoft.com/office/drawing/2014/main" id="{5932DB9B-0962-434C-89EB-727C790BB02E}"/>
                  </a:ext>
                </a:extLst>
              </p:cNvPr>
              <p:cNvSpPr>
                <a:spLocks/>
              </p:cNvSpPr>
              <p:nvPr/>
            </p:nvSpPr>
            <p:spPr bwMode="auto">
              <a:xfrm>
                <a:off x="11795848" y="6464384"/>
                <a:ext cx="48874" cy="184501"/>
              </a:xfrm>
              <a:custGeom>
                <a:avLst/>
                <a:gdLst>
                  <a:gd name="T0" fmla="*/ 0 w 40"/>
                  <a:gd name="T1" fmla="*/ 0 h 151"/>
                  <a:gd name="T2" fmla="*/ 40 w 40"/>
                  <a:gd name="T3" fmla="*/ 0 h 151"/>
                  <a:gd name="T4" fmla="*/ 40 w 40"/>
                  <a:gd name="T5" fmla="*/ 151 h 151"/>
                  <a:gd name="T6" fmla="*/ 0 w 40"/>
                  <a:gd name="T7" fmla="*/ 151 h 151"/>
                  <a:gd name="T8" fmla="*/ 0 w 40"/>
                  <a:gd name="T9" fmla="*/ 0 h 151"/>
                  <a:gd name="T10" fmla="*/ 0 w 40"/>
                  <a:gd name="T11" fmla="*/ 0 h 151"/>
                </a:gdLst>
                <a:ahLst/>
                <a:cxnLst>
                  <a:cxn ang="0">
                    <a:pos x="T0" y="T1"/>
                  </a:cxn>
                  <a:cxn ang="0">
                    <a:pos x="T2" y="T3"/>
                  </a:cxn>
                  <a:cxn ang="0">
                    <a:pos x="T4" y="T5"/>
                  </a:cxn>
                  <a:cxn ang="0">
                    <a:pos x="T6" y="T7"/>
                  </a:cxn>
                  <a:cxn ang="0">
                    <a:pos x="T8" y="T9"/>
                  </a:cxn>
                  <a:cxn ang="0">
                    <a:pos x="T10" y="T11"/>
                  </a:cxn>
                </a:cxnLst>
                <a:rect l="0" t="0" r="r" b="b"/>
                <a:pathLst>
                  <a:path w="40" h="151">
                    <a:moveTo>
                      <a:pt x="0" y="0"/>
                    </a:moveTo>
                    <a:lnTo>
                      <a:pt x="40" y="0"/>
                    </a:lnTo>
                    <a:lnTo>
                      <a:pt x="40" y="151"/>
                    </a:lnTo>
                    <a:lnTo>
                      <a:pt x="0" y="151"/>
                    </a:lnTo>
                    <a:lnTo>
                      <a:pt x="0" y="0"/>
                    </a:lnTo>
                    <a:lnTo>
                      <a:pt x="0" y="0"/>
                    </a:ln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93" name="Oval 97">
                <a:extLst>
                  <a:ext uri="{FF2B5EF4-FFF2-40B4-BE49-F238E27FC236}">
                    <a16:creationId xmlns:a16="http://schemas.microsoft.com/office/drawing/2014/main" id="{010EF2FF-E800-4AD1-B1A7-23DBE7FB5D9F}"/>
                  </a:ext>
                </a:extLst>
              </p:cNvPr>
              <p:cNvSpPr>
                <a:spLocks noChangeArrowheads="1"/>
              </p:cNvSpPr>
              <p:nvPr/>
            </p:nvSpPr>
            <p:spPr bwMode="auto">
              <a:xfrm>
                <a:off x="11694434" y="6299433"/>
                <a:ext cx="248037" cy="245594"/>
              </a:xfrm>
              <a:prstGeom prst="ellipse">
                <a:avLst/>
              </a:prstGeom>
              <a:solidFill>
                <a:srgbClr val="7FBA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94" name="Freeform 99">
                <a:extLst>
                  <a:ext uri="{FF2B5EF4-FFF2-40B4-BE49-F238E27FC236}">
                    <a16:creationId xmlns:a16="http://schemas.microsoft.com/office/drawing/2014/main" id="{58C46622-93B5-41D4-9B03-4A0DFD2A5228}"/>
                  </a:ext>
                </a:extLst>
              </p:cNvPr>
              <p:cNvSpPr>
                <a:spLocks/>
              </p:cNvSpPr>
              <p:nvPr/>
            </p:nvSpPr>
            <p:spPr bwMode="auto">
              <a:xfrm>
                <a:off x="11974239" y="6519368"/>
                <a:ext cx="34212" cy="129517"/>
              </a:xfrm>
              <a:custGeom>
                <a:avLst/>
                <a:gdLst>
                  <a:gd name="T0" fmla="*/ 0 w 28"/>
                  <a:gd name="T1" fmla="*/ 0 h 106"/>
                  <a:gd name="T2" fmla="*/ 28 w 28"/>
                  <a:gd name="T3" fmla="*/ 0 h 106"/>
                  <a:gd name="T4" fmla="*/ 28 w 28"/>
                  <a:gd name="T5" fmla="*/ 106 h 106"/>
                  <a:gd name="T6" fmla="*/ 0 w 28"/>
                  <a:gd name="T7" fmla="*/ 106 h 106"/>
                  <a:gd name="T8" fmla="*/ 0 w 28"/>
                  <a:gd name="T9" fmla="*/ 0 h 106"/>
                  <a:gd name="T10" fmla="*/ 0 w 28"/>
                  <a:gd name="T11" fmla="*/ 0 h 106"/>
                </a:gdLst>
                <a:ahLst/>
                <a:cxnLst>
                  <a:cxn ang="0">
                    <a:pos x="T0" y="T1"/>
                  </a:cxn>
                  <a:cxn ang="0">
                    <a:pos x="T2" y="T3"/>
                  </a:cxn>
                  <a:cxn ang="0">
                    <a:pos x="T4" y="T5"/>
                  </a:cxn>
                  <a:cxn ang="0">
                    <a:pos x="T6" y="T7"/>
                  </a:cxn>
                  <a:cxn ang="0">
                    <a:pos x="T8" y="T9"/>
                  </a:cxn>
                  <a:cxn ang="0">
                    <a:pos x="T10" y="T11"/>
                  </a:cxn>
                </a:cxnLst>
                <a:rect l="0" t="0" r="r" b="b"/>
                <a:pathLst>
                  <a:path w="28" h="106">
                    <a:moveTo>
                      <a:pt x="0" y="0"/>
                    </a:moveTo>
                    <a:lnTo>
                      <a:pt x="28" y="0"/>
                    </a:lnTo>
                    <a:lnTo>
                      <a:pt x="28" y="106"/>
                    </a:lnTo>
                    <a:lnTo>
                      <a:pt x="0" y="106"/>
                    </a:lnTo>
                    <a:lnTo>
                      <a:pt x="0" y="0"/>
                    </a:lnTo>
                    <a:lnTo>
                      <a:pt x="0" y="0"/>
                    </a:ln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95" name="Oval 100">
                <a:extLst>
                  <a:ext uri="{FF2B5EF4-FFF2-40B4-BE49-F238E27FC236}">
                    <a16:creationId xmlns:a16="http://schemas.microsoft.com/office/drawing/2014/main" id="{7E5A5DEC-2C8D-413D-98EB-29EED8C1E191}"/>
                  </a:ext>
                </a:extLst>
              </p:cNvPr>
              <p:cNvSpPr>
                <a:spLocks noChangeArrowheads="1"/>
              </p:cNvSpPr>
              <p:nvPr/>
            </p:nvSpPr>
            <p:spPr bwMode="auto">
              <a:xfrm>
                <a:off x="11904594" y="6403291"/>
                <a:ext cx="171060" cy="173504"/>
              </a:xfrm>
              <a:prstGeom prst="ellipse">
                <a:avLst/>
              </a:prstGeom>
              <a:solidFill>
                <a:srgbClr val="7FBA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96" name="Oval 101">
                <a:extLst>
                  <a:ext uri="{FF2B5EF4-FFF2-40B4-BE49-F238E27FC236}">
                    <a16:creationId xmlns:a16="http://schemas.microsoft.com/office/drawing/2014/main" id="{DFD3F069-4B4E-4FB6-8151-E465D5160D62}"/>
                  </a:ext>
                </a:extLst>
              </p:cNvPr>
              <p:cNvSpPr>
                <a:spLocks noChangeArrowheads="1"/>
              </p:cNvSpPr>
              <p:nvPr/>
            </p:nvSpPr>
            <p:spPr bwMode="auto">
              <a:xfrm>
                <a:off x="11927809" y="6314096"/>
                <a:ext cx="124629" cy="129517"/>
              </a:xfrm>
              <a:prstGeom prst="ellipse">
                <a:avLst/>
              </a:prstGeom>
              <a:solidFill>
                <a:srgbClr val="7FBA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97" name="Rectangle 78">
                <a:extLst>
                  <a:ext uri="{FF2B5EF4-FFF2-40B4-BE49-F238E27FC236}">
                    <a16:creationId xmlns:a16="http://schemas.microsoft.com/office/drawing/2014/main" id="{FFCD5C86-8FF4-48B1-869B-1A0C7BF76C17}"/>
                  </a:ext>
                </a:extLst>
              </p:cNvPr>
              <p:cNvSpPr>
                <a:spLocks noChangeArrowheads="1"/>
              </p:cNvSpPr>
              <p:nvPr/>
            </p:nvSpPr>
            <p:spPr bwMode="auto">
              <a:xfrm>
                <a:off x="4484278" y="6634222"/>
                <a:ext cx="1139993" cy="67203"/>
              </a:xfrm>
              <a:prstGeom prst="rect">
                <a:avLst/>
              </a:prstGeom>
              <a:solidFill>
                <a:srgbClr val="0072C6">
                  <a:lumMod val="50000"/>
                </a:srgbClr>
              </a:solidFill>
              <a:ln>
                <a:noFill/>
              </a:ln>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98" name="Rectangle 77">
                <a:extLst>
                  <a:ext uri="{FF2B5EF4-FFF2-40B4-BE49-F238E27FC236}">
                    <a16:creationId xmlns:a16="http://schemas.microsoft.com/office/drawing/2014/main" id="{7BFED145-40BF-441A-8ED2-9C07BE549474}"/>
                  </a:ext>
                </a:extLst>
              </p:cNvPr>
              <p:cNvSpPr>
                <a:spLocks noChangeArrowheads="1"/>
              </p:cNvSpPr>
              <p:nvPr/>
            </p:nvSpPr>
            <p:spPr bwMode="auto">
              <a:xfrm>
                <a:off x="6155100" y="6634222"/>
                <a:ext cx="1142438" cy="67204"/>
              </a:xfrm>
              <a:prstGeom prst="rect">
                <a:avLst/>
              </a:prstGeom>
              <a:solidFill>
                <a:srgbClr val="0072C6">
                  <a:lumMod val="50000"/>
                </a:srgbClr>
              </a:solidFill>
              <a:ln>
                <a:noFill/>
              </a:ln>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99" name="Rectangle 76">
                <a:extLst>
                  <a:ext uri="{FF2B5EF4-FFF2-40B4-BE49-F238E27FC236}">
                    <a16:creationId xmlns:a16="http://schemas.microsoft.com/office/drawing/2014/main" id="{D58A623E-953A-451E-AF84-A437733163D1}"/>
                  </a:ext>
                </a:extLst>
              </p:cNvPr>
              <p:cNvSpPr>
                <a:spLocks noChangeArrowheads="1"/>
              </p:cNvSpPr>
              <p:nvPr/>
            </p:nvSpPr>
            <p:spPr bwMode="auto">
              <a:xfrm>
                <a:off x="8522022" y="6634222"/>
                <a:ext cx="398325" cy="67204"/>
              </a:xfrm>
              <a:prstGeom prst="rect">
                <a:avLst/>
              </a:prstGeom>
              <a:solidFill>
                <a:srgbClr val="0072C6">
                  <a:lumMod val="50000"/>
                </a:srgbClr>
              </a:solidFill>
              <a:ln>
                <a:noFill/>
              </a:ln>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grpSp>
        <p:sp>
          <p:nvSpPr>
            <p:cNvPr id="307" name="Freeform 586">
              <a:extLst>
                <a:ext uri="{FF2B5EF4-FFF2-40B4-BE49-F238E27FC236}">
                  <a16:creationId xmlns:a16="http://schemas.microsoft.com/office/drawing/2014/main" id="{A6A05DCC-D65C-48C4-B82A-75083D280FB1}"/>
                </a:ext>
              </a:extLst>
            </p:cNvPr>
            <p:cNvSpPr>
              <a:spLocks noEditPoints="1"/>
            </p:cNvSpPr>
            <p:nvPr/>
          </p:nvSpPr>
          <p:spPr bwMode="auto">
            <a:xfrm flipH="1">
              <a:off x="10755933" y="6646631"/>
              <a:ext cx="461492" cy="299403"/>
            </a:xfrm>
            <a:custGeom>
              <a:avLst/>
              <a:gdLst>
                <a:gd name="T0" fmla="*/ 1443 w 1898"/>
                <a:gd name="T1" fmla="*/ 464 h 1230"/>
                <a:gd name="T2" fmla="*/ 1359 w 1898"/>
                <a:gd name="T3" fmla="*/ 81 h 1230"/>
                <a:gd name="T4" fmla="*/ 1177 w 1898"/>
                <a:gd name="T5" fmla="*/ 47 h 1230"/>
                <a:gd name="T6" fmla="*/ 1062 w 1898"/>
                <a:gd name="T7" fmla="*/ 17 h 1230"/>
                <a:gd name="T8" fmla="*/ 1171 w 1898"/>
                <a:gd name="T9" fmla="*/ 135 h 1230"/>
                <a:gd name="T10" fmla="*/ 1280 w 1898"/>
                <a:gd name="T11" fmla="*/ 135 h 1230"/>
                <a:gd name="T12" fmla="*/ 675 w 1898"/>
                <a:gd name="T13" fmla="*/ 278 h 1230"/>
                <a:gd name="T14" fmla="*/ 655 w 1898"/>
                <a:gd name="T15" fmla="*/ 200 h 1230"/>
                <a:gd name="T16" fmla="*/ 717 w 1898"/>
                <a:gd name="T17" fmla="*/ 135 h 1230"/>
                <a:gd name="T18" fmla="*/ 652 w 1898"/>
                <a:gd name="T19" fmla="*/ 70 h 1230"/>
                <a:gd name="T20" fmla="*/ 445 w 1898"/>
                <a:gd name="T21" fmla="*/ 71 h 1230"/>
                <a:gd name="T22" fmla="*/ 446 w 1898"/>
                <a:gd name="T23" fmla="*/ 215 h 1230"/>
                <a:gd name="T24" fmla="*/ 454 w 1898"/>
                <a:gd name="T25" fmla="*/ 216 h 1230"/>
                <a:gd name="T26" fmla="*/ 458 w 1898"/>
                <a:gd name="T27" fmla="*/ 216 h 1230"/>
                <a:gd name="T28" fmla="*/ 603 w 1898"/>
                <a:gd name="T29" fmla="*/ 331 h 1230"/>
                <a:gd name="T30" fmla="*/ 386 w 1898"/>
                <a:gd name="T31" fmla="*/ 458 h 1230"/>
                <a:gd name="T32" fmla="*/ 386 w 1898"/>
                <a:gd name="T33" fmla="*/ 1230 h 1230"/>
                <a:gd name="T34" fmla="*/ 911 w 1898"/>
                <a:gd name="T35" fmla="*/ 885 h 1230"/>
                <a:gd name="T36" fmla="*/ 911 w 1898"/>
                <a:gd name="T37" fmla="*/ 885 h 1230"/>
                <a:gd name="T38" fmla="*/ 921 w 1898"/>
                <a:gd name="T39" fmla="*/ 883 h 1230"/>
                <a:gd name="T40" fmla="*/ 931 w 1898"/>
                <a:gd name="T41" fmla="*/ 880 h 1230"/>
                <a:gd name="T42" fmla="*/ 935 w 1898"/>
                <a:gd name="T43" fmla="*/ 877 h 1230"/>
                <a:gd name="T44" fmla="*/ 943 w 1898"/>
                <a:gd name="T45" fmla="*/ 870 h 1230"/>
                <a:gd name="T46" fmla="*/ 945 w 1898"/>
                <a:gd name="T47" fmla="*/ 869 h 1230"/>
                <a:gd name="T48" fmla="*/ 1341 w 1898"/>
                <a:gd name="T49" fmla="*/ 411 h 1230"/>
                <a:gd name="T50" fmla="*/ 1358 w 1898"/>
                <a:gd name="T51" fmla="*/ 486 h 1230"/>
                <a:gd name="T52" fmla="*/ 1126 w 1898"/>
                <a:gd name="T53" fmla="*/ 844 h 1230"/>
                <a:gd name="T54" fmla="*/ 1898 w 1898"/>
                <a:gd name="T55" fmla="*/ 844 h 1230"/>
                <a:gd name="T56" fmla="*/ 652 w 1898"/>
                <a:gd name="T57" fmla="*/ 428 h 1230"/>
                <a:gd name="T58" fmla="*/ 769 w 1898"/>
                <a:gd name="T59" fmla="*/ 797 h 1230"/>
                <a:gd name="T60" fmla="*/ 652 w 1898"/>
                <a:gd name="T61" fmla="*/ 428 h 1230"/>
                <a:gd name="T62" fmla="*/ 459 w 1898"/>
                <a:gd name="T63" fmla="*/ 799 h 1230"/>
                <a:gd name="T64" fmla="*/ 679 w 1898"/>
                <a:gd name="T65" fmla="*/ 798 h 1230"/>
                <a:gd name="T66" fmla="*/ 88 w 1898"/>
                <a:gd name="T67" fmla="*/ 844 h 1230"/>
                <a:gd name="T68" fmla="*/ 483 w 1898"/>
                <a:gd name="T69" fmla="*/ 563 h 1230"/>
                <a:gd name="T70" fmla="*/ 348 w 1898"/>
                <a:gd name="T71" fmla="*/ 867 h 1230"/>
                <a:gd name="T72" fmla="*/ 386 w 1898"/>
                <a:gd name="T73" fmla="*/ 888 h 1230"/>
                <a:gd name="T74" fmla="*/ 386 w 1898"/>
                <a:gd name="T75" fmla="*/ 1142 h 1230"/>
                <a:gd name="T76" fmla="*/ 720 w 1898"/>
                <a:gd name="T77" fmla="*/ 366 h 1230"/>
                <a:gd name="T78" fmla="*/ 921 w 1898"/>
                <a:gd name="T79" fmla="*/ 762 h 1230"/>
                <a:gd name="T80" fmla="*/ 1214 w 1898"/>
                <a:gd name="T81" fmla="*/ 844 h 1230"/>
                <a:gd name="T82" fmla="*/ 1470 w 1898"/>
                <a:gd name="T83" fmla="*/ 857 h 1230"/>
                <a:gd name="T84" fmla="*/ 1525 w 1898"/>
                <a:gd name="T85" fmla="*/ 886 h 1230"/>
                <a:gd name="T86" fmla="*/ 1554 w 1898"/>
                <a:gd name="T87" fmla="*/ 831 h 1230"/>
                <a:gd name="T88" fmla="*/ 1512 w 1898"/>
                <a:gd name="T89" fmla="*/ 546 h 1230"/>
                <a:gd name="T90" fmla="*/ 1512 w 1898"/>
                <a:gd name="T91" fmla="*/ 1142 h 1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98" h="1230">
                  <a:moveTo>
                    <a:pt x="1512" y="458"/>
                  </a:moveTo>
                  <a:cubicBezTo>
                    <a:pt x="1489" y="458"/>
                    <a:pt x="1466" y="460"/>
                    <a:pt x="1443" y="464"/>
                  </a:cubicBezTo>
                  <a:cubicBezTo>
                    <a:pt x="1443" y="462"/>
                    <a:pt x="1443" y="462"/>
                    <a:pt x="1443" y="462"/>
                  </a:cubicBezTo>
                  <a:cubicBezTo>
                    <a:pt x="1359" y="81"/>
                    <a:pt x="1359" y="81"/>
                    <a:pt x="1359" y="81"/>
                  </a:cubicBezTo>
                  <a:cubicBezTo>
                    <a:pt x="1354" y="61"/>
                    <a:pt x="1336" y="47"/>
                    <a:pt x="1315" y="47"/>
                  </a:cubicBezTo>
                  <a:cubicBezTo>
                    <a:pt x="1177" y="47"/>
                    <a:pt x="1177" y="47"/>
                    <a:pt x="1177" y="47"/>
                  </a:cubicBezTo>
                  <a:cubicBezTo>
                    <a:pt x="1171" y="46"/>
                    <a:pt x="1147" y="41"/>
                    <a:pt x="1124" y="17"/>
                  </a:cubicBezTo>
                  <a:cubicBezTo>
                    <a:pt x="1107" y="0"/>
                    <a:pt x="1079" y="0"/>
                    <a:pt x="1062" y="17"/>
                  </a:cubicBezTo>
                  <a:cubicBezTo>
                    <a:pt x="1045" y="35"/>
                    <a:pt x="1045" y="63"/>
                    <a:pt x="1062" y="80"/>
                  </a:cubicBezTo>
                  <a:cubicBezTo>
                    <a:pt x="1112" y="130"/>
                    <a:pt x="1165" y="134"/>
                    <a:pt x="1171" y="135"/>
                  </a:cubicBezTo>
                  <a:cubicBezTo>
                    <a:pt x="1174" y="135"/>
                    <a:pt x="1174" y="135"/>
                    <a:pt x="1174" y="135"/>
                  </a:cubicBezTo>
                  <a:cubicBezTo>
                    <a:pt x="1280" y="135"/>
                    <a:pt x="1280" y="135"/>
                    <a:pt x="1280" y="135"/>
                  </a:cubicBezTo>
                  <a:cubicBezTo>
                    <a:pt x="1312" y="278"/>
                    <a:pt x="1312" y="278"/>
                    <a:pt x="1312" y="278"/>
                  </a:cubicBezTo>
                  <a:cubicBezTo>
                    <a:pt x="675" y="278"/>
                    <a:pt x="675" y="278"/>
                    <a:pt x="675" y="278"/>
                  </a:cubicBezTo>
                  <a:cubicBezTo>
                    <a:pt x="636" y="202"/>
                    <a:pt x="636" y="202"/>
                    <a:pt x="636" y="202"/>
                  </a:cubicBezTo>
                  <a:cubicBezTo>
                    <a:pt x="655" y="200"/>
                    <a:pt x="655" y="200"/>
                    <a:pt x="655" y="200"/>
                  </a:cubicBezTo>
                  <a:cubicBezTo>
                    <a:pt x="656" y="200"/>
                    <a:pt x="657" y="200"/>
                    <a:pt x="658" y="199"/>
                  </a:cubicBezTo>
                  <a:cubicBezTo>
                    <a:pt x="691" y="196"/>
                    <a:pt x="717" y="169"/>
                    <a:pt x="717" y="135"/>
                  </a:cubicBezTo>
                  <a:cubicBezTo>
                    <a:pt x="717" y="102"/>
                    <a:pt x="692" y="75"/>
                    <a:pt x="660" y="71"/>
                  </a:cubicBezTo>
                  <a:cubicBezTo>
                    <a:pt x="658" y="70"/>
                    <a:pt x="655" y="70"/>
                    <a:pt x="652" y="70"/>
                  </a:cubicBezTo>
                  <a:cubicBezTo>
                    <a:pt x="454" y="70"/>
                    <a:pt x="454" y="70"/>
                    <a:pt x="454" y="70"/>
                  </a:cubicBezTo>
                  <a:cubicBezTo>
                    <a:pt x="451" y="70"/>
                    <a:pt x="448" y="70"/>
                    <a:pt x="445" y="71"/>
                  </a:cubicBezTo>
                  <a:cubicBezTo>
                    <a:pt x="409" y="75"/>
                    <a:pt x="381" y="106"/>
                    <a:pt x="381" y="143"/>
                  </a:cubicBezTo>
                  <a:cubicBezTo>
                    <a:pt x="381" y="181"/>
                    <a:pt x="409" y="211"/>
                    <a:pt x="446" y="215"/>
                  </a:cubicBezTo>
                  <a:cubicBezTo>
                    <a:pt x="448" y="216"/>
                    <a:pt x="451" y="216"/>
                    <a:pt x="453" y="216"/>
                  </a:cubicBezTo>
                  <a:cubicBezTo>
                    <a:pt x="454" y="216"/>
                    <a:pt x="454" y="216"/>
                    <a:pt x="454" y="216"/>
                  </a:cubicBezTo>
                  <a:cubicBezTo>
                    <a:pt x="454" y="216"/>
                    <a:pt x="454" y="216"/>
                    <a:pt x="454" y="216"/>
                  </a:cubicBezTo>
                  <a:cubicBezTo>
                    <a:pt x="455" y="216"/>
                    <a:pt x="457" y="216"/>
                    <a:pt x="458" y="216"/>
                  </a:cubicBezTo>
                  <a:cubicBezTo>
                    <a:pt x="541" y="209"/>
                    <a:pt x="541" y="209"/>
                    <a:pt x="541" y="209"/>
                  </a:cubicBezTo>
                  <a:cubicBezTo>
                    <a:pt x="603" y="331"/>
                    <a:pt x="603" y="331"/>
                    <a:pt x="603" y="331"/>
                  </a:cubicBezTo>
                  <a:cubicBezTo>
                    <a:pt x="524" y="484"/>
                    <a:pt x="524" y="484"/>
                    <a:pt x="524" y="484"/>
                  </a:cubicBezTo>
                  <a:cubicBezTo>
                    <a:pt x="481" y="467"/>
                    <a:pt x="434" y="458"/>
                    <a:pt x="386" y="458"/>
                  </a:cubicBezTo>
                  <a:cubicBezTo>
                    <a:pt x="173" y="458"/>
                    <a:pt x="0" y="631"/>
                    <a:pt x="0" y="844"/>
                  </a:cubicBezTo>
                  <a:cubicBezTo>
                    <a:pt x="0" y="1057"/>
                    <a:pt x="173" y="1230"/>
                    <a:pt x="386" y="1230"/>
                  </a:cubicBezTo>
                  <a:cubicBezTo>
                    <a:pt x="585" y="1230"/>
                    <a:pt x="749" y="1079"/>
                    <a:pt x="769" y="885"/>
                  </a:cubicBezTo>
                  <a:cubicBezTo>
                    <a:pt x="911" y="885"/>
                    <a:pt x="911" y="885"/>
                    <a:pt x="911" y="885"/>
                  </a:cubicBezTo>
                  <a:cubicBezTo>
                    <a:pt x="911" y="885"/>
                    <a:pt x="911" y="885"/>
                    <a:pt x="911" y="885"/>
                  </a:cubicBezTo>
                  <a:cubicBezTo>
                    <a:pt x="911" y="885"/>
                    <a:pt x="911" y="885"/>
                    <a:pt x="911" y="885"/>
                  </a:cubicBezTo>
                  <a:cubicBezTo>
                    <a:pt x="912" y="885"/>
                    <a:pt x="912" y="885"/>
                    <a:pt x="912" y="885"/>
                  </a:cubicBezTo>
                  <a:cubicBezTo>
                    <a:pt x="915" y="884"/>
                    <a:pt x="918" y="884"/>
                    <a:pt x="921" y="883"/>
                  </a:cubicBezTo>
                  <a:cubicBezTo>
                    <a:pt x="922" y="883"/>
                    <a:pt x="923" y="883"/>
                    <a:pt x="924" y="883"/>
                  </a:cubicBezTo>
                  <a:cubicBezTo>
                    <a:pt x="926" y="882"/>
                    <a:pt x="928" y="881"/>
                    <a:pt x="931" y="880"/>
                  </a:cubicBezTo>
                  <a:cubicBezTo>
                    <a:pt x="931" y="880"/>
                    <a:pt x="931" y="880"/>
                    <a:pt x="931" y="880"/>
                  </a:cubicBezTo>
                  <a:cubicBezTo>
                    <a:pt x="933" y="879"/>
                    <a:pt x="934" y="878"/>
                    <a:pt x="935" y="877"/>
                  </a:cubicBezTo>
                  <a:cubicBezTo>
                    <a:pt x="936" y="877"/>
                    <a:pt x="937" y="876"/>
                    <a:pt x="938" y="875"/>
                  </a:cubicBezTo>
                  <a:cubicBezTo>
                    <a:pt x="940" y="874"/>
                    <a:pt x="942" y="872"/>
                    <a:pt x="943" y="870"/>
                  </a:cubicBezTo>
                  <a:cubicBezTo>
                    <a:pt x="944" y="870"/>
                    <a:pt x="944" y="870"/>
                    <a:pt x="945" y="869"/>
                  </a:cubicBezTo>
                  <a:cubicBezTo>
                    <a:pt x="945" y="869"/>
                    <a:pt x="945" y="869"/>
                    <a:pt x="945" y="869"/>
                  </a:cubicBezTo>
                  <a:cubicBezTo>
                    <a:pt x="945" y="869"/>
                    <a:pt x="945" y="869"/>
                    <a:pt x="945" y="869"/>
                  </a:cubicBezTo>
                  <a:cubicBezTo>
                    <a:pt x="1341" y="411"/>
                    <a:pt x="1341" y="411"/>
                    <a:pt x="1341" y="411"/>
                  </a:cubicBezTo>
                  <a:cubicBezTo>
                    <a:pt x="1357" y="483"/>
                    <a:pt x="1357" y="483"/>
                    <a:pt x="1357" y="483"/>
                  </a:cubicBezTo>
                  <a:cubicBezTo>
                    <a:pt x="1358" y="486"/>
                    <a:pt x="1358" y="486"/>
                    <a:pt x="1358" y="486"/>
                  </a:cubicBezTo>
                  <a:cubicBezTo>
                    <a:pt x="1359" y="490"/>
                    <a:pt x="1359" y="490"/>
                    <a:pt x="1359" y="490"/>
                  </a:cubicBezTo>
                  <a:cubicBezTo>
                    <a:pt x="1222" y="549"/>
                    <a:pt x="1126" y="685"/>
                    <a:pt x="1126" y="844"/>
                  </a:cubicBezTo>
                  <a:cubicBezTo>
                    <a:pt x="1126" y="1057"/>
                    <a:pt x="1299" y="1230"/>
                    <a:pt x="1512" y="1230"/>
                  </a:cubicBezTo>
                  <a:cubicBezTo>
                    <a:pt x="1725" y="1230"/>
                    <a:pt x="1898" y="1057"/>
                    <a:pt x="1898" y="844"/>
                  </a:cubicBezTo>
                  <a:cubicBezTo>
                    <a:pt x="1898" y="631"/>
                    <a:pt x="1725" y="458"/>
                    <a:pt x="1512" y="458"/>
                  </a:cubicBezTo>
                  <a:close/>
                  <a:moveTo>
                    <a:pt x="652" y="428"/>
                  </a:moveTo>
                  <a:cubicBezTo>
                    <a:pt x="840" y="797"/>
                    <a:pt x="840" y="797"/>
                    <a:pt x="840" y="797"/>
                  </a:cubicBezTo>
                  <a:cubicBezTo>
                    <a:pt x="769" y="797"/>
                    <a:pt x="769" y="797"/>
                    <a:pt x="769" y="797"/>
                  </a:cubicBezTo>
                  <a:cubicBezTo>
                    <a:pt x="755" y="684"/>
                    <a:pt x="692" y="586"/>
                    <a:pt x="602" y="525"/>
                  </a:cubicBezTo>
                  <a:lnTo>
                    <a:pt x="652" y="428"/>
                  </a:lnTo>
                  <a:close/>
                  <a:moveTo>
                    <a:pt x="679" y="798"/>
                  </a:moveTo>
                  <a:cubicBezTo>
                    <a:pt x="459" y="799"/>
                    <a:pt x="459" y="799"/>
                    <a:pt x="459" y="799"/>
                  </a:cubicBezTo>
                  <a:cubicBezTo>
                    <a:pt x="561" y="604"/>
                    <a:pt x="561" y="604"/>
                    <a:pt x="561" y="604"/>
                  </a:cubicBezTo>
                  <a:cubicBezTo>
                    <a:pt x="623" y="649"/>
                    <a:pt x="667" y="718"/>
                    <a:pt x="679" y="798"/>
                  </a:cubicBezTo>
                  <a:close/>
                  <a:moveTo>
                    <a:pt x="386" y="1142"/>
                  </a:moveTo>
                  <a:cubicBezTo>
                    <a:pt x="221" y="1141"/>
                    <a:pt x="88" y="1008"/>
                    <a:pt x="88" y="844"/>
                  </a:cubicBezTo>
                  <a:cubicBezTo>
                    <a:pt x="88" y="680"/>
                    <a:pt x="221" y="547"/>
                    <a:pt x="386" y="546"/>
                  </a:cubicBezTo>
                  <a:cubicBezTo>
                    <a:pt x="420" y="547"/>
                    <a:pt x="452" y="553"/>
                    <a:pt x="483" y="563"/>
                  </a:cubicBezTo>
                  <a:cubicBezTo>
                    <a:pt x="347" y="824"/>
                    <a:pt x="347" y="824"/>
                    <a:pt x="347" y="824"/>
                  </a:cubicBezTo>
                  <a:cubicBezTo>
                    <a:pt x="340" y="837"/>
                    <a:pt x="340" y="854"/>
                    <a:pt x="348" y="867"/>
                  </a:cubicBezTo>
                  <a:cubicBezTo>
                    <a:pt x="356" y="880"/>
                    <a:pt x="371" y="888"/>
                    <a:pt x="386" y="888"/>
                  </a:cubicBezTo>
                  <a:cubicBezTo>
                    <a:pt x="386" y="888"/>
                    <a:pt x="386" y="888"/>
                    <a:pt x="386" y="888"/>
                  </a:cubicBezTo>
                  <a:cubicBezTo>
                    <a:pt x="680" y="886"/>
                    <a:pt x="680" y="886"/>
                    <a:pt x="680" y="886"/>
                  </a:cubicBezTo>
                  <a:cubicBezTo>
                    <a:pt x="659" y="1030"/>
                    <a:pt x="536" y="1141"/>
                    <a:pt x="386" y="1142"/>
                  </a:cubicBezTo>
                  <a:close/>
                  <a:moveTo>
                    <a:pt x="921" y="762"/>
                  </a:moveTo>
                  <a:cubicBezTo>
                    <a:pt x="720" y="366"/>
                    <a:pt x="720" y="366"/>
                    <a:pt x="720" y="366"/>
                  </a:cubicBezTo>
                  <a:cubicBezTo>
                    <a:pt x="1263" y="366"/>
                    <a:pt x="1263" y="366"/>
                    <a:pt x="1263" y="366"/>
                  </a:cubicBezTo>
                  <a:lnTo>
                    <a:pt x="921" y="762"/>
                  </a:lnTo>
                  <a:close/>
                  <a:moveTo>
                    <a:pt x="1512" y="1142"/>
                  </a:moveTo>
                  <a:cubicBezTo>
                    <a:pt x="1348" y="1141"/>
                    <a:pt x="1215" y="1008"/>
                    <a:pt x="1214" y="844"/>
                  </a:cubicBezTo>
                  <a:cubicBezTo>
                    <a:pt x="1215" y="725"/>
                    <a:pt x="1284" y="623"/>
                    <a:pt x="1385" y="575"/>
                  </a:cubicBezTo>
                  <a:cubicBezTo>
                    <a:pt x="1470" y="857"/>
                    <a:pt x="1470" y="857"/>
                    <a:pt x="1470" y="857"/>
                  </a:cubicBezTo>
                  <a:cubicBezTo>
                    <a:pt x="1476" y="876"/>
                    <a:pt x="1493" y="888"/>
                    <a:pt x="1512" y="888"/>
                  </a:cubicBezTo>
                  <a:cubicBezTo>
                    <a:pt x="1516" y="888"/>
                    <a:pt x="1521" y="888"/>
                    <a:pt x="1525" y="886"/>
                  </a:cubicBezTo>
                  <a:cubicBezTo>
                    <a:pt x="1548" y="879"/>
                    <a:pt x="1561" y="855"/>
                    <a:pt x="1554" y="831"/>
                  </a:cubicBezTo>
                  <a:cubicBezTo>
                    <a:pt x="1554" y="831"/>
                    <a:pt x="1554" y="831"/>
                    <a:pt x="1554" y="831"/>
                  </a:cubicBezTo>
                  <a:cubicBezTo>
                    <a:pt x="1469" y="550"/>
                    <a:pt x="1469" y="550"/>
                    <a:pt x="1469" y="550"/>
                  </a:cubicBezTo>
                  <a:cubicBezTo>
                    <a:pt x="1483" y="548"/>
                    <a:pt x="1497" y="547"/>
                    <a:pt x="1512" y="546"/>
                  </a:cubicBezTo>
                  <a:cubicBezTo>
                    <a:pt x="1676" y="547"/>
                    <a:pt x="1809" y="680"/>
                    <a:pt x="1810" y="844"/>
                  </a:cubicBezTo>
                  <a:cubicBezTo>
                    <a:pt x="1809" y="1008"/>
                    <a:pt x="1676" y="1141"/>
                    <a:pt x="1512" y="1142"/>
                  </a:cubicBez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08" name="Freeform 587">
              <a:extLst>
                <a:ext uri="{FF2B5EF4-FFF2-40B4-BE49-F238E27FC236}">
                  <a16:creationId xmlns:a16="http://schemas.microsoft.com/office/drawing/2014/main" id="{DF6765B8-7155-4A06-91AC-20798C21670E}"/>
                </a:ext>
              </a:extLst>
            </p:cNvPr>
            <p:cNvSpPr>
              <a:spLocks noEditPoints="1"/>
            </p:cNvSpPr>
            <p:nvPr/>
          </p:nvSpPr>
          <p:spPr bwMode="auto">
            <a:xfrm flipH="1">
              <a:off x="8781898" y="6646632"/>
              <a:ext cx="461492" cy="299404"/>
            </a:xfrm>
            <a:custGeom>
              <a:avLst/>
              <a:gdLst>
                <a:gd name="T0" fmla="*/ 1443 w 1898"/>
                <a:gd name="T1" fmla="*/ 464 h 1230"/>
                <a:gd name="T2" fmla="*/ 1359 w 1898"/>
                <a:gd name="T3" fmla="*/ 81 h 1230"/>
                <a:gd name="T4" fmla="*/ 1177 w 1898"/>
                <a:gd name="T5" fmla="*/ 47 h 1230"/>
                <a:gd name="T6" fmla="*/ 1062 w 1898"/>
                <a:gd name="T7" fmla="*/ 17 h 1230"/>
                <a:gd name="T8" fmla="*/ 1171 w 1898"/>
                <a:gd name="T9" fmla="*/ 135 h 1230"/>
                <a:gd name="T10" fmla="*/ 1280 w 1898"/>
                <a:gd name="T11" fmla="*/ 135 h 1230"/>
                <a:gd name="T12" fmla="*/ 675 w 1898"/>
                <a:gd name="T13" fmla="*/ 278 h 1230"/>
                <a:gd name="T14" fmla="*/ 655 w 1898"/>
                <a:gd name="T15" fmla="*/ 200 h 1230"/>
                <a:gd name="T16" fmla="*/ 717 w 1898"/>
                <a:gd name="T17" fmla="*/ 135 h 1230"/>
                <a:gd name="T18" fmla="*/ 652 w 1898"/>
                <a:gd name="T19" fmla="*/ 70 h 1230"/>
                <a:gd name="T20" fmla="*/ 445 w 1898"/>
                <a:gd name="T21" fmla="*/ 71 h 1230"/>
                <a:gd name="T22" fmla="*/ 446 w 1898"/>
                <a:gd name="T23" fmla="*/ 215 h 1230"/>
                <a:gd name="T24" fmla="*/ 454 w 1898"/>
                <a:gd name="T25" fmla="*/ 216 h 1230"/>
                <a:gd name="T26" fmla="*/ 458 w 1898"/>
                <a:gd name="T27" fmla="*/ 216 h 1230"/>
                <a:gd name="T28" fmla="*/ 603 w 1898"/>
                <a:gd name="T29" fmla="*/ 331 h 1230"/>
                <a:gd name="T30" fmla="*/ 386 w 1898"/>
                <a:gd name="T31" fmla="*/ 458 h 1230"/>
                <a:gd name="T32" fmla="*/ 386 w 1898"/>
                <a:gd name="T33" fmla="*/ 1230 h 1230"/>
                <a:gd name="T34" fmla="*/ 911 w 1898"/>
                <a:gd name="T35" fmla="*/ 885 h 1230"/>
                <a:gd name="T36" fmla="*/ 911 w 1898"/>
                <a:gd name="T37" fmla="*/ 885 h 1230"/>
                <a:gd name="T38" fmla="*/ 921 w 1898"/>
                <a:gd name="T39" fmla="*/ 883 h 1230"/>
                <a:gd name="T40" fmla="*/ 931 w 1898"/>
                <a:gd name="T41" fmla="*/ 880 h 1230"/>
                <a:gd name="T42" fmla="*/ 935 w 1898"/>
                <a:gd name="T43" fmla="*/ 877 h 1230"/>
                <a:gd name="T44" fmla="*/ 943 w 1898"/>
                <a:gd name="T45" fmla="*/ 870 h 1230"/>
                <a:gd name="T46" fmla="*/ 945 w 1898"/>
                <a:gd name="T47" fmla="*/ 869 h 1230"/>
                <a:gd name="T48" fmla="*/ 1341 w 1898"/>
                <a:gd name="T49" fmla="*/ 411 h 1230"/>
                <a:gd name="T50" fmla="*/ 1358 w 1898"/>
                <a:gd name="T51" fmla="*/ 486 h 1230"/>
                <a:gd name="T52" fmla="*/ 1126 w 1898"/>
                <a:gd name="T53" fmla="*/ 844 h 1230"/>
                <a:gd name="T54" fmla="*/ 1898 w 1898"/>
                <a:gd name="T55" fmla="*/ 844 h 1230"/>
                <a:gd name="T56" fmla="*/ 652 w 1898"/>
                <a:gd name="T57" fmla="*/ 428 h 1230"/>
                <a:gd name="T58" fmla="*/ 769 w 1898"/>
                <a:gd name="T59" fmla="*/ 797 h 1230"/>
                <a:gd name="T60" fmla="*/ 652 w 1898"/>
                <a:gd name="T61" fmla="*/ 428 h 1230"/>
                <a:gd name="T62" fmla="*/ 459 w 1898"/>
                <a:gd name="T63" fmla="*/ 799 h 1230"/>
                <a:gd name="T64" fmla="*/ 679 w 1898"/>
                <a:gd name="T65" fmla="*/ 798 h 1230"/>
                <a:gd name="T66" fmla="*/ 88 w 1898"/>
                <a:gd name="T67" fmla="*/ 844 h 1230"/>
                <a:gd name="T68" fmla="*/ 483 w 1898"/>
                <a:gd name="T69" fmla="*/ 563 h 1230"/>
                <a:gd name="T70" fmla="*/ 348 w 1898"/>
                <a:gd name="T71" fmla="*/ 867 h 1230"/>
                <a:gd name="T72" fmla="*/ 386 w 1898"/>
                <a:gd name="T73" fmla="*/ 888 h 1230"/>
                <a:gd name="T74" fmla="*/ 386 w 1898"/>
                <a:gd name="T75" fmla="*/ 1142 h 1230"/>
                <a:gd name="T76" fmla="*/ 720 w 1898"/>
                <a:gd name="T77" fmla="*/ 366 h 1230"/>
                <a:gd name="T78" fmla="*/ 921 w 1898"/>
                <a:gd name="T79" fmla="*/ 762 h 1230"/>
                <a:gd name="T80" fmla="*/ 1214 w 1898"/>
                <a:gd name="T81" fmla="*/ 844 h 1230"/>
                <a:gd name="T82" fmla="*/ 1470 w 1898"/>
                <a:gd name="T83" fmla="*/ 857 h 1230"/>
                <a:gd name="T84" fmla="*/ 1525 w 1898"/>
                <a:gd name="T85" fmla="*/ 886 h 1230"/>
                <a:gd name="T86" fmla="*/ 1554 w 1898"/>
                <a:gd name="T87" fmla="*/ 831 h 1230"/>
                <a:gd name="T88" fmla="*/ 1512 w 1898"/>
                <a:gd name="T89" fmla="*/ 546 h 1230"/>
                <a:gd name="T90" fmla="*/ 1512 w 1898"/>
                <a:gd name="T91" fmla="*/ 1142 h 1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98" h="1230">
                  <a:moveTo>
                    <a:pt x="1512" y="458"/>
                  </a:moveTo>
                  <a:cubicBezTo>
                    <a:pt x="1489" y="458"/>
                    <a:pt x="1466" y="460"/>
                    <a:pt x="1443" y="464"/>
                  </a:cubicBezTo>
                  <a:cubicBezTo>
                    <a:pt x="1443" y="462"/>
                    <a:pt x="1443" y="462"/>
                    <a:pt x="1443" y="462"/>
                  </a:cubicBezTo>
                  <a:cubicBezTo>
                    <a:pt x="1359" y="81"/>
                    <a:pt x="1359" y="81"/>
                    <a:pt x="1359" y="81"/>
                  </a:cubicBezTo>
                  <a:cubicBezTo>
                    <a:pt x="1354" y="61"/>
                    <a:pt x="1336" y="47"/>
                    <a:pt x="1315" y="47"/>
                  </a:cubicBezTo>
                  <a:cubicBezTo>
                    <a:pt x="1177" y="47"/>
                    <a:pt x="1177" y="47"/>
                    <a:pt x="1177" y="47"/>
                  </a:cubicBezTo>
                  <a:cubicBezTo>
                    <a:pt x="1171" y="46"/>
                    <a:pt x="1147" y="41"/>
                    <a:pt x="1124" y="17"/>
                  </a:cubicBezTo>
                  <a:cubicBezTo>
                    <a:pt x="1107" y="0"/>
                    <a:pt x="1079" y="0"/>
                    <a:pt x="1062" y="17"/>
                  </a:cubicBezTo>
                  <a:cubicBezTo>
                    <a:pt x="1045" y="35"/>
                    <a:pt x="1045" y="63"/>
                    <a:pt x="1062" y="80"/>
                  </a:cubicBezTo>
                  <a:cubicBezTo>
                    <a:pt x="1112" y="130"/>
                    <a:pt x="1165" y="134"/>
                    <a:pt x="1171" y="135"/>
                  </a:cubicBezTo>
                  <a:cubicBezTo>
                    <a:pt x="1174" y="135"/>
                    <a:pt x="1174" y="135"/>
                    <a:pt x="1174" y="135"/>
                  </a:cubicBezTo>
                  <a:cubicBezTo>
                    <a:pt x="1280" y="135"/>
                    <a:pt x="1280" y="135"/>
                    <a:pt x="1280" y="135"/>
                  </a:cubicBezTo>
                  <a:cubicBezTo>
                    <a:pt x="1312" y="278"/>
                    <a:pt x="1312" y="278"/>
                    <a:pt x="1312" y="278"/>
                  </a:cubicBezTo>
                  <a:cubicBezTo>
                    <a:pt x="675" y="278"/>
                    <a:pt x="675" y="278"/>
                    <a:pt x="675" y="278"/>
                  </a:cubicBezTo>
                  <a:cubicBezTo>
                    <a:pt x="636" y="202"/>
                    <a:pt x="636" y="202"/>
                    <a:pt x="636" y="202"/>
                  </a:cubicBezTo>
                  <a:cubicBezTo>
                    <a:pt x="655" y="200"/>
                    <a:pt x="655" y="200"/>
                    <a:pt x="655" y="200"/>
                  </a:cubicBezTo>
                  <a:cubicBezTo>
                    <a:pt x="656" y="200"/>
                    <a:pt x="657" y="200"/>
                    <a:pt x="658" y="199"/>
                  </a:cubicBezTo>
                  <a:cubicBezTo>
                    <a:pt x="691" y="196"/>
                    <a:pt x="717" y="169"/>
                    <a:pt x="717" y="135"/>
                  </a:cubicBezTo>
                  <a:cubicBezTo>
                    <a:pt x="717" y="102"/>
                    <a:pt x="692" y="75"/>
                    <a:pt x="660" y="71"/>
                  </a:cubicBezTo>
                  <a:cubicBezTo>
                    <a:pt x="658" y="70"/>
                    <a:pt x="655" y="70"/>
                    <a:pt x="652" y="70"/>
                  </a:cubicBezTo>
                  <a:cubicBezTo>
                    <a:pt x="454" y="70"/>
                    <a:pt x="454" y="70"/>
                    <a:pt x="454" y="70"/>
                  </a:cubicBezTo>
                  <a:cubicBezTo>
                    <a:pt x="451" y="70"/>
                    <a:pt x="448" y="70"/>
                    <a:pt x="445" y="71"/>
                  </a:cubicBezTo>
                  <a:cubicBezTo>
                    <a:pt x="409" y="75"/>
                    <a:pt x="381" y="106"/>
                    <a:pt x="381" y="143"/>
                  </a:cubicBezTo>
                  <a:cubicBezTo>
                    <a:pt x="381" y="181"/>
                    <a:pt x="409" y="211"/>
                    <a:pt x="446" y="215"/>
                  </a:cubicBezTo>
                  <a:cubicBezTo>
                    <a:pt x="448" y="216"/>
                    <a:pt x="451" y="216"/>
                    <a:pt x="453" y="216"/>
                  </a:cubicBezTo>
                  <a:cubicBezTo>
                    <a:pt x="454" y="216"/>
                    <a:pt x="454" y="216"/>
                    <a:pt x="454" y="216"/>
                  </a:cubicBezTo>
                  <a:cubicBezTo>
                    <a:pt x="454" y="216"/>
                    <a:pt x="454" y="216"/>
                    <a:pt x="454" y="216"/>
                  </a:cubicBezTo>
                  <a:cubicBezTo>
                    <a:pt x="455" y="216"/>
                    <a:pt x="457" y="216"/>
                    <a:pt x="458" y="216"/>
                  </a:cubicBezTo>
                  <a:cubicBezTo>
                    <a:pt x="541" y="209"/>
                    <a:pt x="541" y="209"/>
                    <a:pt x="541" y="209"/>
                  </a:cubicBezTo>
                  <a:cubicBezTo>
                    <a:pt x="603" y="331"/>
                    <a:pt x="603" y="331"/>
                    <a:pt x="603" y="331"/>
                  </a:cubicBezTo>
                  <a:cubicBezTo>
                    <a:pt x="524" y="484"/>
                    <a:pt x="524" y="484"/>
                    <a:pt x="524" y="484"/>
                  </a:cubicBezTo>
                  <a:cubicBezTo>
                    <a:pt x="481" y="467"/>
                    <a:pt x="434" y="458"/>
                    <a:pt x="386" y="458"/>
                  </a:cubicBezTo>
                  <a:cubicBezTo>
                    <a:pt x="173" y="458"/>
                    <a:pt x="0" y="631"/>
                    <a:pt x="0" y="844"/>
                  </a:cubicBezTo>
                  <a:cubicBezTo>
                    <a:pt x="0" y="1057"/>
                    <a:pt x="173" y="1230"/>
                    <a:pt x="386" y="1230"/>
                  </a:cubicBezTo>
                  <a:cubicBezTo>
                    <a:pt x="585" y="1230"/>
                    <a:pt x="749" y="1079"/>
                    <a:pt x="769" y="885"/>
                  </a:cubicBezTo>
                  <a:cubicBezTo>
                    <a:pt x="911" y="885"/>
                    <a:pt x="911" y="885"/>
                    <a:pt x="911" y="885"/>
                  </a:cubicBezTo>
                  <a:cubicBezTo>
                    <a:pt x="911" y="885"/>
                    <a:pt x="911" y="885"/>
                    <a:pt x="911" y="885"/>
                  </a:cubicBezTo>
                  <a:cubicBezTo>
                    <a:pt x="911" y="885"/>
                    <a:pt x="911" y="885"/>
                    <a:pt x="911" y="885"/>
                  </a:cubicBezTo>
                  <a:cubicBezTo>
                    <a:pt x="912" y="885"/>
                    <a:pt x="912" y="885"/>
                    <a:pt x="912" y="885"/>
                  </a:cubicBezTo>
                  <a:cubicBezTo>
                    <a:pt x="915" y="884"/>
                    <a:pt x="918" y="884"/>
                    <a:pt x="921" y="883"/>
                  </a:cubicBezTo>
                  <a:cubicBezTo>
                    <a:pt x="922" y="883"/>
                    <a:pt x="923" y="883"/>
                    <a:pt x="924" y="883"/>
                  </a:cubicBezTo>
                  <a:cubicBezTo>
                    <a:pt x="926" y="882"/>
                    <a:pt x="928" y="881"/>
                    <a:pt x="931" y="880"/>
                  </a:cubicBezTo>
                  <a:cubicBezTo>
                    <a:pt x="931" y="880"/>
                    <a:pt x="931" y="880"/>
                    <a:pt x="931" y="880"/>
                  </a:cubicBezTo>
                  <a:cubicBezTo>
                    <a:pt x="933" y="879"/>
                    <a:pt x="934" y="878"/>
                    <a:pt x="935" y="877"/>
                  </a:cubicBezTo>
                  <a:cubicBezTo>
                    <a:pt x="936" y="877"/>
                    <a:pt x="937" y="876"/>
                    <a:pt x="938" y="875"/>
                  </a:cubicBezTo>
                  <a:cubicBezTo>
                    <a:pt x="940" y="874"/>
                    <a:pt x="942" y="872"/>
                    <a:pt x="943" y="870"/>
                  </a:cubicBezTo>
                  <a:cubicBezTo>
                    <a:pt x="944" y="870"/>
                    <a:pt x="944" y="870"/>
                    <a:pt x="945" y="869"/>
                  </a:cubicBezTo>
                  <a:cubicBezTo>
                    <a:pt x="945" y="869"/>
                    <a:pt x="945" y="869"/>
                    <a:pt x="945" y="869"/>
                  </a:cubicBezTo>
                  <a:cubicBezTo>
                    <a:pt x="945" y="869"/>
                    <a:pt x="945" y="869"/>
                    <a:pt x="945" y="869"/>
                  </a:cubicBezTo>
                  <a:cubicBezTo>
                    <a:pt x="1341" y="411"/>
                    <a:pt x="1341" y="411"/>
                    <a:pt x="1341" y="411"/>
                  </a:cubicBezTo>
                  <a:cubicBezTo>
                    <a:pt x="1357" y="483"/>
                    <a:pt x="1357" y="483"/>
                    <a:pt x="1357" y="483"/>
                  </a:cubicBezTo>
                  <a:cubicBezTo>
                    <a:pt x="1358" y="486"/>
                    <a:pt x="1358" y="486"/>
                    <a:pt x="1358" y="486"/>
                  </a:cubicBezTo>
                  <a:cubicBezTo>
                    <a:pt x="1359" y="490"/>
                    <a:pt x="1359" y="490"/>
                    <a:pt x="1359" y="490"/>
                  </a:cubicBezTo>
                  <a:cubicBezTo>
                    <a:pt x="1222" y="549"/>
                    <a:pt x="1126" y="685"/>
                    <a:pt x="1126" y="844"/>
                  </a:cubicBezTo>
                  <a:cubicBezTo>
                    <a:pt x="1126" y="1057"/>
                    <a:pt x="1299" y="1230"/>
                    <a:pt x="1512" y="1230"/>
                  </a:cubicBezTo>
                  <a:cubicBezTo>
                    <a:pt x="1725" y="1230"/>
                    <a:pt x="1898" y="1057"/>
                    <a:pt x="1898" y="844"/>
                  </a:cubicBezTo>
                  <a:cubicBezTo>
                    <a:pt x="1898" y="631"/>
                    <a:pt x="1725" y="458"/>
                    <a:pt x="1512" y="458"/>
                  </a:cubicBezTo>
                  <a:close/>
                  <a:moveTo>
                    <a:pt x="652" y="428"/>
                  </a:moveTo>
                  <a:cubicBezTo>
                    <a:pt x="840" y="797"/>
                    <a:pt x="840" y="797"/>
                    <a:pt x="840" y="797"/>
                  </a:cubicBezTo>
                  <a:cubicBezTo>
                    <a:pt x="769" y="797"/>
                    <a:pt x="769" y="797"/>
                    <a:pt x="769" y="797"/>
                  </a:cubicBezTo>
                  <a:cubicBezTo>
                    <a:pt x="755" y="684"/>
                    <a:pt x="692" y="586"/>
                    <a:pt x="602" y="525"/>
                  </a:cubicBezTo>
                  <a:lnTo>
                    <a:pt x="652" y="428"/>
                  </a:lnTo>
                  <a:close/>
                  <a:moveTo>
                    <a:pt x="679" y="798"/>
                  </a:moveTo>
                  <a:cubicBezTo>
                    <a:pt x="459" y="799"/>
                    <a:pt x="459" y="799"/>
                    <a:pt x="459" y="799"/>
                  </a:cubicBezTo>
                  <a:cubicBezTo>
                    <a:pt x="561" y="604"/>
                    <a:pt x="561" y="604"/>
                    <a:pt x="561" y="604"/>
                  </a:cubicBezTo>
                  <a:cubicBezTo>
                    <a:pt x="623" y="649"/>
                    <a:pt x="667" y="718"/>
                    <a:pt x="679" y="798"/>
                  </a:cubicBezTo>
                  <a:close/>
                  <a:moveTo>
                    <a:pt x="386" y="1142"/>
                  </a:moveTo>
                  <a:cubicBezTo>
                    <a:pt x="221" y="1141"/>
                    <a:pt x="88" y="1008"/>
                    <a:pt x="88" y="844"/>
                  </a:cubicBezTo>
                  <a:cubicBezTo>
                    <a:pt x="88" y="680"/>
                    <a:pt x="221" y="547"/>
                    <a:pt x="386" y="546"/>
                  </a:cubicBezTo>
                  <a:cubicBezTo>
                    <a:pt x="420" y="547"/>
                    <a:pt x="452" y="553"/>
                    <a:pt x="483" y="563"/>
                  </a:cubicBezTo>
                  <a:cubicBezTo>
                    <a:pt x="347" y="824"/>
                    <a:pt x="347" y="824"/>
                    <a:pt x="347" y="824"/>
                  </a:cubicBezTo>
                  <a:cubicBezTo>
                    <a:pt x="340" y="837"/>
                    <a:pt x="340" y="854"/>
                    <a:pt x="348" y="867"/>
                  </a:cubicBezTo>
                  <a:cubicBezTo>
                    <a:pt x="356" y="880"/>
                    <a:pt x="371" y="888"/>
                    <a:pt x="386" y="888"/>
                  </a:cubicBezTo>
                  <a:cubicBezTo>
                    <a:pt x="386" y="888"/>
                    <a:pt x="386" y="888"/>
                    <a:pt x="386" y="888"/>
                  </a:cubicBezTo>
                  <a:cubicBezTo>
                    <a:pt x="680" y="886"/>
                    <a:pt x="680" y="886"/>
                    <a:pt x="680" y="886"/>
                  </a:cubicBezTo>
                  <a:cubicBezTo>
                    <a:pt x="659" y="1030"/>
                    <a:pt x="536" y="1141"/>
                    <a:pt x="386" y="1142"/>
                  </a:cubicBezTo>
                  <a:close/>
                  <a:moveTo>
                    <a:pt x="921" y="762"/>
                  </a:moveTo>
                  <a:cubicBezTo>
                    <a:pt x="720" y="366"/>
                    <a:pt x="720" y="366"/>
                    <a:pt x="720" y="366"/>
                  </a:cubicBezTo>
                  <a:cubicBezTo>
                    <a:pt x="1263" y="366"/>
                    <a:pt x="1263" y="366"/>
                    <a:pt x="1263" y="366"/>
                  </a:cubicBezTo>
                  <a:lnTo>
                    <a:pt x="921" y="762"/>
                  </a:lnTo>
                  <a:close/>
                  <a:moveTo>
                    <a:pt x="1512" y="1142"/>
                  </a:moveTo>
                  <a:cubicBezTo>
                    <a:pt x="1348" y="1141"/>
                    <a:pt x="1215" y="1008"/>
                    <a:pt x="1214" y="844"/>
                  </a:cubicBezTo>
                  <a:cubicBezTo>
                    <a:pt x="1215" y="725"/>
                    <a:pt x="1284" y="623"/>
                    <a:pt x="1385" y="575"/>
                  </a:cubicBezTo>
                  <a:cubicBezTo>
                    <a:pt x="1470" y="857"/>
                    <a:pt x="1470" y="857"/>
                    <a:pt x="1470" y="857"/>
                  </a:cubicBezTo>
                  <a:cubicBezTo>
                    <a:pt x="1476" y="876"/>
                    <a:pt x="1493" y="888"/>
                    <a:pt x="1512" y="888"/>
                  </a:cubicBezTo>
                  <a:cubicBezTo>
                    <a:pt x="1516" y="888"/>
                    <a:pt x="1521" y="888"/>
                    <a:pt x="1525" y="886"/>
                  </a:cubicBezTo>
                  <a:cubicBezTo>
                    <a:pt x="1548" y="879"/>
                    <a:pt x="1561" y="855"/>
                    <a:pt x="1554" y="831"/>
                  </a:cubicBezTo>
                  <a:cubicBezTo>
                    <a:pt x="1554" y="831"/>
                    <a:pt x="1554" y="831"/>
                    <a:pt x="1554" y="831"/>
                  </a:cubicBezTo>
                  <a:cubicBezTo>
                    <a:pt x="1469" y="550"/>
                    <a:pt x="1469" y="550"/>
                    <a:pt x="1469" y="550"/>
                  </a:cubicBezTo>
                  <a:cubicBezTo>
                    <a:pt x="1483" y="548"/>
                    <a:pt x="1497" y="547"/>
                    <a:pt x="1512" y="546"/>
                  </a:cubicBezTo>
                  <a:cubicBezTo>
                    <a:pt x="1676" y="547"/>
                    <a:pt x="1809" y="680"/>
                    <a:pt x="1810" y="844"/>
                  </a:cubicBezTo>
                  <a:cubicBezTo>
                    <a:pt x="1809" y="1008"/>
                    <a:pt x="1676" y="1141"/>
                    <a:pt x="1512" y="1142"/>
                  </a:cubicBezTo>
                  <a:close/>
                </a:path>
              </a:pathLst>
            </a:custGeom>
            <a:solidFill>
              <a:srgbClr val="FF8C00"/>
            </a:solidFill>
            <a:ln>
              <a:noFill/>
            </a:ln>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09" name="Freeform 588">
              <a:extLst>
                <a:ext uri="{FF2B5EF4-FFF2-40B4-BE49-F238E27FC236}">
                  <a16:creationId xmlns:a16="http://schemas.microsoft.com/office/drawing/2014/main" id="{502D6BCC-5AFD-4CA8-8D8A-A8F60D6ABBAF}"/>
                </a:ext>
              </a:extLst>
            </p:cNvPr>
            <p:cNvSpPr>
              <a:spLocks noEditPoints="1"/>
            </p:cNvSpPr>
            <p:nvPr/>
          </p:nvSpPr>
          <p:spPr bwMode="auto">
            <a:xfrm flipH="1">
              <a:off x="5710014" y="6646633"/>
              <a:ext cx="461492" cy="299405"/>
            </a:xfrm>
            <a:custGeom>
              <a:avLst/>
              <a:gdLst>
                <a:gd name="T0" fmla="*/ 1443 w 1898"/>
                <a:gd name="T1" fmla="*/ 464 h 1230"/>
                <a:gd name="T2" fmla="*/ 1359 w 1898"/>
                <a:gd name="T3" fmla="*/ 81 h 1230"/>
                <a:gd name="T4" fmla="*/ 1177 w 1898"/>
                <a:gd name="T5" fmla="*/ 47 h 1230"/>
                <a:gd name="T6" fmla="*/ 1062 w 1898"/>
                <a:gd name="T7" fmla="*/ 17 h 1230"/>
                <a:gd name="T8" fmla="*/ 1171 w 1898"/>
                <a:gd name="T9" fmla="*/ 135 h 1230"/>
                <a:gd name="T10" fmla="*/ 1280 w 1898"/>
                <a:gd name="T11" fmla="*/ 135 h 1230"/>
                <a:gd name="T12" fmla="*/ 675 w 1898"/>
                <a:gd name="T13" fmla="*/ 278 h 1230"/>
                <a:gd name="T14" fmla="*/ 655 w 1898"/>
                <a:gd name="T15" fmla="*/ 200 h 1230"/>
                <a:gd name="T16" fmla="*/ 717 w 1898"/>
                <a:gd name="T17" fmla="*/ 135 h 1230"/>
                <a:gd name="T18" fmla="*/ 652 w 1898"/>
                <a:gd name="T19" fmla="*/ 70 h 1230"/>
                <a:gd name="T20" fmla="*/ 445 w 1898"/>
                <a:gd name="T21" fmla="*/ 71 h 1230"/>
                <a:gd name="T22" fmla="*/ 446 w 1898"/>
                <a:gd name="T23" fmla="*/ 215 h 1230"/>
                <a:gd name="T24" fmla="*/ 454 w 1898"/>
                <a:gd name="T25" fmla="*/ 216 h 1230"/>
                <a:gd name="T26" fmla="*/ 458 w 1898"/>
                <a:gd name="T27" fmla="*/ 216 h 1230"/>
                <a:gd name="T28" fmla="*/ 603 w 1898"/>
                <a:gd name="T29" fmla="*/ 331 h 1230"/>
                <a:gd name="T30" fmla="*/ 386 w 1898"/>
                <a:gd name="T31" fmla="*/ 458 h 1230"/>
                <a:gd name="T32" fmla="*/ 386 w 1898"/>
                <a:gd name="T33" fmla="*/ 1230 h 1230"/>
                <a:gd name="T34" fmla="*/ 911 w 1898"/>
                <a:gd name="T35" fmla="*/ 885 h 1230"/>
                <a:gd name="T36" fmla="*/ 911 w 1898"/>
                <a:gd name="T37" fmla="*/ 885 h 1230"/>
                <a:gd name="T38" fmla="*/ 921 w 1898"/>
                <a:gd name="T39" fmla="*/ 883 h 1230"/>
                <a:gd name="T40" fmla="*/ 931 w 1898"/>
                <a:gd name="T41" fmla="*/ 880 h 1230"/>
                <a:gd name="T42" fmla="*/ 935 w 1898"/>
                <a:gd name="T43" fmla="*/ 877 h 1230"/>
                <a:gd name="T44" fmla="*/ 943 w 1898"/>
                <a:gd name="T45" fmla="*/ 870 h 1230"/>
                <a:gd name="T46" fmla="*/ 945 w 1898"/>
                <a:gd name="T47" fmla="*/ 869 h 1230"/>
                <a:gd name="T48" fmla="*/ 1341 w 1898"/>
                <a:gd name="T49" fmla="*/ 411 h 1230"/>
                <a:gd name="T50" fmla="*/ 1358 w 1898"/>
                <a:gd name="T51" fmla="*/ 486 h 1230"/>
                <a:gd name="T52" fmla="*/ 1126 w 1898"/>
                <a:gd name="T53" fmla="*/ 844 h 1230"/>
                <a:gd name="T54" fmla="*/ 1898 w 1898"/>
                <a:gd name="T55" fmla="*/ 844 h 1230"/>
                <a:gd name="T56" fmla="*/ 652 w 1898"/>
                <a:gd name="T57" fmla="*/ 428 h 1230"/>
                <a:gd name="T58" fmla="*/ 769 w 1898"/>
                <a:gd name="T59" fmla="*/ 797 h 1230"/>
                <a:gd name="T60" fmla="*/ 652 w 1898"/>
                <a:gd name="T61" fmla="*/ 428 h 1230"/>
                <a:gd name="T62" fmla="*/ 459 w 1898"/>
                <a:gd name="T63" fmla="*/ 799 h 1230"/>
                <a:gd name="T64" fmla="*/ 679 w 1898"/>
                <a:gd name="T65" fmla="*/ 798 h 1230"/>
                <a:gd name="T66" fmla="*/ 88 w 1898"/>
                <a:gd name="T67" fmla="*/ 844 h 1230"/>
                <a:gd name="T68" fmla="*/ 483 w 1898"/>
                <a:gd name="T69" fmla="*/ 563 h 1230"/>
                <a:gd name="T70" fmla="*/ 348 w 1898"/>
                <a:gd name="T71" fmla="*/ 867 h 1230"/>
                <a:gd name="T72" fmla="*/ 386 w 1898"/>
                <a:gd name="T73" fmla="*/ 888 h 1230"/>
                <a:gd name="T74" fmla="*/ 386 w 1898"/>
                <a:gd name="T75" fmla="*/ 1142 h 1230"/>
                <a:gd name="T76" fmla="*/ 720 w 1898"/>
                <a:gd name="T77" fmla="*/ 366 h 1230"/>
                <a:gd name="T78" fmla="*/ 921 w 1898"/>
                <a:gd name="T79" fmla="*/ 762 h 1230"/>
                <a:gd name="T80" fmla="*/ 1214 w 1898"/>
                <a:gd name="T81" fmla="*/ 844 h 1230"/>
                <a:gd name="T82" fmla="*/ 1470 w 1898"/>
                <a:gd name="T83" fmla="*/ 857 h 1230"/>
                <a:gd name="T84" fmla="*/ 1525 w 1898"/>
                <a:gd name="T85" fmla="*/ 886 h 1230"/>
                <a:gd name="T86" fmla="*/ 1554 w 1898"/>
                <a:gd name="T87" fmla="*/ 831 h 1230"/>
                <a:gd name="T88" fmla="*/ 1512 w 1898"/>
                <a:gd name="T89" fmla="*/ 546 h 1230"/>
                <a:gd name="T90" fmla="*/ 1512 w 1898"/>
                <a:gd name="T91" fmla="*/ 1142 h 1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98" h="1230">
                  <a:moveTo>
                    <a:pt x="1512" y="458"/>
                  </a:moveTo>
                  <a:cubicBezTo>
                    <a:pt x="1489" y="458"/>
                    <a:pt x="1466" y="460"/>
                    <a:pt x="1443" y="464"/>
                  </a:cubicBezTo>
                  <a:cubicBezTo>
                    <a:pt x="1443" y="462"/>
                    <a:pt x="1443" y="462"/>
                    <a:pt x="1443" y="462"/>
                  </a:cubicBezTo>
                  <a:cubicBezTo>
                    <a:pt x="1359" y="81"/>
                    <a:pt x="1359" y="81"/>
                    <a:pt x="1359" y="81"/>
                  </a:cubicBezTo>
                  <a:cubicBezTo>
                    <a:pt x="1354" y="61"/>
                    <a:pt x="1336" y="47"/>
                    <a:pt x="1315" y="47"/>
                  </a:cubicBezTo>
                  <a:cubicBezTo>
                    <a:pt x="1177" y="47"/>
                    <a:pt x="1177" y="47"/>
                    <a:pt x="1177" y="47"/>
                  </a:cubicBezTo>
                  <a:cubicBezTo>
                    <a:pt x="1171" y="46"/>
                    <a:pt x="1147" y="41"/>
                    <a:pt x="1124" y="17"/>
                  </a:cubicBezTo>
                  <a:cubicBezTo>
                    <a:pt x="1107" y="0"/>
                    <a:pt x="1079" y="0"/>
                    <a:pt x="1062" y="17"/>
                  </a:cubicBezTo>
                  <a:cubicBezTo>
                    <a:pt x="1045" y="35"/>
                    <a:pt x="1045" y="63"/>
                    <a:pt x="1062" y="80"/>
                  </a:cubicBezTo>
                  <a:cubicBezTo>
                    <a:pt x="1112" y="130"/>
                    <a:pt x="1165" y="134"/>
                    <a:pt x="1171" y="135"/>
                  </a:cubicBezTo>
                  <a:cubicBezTo>
                    <a:pt x="1174" y="135"/>
                    <a:pt x="1174" y="135"/>
                    <a:pt x="1174" y="135"/>
                  </a:cubicBezTo>
                  <a:cubicBezTo>
                    <a:pt x="1280" y="135"/>
                    <a:pt x="1280" y="135"/>
                    <a:pt x="1280" y="135"/>
                  </a:cubicBezTo>
                  <a:cubicBezTo>
                    <a:pt x="1312" y="278"/>
                    <a:pt x="1312" y="278"/>
                    <a:pt x="1312" y="278"/>
                  </a:cubicBezTo>
                  <a:cubicBezTo>
                    <a:pt x="675" y="278"/>
                    <a:pt x="675" y="278"/>
                    <a:pt x="675" y="278"/>
                  </a:cubicBezTo>
                  <a:cubicBezTo>
                    <a:pt x="636" y="202"/>
                    <a:pt x="636" y="202"/>
                    <a:pt x="636" y="202"/>
                  </a:cubicBezTo>
                  <a:cubicBezTo>
                    <a:pt x="655" y="200"/>
                    <a:pt x="655" y="200"/>
                    <a:pt x="655" y="200"/>
                  </a:cubicBezTo>
                  <a:cubicBezTo>
                    <a:pt x="656" y="200"/>
                    <a:pt x="657" y="200"/>
                    <a:pt x="658" y="199"/>
                  </a:cubicBezTo>
                  <a:cubicBezTo>
                    <a:pt x="691" y="196"/>
                    <a:pt x="717" y="169"/>
                    <a:pt x="717" y="135"/>
                  </a:cubicBezTo>
                  <a:cubicBezTo>
                    <a:pt x="717" y="102"/>
                    <a:pt x="692" y="75"/>
                    <a:pt x="660" y="71"/>
                  </a:cubicBezTo>
                  <a:cubicBezTo>
                    <a:pt x="658" y="70"/>
                    <a:pt x="655" y="70"/>
                    <a:pt x="652" y="70"/>
                  </a:cubicBezTo>
                  <a:cubicBezTo>
                    <a:pt x="454" y="70"/>
                    <a:pt x="454" y="70"/>
                    <a:pt x="454" y="70"/>
                  </a:cubicBezTo>
                  <a:cubicBezTo>
                    <a:pt x="451" y="70"/>
                    <a:pt x="448" y="70"/>
                    <a:pt x="445" y="71"/>
                  </a:cubicBezTo>
                  <a:cubicBezTo>
                    <a:pt x="409" y="75"/>
                    <a:pt x="381" y="106"/>
                    <a:pt x="381" y="143"/>
                  </a:cubicBezTo>
                  <a:cubicBezTo>
                    <a:pt x="381" y="181"/>
                    <a:pt x="409" y="211"/>
                    <a:pt x="446" y="215"/>
                  </a:cubicBezTo>
                  <a:cubicBezTo>
                    <a:pt x="448" y="216"/>
                    <a:pt x="451" y="216"/>
                    <a:pt x="453" y="216"/>
                  </a:cubicBezTo>
                  <a:cubicBezTo>
                    <a:pt x="454" y="216"/>
                    <a:pt x="454" y="216"/>
                    <a:pt x="454" y="216"/>
                  </a:cubicBezTo>
                  <a:cubicBezTo>
                    <a:pt x="454" y="216"/>
                    <a:pt x="454" y="216"/>
                    <a:pt x="454" y="216"/>
                  </a:cubicBezTo>
                  <a:cubicBezTo>
                    <a:pt x="455" y="216"/>
                    <a:pt x="457" y="216"/>
                    <a:pt x="458" y="216"/>
                  </a:cubicBezTo>
                  <a:cubicBezTo>
                    <a:pt x="541" y="209"/>
                    <a:pt x="541" y="209"/>
                    <a:pt x="541" y="209"/>
                  </a:cubicBezTo>
                  <a:cubicBezTo>
                    <a:pt x="603" y="331"/>
                    <a:pt x="603" y="331"/>
                    <a:pt x="603" y="331"/>
                  </a:cubicBezTo>
                  <a:cubicBezTo>
                    <a:pt x="524" y="484"/>
                    <a:pt x="524" y="484"/>
                    <a:pt x="524" y="484"/>
                  </a:cubicBezTo>
                  <a:cubicBezTo>
                    <a:pt x="481" y="467"/>
                    <a:pt x="434" y="458"/>
                    <a:pt x="386" y="458"/>
                  </a:cubicBezTo>
                  <a:cubicBezTo>
                    <a:pt x="173" y="458"/>
                    <a:pt x="0" y="631"/>
                    <a:pt x="0" y="844"/>
                  </a:cubicBezTo>
                  <a:cubicBezTo>
                    <a:pt x="0" y="1057"/>
                    <a:pt x="173" y="1230"/>
                    <a:pt x="386" y="1230"/>
                  </a:cubicBezTo>
                  <a:cubicBezTo>
                    <a:pt x="585" y="1230"/>
                    <a:pt x="749" y="1079"/>
                    <a:pt x="769" y="885"/>
                  </a:cubicBezTo>
                  <a:cubicBezTo>
                    <a:pt x="911" y="885"/>
                    <a:pt x="911" y="885"/>
                    <a:pt x="911" y="885"/>
                  </a:cubicBezTo>
                  <a:cubicBezTo>
                    <a:pt x="911" y="885"/>
                    <a:pt x="911" y="885"/>
                    <a:pt x="911" y="885"/>
                  </a:cubicBezTo>
                  <a:cubicBezTo>
                    <a:pt x="911" y="885"/>
                    <a:pt x="911" y="885"/>
                    <a:pt x="911" y="885"/>
                  </a:cubicBezTo>
                  <a:cubicBezTo>
                    <a:pt x="912" y="885"/>
                    <a:pt x="912" y="885"/>
                    <a:pt x="912" y="885"/>
                  </a:cubicBezTo>
                  <a:cubicBezTo>
                    <a:pt x="915" y="884"/>
                    <a:pt x="918" y="884"/>
                    <a:pt x="921" y="883"/>
                  </a:cubicBezTo>
                  <a:cubicBezTo>
                    <a:pt x="922" y="883"/>
                    <a:pt x="923" y="883"/>
                    <a:pt x="924" y="883"/>
                  </a:cubicBezTo>
                  <a:cubicBezTo>
                    <a:pt x="926" y="882"/>
                    <a:pt x="928" y="881"/>
                    <a:pt x="931" y="880"/>
                  </a:cubicBezTo>
                  <a:cubicBezTo>
                    <a:pt x="931" y="880"/>
                    <a:pt x="931" y="880"/>
                    <a:pt x="931" y="880"/>
                  </a:cubicBezTo>
                  <a:cubicBezTo>
                    <a:pt x="933" y="879"/>
                    <a:pt x="934" y="878"/>
                    <a:pt x="935" y="877"/>
                  </a:cubicBezTo>
                  <a:cubicBezTo>
                    <a:pt x="936" y="877"/>
                    <a:pt x="937" y="876"/>
                    <a:pt x="938" y="875"/>
                  </a:cubicBezTo>
                  <a:cubicBezTo>
                    <a:pt x="940" y="874"/>
                    <a:pt x="942" y="872"/>
                    <a:pt x="943" y="870"/>
                  </a:cubicBezTo>
                  <a:cubicBezTo>
                    <a:pt x="944" y="870"/>
                    <a:pt x="944" y="870"/>
                    <a:pt x="945" y="869"/>
                  </a:cubicBezTo>
                  <a:cubicBezTo>
                    <a:pt x="945" y="869"/>
                    <a:pt x="945" y="869"/>
                    <a:pt x="945" y="869"/>
                  </a:cubicBezTo>
                  <a:cubicBezTo>
                    <a:pt x="945" y="869"/>
                    <a:pt x="945" y="869"/>
                    <a:pt x="945" y="869"/>
                  </a:cubicBezTo>
                  <a:cubicBezTo>
                    <a:pt x="1341" y="411"/>
                    <a:pt x="1341" y="411"/>
                    <a:pt x="1341" y="411"/>
                  </a:cubicBezTo>
                  <a:cubicBezTo>
                    <a:pt x="1357" y="483"/>
                    <a:pt x="1357" y="483"/>
                    <a:pt x="1357" y="483"/>
                  </a:cubicBezTo>
                  <a:cubicBezTo>
                    <a:pt x="1358" y="486"/>
                    <a:pt x="1358" y="486"/>
                    <a:pt x="1358" y="486"/>
                  </a:cubicBezTo>
                  <a:cubicBezTo>
                    <a:pt x="1359" y="490"/>
                    <a:pt x="1359" y="490"/>
                    <a:pt x="1359" y="490"/>
                  </a:cubicBezTo>
                  <a:cubicBezTo>
                    <a:pt x="1222" y="549"/>
                    <a:pt x="1126" y="685"/>
                    <a:pt x="1126" y="844"/>
                  </a:cubicBezTo>
                  <a:cubicBezTo>
                    <a:pt x="1126" y="1057"/>
                    <a:pt x="1299" y="1230"/>
                    <a:pt x="1512" y="1230"/>
                  </a:cubicBezTo>
                  <a:cubicBezTo>
                    <a:pt x="1725" y="1230"/>
                    <a:pt x="1898" y="1057"/>
                    <a:pt x="1898" y="844"/>
                  </a:cubicBezTo>
                  <a:cubicBezTo>
                    <a:pt x="1898" y="631"/>
                    <a:pt x="1725" y="458"/>
                    <a:pt x="1512" y="458"/>
                  </a:cubicBezTo>
                  <a:close/>
                  <a:moveTo>
                    <a:pt x="652" y="428"/>
                  </a:moveTo>
                  <a:cubicBezTo>
                    <a:pt x="840" y="797"/>
                    <a:pt x="840" y="797"/>
                    <a:pt x="840" y="797"/>
                  </a:cubicBezTo>
                  <a:cubicBezTo>
                    <a:pt x="769" y="797"/>
                    <a:pt x="769" y="797"/>
                    <a:pt x="769" y="797"/>
                  </a:cubicBezTo>
                  <a:cubicBezTo>
                    <a:pt x="755" y="684"/>
                    <a:pt x="692" y="586"/>
                    <a:pt x="602" y="525"/>
                  </a:cubicBezTo>
                  <a:lnTo>
                    <a:pt x="652" y="428"/>
                  </a:lnTo>
                  <a:close/>
                  <a:moveTo>
                    <a:pt x="679" y="798"/>
                  </a:moveTo>
                  <a:cubicBezTo>
                    <a:pt x="459" y="799"/>
                    <a:pt x="459" y="799"/>
                    <a:pt x="459" y="799"/>
                  </a:cubicBezTo>
                  <a:cubicBezTo>
                    <a:pt x="561" y="604"/>
                    <a:pt x="561" y="604"/>
                    <a:pt x="561" y="604"/>
                  </a:cubicBezTo>
                  <a:cubicBezTo>
                    <a:pt x="623" y="649"/>
                    <a:pt x="667" y="718"/>
                    <a:pt x="679" y="798"/>
                  </a:cubicBezTo>
                  <a:close/>
                  <a:moveTo>
                    <a:pt x="386" y="1142"/>
                  </a:moveTo>
                  <a:cubicBezTo>
                    <a:pt x="221" y="1141"/>
                    <a:pt x="88" y="1008"/>
                    <a:pt x="88" y="844"/>
                  </a:cubicBezTo>
                  <a:cubicBezTo>
                    <a:pt x="88" y="680"/>
                    <a:pt x="221" y="547"/>
                    <a:pt x="386" y="546"/>
                  </a:cubicBezTo>
                  <a:cubicBezTo>
                    <a:pt x="420" y="547"/>
                    <a:pt x="452" y="553"/>
                    <a:pt x="483" y="563"/>
                  </a:cubicBezTo>
                  <a:cubicBezTo>
                    <a:pt x="347" y="824"/>
                    <a:pt x="347" y="824"/>
                    <a:pt x="347" y="824"/>
                  </a:cubicBezTo>
                  <a:cubicBezTo>
                    <a:pt x="340" y="837"/>
                    <a:pt x="340" y="854"/>
                    <a:pt x="348" y="867"/>
                  </a:cubicBezTo>
                  <a:cubicBezTo>
                    <a:pt x="356" y="880"/>
                    <a:pt x="371" y="888"/>
                    <a:pt x="386" y="888"/>
                  </a:cubicBezTo>
                  <a:cubicBezTo>
                    <a:pt x="386" y="888"/>
                    <a:pt x="386" y="888"/>
                    <a:pt x="386" y="888"/>
                  </a:cubicBezTo>
                  <a:cubicBezTo>
                    <a:pt x="680" y="886"/>
                    <a:pt x="680" y="886"/>
                    <a:pt x="680" y="886"/>
                  </a:cubicBezTo>
                  <a:cubicBezTo>
                    <a:pt x="659" y="1030"/>
                    <a:pt x="536" y="1141"/>
                    <a:pt x="386" y="1142"/>
                  </a:cubicBezTo>
                  <a:close/>
                  <a:moveTo>
                    <a:pt x="921" y="762"/>
                  </a:moveTo>
                  <a:cubicBezTo>
                    <a:pt x="720" y="366"/>
                    <a:pt x="720" y="366"/>
                    <a:pt x="720" y="366"/>
                  </a:cubicBezTo>
                  <a:cubicBezTo>
                    <a:pt x="1263" y="366"/>
                    <a:pt x="1263" y="366"/>
                    <a:pt x="1263" y="366"/>
                  </a:cubicBezTo>
                  <a:lnTo>
                    <a:pt x="921" y="762"/>
                  </a:lnTo>
                  <a:close/>
                  <a:moveTo>
                    <a:pt x="1512" y="1142"/>
                  </a:moveTo>
                  <a:cubicBezTo>
                    <a:pt x="1348" y="1141"/>
                    <a:pt x="1215" y="1008"/>
                    <a:pt x="1214" y="844"/>
                  </a:cubicBezTo>
                  <a:cubicBezTo>
                    <a:pt x="1215" y="725"/>
                    <a:pt x="1284" y="623"/>
                    <a:pt x="1385" y="575"/>
                  </a:cubicBezTo>
                  <a:cubicBezTo>
                    <a:pt x="1470" y="857"/>
                    <a:pt x="1470" y="857"/>
                    <a:pt x="1470" y="857"/>
                  </a:cubicBezTo>
                  <a:cubicBezTo>
                    <a:pt x="1476" y="876"/>
                    <a:pt x="1493" y="888"/>
                    <a:pt x="1512" y="888"/>
                  </a:cubicBezTo>
                  <a:cubicBezTo>
                    <a:pt x="1516" y="888"/>
                    <a:pt x="1521" y="888"/>
                    <a:pt x="1525" y="886"/>
                  </a:cubicBezTo>
                  <a:cubicBezTo>
                    <a:pt x="1548" y="879"/>
                    <a:pt x="1561" y="855"/>
                    <a:pt x="1554" y="831"/>
                  </a:cubicBezTo>
                  <a:cubicBezTo>
                    <a:pt x="1554" y="831"/>
                    <a:pt x="1554" y="831"/>
                    <a:pt x="1554" y="831"/>
                  </a:cubicBezTo>
                  <a:cubicBezTo>
                    <a:pt x="1469" y="550"/>
                    <a:pt x="1469" y="550"/>
                    <a:pt x="1469" y="550"/>
                  </a:cubicBezTo>
                  <a:cubicBezTo>
                    <a:pt x="1483" y="548"/>
                    <a:pt x="1497" y="547"/>
                    <a:pt x="1512" y="546"/>
                  </a:cubicBezTo>
                  <a:cubicBezTo>
                    <a:pt x="1676" y="547"/>
                    <a:pt x="1809" y="680"/>
                    <a:pt x="1810" y="844"/>
                  </a:cubicBezTo>
                  <a:cubicBezTo>
                    <a:pt x="1809" y="1008"/>
                    <a:pt x="1676" y="1141"/>
                    <a:pt x="1512" y="1142"/>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10" name="Freeform 589">
              <a:extLst>
                <a:ext uri="{FF2B5EF4-FFF2-40B4-BE49-F238E27FC236}">
                  <a16:creationId xmlns:a16="http://schemas.microsoft.com/office/drawing/2014/main" id="{2BA5B055-6B1E-4079-B4B2-A008859BB521}"/>
                </a:ext>
              </a:extLst>
            </p:cNvPr>
            <p:cNvSpPr>
              <a:spLocks noEditPoints="1"/>
            </p:cNvSpPr>
            <p:nvPr/>
          </p:nvSpPr>
          <p:spPr bwMode="auto">
            <a:xfrm flipH="1">
              <a:off x="6826516" y="6646631"/>
              <a:ext cx="461492" cy="299403"/>
            </a:xfrm>
            <a:custGeom>
              <a:avLst/>
              <a:gdLst>
                <a:gd name="T0" fmla="*/ 1443 w 1898"/>
                <a:gd name="T1" fmla="*/ 464 h 1230"/>
                <a:gd name="T2" fmla="*/ 1359 w 1898"/>
                <a:gd name="T3" fmla="*/ 81 h 1230"/>
                <a:gd name="T4" fmla="*/ 1177 w 1898"/>
                <a:gd name="T5" fmla="*/ 47 h 1230"/>
                <a:gd name="T6" fmla="*/ 1062 w 1898"/>
                <a:gd name="T7" fmla="*/ 17 h 1230"/>
                <a:gd name="T8" fmla="*/ 1171 w 1898"/>
                <a:gd name="T9" fmla="*/ 135 h 1230"/>
                <a:gd name="T10" fmla="*/ 1280 w 1898"/>
                <a:gd name="T11" fmla="*/ 135 h 1230"/>
                <a:gd name="T12" fmla="*/ 675 w 1898"/>
                <a:gd name="T13" fmla="*/ 278 h 1230"/>
                <a:gd name="T14" fmla="*/ 655 w 1898"/>
                <a:gd name="T15" fmla="*/ 200 h 1230"/>
                <a:gd name="T16" fmla="*/ 717 w 1898"/>
                <a:gd name="T17" fmla="*/ 135 h 1230"/>
                <a:gd name="T18" fmla="*/ 652 w 1898"/>
                <a:gd name="T19" fmla="*/ 70 h 1230"/>
                <a:gd name="T20" fmla="*/ 445 w 1898"/>
                <a:gd name="T21" fmla="*/ 71 h 1230"/>
                <a:gd name="T22" fmla="*/ 446 w 1898"/>
                <a:gd name="T23" fmla="*/ 215 h 1230"/>
                <a:gd name="T24" fmla="*/ 454 w 1898"/>
                <a:gd name="T25" fmla="*/ 216 h 1230"/>
                <a:gd name="T26" fmla="*/ 458 w 1898"/>
                <a:gd name="T27" fmla="*/ 216 h 1230"/>
                <a:gd name="T28" fmla="*/ 603 w 1898"/>
                <a:gd name="T29" fmla="*/ 331 h 1230"/>
                <a:gd name="T30" fmla="*/ 386 w 1898"/>
                <a:gd name="T31" fmla="*/ 458 h 1230"/>
                <a:gd name="T32" fmla="*/ 386 w 1898"/>
                <a:gd name="T33" fmla="*/ 1230 h 1230"/>
                <a:gd name="T34" fmla="*/ 911 w 1898"/>
                <a:gd name="T35" fmla="*/ 885 h 1230"/>
                <a:gd name="T36" fmla="*/ 911 w 1898"/>
                <a:gd name="T37" fmla="*/ 885 h 1230"/>
                <a:gd name="T38" fmla="*/ 921 w 1898"/>
                <a:gd name="T39" fmla="*/ 883 h 1230"/>
                <a:gd name="T40" fmla="*/ 931 w 1898"/>
                <a:gd name="T41" fmla="*/ 880 h 1230"/>
                <a:gd name="T42" fmla="*/ 935 w 1898"/>
                <a:gd name="T43" fmla="*/ 877 h 1230"/>
                <a:gd name="T44" fmla="*/ 943 w 1898"/>
                <a:gd name="T45" fmla="*/ 870 h 1230"/>
                <a:gd name="T46" fmla="*/ 945 w 1898"/>
                <a:gd name="T47" fmla="*/ 869 h 1230"/>
                <a:gd name="T48" fmla="*/ 1341 w 1898"/>
                <a:gd name="T49" fmla="*/ 411 h 1230"/>
                <a:gd name="T50" fmla="*/ 1358 w 1898"/>
                <a:gd name="T51" fmla="*/ 486 h 1230"/>
                <a:gd name="T52" fmla="*/ 1126 w 1898"/>
                <a:gd name="T53" fmla="*/ 844 h 1230"/>
                <a:gd name="T54" fmla="*/ 1898 w 1898"/>
                <a:gd name="T55" fmla="*/ 844 h 1230"/>
                <a:gd name="T56" fmla="*/ 652 w 1898"/>
                <a:gd name="T57" fmla="*/ 428 h 1230"/>
                <a:gd name="T58" fmla="*/ 769 w 1898"/>
                <a:gd name="T59" fmla="*/ 797 h 1230"/>
                <a:gd name="T60" fmla="*/ 652 w 1898"/>
                <a:gd name="T61" fmla="*/ 428 h 1230"/>
                <a:gd name="T62" fmla="*/ 459 w 1898"/>
                <a:gd name="T63" fmla="*/ 799 h 1230"/>
                <a:gd name="T64" fmla="*/ 679 w 1898"/>
                <a:gd name="T65" fmla="*/ 798 h 1230"/>
                <a:gd name="T66" fmla="*/ 88 w 1898"/>
                <a:gd name="T67" fmla="*/ 844 h 1230"/>
                <a:gd name="T68" fmla="*/ 483 w 1898"/>
                <a:gd name="T69" fmla="*/ 563 h 1230"/>
                <a:gd name="T70" fmla="*/ 348 w 1898"/>
                <a:gd name="T71" fmla="*/ 867 h 1230"/>
                <a:gd name="T72" fmla="*/ 386 w 1898"/>
                <a:gd name="T73" fmla="*/ 888 h 1230"/>
                <a:gd name="T74" fmla="*/ 386 w 1898"/>
                <a:gd name="T75" fmla="*/ 1142 h 1230"/>
                <a:gd name="T76" fmla="*/ 720 w 1898"/>
                <a:gd name="T77" fmla="*/ 366 h 1230"/>
                <a:gd name="T78" fmla="*/ 921 w 1898"/>
                <a:gd name="T79" fmla="*/ 762 h 1230"/>
                <a:gd name="T80" fmla="*/ 1214 w 1898"/>
                <a:gd name="T81" fmla="*/ 844 h 1230"/>
                <a:gd name="T82" fmla="*/ 1470 w 1898"/>
                <a:gd name="T83" fmla="*/ 857 h 1230"/>
                <a:gd name="T84" fmla="*/ 1525 w 1898"/>
                <a:gd name="T85" fmla="*/ 886 h 1230"/>
                <a:gd name="T86" fmla="*/ 1554 w 1898"/>
                <a:gd name="T87" fmla="*/ 831 h 1230"/>
                <a:gd name="T88" fmla="*/ 1512 w 1898"/>
                <a:gd name="T89" fmla="*/ 546 h 1230"/>
                <a:gd name="T90" fmla="*/ 1512 w 1898"/>
                <a:gd name="T91" fmla="*/ 1142 h 1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98" h="1230">
                  <a:moveTo>
                    <a:pt x="1512" y="458"/>
                  </a:moveTo>
                  <a:cubicBezTo>
                    <a:pt x="1489" y="458"/>
                    <a:pt x="1466" y="460"/>
                    <a:pt x="1443" y="464"/>
                  </a:cubicBezTo>
                  <a:cubicBezTo>
                    <a:pt x="1443" y="462"/>
                    <a:pt x="1443" y="462"/>
                    <a:pt x="1443" y="462"/>
                  </a:cubicBezTo>
                  <a:cubicBezTo>
                    <a:pt x="1359" y="81"/>
                    <a:pt x="1359" y="81"/>
                    <a:pt x="1359" y="81"/>
                  </a:cubicBezTo>
                  <a:cubicBezTo>
                    <a:pt x="1354" y="61"/>
                    <a:pt x="1336" y="47"/>
                    <a:pt x="1315" y="47"/>
                  </a:cubicBezTo>
                  <a:cubicBezTo>
                    <a:pt x="1177" y="47"/>
                    <a:pt x="1177" y="47"/>
                    <a:pt x="1177" y="47"/>
                  </a:cubicBezTo>
                  <a:cubicBezTo>
                    <a:pt x="1171" y="46"/>
                    <a:pt x="1147" y="41"/>
                    <a:pt x="1124" y="17"/>
                  </a:cubicBezTo>
                  <a:cubicBezTo>
                    <a:pt x="1107" y="0"/>
                    <a:pt x="1079" y="0"/>
                    <a:pt x="1062" y="17"/>
                  </a:cubicBezTo>
                  <a:cubicBezTo>
                    <a:pt x="1045" y="35"/>
                    <a:pt x="1045" y="63"/>
                    <a:pt x="1062" y="80"/>
                  </a:cubicBezTo>
                  <a:cubicBezTo>
                    <a:pt x="1112" y="130"/>
                    <a:pt x="1165" y="134"/>
                    <a:pt x="1171" y="135"/>
                  </a:cubicBezTo>
                  <a:cubicBezTo>
                    <a:pt x="1174" y="135"/>
                    <a:pt x="1174" y="135"/>
                    <a:pt x="1174" y="135"/>
                  </a:cubicBezTo>
                  <a:cubicBezTo>
                    <a:pt x="1280" y="135"/>
                    <a:pt x="1280" y="135"/>
                    <a:pt x="1280" y="135"/>
                  </a:cubicBezTo>
                  <a:cubicBezTo>
                    <a:pt x="1312" y="278"/>
                    <a:pt x="1312" y="278"/>
                    <a:pt x="1312" y="278"/>
                  </a:cubicBezTo>
                  <a:cubicBezTo>
                    <a:pt x="675" y="278"/>
                    <a:pt x="675" y="278"/>
                    <a:pt x="675" y="278"/>
                  </a:cubicBezTo>
                  <a:cubicBezTo>
                    <a:pt x="636" y="202"/>
                    <a:pt x="636" y="202"/>
                    <a:pt x="636" y="202"/>
                  </a:cubicBezTo>
                  <a:cubicBezTo>
                    <a:pt x="655" y="200"/>
                    <a:pt x="655" y="200"/>
                    <a:pt x="655" y="200"/>
                  </a:cubicBezTo>
                  <a:cubicBezTo>
                    <a:pt x="656" y="200"/>
                    <a:pt x="657" y="200"/>
                    <a:pt x="658" y="199"/>
                  </a:cubicBezTo>
                  <a:cubicBezTo>
                    <a:pt x="691" y="196"/>
                    <a:pt x="717" y="169"/>
                    <a:pt x="717" y="135"/>
                  </a:cubicBezTo>
                  <a:cubicBezTo>
                    <a:pt x="717" y="102"/>
                    <a:pt x="692" y="75"/>
                    <a:pt x="660" y="71"/>
                  </a:cubicBezTo>
                  <a:cubicBezTo>
                    <a:pt x="658" y="70"/>
                    <a:pt x="655" y="70"/>
                    <a:pt x="652" y="70"/>
                  </a:cubicBezTo>
                  <a:cubicBezTo>
                    <a:pt x="454" y="70"/>
                    <a:pt x="454" y="70"/>
                    <a:pt x="454" y="70"/>
                  </a:cubicBezTo>
                  <a:cubicBezTo>
                    <a:pt x="451" y="70"/>
                    <a:pt x="448" y="70"/>
                    <a:pt x="445" y="71"/>
                  </a:cubicBezTo>
                  <a:cubicBezTo>
                    <a:pt x="409" y="75"/>
                    <a:pt x="381" y="106"/>
                    <a:pt x="381" y="143"/>
                  </a:cubicBezTo>
                  <a:cubicBezTo>
                    <a:pt x="381" y="181"/>
                    <a:pt x="409" y="211"/>
                    <a:pt x="446" y="215"/>
                  </a:cubicBezTo>
                  <a:cubicBezTo>
                    <a:pt x="448" y="216"/>
                    <a:pt x="451" y="216"/>
                    <a:pt x="453" y="216"/>
                  </a:cubicBezTo>
                  <a:cubicBezTo>
                    <a:pt x="454" y="216"/>
                    <a:pt x="454" y="216"/>
                    <a:pt x="454" y="216"/>
                  </a:cubicBezTo>
                  <a:cubicBezTo>
                    <a:pt x="454" y="216"/>
                    <a:pt x="454" y="216"/>
                    <a:pt x="454" y="216"/>
                  </a:cubicBezTo>
                  <a:cubicBezTo>
                    <a:pt x="455" y="216"/>
                    <a:pt x="457" y="216"/>
                    <a:pt x="458" y="216"/>
                  </a:cubicBezTo>
                  <a:cubicBezTo>
                    <a:pt x="541" y="209"/>
                    <a:pt x="541" y="209"/>
                    <a:pt x="541" y="209"/>
                  </a:cubicBezTo>
                  <a:cubicBezTo>
                    <a:pt x="603" y="331"/>
                    <a:pt x="603" y="331"/>
                    <a:pt x="603" y="331"/>
                  </a:cubicBezTo>
                  <a:cubicBezTo>
                    <a:pt x="524" y="484"/>
                    <a:pt x="524" y="484"/>
                    <a:pt x="524" y="484"/>
                  </a:cubicBezTo>
                  <a:cubicBezTo>
                    <a:pt x="481" y="467"/>
                    <a:pt x="434" y="458"/>
                    <a:pt x="386" y="458"/>
                  </a:cubicBezTo>
                  <a:cubicBezTo>
                    <a:pt x="173" y="458"/>
                    <a:pt x="0" y="631"/>
                    <a:pt x="0" y="844"/>
                  </a:cubicBezTo>
                  <a:cubicBezTo>
                    <a:pt x="0" y="1057"/>
                    <a:pt x="173" y="1230"/>
                    <a:pt x="386" y="1230"/>
                  </a:cubicBezTo>
                  <a:cubicBezTo>
                    <a:pt x="585" y="1230"/>
                    <a:pt x="749" y="1079"/>
                    <a:pt x="769" y="885"/>
                  </a:cubicBezTo>
                  <a:cubicBezTo>
                    <a:pt x="911" y="885"/>
                    <a:pt x="911" y="885"/>
                    <a:pt x="911" y="885"/>
                  </a:cubicBezTo>
                  <a:cubicBezTo>
                    <a:pt x="911" y="885"/>
                    <a:pt x="911" y="885"/>
                    <a:pt x="911" y="885"/>
                  </a:cubicBezTo>
                  <a:cubicBezTo>
                    <a:pt x="911" y="885"/>
                    <a:pt x="911" y="885"/>
                    <a:pt x="911" y="885"/>
                  </a:cubicBezTo>
                  <a:cubicBezTo>
                    <a:pt x="912" y="885"/>
                    <a:pt x="912" y="885"/>
                    <a:pt x="912" y="885"/>
                  </a:cubicBezTo>
                  <a:cubicBezTo>
                    <a:pt x="915" y="884"/>
                    <a:pt x="918" y="884"/>
                    <a:pt x="921" y="883"/>
                  </a:cubicBezTo>
                  <a:cubicBezTo>
                    <a:pt x="922" y="883"/>
                    <a:pt x="923" y="883"/>
                    <a:pt x="924" y="883"/>
                  </a:cubicBezTo>
                  <a:cubicBezTo>
                    <a:pt x="926" y="882"/>
                    <a:pt x="928" y="881"/>
                    <a:pt x="931" y="880"/>
                  </a:cubicBezTo>
                  <a:cubicBezTo>
                    <a:pt x="931" y="880"/>
                    <a:pt x="931" y="880"/>
                    <a:pt x="931" y="880"/>
                  </a:cubicBezTo>
                  <a:cubicBezTo>
                    <a:pt x="933" y="879"/>
                    <a:pt x="934" y="878"/>
                    <a:pt x="935" y="877"/>
                  </a:cubicBezTo>
                  <a:cubicBezTo>
                    <a:pt x="936" y="877"/>
                    <a:pt x="937" y="876"/>
                    <a:pt x="938" y="875"/>
                  </a:cubicBezTo>
                  <a:cubicBezTo>
                    <a:pt x="940" y="874"/>
                    <a:pt x="942" y="872"/>
                    <a:pt x="943" y="870"/>
                  </a:cubicBezTo>
                  <a:cubicBezTo>
                    <a:pt x="944" y="870"/>
                    <a:pt x="944" y="870"/>
                    <a:pt x="945" y="869"/>
                  </a:cubicBezTo>
                  <a:cubicBezTo>
                    <a:pt x="945" y="869"/>
                    <a:pt x="945" y="869"/>
                    <a:pt x="945" y="869"/>
                  </a:cubicBezTo>
                  <a:cubicBezTo>
                    <a:pt x="945" y="869"/>
                    <a:pt x="945" y="869"/>
                    <a:pt x="945" y="869"/>
                  </a:cubicBezTo>
                  <a:cubicBezTo>
                    <a:pt x="1341" y="411"/>
                    <a:pt x="1341" y="411"/>
                    <a:pt x="1341" y="411"/>
                  </a:cubicBezTo>
                  <a:cubicBezTo>
                    <a:pt x="1357" y="483"/>
                    <a:pt x="1357" y="483"/>
                    <a:pt x="1357" y="483"/>
                  </a:cubicBezTo>
                  <a:cubicBezTo>
                    <a:pt x="1358" y="486"/>
                    <a:pt x="1358" y="486"/>
                    <a:pt x="1358" y="486"/>
                  </a:cubicBezTo>
                  <a:cubicBezTo>
                    <a:pt x="1359" y="490"/>
                    <a:pt x="1359" y="490"/>
                    <a:pt x="1359" y="490"/>
                  </a:cubicBezTo>
                  <a:cubicBezTo>
                    <a:pt x="1222" y="549"/>
                    <a:pt x="1126" y="685"/>
                    <a:pt x="1126" y="844"/>
                  </a:cubicBezTo>
                  <a:cubicBezTo>
                    <a:pt x="1126" y="1057"/>
                    <a:pt x="1299" y="1230"/>
                    <a:pt x="1512" y="1230"/>
                  </a:cubicBezTo>
                  <a:cubicBezTo>
                    <a:pt x="1725" y="1230"/>
                    <a:pt x="1898" y="1057"/>
                    <a:pt x="1898" y="844"/>
                  </a:cubicBezTo>
                  <a:cubicBezTo>
                    <a:pt x="1898" y="631"/>
                    <a:pt x="1725" y="458"/>
                    <a:pt x="1512" y="458"/>
                  </a:cubicBezTo>
                  <a:close/>
                  <a:moveTo>
                    <a:pt x="652" y="428"/>
                  </a:moveTo>
                  <a:cubicBezTo>
                    <a:pt x="840" y="797"/>
                    <a:pt x="840" y="797"/>
                    <a:pt x="840" y="797"/>
                  </a:cubicBezTo>
                  <a:cubicBezTo>
                    <a:pt x="769" y="797"/>
                    <a:pt x="769" y="797"/>
                    <a:pt x="769" y="797"/>
                  </a:cubicBezTo>
                  <a:cubicBezTo>
                    <a:pt x="755" y="684"/>
                    <a:pt x="692" y="586"/>
                    <a:pt x="602" y="525"/>
                  </a:cubicBezTo>
                  <a:lnTo>
                    <a:pt x="652" y="428"/>
                  </a:lnTo>
                  <a:close/>
                  <a:moveTo>
                    <a:pt x="679" y="798"/>
                  </a:moveTo>
                  <a:cubicBezTo>
                    <a:pt x="459" y="799"/>
                    <a:pt x="459" y="799"/>
                    <a:pt x="459" y="799"/>
                  </a:cubicBezTo>
                  <a:cubicBezTo>
                    <a:pt x="561" y="604"/>
                    <a:pt x="561" y="604"/>
                    <a:pt x="561" y="604"/>
                  </a:cubicBezTo>
                  <a:cubicBezTo>
                    <a:pt x="623" y="649"/>
                    <a:pt x="667" y="718"/>
                    <a:pt x="679" y="798"/>
                  </a:cubicBezTo>
                  <a:close/>
                  <a:moveTo>
                    <a:pt x="386" y="1142"/>
                  </a:moveTo>
                  <a:cubicBezTo>
                    <a:pt x="221" y="1141"/>
                    <a:pt x="88" y="1008"/>
                    <a:pt x="88" y="844"/>
                  </a:cubicBezTo>
                  <a:cubicBezTo>
                    <a:pt x="88" y="680"/>
                    <a:pt x="221" y="547"/>
                    <a:pt x="386" y="546"/>
                  </a:cubicBezTo>
                  <a:cubicBezTo>
                    <a:pt x="420" y="547"/>
                    <a:pt x="452" y="553"/>
                    <a:pt x="483" y="563"/>
                  </a:cubicBezTo>
                  <a:cubicBezTo>
                    <a:pt x="347" y="824"/>
                    <a:pt x="347" y="824"/>
                    <a:pt x="347" y="824"/>
                  </a:cubicBezTo>
                  <a:cubicBezTo>
                    <a:pt x="340" y="837"/>
                    <a:pt x="340" y="854"/>
                    <a:pt x="348" y="867"/>
                  </a:cubicBezTo>
                  <a:cubicBezTo>
                    <a:pt x="356" y="880"/>
                    <a:pt x="371" y="888"/>
                    <a:pt x="386" y="888"/>
                  </a:cubicBezTo>
                  <a:cubicBezTo>
                    <a:pt x="386" y="888"/>
                    <a:pt x="386" y="888"/>
                    <a:pt x="386" y="888"/>
                  </a:cubicBezTo>
                  <a:cubicBezTo>
                    <a:pt x="680" y="886"/>
                    <a:pt x="680" y="886"/>
                    <a:pt x="680" y="886"/>
                  </a:cubicBezTo>
                  <a:cubicBezTo>
                    <a:pt x="659" y="1030"/>
                    <a:pt x="536" y="1141"/>
                    <a:pt x="386" y="1142"/>
                  </a:cubicBezTo>
                  <a:close/>
                  <a:moveTo>
                    <a:pt x="921" y="762"/>
                  </a:moveTo>
                  <a:cubicBezTo>
                    <a:pt x="720" y="366"/>
                    <a:pt x="720" y="366"/>
                    <a:pt x="720" y="366"/>
                  </a:cubicBezTo>
                  <a:cubicBezTo>
                    <a:pt x="1263" y="366"/>
                    <a:pt x="1263" y="366"/>
                    <a:pt x="1263" y="366"/>
                  </a:cubicBezTo>
                  <a:lnTo>
                    <a:pt x="921" y="762"/>
                  </a:lnTo>
                  <a:close/>
                  <a:moveTo>
                    <a:pt x="1512" y="1142"/>
                  </a:moveTo>
                  <a:cubicBezTo>
                    <a:pt x="1348" y="1141"/>
                    <a:pt x="1215" y="1008"/>
                    <a:pt x="1214" y="844"/>
                  </a:cubicBezTo>
                  <a:cubicBezTo>
                    <a:pt x="1215" y="725"/>
                    <a:pt x="1284" y="623"/>
                    <a:pt x="1385" y="575"/>
                  </a:cubicBezTo>
                  <a:cubicBezTo>
                    <a:pt x="1470" y="857"/>
                    <a:pt x="1470" y="857"/>
                    <a:pt x="1470" y="857"/>
                  </a:cubicBezTo>
                  <a:cubicBezTo>
                    <a:pt x="1476" y="876"/>
                    <a:pt x="1493" y="888"/>
                    <a:pt x="1512" y="888"/>
                  </a:cubicBezTo>
                  <a:cubicBezTo>
                    <a:pt x="1516" y="888"/>
                    <a:pt x="1521" y="888"/>
                    <a:pt x="1525" y="886"/>
                  </a:cubicBezTo>
                  <a:cubicBezTo>
                    <a:pt x="1548" y="879"/>
                    <a:pt x="1561" y="855"/>
                    <a:pt x="1554" y="831"/>
                  </a:cubicBezTo>
                  <a:cubicBezTo>
                    <a:pt x="1554" y="831"/>
                    <a:pt x="1554" y="831"/>
                    <a:pt x="1554" y="831"/>
                  </a:cubicBezTo>
                  <a:cubicBezTo>
                    <a:pt x="1469" y="550"/>
                    <a:pt x="1469" y="550"/>
                    <a:pt x="1469" y="550"/>
                  </a:cubicBezTo>
                  <a:cubicBezTo>
                    <a:pt x="1483" y="548"/>
                    <a:pt x="1497" y="547"/>
                    <a:pt x="1512" y="546"/>
                  </a:cubicBezTo>
                  <a:cubicBezTo>
                    <a:pt x="1676" y="547"/>
                    <a:pt x="1809" y="680"/>
                    <a:pt x="1810" y="844"/>
                  </a:cubicBezTo>
                  <a:cubicBezTo>
                    <a:pt x="1809" y="1008"/>
                    <a:pt x="1676" y="1141"/>
                    <a:pt x="1512" y="1142"/>
                  </a:cubicBezTo>
                  <a:close/>
                </a:path>
              </a:pathLst>
            </a:custGeom>
            <a:solidFill>
              <a:srgbClr val="FF8C00"/>
            </a:solidFill>
            <a:ln>
              <a:noFill/>
            </a:ln>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11" name="Freeform 590">
              <a:extLst>
                <a:ext uri="{FF2B5EF4-FFF2-40B4-BE49-F238E27FC236}">
                  <a16:creationId xmlns:a16="http://schemas.microsoft.com/office/drawing/2014/main" id="{4308579A-5A72-444F-B689-828ABD9EA567}"/>
                </a:ext>
              </a:extLst>
            </p:cNvPr>
            <p:cNvSpPr>
              <a:spLocks noEditPoints="1"/>
            </p:cNvSpPr>
            <p:nvPr/>
          </p:nvSpPr>
          <p:spPr bwMode="auto">
            <a:xfrm>
              <a:off x="7346081" y="6646631"/>
              <a:ext cx="461492" cy="299403"/>
            </a:xfrm>
            <a:custGeom>
              <a:avLst/>
              <a:gdLst>
                <a:gd name="T0" fmla="*/ 1443 w 1898"/>
                <a:gd name="T1" fmla="*/ 464 h 1230"/>
                <a:gd name="T2" fmla="*/ 1359 w 1898"/>
                <a:gd name="T3" fmla="*/ 81 h 1230"/>
                <a:gd name="T4" fmla="*/ 1177 w 1898"/>
                <a:gd name="T5" fmla="*/ 47 h 1230"/>
                <a:gd name="T6" fmla="*/ 1062 w 1898"/>
                <a:gd name="T7" fmla="*/ 17 h 1230"/>
                <a:gd name="T8" fmla="*/ 1171 w 1898"/>
                <a:gd name="T9" fmla="*/ 135 h 1230"/>
                <a:gd name="T10" fmla="*/ 1280 w 1898"/>
                <a:gd name="T11" fmla="*/ 135 h 1230"/>
                <a:gd name="T12" fmla="*/ 675 w 1898"/>
                <a:gd name="T13" fmla="*/ 278 h 1230"/>
                <a:gd name="T14" fmla="*/ 655 w 1898"/>
                <a:gd name="T15" fmla="*/ 200 h 1230"/>
                <a:gd name="T16" fmla="*/ 717 w 1898"/>
                <a:gd name="T17" fmla="*/ 135 h 1230"/>
                <a:gd name="T18" fmla="*/ 652 w 1898"/>
                <a:gd name="T19" fmla="*/ 70 h 1230"/>
                <a:gd name="T20" fmla="*/ 445 w 1898"/>
                <a:gd name="T21" fmla="*/ 71 h 1230"/>
                <a:gd name="T22" fmla="*/ 446 w 1898"/>
                <a:gd name="T23" fmla="*/ 215 h 1230"/>
                <a:gd name="T24" fmla="*/ 454 w 1898"/>
                <a:gd name="T25" fmla="*/ 216 h 1230"/>
                <a:gd name="T26" fmla="*/ 458 w 1898"/>
                <a:gd name="T27" fmla="*/ 216 h 1230"/>
                <a:gd name="T28" fmla="*/ 603 w 1898"/>
                <a:gd name="T29" fmla="*/ 331 h 1230"/>
                <a:gd name="T30" fmla="*/ 386 w 1898"/>
                <a:gd name="T31" fmla="*/ 458 h 1230"/>
                <a:gd name="T32" fmla="*/ 386 w 1898"/>
                <a:gd name="T33" fmla="*/ 1230 h 1230"/>
                <a:gd name="T34" fmla="*/ 911 w 1898"/>
                <a:gd name="T35" fmla="*/ 885 h 1230"/>
                <a:gd name="T36" fmla="*/ 911 w 1898"/>
                <a:gd name="T37" fmla="*/ 885 h 1230"/>
                <a:gd name="T38" fmla="*/ 921 w 1898"/>
                <a:gd name="T39" fmla="*/ 883 h 1230"/>
                <a:gd name="T40" fmla="*/ 931 w 1898"/>
                <a:gd name="T41" fmla="*/ 880 h 1230"/>
                <a:gd name="T42" fmla="*/ 935 w 1898"/>
                <a:gd name="T43" fmla="*/ 877 h 1230"/>
                <a:gd name="T44" fmla="*/ 943 w 1898"/>
                <a:gd name="T45" fmla="*/ 870 h 1230"/>
                <a:gd name="T46" fmla="*/ 945 w 1898"/>
                <a:gd name="T47" fmla="*/ 869 h 1230"/>
                <a:gd name="T48" fmla="*/ 1341 w 1898"/>
                <a:gd name="T49" fmla="*/ 411 h 1230"/>
                <a:gd name="T50" fmla="*/ 1358 w 1898"/>
                <a:gd name="T51" fmla="*/ 486 h 1230"/>
                <a:gd name="T52" fmla="*/ 1126 w 1898"/>
                <a:gd name="T53" fmla="*/ 844 h 1230"/>
                <a:gd name="T54" fmla="*/ 1898 w 1898"/>
                <a:gd name="T55" fmla="*/ 844 h 1230"/>
                <a:gd name="T56" fmla="*/ 652 w 1898"/>
                <a:gd name="T57" fmla="*/ 428 h 1230"/>
                <a:gd name="T58" fmla="*/ 769 w 1898"/>
                <a:gd name="T59" fmla="*/ 797 h 1230"/>
                <a:gd name="T60" fmla="*/ 652 w 1898"/>
                <a:gd name="T61" fmla="*/ 428 h 1230"/>
                <a:gd name="T62" fmla="*/ 459 w 1898"/>
                <a:gd name="T63" fmla="*/ 799 h 1230"/>
                <a:gd name="T64" fmla="*/ 679 w 1898"/>
                <a:gd name="T65" fmla="*/ 798 h 1230"/>
                <a:gd name="T66" fmla="*/ 88 w 1898"/>
                <a:gd name="T67" fmla="*/ 844 h 1230"/>
                <a:gd name="T68" fmla="*/ 483 w 1898"/>
                <a:gd name="T69" fmla="*/ 563 h 1230"/>
                <a:gd name="T70" fmla="*/ 348 w 1898"/>
                <a:gd name="T71" fmla="*/ 867 h 1230"/>
                <a:gd name="T72" fmla="*/ 386 w 1898"/>
                <a:gd name="T73" fmla="*/ 888 h 1230"/>
                <a:gd name="T74" fmla="*/ 386 w 1898"/>
                <a:gd name="T75" fmla="*/ 1142 h 1230"/>
                <a:gd name="T76" fmla="*/ 720 w 1898"/>
                <a:gd name="T77" fmla="*/ 366 h 1230"/>
                <a:gd name="T78" fmla="*/ 921 w 1898"/>
                <a:gd name="T79" fmla="*/ 762 h 1230"/>
                <a:gd name="T80" fmla="*/ 1214 w 1898"/>
                <a:gd name="T81" fmla="*/ 844 h 1230"/>
                <a:gd name="T82" fmla="*/ 1470 w 1898"/>
                <a:gd name="T83" fmla="*/ 857 h 1230"/>
                <a:gd name="T84" fmla="*/ 1525 w 1898"/>
                <a:gd name="T85" fmla="*/ 886 h 1230"/>
                <a:gd name="T86" fmla="*/ 1554 w 1898"/>
                <a:gd name="T87" fmla="*/ 831 h 1230"/>
                <a:gd name="T88" fmla="*/ 1512 w 1898"/>
                <a:gd name="T89" fmla="*/ 546 h 1230"/>
                <a:gd name="T90" fmla="*/ 1512 w 1898"/>
                <a:gd name="T91" fmla="*/ 1142 h 1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98" h="1230">
                  <a:moveTo>
                    <a:pt x="1512" y="458"/>
                  </a:moveTo>
                  <a:cubicBezTo>
                    <a:pt x="1489" y="458"/>
                    <a:pt x="1466" y="460"/>
                    <a:pt x="1443" y="464"/>
                  </a:cubicBezTo>
                  <a:cubicBezTo>
                    <a:pt x="1443" y="462"/>
                    <a:pt x="1443" y="462"/>
                    <a:pt x="1443" y="462"/>
                  </a:cubicBezTo>
                  <a:cubicBezTo>
                    <a:pt x="1359" y="81"/>
                    <a:pt x="1359" y="81"/>
                    <a:pt x="1359" y="81"/>
                  </a:cubicBezTo>
                  <a:cubicBezTo>
                    <a:pt x="1354" y="61"/>
                    <a:pt x="1336" y="47"/>
                    <a:pt x="1315" y="47"/>
                  </a:cubicBezTo>
                  <a:cubicBezTo>
                    <a:pt x="1177" y="47"/>
                    <a:pt x="1177" y="47"/>
                    <a:pt x="1177" y="47"/>
                  </a:cubicBezTo>
                  <a:cubicBezTo>
                    <a:pt x="1171" y="46"/>
                    <a:pt x="1147" y="41"/>
                    <a:pt x="1124" y="17"/>
                  </a:cubicBezTo>
                  <a:cubicBezTo>
                    <a:pt x="1107" y="0"/>
                    <a:pt x="1079" y="0"/>
                    <a:pt x="1062" y="17"/>
                  </a:cubicBezTo>
                  <a:cubicBezTo>
                    <a:pt x="1045" y="35"/>
                    <a:pt x="1045" y="63"/>
                    <a:pt x="1062" y="80"/>
                  </a:cubicBezTo>
                  <a:cubicBezTo>
                    <a:pt x="1112" y="130"/>
                    <a:pt x="1165" y="134"/>
                    <a:pt x="1171" y="135"/>
                  </a:cubicBezTo>
                  <a:cubicBezTo>
                    <a:pt x="1174" y="135"/>
                    <a:pt x="1174" y="135"/>
                    <a:pt x="1174" y="135"/>
                  </a:cubicBezTo>
                  <a:cubicBezTo>
                    <a:pt x="1280" y="135"/>
                    <a:pt x="1280" y="135"/>
                    <a:pt x="1280" y="135"/>
                  </a:cubicBezTo>
                  <a:cubicBezTo>
                    <a:pt x="1312" y="278"/>
                    <a:pt x="1312" y="278"/>
                    <a:pt x="1312" y="278"/>
                  </a:cubicBezTo>
                  <a:cubicBezTo>
                    <a:pt x="675" y="278"/>
                    <a:pt x="675" y="278"/>
                    <a:pt x="675" y="278"/>
                  </a:cubicBezTo>
                  <a:cubicBezTo>
                    <a:pt x="636" y="202"/>
                    <a:pt x="636" y="202"/>
                    <a:pt x="636" y="202"/>
                  </a:cubicBezTo>
                  <a:cubicBezTo>
                    <a:pt x="655" y="200"/>
                    <a:pt x="655" y="200"/>
                    <a:pt x="655" y="200"/>
                  </a:cubicBezTo>
                  <a:cubicBezTo>
                    <a:pt x="656" y="200"/>
                    <a:pt x="657" y="200"/>
                    <a:pt x="658" y="199"/>
                  </a:cubicBezTo>
                  <a:cubicBezTo>
                    <a:pt x="691" y="196"/>
                    <a:pt x="717" y="169"/>
                    <a:pt x="717" y="135"/>
                  </a:cubicBezTo>
                  <a:cubicBezTo>
                    <a:pt x="717" y="102"/>
                    <a:pt x="692" y="75"/>
                    <a:pt x="660" y="71"/>
                  </a:cubicBezTo>
                  <a:cubicBezTo>
                    <a:pt x="658" y="70"/>
                    <a:pt x="655" y="70"/>
                    <a:pt x="652" y="70"/>
                  </a:cubicBezTo>
                  <a:cubicBezTo>
                    <a:pt x="454" y="70"/>
                    <a:pt x="454" y="70"/>
                    <a:pt x="454" y="70"/>
                  </a:cubicBezTo>
                  <a:cubicBezTo>
                    <a:pt x="451" y="70"/>
                    <a:pt x="448" y="70"/>
                    <a:pt x="445" y="71"/>
                  </a:cubicBezTo>
                  <a:cubicBezTo>
                    <a:pt x="409" y="75"/>
                    <a:pt x="381" y="106"/>
                    <a:pt x="381" y="143"/>
                  </a:cubicBezTo>
                  <a:cubicBezTo>
                    <a:pt x="381" y="181"/>
                    <a:pt x="409" y="211"/>
                    <a:pt x="446" y="215"/>
                  </a:cubicBezTo>
                  <a:cubicBezTo>
                    <a:pt x="448" y="216"/>
                    <a:pt x="451" y="216"/>
                    <a:pt x="453" y="216"/>
                  </a:cubicBezTo>
                  <a:cubicBezTo>
                    <a:pt x="454" y="216"/>
                    <a:pt x="454" y="216"/>
                    <a:pt x="454" y="216"/>
                  </a:cubicBezTo>
                  <a:cubicBezTo>
                    <a:pt x="454" y="216"/>
                    <a:pt x="454" y="216"/>
                    <a:pt x="454" y="216"/>
                  </a:cubicBezTo>
                  <a:cubicBezTo>
                    <a:pt x="455" y="216"/>
                    <a:pt x="457" y="216"/>
                    <a:pt x="458" y="216"/>
                  </a:cubicBezTo>
                  <a:cubicBezTo>
                    <a:pt x="541" y="209"/>
                    <a:pt x="541" y="209"/>
                    <a:pt x="541" y="209"/>
                  </a:cubicBezTo>
                  <a:cubicBezTo>
                    <a:pt x="603" y="331"/>
                    <a:pt x="603" y="331"/>
                    <a:pt x="603" y="331"/>
                  </a:cubicBezTo>
                  <a:cubicBezTo>
                    <a:pt x="524" y="484"/>
                    <a:pt x="524" y="484"/>
                    <a:pt x="524" y="484"/>
                  </a:cubicBezTo>
                  <a:cubicBezTo>
                    <a:pt x="481" y="467"/>
                    <a:pt x="434" y="458"/>
                    <a:pt x="386" y="458"/>
                  </a:cubicBezTo>
                  <a:cubicBezTo>
                    <a:pt x="173" y="458"/>
                    <a:pt x="0" y="631"/>
                    <a:pt x="0" y="844"/>
                  </a:cubicBezTo>
                  <a:cubicBezTo>
                    <a:pt x="0" y="1057"/>
                    <a:pt x="173" y="1230"/>
                    <a:pt x="386" y="1230"/>
                  </a:cubicBezTo>
                  <a:cubicBezTo>
                    <a:pt x="585" y="1230"/>
                    <a:pt x="749" y="1079"/>
                    <a:pt x="769" y="885"/>
                  </a:cubicBezTo>
                  <a:cubicBezTo>
                    <a:pt x="911" y="885"/>
                    <a:pt x="911" y="885"/>
                    <a:pt x="911" y="885"/>
                  </a:cubicBezTo>
                  <a:cubicBezTo>
                    <a:pt x="911" y="885"/>
                    <a:pt x="911" y="885"/>
                    <a:pt x="911" y="885"/>
                  </a:cubicBezTo>
                  <a:cubicBezTo>
                    <a:pt x="911" y="885"/>
                    <a:pt x="911" y="885"/>
                    <a:pt x="911" y="885"/>
                  </a:cubicBezTo>
                  <a:cubicBezTo>
                    <a:pt x="912" y="885"/>
                    <a:pt x="912" y="885"/>
                    <a:pt x="912" y="885"/>
                  </a:cubicBezTo>
                  <a:cubicBezTo>
                    <a:pt x="915" y="884"/>
                    <a:pt x="918" y="884"/>
                    <a:pt x="921" y="883"/>
                  </a:cubicBezTo>
                  <a:cubicBezTo>
                    <a:pt x="922" y="883"/>
                    <a:pt x="923" y="883"/>
                    <a:pt x="924" y="883"/>
                  </a:cubicBezTo>
                  <a:cubicBezTo>
                    <a:pt x="926" y="882"/>
                    <a:pt x="928" y="881"/>
                    <a:pt x="931" y="880"/>
                  </a:cubicBezTo>
                  <a:cubicBezTo>
                    <a:pt x="931" y="880"/>
                    <a:pt x="931" y="880"/>
                    <a:pt x="931" y="880"/>
                  </a:cubicBezTo>
                  <a:cubicBezTo>
                    <a:pt x="933" y="879"/>
                    <a:pt x="934" y="878"/>
                    <a:pt x="935" y="877"/>
                  </a:cubicBezTo>
                  <a:cubicBezTo>
                    <a:pt x="936" y="877"/>
                    <a:pt x="937" y="876"/>
                    <a:pt x="938" y="875"/>
                  </a:cubicBezTo>
                  <a:cubicBezTo>
                    <a:pt x="940" y="874"/>
                    <a:pt x="942" y="872"/>
                    <a:pt x="943" y="870"/>
                  </a:cubicBezTo>
                  <a:cubicBezTo>
                    <a:pt x="944" y="870"/>
                    <a:pt x="944" y="870"/>
                    <a:pt x="945" y="869"/>
                  </a:cubicBezTo>
                  <a:cubicBezTo>
                    <a:pt x="945" y="869"/>
                    <a:pt x="945" y="869"/>
                    <a:pt x="945" y="869"/>
                  </a:cubicBezTo>
                  <a:cubicBezTo>
                    <a:pt x="945" y="869"/>
                    <a:pt x="945" y="869"/>
                    <a:pt x="945" y="869"/>
                  </a:cubicBezTo>
                  <a:cubicBezTo>
                    <a:pt x="1341" y="411"/>
                    <a:pt x="1341" y="411"/>
                    <a:pt x="1341" y="411"/>
                  </a:cubicBezTo>
                  <a:cubicBezTo>
                    <a:pt x="1357" y="483"/>
                    <a:pt x="1357" y="483"/>
                    <a:pt x="1357" y="483"/>
                  </a:cubicBezTo>
                  <a:cubicBezTo>
                    <a:pt x="1358" y="486"/>
                    <a:pt x="1358" y="486"/>
                    <a:pt x="1358" y="486"/>
                  </a:cubicBezTo>
                  <a:cubicBezTo>
                    <a:pt x="1359" y="490"/>
                    <a:pt x="1359" y="490"/>
                    <a:pt x="1359" y="490"/>
                  </a:cubicBezTo>
                  <a:cubicBezTo>
                    <a:pt x="1222" y="549"/>
                    <a:pt x="1126" y="685"/>
                    <a:pt x="1126" y="844"/>
                  </a:cubicBezTo>
                  <a:cubicBezTo>
                    <a:pt x="1126" y="1057"/>
                    <a:pt x="1299" y="1230"/>
                    <a:pt x="1512" y="1230"/>
                  </a:cubicBezTo>
                  <a:cubicBezTo>
                    <a:pt x="1725" y="1230"/>
                    <a:pt x="1898" y="1057"/>
                    <a:pt x="1898" y="844"/>
                  </a:cubicBezTo>
                  <a:cubicBezTo>
                    <a:pt x="1898" y="631"/>
                    <a:pt x="1725" y="458"/>
                    <a:pt x="1512" y="458"/>
                  </a:cubicBezTo>
                  <a:close/>
                  <a:moveTo>
                    <a:pt x="652" y="428"/>
                  </a:moveTo>
                  <a:cubicBezTo>
                    <a:pt x="840" y="797"/>
                    <a:pt x="840" y="797"/>
                    <a:pt x="840" y="797"/>
                  </a:cubicBezTo>
                  <a:cubicBezTo>
                    <a:pt x="769" y="797"/>
                    <a:pt x="769" y="797"/>
                    <a:pt x="769" y="797"/>
                  </a:cubicBezTo>
                  <a:cubicBezTo>
                    <a:pt x="755" y="684"/>
                    <a:pt x="692" y="586"/>
                    <a:pt x="602" y="525"/>
                  </a:cubicBezTo>
                  <a:lnTo>
                    <a:pt x="652" y="428"/>
                  </a:lnTo>
                  <a:close/>
                  <a:moveTo>
                    <a:pt x="679" y="798"/>
                  </a:moveTo>
                  <a:cubicBezTo>
                    <a:pt x="459" y="799"/>
                    <a:pt x="459" y="799"/>
                    <a:pt x="459" y="799"/>
                  </a:cubicBezTo>
                  <a:cubicBezTo>
                    <a:pt x="561" y="604"/>
                    <a:pt x="561" y="604"/>
                    <a:pt x="561" y="604"/>
                  </a:cubicBezTo>
                  <a:cubicBezTo>
                    <a:pt x="623" y="649"/>
                    <a:pt x="667" y="718"/>
                    <a:pt x="679" y="798"/>
                  </a:cubicBezTo>
                  <a:close/>
                  <a:moveTo>
                    <a:pt x="386" y="1142"/>
                  </a:moveTo>
                  <a:cubicBezTo>
                    <a:pt x="221" y="1141"/>
                    <a:pt x="88" y="1008"/>
                    <a:pt x="88" y="844"/>
                  </a:cubicBezTo>
                  <a:cubicBezTo>
                    <a:pt x="88" y="680"/>
                    <a:pt x="221" y="547"/>
                    <a:pt x="386" y="546"/>
                  </a:cubicBezTo>
                  <a:cubicBezTo>
                    <a:pt x="420" y="547"/>
                    <a:pt x="452" y="553"/>
                    <a:pt x="483" y="563"/>
                  </a:cubicBezTo>
                  <a:cubicBezTo>
                    <a:pt x="347" y="824"/>
                    <a:pt x="347" y="824"/>
                    <a:pt x="347" y="824"/>
                  </a:cubicBezTo>
                  <a:cubicBezTo>
                    <a:pt x="340" y="837"/>
                    <a:pt x="340" y="854"/>
                    <a:pt x="348" y="867"/>
                  </a:cubicBezTo>
                  <a:cubicBezTo>
                    <a:pt x="356" y="880"/>
                    <a:pt x="371" y="888"/>
                    <a:pt x="386" y="888"/>
                  </a:cubicBezTo>
                  <a:cubicBezTo>
                    <a:pt x="386" y="888"/>
                    <a:pt x="386" y="888"/>
                    <a:pt x="386" y="888"/>
                  </a:cubicBezTo>
                  <a:cubicBezTo>
                    <a:pt x="680" y="886"/>
                    <a:pt x="680" y="886"/>
                    <a:pt x="680" y="886"/>
                  </a:cubicBezTo>
                  <a:cubicBezTo>
                    <a:pt x="659" y="1030"/>
                    <a:pt x="536" y="1141"/>
                    <a:pt x="386" y="1142"/>
                  </a:cubicBezTo>
                  <a:close/>
                  <a:moveTo>
                    <a:pt x="921" y="762"/>
                  </a:moveTo>
                  <a:cubicBezTo>
                    <a:pt x="720" y="366"/>
                    <a:pt x="720" y="366"/>
                    <a:pt x="720" y="366"/>
                  </a:cubicBezTo>
                  <a:cubicBezTo>
                    <a:pt x="1263" y="366"/>
                    <a:pt x="1263" y="366"/>
                    <a:pt x="1263" y="366"/>
                  </a:cubicBezTo>
                  <a:lnTo>
                    <a:pt x="921" y="762"/>
                  </a:lnTo>
                  <a:close/>
                  <a:moveTo>
                    <a:pt x="1512" y="1142"/>
                  </a:moveTo>
                  <a:cubicBezTo>
                    <a:pt x="1348" y="1141"/>
                    <a:pt x="1215" y="1008"/>
                    <a:pt x="1214" y="844"/>
                  </a:cubicBezTo>
                  <a:cubicBezTo>
                    <a:pt x="1215" y="725"/>
                    <a:pt x="1284" y="623"/>
                    <a:pt x="1385" y="575"/>
                  </a:cubicBezTo>
                  <a:cubicBezTo>
                    <a:pt x="1470" y="857"/>
                    <a:pt x="1470" y="857"/>
                    <a:pt x="1470" y="857"/>
                  </a:cubicBezTo>
                  <a:cubicBezTo>
                    <a:pt x="1476" y="876"/>
                    <a:pt x="1493" y="888"/>
                    <a:pt x="1512" y="888"/>
                  </a:cubicBezTo>
                  <a:cubicBezTo>
                    <a:pt x="1516" y="888"/>
                    <a:pt x="1521" y="888"/>
                    <a:pt x="1525" y="886"/>
                  </a:cubicBezTo>
                  <a:cubicBezTo>
                    <a:pt x="1548" y="879"/>
                    <a:pt x="1561" y="855"/>
                    <a:pt x="1554" y="831"/>
                  </a:cubicBezTo>
                  <a:cubicBezTo>
                    <a:pt x="1554" y="831"/>
                    <a:pt x="1554" y="831"/>
                    <a:pt x="1554" y="831"/>
                  </a:cubicBezTo>
                  <a:cubicBezTo>
                    <a:pt x="1469" y="550"/>
                    <a:pt x="1469" y="550"/>
                    <a:pt x="1469" y="550"/>
                  </a:cubicBezTo>
                  <a:cubicBezTo>
                    <a:pt x="1483" y="548"/>
                    <a:pt x="1497" y="547"/>
                    <a:pt x="1512" y="546"/>
                  </a:cubicBezTo>
                  <a:cubicBezTo>
                    <a:pt x="1676" y="547"/>
                    <a:pt x="1809" y="680"/>
                    <a:pt x="1810" y="844"/>
                  </a:cubicBezTo>
                  <a:cubicBezTo>
                    <a:pt x="1809" y="1008"/>
                    <a:pt x="1676" y="1141"/>
                    <a:pt x="1512" y="1142"/>
                  </a:cubicBez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grpSp>
      <p:grpSp>
        <p:nvGrpSpPr>
          <p:cNvPr id="400" name="Group 2">
            <a:extLst>
              <a:ext uri="{FF2B5EF4-FFF2-40B4-BE49-F238E27FC236}">
                <a16:creationId xmlns:a16="http://schemas.microsoft.com/office/drawing/2014/main" id="{2862D698-5D33-48B7-8F2E-869D4F5E1DBD}"/>
              </a:ext>
            </a:extLst>
          </p:cNvPr>
          <p:cNvGrpSpPr/>
          <p:nvPr/>
        </p:nvGrpSpPr>
        <p:grpSpPr>
          <a:xfrm rot="5400000">
            <a:off x="-349542" y="339346"/>
            <a:ext cx="810661" cy="127414"/>
            <a:chOff x="2577137" y="4571778"/>
            <a:chExt cx="9101124" cy="1390560"/>
          </a:xfrm>
        </p:grpSpPr>
        <p:sp>
          <p:nvSpPr>
            <p:cNvPr id="401" name="TextBox 400">
              <a:extLst>
                <a:ext uri="{FF2B5EF4-FFF2-40B4-BE49-F238E27FC236}">
                  <a16:creationId xmlns:a16="http://schemas.microsoft.com/office/drawing/2014/main" id="{8615FDC3-0750-42DB-A497-7B7DB8BA6811}"/>
                </a:ext>
              </a:extLst>
            </p:cNvPr>
            <p:cNvSpPr txBox="1"/>
            <p:nvPr/>
          </p:nvSpPr>
          <p:spPr>
            <a:xfrm>
              <a:off x="2577137" y="4571778"/>
              <a:ext cx="3034890" cy="1390458"/>
            </a:xfrm>
            <a:prstGeom prst="rect">
              <a:avLst/>
            </a:prstGeom>
            <a:solidFill>
              <a:srgbClr val="01406F"/>
            </a:solidFill>
          </p:spPr>
          <p:txBody>
            <a:bodyPr wrap="square" lIns="457200" tIns="137160" rIns="365760" rtlCol="0">
              <a:noAutofit/>
            </a:bodyPr>
            <a:lstStyle/>
            <a:p>
              <a:pPr marL="0" marR="0" lvl="0" indent="0" defTabSz="914400" eaLnBrk="1" fontAlgn="auto" latinLnBrk="0" hangingPunct="1">
                <a:lnSpc>
                  <a:spcPts val="3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Light"/>
                </a:rPr>
                <a:t> </a:t>
              </a:r>
            </a:p>
          </p:txBody>
        </p:sp>
        <p:sp>
          <p:nvSpPr>
            <p:cNvPr id="402" name="TextBox 6">
              <a:extLst>
                <a:ext uri="{FF2B5EF4-FFF2-40B4-BE49-F238E27FC236}">
                  <a16:creationId xmlns:a16="http://schemas.microsoft.com/office/drawing/2014/main" id="{13CD7239-63B6-451E-963E-363755D67DCD}"/>
                </a:ext>
              </a:extLst>
            </p:cNvPr>
            <p:cNvSpPr txBox="1"/>
            <p:nvPr/>
          </p:nvSpPr>
          <p:spPr>
            <a:xfrm>
              <a:off x="5612027" y="4572324"/>
              <a:ext cx="6066234" cy="1390014"/>
            </a:xfrm>
            <a:prstGeom prst="rect">
              <a:avLst/>
            </a:prstGeom>
            <a:solidFill>
              <a:srgbClr val="B83C3F"/>
            </a:solidFill>
          </p:spPr>
          <p:txBody>
            <a:bodyPr wrap="square" lIns="457200" tIns="137160" rIns="640080" rtlCol="0">
              <a:noAutofit/>
            </a:bodyPr>
            <a:lstStyle/>
            <a:p>
              <a:pPr marL="0" marR="0" lvl="0" indent="0" defTabSz="913949" eaLnBrk="1" fontAlgn="auto" latinLnBrk="0" hangingPunct="1">
                <a:lnSpc>
                  <a:spcPts val="2941"/>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Light"/>
              </a:endParaRPr>
            </a:p>
          </p:txBody>
        </p:sp>
      </p:grpSp>
    </p:spTree>
    <p:extLst>
      <p:ext uri="{BB962C8B-B14F-4D97-AF65-F5344CB8AC3E}">
        <p14:creationId xmlns:p14="http://schemas.microsoft.com/office/powerpoint/2010/main" val="31892300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B3F17277-7F0F-46F1-88B1-02943D6A0CD3}"/>
              </a:ext>
            </a:extLst>
          </p:cNvPr>
          <p:cNvGrpSpPr/>
          <p:nvPr/>
        </p:nvGrpSpPr>
        <p:grpSpPr>
          <a:xfrm>
            <a:off x="-2044" y="6577586"/>
            <a:ext cx="12194043" cy="289489"/>
            <a:chOff x="2577137" y="4571778"/>
            <a:chExt cx="9101124" cy="1390560"/>
          </a:xfrm>
        </p:grpSpPr>
        <p:sp>
          <p:nvSpPr>
            <p:cNvPr id="5" name="TextBox 4">
              <a:extLst>
                <a:ext uri="{FF2B5EF4-FFF2-40B4-BE49-F238E27FC236}">
                  <a16:creationId xmlns:a16="http://schemas.microsoft.com/office/drawing/2014/main" id="{9FF78B62-D2C4-4686-A0AE-C19AA9EAF494}"/>
                </a:ext>
              </a:extLst>
            </p:cNvPr>
            <p:cNvSpPr txBox="1"/>
            <p:nvPr/>
          </p:nvSpPr>
          <p:spPr>
            <a:xfrm>
              <a:off x="2577137" y="4571778"/>
              <a:ext cx="3034890" cy="1390458"/>
            </a:xfrm>
            <a:prstGeom prst="rect">
              <a:avLst/>
            </a:prstGeom>
            <a:solidFill>
              <a:srgbClr val="01406F"/>
            </a:solidFill>
          </p:spPr>
          <p:txBody>
            <a:bodyPr wrap="square" lIns="457200" tIns="137160" rIns="365760" rtlCol="0">
              <a:noAutofit/>
            </a:bodyPr>
            <a:lstStyle/>
            <a:p>
              <a:pPr marL="0" marR="0" lvl="0" indent="0" defTabSz="914400" eaLnBrk="1" fontAlgn="auto" latinLnBrk="0" hangingPunct="1">
                <a:lnSpc>
                  <a:spcPts val="3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Light"/>
                </a:rPr>
                <a:t> </a:t>
              </a:r>
            </a:p>
          </p:txBody>
        </p:sp>
        <p:sp>
          <p:nvSpPr>
            <p:cNvPr id="6" name="TextBox 6">
              <a:extLst>
                <a:ext uri="{FF2B5EF4-FFF2-40B4-BE49-F238E27FC236}">
                  <a16:creationId xmlns:a16="http://schemas.microsoft.com/office/drawing/2014/main" id="{A7940A41-F8E0-4FB8-BE82-EC3887D17478}"/>
                </a:ext>
              </a:extLst>
            </p:cNvPr>
            <p:cNvSpPr txBox="1"/>
            <p:nvPr/>
          </p:nvSpPr>
          <p:spPr>
            <a:xfrm>
              <a:off x="5612027" y="4572324"/>
              <a:ext cx="6066234" cy="1390014"/>
            </a:xfrm>
            <a:prstGeom prst="rect">
              <a:avLst/>
            </a:prstGeom>
            <a:solidFill>
              <a:srgbClr val="B83C3F"/>
            </a:solidFill>
          </p:spPr>
          <p:txBody>
            <a:bodyPr wrap="square" lIns="457200" tIns="137160" rIns="640080" rtlCol="0">
              <a:noAutofit/>
            </a:bodyPr>
            <a:lstStyle/>
            <a:p>
              <a:pPr marL="0" marR="0" lvl="0" indent="0" defTabSz="913949" eaLnBrk="1" fontAlgn="auto" latinLnBrk="0" hangingPunct="1">
                <a:lnSpc>
                  <a:spcPts val="2941"/>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Light"/>
              </a:endParaRPr>
            </a:p>
          </p:txBody>
        </p:sp>
      </p:grpSp>
      <p:pic>
        <p:nvPicPr>
          <p:cNvPr id="441" name="Picture 440" descr="A close up of a sign&#10;&#10;Description generated with high confidence">
            <a:extLst>
              <a:ext uri="{FF2B5EF4-FFF2-40B4-BE49-F238E27FC236}">
                <a16:creationId xmlns:a16="http://schemas.microsoft.com/office/drawing/2014/main" id="{97A57B7D-C866-4D8B-AD5C-385953DA99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569" y="174397"/>
            <a:ext cx="1490049" cy="527970"/>
          </a:xfrm>
          <a:prstGeom prst="rect">
            <a:avLst/>
          </a:prstGeom>
        </p:spPr>
      </p:pic>
      <p:grpSp>
        <p:nvGrpSpPr>
          <p:cNvPr id="442" name="Group 2">
            <a:extLst>
              <a:ext uri="{FF2B5EF4-FFF2-40B4-BE49-F238E27FC236}">
                <a16:creationId xmlns:a16="http://schemas.microsoft.com/office/drawing/2014/main" id="{44BD18FB-85BF-4FAE-B446-80502CC1DD64}"/>
              </a:ext>
            </a:extLst>
          </p:cNvPr>
          <p:cNvGrpSpPr/>
          <p:nvPr/>
        </p:nvGrpSpPr>
        <p:grpSpPr>
          <a:xfrm rot="5400000">
            <a:off x="-349542" y="339346"/>
            <a:ext cx="810661" cy="127414"/>
            <a:chOff x="2577137" y="4571778"/>
            <a:chExt cx="9101124" cy="1390560"/>
          </a:xfrm>
        </p:grpSpPr>
        <p:sp>
          <p:nvSpPr>
            <p:cNvPr id="443" name="TextBox 442">
              <a:extLst>
                <a:ext uri="{FF2B5EF4-FFF2-40B4-BE49-F238E27FC236}">
                  <a16:creationId xmlns:a16="http://schemas.microsoft.com/office/drawing/2014/main" id="{0D458D77-2FDA-4E64-A406-608F755FE04F}"/>
                </a:ext>
              </a:extLst>
            </p:cNvPr>
            <p:cNvSpPr txBox="1"/>
            <p:nvPr/>
          </p:nvSpPr>
          <p:spPr>
            <a:xfrm>
              <a:off x="2577137" y="4571778"/>
              <a:ext cx="3034890" cy="1390458"/>
            </a:xfrm>
            <a:prstGeom prst="rect">
              <a:avLst/>
            </a:prstGeom>
            <a:solidFill>
              <a:srgbClr val="01406F"/>
            </a:solidFill>
          </p:spPr>
          <p:txBody>
            <a:bodyPr wrap="square" lIns="457200" tIns="137160" rIns="365760" rtlCol="0">
              <a:noAutofit/>
            </a:bodyPr>
            <a:lstStyle/>
            <a:p>
              <a:pPr marL="0" marR="0" lvl="0" indent="0" defTabSz="914400" eaLnBrk="1" fontAlgn="auto" latinLnBrk="0" hangingPunct="1">
                <a:lnSpc>
                  <a:spcPts val="3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Light"/>
                </a:rPr>
                <a:t> </a:t>
              </a:r>
            </a:p>
          </p:txBody>
        </p:sp>
        <p:sp>
          <p:nvSpPr>
            <p:cNvPr id="444" name="TextBox 6">
              <a:extLst>
                <a:ext uri="{FF2B5EF4-FFF2-40B4-BE49-F238E27FC236}">
                  <a16:creationId xmlns:a16="http://schemas.microsoft.com/office/drawing/2014/main" id="{9C36DC55-6CFE-477E-86A9-3700FD75D73B}"/>
                </a:ext>
              </a:extLst>
            </p:cNvPr>
            <p:cNvSpPr txBox="1"/>
            <p:nvPr/>
          </p:nvSpPr>
          <p:spPr>
            <a:xfrm>
              <a:off x="5612027" y="4572324"/>
              <a:ext cx="6066234" cy="1390014"/>
            </a:xfrm>
            <a:prstGeom prst="rect">
              <a:avLst/>
            </a:prstGeom>
            <a:solidFill>
              <a:srgbClr val="B83C3F"/>
            </a:solidFill>
          </p:spPr>
          <p:txBody>
            <a:bodyPr wrap="square" lIns="457200" tIns="137160" rIns="640080" rtlCol="0">
              <a:noAutofit/>
            </a:bodyPr>
            <a:lstStyle/>
            <a:p>
              <a:pPr marL="0" marR="0" lvl="0" indent="0" defTabSz="913949" eaLnBrk="1" fontAlgn="auto" latinLnBrk="0" hangingPunct="1">
                <a:lnSpc>
                  <a:spcPts val="2941"/>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Light"/>
              </a:endParaRPr>
            </a:p>
          </p:txBody>
        </p:sp>
      </p:grpSp>
      <p:sp>
        <p:nvSpPr>
          <p:cNvPr id="15" name="Title 1">
            <a:extLst>
              <a:ext uri="{FF2B5EF4-FFF2-40B4-BE49-F238E27FC236}">
                <a16:creationId xmlns:a16="http://schemas.microsoft.com/office/drawing/2014/main" id="{CAFC9453-E376-41E8-ADA9-3E80AD990E86}"/>
              </a:ext>
            </a:extLst>
          </p:cNvPr>
          <p:cNvSpPr txBox="1">
            <a:spLocks/>
          </p:cNvSpPr>
          <p:nvPr/>
        </p:nvSpPr>
        <p:spPr>
          <a:xfrm>
            <a:off x="2486853" y="192119"/>
            <a:ext cx="8246443" cy="724500"/>
          </a:xfrm>
          <a:prstGeom prst="rect">
            <a:avLst/>
          </a:prstGeom>
        </p:spPr>
        <p:txBody>
          <a:bodyPr vert="horz" wrap="square" lIns="146304" tIns="91440" rIns="146304" bIns="91440" rtlCol="0" anchor="t">
            <a:noAutofit/>
          </a:bodyPr>
          <a:lstStyle>
            <a:lvl1pPr algn="l" defTabSz="914367" rtl="0" eaLnBrk="1" latinLnBrk="0" hangingPunct="1">
              <a:lnSpc>
                <a:spcPts val="6176"/>
              </a:lnSpc>
              <a:spcBef>
                <a:spcPct val="0"/>
              </a:spcBef>
              <a:buNone/>
              <a:defRPr lang="en-US" sz="4400" b="0" kern="1200" cap="none" spc="-100" baseline="0">
                <a:ln w="3175">
                  <a:noFill/>
                </a:ln>
                <a:solidFill>
                  <a:schemeClr val="tx1"/>
                </a:solidFill>
                <a:effectLst/>
                <a:latin typeface="+mj-lt"/>
                <a:ea typeface="+mn-ea"/>
                <a:cs typeface="Segoe UI" pitchFamily="34" charset="0"/>
              </a:defRPr>
            </a:lvl1pPr>
          </a:lstStyle>
          <a:p>
            <a:pPr>
              <a:buClr>
                <a:srgbClr val="B83C3F"/>
              </a:buClr>
            </a:pPr>
            <a:r>
              <a:rPr lang="en-IN" sz="3600" b="1" dirty="0">
                <a:solidFill>
                  <a:srgbClr val="B83C3F"/>
                </a:solidFill>
                <a:latin typeface="+mn-lt"/>
              </a:rPr>
              <a:t>Azure AD Domain Services managed domain</a:t>
            </a:r>
            <a:endParaRPr lang="en-US" sz="3600" b="1" dirty="0">
              <a:solidFill>
                <a:srgbClr val="B83C3F"/>
              </a:solidFill>
              <a:latin typeface="+mn-lt"/>
            </a:endParaRPr>
          </a:p>
        </p:txBody>
      </p:sp>
      <p:sp>
        <p:nvSpPr>
          <p:cNvPr id="16" name="TextBox 15">
            <a:extLst>
              <a:ext uri="{FF2B5EF4-FFF2-40B4-BE49-F238E27FC236}">
                <a16:creationId xmlns:a16="http://schemas.microsoft.com/office/drawing/2014/main" id="{0D51AED8-6503-4182-8F7E-72042B1E86BB}"/>
              </a:ext>
            </a:extLst>
          </p:cNvPr>
          <p:cNvSpPr txBox="1"/>
          <p:nvPr/>
        </p:nvSpPr>
        <p:spPr>
          <a:xfrm>
            <a:off x="-7919" y="3241547"/>
            <a:ext cx="11684307" cy="3416320"/>
          </a:xfrm>
          <a:prstGeom prst="rect">
            <a:avLst/>
          </a:prstGeom>
          <a:noFill/>
        </p:spPr>
        <p:txBody>
          <a:bodyPr wrap="square" rtlCol="0">
            <a:spAutoFit/>
          </a:bodyPr>
          <a:lstStyle/>
          <a:p>
            <a:pPr marL="742950" lvl="1" indent="-285750">
              <a:buClr>
                <a:srgbClr val="B83C3F"/>
              </a:buClr>
              <a:buFont typeface="Arial" panose="020B0604020202020204" pitchFamily="34" charset="0"/>
              <a:buChar char="•"/>
            </a:pPr>
            <a:r>
              <a:rPr lang="en-IN" dirty="0"/>
              <a:t>Create a domain-joined virtual machine to remotely administer DNS for the managed domain</a:t>
            </a:r>
          </a:p>
          <a:p>
            <a:pPr marL="742950" lvl="1" indent="-285750">
              <a:buClr>
                <a:srgbClr val="B83C3F"/>
              </a:buClr>
              <a:buFont typeface="Arial" panose="020B0604020202020204" pitchFamily="34" charset="0"/>
              <a:buChar char="•"/>
            </a:pPr>
            <a:r>
              <a:rPr lang="en-IN" dirty="0"/>
              <a:t>Install DNS Server tools on the virtual machine</a:t>
            </a:r>
          </a:p>
          <a:p>
            <a:pPr marL="742950" lvl="1" indent="-285750">
              <a:buClr>
                <a:srgbClr val="B83C3F"/>
              </a:buClr>
              <a:buFont typeface="Arial" panose="020B0604020202020204" pitchFamily="34" charset="0"/>
              <a:buChar char="•"/>
            </a:pPr>
            <a:r>
              <a:rPr lang="en-IN" dirty="0"/>
              <a:t>On the </a:t>
            </a:r>
            <a:r>
              <a:rPr lang="en-IN" b="1" dirty="0"/>
              <a:t>Features</a:t>
            </a:r>
            <a:r>
              <a:rPr lang="en-IN" dirty="0"/>
              <a:t> page, click to expand the </a:t>
            </a:r>
            <a:r>
              <a:rPr lang="en-IN" b="1" dirty="0"/>
              <a:t>Remote Server Administration Tools</a:t>
            </a:r>
            <a:r>
              <a:rPr lang="en-IN" dirty="0"/>
              <a:t> node and then click to expand the </a:t>
            </a:r>
            <a:r>
              <a:rPr lang="en-IN" b="1" dirty="0"/>
              <a:t>Role Administration Tools</a:t>
            </a:r>
            <a:r>
              <a:rPr lang="en-IN" dirty="0"/>
              <a:t> node. Select </a:t>
            </a:r>
            <a:r>
              <a:rPr lang="en-IN" b="1" dirty="0"/>
              <a:t>DNS Server Tools</a:t>
            </a:r>
            <a:r>
              <a:rPr lang="en-IN" dirty="0"/>
              <a:t> feature from the list of role administration tools.</a:t>
            </a:r>
          </a:p>
          <a:p>
            <a:pPr marL="742950" lvl="1" indent="-285750">
              <a:buClr>
                <a:srgbClr val="B83C3F"/>
              </a:buClr>
              <a:buFont typeface="Arial" panose="020B0604020202020204" pitchFamily="34" charset="0"/>
              <a:buChar char="•"/>
            </a:pPr>
            <a:r>
              <a:rPr lang="en-IN" b="1" dirty="0"/>
              <a:t>Launch the DNS management console to administer DNS</a:t>
            </a:r>
          </a:p>
          <a:p>
            <a:pPr marL="742950" lvl="1" indent="-285750">
              <a:buClr>
                <a:srgbClr val="B83C3F"/>
              </a:buClr>
              <a:buFont typeface="Arial" panose="020B0604020202020204" pitchFamily="34" charset="0"/>
              <a:buChar char="•"/>
            </a:pPr>
            <a:r>
              <a:rPr lang="en-IN" dirty="0"/>
              <a:t>In the </a:t>
            </a:r>
            <a:r>
              <a:rPr lang="en-IN" b="1" dirty="0"/>
              <a:t>Connect to DNS Server</a:t>
            </a:r>
            <a:r>
              <a:rPr lang="en-IN" dirty="0"/>
              <a:t> dialog, click </a:t>
            </a:r>
            <a:r>
              <a:rPr lang="en-IN" b="1" dirty="0"/>
              <a:t>The following computer</a:t>
            </a:r>
            <a:r>
              <a:rPr lang="en-IN" dirty="0"/>
              <a:t>, and enter the DNS domain name of the managed domain (for example, 'contoso100.com’).</a:t>
            </a:r>
          </a:p>
          <a:p>
            <a:pPr marL="742950" lvl="1" indent="-285750">
              <a:buClr>
                <a:srgbClr val="B83C3F"/>
              </a:buClr>
              <a:buFont typeface="Arial" panose="020B0604020202020204" pitchFamily="34" charset="0"/>
              <a:buChar char="•"/>
            </a:pPr>
            <a:r>
              <a:rPr lang="en-IN" dirty="0"/>
              <a:t>The DNS Console connects to the managed domain.</a:t>
            </a:r>
          </a:p>
          <a:p>
            <a:pPr marL="742950" lvl="1" indent="-285750">
              <a:buClr>
                <a:srgbClr val="B83C3F"/>
              </a:buClr>
              <a:buFont typeface="Arial" panose="020B0604020202020204" pitchFamily="34" charset="0"/>
              <a:buChar char="•"/>
            </a:pPr>
            <a:r>
              <a:rPr lang="en-IN" dirty="0"/>
              <a:t>You can now use the DNS console to add DNS entries for computers within the virtual network in which you've enabled AAD Domain Services.</a:t>
            </a:r>
          </a:p>
          <a:p>
            <a:pPr marL="742950" lvl="1" indent="-285750">
              <a:buClr>
                <a:srgbClr val="B83C3F"/>
              </a:buClr>
              <a:buFont typeface="Arial" panose="020B0604020202020204" pitchFamily="34" charset="0"/>
              <a:buChar char="•"/>
            </a:pPr>
            <a:endParaRPr lang="en-IN" dirty="0"/>
          </a:p>
          <a:p>
            <a:pPr marL="742950" lvl="1" indent="-285750">
              <a:buClr>
                <a:srgbClr val="B83C3F"/>
              </a:buClr>
              <a:buFont typeface="Arial" panose="020B0604020202020204" pitchFamily="34" charset="0"/>
              <a:buChar char="•"/>
            </a:pPr>
            <a:endParaRPr lang="en-US" dirty="0"/>
          </a:p>
        </p:txBody>
      </p:sp>
      <p:sp>
        <p:nvSpPr>
          <p:cNvPr id="17" name="TextBox 16">
            <a:extLst>
              <a:ext uri="{FF2B5EF4-FFF2-40B4-BE49-F238E27FC236}">
                <a16:creationId xmlns:a16="http://schemas.microsoft.com/office/drawing/2014/main" id="{FC9D17E9-0E46-46D7-9F8D-B53750D2A30A}"/>
              </a:ext>
            </a:extLst>
          </p:cNvPr>
          <p:cNvSpPr txBox="1"/>
          <p:nvPr/>
        </p:nvSpPr>
        <p:spPr>
          <a:xfrm>
            <a:off x="-7919" y="1194821"/>
            <a:ext cx="12024200" cy="1200329"/>
          </a:xfrm>
          <a:prstGeom prst="rect">
            <a:avLst/>
          </a:prstGeom>
          <a:noFill/>
        </p:spPr>
        <p:txBody>
          <a:bodyPr wrap="square" rtlCol="0">
            <a:spAutoFit/>
          </a:bodyPr>
          <a:lstStyle/>
          <a:p>
            <a:pPr marL="742950" lvl="1" indent="-285750">
              <a:buClr>
                <a:srgbClr val="B83C3F"/>
              </a:buClr>
              <a:buFont typeface="Arial" panose="020B0604020202020204" pitchFamily="34" charset="0"/>
              <a:buChar char="•"/>
            </a:pPr>
            <a:r>
              <a:rPr lang="en-IN" dirty="0"/>
              <a:t>Azure Active Directory Domain Services includes a DNS (Domain Name Resolution) server that provides DNS resolution for the managed domain. Occasionally, you may need to configure DNS on the managed domain. You may need to create DNS records for machines that are not joined to the domain, configure virtual IP addresses for load-balancers or setup external DNS forwarders. </a:t>
            </a:r>
            <a:endParaRPr lang="en-US" dirty="0"/>
          </a:p>
        </p:txBody>
      </p:sp>
      <p:sp>
        <p:nvSpPr>
          <p:cNvPr id="18" name="Rectangle 17">
            <a:extLst>
              <a:ext uri="{FF2B5EF4-FFF2-40B4-BE49-F238E27FC236}">
                <a16:creationId xmlns:a16="http://schemas.microsoft.com/office/drawing/2014/main" id="{5AA24D34-7EA1-4234-B943-235DB8495F52}"/>
              </a:ext>
            </a:extLst>
          </p:cNvPr>
          <p:cNvSpPr/>
          <p:nvPr/>
        </p:nvSpPr>
        <p:spPr>
          <a:xfrm>
            <a:off x="455399" y="2533661"/>
            <a:ext cx="7758984" cy="707886"/>
          </a:xfrm>
          <a:prstGeom prst="rect">
            <a:avLst/>
          </a:prstGeom>
        </p:spPr>
        <p:txBody>
          <a:bodyPr wrap="none">
            <a:spAutoFit/>
          </a:bodyPr>
          <a:lstStyle/>
          <a:p>
            <a:r>
              <a:rPr lang="en-IN" sz="2000" b="1" dirty="0">
                <a:solidFill>
                  <a:srgbClr val="B83C3F"/>
                </a:solidFill>
              </a:rPr>
              <a:t>How to Manage domains with Azure Active Directory Domain Services </a:t>
            </a:r>
            <a:endParaRPr lang="en-IN" dirty="0"/>
          </a:p>
          <a:p>
            <a:endParaRPr lang="en-IN" sz="2000" b="1" i="0" dirty="0">
              <a:solidFill>
                <a:srgbClr val="B83C3F"/>
              </a:solidFill>
              <a:effectLst/>
            </a:endParaRPr>
          </a:p>
        </p:txBody>
      </p:sp>
    </p:spTree>
    <p:extLst>
      <p:ext uri="{BB962C8B-B14F-4D97-AF65-F5344CB8AC3E}">
        <p14:creationId xmlns:p14="http://schemas.microsoft.com/office/powerpoint/2010/main" val="3344726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B3F17277-7F0F-46F1-88B1-02943D6A0CD3}"/>
              </a:ext>
            </a:extLst>
          </p:cNvPr>
          <p:cNvGrpSpPr/>
          <p:nvPr/>
        </p:nvGrpSpPr>
        <p:grpSpPr>
          <a:xfrm>
            <a:off x="-2044" y="6577586"/>
            <a:ext cx="12194043" cy="289489"/>
            <a:chOff x="2577137" y="4571778"/>
            <a:chExt cx="9101124" cy="1390560"/>
          </a:xfrm>
        </p:grpSpPr>
        <p:sp>
          <p:nvSpPr>
            <p:cNvPr id="5" name="TextBox 4">
              <a:extLst>
                <a:ext uri="{FF2B5EF4-FFF2-40B4-BE49-F238E27FC236}">
                  <a16:creationId xmlns:a16="http://schemas.microsoft.com/office/drawing/2014/main" id="{9FF78B62-D2C4-4686-A0AE-C19AA9EAF494}"/>
                </a:ext>
              </a:extLst>
            </p:cNvPr>
            <p:cNvSpPr txBox="1"/>
            <p:nvPr/>
          </p:nvSpPr>
          <p:spPr>
            <a:xfrm>
              <a:off x="2577137" y="4571778"/>
              <a:ext cx="3034890" cy="1390458"/>
            </a:xfrm>
            <a:prstGeom prst="rect">
              <a:avLst/>
            </a:prstGeom>
            <a:solidFill>
              <a:srgbClr val="01406F"/>
            </a:solidFill>
          </p:spPr>
          <p:txBody>
            <a:bodyPr wrap="square" lIns="457200" tIns="137160" rIns="365760" rtlCol="0">
              <a:noAutofit/>
            </a:bodyPr>
            <a:lstStyle/>
            <a:p>
              <a:pPr marL="0" marR="0" lvl="0" indent="0" defTabSz="914400" eaLnBrk="1" fontAlgn="auto" latinLnBrk="0" hangingPunct="1">
                <a:lnSpc>
                  <a:spcPts val="3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Light"/>
                </a:rPr>
                <a:t> </a:t>
              </a:r>
            </a:p>
          </p:txBody>
        </p:sp>
        <p:sp>
          <p:nvSpPr>
            <p:cNvPr id="6" name="TextBox 6">
              <a:extLst>
                <a:ext uri="{FF2B5EF4-FFF2-40B4-BE49-F238E27FC236}">
                  <a16:creationId xmlns:a16="http://schemas.microsoft.com/office/drawing/2014/main" id="{A7940A41-F8E0-4FB8-BE82-EC3887D17478}"/>
                </a:ext>
              </a:extLst>
            </p:cNvPr>
            <p:cNvSpPr txBox="1"/>
            <p:nvPr/>
          </p:nvSpPr>
          <p:spPr>
            <a:xfrm>
              <a:off x="5612027" y="4572324"/>
              <a:ext cx="6066234" cy="1390014"/>
            </a:xfrm>
            <a:prstGeom prst="rect">
              <a:avLst/>
            </a:prstGeom>
            <a:solidFill>
              <a:srgbClr val="B83C3F"/>
            </a:solidFill>
          </p:spPr>
          <p:txBody>
            <a:bodyPr wrap="square" lIns="457200" tIns="137160" rIns="640080" rtlCol="0">
              <a:noAutofit/>
            </a:bodyPr>
            <a:lstStyle/>
            <a:p>
              <a:pPr marL="0" marR="0" lvl="0" indent="0" defTabSz="913949" eaLnBrk="1" fontAlgn="auto" latinLnBrk="0" hangingPunct="1">
                <a:lnSpc>
                  <a:spcPts val="2941"/>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Light"/>
              </a:endParaRPr>
            </a:p>
          </p:txBody>
        </p:sp>
      </p:grpSp>
      <p:sp>
        <p:nvSpPr>
          <p:cNvPr id="299" name="Title 1">
            <a:extLst>
              <a:ext uri="{FF2B5EF4-FFF2-40B4-BE49-F238E27FC236}">
                <a16:creationId xmlns:a16="http://schemas.microsoft.com/office/drawing/2014/main" id="{407730EB-E812-41FE-9E52-04E9D23926F3}"/>
              </a:ext>
            </a:extLst>
          </p:cNvPr>
          <p:cNvSpPr txBox="1">
            <a:spLocks/>
          </p:cNvSpPr>
          <p:nvPr/>
        </p:nvSpPr>
        <p:spPr>
          <a:xfrm>
            <a:off x="2965507" y="87132"/>
            <a:ext cx="6502049" cy="724500"/>
          </a:xfrm>
          <a:prstGeom prst="rect">
            <a:avLst/>
          </a:prstGeom>
        </p:spPr>
        <p:txBody>
          <a:bodyPr vert="horz" wrap="square" lIns="146304" tIns="91440" rIns="146304" bIns="91440" rtlCol="0" anchor="t">
            <a:noAutofit/>
          </a:bodyPr>
          <a:lstStyle>
            <a:lvl1pPr algn="l" defTabSz="914367" rtl="0" eaLnBrk="1" latinLnBrk="0" hangingPunct="1">
              <a:lnSpc>
                <a:spcPts val="6176"/>
              </a:lnSpc>
              <a:spcBef>
                <a:spcPct val="0"/>
              </a:spcBef>
              <a:buNone/>
              <a:defRPr lang="en-US" sz="4400" b="0" kern="1200" cap="none" spc="-100" baseline="0">
                <a:ln w="3175">
                  <a:noFill/>
                </a:ln>
                <a:solidFill>
                  <a:schemeClr val="tx1"/>
                </a:solidFill>
                <a:effectLst/>
                <a:latin typeface="+mj-lt"/>
                <a:ea typeface="+mn-ea"/>
                <a:cs typeface="Segoe UI" pitchFamily="34" charset="0"/>
              </a:defRPr>
            </a:lvl1pPr>
          </a:lstStyle>
          <a:p>
            <a:pPr>
              <a:buClr>
                <a:srgbClr val="B83C3F"/>
              </a:buClr>
            </a:pPr>
            <a:r>
              <a:rPr lang="en-IN" sz="3600" b="1" dirty="0">
                <a:solidFill>
                  <a:srgbClr val="B83C3F"/>
                </a:solidFill>
                <a:latin typeface="+mn-lt"/>
              </a:rPr>
              <a:t>Azure Active Directory (Azure AD)</a:t>
            </a:r>
            <a:endParaRPr lang="en-US" sz="3600" b="1" dirty="0">
              <a:solidFill>
                <a:srgbClr val="B83C3F"/>
              </a:solidFill>
              <a:latin typeface="+mn-lt"/>
            </a:endParaRPr>
          </a:p>
        </p:txBody>
      </p:sp>
      <p:sp>
        <p:nvSpPr>
          <p:cNvPr id="2" name="TextBox 1">
            <a:extLst>
              <a:ext uri="{FF2B5EF4-FFF2-40B4-BE49-F238E27FC236}">
                <a16:creationId xmlns:a16="http://schemas.microsoft.com/office/drawing/2014/main" id="{24F7EDEB-AECF-493E-8E65-0146D6471B7E}"/>
              </a:ext>
            </a:extLst>
          </p:cNvPr>
          <p:cNvSpPr txBox="1"/>
          <p:nvPr/>
        </p:nvSpPr>
        <p:spPr>
          <a:xfrm>
            <a:off x="274570" y="1753928"/>
            <a:ext cx="11092126" cy="1200329"/>
          </a:xfrm>
          <a:prstGeom prst="rect">
            <a:avLst/>
          </a:prstGeom>
          <a:noFill/>
        </p:spPr>
        <p:txBody>
          <a:bodyPr wrap="square" rtlCol="0">
            <a:spAutoFit/>
          </a:bodyPr>
          <a:lstStyle/>
          <a:p>
            <a:pPr marL="742950" lvl="1" indent="-285750">
              <a:buClr>
                <a:srgbClr val="B83C3F"/>
              </a:buClr>
              <a:buFont typeface="Arial" panose="020B0604020202020204" pitchFamily="34" charset="0"/>
              <a:buChar char="•"/>
            </a:pPr>
            <a:r>
              <a:rPr lang="en-IN" dirty="0"/>
              <a:t>Azure AD Connect will integrate your on-premises directories with Azure Active Directory. This allows you to provide a common identity for your users for Office 365, Azure, and SaaS applications integrated with Azure AD.</a:t>
            </a:r>
          </a:p>
          <a:p>
            <a:pPr marL="742950" lvl="1" indent="-285750">
              <a:buClr>
                <a:srgbClr val="B83C3F"/>
              </a:buClr>
              <a:buFont typeface="Arial" panose="020B0604020202020204" pitchFamily="34" charset="0"/>
              <a:buChar char="•"/>
            </a:pPr>
            <a:r>
              <a:rPr lang="en-IN" dirty="0"/>
              <a:t>Azure AD Connect is the best way to connect your on-premises directory with Azure AD and Office 365. </a:t>
            </a:r>
            <a:endParaRPr lang="en-US" dirty="0"/>
          </a:p>
        </p:txBody>
      </p:sp>
      <p:pic>
        <p:nvPicPr>
          <p:cNvPr id="441" name="Picture 440" descr="A close up of a sign&#10;&#10;Description generated with high confidence">
            <a:extLst>
              <a:ext uri="{FF2B5EF4-FFF2-40B4-BE49-F238E27FC236}">
                <a16:creationId xmlns:a16="http://schemas.microsoft.com/office/drawing/2014/main" id="{97A57B7D-C866-4D8B-AD5C-385953DA99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569" y="174397"/>
            <a:ext cx="1490049" cy="527970"/>
          </a:xfrm>
          <a:prstGeom prst="rect">
            <a:avLst/>
          </a:prstGeom>
        </p:spPr>
      </p:pic>
      <p:grpSp>
        <p:nvGrpSpPr>
          <p:cNvPr id="442" name="Group 2">
            <a:extLst>
              <a:ext uri="{FF2B5EF4-FFF2-40B4-BE49-F238E27FC236}">
                <a16:creationId xmlns:a16="http://schemas.microsoft.com/office/drawing/2014/main" id="{44BD18FB-85BF-4FAE-B446-80502CC1DD64}"/>
              </a:ext>
            </a:extLst>
          </p:cNvPr>
          <p:cNvGrpSpPr/>
          <p:nvPr/>
        </p:nvGrpSpPr>
        <p:grpSpPr>
          <a:xfrm rot="5400000">
            <a:off x="-349542" y="339346"/>
            <a:ext cx="810661" cy="127414"/>
            <a:chOff x="2577137" y="4571778"/>
            <a:chExt cx="9101124" cy="1390560"/>
          </a:xfrm>
        </p:grpSpPr>
        <p:sp>
          <p:nvSpPr>
            <p:cNvPr id="443" name="TextBox 442">
              <a:extLst>
                <a:ext uri="{FF2B5EF4-FFF2-40B4-BE49-F238E27FC236}">
                  <a16:creationId xmlns:a16="http://schemas.microsoft.com/office/drawing/2014/main" id="{0D458D77-2FDA-4E64-A406-608F755FE04F}"/>
                </a:ext>
              </a:extLst>
            </p:cNvPr>
            <p:cNvSpPr txBox="1"/>
            <p:nvPr/>
          </p:nvSpPr>
          <p:spPr>
            <a:xfrm>
              <a:off x="2577137" y="4571778"/>
              <a:ext cx="3034890" cy="1390458"/>
            </a:xfrm>
            <a:prstGeom prst="rect">
              <a:avLst/>
            </a:prstGeom>
            <a:solidFill>
              <a:srgbClr val="01406F"/>
            </a:solidFill>
          </p:spPr>
          <p:txBody>
            <a:bodyPr wrap="square" lIns="457200" tIns="137160" rIns="365760" rtlCol="0">
              <a:noAutofit/>
            </a:bodyPr>
            <a:lstStyle/>
            <a:p>
              <a:pPr marL="0" marR="0" lvl="0" indent="0" defTabSz="914400" eaLnBrk="1" fontAlgn="auto" latinLnBrk="0" hangingPunct="1">
                <a:lnSpc>
                  <a:spcPts val="3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Light"/>
                </a:rPr>
                <a:t> </a:t>
              </a:r>
            </a:p>
          </p:txBody>
        </p:sp>
        <p:sp>
          <p:nvSpPr>
            <p:cNvPr id="444" name="TextBox 6">
              <a:extLst>
                <a:ext uri="{FF2B5EF4-FFF2-40B4-BE49-F238E27FC236}">
                  <a16:creationId xmlns:a16="http://schemas.microsoft.com/office/drawing/2014/main" id="{9C36DC55-6CFE-477E-86A9-3700FD75D73B}"/>
                </a:ext>
              </a:extLst>
            </p:cNvPr>
            <p:cNvSpPr txBox="1"/>
            <p:nvPr/>
          </p:nvSpPr>
          <p:spPr>
            <a:xfrm>
              <a:off x="5612027" y="4572324"/>
              <a:ext cx="6066234" cy="1390014"/>
            </a:xfrm>
            <a:prstGeom prst="rect">
              <a:avLst/>
            </a:prstGeom>
            <a:solidFill>
              <a:srgbClr val="B83C3F"/>
            </a:solidFill>
          </p:spPr>
          <p:txBody>
            <a:bodyPr wrap="square" lIns="457200" tIns="137160" rIns="640080" rtlCol="0">
              <a:noAutofit/>
            </a:bodyPr>
            <a:lstStyle/>
            <a:p>
              <a:pPr marL="0" marR="0" lvl="0" indent="0" defTabSz="913949" eaLnBrk="1" fontAlgn="auto" latinLnBrk="0" hangingPunct="1">
                <a:lnSpc>
                  <a:spcPts val="2941"/>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Light"/>
              </a:endParaRPr>
            </a:p>
          </p:txBody>
        </p:sp>
      </p:grpSp>
      <p:sp>
        <p:nvSpPr>
          <p:cNvPr id="3" name="Rectangle 2">
            <a:extLst>
              <a:ext uri="{FF2B5EF4-FFF2-40B4-BE49-F238E27FC236}">
                <a16:creationId xmlns:a16="http://schemas.microsoft.com/office/drawing/2014/main" id="{4F2DF99A-EFD0-4A42-84D9-92DA50BAFBC6}"/>
              </a:ext>
            </a:extLst>
          </p:cNvPr>
          <p:cNvSpPr/>
          <p:nvPr/>
        </p:nvSpPr>
        <p:spPr>
          <a:xfrm>
            <a:off x="723275" y="1287496"/>
            <a:ext cx="2484847" cy="461665"/>
          </a:xfrm>
          <a:prstGeom prst="rect">
            <a:avLst/>
          </a:prstGeom>
        </p:spPr>
        <p:txBody>
          <a:bodyPr wrap="none">
            <a:spAutoFit/>
          </a:bodyPr>
          <a:lstStyle/>
          <a:p>
            <a:r>
              <a:rPr lang="en-IN" sz="2400" b="1" dirty="0">
                <a:solidFill>
                  <a:srgbClr val="B83C3F"/>
                </a:solidFill>
              </a:rPr>
              <a:t>Azure AD Connect</a:t>
            </a:r>
          </a:p>
        </p:txBody>
      </p:sp>
      <p:pic>
        <p:nvPicPr>
          <p:cNvPr id="7" name="Picture 6">
            <a:extLst>
              <a:ext uri="{FF2B5EF4-FFF2-40B4-BE49-F238E27FC236}">
                <a16:creationId xmlns:a16="http://schemas.microsoft.com/office/drawing/2014/main" id="{068CE559-49C5-46BD-8C4E-9D316EB227BC}"/>
              </a:ext>
            </a:extLst>
          </p:cNvPr>
          <p:cNvPicPr>
            <a:picLocks noChangeAspect="1"/>
          </p:cNvPicPr>
          <p:nvPr/>
        </p:nvPicPr>
        <p:blipFill>
          <a:blip r:embed="rId3"/>
          <a:stretch>
            <a:fillRect/>
          </a:stretch>
        </p:blipFill>
        <p:spPr>
          <a:xfrm>
            <a:off x="2965507" y="2896794"/>
            <a:ext cx="5967478" cy="3622752"/>
          </a:xfrm>
          <a:prstGeom prst="rect">
            <a:avLst/>
          </a:prstGeom>
        </p:spPr>
      </p:pic>
    </p:spTree>
    <p:extLst>
      <p:ext uri="{BB962C8B-B14F-4D97-AF65-F5344CB8AC3E}">
        <p14:creationId xmlns:p14="http://schemas.microsoft.com/office/powerpoint/2010/main" val="3831784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B3F17277-7F0F-46F1-88B1-02943D6A0CD3}"/>
              </a:ext>
            </a:extLst>
          </p:cNvPr>
          <p:cNvGrpSpPr/>
          <p:nvPr/>
        </p:nvGrpSpPr>
        <p:grpSpPr>
          <a:xfrm>
            <a:off x="-2044" y="6577586"/>
            <a:ext cx="12194043" cy="289489"/>
            <a:chOff x="2577137" y="4571778"/>
            <a:chExt cx="9101124" cy="1390560"/>
          </a:xfrm>
        </p:grpSpPr>
        <p:sp>
          <p:nvSpPr>
            <p:cNvPr id="5" name="TextBox 4">
              <a:extLst>
                <a:ext uri="{FF2B5EF4-FFF2-40B4-BE49-F238E27FC236}">
                  <a16:creationId xmlns:a16="http://schemas.microsoft.com/office/drawing/2014/main" id="{9FF78B62-D2C4-4686-A0AE-C19AA9EAF494}"/>
                </a:ext>
              </a:extLst>
            </p:cNvPr>
            <p:cNvSpPr txBox="1"/>
            <p:nvPr/>
          </p:nvSpPr>
          <p:spPr>
            <a:xfrm>
              <a:off x="2577137" y="4571778"/>
              <a:ext cx="3034890" cy="1390458"/>
            </a:xfrm>
            <a:prstGeom prst="rect">
              <a:avLst/>
            </a:prstGeom>
            <a:solidFill>
              <a:srgbClr val="01406F"/>
            </a:solidFill>
          </p:spPr>
          <p:txBody>
            <a:bodyPr wrap="square" lIns="457200" tIns="137160" rIns="365760" rtlCol="0">
              <a:noAutofit/>
            </a:bodyPr>
            <a:lstStyle/>
            <a:p>
              <a:pPr marL="0" marR="0" lvl="0" indent="0" defTabSz="914400" eaLnBrk="1" fontAlgn="auto" latinLnBrk="0" hangingPunct="1">
                <a:lnSpc>
                  <a:spcPts val="3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Light"/>
                </a:rPr>
                <a:t> </a:t>
              </a:r>
            </a:p>
          </p:txBody>
        </p:sp>
        <p:sp>
          <p:nvSpPr>
            <p:cNvPr id="6" name="TextBox 6">
              <a:extLst>
                <a:ext uri="{FF2B5EF4-FFF2-40B4-BE49-F238E27FC236}">
                  <a16:creationId xmlns:a16="http://schemas.microsoft.com/office/drawing/2014/main" id="{A7940A41-F8E0-4FB8-BE82-EC3887D17478}"/>
                </a:ext>
              </a:extLst>
            </p:cNvPr>
            <p:cNvSpPr txBox="1"/>
            <p:nvPr/>
          </p:nvSpPr>
          <p:spPr>
            <a:xfrm>
              <a:off x="5612027" y="4572324"/>
              <a:ext cx="6066234" cy="1390014"/>
            </a:xfrm>
            <a:prstGeom prst="rect">
              <a:avLst/>
            </a:prstGeom>
            <a:solidFill>
              <a:srgbClr val="B83C3F"/>
            </a:solidFill>
          </p:spPr>
          <p:txBody>
            <a:bodyPr wrap="square" lIns="457200" tIns="137160" rIns="640080" rtlCol="0">
              <a:noAutofit/>
            </a:bodyPr>
            <a:lstStyle/>
            <a:p>
              <a:pPr marL="0" marR="0" lvl="0" indent="0" defTabSz="913949" eaLnBrk="1" fontAlgn="auto" latinLnBrk="0" hangingPunct="1">
                <a:lnSpc>
                  <a:spcPts val="2941"/>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Light"/>
              </a:endParaRPr>
            </a:p>
          </p:txBody>
        </p:sp>
      </p:grpSp>
      <p:sp>
        <p:nvSpPr>
          <p:cNvPr id="299" name="Title 1">
            <a:extLst>
              <a:ext uri="{FF2B5EF4-FFF2-40B4-BE49-F238E27FC236}">
                <a16:creationId xmlns:a16="http://schemas.microsoft.com/office/drawing/2014/main" id="{407730EB-E812-41FE-9E52-04E9D23926F3}"/>
              </a:ext>
            </a:extLst>
          </p:cNvPr>
          <p:cNvSpPr txBox="1">
            <a:spLocks/>
          </p:cNvSpPr>
          <p:nvPr/>
        </p:nvSpPr>
        <p:spPr>
          <a:xfrm>
            <a:off x="2965507" y="87132"/>
            <a:ext cx="6502049" cy="724500"/>
          </a:xfrm>
          <a:prstGeom prst="rect">
            <a:avLst/>
          </a:prstGeom>
        </p:spPr>
        <p:txBody>
          <a:bodyPr vert="horz" wrap="square" lIns="146304" tIns="91440" rIns="146304" bIns="91440" rtlCol="0" anchor="t">
            <a:noAutofit/>
          </a:bodyPr>
          <a:lstStyle>
            <a:lvl1pPr algn="l" defTabSz="914367" rtl="0" eaLnBrk="1" latinLnBrk="0" hangingPunct="1">
              <a:lnSpc>
                <a:spcPts val="6176"/>
              </a:lnSpc>
              <a:spcBef>
                <a:spcPct val="0"/>
              </a:spcBef>
              <a:buNone/>
              <a:defRPr lang="en-US" sz="4400" b="0" kern="1200" cap="none" spc="-100" baseline="0">
                <a:ln w="3175">
                  <a:noFill/>
                </a:ln>
                <a:solidFill>
                  <a:schemeClr val="tx1"/>
                </a:solidFill>
                <a:effectLst/>
                <a:latin typeface="+mj-lt"/>
                <a:ea typeface="+mn-ea"/>
                <a:cs typeface="Segoe UI" pitchFamily="34" charset="0"/>
              </a:defRPr>
            </a:lvl1pPr>
          </a:lstStyle>
          <a:p>
            <a:pPr>
              <a:buClr>
                <a:srgbClr val="B83C3F"/>
              </a:buClr>
            </a:pPr>
            <a:r>
              <a:rPr lang="en-IN" sz="3600" b="1" dirty="0">
                <a:solidFill>
                  <a:srgbClr val="B83C3F"/>
                </a:solidFill>
                <a:latin typeface="+mn-lt"/>
              </a:rPr>
              <a:t>Azure Active Directory (Azure AD)</a:t>
            </a:r>
            <a:endParaRPr lang="en-US" sz="3600" b="1" dirty="0">
              <a:solidFill>
                <a:srgbClr val="B83C3F"/>
              </a:solidFill>
              <a:latin typeface="+mn-lt"/>
            </a:endParaRPr>
          </a:p>
        </p:txBody>
      </p:sp>
      <p:sp>
        <p:nvSpPr>
          <p:cNvPr id="2" name="TextBox 1">
            <a:extLst>
              <a:ext uri="{FF2B5EF4-FFF2-40B4-BE49-F238E27FC236}">
                <a16:creationId xmlns:a16="http://schemas.microsoft.com/office/drawing/2014/main" id="{24F7EDEB-AECF-493E-8E65-0146D6471B7E}"/>
              </a:ext>
            </a:extLst>
          </p:cNvPr>
          <p:cNvSpPr txBox="1"/>
          <p:nvPr/>
        </p:nvSpPr>
        <p:spPr>
          <a:xfrm>
            <a:off x="274569" y="1944120"/>
            <a:ext cx="11092126" cy="4247317"/>
          </a:xfrm>
          <a:prstGeom prst="rect">
            <a:avLst/>
          </a:prstGeom>
          <a:noFill/>
        </p:spPr>
        <p:txBody>
          <a:bodyPr wrap="square" rtlCol="0">
            <a:spAutoFit/>
          </a:bodyPr>
          <a:lstStyle/>
          <a:p>
            <a:pPr marL="742950" lvl="1" indent="-285750">
              <a:buClr>
                <a:srgbClr val="B83C3F"/>
              </a:buClr>
              <a:buFont typeface="Arial" panose="020B0604020202020204" pitchFamily="34" charset="0"/>
              <a:buChar char="•"/>
            </a:pPr>
            <a:r>
              <a:rPr lang="en-IN" dirty="0"/>
              <a:t>Download Azure AD Connect from </a:t>
            </a:r>
            <a:r>
              <a:rPr lang="en-IN" dirty="0">
                <a:hlinkClick r:id="rId2"/>
              </a:rPr>
              <a:t>http://go.microsoft.com/fwlink/?LinkId=615771</a:t>
            </a:r>
            <a:endParaRPr lang="en-IN" dirty="0"/>
          </a:p>
          <a:p>
            <a:pPr marL="742950" lvl="1" indent="-285750">
              <a:buClr>
                <a:srgbClr val="B83C3F"/>
              </a:buClr>
              <a:buFont typeface="Arial" panose="020B0604020202020204" pitchFamily="34" charset="0"/>
              <a:buChar char="•"/>
            </a:pPr>
            <a:r>
              <a:rPr lang="en-IN" dirty="0"/>
              <a:t>Sign in as a local administrator to the server you wish to install Azure AD Connect on. You should do this on the server you wish to be the sync server.</a:t>
            </a:r>
          </a:p>
          <a:p>
            <a:pPr marL="742950" lvl="1" indent="-285750">
              <a:buClr>
                <a:srgbClr val="B83C3F"/>
              </a:buClr>
              <a:buFont typeface="Arial" panose="020B0604020202020204" pitchFamily="34" charset="0"/>
              <a:buChar char="•"/>
            </a:pPr>
            <a:r>
              <a:rPr lang="en-IN" dirty="0"/>
              <a:t>Navigate to and double-click AzureADConnect.msi.</a:t>
            </a:r>
          </a:p>
          <a:p>
            <a:pPr marL="742950" lvl="1" indent="-285750">
              <a:buClr>
                <a:srgbClr val="B83C3F"/>
              </a:buClr>
              <a:buFont typeface="Arial" panose="020B0604020202020204" pitchFamily="34" charset="0"/>
              <a:buChar char="•"/>
            </a:pPr>
            <a:r>
              <a:rPr lang="en-IN" dirty="0"/>
              <a:t>On the Welcome screen, select the box agreeing to the licensing terms and click Continue.</a:t>
            </a:r>
          </a:p>
          <a:p>
            <a:pPr marL="742950" lvl="1" indent="-285750">
              <a:buClr>
                <a:srgbClr val="B83C3F"/>
              </a:buClr>
              <a:buFont typeface="Arial" panose="020B0604020202020204" pitchFamily="34" charset="0"/>
              <a:buChar char="•"/>
            </a:pPr>
            <a:r>
              <a:rPr lang="en-IN" dirty="0"/>
              <a:t>On the Connect to Azure AD screen, enter the username and password of a global administrator for your Azure AD. Click </a:t>
            </a:r>
            <a:r>
              <a:rPr lang="en-IN" b="1" dirty="0"/>
              <a:t>Next</a:t>
            </a:r>
            <a:r>
              <a:rPr lang="en-IN" dirty="0"/>
              <a:t>.</a:t>
            </a:r>
          </a:p>
          <a:p>
            <a:pPr marL="742950" lvl="1" indent="-285750">
              <a:buClr>
                <a:srgbClr val="B83C3F"/>
              </a:buClr>
              <a:buFont typeface="Arial" panose="020B0604020202020204" pitchFamily="34" charset="0"/>
              <a:buChar char="•"/>
            </a:pPr>
            <a:r>
              <a:rPr lang="en-IN" dirty="0"/>
              <a:t>On the Connect to AD DS screen, enter the username and password for an enterprise admin account. You can enter the domain part in either </a:t>
            </a:r>
            <a:r>
              <a:rPr lang="en-IN" dirty="0" err="1"/>
              <a:t>NetBios</a:t>
            </a:r>
            <a:r>
              <a:rPr lang="en-IN" dirty="0"/>
              <a:t> or FQDN format, that is, FABRIKAM\administrator .Click </a:t>
            </a:r>
            <a:r>
              <a:rPr lang="en-IN" b="1" dirty="0"/>
              <a:t>Next</a:t>
            </a:r>
            <a:r>
              <a:rPr lang="en-IN" dirty="0"/>
              <a:t>.</a:t>
            </a:r>
          </a:p>
          <a:p>
            <a:pPr marL="742950" lvl="1" indent="-285750">
              <a:buClr>
                <a:srgbClr val="B83C3F"/>
              </a:buClr>
              <a:buFont typeface="Arial" panose="020B0604020202020204" pitchFamily="34" charset="0"/>
              <a:buChar char="•"/>
            </a:pPr>
            <a:r>
              <a:rPr lang="en-IN" dirty="0"/>
              <a:t>On the Ready to configure screen, click </a:t>
            </a:r>
            <a:r>
              <a:rPr lang="en-IN" b="1" dirty="0"/>
              <a:t>Install</a:t>
            </a:r>
            <a:r>
              <a:rPr lang="en-IN" dirty="0"/>
              <a:t>.</a:t>
            </a:r>
          </a:p>
          <a:p>
            <a:pPr marL="742950" lvl="1" indent="-285750">
              <a:buClr>
                <a:srgbClr val="B83C3F"/>
              </a:buClr>
              <a:buFont typeface="Arial" panose="020B0604020202020204" pitchFamily="34" charset="0"/>
              <a:buChar char="•"/>
            </a:pPr>
            <a:r>
              <a:rPr lang="en-IN" dirty="0"/>
              <a:t>When the installation completes, click Exit.</a:t>
            </a:r>
          </a:p>
          <a:p>
            <a:pPr marL="742950" lvl="1" indent="-285750">
              <a:buClr>
                <a:srgbClr val="B83C3F"/>
              </a:buClr>
              <a:buFont typeface="Arial" panose="020B0604020202020204" pitchFamily="34" charset="0"/>
              <a:buChar char="•"/>
            </a:pPr>
            <a:r>
              <a:rPr lang="en-IN" dirty="0"/>
              <a:t>After the installation has completed, sign off and sign in again before you use Synchronization Service Manager or Synchronization Rule Editor.</a:t>
            </a:r>
          </a:p>
          <a:p>
            <a:pPr marL="742950" lvl="1" indent="-285750">
              <a:buClr>
                <a:srgbClr val="B83C3F"/>
              </a:buClr>
              <a:buFont typeface="Arial" panose="020B0604020202020204" pitchFamily="34" charset="0"/>
              <a:buChar char="•"/>
            </a:pPr>
            <a:endParaRPr lang="en-IN" dirty="0"/>
          </a:p>
          <a:p>
            <a:pPr marL="742950" lvl="1" indent="-285750">
              <a:buClr>
                <a:srgbClr val="B83C3F"/>
              </a:buClr>
              <a:buFont typeface="Arial" panose="020B0604020202020204" pitchFamily="34" charset="0"/>
              <a:buChar char="•"/>
            </a:pPr>
            <a:endParaRPr lang="en-IN" dirty="0"/>
          </a:p>
        </p:txBody>
      </p:sp>
      <p:pic>
        <p:nvPicPr>
          <p:cNvPr id="441" name="Picture 440" descr="A close up of a sign&#10;&#10;Description generated with high confidence">
            <a:extLst>
              <a:ext uri="{FF2B5EF4-FFF2-40B4-BE49-F238E27FC236}">
                <a16:creationId xmlns:a16="http://schemas.microsoft.com/office/drawing/2014/main" id="{97A57B7D-C866-4D8B-AD5C-385953DA99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569" y="174397"/>
            <a:ext cx="1490049" cy="527970"/>
          </a:xfrm>
          <a:prstGeom prst="rect">
            <a:avLst/>
          </a:prstGeom>
        </p:spPr>
      </p:pic>
      <p:grpSp>
        <p:nvGrpSpPr>
          <p:cNvPr id="442" name="Group 2">
            <a:extLst>
              <a:ext uri="{FF2B5EF4-FFF2-40B4-BE49-F238E27FC236}">
                <a16:creationId xmlns:a16="http://schemas.microsoft.com/office/drawing/2014/main" id="{44BD18FB-85BF-4FAE-B446-80502CC1DD64}"/>
              </a:ext>
            </a:extLst>
          </p:cNvPr>
          <p:cNvGrpSpPr/>
          <p:nvPr/>
        </p:nvGrpSpPr>
        <p:grpSpPr>
          <a:xfrm rot="5400000">
            <a:off x="-349542" y="339346"/>
            <a:ext cx="810661" cy="127414"/>
            <a:chOff x="2577137" y="4571778"/>
            <a:chExt cx="9101124" cy="1390560"/>
          </a:xfrm>
        </p:grpSpPr>
        <p:sp>
          <p:nvSpPr>
            <p:cNvPr id="443" name="TextBox 442">
              <a:extLst>
                <a:ext uri="{FF2B5EF4-FFF2-40B4-BE49-F238E27FC236}">
                  <a16:creationId xmlns:a16="http://schemas.microsoft.com/office/drawing/2014/main" id="{0D458D77-2FDA-4E64-A406-608F755FE04F}"/>
                </a:ext>
              </a:extLst>
            </p:cNvPr>
            <p:cNvSpPr txBox="1"/>
            <p:nvPr/>
          </p:nvSpPr>
          <p:spPr>
            <a:xfrm>
              <a:off x="2577137" y="4571778"/>
              <a:ext cx="3034890" cy="1390458"/>
            </a:xfrm>
            <a:prstGeom prst="rect">
              <a:avLst/>
            </a:prstGeom>
            <a:solidFill>
              <a:srgbClr val="01406F"/>
            </a:solidFill>
          </p:spPr>
          <p:txBody>
            <a:bodyPr wrap="square" lIns="457200" tIns="137160" rIns="365760" rtlCol="0">
              <a:noAutofit/>
            </a:bodyPr>
            <a:lstStyle/>
            <a:p>
              <a:pPr marL="0" marR="0" lvl="0" indent="0" defTabSz="914400" eaLnBrk="1" fontAlgn="auto" latinLnBrk="0" hangingPunct="1">
                <a:lnSpc>
                  <a:spcPts val="3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Light"/>
                </a:rPr>
                <a:t> </a:t>
              </a:r>
            </a:p>
          </p:txBody>
        </p:sp>
        <p:sp>
          <p:nvSpPr>
            <p:cNvPr id="444" name="TextBox 6">
              <a:extLst>
                <a:ext uri="{FF2B5EF4-FFF2-40B4-BE49-F238E27FC236}">
                  <a16:creationId xmlns:a16="http://schemas.microsoft.com/office/drawing/2014/main" id="{9C36DC55-6CFE-477E-86A9-3700FD75D73B}"/>
                </a:ext>
              </a:extLst>
            </p:cNvPr>
            <p:cNvSpPr txBox="1"/>
            <p:nvPr/>
          </p:nvSpPr>
          <p:spPr>
            <a:xfrm>
              <a:off x="5612027" y="4572324"/>
              <a:ext cx="6066234" cy="1390014"/>
            </a:xfrm>
            <a:prstGeom prst="rect">
              <a:avLst/>
            </a:prstGeom>
            <a:solidFill>
              <a:srgbClr val="B83C3F"/>
            </a:solidFill>
          </p:spPr>
          <p:txBody>
            <a:bodyPr wrap="square" lIns="457200" tIns="137160" rIns="640080" rtlCol="0">
              <a:noAutofit/>
            </a:bodyPr>
            <a:lstStyle/>
            <a:p>
              <a:pPr marL="0" marR="0" lvl="0" indent="0" defTabSz="913949" eaLnBrk="1" fontAlgn="auto" latinLnBrk="0" hangingPunct="1">
                <a:lnSpc>
                  <a:spcPts val="2941"/>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Light"/>
              </a:endParaRPr>
            </a:p>
          </p:txBody>
        </p:sp>
      </p:grpSp>
      <p:sp>
        <p:nvSpPr>
          <p:cNvPr id="3" name="Rectangle 2">
            <a:extLst>
              <a:ext uri="{FF2B5EF4-FFF2-40B4-BE49-F238E27FC236}">
                <a16:creationId xmlns:a16="http://schemas.microsoft.com/office/drawing/2014/main" id="{4F2DF99A-EFD0-4A42-84D9-92DA50BAFBC6}"/>
              </a:ext>
            </a:extLst>
          </p:cNvPr>
          <p:cNvSpPr/>
          <p:nvPr/>
        </p:nvSpPr>
        <p:spPr>
          <a:xfrm>
            <a:off x="723275" y="1287496"/>
            <a:ext cx="5161541" cy="461665"/>
          </a:xfrm>
          <a:prstGeom prst="rect">
            <a:avLst/>
          </a:prstGeom>
        </p:spPr>
        <p:txBody>
          <a:bodyPr wrap="none">
            <a:spAutoFit/>
          </a:bodyPr>
          <a:lstStyle/>
          <a:p>
            <a:r>
              <a:rPr lang="en-IN" sz="2400" b="1" dirty="0">
                <a:solidFill>
                  <a:srgbClr val="B83C3F"/>
                </a:solidFill>
              </a:rPr>
              <a:t>Installation steps for Azure AD Connect</a:t>
            </a:r>
          </a:p>
        </p:txBody>
      </p:sp>
    </p:spTree>
    <p:extLst>
      <p:ext uri="{BB962C8B-B14F-4D97-AF65-F5344CB8AC3E}">
        <p14:creationId xmlns:p14="http://schemas.microsoft.com/office/powerpoint/2010/main" val="1801777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B3F17277-7F0F-46F1-88B1-02943D6A0CD3}"/>
              </a:ext>
            </a:extLst>
          </p:cNvPr>
          <p:cNvGrpSpPr/>
          <p:nvPr/>
        </p:nvGrpSpPr>
        <p:grpSpPr>
          <a:xfrm>
            <a:off x="-2044" y="6577586"/>
            <a:ext cx="12194043" cy="289489"/>
            <a:chOff x="2577137" y="4571778"/>
            <a:chExt cx="9101124" cy="1390560"/>
          </a:xfrm>
        </p:grpSpPr>
        <p:sp>
          <p:nvSpPr>
            <p:cNvPr id="5" name="TextBox 4">
              <a:extLst>
                <a:ext uri="{FF2B5EF4-FFF2-40B4-BE49-F238E27FC236}">
                  <a16:creationId xmlns:a16="http://schemas.microsoft.com/office/drawing/2014/main" id="{9FF78B62-D2C4-4686-A0AE-C19AA9EAF494}"/>
                </a:ext>
              </a:extLst>
            </p:cNvPr>
            <p:cNvSpPr txBox="1"/>
            <p:nvPr/>
          </p:nvSpPr>
          <p:spPr>
            <a:xfrm>
              <a:off x="2577137" y="4571778"/>
              <a:ext cx="3034890" cy="1390458"/>
            </a:xfrm>
            <a:prstGeom prst="rect">
              <a:avLst/>
            </a:prstGeom>
            <a:solidFill>
              <a:srgbClr val="01406F"/>
            </a:solidFill>
          </p:spPr>
          <p:txBody>
            <a:bodyPr wrap="square" lIns="457200" tIns="137160" rIns="365760" rtlCol="0">
              <a:noAutofit/>
            </a:bodyPr>
            <a:lstStyle/>
            <a:p>
              <a:pPr marL="0" marR="0" lvl="0" indent="0" defTabSz="914400" eaLnBrk="1" fontAlgn="auto" latinLnBrk="0" hangingPunct="1">
                <a:lnSpc>
                  <a:spcPts val="3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Light"/>
                </a:rPr>
                <a:t> </a:t>
              </a:r>
            </a:p>
          </p:txBody>
        </p:sp>
        <p:sp>
          <p:nvSpPr>
            <p:cNvPr id="6" name="TextBox 6">
              <a:extLst>
                <a:ext uri="{FF2B5EF4-FFF2-40B4-BE49-F238E27FC236}">
                  <a16:creationId xmlns:a16="http://schemas.microsoft.com/office/drawing/2014/main" id="{A7940A41-F8E0-4FB8-BE82-EC3887D17478}"/>
                </a:ext>
              </a:extLst>
            </p:cNvPr>
            <p:cNvSpPr txBox="1"/>
            <p:nvPr/>
          </p:nvSpPr>
          <p:spPr>
            <a:xfrm>
              <a:off x="5612027" y="4572324"/>
              <a:ext cx="6066234" cy="1390014"/>
            </a:xfrm>
            <a:prstGeom prst="rect">
              <a:avLst/>
            </a:prstGeom>
            <a:solidFill>
              <a:srgbClr val="B83C3F"/>
            </a:solidFill>
          </p:spPr>
          <p:txBody>
            <a:bodyPr wrap="square" lIns="457200" tIns="137160" rIns="640080" rtlCol="0">
              <a:noAutofit/>
            </a:bodyPr>
            <a:lstStyle/>
            <a:p>
              <a:pPr marL="0" marR="0" lvl="0" indent="0" defTabSz="913949" eaLnBrk="1" fontAlgn="auto" latinLnBrk="0" hangingPunct="1">
                <a:lnSpc>
                  <a:spcPts val="2941"/>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Light"/>
              </a:endParaRPr>
            </a:p>
          </p:txBody>
        </p:sp>
      </p:grpSp>
      <p:sp>
        <p:nvSpPr>
          <p:cNvPr id="299" name="Title 1">
            <a:extLst>
              <a:ext uri="{FF2B5EF4-FFF2-40B4-BE49-F238E27FC236}">
                <a16:creationId xmlns:a16="http://schemas.microsoft.com/office/drawing/2014/main" id="{407730EB-E812-41FE-9E52-04E9D23926F3}"/>
              </a:ext>
            </a:extLst>
          </p:cNvPr>
          <p:cNvSpPr txBox="1">
            <a:spLocks/>
          </p:cNvSpPr>
          <p:nvPr/>
        </p:nvSpPr>
        <p:spPr>
          <a:xfrm>
            <a:off x="2965507" y="87132"/>
            <a:ext cx="6502049" cy="724500"/>
          </a:xfrm>
          <a:prstGeom prst="rect">
            <a:avLst/>
          </a:prstGeom>
        </p:spPr>
        <p:txBody>
          <a:bodyPr vert="horz" wrap="square" lIns="146304" tIns="91440" rIns="146304" bIns="91440" rtlCol="0" anchor="t">
            <a:noAutofit/>
          </a:bodyPr>
          <a:lstStyle>
            <a:lvl1pPr algn="l" defTabSz="914367" rtl="0" eaLnBrk="1" latinLnBrk="0" hangingPunct="1">
              <a:lnSpc>
                <a:spcPts val="6176"/>
              </a:lnSpc>
              <a:spcBef>
                <a:spcPct val="0"/>
              </a:spcBef>
              <a:buNone/>
              <a:defRPr lang="en-US" sz="4400" b="0" kern="1200" cap="none" spc="-100" baseline="0">
                <a:ln w="3175">
                  <a:noFill/>
                </a:ln>
                <a:solidFill>
                  <a:schemeClr val="tx1"/>
                </a:solidFill>
                <a:effectLst/>
                <a:latin typeface="+mj-lt"/>
                <a:ea typeface="+mn-ea"/>
                <a:cs typeface="Segoe UI" pitchFamily="34" charset="0"/>
              </a:defRPr>
            </a:lvl1pPr>
          </a:lstStyle>
          <a:p>
            <a:pPr>
              <a:buClr>
                <a:srgbClr val="B83C3F"/>
              </a:buClr>
            </a:pPr>
            <a:r>
              <a:rPr lang="en-IN" sz="3600" b="1" dirty="0">
                <a:solidFill>
                  <a:srgbClr val="B83C3F"/>
                </a:solidFill>
                <a:latin typeface="+mn-lt"/>
              </a:rPr>
              <a:t>Azure Active Directory (Azure AD)</a:t>
            </a:r>
            <a:endParaRPr lang="en-US" sz="3600" b="1" dirty="0">
              <a:solidFill>
                <a:srgbClr val="B83C3F"/>
              </a:solidFill>
              <a:latin typeface="+mn-lt"/>
            </a:endParaRPr>
          </a:p>
        </p:txBody>
      </p:sp>
      <p:sp>
        <p:nvSpPr>
          <p:cNvPr id="2" name="TextBox 1">
            <a:extLst>
              <a:ext uri="{FF2B5EF4-FFF2-40B4-BE49-F238E27FC236}">
                <a16:creationId xmlns:a16="http://schemas.microsoft.com/office/drawing/2014/main" id="{24F7EDEB-AECF-493E-8E65-0146D6471B7E}"/>
              </a:ext>
            </a:extLst>
          </p:cNvPr>
          <p:cNvSpPr txBox="1"/>
          <p:nvPr/>
        </p:nvSpPr>
        <p:spPr>
          <a:xfrm>
            <a:off x="274569" y="1944120"/>
            <a:ext cx="11092126" cy="1200329"/>
          </a:xfrm>
          <a:prstGeom prst="rect">
            <a:avLst/>
          </a:prstGeom>
          <a:noFill/>
        </p:spPr>
        <p:txBody>
          <a:bodyPr wrap="square" rtlCol="0">
            <a:spAutoFit/>
          </a:bodyPr>
          <a:lstStyle/>
          <a:p>
            <a:pPr marL="742950" lvl="1" indent="-285750">
              <a:buClr>
                <a:srgbClr val="B83C3F"/>
              </a:buClr>
              <a:buFont typeface="Arial" panose="020B0604020202020204" pitchFamily="34" charset="0"/>
              <a:buChar char="•"/>
            </a:pPr>
            <a:r>
              <a:rPr lang="en-IN" dirty="0"/>
              <a:t>Azure Active Directory (Azure AD) Seamless Single Sign-On (Seamless SSO) automatically signs in users when they are on their corporate desktops that are connected to your corporate network. Seamless SSO provides your users with easy access to your cloud-based applications without needing any additional on-premises components.</a:t>
            </a:r>
          </a:p>
        </p:txBody>
      </p:sp>
      <p:pic>
        <p:nvPicPr>
          <p:cNvPr id="441" name="Picture 440" descr="A close up of a sign&#10;&#10;Description generated with high confidence">
            <a:extLst>
              <a:ext uri="{FF2B5EF4-FFF2-40B4-BE49-F238E27FC236}">
                <a16:creationId xmlns:a16="http://schemas.microsoft.com/office/drawing/2014/main" id="{97A57B7D-C866-4D8B-AD5C-385953DA99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569" y="174397"/>
            <a:ext cx="1490049" cy="527970"/>
          </a:xfrm>
          <a:prstGeom prst="rect">
            <a:avLst/>
          </a:prstGeom>
        </p:spPr>
      </p:pic>
      <p:grpSp>
        <p:nvGrpSpPr>
          <p:cNvPr id="442" name="Group 2">
            <a:extLst>
              <a:ext uri="{FF2B5EF4-FFF2-40B4-BE49-F238E27FC236}">
                <a16:creationId xmlns:a16="http://schemas.microsoft.com/office/drawing/2014/main" id="{44BD18FB-85BF-4FAE-B446-80502CC1DD64}"/>
              </a:ext>
            </a:extLst>
          </p:cNvPr>
          <p:cNvGrpSpPr/>
          <p:nvPr/>
        </p:nvGrpSpPr>
        <p:grpSpPr>
          <a:xfrm rot="5400000">
            <a:off x="-349542" y="339346"/>
            <a:ext cx="810661" cy="127414"/>
            <a:chOff x="2577137" y="4571778"/>
            <a:chExt cx="9101124" cy="1390560"/>
          </a:xfrm>
        </p:grpSpPr>
        <p:sp>
          <p:nvSpPr>
            <p:cNvPr id="443" name="TextBox 442">
              <a:extLst>
                <a:ext uri="{FF2B5EF4-FFF2-40B4-BE49-F238E27FC236}">
                  <a16:creationId xmlns:a16="http://schemas.microsoft.com/office/drawing/2014/main" id="{0D458D77-2FDA-4E64-A406-608F755FE04F}"/>
                </a:ext>
              </a:extLst>
            </p:cNvPr>
            <p:cNvSpPr txBox="1"/>
            <p:nvPr/>
          </p:nvSpPr>
          <p:spPr>
            <a:xfrm>
              <a:off x="2577137" y="4571778"/>
              <a:ext cx="3034890" cy="1390458"/>
            </a:xfrm>
            <a:prstGeom prst="rect">
              <a:avLst/>
            </a:prstGeom>
            <a:solidFill>
              <a:srgbClr val="01406F"/>
            </a:solidFill>
          </p:spPr>
          <p:txBody>
            <a:bodyPr wrap="square" lIns="457200" tIns="137160" rIns="365760" rtlCol="0">
              <a:noAutofit/>
            </a:bodyPr>
            <a:lstStyle/>
            <a:p>
              <a:pPr marL="0" marR="0" lvl="0" indent="0" defTabSz="914400" eaLnBrk="1" fontAlgn="auto" latinLnBrk="0" hangingPunct="1">
                <a:lnSpc>
                  <a:spcPts val="3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Light"/>
                </a:rPr>
                <a:t> </a:t>
              </a:r>
            </a:p>
          </p:txBody>
        </p:sp>
        <p:sp>
          <p:nvSpPr>
            <p:cNvPr id="444" name="TextBox 6">
              <a:extLst>
                <a:ext uri="{FF2B5EF4-FFF2-40B4-BE49-F238E27FC236}">
                  <a16:creationId xmlns:a16="http://schemas.microsoft.com/office/drawing/2014/main" id="{9C36DC55-6CFE-477E-86A9-3700FD75D73B}"/>
                </a:ext>
              </a:extLst>
            </p:cNvPr>
            <p:cNvSpPr txBox="1"/>
            <p:nvPr/>
          </p:nvSpPr>
          <p:spPr>
            <a:xfrm>
              <a:off x="5612027" y="4572324"/>
              <a:ext cx="6066234" cy="1390014"/>
            </a:xfrm>
            <a:prstGeom prst="rect">
              <a:avLst/>
            </a:prstGeom>
            <a:solidFill>
              <a:srgbClr val="B83C3F"/>
            </a:solidFill>
          </p:spPr>
          <p:txBody>
            <a:bodyPr wrap="square" lIns="457200" tIns="137160" rIns="640080" rtlCol="0">
              <a:noAutofit/>
            </a:bodyPr>
            <a:lstStyle/>
            <a:p>
              <a:pPr marL="0" marR="0" lvl="0" indent="0" defTabSz="913949" eaLnBrk="1" fontAlgn="auto" latinLnBrk="0" hangingPunct="1">
                <a:lnSpc>
                  <a:spcPts val="2941"/>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Light"/>
              </a:endParaRPr>
            </a:p>
          </p:txBody>
        </p:sp>
      </p:grpSp>
      <p:sp>
        <p:nvSpPr>
          <p:cNvPr id="3" name="Rectangle 2">
            <a:extLst>
              <a:ext uri="{FF2B5EF4-FFF2-40B4-BE49-F238E27FC236}">
                <a16:creationId xmlns:a16="http://schemas.microsoft.com/office/drawing/2014/main" id="{4F2DF99A-EFD0-4A42-84D9-92DA50BAFBC6}"/>
              </a:ext>
            </a:extLst>
          </p:cNvPr>
          <p:cNvSpPr/>
          <p:nvPr/>
        </p:nvSpPr>
        <p:spPr>
          <a:xfrm>
            <a:off x="723275" y="1287496"/>
            <a:ext cx="2016899" cy="461665"/>
          </a:xfrm>
          <a:prstGeom prst="rect">
            <a:avLst/>
          </a:prstGeom>
        </p:spPr>
        <p:txBody>
          <a:bodyPr wrap="none">
            <a:spAutoFit/>
          </a:bodyPr>
          <a:lstStyle/>
          <a:p>
            <a:r>
              <a:rPr lang="en-IN" sz="2400" b="1" dirty="0">
                <a:solidFill>
                  <a:srgbClr val="B83C3F"/>
                </a:solidFill>
              </a:rPr>
              <a:t>Single Sign-On</a:t>
            </a:r>
          </a:p>
        </p:txBody>
      </p:sp>
      <p:pic>
        <p:nvPicPr>
          <p:cNvPr id="7" name="Picture 6">
            <a:extLst>
              <a:ext uri="{FF2B5EF4-FFF2-40B4-BE49-F238E27FC236}">
                <a16:creationId xmlns:a16="http://schemas.microsoft.com/office/drawing/2014/main" id="{D66A4FF4-92A6-406F-8D09-5231B7BB2105}"/>
              </a:ext>
            </a:extLst>
          </p:cNvPr>
          <p:cNvPicPr>
            <a:picLocks noChangeAspect="1"/>
          </p:cNvPicPr>
          <p:nvPr/>
        </p:nvPicPr>
        <p:blipFill>
          <a:blip r:embed="rId3"/>
          <a:stretch>
            <a:fillRect/>
          </a:stretch>
        </p:blipFill>
        <p:spPr>
          <a:xfrm>
            <a:off x="2740174" y="2881649"/>
            <a:ext cx="6838950" cy="3562350"/>
          </a:xfrm>
          <a:prstGeom prst="rect">
            <a:avLst/>
          </a:prstGeom>
        </p:spPr>
      </p:pic>
    </p:spTree>
    <p:extLst>
      <p:ext uri="{BB962C8B-B14F-4D97-AF65-F5344CB8AC3E}">
        <p14:creationId xmlns:p14="http://schemas.microsoft.com/office/powerpoint/2010/main" val="2946345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B3F17277-7F0F-46F1-88B1-02943D6A0CD3}"/>
              </a:ext>
            </a:extLst>
          </p:cNvPr>
          <p:cNvGrpSpPr/>
          <p:nvPr/>
        </p:nvGrpSpPr>
        <p:grpSpPr>
          <a:xfrm>
            <a:off x="-2044" y="6577586"/>
            <a:ext cx="12194043" cy="289489"/>
            <a:chOff x="2577137" y="4571778"/>
            <a:chExt cx="9101124" cy="1390560"/>
          </a:xfrm>
        </p:grpSpPr>
        <p:sp>
          <p:nvSpPr>
            <p:cNvPr id="5" name="TextBox 4">
              <a:extLst>
                <a:ext uri="{FF2B5EF4-FFF2-40B4-BE49-F238E27FC236}">
                  <a16:creationId xmlns:a16="http://schemas.microsoft.com/office/drawing/2014/main" id="{9FF78B62-D2C4-4686-A0AE-C19AA9EAF494}"/>
                </a:ext>
              </a:extLst>
            </p:cNvPr>
            <p:cNvSpPr txBox="1"/>
            <p:nvPr/>
          </p:nvSpPr>
          <p:spPr>
            <a:xfrm>
              <a:off x="2577137" y="4571778"/>
              <a:ext cx="3034890" cy="1390458"/>
            </a:xfrm>
            <a:prstGeom prst="rect">
              <a:avLst/>
            </a:prstGeom>
            <a:solidFill>
              <a:srgbClr val="01406F"/>
            </a:solidFill>
          </p:spPr>
          <p:txBody>
            <a:bodyPr wrap="square" lIns="457200" tIns="137160" rIns="365760" rtlCol="0">
              <a:noAutofit/>
            </a:bodyPr>
            <a:lstStyle/>
            <a:p>
              <a:pPr marL="0" marR="0" lvl="0" indent="0" defTabSz="914400" eaLnBrk="1" fontAlgn="auto" latinLnBrk="0" hangingPunct="1">
                <a:lnSpc>
                  <a:spcPts val="3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Light"/>
                </a:rPr>
                <a:t> </a:t>
              </a:r>
            </a:p>
          </p:txBody>
        </p:sp>
        <p:sp>
          <p:nvSpPr>
            <p:cNvPr id="6" name="TextBox 6">
              <a:extLst>
                <a:ext uri="{FF2B5EF4-FFF2-40B4-BE49-F238E27FC236}">
                  <a16:creationId xmlns:a16="http://schemas.microsoft.com/office/drawing/2014/main" id="{A7940A41-F8E0-4FB8-BE82-EC3887D17478}"/>
                </a:ext>
              </a:extLst>
            </p:cNvPr>
            <p:cNvSpPr txBox="1"/>
            <p:nvPr/>
          </p:nvSpPr>
          <p:spPr>
            <a:xfrm>
              <a:off x="5612027" y="4572324"/>
              <a:ext cx="6066234" cy="1390014"/>
            </a:xfrm>
            <a:prstGeom prst="rect">
              <a:avLst/>
            </a:prstGeom>
            <a:solidFill>
              <a:srgbClr val="B83C3F"/>
            </a:solidFill>
          </p:spPr>
          <p:txBody>
            <a:bodyPr wrap="square" lIns="457200" tIns="137160" rIns="640080" rtlCol="0">
              <a:noAutofit/>
            </a:bodyPr>
            <a:lstStyle/>
            <a:p>
              <a:pPr marL="0" marR="0" lvl="0" indent="0" defTabSz="913949" eaLnBrk="1" fontAlgn="auto" latinLnBrk="0" hangingPunct="1">
                <a:lnSpc>
                  <a:spcPts val="2941"/>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Light"/>
              </a:endParaRPr>
            </a:p>
          </p:txBody>
        </p:sp>
      </p:grpSp>
      <p:sp>
        <p:nvSpPr>
          <p:cNvPr id="299" name="Title 1">
            <a:extLst>
              <a:ext uri="{FF2B5EF4-FFF2-40B4-BE49-F238E27FC236}">
                <a16:creationId xmlns:a16="http://schemas.microsoft.com/office/drawing/2014/main" id="{407730EB-E812-41FE-9E52-04E9D23926F3}"/>
              </a:ext>
            </a:extLst>
          </p:cNvPr>
          <p:cNvSpPr txBox="1">
            <a:spLocks/>
          </p:cNvSpPr>
          <p:nvPr/>
        </p:nvSpPr>
        <p:spPr>
          <a:xfrm>
            <a:off x="2965507" y="87132"/>
            <a:ext cx="6502049" cy="724500"/>
          </a:xfrm>
          <a:prstGeom prst="rect">
            <a:avLst/>
          </a:prstGeom>
        </p:spPr>
        <p:txBody>
          <a:bodyPr vert="horz" wrap="square" lIns="146304" tIns="91440" rIns="146304" bIns="91440" rtlCol="0" anchor="t">
            <a:noAutofit/>
          </a:bodyPr>
          <a:lstStyle>
            <a:lvl1pPr algn="l" defTabSz="914367" rtl="0" eaLnBrk="1" latinLnBrk="0" hangingPunct="1">
              <a:lnSpc>
                <a:spcPts val="6176"/>
              </a:lnSpc>
              <a:spcBef>
                <a:spcPct val="0"/>
              </a:spcBef>
              <a:buNone/>
              <a:defRPr lang="en-US" sz="4400" b="0" kern="1200" cap="none" spc="-100" baseline="0">
                <a:ln w="3175">
                  <a:noFill/>
                </a:ln>
                <a:solidFill>
                  <a:schemeClr val="tx1"/>
                </a:solidFill>
                <a:effectLst/>
                <a:latin typeface="+mj-lt"/>
                <a:ea typeface="+mn-ea"/>
                <a:cs typeface="Segoe UI" pitchFamily="34" charset="0"/>
              </a:defRPr>
            </a:lvl1pPr>
          </a:lstStyle>
          <a:p>
            <a:pPr>
              <a:buClr>
                <a:srgbClr val="B83C3F"/>
              </a:buClr>
            </a:pPr>
            <a:r>
              <a:rPr lang="en-IN" sz="3600" b="1" dirty="0">
                <a:solidFill>
                  <a:srgbClr val="B83C3F"/>
                </a:solidFill>
                <a:latin typeface="+mn-lt"/>
              </a:rPr>
              <a:t>Azure Active Directory (Azure AD)</a:t>
            </a:r>
            <a:endParaRPr lang="en-US" sz="3600" b="1" dirty="0">
              <a:solidFill>
                <a:srgbClr val="B83C3F"/>
              </a:solidFill>
              <a:latin typeface="+mn-lt"/>
            </a:endParaRPr>
          </a:p>
        </p:txBody>
      </p:sp>
      <p:sp>
        <p:nvSpPr>
          <p:cNvPr id="2" name="TextBox 1">
            <a:extLst>
              <a:ext uri="{FF2B5EF4-FFF2-40B4-BE49-F238E27FC236}">
                <a16:creationId xmlns:a16="http://schemas.microsoft.com/office/drawing/2014/main" id="{24F7EDEB-AECF-493E-8E65-0146D6471B7E}"/>
              </a:ext>
            </a:extLst>
          </p:cNvPr>
          <p:cNvSpPr txBox="1"/>
          <p:nvPr/>
        </p:nvSpPr>
        <p:spPr>
          <a:xfrm>
            <a:off x="274569" y="1944120"/>
            <a:ext cx="11092126" cy="4524315"/>
          </a:xfrm>
          <a:prstGeom prst="rect">
            <a:avLst/>
          </a:prstGeom>
          <a:noFill/>
        </p:spPr>
        <p:txBody>
          <a:bodyPr wrap="square" rtlCol="0">
            <a:spAutoFit/>
          </a:bodyPr>
          <a:lstStyle/>
          <a:p>
            <a:pPr lvl="1">
              <a:buClr>
                <a:srgbClr val="B83C3F"/>
              </a:buClr>
            </a:pPr>
            <a:r>
              <a:rPr lang="en-IN" dirty="0"/>
              <a:t>The sign-in flow on a web browser is as follows:</a:t>
            </a:r>
          </a:p>
          <a:p>
            <a:pPr lvl="1">
              <a:buClr>
                <a:srgbClr val="B83C3F"/>
              </a:buClr>
            </a:pPr>
            <a:endParaRPr lang="en-IN" dirty="0"/>
          </a:p>
          <a:p>
            <a:pPr marL="742950" lvl="1" indent="-285750">
              <a:buClr>
                <a:srgbClr val="B83C3F"/>
              </a:buClr>
              <a:buFont typeface="Arial" panose="020B0604020202020204" pitchFamily="34" charset="0"/>
              <a:buChar char="•"/>
            </a:pPr>
            <a:r>
              <a:rPr lang="en-IN" dirty="0"/>
              <a:t>The user tries to access a web application (for example, the Outlook Web App - https://outlook.office365.com/owa/) from a domain-joined corporate device inside your corporate network.</a:t>
            </a:r>
          </a:p>
          <a:p>
            <a:pPr marL="742950" lvl="1" indent="-285750">
              <a:buClr>
                <a:srgbClr val="B83C3F"/>
              </a:buClr>
              <a:buFont typeface="Arial" panose="020B0604020202020204" pitchFamily="34" charset="0"/>
              <a:buChar char="•"/>
            </a:pPr>
            <a:r>
              <a:rPr lang="en-IN" dirty="0"/>
              <a:t>Using JavaScript in the background, Azure AD challenges the browser, via a 401 Unauthorized response, to provide a Kerberos ticket.</a:t>
            </a:r>
          </a:p>
          <a:p>
            <a:pPr marL="742950" lvl="1" indent="-285750">
              <a:buClr>
                <a:srgbClr val="B83C3F"/>
              </a:buClr>
              <a:buFont typeface="Arial" panose="020B0604020202020204" pitchFamily="34" charset="0"/>
              <a:buChar char="•"/>
            </a:pPr>
            <a:r>
              <a:rPr lang="en-IN" dirty="0"/>
              <a:t>The browser, in turn, requests a ticket from Active Directory for the user’s computer account (which represents Azure AD).</a:t>
            </a:r>
          </a:p>
          <a:p>
            <a:pPr marL="742950" lvl="1" indent="-285750">
              <a:buClr>
                <a:srgbClr val="B83C3F"/>
              </a:buClr>
              <a:buFont typeface="Arial" panose="020B0604020202020204" pitchFamily="34" charset="0"/>
              <a:buChar char="•"/>
            </a:pPr>
            <a:r>
              <a:rPr lang="en-IN" dirty="0"/>
              <a:t>Active Directory locates the computer account and returns a Kerberos ticket to the browser encrypted with the computer account's secret.</a:t>
            </a:r>
          </a:p>
          <a:p>
            <a:pPr marL="742950" lvl="1" indent="-285750">
              <a:buClr>
                <a:srgbClr val="B83C3F"/>
              </a:buClr>
              <a:buFont typeface="Arial" panose="020B0604020202020204" pitchFamily="34" charset="0"/>
              <a:buChar char="•"/>
            </a:pPr>
            <a:r>
              <a:rPr lang="en-IN" dirty="0"/>
              <a:t>The browser forwards the Kerberos ticket it acquired from Active Directory to Azure AD.</a:t>
            </a:r>
          </a:p>
          <a:p>
            <a:pPr marL="742950" lvl="1" indent="-285750">
              <a:buClr>
                <a:srgbClr val="B83C3F"/>
              </a:buClr>
              <a:buFont typeface="Arial" panose="020B0604020202020204" pitchFamily="34" charset="0"/>
              <a:buChar char="•"/>
            </a:pPr>
            <a:r>
              <a:rPr lang="en-IN" dirty="0"/>
              <a:t>Azure AD decrypts the Kerberos ticket, which includes the identity of the user signed into the corporate device, using the previously shared key.</a:t>
            </a:r>
          </a:p>
          <a:p>
            <a:pPr marL="742950" lvl="1" indent="-285750">
              <a:buClr>
                <a:srgbClr val="B83C3F"/>
              </a:buClr>
              <a:buFont typeface="Arial" panose="020B0604020202020204" pitchFamily="34" charset="0"/>
              <a:buChar char="•"/>
            </a:pPr>
            <a:r>
              <a:rPr lang="en-IN" dirty="0"/>
              <a:t>After evaluation, Azure AD either returns a token back to the application or asks the user to perform additional proofs, such as Multi-Factor Authentication.</a:t>
            </a:r>
          </a:p>
          <a:p>
            <a:pPr lvl="1">
              <a:buClr>
                <a:srgbClr val="B83C3F"/>
              </a:buClr>
            </a:pPr>
            <a:endParaRPr lang="en-IN" dirty="0"/>
          </a:p>
        </p:txBody>
      </p:sp>
      <p:pic>
        <p:nvPicPr>
          <p:cNvPr id="441" name="Picture 440" descr="A close up of a sign&#10;&#10;Description generated with high confidence">
            <a:extLst>
              <a:ext uri="{FF2B5EF4-FFF2-40B4-BE49-F238E27FC236}">
                <a16:creationId xmlns:a16="http://schemas.microsoft.com/office/drawing/2014/main" id="{97A57B7D-C866-4D8B-AD5C-385953DA99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569" y="174397"/>
            <a:ext cx="1490049" cy="527970"/>
          </a:xfrm>
          <a:prstGeom prst="rect">
            <a:avLst/>
          </a:prstGeom>
        </p:spPr>
      </p:pic>
      <p:grpSp>
        <p:nvGrpSpPr>
          <p:cNvPr id="442" name="Group 2">
            <a:extLst>
              <a:ext uri="{FF2B5EF4-FFF2-40B4-BE49-F238E27FC236}">
                <a16:creationId xmlns:a16="http://schemas.microsoft.com/office/drawing/2014/main" id="{44BD18FB-85BF-4FAE-B446-80502CC1DD64}"/>
              </a:ext>
            </a:extLst>
          </p:cNvPr>
          <p:cNvGrpSpPr/>
          <p:nvPr/>
        </p:nvGrpSpPr>
        <p:grpSpPr>
          <a:xfrm rot="5400000">
            <a:off x="-349542" y="339346"/>
            <a:ext cx="810661" cy="127414"/>
            <a:chOff x="2577137" y="4571778"/>
            <a:chExt cx="9101124" cy="1390560"/>
          </a:xfrm>
        </p:grpSpPr>
        <p:sp>
          <p:nvSpPr>
            <p:cNvPr id="443" name="TextBox 442">
              <a:extLst>
                <a:ext uri="{FF2B5EF4-FFF2-40B4-BE49-F238E27FC236}">
                  <a16:creationId xmlns:a16="http://schemas.microsoft.com/office/drawing/2014/main" id="{0D458D77-2FDA-4E64-A406-608F755FE04F}"/>
                </a:ext>
              </a:extLst>
            </p:cNvPr>
            <p:cNvSpPr txBox="1"/>
            <p:nvPr/>
          </p:nvSpPr>
          <p:spPr>
            <a:xfrm>
              <a:off x="2577137" y="4571778"/>
              <a:ext cx="3034890" cy="1390458"/>
            </a:xfrm>
            <a:prstGeom prst="rect">
              <a:avLst/>
            </a:prstGeom>
            <a:solidFill>
              <a:srgbClr val="01406F"/>
            </a:solidFill>
          </p:spPr>
          <p:txBody>
            <a:bodyPr wrap="square" lIns="457200" tIns="137160" rIns="365760" rtlCol="0">
              <a:noAutofit/>
            </a:bodyPr>
            <a:lstStyle/>
            <a:p>
              <a:pPr marL="0" marR="0" lvl="0" indent="0" defTabSz="914400" eaLnBrk="1" fontAlgn="auto" latinLnBrk="0" hangingPunct="1">
                <a:lnSpc>
                  <a:spcPts val="3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Light"/>
                </a:rPr>
                <a:t> </a:t>
              </a:r>
            </a:p>
          </p:txBody>
        </p:sp>
        <p:sp>
          <p:nvSpPr>
            <p:cNvPr id="444" name="TextBox 6">
              <a:extLst>
                <a:ext uri="{FF2B5EF4-FFF2-40B4-BE49-F238E27FC236}">
                  <a16:creationId xmlns:a16="http://schemas.microsoft.com/office/drawing/2014/main" id="{9C36DC55-6CFE-477E-86A9-3700FD75D73B}"/>
                </a:ext>
              </a:extLst>
            </p:cNvPr>
            <p:cNvSpPr txBox="1"/>
            <p:nvPr/>
          </p:nvSpPr>
          <p:spPr>
            <a:xfrm>
              <a:off x="5612027" y="4572324"/>
              <a:ext cx="6066234" cy="1390014"/>
            </a:xfrm>
            <a:prstGeom prst="rect">
              <a:avLst/>
            </a:prstGeom>
            <a:solidFill>
              <a:srgbClr val="B83C3F"/>
            </a:solidFill>
          </p:spPr>
          <p:txBody>
            <a:bodyPr wrap="square" lIns="457200" tIns="137160" rIns="640080" rtlCol="0">
              <a:noAutofit/>
            </a:bodyPr>
            <a:lstStyle/>
            <a:p>
              <a:pPr marL="0" marR="0" lvl="0" indent="0" defTabSz="913949" eaLnBrk="1" fontAlgn="auto" latinLnBrk="0" hangingPunct="1">
                <a:lnSpc>
                  <a:spcPts val="2941"/>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Light"/>
              </a:endParaRPr>
            </a:p>
          </p:txBody>
        </p:sp>
      </p:grpSp>
      <p:sp>
        <p:nvSpPr>
          <p:cNvPr id="3" name="Rectangle 2">
            <a:extLst>
              <a:ext uri="{FF2B5EF4-FFF2-40B4-BE49-F238E27FC236}">
                <a16:creationId xmlns:a16="http://schemas.microsoft.com/office/drawing/2014/main" id="{4F2DF99A-EFD0-4A42-84D9-92DA50BAFBC6}"/>
              </a:ext>
            </a:extLst>
          </p:cNvPr>
          <p:cNvSpPr/>
          <p:nvPr/>
        </p:nvSpPr>
        <p:spPr>
          <a:xfrm>
            <a:off x="723275" y="1287496"/>
            <a:ext cx="7902484" cy="461665"/>
          </a:xfrm>
          <a:prstGeom prst="rect">
            <a:avLst/>
          </a:prstGeom>
        </p:spPr>
        <p:txBody>
          <a:bodyPr wrap="none">
            <a:spAutoFit/>
          </a:bodyPr>
          <a:lstStyle/>
          <a:p>
            <a:r>
              <a:rPr lang="en-IN" sz="2400" b="1" dirty="0">
                <a:solidFill>
                  <a:srgbClr val="B83C3F"/>
                </a:solidFill>
              </a:rPr>
              <a:t>How does sign-in on a web browser with Seamless SSO work</a:t>
            </a:r>
          </a:p>
        </p:txBody>
      </p:sp>
    </p:spTree>
    <p:extLst>
      <p:ext uri="{BB962C8B-B14F-4D97-AF65-F5344CB8AC3E}">
        <p14:creationId xmlns:p14="http://schemas.microsoft.com/office/powerpoint/2010/main" val="4049012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B3F17277-7F0F-46F1-88B1-02943D6A0CD3}"/>
              </a:ext>
            </a:extLst>
          </p:cNvPr>
          <p:cNvGrpSpPr/>
          <p:nvPr/>
        </p:nvGrpSpPr>
        <p:grpSpPr>
          <a:xfrm>
            <a:off x="-2044" y="6577586"/>
            <a:ext cx="12194043" cy="289489"/>
            <a:chOff x="2577137" y="4571778"/>
            <a:chExt cx="9101124" cy="1390560"/>
          </a:xfrm>
        </p:grpSpPr>
        <p:sp>
          <p:nvSpPr>
            <p:cNvPr id="5" name="TextBox 4">
              <a:extLst>
                <a:ext uri="{FF2B5EF4-FFF2-40B4-BE49-F238E27FC236}">
                  <a16:creationId xmlns:a16="http://schemas.microsoft.com/office/drawing/2014/main" id="{9FF78B62-D2C4-4686-A0AE-C19AA9EAF494}"/>
                </a:ext>
              </a:extLst>
            </p:cNvPr>
            <p:cNvSpPr txBox="1"/>
            <p:nvPr/>
          </p:nvSpPr>
          <p:spPr>
            <a:xfrm>
              <a:off x="2577137" y="4571778"/>
              <a:ext cx="3034890" cy="1390458"/>
            </a:xfrm>
            <a:prstGeom prst="rect">
              <a:avLst/>
            </a:prstGeom>
            <a:solidFill>
              <a:srgbClr val="01406F"/>
            </a:solidFill>
          </p:spPr>
          <p:txBody>
            <a:bodyPr wrap="square" lIns="457200" tIns="137160" rIns="365760" rtlCol="0">
              <a:noAutofit/>
            </a:bodyPr>
            <a:lstStyle/>
            <a:p>
              <a:pPr marL="0" marR="0" lvl="0" indent="0" defTabSz="914400" eaLnBrk="1" fontAlgn="auto" latinLnBrk="0" hangingPunct="1">
                <a:lnSpc>
                  <a:spcPts val="3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Light"/>
                </a:rPr>
                <a:t> </a:t>
              </a:r>
            </a:p>
          </p:txBody>
        </p:sp>
        <p:sp>
          <p:nvSpPr>
            <p:cNvPr id="6" name="TextBox 6">
              <a:extLst>
                <a:ext uri="{FF2B5EF4-FFF2-40B4-BE49-F238E27FC236}">
                  <a16:creationId xmlns:a16="http://schemas.microsoft.com/office/drawing/2014/main" id="{A7940A41-F8E0-4FB8-BE82-EC3887D17478}"/>
                </a:ext>
              </a:extLst>
            </p:cNvPr>
            <p:cNvSpPr txBox="1"/>
            <p:nvPr/>
          </p:nvSpPr>
          <p:spPr>
            <a:xfrm>
              <a:off x="5612027" y="4572324"/>
              <a:ext cx="6066234" cy="1390014"/>
            </a:xfrm>
            <a:prstGeom prst="rect">
              <a:avLst/>
            </a:prstGeom>
            <a:solidFill>
              <a:srgbClr val="B83C3F"/>
            </a:solidFill>
          </p:spPr>
          <p:txBody>
            <a:bodyPr wrap="square" lIns="457200" tIns="137160" rIns="640080" rtlCol="0">
              <a:noAutofit/>
            </a:bodyPr>
            <a:lstStyle/>
            <a:p>
              <a:pPr marL="0" marR="0" lvl="0" indent="0" defTabSz="913949" eaLnBrk="1" fontAlgn="auto" latinLnBrk="0" hangingPunct="1">
                <a:lnSpc>
                  <a:spcPts val="2941"/>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Light"/>
              </a:endParaRPr>
            </a:p>
          </p:txBody>
        </p:sp>
      </p:grpSp>
      <p:sp>
        <p:nvSpPr>
          <p:cNvPr id="299" name="Title 1">
            <a:extLst>
              <a:ext uri="{FF2B5EF4-FFF2-40B4-BE49-F238E27FC236}">
                <a16:creationId xmlns:a16="http://schemas.microsoft.com/office/drawing/2014/main" id="{407730EB-E812-41FE-9E52-04E9D23926F3}"/>
              </a:ext>
            </a:extLst>
          </p:cNvPr>
          <p:cNvSpPr txBox="1">
            <a:spLocks/>
          </p:cNvSpPr>
          <p:nvPr/>
        </p:nvSpPr>
        <p:spPr>
          <a:xfrm>
            <a:off x="2965507" y="87132"/>
            <a:ext cx="6502049" cy="724500"/>
          </a:xfrm>
          <a:prstGeom prst="rect">
            <a:avLst/>
          </a:prstGeom>
        </p:spPr>
        <p:txBody>
          <a:bodyPr vert="horz" wrap="square" lIns="146304" tIns="91440" rIns="146304" bIns="91440" rtlCol="0" anchor="t">
            <a:noAutofit/>
          </a:bodyPr>
          <a:lstStyle>
            <a:lvl1pPr algn="l" defTabSz="914367" rtl="0" eaLnBrk="1" latinLnBrk="0" hangingPunct="1">
              <a:lnSpc>
                <a:spcPts val="6176"/>
              </a:lnSpc>
              <a:spcBef>
                <a:spcPct val="0"/>
              </a:spcBef>
              <a:buNone/>
              <a:defRPr lang="en-US" sz="4400" b="0" kern="1200" cap="none" spc="-100" baseline="0">
                <a:ln w="3175">
                  <a:noFill/>
                </a:ln>
                <a:solidFill>
                  <a:schemeClr val="tx1"/>
                </a:solidFill>
                <a:effectLst/>
                <a:latin typeface="+mj-lt"/>
                <a:ea typeface="+mn-ea"/>
                <a:cs typeface="Segoe UI" pitchFamily="34" charset="0"/>
              </a:defRPr>
            </a:lvl1pPr>
          </a:lstStyle>
          <a:p>
            <a:pPr>
              <a:buClr>
                <a:srgbClr val="B83C3F"/>
              </a:buClr>
            </a:pPr>
            <a:r>
              <a:rPr lang="en-IN" sz="3600" b="1" dirty="0">
                <a:solidFill>
                  <a:srgbClr val="B83C3F"/>
                </a:solidFill>
                <a:latin typeface="+mn-lt"/>
              </a:rPr>
              <a:t>Azure Active Directory (Azure AD)</a:t>
            </a:r>
            <a:endParaRPr lang="en-US" sz="3600" b="1" dirty="0">
              <a:solidFill>
                <a:srgbClr val="B83C3F"/>
              </a:solidFill>
              <a:latin typeface="+mn-lt"/>
            </a:endParaRPr>
          </a:p>
        </p:txBody>
      </p:sp>
      <p:sp>
        <p:nvSpPr>
          <p:cNvPr id="2" name="TextBox 1">
            <a:extLst>
              <a:ext uri="{FF2B5EF4-FFF2-40B4-BE49-F238E27FC236}">
                <a16:creationId xmlns:a16="http://schemas.microsoft.com/office/drawing/2014/main" id="{24F7EDEB-AECF-493E-8E65-0146D6471B7E}"/>
              </a:ext>
            </a:extLst>
          </p:cNvPr>
          <p:cNvSpPr txBox="1"/>
          <p:nvPr/>
        </p:nvSpPr>
        <p:spPr>
          <a:xfrm>
            <a:off x="274568" y="1749161"/>
            <a:ext cx="11092126" cy="646331"/>
          </a:xfrm>
          <a:prstGeom prst="rect">
            <a:avLst/>
          </a:prstGeom>
          <a:noFill/>
        </p:spPr>
        <p:txBody>
          <a:bodyPr wrap="square" rtlCol="0">
            <a:spAutoFit/>
          </a:bodyPr>
          <a:lstStyle/>
          <a:p>
            <a:pPr marL="742950" lvl="1" indent="-285750">
              <a:buClr>
                <a:srgbClr val="B83C3F"/>
              </a:buClr>
              <a:buFont typeface="Arial" panose="020B0604020202020204" pitchFamily="34" charset="0"/>
              <a:buChar char="•"/>
            </a:pPr>
            <a:r>
              <a:rPr lang="en-IN" dirty="0"/>
              <a:t>If the user sign-in is successful, the user is able to access the application.</a:t>
            </a:r>
          </a:p>
          <a:p>
            <a:pPr lvl="1">
              <a:buClr>
                <a:srgbClr val="B83C3F"/>
              </a:buClr>
            </a:pPr>
            <a:endParaRPr lang="en-IN" dirty="0"/>
          </a:p>
        </p:txBody>
      </p:sp>
      <p:pic>
        <p:nvPicPr>
          <p:cNvPr id="441" name="Picture 440" descr="A close up of a sign&#10;&#10;Description generated with high confidence">
            <a:extLst>
              <a:ext uri="{FF2B5EF4-FFF2-40B4-BE49-F238E27FC236}">
                <a16:creationId xmlns:a16="http://schemas.microsoft.com/office/drawing/2014/main" id="{97A57B7D-C866-4D8B-AD5C-385953DA99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569" y="174397"/>
            <a:ext cx="1490049" cy="527970"/>
          </a:xfrm>
          <a:prstGeom prst="rect">
            <a:avLst/>
          </a:prstGeom>
        </p:spPr>
      </p:pic>
      <p:grpSp>
        <p:nvGrpSpPr>
          <p:cNvPr id="442" name="Group 2">
            <a:extLst>
              <a:ext uri="{FF2B5EF4-FFF2-40B4-BE49-F238E27FC236}">
                <a16:creationId xmlns:a16="http://schemas.microsoft.com/office/drawing/2014/main" id="{44BD18FB-85BF-4FAE-B446-80502CC1DD64}"/>
              </a:ext>
            </a:extLst>
          </p:cNvPr>
          <p:cNvGrpSpPr/>
          <p:nvPr/>
        </p:nvGrpSpPr>
        <p:grpSpPr>
          <a:xfrm rot="5400000">
            <a:off x="-349542" y="339346"/>
            <a:ext cx="810661" cy="127414"/>
            <a:chOff x="2577137" y="4571778"/>
            <a:chExt cx="9101124" cy="1390560"/>
          </a:xfrm>
        </p:grpSpPr>
        <p:sp>
          <p:nvSpPr>
            <p:cNvPr id="443" name="TextBox 442">
              <a:extLst>
                <a:ext uri="{FF2B5EF4-FFF2-40B4-BE49-F238E27FC236}">
                  <a16:creationId xmlns:a16="http://schemas.microsoft.com/office/drawing/2014/main" id="{0D458D77-2FDA-4E64-A406-608F755FE04F}"/>
                </a:ext>
              </a:extLst>
            </p:cNvPr>
            <p:cNvSpPr txBox="1"/>
            <p:nvPr/>
          </p:nvSpPr>
          <p:spPr>
            <a:xfrm>
              <a:off x="2577137" y="4571778"/>
              <a:ext cx="3034890" cy="1390458"/>
            </a:xfrm>
            <a:prstGeom prst="rect">
              <a:avLst/>
            </a:prstGeom>
            <a:solidFill>
              <a:srgbClr val="01406F"/>
            </a:solidFill>
          </p:spPr>
          <p:txBody>
            <a:bodyPr wrap="square" lIns="457200" tIns="137160" rIns="365760" rtlCol="0">
              <a:noAutofit/>
            </a:bodyPr>
            <a:lstStyle/>
            <a:p>
              <a:pPr marL="0" marR="0" lvl="0" indent="0" defTabSz="914400" eaLnBrk="1" fontAlgn="auto" latinLnBrk="0" hangingPunct="1">
                <a:lnSpc>
                  <a:spcPts val="3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Light"/>
                </a:rPr>
                <a:t> </a:t>
              </a:r>
            </a:p>
          </p:txBody>
        </p:sp>
        <p:sp>
          <p:nvSpPr>
            <p:cNvPr id="444" name="TextBox 6">
              <a:extLst>
                <a:ext uri="{FF2B5EF4-FFF2-40B4-BE49-F238E27FC236}">
                  <a16:creationId xmlns:a16="http://schemas.microsoft.com/office/drawing/2014/main" id="{9C36DC55-6CFE-477E-86A9-3700FD75D73B}"/>
                </a:ext>
              </a:extLst>
            </p:cNvPr>
            <p:cNvSpPr txBox="1"/>
            <p:nvPr/>
          </p:nvSpPr>
          <p:spPr>
            <a:xfrm>
              <a:off x="5612027" y="4572324"/>
              <a:ext cx="6066234" cy="1390014"/>
            </a:xfrm>
            <a:prstGeom prst="rect">
              <a:avLst/>
            </a:prstGeom>
            <a:solidFill>
              <a:srgbClr val="B83C3F"/>
            </a:solidFill>
          </p:spPr>
          <p:txBody>
            <a:bodyPr wrap="square" lIns="457200" tIns="137160" rIns="640080" rtlCol="0">
              <a:noAutofit/>
            </a:bodyPr>
            <a:lstStyle/>
            <a:p>
              <a:pPr marL="0" marR="0" lvl="0" indent="0" defTabSz="913949" eaLnBrk="1" fontAlgn="auto" latinLnBrk="0" hangingPunct="1">
                <a:lnSpc>
                  <a:spcPts val="2941"/>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Light"/>
              </a:endParaRPr>
            </a:p>
          </p:txBody>
        </p:sp>
      </p:grpSp>
      <p:sp>
        <p:nvSpPr>
          <p:cNvPr id="3" name="Rectangle 2">
            <a:extLst>
              <a:ext uri="{FF2B5EF4-FFF2-40B4-BE49-F238E27FC236}">
                <a16:creationId xmlns:a16="http://schemas.microsoft.com/office/drawing/2014/main" id="{4F2DF99A-EFD0-4A42-84D9-92DA50BAFBC6}"/>
              </a:ext>
            </a:extLst>
          </p:cNvPr>
          <p:cNvSpPr/>
          <p:nvPr/>
        </p:nvSpPr>
        <p:spPr>
          <a:xfrm>
            <a:off x="723275" y="1287496"/>
            <a:ext cx="7902484" cy="461665"/>
          </a:xfrm>
          <a:prstGeom prst="rect">
            <a:avLst/>
          </a:prstGeom>
        </p:spPr>
        <p:txBody>
          <a:bodyPr wrap="none">
            <a:spAutoFit/>
          </a:bodyPr>
          <a:lstStyle/>
          <a:p>
            <a:r>
              <a:rPr lang="en-IN" sz="2400" b="1" dirty="0">
                <a:solidFill>
                  <a:srgbClr val="B83C3F"/>
                </a:solidFill>
              </a:rPr>
              <a:t>How does sign-in on a web browser with Seamless SSO work</a:t>
            </a:r>
          </a:p>
        </p:txBody>
      </p:sp>
      <p:pic>
        <p:nvPicPr>
          <p:cNvPr id="7" name="Picture 6">
            <a:extLst>
              <a:ext uri="{FF2B5EF4-FFF2-40B4-BE49-F238E27FC236}">
                <a16:creationId xmlns:a16="http://schemas.microsoft.com/office/drawing/2014/main" id="{06824820-7138-491C-BE2C-49DCC65C96C5}"/>
              </a:ext>
            </a:extLst>
          </p:cNvPr>
          <p:cNvPicPr>
            <a:picLocks noChangeAspect="1"/>
          </p:cNvPicPr>
          <p:nvPr/>
        </p:nvPicPr>
        <p:blipFill>
          <a:blip r:embed="rId3"/>
          <a:stretch>
            <a:fillRect/>
          </a:stretch>
        </p:blipFill>
        <p:spPr>
          <a:xfrm>
            <a:off x="1160550" y="2210826"/>
            <a:ext cx="9320161" cy="3910557"/>
          </a:xfrm>
          <a:prstGeom prst="rect">
            <a:avLst/>
          </a:prstGeom>
        </p:spPr>
      </p:pic>
      <p:sp>
        <p:nvSpPr>
          <p:cNvPr id="8" name="Rectangle 7">
            <a:extLst>
              <a:ext uri="{FF2B5EF4-FFF2-40B4-BE49-F238E27FC236}">
                <a16:creationId xmlns:a16="http://schemas.microsoft.com/office/drawing/2014/main" id="{3F102247-56B8-4C92-B389-BF12A9A889BB}"/>
              </a:ext>
            </a:extLst>
          </p:cNvPr>
          <p:cNvSpPr/>
          <p:nvPr/>
        </p:nvSpPr>
        <p:spPr>
          <a:xfrm>
            <a:off x="1711289" y="6102237"/>
            <a:ext cx="8544425" cy="369332"/>
          </a:xfrm>
          <a:prstGeom prst="rect">
            <a:avLst/>
          </a:prstGeom>
        </p:spPr>
        <p:txBody>
          <a:bodyPr wrap="square">
            <a:spAutoFit/>
          </a:bodyPr>
          <a:lstStyle/>
          <a:p>
            <a:pPr lvl="1">
              <a:buClr>
                <a:srgbClr val="B83C3F"/>
              </a:buClr>
            </a:pPr>
            <a:r>
              <a:rPr lang="en-IN" dirty="0"/>
              <a:t>The following diagram illustrates all the components and the steps involved.</a:t>
            </a:r>
          </a:p>
        </p:txBody>
      </p:sp>
    </p:spTree>
    <p:extLst>
      <p:ext uri="{BB962C8B-B14F-4D97-AF65-F5344CB8AC3E}">
        <p14:creationId xmlns:p14="http://schemas.microsoft.com/office/powerpoint/2010/main" val="14481908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B3F17277-7F0F-46F1-88B1-02943D6A0CD3}"/>
              </a:ext>
            </a:extLst>
          </p:cNvPr>
          <p:cNvGrpSpPr/>
          <p:nvPr/>
        </p:nvGrpSpPr>
        <p:grpSpPr>
          <a:xfrm>
            <a:off x="-2044" y="6577586"/>
            <a:ext cx="12194043" cy="289489"/>
            <a:chOff x="2577137" y="4571778"/>
            <a:chExt cx="9101124" cy="1390560"/>
          </a:xfrm>
        </p:grpSpPr>
        <p:sp>
          <p:nvSpPr>
            <p:cNvPr id="5" name="TextBox 4">
              <a:extLst>
                <a:ext uri="{FF2B5EF4-FFF2-40B4-BE49-F238E27FC236}">
                  <a16:creationId xmlns:a16="http://schemas.microsoft.com/office/drawing/2014/main" id="{9FF78B62-D2C4-4686-A0AE-C19AA9EAF494}"/>
                </a:ext>
              </a:extLst>
            </p:cNvPr>
            <p:cNvSpPr txBox="1"/>
            <p:nvPr/>
          </p:nvSpPr>
          <p:spPr>
            <a:xfrm>
              <a:off x="2577137" y="4571778"/>
              <a:ext cx="3034890" cy="1390458"/>
            </a:xfrm>
            <a:prstGeom prst="rect">
              <a:avLst/>
            </a:prstGeom>
            <a:solidFill>
              <a:srgbClr val="01406F"/>
            </a:solidFill>
          </p:spPr>
          <p:txBody>
            <a:bodyPr wrap="square" lIns="457200" tIns="137160" rIns="365760" rtlCol="0">
              <a:noAutofit/>
            </a:bodyPr>
            <a:lstStyle/>
            <a:p>
              <a:pPr marL="0" marR="0" lvl="0" indent="0" defTabSz="914400" eaLnBrk="1" fontAlgn="auto" latinLnBrk="0" hangingPunct="1">
                <a:lnSpc>
                  <a:spcPts val="3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Light"/>
                </a:rPr>
                <a:t> </a:t>
              </a:r>
            </a:p>
          </p:txBody>
        </p:sp>
        <p:sp>
          <p:nvSpPr>
            <p:cNvPr id="6" name="TextBox 6">
              <a:extLst>
                <a:ext uri="{FF2B5EF4-FFF2-40B4-BE49-F238E27FC236}">
                  <a16:creationId xmlns:a16="http://schemas.microsoft.com/office/drawing/2014/main" id="{A7940A41-F8E0-4FB8-BE82-EC3887D17478}"/>
                </a:ext>
              </a:extLst>
            </p:cNvPr>
            <p:cNvSpPr txBox="1"/>
            <p:nvPr/>
          </p:nvSpPr>
          <p:spPr>
            <a:xfrm>
              <a:off x="5612027" y="4572324"/>
              <a:ext cx="6066234" cy="1390014"/>
            </a:xfrm>
            <a:prstGeom prst="rect">
              <a:avLst/>
            </a:prstGeom>
            <a:solidFill>
              <a:srgbClr val="B83C3F"/>
            </a:solidFill>
          </p:spPr>
          <p:txBody>
            <a:bodyPr wrap="square" lIns="457200" tIns="137160" rIns="640080" rtlCol="0">
              <a:noAutofit/>
            </a:bodyPr>
            <a:lstStyle/>
            <a:p>
              <a:pPr marL="0" marR="0" lvl="0" indent="0" defTabSz="913949" eaLnBrk="1" fontAlgn="auto" latinLnBrk="0" hangingPunct="1">
                <a:lnSpc>
                  <a:spcPts val="2941"/>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Light"/>
              </a:endParaRPr>
            </a:p>
          </p:txBody>
        </p:sp>
      </p:grpSp>
      <p:pic>
        <p:nvPicPr>
          <p:cNvPr id="441" name="Picture 440" descr="A close up of a sign&#10;&#10;Description generated with high confidence">
            <a:extLst>
              <a:ext uri="{FF2B5EF4-FFF2-40B4-BE49-F238E27FC236}">
                <a16:creationId xmlns:a16="http://schemas.microsoft.com/office/drawing/2014/main" id="{97A57B7D-C866-4D8B-AD5C-385953DA99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569" y="174397"/>
            <a:ext cx="1490049" cy="527970"/>
          </a:xfrm>
          <a:prstGeom prst="rect">
            <a:avLst/>
          </a:prstGeom>
        </p:spPr>
      </p:pic>
      <p:grpSp>
        <p:nvGrpSpPr>
          <p:cNvPr id="442" name="Group 2">
            <a:extLst>
              <a:ext uri="{FF2B5EF4-FFF2-40B4-BE49-F238E27FC236}">
                <a16:creationId xmlns:a16="http://schemas.microsoft.com/office/drawing/2014/main" id="{44BD18FB-85BF-4FAE-B446-80502CC1DD64}"/>
              </a:ext>
            </a:extLst>
          </p:cNvPr>
          <p:cNvGrpSpPr/>
          <p:nvPr/>
        </p:nvGrpSpPr>
        <p:grpSpPr>
          <a:xfrm rot="5400000">
            <a:off x="-349542" y="339346"/>
            <a:ext cx="810661" cy="127414"/>
            <a:chOff x="2577137" y="4571778"/>
            <a:chExt cx="9101124" cy="1390560"/>
          </a:xfrm>
        </p:grpSpPr>
        <p:sp>
          <p:nvSpPr>
            <p:cNvPr id="443" name="TextBox 442">
              <a:extLst>
                <a:ext uri="{FF2B5EF4-FFF2-40B4-BE49-F238E27FC236}">
                  <a16:creationId xmlns:a16="http://schemas.microsoft.com/office/drawing/2014/main" id="{0D458D77-2FDA-4E64-A406-608F755FE04F}"/>
                </a:ext>
              </a:extLst>
            </p:cNvPr>
            <p:cNvSpPr txBox="1"/>
            <p:nvPr/>
          </p:nvSpPr>
          <p:spPr>
            <a:xfrm>
              <a:off x="2577137" y="4571778"/>
              <a:ext cx="3034890" cy="1390458"/>
            </a:xfrm>
            <a:prstGeom prst="rect">
              <a:avLst/>
            </a:prstGeom>
            <a:solidFill>
              <a:srgbClr val="01406F"/>
            </a:solidFill>
          </p:spPr>
          <p:txBody>
            <a:bodyPr wrap="square" lIns="457200" tIns="137160" rIns="365760" rtlCol="0">
              <a:noAutofit/>
            </a:bodyPr>
            <a:lstStyle/>
            <a:p>
              <a:pPr marL="0" marR="0" lvl="0" indent="0" defTabSz="914400" eaLnBrk="1" fontAlgn="auto" latinLnBrk="0" hangingPunct="1">
                <a:lnSpc>
                  <a:spcPts val="3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Light"/>
                </a:rPr>
                <a:t> </a:t>
              </a:r>
            </a:p>
          </p:txBody>
        </p:sp>
        <p:sp>
          <p:nvSpPr>
            <p:cNvPr id="444" name="TextBox 6">
              <a:extLst>
                <a:ext uri="{FF2B5EF4-FFF2-40B4-BE49-F238E27FC236}">
                  <a16:creationId xmlns:a16="http://schemas.microsoft.com/office/drawing/2014/main" id="{9C36DC55-6CFE-477E-86A9-3700FD75D73B}"/>
                </a:ext>
              </a:extLst>
            </p:cNvPr>
            <p:cNvSpPr txBox="1"/>
            <p:nvPr/>
          </p:nvSpPr>
          <p:spPr>
            <a:xfrm>
              <a:off x="5612027" y="4572324"/>
              <a:ext cx="6066234" cy="1390014"/>
            </a:xfrm>
            <a:prstGeom prst="rect">
              <a:avLst/>
            </a:prstGeom>
            <a:solidFill>
              <a:srgbClr val="B83C3F"/>
            </a:solidFill>
          </p:spPr>
          <p:txBody>
            <a:bodyPr wrap="square" lIns="457200" tIns="137160" rIns="640080" rtlCol="0">
              <a:noAutofit/>
            </a:bodyPr>
            <a:lstStyle/>
            <a:p>
              <a:pPr marL="0" marR="0" lvl="0" indent="0" defTabSz="913949" eaLnBrk="1" fontAlgn="auto" latinLnBrk="0" hangingPunct="1">
                <a:lnSpc>
                  <a:spcPts val="2941"/>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Light"/>
              </a:endParaRPr>
            </a:p>
          </p:txBody>
        </p:sp>
      </p:grpSp>
      <p:sp>
        <p:nvSpPr>
          <p:cNvPr id="15" name="Title 1">
            <a:extLst>
              <a:ext uri="{FF2B5EF4-FFF2-40B4-BE49-F238E27FC236}">
                <a16:creationId xmlns:a16="http://schemas.microsoft.com/office/drawing/2014/main" id="{CAFC9453-E376-41E8-ADA9-3E80AD990E86}"/>
              </a:ext>
            </a:extLst>
          </p:cNvPr>
          <p:cNvSpPr txBox="1">
            <a:spLocks/>
          </p:cNvSpPr>
          <p:nvPr/>
        </p:nvSpPr>
        <p:spPr>
          <a:xfrm>
            <a:off x="3260929" y="175966"/>
            <a:ext cx="6572387" cy="724500"/>
          </a:xfrm>
          <a:prstGeom prst="rect">
            <a:avLst/>
          </a:prstGeom>
        </p:spPr>
        <p:txBody>
          <a:bodyPr vert="horz" wrap="square" lIns="146304" tIns="91440" rIns="146304" bIns="91440" rtlCol="0" anchor="t">
            <a:noAutofit/>
          </a:bodyPr>
          <a:lstStyle>
            <a:lvl1pPr algn="l" defTabSz="914367" rtl="0" eaLnBrk="1" latinLnBrk="0" hangingPunct="1">
              <a:lnSpc>
                <a:spcPts val="6176"/>
              </a:lnSpc>
              <a:spcBef>
                <a:spcPct val="0"/>
              </a:spcBef>
              <a:buNone/>
              <a:defRPr lang="en-US" sz="4400" b="0" kern="1200" cap="none" spc="-100" baseline="0">
                <a:ln w="3175">
                  <a:noFill/>
                </a:ln>
                <a:solidFill>
                  <a:schemeClr val="tx1"/>
                </a:solidFill>
                <a:effectLst/>
                <a:latin typeface="+mj-lt"/>
                <a:ea typeface="+mn-ea"/>
                <a:cs typeface="Segoe UI" pitchFamily="34" charset="0"/>
              </a:defRPr>
            </a:lvl1pPr>
          </a:lstStyle>
          <a:p>
            <a:pPr>
              <a:buClr>
                <a:srgbClr val="B83C3F"/>
              </a:buClr>
            </a:pPr>
            <a:r>
              <a:rPr lang="en-IN" sz="3600" b="1" dirty="0">
                <a:solidFill>
                  <a:srgbClr val="B83C3F"/>
                </a:solidFill>
                <a:latin typeface="+mn-lt"/>
              </a:rPr>
              <a:t>Azure AD B2C and Azure AD B2B</a:t>
            </a:r>
            <a:endParaRPr lang="en-US" sz="3600" b="1" dirty="0">
              <a:solidFill>
                <a:srgbClr val="B83C3F"/>
              </a:solidFill>
              <a:latin typeface="+mn-lt"/>
            </a:endParaRPr>
          </a:p>
        </p:txBody>
      </p:sp>
      <p:sp>
        <p:nvSpPr>
          <p:cNvPr id="14" name="TextBox 13">
            <a:extLst>
              <a:ext uri="{FF2B5EF4-FFF2-40B4-BE49-F238E27FC236}">
                <a16:creationId xmlns:a16="http://schemas.microsoft.com/office/drawing/2014/main" id="{73FE4193-6F04-4996-8397-21AC1791E272}"/>
              </a:ext>
            </a:extLst>
          </p:cNvPr>
          <p:cNvSpPr txBox="1"/>
          <p:nvPr/>
        </p:nvSpPr>
        <p:spPr>
          <a:xfrm>
            <a:off x="-7919" y="1157519"/>
            <a:ext cx="11372409" cy="4585871"/>
          </a:xfrm>
          <a:prstGeom prst="rect">
            <a:avLst/>
          </a:prstGeom>
          <a:noFill/>
        </p:spPr>
        <p:txBody>
          <a:bodyPr wrap="square" rtlCol="0">
            <a:spAutoFit/>
          </a:bodyPr>
          <a:lstStyle/>
          <a:p>
            <a:pPr marL="742950" lvl="1" indent="-285750">
              <a:buClr>
                <a:srgbClr val="B83C3F"/>
              </a:buClr>
              <a:buFont typeface="Arial" panose="020B0604020202020204" pitchFamily="34" charset="0"/>
              <a:buChar char="•"/>
            </a:pPr>
            <a:r>
              <a:rPr lang="en-IN" dirty="0"/>
              <a:t>Azure Active Directory (Azure AD) Business-to-Consumer </a:t>
            </a:r>
            <a:r>
              <a:rPr lang="en-IN" b="1" dirty="0"/>
              <a:t>B2C</a:t>
            </a:r>
            <a:r>
              <a:rPr lang="en-IN" dirty="0"/>
              <a:t> is an identity management service that enables you to customize and control how customers sign up, sign in, and manage their profiles when using your applications. This includes applications developed for iOS, Android, and .NET, among others. </a:t>
            </a:r>
          </a:p>
          <a:p>
            <a:pPr marL="742950" lvl="1" indent="-285750">
              <a:buClr>
                <a:srgbClr val="B83C3F"/>
              </a:buClr>
              <a:buFont typeface="Arial" panose="020B0604020202020204" pitchFamily="34" charset="0"/>
              <a:buChar char="•"/>
            </a:pPr>
            <a:r>
              <a:rPr lang="en-IN" dirty="0"/>
              <a:t>Azure Active Directory (Azure AD) Business-to-Business </a:t>
            </a:r>
            <a:r>
              <a:rPr lang="en-IN" b="1" dirty="0"/>
              <a:t>B2B</a:t>
            </a:r>
            <a:r>
              <a:rPr lang="en-IN" dirty="0"/>
              <a:t> collaboration capabilities enable any organization using Azure AD to work safely and securely with users from any other organization, small or large. </a:t>
            </a:r>
          </a:p>
          <a:p>
            <a:pPr lvl="1">
              <a:buClr>
                <a:srgbClr val="B83C3F"/>
              </a:buClr>
            </a:pPr>
            <a:endParaRPr lang="en-IN" sz="2000" b="1" dirty="0">
              <a:solidFill>
                <a:srgbClr val="B83C3F"/>
              </a:solidFill>
            </a:endParaRPr>
          </a:p>
          <a:p>
            <a:pPr lvl="1">
              <a:buClr>
                <a:srgbClr val="B83C3F"/>
              </a:buClr>
            </a:pPr>
            <a:r>
              <a:rPr lang="en-IN" sz="2000" b="1" dirty="0">
                <a:solidFill>
                  <a:srgbClr val="B83C3F"/>
                </a:solidFill>
              </a:rPr>
              <a:t>Some examples are</a:t>
            </a:r>
            <a:r>
              <a:rPr lang="en-IN" b="1" dirty="0">
                <a:solidFill>
                  <a:srgbClr val="B83C3F"/>
                </a:solidFill>
              </a:rPr>
              <a:t>:</a:t>
            </a:r>
          </a:p>
          <a:p>
            <a:pPr lvl="1">
              <a:buClr>
                <a:srgbClr val="B83C3F"/>
              </a:buClr>
            </a:pPr>
            <a:endParaRPr lang="en-IN" b="1" dirty="0">
              <a:solidFill>
                <a:srgbClr val="B83C3F"/>
              </a:solidFill>
            </a:endParaRPr>
          </a:p>
          <a:p>
            <a:pPr marL="742950" lvl="1" indent="-285750">
              <a:buClr>
                <a:srgbClr val="B83C3F"/>
              </a:buClr>
              <a:buFont typeface="Arial" panose="020B0604020202020204" pitchFamily="34" charset="0"/>
              <a:buChar char="•"/>
            </a:pPr>
            <a:r>
              <a:rPr lang="en-IN" dirty="0"/>
              <a:t>Enable a customer to sign up to use your registered application</a:t>
            </a:r>
          </a:p>
          <a:p>
            <a:pPr marL="742950" lvl="1" indent="-285750">
              <a:buClr>
                <a:srgbClr val="B83C3F"/>
              </a:buClr>
              <a:buFont typeface="Arial" panose="020B0604020202020204" pitchFamily="34" charset="0"/>
              <a:buChar char="•"/>
            </a:pPr>
            <a:r>
              <a:rPr lang="en-IN" dirty="0"/>
              <a:t>Enable a signed-up customer to sign in and start using your application</a:t>
            </a:r>
          </a:p>
          <a:p>
            <a:pPr marL="742950" lvl="1" indent="-285750">
              <a:buClr>
                <a:srgbClr val="B83C3F"/>
              </a:buClr>
              <a:buFont typeface="Arial" panose="020B0604020202020204" pitchFamily="34" charset="0"/>
              <a:buChar char="•"/>
            </a:pPr>
            <a:r>
              <a:rPr lang="en-IN" dirty="0"/>
              <a:t>Enable a signed-up customer to edit their profile</a:t>
            </a:r>
          </a:p>
          <a:p>
            <a:pPr marL="742950" lvl="1" indent="-285750">
              <a:buClr>
                <a:srgbClr val="B83C3F"/>
              </a:buClr>
              <a:buFont typeface="Arial" panose="020B0604020202020204" pitchFamily="34" charset="0"/>
              <a:buChar char="•"/>
            </a:pPr>
            <a:r>
              <a:rPr lang="en-IN" dirty="0"/>
              <a:t>Enable multi-factor authentication in your application</a:t>
            </a:r>
          </a:p>
          <a:p>
            <a:pPr marL="742950" lvl="1" indent="-285750">
              <a:buClr>
                <a:srgbClr val="B83C3F"/>
              </a:buClr>
              <a:buFont typeface="Arial" panose="020B0604020202020204" pitchFamily="34" charset="0"/>
              <a:buChar char="•"/>
            </a:pPr>
            <a:r>
              <a:rPr lang="en-IN" dirty="0"/>
              <a:t>Enable the customer to sign up and sign in with specific identity providers</a:t>
            </a:r>
          </a:p>
          <a:p>
            <a:pPr marL="742950" lvl="1" indent="-285750">
              <a:buClr>
                <a:srgbClr val="B83C3F"/>
              </a:buClr>
              <a:buFont typeface="Arial" panose="020B0604020202020204" pitchFamily="34" charset="0"/>
              <a:buChar char="•"/>
            </a:pPr>
            <a:r>
              <a:rPr lang="en-IN" dirty="0"/>
              <a:t>Grant access from your application to APIs that you build</a:t>
            </a:r>
          </a:p>
          <a:p>
            <a:pPr marL="742950" lvl="1" indent="-285750">
              <a:buClr>
                <a:srgbClr val="B83C3F"/>
              </a:buClr>
              <a:buFont typeface="Arial" panose="020B0604020202020204" pitchFamily="34" charset="0"/>
              <a:buChar char="•"/>
            </a:pPr>
            <a:r>
              <a:rPr lang="en-IN" dirty="0"/>
              <a:t>Customize the look and feel of the sign-up and sign-in experience</a:t>
            </a:r>
          </a:p>
          <a:p>
            <a:pPr marL="742950" lvl="1" indent="-285750">
              <a:buClr>
                <a:srgbClr val="B83C3F"/>
              </a:buClr>
              <a:buFont typeface="Arial" panose="020B0604020202020204" pitchFamily="34" charset="0"/>
              <a:buChar char="•"/>
            </a:pPr>
            <a:r>
              <a:rPr lang="en-IN" dirty="0"/>
              <a:t>Manage single sign-on sessions for your application</a:t>
            </a:r>
          </a:p>
        </p:txBody>
      </p:sp>
    </p:spTree>
    <p:extLst>
      <p:ext uri="{BB962C8B-B14F-4D97-AF65-F5344CB8AC3E}">
        <p14:creationId xmlns:p14="http://schemas.microsoft.com/office/powerpoint/2010/main" val="32878937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B3F17277-7F0F-46F1-88B1-02943D6A0CD3}"/>
              </a:ext>
            </a:extLst>
          </p:cNvPr>
          <p:cNvGrpSpPr/>
          <p:nvPr/>
        </p:nvGrpSpPr>
        <p:grpSpPr>
          <a:xfrm>
            <a:off x="-2044" y="6577586"/>
            <a:ext cx="12194043" cy="289489"/>
            <a:chOff x="2577137" y="4571778"/>
            <a:chExt cx="9101124" cy="1390560"/>
          </a:xfrm>
        </p:grpSpPr>
        <p:sp>
          <p:nvSpPr>
            <p:cNvPr id="5" name="TextBox 4">
              <a:extLst>
                <a:ext uri="{FF2B5EF4-FFF2-40B4-BE49-F238E27FC236}">
                  <a16:creationId xmlns:a16="http://schemas.microsoft.com/office/drawing/2014/main" id="{9FF78B62-D2C4-4686-A0AE-C19AA9EAF494}"/>
                </a:ext>
              </a:extLst>
            </p:cNvPr>
            <p:cNvSpPr txBox="1"/>
            <p:nvPr/>
          </p:nvSpPr>
          <p:spPr>
            <a:xfrm>
              <a:off x="2577137" y="4571778"/>
              <a:ext cx="3034890" cy="1390458"/>
            </a:xfrm>
            <a:prstGeom prst="rect">
              <a:avLst/>
            </a:prstGeom>
            <a:solidFill>
              <a:srgbClr val="01406F"/>
            </a:solidFill>
          </p:spPr>
          <p:txBody>
            <a:bodyPr wrap="square" lIns="457200" tIns="137160" rIns="365760" rtlCol="0">
              <a:noAutofit/>
            </a:bodyPr>
            <a:lstStyle/>
            <a:p>
              <a:pPr marL="0" marR="0" lvl="0" indent="0" defTabSz="914400" eaLnBrk="1" fontAlgn="auto" latinLnBrk="0" hangingPunct="1">
                <a:lnSpc>
                  <a:spcPts val="3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Light"/>
                </a:rPr>
                <a:t> </a:t>
              </a:r>
            </a:p>
          </p:txBody>
        </p:sp>
        <p:sp>
          <p:nvSpPr>
            <p:cNvPr id="6" name="TextBox 6">
              <a:extLst>
                <a:ext uri="{FF2B5EF4-FFF2-40B4-BE49-F238E27FC236}">
                  <a16:creationId xmlns:a16="http://schemas.microsoft.com/office/drawing/2014/main" id="{A7940A41-F8E0-4FB8-BE82-EC3887D17478}"/>
                </a:ext>
              </a:extLst>
            </p:cNvPr>
            <p:cNvSpPr txBox="1"/>
            <p:nvPr/>
          </p:nvSpPr>
          <p:spPr>
            <a:xfrm>
              <a:off x="5612027" y="4572324"/>
              <a:ext cx="6066234" cy="1390014"/>
            </a:xfrm>
            <a:prstGeom prst="rect">
              <a:avLst/>
            </a:prstGeom>
            <a:solidFill>
              <a:srgbClr val="B83C3F"/>
            </a:solidFill>
          </p:spPr>
          <p:txBody>
            <a:bodyPr wrap="square" lIns="457200" tIns="137160" rIns="640080" rtlCol="0">
              <a:noAutofit/>
            </a:bodyPr>
            <a:lstStyle/>
            <a:p>
              <a:pPr marL="0" marR="0" lvl="0" indent="0" defTabSz="913949" eaLnBrk="1" fontAlgn="auto" latinLnBrk="0" hangingPunct="1">
                <a:lnSpc>
                  <a:spcPts val="2941"/>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Light"/>
              </a:endParaRPr>
            </a:p>
          </p:txBody>
        </p:sp>
      </p:grpSp>
      <p:pic>
        <p:nvPicPr>
          <p:cNvPr id="441" name="Picture 440" descr="A close up of a sign&#10;&#10;Description generated with high confidence">
            <a:extLst>
              <a:ext uri="{FF2B5EF4-FFF2-40B4-BE49-F238E27FC236}">
                <a16:creationId xmlns:a16="http://schemas.microsoft.com/office/drawing/2014/main" id="{97A57B7D-C866-4D8B-AD5C-385953DA99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569" y="174397"/>
            <a:ext cx="1490049" cy="527970"/>
          </a:xfrm>
          <a:prstGeom prst="rect">
            <a:avLst/>
          </a:prstGeom>
        </p:spPr>
      </p:pic>
      <p:grpSp>
        <p:nvGrpSpPr>
          <p:cNvPr id="442" name="Group 2">
            <a:extLst>
              <a:ext uri="{FF2B5EF4-FFF2-40B4-BE49-F238E27FC236}">
                <a16:creationId xmlns:a16="http://schemas.microsoft.com/office/drawing/2014/main" id="{44BD18FB-85BF-4FAE-B446-80502CC1DD64}"/>
              </a:ext>
            </a:extLst>
          </p:cNvPr>
          <p:cNvGrpSpPr/>
          <p:nvPr/>
        </p:nvGrpSpPr>
        <p:grpSpPr>
          <a:xfrm rot="5400000">
            <a:off x="-349542" y="339346"/>
            <a:ext cx="810661" cy="127414"/>
            <a:chOff x="2577137" y="4571778"/>
            <a:chExt cx="9101124" cy="1390560"/>
          </a:xfrm>
        </p:grpSpPr>
        <p:sp>
          <p:nvSpPr>
            <p:cNvPr id="443" name="TextBox 442">
              <a:extLst>
                <a:ext uri="{FF2B5EF4-FFF2-40B4-BE49-F238E27FC236}">
                  <a16:creationId xmlns:a16="http://schemas.microsoft.com/office/drawing/2014/main" id="{0D458D77-2FDA-4E64-A406-608F755FE04F}"/>
                </a:ext>
              </a:extLst>
            </p:cNvPr>
            <p:cNvSpPr txBox="1"/>
            <p:nvPr/>
          </p:nvSpPr>
          <p:spPr>
            <a:xfrm>
              <a:off x="2577137" y="4571778"/>
              <a:ext cx="3034890" cy="1390458"/>
            </a:xfrm>
            <a:prstGeom prst="rect">
              <a:avLst/>
            </a:prstGeom>
            <a:solidFill>
              <a:srgbClr val="01406F"/>
            </a:solidFill>
          </p:spPr>
          <p:txBody>
            <a:bodyPr wrap="square" lIns="457200" tIns="137160" rIns="365760" rtlCol="0">
              <a:noAutofit/>
            </a:bodyPr>
            <a:lstStyle/>
            <a:p>
              <a:pPr marL="0" marR="0" lvl="0" indent="0" defTabSz="914400" eaLnBrk="1" fontAlgn="auto" latinLnBrk="0" hangingPunct="1">
                <a:lnSpc>
                  <a:spcPts val="3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Light"/>
                </a:rPr>
                <a:t> </a:t>
              </a:r>
            </a:p>
          </p:txBody>
        </p:sp>
        <p:sp>
          <p:nvSpPr>
            <p:cNvPr id="444" name="TextBox 6">
              <a:extLst>
                <a:ext uri="{FF2B5EF4-FFF2-40B4-BE49-F238E27FC236}">
                  <a16:creationId xmlns:a16="http://schemas.microsoft.com/office/drawing/2014/main" id="{9C36DC55-6CFE-477E-86A9-3700FD75D73B}"/>
                </a:ext>
              </a:extLst>
            </p:cNvPr>
            <p:cNvSpPr txBox="1"/>
            <p:nvPr/>
          </p:nvSpPr>
          <p:spPr>
            <a:xfrm>
              <a:off x="5612027" y="4572324"/>
              <a:ext cx="6066234" cy="1390014"/>
            </a:xfrm>
            <a:prstGeom prst="rect">
              <a:avLst/>
            </a:prstGeom>
            <a:solidFill>
              <a:srgbClr val="B83C3F"/>
            </a:solidFill>
          </p:spPr>
          <p:txBody>
            <a:bodyPr wrap="square" lIns="457200" tIns="137160" rIns="640080" rtlCol="0">
              <a:noAutofit/>
            </a:bodyPr>
            <a:lstStyle/>
            <a:p>
              <a:pPr marL="0" marR="0" lvl="0" indent="0" defTabSz="913949" eaLnBrk="1" fontAlgn="auto" latinLnBrk="0" hangingPunct="1">
                <a:lnSpc>
                  <a:spcPts val="2941"/>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Light"/>
              </a:endParaRPr>
            </a:p>
          </p:txBody>
        </p:sp>
      </p:grpSp>
      <p:sp>
        <p:nvSpPr>
          <p:cNvPr id="15" name="Title 1">
            <a:extLst>
              <a:ext uri="{FF2B5EF4-FFF2-40B4-BE49-F238E27FC236}">
                <a16:creationId xmlns:a16="http://schemas.microsoft.com/office/drawing/2014/main" id="{CAFC9453-E376-41E8-ADA9-3E80AD990E86}"/>
              </a:ext>
            </a:extLst>
          </p:cNvPr>
          <p:cNvSpPr txBox="1">
            <a:spLocks/>
          </p:cNvSpPr>
          <p:nvPr/>
        </p:nvSpPr>
        <p:spPr>
          <a:xfrm>
            <a:off x="3260929" y="175966"/>
            <a:ext cx="6572387" cy="724500"/>
          </a:xfrm>
          <a:prstGeom prst="rect">
            <a:avLst/>
          </a:prstGeom>
        </p:spPr>
        <p:txBody>
          <a:bodyPr vert="horz" wrap="square" lIns="146304" tIns="91440" rIns="146304" bIns="91440" rtlCol="0" anchor="t">
            <a:noAutofit/>
          </a:bodyPr>
          <a:lstStyle>
            <a:lvl1pPr algn="l" defTabSz="914367" rtl="0" eaLnBrk="1" latinLnBrk="0" hangingPunct="1">
              <a:lnSpc>
                <a:spcPts val="6176"/>
              </a:lnSpc>
              <a:spcBef>
                <a:spcPct val="0"/>
              </a:spcBef>
              <a:buNone/>
              <a:defRPr lang="en-US" sz="4400" b="0" kern="1200" cap="none" spc="-100" baseline="0">
                <a:ln w="3175">
                  <a:noFill/>
                </a:ln>
                <a:solidFill>
                  <a:schemeClr val="tx1"/>
                </a:solidFill>
                <a:effectLst/>
                <a:latin typeface="+mj-lt"/>
                <a:ea typeface="+mn-ea"/>
                <a:cs typeface="Segoe UI" pitchFamily="34" charset="0"/>
              </a:defRPr>
            </a:lvl1pPr>
          </a:lstStyle>
          <a:p>
            <a:pPr>
              <a:buClr>
                <a:srgbClr val="B83C3F"/>
              </a:buClr>
            </a:pPr>
            <a:r>
              <a:rPr lang="en-IN" sz="3600" b="1" dirty="0">
                <a:solidFill>
                  <a:srgbClr val="B83C3F"/>
                </a:solidFill>
                <a:latin typeface="+mn-lt"/>
              </a:rPr>
              <a:t>Azure AD B2C and Azure AD B2B</a:t>
            </a:r>
            <a:endParaRPr lang="en-US" sz="3600" b="1" dirty="0">
              <a:solidFill>
                <a:srgbClr val="B83C3F"/>
              </a:solidFill>
              <a:latin typeface="+mn-lt"/>
            </a:endParaRPr>
          </a:p>
        </p:txBody>
      </p:sp>
      <p:sp>
        <p:nvSpPr>
          <p:cNvPr id="14" name="TextBox 13">
            <a:extLst>
              <a:ext uri="{FF2B5EF4-FFF2-40B4-BE49-F238E27FC236}">
                <a16:creationId xmlns:a16="http://schemas.microsoft.com/office/drawing/2014/main" id="{73FE4193-6F04-4996-8397-21AC1791E272}"/>
              </a:ext>
            </a:extLst>
          </p:cNvPr>
          <p:cNvSpPr txBox="1"/>
          <p:nvPr/>
        </p:nvSpPr>
        <p:spPr>
          <a:xfrm>
            <a:off x="-7919" y="1157519"/>
            <a:ext cx="11372409" cy="4832092"/>
          </a:xfrm>
          <a:prstGeom prst="rect">
            <a:avLst/>
          </a:prstGeom>
          <a:noFill/>
        </p:spPr>
        <p:txBody>
          <a:bodyPr wrap="square" rtlCol="0">
            <a:spAutoFit/>
          </a:bodyPr>
          <a:lstStyle/>
          <a:p>
            <a:r>
              <a:rPr lang="en-IN" b="1" dirty="0"/>
              <a:t>         </a:t>
            </a:r>
            <a:r>
              <a:rPr lang="en-IN" sz="2000" b="1" dirty="0">
                <a:solidFill>
                  <a:srgbClr val="B83C3F"/>
                </a:solidFill>
              </a:rPr>
              <a:t>Key benefits of Azure AD B2B collaboration</a:t>
            </a:r>
          </a:p>
          <a:p>
            <a:pPr lvl="1">
              <a:buClr>
                <a:srgbClr val="B83C3F"/>
              </a:buClr>
            </a:pPr>
            <a:endParaRPr lang="en-IN" b="1" dirty="0">
              <a:solidFill>
                <a:srgbClr val="B83C3F"/>
              </a:solidFill>
            </a:endParaRPr>
          </a:p>
          <a:p>
            <a:pPr marL="742950" lvl="1" indent="-285750">
              <a:buClr>
                <a:srgbClr val="B83C3F"/>
              </a:buClr>
              <a:buFont typeface="Arial" panose="020B0604020202020204" pitchFamily="34" charset="0"/>
              <a:buChar char="•"/>
            </a:pPr>
            <a:r>
              <a:rPr lang="en-IN" dirty="0"/>
              <a:t>Work with any user from any partner</a:t>
            </a:r>
          </a:p>
          <a:p>
            <a:pPr marL="1200150" lvl="2" indent="-285750">
              <a:buClr>
                <a:srgbClr val="B83C3F"/>
              </a:buClr>
              <a:buFont typeface="Arial" panose="020B0604020202020204" pitchFamily="34" charset="0"/>
              <a:buChar char="•"/>
            </a:pPr>
            <a:r>
              <a:rPr lang="en-IN" dirty="0"/>
              <a:t>Partners use their own credentials</a:t>
            </a:r>
          </a:p>
          <a:p>
            <a:pPr marL="1200150" lvl="2" indent="-285750">
              <a:buClr>
                <a:srgbClr val="B83C3F"/>
              </a:buClr>
              <a:buFont typeface="Arial" panose="020B0604020202020204" pitchFamily="34" charset="0"/>
              <a:buChar char="•"/>
            </a:pPr>
            <a:r>
              <a:rPr lang="en-IN" dirty="0"/>
              <a:t>No requirement for partners to use Azure AD</a:t>
            </a:r>
          </a:p>
          <a:p>
            <a:pPr marL="1200150" lvl="2" indent="-285750">
              <a:buClr>
                <a:srgbClr val="B83C3F"/>
              </a:buClr>
              <a:buFont typeface="Arial" panose="020B0604020202020204" pitchFamily="34" charset="0"/>
              <a:buChar char="•"/>
            </a:pPr>
            <a:r>
              <a:rPr lang="en-IN" dirty="0"/>
              <a:t>No external directories or complex set-up required</a:t>
            </a:r>
          </a:p>
          <a:p>
            <a:pPr marL="742950" lvl="1" indent="-285750">
              <a:buClr>
                <a:srgbClr val="B83C3F"/>
              </a:buClr>
              <a:buFont typeface="Arial" panose="020B0604020202020204" pitchFamily="34" charset="0"/>
              <a:buChar char="•"/>
            </a:pPr>
            <a:endParaRPr lang="en-IN" dirty="0"/>
          </a:p>
          <a:p>
            <a:pPr marL="742950" lvl="1" indent="-285750">
              <a:buClr>
                <a:srgbClr val="B83C3F"/>
              </a:buClr>
              <a:buFont typeface="Arial" panose="020B0604020202020204" pitchFamily="34" charset="0"/>
              <a:buChar char="•"/>
            </a:pPr>
            <a:r>
              <a:rPr lang="en-IN" dirty="0"/>
              <a:t>Simple and secure collaboration</a:t>
            </a:r>
          </a:p>
          <a:p>
            <a:pPr marL="1200150" lvl="2" indent="-285750">
              <a:buClr>
                <a:srgbClr val="B83C3F"/>
              </a:buClr>
              <a:buFont typeface="Arial" panose="020B0604020202020204" pitchFamily="34" charset="0"/>
              <a:buChar char="•"/>
            </a:pPr>
            <a:r>
              <a:rPr lang="en-IN" dirty="0"/>
              <a:t>Provide access to any corporate app or data, while applying sophisticated, Azure AD-powered authorization policies</a:t>
            </a:r>
          </a:p>
          <a:p>
            <a:pPr marL="1200150" lvl="2" indent="-285750">
              <a:buClr>
                <a:srgbClr val="B83C3F"/>
              </a:buClr>
              <a:buFont typeface="Arial" panose="020B0604020202020204" pitchFamily="34" charset="0"/>
              <a:buChar char="•"/>
            </a:pPr>
            <a:r>
              <a:rPr lang="en-IN" dirty="0"/>
              <a:t>Easy for users</a:t>
            </a:r>
          </a:p>
          <a:p>
            <a:pPr marL="1200150" lvl="2" indent="-285750">
              <a:buClr>
                <a:srgbClr val="B83C3F"/>
              </a:buClr>
              <a:buFont typeface="Arial" panose="020B0604020202020204" pitchFamily="34" charset="0"/>
              <a:buChar char="•"/>
            </a:pPr>
            <a:r>
              <a:rPr lang="en-IN" dirty="0"/>
              <a:t>Enterprise-grade security for apps and data</a:t>
            </a:r>
          </a:p>
          <a:p>
            <a:pPr marL="1200150" lvl="2" indent="-285750">
              <a:buClr>
                <a:srgbClr val="B83C3F"/>
              </a:buClr>
              <a:buFont typeface="Arial" panose="020B0604020202020204" pitchFamily="34" charset="0"/>
              <a:buChar char="•"/>
            </a:pPr>
            <a:endParaRPr lang="en-IN" dirty="0"/>
          </a:p>
          <a:p>
            <a:pPr marL="742950" lvl="1" indent="-285750">
              <a:buClr>
                <a:srgbClr val="B83C3F"/>
              </a:buClr>
              <a:buFont typeface="Arial" panose="020B0604020202020204" pitchFamily="34" charset="0"/>
              <a:buChar char="•"/>
            </a:pPr>
            <a:r>
              <a:rPr lang="en-IN" dirty="0"/>
              <a:t>No management overhead</a:t>
            </a:r>
          </a:p>
          <a:p>
            <a:pPr marL="1200150" lvl="2" indent="-285750">
              <a:buClr>
                <a:srgbClr val="B83C3F"/>
              </a:buClr>
              <a:buFont typeface="Arial" panose="020B0604020202020204" pitchFamily="34" charset="0"/>
              <a:buChar char="•"/>
            </a:pPr>
            <a:r>
              <a:rPr lang="en-IN" dirty="0"/>
              <a:t>No external account or password management</a:t>
            </a:r>
          </a:p>
          <a:p>
            <a:pPr marL="1200150" lvl="2" indent="-285750">
              <a:buClr>
                <a:srgbClr val="B83C3F"/>
              </a:buClr>
              <a:buFont typeface="Arial" panose="020B0604020202020204" pitchFamily="34" charset="0"/>
              <a:buChar char="•"/>
            </a:pPr>
            <a:r>
              <a:rPr lang="en-IN" dirty="0"/>
              <a:t>No sync or manual account lifecycle management</a:t>
            </a:r>
          </a:p>
          <a:p>
            <a:pPr marL="1200150" lvl="2" indent="-285750">
              <a:buClr>
                <a:srgbClr val="B83C3F"/>
              </a:buClr>
              <a:buFont typeface="Arial" panose="020B0604020202020204" pitchFamily="34" charset="0"/>
              <a:buChar char="•"/>
            </a:pPr>
            <a:r>
              <a:rPr lang="en-IN" dirty="0"/>
              <a:t>No external administrative overhead</a:t>
            </a:r>
          </a:p>
        </p:txBody>
      </p:sp>
    </p:spTree>
    <p:extLst>
      <p:ext uri="{BB962C8B-B14F-4D97-AF65-F5344CB8AC3E}">
        <p14:creationId xmlns:p14="http://schemas.microsoft.com/office/powerpoint/2010/main" val="7366270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B3F17277-7F0F-46F1-88B1-02943D6A0CD3}"/>
              </a:ext>
            </a:extLst>
          </p:cNvPr>
          <p:cNvGrpSpPr/>
          <p:nvPr/>
        </p:nvGrpSpPr>
        <p:grpSpPr>
          <a:xfrm>
            <a:off x="-2044" y="6577586"/>
            <a:ext cx="12194043" cy="289489"/>
            <a:chOff x="2577137" y="4571778"/>
            <a:chExt cx="9101124" cy="1390560"/>
          </a:xfrm>
        </p:grpSpPr>
        <p:sp>
          <p:nvSpPr>
            <p:cNvPr id="5" name="TextBox 4">
              <a:extLst>
                <a:ext uri="{FF2B5EF4-FFF2-40B4-BE49-F238E27FC236}">
                  <a16:creationId xmlns:a16="http://schemas.microsoft.com/office/drawing/2014/main" id="{9FF78B62-D2C4-4686-A0AE-C19AA9EAF494}"/>
                </a:ext>
              </a:extLst>
            </p:cNvPr>
            <p:cNvSpPr txBox="1"/>
            <p:nvPr/>
          </p:nvSpPr>
          <p:spPr>
            <a:xfrm>
              <a:off x="2577137" y="4571778"/>
              <a:ext cx="3034890" cy="1390458"/>
            </a:xfrm>
            <a:prstGeom prst="rect">
              <a:avLst/>
            </a:prstGeom>
            <a:solidFill>
              <a:srgbClr val="01406F"/>
            </a:solidFill>
          </p:spPr>
          <p:txBody>
            <a:bodyPr wrap="square" lIns="457200" tIns="137160" rIns="365760" rtlCol="0">
              <a:noAutofit/>
            </a:bodyPr>
            <a:lstStyle/>
            <a:p>
              <a:pPr marL="0" marR="0" lvl="0" indent="0" defTabSz="914400" eaLnBrk="1" fontAlgn="auto" latinLnBrk="0" hangingPunct="1">
                <a:lnSpc>
                  <a:spcPts val="3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Light"/>
                </a:rPr>
                <a:t> </a:t>
              </a:r>
            </a:p>
          </p:txBody>
        </p:sp>
        <p:sp>
          <p:nvSpPr>
            <p:cNvPr id="6" name="TextBox 6">
              <a:extLst>
                <a:ext uri="{FF2B5EF4-FFF2-40B4-BE49-F238E27FC236}">
                  <a16:creationId xmlns:a16="http://schemas.microsoft.com/office/drawing/2014/main" id="{A7940A41-F8E0-4FB8-BE82-EC3887D17478}"/>
                </a:ext>
              </a:extLst>
            </p:cNvPr>
            <p:cNvSpPr txBox="1"/>
            <p:nvPr/>
          </p:nvSpPr>
          <p:spPr>
            <a:xfrm>
              <a:off x="5612027" y="4572324"/>
              <a:ext cx="6066234" cy="1390014"/>
            </a:xfrm>
            <a:prstGeom prst="rect">
              <a:avLst/>
            </a:prstGeom>
            <a:solidFill>
              <a:srgbClr val="B83C3F"/>
            </a:solidFill>
          </p:spPr>
          <p:txBody>
            <a:bodyPr wrap="square" lIns="457200" tIns="137160" rIns="640080" rtlCol="0">
              <a:noAutofit/>
            </a:bodyPr>
            <a:lstStyle/>
            <a:p>
              <a:pPr marL="0" marR="0" lvl="0" indent="0" defTabSz="913949" eaLnBrk="1" fontAlgn="auto" latinLnBrk="0" hangingPunct="1">
                <a:lnSpc>
                  <a:spcPts val="2941"/>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Light"/>
              </a:endParaRPr>
            </a:p>
          </p:txBody>
        </p:sp>
      </p:grpSp>
      <p:sp>
        <p:nvSpPr>
          <p:cNvPr id="2" name="TextBox 1">
            <a:extLst>
              <a:ext uri="{FF2B5EF4-FFF2-40B4-BE49-F238E27FC236}">
                <a16:creationId xmlns:a16="http://schemas.microsoft.com/office/drawing/2014/main" id="{24F7EDEB-AECF-493E-8E65-0146D6471B7E}"/>
              </a:ext>
            </a:extLst>
          </p:cNvPr>
          <p:cNvSpPr txBox="1"/>
          <p:nvPr/>
        </p:nvSpPr>
        <p:spPr>
          <a:xfrm>
            <a:off x="274568" y="1944120"/>
            <a:ext cx="5666687" cy="3970318"/>
          </a:xfrm>
          <a:prstGeom prst="rect">
            <a:avLst/>
          </a:prstGeom>
          <a:noFill/>
        </p:spPr>
        <p:txBody>
          <a:bodyPr wrap="square" rtlCol="0">
            <a:spAutoFit/>
          </a:bodyPr>
          <a:lstStyle/>
          <a:p>
            <a:pPr marL="742950" lvl="1" indent="-285750">
              <a:buClr>
                <a:srgbClr val="B83C3F"/>
              </a:buClr>
              <a:buFont typeface="Arial" panose="020B0604020202020204" pitchFamily="34" charset="0"/>
              <a:buChar char="•"/>
            </a:pPr>
            <a:r>
              <a:rPr lang="en-IN" dirty="0"/>
              <a:t>In the B2C settings, click </a:t>
            </a:r>
            <a:r>
              <a:rPr lang="en-IN" b="1" dirty="0"/>
              <a:t>Applications</a:t>
            </a:r>
            <a:r>
              <a:rPr lang="en-IN" dirty="0"/>
              <a:t> and then click </a:t>
            </a:r>
            <a:r>
              <a:rPr lang="en-IN" b="1" dirty="0"/>
              <a:t>+ Add</a:t>
            </a:r>
            <a:r>
              <a:rPr lang="en-IN" dirty="0"/>
              <a:t>.</a:t>
            </a:r>
          </a:p>
          <a:p>
            <a:pPr marL="742950" lvl="1" indent="-285750">
              <a:buClr>
                <a:srgbClr val="B83C3F"/>
              </a:buClr>
              <a:buFont typeface="Arial" panose="020B0604020202020204" pitchFamily="34" charset="0"/>
              <a:buChar char="•"/>
            </a:pPr>
            <a:r>
              <a:rPr lang="en-IN" dirty="0"/>
              <a:t>To register your web API, use the settings specified in the table.</a:t>
            </a:r>
          </a:p>
          <a:p>
            <a:pPr marL="742950" lvl="1" indent="-285750">
              <a:buClr>
                <a:srgbClr val="B83C3F"/>
              </a:buClr>
              <a:buFont typeface="Arial" panose="020B0604020202020204" pitchFamily="34" charset="0"/>
              <a:buChar char="•"/>
            </a:pPr>
            <a:r>
              <a:rPr lang="en-IN" dirty="0"/>
              <a:t>Click </a:t>
            </a:r>
            <a:r>
              <a:rPr lang="en-IN" b="1" dirty="0"/>
              <a:t>Create</a:t>
            </a:r>
            <a:r>
              <a:rPr lang="en-IN" dirty="0"/>
              <a:t> to register your application.</a:t>
            </a:r>
          </a:p>
          <a:p>
            <a:pPr marL="742950" lvl="1" indent="-285750">
              <a:buClr>
                <a:srgbClr val="B83C3F"/>
              </a:buClr>
              <a:buFont typeface="Arial" panose="020B0604020202020204" pitchFamily="34" charset="0"/>
              <a:buChar char="•"/>
            </a:pPr>
            <a:r>
              <a:rPr lang="en-IN" dirty="0"/>
              <a:t>Your newly registered application is displayed in the applications list for the B2C tenant. Select your web app from the list. The web application's property pane is displayed.</a:t>
            </a:r>
          </a:p>
          <a:p>
            <a:pPr marL="742950" lvl="1" indent="-285750">
              <a:buClr>
                <a:srgbClr val="B83C3F"/>
              </a:buClr>
              <a:buFont typeface="Arial" panose="020B0604020202020204" pitchFamily="34" charset="0"/>
              <a:buChar char="•"/>
            </a:pPr>
            <a:r>
              <a:rPr lang="en-IN" dirty="0"/>
              <a:t>Make note of the globally unique </a:t>
            </a:r>
            <a:r>
              <a:rPr lang="en-IN" b="1" dirty="0"/>
              <a:t>Application Client ID</a:t>
            </a:r>
            <a:r>
              <a:rPr lang="en-IN" dirty="0"/>
              <a:t>. You use the ID in your application's code.</a:t>
            </a:r>
          </a:p>
          <a:p>
            <a:pPr marL="742950" lvl="1" indent="-285750">
              <a:buClr>
                <a:srgbClr val="B83C3F"/>
              </a:buClr>
              <a:buFont typeface="Arial" panose="020B0604020202020204" pitchFamily="34" charset="0"/>
              <a:buChar char="•"/>
            </a:pPr>
            <a:r>
              <a:rPr lang="en-IN" dirty="0"/>
              <a:t>To delete the app, go to the Application Registration Portal and delete the application there. </a:t>
            </a:r>
          </a:p>
        </p:txBody>
      </p:sp>
      <p:pic>
        <p:nvPicPr>
          <p:cNvPr id="441" name="Picture 440" descr="A close up of a sign&#10;&#10;Description generated with high confidence">
            <a:extLst>
              <a:ext uri="{FF2B5EF4-FFF2-40B4-BE49-F238E27FC236}">
                <a16:creationId xmlns:a16="http://schemas.microsoft.com/office/drawing/2014/main" id="{97A57B7D-C866-4D8B-AD5C-385953DA99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569" y="174397"/>
            <a:ext cx="1490049" cy="527970"/>
          </a:xfrm>
          <a:prstGeom prst="rect">
            <a:avLst/>
          </a:prstGeom>
        </p:spPr>
      </p:pic>
      <p:grpSp>
        <p:nvGrpSpPr>
          <p:cNvPr id="442" name="Group 2">
            <a:extLst>
              <a:ext uri="{FF2B5EF4-FFF2-40B4-BE49-F238E27FC236}">
                <a16:creationId xmlns:a16="http://schemas.microsoft.com/office/drawing/2014/main" id="{44BD18FB-85BF-4FAE-B446-80502CC1DD64}"/>
              </a:ext>
            </a:extLst>
          </p:cNvPr>
          <p:cNvGrpSpPr/>
          <p:nvPr/>
        </p:nvGrpSpPr>
        <p:grpSpPr>
          <a:xfrm rot="5400000">
            <a:off x="-349542" y="339346"/>
            <a:ext cx="810661" cy="127414"/>
            <a:chOff x="2577137" y="4571778"/>
            <a:chExt cx="9101124" cy="1390560"/>
          </a:xfrm>
        </p:grpSpPr>
        <p:sp>
          <p:nvSpPr>
            <p:cNvPr id="443" name="TextBox 442">
              <a:extLst>
                <a:ext uri="{FF2B5EF4-FFF2-40B4-BE49-F238E27FC236}">
                  <a16:creationId xmlns:a16="http://schemas.microsoft.com/office/drawing/2014/main" id="{0D458D77-2FDA-4E64-A406-608F755FE04F}"/>
                </a:ext>
              </a:extLst>
            </p:cNvPr>
            <p:cNvSpPr txBox="1"/>
            <p:nvPr/>
          </p:nvSpPr>
          <p:spPr>
            <a:xfrm>
              <a:off x="2577137" y="4571778"/>
              <a:ext cx="3034890" cy="1390458"/>
            </a:xfrm>
            <a:prstGeom prst="rect">
              <a:avLst/>
            </a:prstGeom>
            <a:solidFill>
              <a:srgbClr val="01406F"/>
            </a:solidFill>
          </p:spPr>
          <p:txBody>
            <a:bodyPr wrap="square" lIns="457200" tIns="137160" rIns="365760" rtlCol="0">
              <a:noAutofit/>
            </a:bodyPr>
            <a:lstStyle/>
            <a:p>
              <a:pPr marL="0" marR="0" lvl="0" indent="0" defTabSz="914400" eaLnBrk="1" fontAlgn="auto" latinLnBrk="0" hangingPunct="1">
                <a:lnSpc>
                  <a:spcPts val="3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Light"/>
                </a:rPr>
                <a:t> </a:t>
              </a:r>
            </a:p>
          </p:txBody>
        </p:sp>
        <p:sp>
          <p:nvSpPr>
            <p:cNvPr id="444" name="TextBox 6">
              <a:extLst>
                <a:ext uri="{FF2B5EF4-FFF2-40B4-BE49-F238E27FC236}">
                  <a16:creationId xmlns:a16="http://schemas.microsoft.com/office/drawing/2014/main" id="{9C36DC55-6CFE-477E-86A9-3700FD75D73B}"/>
                </a:ext>
              </a:extLst>
            </p:cNvPr>
            <p:cNvSpPr txBox="1"/>
            <p:nvPr/>
          </p:nvSpPr>
          <p:spPr>
            <a:xfrm>
              <a:off x="5612027" y="4572324"/>
              <a:ext cx="6066234" cy="1390014"/>
            </a:xfrm>
            <a:prstGeom prst="rect">
              <a:avLst/>
            </a:prstGeom>
            <a:solidFill>
              <a:srgbClr val="B83C3F"/>
            </a:solidFill>
          </p:spPr>
          <p:txBody>
            <a:bodyPr wrap="square" lIns="457200" tIns="137160" rIns="640080" rtlCol="0">
              <a:noAutofit/>
            </a:bodyPr>
            <a:lstStyle/>
            <a:p>
              <a:pPr marL="0" marR="0" lvl="0" indent="0" defTabSz="913949" eaLnBrk="1" fontAlgn="auto" latinLnBrk="0" hangingPunct="1">
                <a:lnSpc>
                  <a:spcPts val="2941"/>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Light"/>
              </a:endParaRPr>
            </a:p>
          </p:txBody>
        </p:sp>
      </p:grpSp>
      <p:sp>
        <p:nvSpPr>
          <p:cNvPr id="3" name="Rectangle 2">
            <a:extLst>
              <a:ext uri="{FF2B5EF4-FFF2-40B4-BE49-F238E27FC236}">
                <a16:creationId xmlns:a16="http://schemas.microsoft.com/office/drawing/2014/main" id="{4F2DF99A-EFD0-4A42-84D9-92DA50BAFBC6}"/>
              </a:ext>
            </a:extLst>
          </p:cNvPr>
          <p:cNvSpPr/>
          <p:nvPr/>
        </p:nvSpPr>
        <p:spPr>
          <a:xfrm>
            <a:off x="723275" y="1287496"/>
            <a:ext cx="2555764" cy="461665"/>
          </a:xfrm>
          <a:prstGeom prst="rect">
            <a:avLst/>
          </a:prstGeom>
        </p:spPr>
        <p:txBody>
          <a:bodyPr wrap="none">
            <a:spAutoFit/>
          </a:bodyPr>
          <a:lstStyle/>
          <a:p>
            <a:r>
              <a:rPr lang="en-IN" sz="2400" b="1" dirty="0">
                <a:solidFill>
                  <a:srgbClr val="B83C3F"/>
                </a:solidFill>
              </a:rPr>
              <a:t>Register a web API</a:t>
            </a:r>
          </a:p>
        </p:txBody>
      </p:sp>
      <p:sp>
        <p:nvSpPr>
          <p:cNvPr id="13" name="Title 1">
            <a:extLst>
              <a:ext uri="{FF2B5EF4-FFF2-40B4-BE49-F238E27FC236}">
                <a16:creationId xmlns:a16="http://schemas.microsoft.com/office/drawing/2014/main" id="{BB05EC37-35A2-4E91-9BDF-B0F65B6550AD}"/>
              </a:ext>
            </a:extLst>
          </p:cNvPr>
          <p:cNvSpPr txBox="1">
            <a:spLocks/>
          </p:cNvSpPr>
          <p:nvPr/>
        </p:nvSpPr>
        <p:spPr>
          <a:xfrm>
            <a:off x="3260929" y="175966"/>
            <a:ext cx="6572387" cy="724500"/>
          </a:xfrm>
          <a:prstGeom prst="rect">
            <a:avLst/>
          </a:prstGeom>
        </p:spPr>
        <p:txBody>
          <a:bodyPr vert="horz" wrap="square" lIns="146304" tIns="91440" rIns="146304" bIns="91440" rtlCol="0" anchor="t">
            <a:noAutofit/>
          </a:bodyPr>
          <a:lstStyle>
            <a:lvl1pPr algn="l" defTabSz="914367" rtl="0" eaLnBrk="1" latinLnBrk="0" hangingPunct="1">
              <a:lnSpc>
                <a:spcPts val="6176"/>
              </a:lnSpc>
              <a:spcBef>
                <a:spcPct val="0"/>
              </a:spcBef>
              <a:buNone/>
              <a:defRPr lang="en-US" sz="4400" b="0" kern="1200" cap="none" spc="-100" baseline="0">
                <a:ln w="3175">
                  <a:noFill/>
                </a:ln>
                <a:solidFill>
                  <a:schemeClr val="tx1"/>
                </a:solidFill>
                <a:effectLst/>
                <a:latin typeface="+mj-lt"/>
                <a:ea typeface="+mn-ea"/>
                <a:cs typeface="Segoe UI" pitchFamily="34" charset="0"/>
              </a:defRPr>
            </a:lvl1pPr>
          </a:lstStyle>
          <a:p>
            <a:pPr>
              <a:buClr>
                <a:srgbClr val="B83C3F"/>
              </a:buClr>
            </a:pPr>
            <a:r>
              <a:rPr lang="en-IN" sz="3600" b="1" dirty="0">
                <a:solidFill>
                  <a:srgbClr val="B83C3F"/>
                </a:solidFill>
                <a:latin typeface="+mn-lt"/>
              </a:rPr>
              <a:t>Azure AD B2C and Azure AD B2B</a:t>
            </a:r>
            <a:endParaRPr lang="en-US" sz="3600" b="1" dirty="0">
              <a:solidFill>
                <a:srgbClr val="B83C3F"/>
              </a:solidFill>
              <a:latin typeface="+mn-lt"/>
            </a:endParaRPr>
          </a:p>
        </p:txBody>
      </p:sp>
      <p:pic>
        <p:nvPicPr>
          <p:cNvPr id="8" name="Picture 7">
            <a:extLst>
              <a:ext uri="{FF2B5EF4-FFF2-40B4-BE49-F238E27FC236}">
                <a16:creationId xmlns:a16="http://schemas.microsoft.com/office/drawing/2014/main" id="{A796191E-25E9-4B6D-94C9-207CE9055BBA}"/>
              </a:ext>
            </a:extLst>
          </p:cNvPr>
          <p:cNvPicPr>
            <a:picLocks noChangeAspect="1"/>
          </p:cNvPicPr>
          <p:nvPr/>
        </p:nvPicPr>
        <p:blipFill>
          <a:blip r:embed="rId3"/>
          <a:stretch>
            <a:fillRect/>
          </a:stretch>
        </p:blipFill>
        <p:spPr>
          <a:xfrm>
            <a:off x="6250747" y="1000068"/>
            <a:ext cx="5041436" cy="5577575"/>
          </a:xfrm>
          <a:prstGeom prst="rect">
            <a:avLst/>
          </a:prstGeom>
        </p:spPr>
      </p:pic>
    </p:spTree>
    <p:extLst>
      <p:ext uri="{BB962C8B-B14F-4D97-AF65-F5344CB8AC3E}">
        <p14:creationId xmlns:p14="http://schemas.microsoft.com/office/powerpoint/2010/main" val="6574082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B3F17277-7F0F-46F1-88B1-02943D6A0CD3}"/>
              </a:ext>
            </a:extLst>
          </p:cNvPr>
          <p:cNvGrpSpPr/>
          <p:nvPr/>
        </p:nvGrpSpPr>
        <p:grpSpPr>
          <a:xfrm>
            <a:off x="-2044" y="6577586"/>
            <a:ext cx="12194043" cy="289489"/>
            <a:chOff x="2577137" y="4571778"/>
            <a:chExt cx="9101124" cy="1390560"/>
          </a:xfrm>
        </p:grpSpPr>
        <p:sp>
          <p:nvSpPr>
            <p:cNvPr id="5" name="TextBox 4">
              <a:extLst>
                <a:ext uri="{FF2B5EF4-FFF2-40B4-BE49-F238E27FC236}">
                  <a16:creationId xmlns:a16="http://schemas.microsoft.com/office/drawing/2014/main" id="{9FF78B62-D2C4-4686-A0AE-C19AA9EAF494}"/>
                </a:ext>
              </a:extLst>
            </p:cNvPr>
            <p:cNvSpPr txBox="1"/>
            <p:nvPr/>
          </p:nvSpPr>
          <p:spPr>
            <a:xfrm>
              <a:off x="2577137" y="4571778"/>
              <a:ext cx="3034890" cy="1390458"/>
            </a:xfrm>
            <a:prstGeom prst="rect">
              <a:avLst/>
            </a:prstGeom>
            <a:solidFill>
              <a:srgbClr val="01406F"/>
            </a:solidFill>
          </p:spPr>
          <p:txBody>
            <a:bodyPr wrap="square" lIns="457200" tIns="137160" rIns="365760" rtlCol="0">
              <a:noAutofit/>
            </a:bodyPr>
            <a:lstStyle/>
            <a:p>
              <a:pPr marL="0" marR="0" lvl="0" indent="0" defTabSz="914400" eaLnBrk="1" fontAlgn="auto" latinLnBrk="0" hangingPunct="1">
                <a:lnSpc>
                  <a:spcPts val="3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Light"/>
                </a:rPr>
                <a:t> </a:t>
              </a:r>
            </a:p>
          </p:txBody>
        </p:sp>
        <p:sp>
          <p:nvSpPr>
            <p:cNvPr id="6" name="TextBox 6">
              <a:extLst>
                <a:ext uri="{FF2B5EF4-FFF2-40B4-BE49-F238E27FC236}">
                  <a16:creationId xmlns:a16="http://schemas.microsoft.com/office/drawing/2014/main" id="{A7940A41-F8E0-4FB8-BE82-EC3887D17478}"/>
                </a:ext>
              </a:extLst>
            </p:cNvPr>
            <p:cNvSpPr txBox="1"/>
            <p:nvPr/>
          </p:nvSpPr>
          <p:spPr>
            <a:xfrm>
              <a:off x="5612027" y="4572324"/>
              <a:ext cx="6066234" cy="1390014"/>
            </a:xfrm>
            <a:prstGeom prst="rect">
              <a:avLst/>
            </a:prstGeom>
            <a:solidFill>
              <a:srgbClr val="B83C3F"/>
            </a:solidFill>
          </p:spPr>
          <p:txBody>
            <a:bodyPr wrap="square" lIns="457200" tIns="137160" rIns="640080" rtlCol="0">
              <a:noAutofit/>
            </a:bodyPr>
            <a:lstStyle/>
            <a:p>
              <a:pPr marL="0" marR="0" lvl="0" indent="0" defTabSz="913949" eaLnBrk="1" fontAlgn="auto" latinLnBrk="0" hangingPunct="1">
                <a:lnSpc>
                  <a:spcPts val="2941"/>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Light"/>
              </a:endParaRPr>
            </a:p>
          </p:txBody>
        </p:sp>
      </p:grpSp>
      <p:sp>
        <p:nvSpPr>
          <p:cNvPr id="2" name="TextBox 1">
            <a:extLst>
              <a:ext uri="{FF2B5EF4-FFF2-40B4-BE49-F238E27FC236}">
                <a16:creationId xmlns:a16="http://schemas.microsoft.com/office/drawing/2014/main" id="{24F7EDEB-AECF-493E-8E65-0146D6471B7E}"/>
              </a:ext>
            </a:extLst>
          </p:cNvPr>
          <p:cNvSpPr txBox="1"/>
          <p:nvPr/>
        </p:nvSpPr>
        <p:spPr>
          <a:xfrm>
            <a:off x="119446" y="1494201"/>
            <a:ext cx="11372409" cy="369332"/>
          </a:xfrm>
          <a:prstGeom prst="rect">
            <a:avLst/>
          </a:prstGeom>
          <a:noFill/>
        </p:spPr>
        <p:txBody>
          <a:bodyPr wrap="square" rtlCol="0">
            <a:spAutoFit/>
          </a:bodyPr>
          <a:lstStyle/>
          <a:p>
            <a:pPr lvl="1">
              <a:buClr>
                <a:srgbClr val="B83C3F"/>
              </a:buClr>
            </a:pPr>
            <a:r>
              <a:rPr lang="en-US" dirty="0"/>
              <a:t>1).</a:t>
            </a:r>
            <a:r>
              <a:rPr lang="en-IN" dirty="0"/>
              <a:t>Install and configure Azure Ad connect health.</a:t>
            </a:r>
            <a:endParaRPr lang="en-US" dirty="0"/>
          </a:p>
        </p:txBody>
      </p:sp>
      <p:pic>
        <p:nvPicPr>
          <p:cNvPr id="441" name="Picture 440" descr="A close up of a sign&#10;&#10;Description generated with high confidence">
            <a:extLst>
              <a:ext uri="{FF2B5EF4-FFF2-40B4-BE49-F238E27FC236}">
                <a16:creationId xmlns:a16="http://schemas.microsoft.com/office/drawing/2014/main" id="{97A57B7D-C866-4D8B-AD5C-385953DA99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569" y="174397"/>
            <a:ext cx="1490049" cy="527970"/>
          </a:xfrm>
          <a:prstGeom prst="rect">
            <a:avLst/>
          </a:prstGeom>
        </p:spPr>
      </p:pic>
      <p:grpSp>
        <p:nvGrpSpPr>
          <p:cNvPr id="442" name="Group 2">
            <a:extLst>
              <a:ext uri="{FF2B5EF4-FFF2-40B4-BE49-F238E27FC236}">
                <a16:creationId xmlns:a16="http://schemas.microsoft.com/office/drawing/2014/main" id="{44BD18FB-85BF-4FAE-B446-80502CC1DD64}"/>
              </a:ext>
            </a:extLst>
          </p:cNvPr>
          <p:cNvGrpSpPr/>
          <p:nvPr/>
        </p:nvGrpSpPr>
        <p:grpSpPr>
          <a:xfrm rot="5400000">
            <a:off x="-349542" y="339346"/>
            <a:ext cx="810661" cy="127414"/>
            <a:chOff x="2577137" y="4571778"/>
            <a:chExt cx="9101124" cy="1390560"/>
          </a:xfrm>
        </p:grpSpPr>
        <p:sp>
          <p:nvSpPr>
            <p:cNvPr id="443" name="TextBox 442">
              <a:extLst>
                <a:ext uri="{FF2B5EF4-FFF2-40B4-BE49-F238E27FC236}">
                  <a16:creationId xmlns:a16="http://schemas.microsoft.com/office/drawing/2014/main" id="{0D458D77-2FDA-4E64-A406-608F755FE04F}"/>
                </a:ext>
              </a:extLst>
            </p:cNvPr>
            <p:cNvSpPr txBox="1"/>
            <p:nvPr/>
          </p:nvSpPr>
          <p:spPr>
            <a:xfrm>
              <a:off x="2577137" y="4571778"/>
              <a:ext cx="3034890" cy="1390458"/>
            </a:xfrm>
            <a:prstGeom prst="rect">
              <a:avLst/>
            </a:prstGeom>
            <a:solidFill>
              <a:srgbClr val="01406F"/>
            </a:solidFill>
          </p:spPr>
          <p:txBody>
            <a:bodyPr wrap="square" lIns="457200" tIns="137160" rIns="365760" rtlCol="0">
              <a:noAutofit/>
            </a:bodyPr>
            <a:lstStyle/>
            <a:p>
              <a:pPr marL="0" marR="0" lvl="0" indent="0" defTabSz="914400" eaLnBrk="1" fontAlgn="auto" latinLnBrk="0" hangingPunct="1">
                <a:lnSpc>
                  <a:spcPts val="3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Light"/>
                </a:rPr>
                <a:t> </a:t>
              </a:r>
            </a:p>
          </p:txBody>
        </p:sp>
        <p:sp>
          <p:nvSpPr>
            <p:cNvPr id="444" name="TextBox 6">
              <a:extLst>
                <a:ext uri="{FF2B5EF4-FFF2-40B4-BE49-F238E27FC236}">
                  <a16:creationId xmlns:a16="http://schemas.microsoft.com/office/drawing/2014/main" id="{9C36DC55-6CFE-477E-86A9-3700FD75D73B}"/>
                </a:ext>
              </a:extLst>
            </p:cNvPr>
            <p:cNvSpPr txBox="1"/>
            <p:nvPr/>
          </p:nvSpPr>
          <p:spPr>
            <a:xfrm>
              <a:off x="5612027" y="4572324"/>
              <a:ext cx="6066234" cy="1390014"/>
            </a:xfrm>
            <a:prstGeom prst="rect">
              <a:avLst/>
            </a:prstGeom>
            <a:solidFill>
              <a:srgbClr val="B83C3F"/>
            </a:solidFill>
          </p:spPr>
          <p:txBody>
            <a:bodyPr wrap="square" lIns="457200" tIns="137160" rIns="640080" rtlCol="0">
              <a:noAutofit/>
            </a:bodyPr>
            <a:lstStyle/>
            <a:p>
              <a:pPr marL="0" marR="0" lvl="0" indent="0" defTabSz="913949" eaLnBrk="1" fontAlgn="auto" latinLnBrk="0" hangingPunct="1">
                <a:lnSpc>
                  <a:spcPts val="2941"/>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Light"/>
              </a:endParaRPr>
            </a:p>
          </p:txBody>
        </p:sp>
      </p:grpSp>
      <p:sp>
        <p:nvSpPr>
          <p:cNvPr id="14" name="Title 1">
            <a:extLst>
              <a:ext uri="{FF2B5EF4-FFF2-40B4-BE49-F238E27FC236}">
                <a16:creationId xmlns:a16="http://schemas.microsoft.com/office/drawing/2014/main" id="{469D4EF8-05D6-40AC-854F-BC5096D98FC4}"/>
              </a:ext>
            </a:extLst>
          </p:cNvPr>
          <p:cNvSpPr txBox="1">
            <a:spLocks/>
          </p:cNvSpPr>
          <p:nvPr/>
        </p:nvSpPr>
        <p:spPr>
          <a:xfrm>
            <a:off x="4064221" y="228550"/>
            <a:ext cx="3033487" cy="724500"/>
          </a:xfrm>
          <a:prstGeom prst="rect">
            <a:avLst/>
          </a:prstGeom>
        </p:spPr>
        <p:txBody>
          <a:bodyPr vert="horz" wrap="square" lIns="146304" tIns="91440" rIns="146304" bIns="91440" rtlCol="0" anchor="t">
            <a:noAutofit/>
          </a:bodyPr>
          <a:lstStyle>
            <a:lvl1pPr algn="l" defTabSz="914367" rtl="0" eaLnBrk="1" latinLnBrk="0" hangingPunct="1">
              <a:lnSpc>
                <a:spcPts val="6176"/>
              </a:lnSpc>
              <a:spcBef>
                <a:spcPct val="0"/>
              </a:spcBef>
              <a:buNone/>
              <a:defRPr lang="en-US" sz="4400" b="0" kern="1200" cap="none" spc="-100" baseline="0">
                <a:ln w="3175">
                  <a:noFill/>
                </a:ln>
                <a:solidFill>
                  <a:schemeClr val="tx1"/>
                </a:solidFill>
                <a:effectLst/>
                <a:latin typeface="+mj-lt"/>
                <a:ea typeface="+mn-ea"/>
                <a:cs typeface="Segoe UI" pitchFamily="34" charset="0"/>
              </a:defRPr>
            </a:lvl1pPr>
          </a:lstStyle>
          <a:p>
            <a:r>
              <a:rPr lang="en-IN" sz="3600" b="1" dirty="0">
                <a:solidFill>
                  <a:srgbClr val="B83C3F"/>
                </a:solidFill>
                <a:latin typeface="+mn-lt"/>
              </a:rPr>
              <a:t>Hand On Lab</a:t>
            </a:r>
            <a:endParaRPr lang="en-IN" b="1" dirty="0">
              <a:solidFill>
                <a:srgbClr val="B83C3F"/>
              </a:solidFill>
              <a:latin typeface="+mn-lt"/>
            </a:endParaRPr>
          </a:p>
        </p:txBody>
      </p:sp>
    </p:spTree>
    <p:extLst>
      <p:ext uri="{BB962C8B-B14F-4D97-AF65-F5344CB8AC3E}">
        <p14:creationId xmlns:p14="http://schemas.microsoft.com/office/powerpoint/2010/main" val="809797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B3F17277-7F0F-46F1-88B1-02943D6A0CD3}"/>
              </a:ext>
            </a:extLst>
          </p:cNvPr>
          <p:cNvGrpSpPr/>
          <p:nvPr/>
        </p:nvGrpSpPr>
        <p:grpSpPr>
          <a:xfrm>
            <a:off x="-2044" y="6577586"/>
            <a:ext cx="12194043" cy="289489"/>
            <a:chOff x="2577137" y="4571778"/>
            <a:chExt cx="9101124" cy="1390560"/>
          </a:xfrm>
        </p:grpSpPr>
        <p:sp>
          <p:nvSpPr>
            <p:cNvPr id="5" name="TextBox 4">
              <a:extLst>
                <a:ext uri="{FF2B5EF4-FFF2-40B4-BE49-F238E27FC236}">
                  <a16:creationId xmlns:a16="http://schemas.microsoft.com/office/drawing/2014/main" id="{9FF78B62-D2C4-4686-A0AE-C19AA9EAF494}"/>
                </a:ext>
              </a:extLst>
            </p:cNvPr>
            <p:cNvSpPr txBox="1"/>
            <p:nvPr/>
          </p:nvSpPr>
          <p:spPr>
            <a:xfrm>
              <a:off x="2577137" y="4571778"/>
              <a:ext cx="3034890" cy="1390458"/>
            </a:xfrm>
            <a:prstGeom prst="rect">
              <a:avLst/>
            </a:prstGeom>
            <a:solidFill>
              <a:srgbClr val="01406F"/>
            </a:solidFill>
          </p:spPr>
          <p:txBody>
            <a:bodyPr wrap="square" lIns="457200" tIns="137160" rIns="365760" rtlCol="0">
              <a:noAutofit/>
            </a:bodyPr>
            <a:lstStyle/>
            <a:p>
              <a:pPr marL="0" marR="0" lvl="0" indent="0" defTabSz="914400" eaLnBrk="1" fontAlgn="auto" latinLnBrk="0" hangingPunct="1">
                <a:lnSpc>
                  <a:spcPts val="3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Light"/>
                </a:rPr>
                <a:t> </a:t>
              </a:r>
            </a:p>
          </p:txBody>
        </p:sp>
        <p:sp>
          <p:nvSpPr>
            <p:cNvPr id="6" name="TextBox 6">
              <a:extLst>
                <a:ext uri="{FF2B5EF4-FFF2-40B4-BE49-F238E27FC236}">
                  <a16:creationId xmlns:a16="http://schemas.microsoft.com/office/drawing/2014/main" id="{A7940A41-F8E0-4FB8-BE82-EC3887D17478}"/>
                </a:ext>
              </a:extLst>
            </p:cNvPr>
            <p:cNvSpPr txBox="1"/>
            <p:nvPr/>
          </p:nvSpPr>
          <p:spPr>
            <a:xfrm>
              <a:off x="5612027" y="4572324"/>
              <a:ext cx="6066234" cy="1390014"/>
            </a:xfrm>
            <a:prstGeom prst="rect">
              <a:avLst/>
            </a:prstGeom>
            <a:solidFill>
              <a:srgbClr val="B83C3F"/>
            </a:solidFill>
          </p:spPr>
          <p:txBody>
            <a:bodyPr wrap="square" lIns="457200" tIns="137160" rIns="640080" rtlCol="0">
              <a:noAutofit/>
            </a:bodyPr>
            <a:lstStyle/>
            <a:p>
              <a:pPr marL="0" marR="0" lvl="0" indent="0" defTabSz="913949" eaLnBrk="1" fontAlgn="auto" latinLnBrk="0" hangingPunct="1">
                <a:lnSpc>
                  <a:spcPts val="2941"/>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Light"/>
              </a:endParaRPr>
            </a:p>
          </p:txBody>
        </p:sp>
      </p:grpSp>
      <p:sp>
        <p:nvSpPr>
          <p:cNvPr id="299" name="Title 1">
            <a:extLst>
              <a:ext uri="{FF2B5EF4-FFF2-40B4-BE49-F238E27FC236}">
                <a16:creationId xmlns:a16="http://schemas.microsoft.com/office/drawing/2014/main" id="{407730EB-E812-41FE-9E52-04E9D23926F3}"/>
              </a:ext>
            </a:extLst>
          </p:cNvPr>
          <p:cNvSpPr txBox="1">
            <a:spLocks/>
          </p:cNvSpPr>
          <p:nvPr/>
        </p:nvSpPr>
        <p:spPr>
          <a:xfrm>
            <a:off x="1488278" y="0"/>
            <a:ext cx="7814750" cy="819518"/>
          </a:xfrm>
          <a:prstGeom prst="rect">
            <a:avLst/>
          </a:prstGeom>
        </p:spPr>
        <p:txBody>
          <a:bodyPr vert="horz" wrap="square" lIns="146304" tIns="91440" rIns="146304" bIns="91440" rtlCol="0" anchor="t">
            <a:noAutofit/>
          </a:bodyPr>
          <a:lstStyle>
            <a:lvl1pPr algn="l" defTabSz="914367" rtl="0" eaLnBrk="1" latinLnBrk="0" hangingPunct="1">
              <a:lnSpc>
                <a:spcPts val="6176"/>
              </a:lnSpc>
              <a:spcBef>
                <a:spcPct val="0"/>
              </a:spcBef>
              <a:buNone/>
              <a:defRPr lang="en-US" sz="4400" b="0" kern="1200" cap="none" spc="-100" baseline="0">
                <a:ln w="3175">
                  <a:noFill/>
                </a:ln>
                <a:solidFill>
                  <a:schemeClr val="tx1"/>
                </a:solidFill>
                <a:effectLst/>
                <a:latin typeface="+mj-lt"/>
                <a:ea typeface="+mn-ea"/>
                <a:cs typeface="Segoe UI" pitchFamily="34" charset="0"/>
              </a:defRPr>
            </a:lvl1pPr>
          </a:lstStyle>
          <a:p>
            <a:pPr marL="0" marR="0" lvl="0" indent="0" algn="ctr" defTabSz="914367" rtl="0" eaLnBrk="1" fontAlgn="auto" latinLnBrk="0" hangingPunct="1">
              <a:lnSpc>
                <a:spcPts val="6176"/>
              </a:lnSpc>
              <a:spcBef>
                <a:spcPct val="0"/>
              </a:spcBef>
              <a:spcAft>
                <a:spcPts val="0"/>
              </a:spcAft>
              <a:buClrTx/>
              <a:buSzTx/>
              <a:buFontTx/>
              <a:buNone/>
              <a:tabLst/>
              <a:defRPr/>
            </a:pPr>
            <a:r>
              <a:rPr lang="en-US" sz="3600" b="1" dirty="0">
                <a:solidFill>
                  <a:srgbClr val="B83C3F"/>
                </a:solidFill>
                <a:latin typeface="Cambria" panose="02040503050406030204" pitchFamily="18" charset="0"/>
              </a:rPr>
              <a:t>Training Contents</a:t>
            </a:r>
            <a:endParaRPr kumimoji="0" lang="en-US" sz="3600" b="1" i="0" u="none" strike="noStrike" kern="1200" cap="none" spc="-100" normalizeH="0" baseline="0" noProof="0" dirty="0">
              <a:ln w="3175">
                <a:noFill/>
              </a:ln>
              <a:solidFill>
                <a:srgbClr val="B83C3F"/>
              </a:solidFill>
              <a:effectLst/>
              <a:uLnTx/>
              <a:uFillTx/>
              <a:latin typeface="Cambria" panose="02040503050406030204" pitchFamily="18" charset="0"/>
            </a:endParaRPr>
          </a:p>
        </p:txBody>
      </p:sp>
      <p:sp>
        <p:nvSpPr>
          <p:cNvPr id="2" name="TextBox 1">
            <a:extLst>
              <a:ext uri="{FF2B5EF4-FFF2-40B4-BE49-F238E27FC236}">
                <a16:creationId xmlns:a16="http://schemas.microsoft.com/office/drawing/2014/main" id="{24F7EDEB-AECF-493E-8E65-0146D6471B7E}"/>
              </a:ext>
            </a:extLst>
          </p:cNvPr>
          <p:cNvSpPr txBox="1"/>
          <p:nvPr/>
        </p:nvSpPr>
        <p:spPr>
          <a:xfrm>
            <a:off x="562709" y="2016450"/>
            <a:ext cx="11324492" cy="3046988"/>
          </a:xfrm>
          <a:prstGeom prst="rect">
            <a:avLst/>
          </a:prstGeom>
          <a:noFill/>
        </p:spPr>
        <p:txBody>
          <a:bodyPr wrap="square" rtlCol="0">
            <a:spAutoFit/>
          </a:bodyPr>
          <a:lstStyle/>
          <a:p>
            <a:pPr marL="285750" indent="-285750">
              <a:buClr>
                <a:srgbClr val="B83C3F"/>
              </a:buClr>
              <a:buFont typeface="Arial" panose="020B0604020202020204" pitchFamily="34" charset="0"/>
              <a:buChar char="•"/>
            </a:pPr>
            <a:r>
              <a:rPr lang="en-IN" sz="3200" dirty="0"/>
              <a:t>Monitor on-premises identity infrastructure and synchronisation services with Azure AD Connect Health </a:t>
            </a:r>
          </a:p>
          <a:p>
            <a:pPr marL="285750" indent="-285750">
              <a:buClr>
                <a:srgbClr val="B83C3F"/>
              </a:buClr>
              <a:buFont typeface="Arial" panose="020B0604020202020204" pitchFamily="34" charset="0"/>
              <a:buChar char="•"/>
            </a:pPr>
            <a:r>
              <a:rPr lang="en-IN" sz="3200" dirty="0"/>
              <a:t>Manage domains with Azure Active Directory Domain Services </a:t>
            </a:r>
          </a:p>
          <a:p>
            <a:pPr marL="285750" indent="-285750">
              <a:buClr>
                <a:srgbClr val="B83C3F"/>
              </a:buClr>
              <a:buFont typeface="Arial" panose="020B0604020202020204" pitchFamily="34" charset="0"/>
              <a:buChar char="•"/>
            </a:pPr>
            <a:r>
              <a:rPr lang="en-IN" sz="3200" dirty="0"/>
              <a:t>Integrate with Azure Active Directory (Azure AD) </a:t>
            </a:r>
          </a:p>
          <a:p>
            <a:pPr marL="285750" indent="-285750">
              <a:buClr>
                <a:srgbClr val="B83C3F"/>
              </a:buClr>
              <a:buFont typeface="Arial" panose="020B0604020202020204" pitchFamily="34" charset="0"/>
              <a:buChar char="•"/>
            </a:pPr>
            <a:r>
              <a:rPr lang="en-IN" sz="3200" dirty="0"/>
              <a:t>Implement Azure AD B2C and Azure AD B2B </a:t>
            </a:r>
          </a:p>
          <a:p>
            <a:pPr marL="285750" indent="-285750">
              <a:buClr>
                <a:srgbClr val="B83C3F"/>
              </a:buClr>
              <a:buFont typeface="Arial" panose="020B0604020202020204" pitchFamily="34" charset="0"/>
              <a:buChar char="•"/>
            </a:pPr>
            <a:r>
              <a:rPr lang="en-IN" sz="3200" dirty="0"/>
              <a:t>Hands-on Labs</a:t>
            </a:r>
          </a:p>
        </p:txBody>
      </p:sp>
      <p:pic>
        <p:nvPicPr>
          <p:cNvPr id="441" name="Picture 440" descr="A close up of a sign&#10;&#10;Description generated with high confidence">
            <a:extLst>
              <a:ext uri="{FF2B5EF4-FFF2-40B4-BE49-F238E27FC236}">
                <a16:creationId xmlns:a16="http://schemas.microsoft.com/office/drawing/2014/main" id="{97A57B7D-C866-4D8B-AD5C-385953DA99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569" y="174397"/>
            <a:ext cx="1490049" cy="527970"/>
          </a:xfrm>
          <a:prstGeom prst="rect">
            <a:avLst/>
          </a:prstGeom>
        </p:spPr>
      </p:pic>
      <p:grpSp>
        <p:nvGrpSpPr>
          <p:cNvPr id="442" name="Group 2">
            <a:extLst>
              <a:ext uri="{FF2B5EF4-FFF2-40B4-BE49-F238E27FC236}">
                <a16:creationId xmlns:a16="http://schemas.microsoft.com/office/drawing/2014/main" id="{44BD18FB-85BF-4FAE-B446-80502CC1DD64}"/>
              </a:ext>
            </a:extLst>
          </p:cNvPr>
          <p:cNvGrpSpPr/>
          <p:nvPr/>
        </p:nvGrpSpPr>
        <p:grpSpPr>
          <a:xfrm rot="5400000">
            <a:off x="-349542" y="339346"/>
            <a:ext cx="810661" cy="127414"/>
            <a:chOff x="2577137" y="4571778"/>
            <a:chExt cx="9101124" cy="1390560"/>
          </a:xfrm>
        </p:grpSpPr>
        <p:sp>
          <p:nvSpPr>
            <p:cNvPr id="443" name="TextBox 442">
              <a:extLst>
                <a:ext uri="{FF2B5EF4-FFF2-40B4-BE49-F238E27FC236}">
                  <a16:creationId xmlns:a16="http://schemas.microsoft.com/office/drawing/2014/main" id="{0D458D77-2FDA-4E64-A406-608F755FE04F}"/>
                </a:ext>
              </a:extLst>
            </p:cNvPr>
            <p:cNvSpPr txBox="1"/>
            <p:nvPr/>
          </p:nvSpPr>
          <p:spPr>
            <a:xfrm>
              <a:off x="2577137" y="4571778"/>
              <a:ext cx="3034890" cy="1390458"/>
            </a:xfrm>
            <a:prstGeom prst="rect">
              <a:avLst/>
            </a:prstGeom>
            <a:solidFill>
              <a:srgbClr val="01406F"/>
            </a:solidFill>
          </p:spPr>
          <p:txBody>
            <a:bodyPr wrap="square" lIns="457200" tIns="137160" rIns="365760" rtlCol="0">
              <a:noAutofit/>
            </a:bodyPr>
            <a:lstStyle/>
            <a:p>
              <a:pPr marL="0" marR="0" lvl="0" indent="0" defTabSz="914400" eaLnBrk="1" fontAlgn="auto" latinLnBrk="0" hangingPunct="1">
                <a:lnSpc>
                  <a:spcPts val="3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Light"/>
                </a:rPr>
                <a:t> </a:t>
              </a:r>
            </a:p>
          </p:txBody>
        </p:sp>
        <p:sp>
          <p:nvSpPr>
            <p:cNvPr id="444" name="TextBox 6">
              <a:extLst>
                <a:ext uri="{FF2B5EF4-FFF2-40B4-BE49-F238E27FC236}">
                  <a16:creationId xmlns:a16="http://schemas.microsoft.com/office/drawing/2014/main" id="{9C36DC55-6CFE-477E-86A9-3700FD75D73B}"/>
                </a:ext>
              </a:extLst>
            </p:cNvPr>
            <p:cNvSpPr txBox="1"/>
            <p:nvPr/>
          </p:nvSpPr>
          <p:spPr>
            <a:xfrm>
              <a:off x="5612027" y="4572324"/>
              <a:ext cx="6066234" cy="1390014"/>
            </a:xfrm>
            <a:prstGeom prst="rect">
              <a:avLst/>
            </a:prstGeom>
            <a:solidFill>
              <a:srgbClr val="B83C3F"/>
            </a:solidFill>
          </p:spPr>
          <p:txBody>
            <a:bodyPr wrap="square" lIns="457200" tIns="137160" rIns="640080" rtlCol="0">
              <a:noAutofit/>
            </a:bodyPr>
            <a:lstStyle/>
            <a:p>
              <a:pPr marL="0" marR="0" lvl="0" indent="0" defTabSz="913949" eaLnBrk="1" fontAlgn="auto" latinLnBrk="0" hangingPunct="1">
                <a:lnSpc>
                  <a:spcPts val="2941"/>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Light"/>
              </a:endParaRPr>
            </a:p>
          </p:txBody>
        </p:sp>
      </p:grpSp>
    </p:spTree>
    <p:extLst>
      <p:ext uri="{BB962C8B-B14F-4D97-AF65-F5344CB8AC3E}">
        <p14:creationId xmlns:p14="http://schemas.microsoft.com/office/powerpoint/2010/main" val="2973245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B3F17277-7F0F-46F1-88B1-02943D6A0CD3}"/>
              </a:ext>
            </a:extLst>
          </p:cNvPr>
          <p:cNvGrpSpPr/>
          <p:nvPr/>
        </p:nvGrpSpPr>
        <p:grpSpPr>
          <a:xfrm>
            <a:off x="-2044" y="6577586"/>
            <a:ext cx="12194043" cy="289489"/>
            <a:chOff x="2577137" y="4571778"/>
            <a:chExt cx="9101124" cy="1390560"/>
          </a:xfrm>
        </p:grpSpPr>
        <p:sp>
          <p:nvSpPr>
            <p:cNvPr id="5" name="TextBox 4">
              <a:extLst>
                <a:ext uri="{FF2B5EF4-FFF2-40B4-BE49-F238E27FC236}">
                  <a16:creationId xmlns:a16="http://schemas.microsoft.com/office/drawing/2014/main" id="{9FF78B62-D2C4-4686-A0AE-C19AA9EAF494}"/>
                </a:ext>
              </a:extLst>
            </p:cNvPr>
            <p:cNvSpPr txBox="1"/>
            <p:nvPr/>
          </p:nvSpPr>
          <p:spPr>
            <a:xfrm>
              <a:off x="2577137" y="4571778"/>
              <a:ext cx="3034890" cy="1390458"/>
            </a:xfrm>
            <a:prstGeom prst="rect">
              <a:avLst/>
            </a:prstGeom>
            <a:solidFill>
              <a:srgbClr val="01406F"/>
            </a:solidFill>
          </p:spPr>
          <p:txBody>
            <a:bodyPr wrap="square" lIns="457200" tIns="137160" rIns="365760" rtlCol="0">
              <a:noAutofit/>
            </a:bodyPr>
            <a:lstStyle/>
            <a:p>
              <a:pPr marL="0" marR="0" lvl="0" indent="0" defTabSz="914400" eaLnBrk="1" fontAlgn="auto" latinLnBrk="0" hangingPunct="1">
                <a:lnSpc>
                  <a:spcPts val="3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Light"/>
                </a:rPr>
                <a:t> </a:t>
              </a:r>
            </a:p>
          </p:txBody>
        </p:sp>
        <p:sp>
          <p:nvSpPr>
            <p:cNvPr id="6" name="TextBox 6">
              <a:extLst>
                <a:ext uri="{FF2B5EF4-FFF2-40B4-BE49-F238E27FC236}">
                  <a16:creationId xmlns:a16="http://schemas.microsoft.com/office/drawing/2014/main" id="{A7940A41-F8E0-4FB8-BE82-EC3887D17478}"/>
                </a:ext>
              </a:extLst>
            </p:cNvPr>
            <p:cNvSpPr txBox="1"/>
            <p:nvPr/>
          </p:nvSpPr>
          <p:spPr>
            <a:xfrm>
              <a:off x="5612027" y="4572324"/>
              <a:ext cx="6066234" cy="1390014"/>
            </a:xfrm>
            <a:prstGeom prst="rect">
              <a:avLst/>
            </a:prstGeom>
            <a:solidFill>
              <a:srgbClr val="B83C3F"/>
            </a:solidFill>
          </p:spPr>
          <p:txBody>
            <a:bodyPr wrap="square" lIns="457200" tIns="137160" rIns="640080" rtlCol="0">
              <a:noAutofit/>
            </a:bodyPr>
            <a:lstStyle/>
            <a:p>
              <a:pPr marL="0" marR="0" lvl="0" indent="0" defTabSz="913949" eaLnBrk="1" fontAlgn="auto" latinLnBrk="0" hangingPunct="1">
                <a:lnSpc>
                  <a:spcPts val="2941"/>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Light"/>
              </a:endParaRPr>
            </a:p>
          </p:txBody>
        </p:sp>
      </p:grpSp>
      <p:sp>
        <p:nvSpPr>
          <p:cNvPr id="299" name="Title 1">
            <a:extLst>
              <a:ext uri="{FF2B5EF4-FFF2-40B4-BE49-F238E27FC236}">
                <a16:creationId xmlns:a16="http://schemas.microsoft.com/office/drawing/2014/main" id="{407730EB-E812-41FE-9E52-04E9D23926F3}"/>
              </a:ext>
            </a:extLst>
          </p:cNvPr>
          <p:cNvSpPr txBox="1">
            <a:spLocks/>
          </p:cNvSpPr>
          <p:nvPr/>
        </p:nvSpPr>
        <p:spPr>
          <a:xfrm>
            <a:off x="3471945" y="143403"/>
            <a:ext cx="5248109" cy="724500"/>
          </a:xfrm>
          <a:prstGeom prst="rect">
            <a:avLst/>
          </a:prstGeom>
        </p:spPr>
        <p:txBody>
          <a:bodyPr vert="horz" wrap="square" lIns="146304" tIns="91440" rIns="146304" bIns="91440" rtlCol="0" anchor="t">
            <a:noAutofit/>
          </a:bodyPr>
          <a:lstStyle>
            <a:lvl1pPr algn="l" defTabSz="914367" rtl="0" eaLnBrk="1" latinLnBrk="0" hangingPunct="1">
              <a:lnSpc>
                <a:spcPts val="6176"/>
              </a:lnSpc>
              <a:spcBef>
                <a:spcPct val="0"/>
              </a:spcBef>
              <a:buNone/>
              <a:defRPr lang="en-US" sz="4400" b="0" kern="1200" cap="none" spc="-100" baseline="0">
                <a:ln w="3175">
                  <a:noFill/>
                </a:ln>
                <a:solidFill>
                  <a:schemeClr val="tx1"/>
                </a:solidFill>
                <a:effectLst/>
                <a:latin typeface="+mj-lt"/>
                <a:ea typeface="+mn-ea"/>
                <a:cs typeface="Segoe UI" pitchFamily="34" charset="0"/>
              </a:defRPr>
            </a:lvl1pPr>
          </a:lstStyle>
          <a:p>
            <a:pPr>
              <a:buClr>
                <a:srgbClr val="B83C3F"/>
              </a:buClr>
            </a:pPr>
            <a:r>
              <a:rPr lang="en-US" sz="3600" b="1" dirty="0">
                <a:solidFill>
                  <a:srgbClr val="B83C3F"/>
                </a:solidFill>
                <a:latin typeface="+mn-lt"/>
              </a:rPr>
              <a:t>Azure AD Connect Health</a:t>
            </a:r>
          </a:p>
        </p:txBody>
      </p:sp>
      <p:sp>
        <p:nvSpPr>
          <p:cNvPr id="2" name="TextBox 1">
            <a:extLst>
              <a:ext uri="{FF2B5EF4-FFF2-40B4-BE49-F238E27FC236}">
                <a16:creationId xmlns:a16="http://schemas.microsoft.com/office/drawing/2014/main" id="{24F7EDEB-AECF-493E-8E65-0146D6471B7E}"/>
              </a:ext>
            </a:extLst>
          </p:cNvPr>
          <p:cNvSpPr txBox="1"/>
          <p:nvPr/>
        </p:nvSpPr>
        <p:spPr>
          <a:xfrm>
            <a:off x="-28549" y="1115300"/>
            <a:ext cx="11372409" cy="1200329"/>
          </a:xfrm>
          <a:prstGeom prst="rect">
            <a:avLst/>
          </a:prstGeom>
          <a:noFill/>
        </p:spPr>
        <p:txBody>
          <a:bodyPr wrap="square" rtlCol="0">
            <a:spAutoFit/>
          </a:bodyPr>
          <a:lstStyle/>
          <a:p>
            <a:pPr marL="742950" lvl="1" indent="-285750">
              <a:buClr>
                <a:srgbClr val="B83C3F"/>
              </a:buClr>
              <a:buFont typeface="Arial" panose="020B0604020202020204" pitchFamily="34" charset="0"/>
              <a:buChar char="•"/>
            </a:pPr>
            <a:r>
              <a:rPr lang="en-IN" dirty="0"/>
              <a:t>Azure Active Directory (Azure AD) Connect Health helps you monitor and gain insights into your on-premises identity infrastructure and the synchronization services</a:t>
            </a:r>
          </a:p>
          <a:p>
            <a:pPr marL="742950" lvl="1" indent="-285750">
              <a:buClr>
                <a:srgbClr val="B83C3F"/>
              </a:buClr>
              <a:buFont typeface="Arial" panose="020B0604020202020204" pitchFamily="34" charset="0"/>
              <a:buChar char="•"/>
            </a:pPr>
            <a:r>
              <a:rPr lang="en-IN" dirty="0"/>
              <a:t>In the Azure AD Connect Health portal, you can view alerts, performance monitoring, usage analytics, and other information.</a:t>
            </a:r>
            <a:endParaRPr lang="en-US" dirty="0"/>
          </a:p>
        </p:txBody>
      </p:sp>
      <p:pic>
        <p:nvPicPr>
          <p:cNvPr id="441" name="Picture 440" descr="A close up of a sign&#10;&#10;Description generated with high confidence">
            <a:extLst>
              <a:ext uri="{FF2B5EF4-FFF2-40B4-BE49-F238E27FC236}">
                <a16:creationId xmlns:a16="http://schemas.microsoft.com/office/drawing/2014/main" id="{97A57B7D-C866-4D8B-AD5C-385953DA99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569" y="174397"/>
            <a:ext cx="1490049" cy="527970"/>
          </a:xfrm>
          <a:prstGeom prst="rect">
            <a:avLst/>
          </a:prstGeom>
        </p:spPr>
      </p:pic>
      <p:grpSp>
        <p:nvGrpSpPr>
          <p:cNvPr id="442" name="Group 2">
            <a:extLst>
              <a:ext uri="{FF2B5EF4-FFF2-40B4-BE49-F238E27FC236}">
                <a16:creationId xmlns:a16="http://schemas.microsoft.com/office/drawing/2014/main" id="{44BD18FB-85BF-4FAE-B446-80502CC1DD64}"/>
              </a:ext>
            </a:extLst>
          </p:cNvPr>
          <p:cNvGrpSpPr/>
          <p:nvPr/>
        </p:nvGrpSpPr>
        <p:grpSpPr>
          <a:xfrm rot="5400000">
            <a:off x="-349542" y="339346"/>
            <a:ext cx="810661" cy="127414"/>
            <a:chOff x="2577137" y="4571778"/>
            <a:chExt cx="9101124" cy="1390560"/>
          </a:xfrm>
        </p:grpSpPr>
        <p:sp>
          <p:nvSpPr>
            <p:cNvPr id="443" name="TextBox 442">
              <a:extLst>
                <a:ext uri="{FF2B5EF4-FFF2-40B4-BE49-F238E27FC236}">
                  <a16:creationId xmlns:a16="http://schemas.microsoft.com/office/drawing/2014/main" id="{0D458D77-2FDA-4E64-A406-608F755FE04F}"/>
                </a:ext>
              </a:extLst>
            </p:cNvPr>
            <p:cNvSpPr txBox="1"/>
            <p:nvPr/>
          </p:nvSpPr>
          <p:spPr>
            <a:xfrm>
              <a:off x="2577137" y="4571778"/>
              <a:ext cx="3034890" cy="1390458"/>
            </a:xfrm>
            <a:prstGeom prst="rect">
              <a:avLst/>
            </a:prstGeom>
            <a:solidFill>
              <a:srgbClr val="01406F"/>
            </a:solidFill>
          </p:spPr>
          <p:txBody>
            <a:bodyPr wrap="square" lIns="457200" tIns="137160" rIns="365760" rtlCol="0">
              <a:noAutofit/>
            </a:bodyPr>
            <a:lstStyle/>
            <a:p>
              <a:pPr marL="0" marR="0" lvl="0" indent="0" defTabSz="914400" eaLnBrk="1" fontAlgn="auto" latinLnBrk="0" hangingPunct="1">
                <a:lnSpc>
                  <a:spcPts val="3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Light"/>
                </a:rPr>
                <a:t> </a:t>
              </a:r>
            </a:p>
          </p:txBody>
        </p:sp>
        <p:sp>
          <p:nvSpPr>
            <p:cNvPr id="444" name="TextBox 6">
              <a:extLst>
                <a:ext uri="{FF2B5EF4-FFF2-40B4-BE49-F238E27FC236}">
                  <a16:creationId xmlns:a16="http://schemas.microsoft.com/office/drawing/2014/main" id="{9C36DC55-6CFE-477E-86A9-3700FD75D73B}"/>
                </a:ext>
              </a:extLst>
            </p:cNvPr>
            <p:cNvSpPr txBox="1"/>
            <p:nvPr/>
          </p:nvSpPr>
          <p:spPr>
            <a:xfrm>
              <a:off x="5612027" y="4572324"/>
              <a:ext cx="6066234" cy="1390014"/>
            </a:xfrm>
            <a:prstGeom prst="rect">
              <a:avLst/>
            </a:prstGeom>
            <a:solidFill>
              <a:srgbClr val="B83C3F"/>
            </a:solidFill>
          </p:spPr>
          <p:txBody>
            <a:bodyPr wrap="square" lIns="457200" tIns="137160" rIns="640080" rtlCol="0">
              <a:noAutofit/>
            </a:bodyPr>
            <a:lstStyle/>
            <a:p>
              <a:pPr marL="0" marR="0" lvl="0" indent="0" defTabSz="913949" eaLnBrk="1" fontAlgn="auto" latinLnBrk="0" hangingPunct="1">
                <a:lnSpc>
                  <a:spcPts val="2941"/>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Light"/>
              </a:endParaRPr>
            </a:p>
          </p:txBody>
        </p:sp>
      </p:grpSp>
      <p:sp>
        <p:nvSpPr>
          <p:cNvPr id="9" name="Rectangle 8">
            <a:extLst>
              <a:ext uri="{FF2B5EF4-FFF2-40B4-BE49-F238E27FC236}">
                <a16:creationId xmlns:a16="http://schemas.microsoft.com/office/drawing/2014/main" id="{C60FE787-19B3-4805-9A18-313578216258}"/>
              </a:ext>
            </a:extLst>
          </p:cNvPr>
          <p:cNvSpPr/>
          <p:nvPr/>
        </p:nvSpPr>
        <p:spPr>
          <a:xfrm>
            <a:off x="696312" y="2674188"/>
            <a:ext cx="3962175" cy="400110"/>
          </a:xfrm>
          <a:prstGeom prst="rect">
            <a:avLst/>
          </a:prstGeom>
        </p:spPr>
        <p:txBody>
          <a:bodyPr wrap="none">
            <a:spAutoFit/>
          </a:bodyPr>
          <a:lstStyle/>
          <a:p>
            <a:r>
              <a:rPr lang="en-IN" sz="2000" b="1" dirty="0">
                <a:solidFill>
                  <a:srgbClr val="B83C3F"/>
                </a:solidFill>
              </a:rPr>
              <a:t>Why use Azure AD Connect Health?</a:t>
            </a:r>
            <a:endParaRPr lang="en-IN" sz="2000" b="1" i="0" dirty="0">
              <a:solidFill>
                <a:srgbClr val="B83C3F"/>
              </a:solidFill>
              <a:effectLst/>
            </a:endParaRPr>
          </a:p>
        </p:txBody>
      </p:sp>
      <p:sp>
        <p:nvSpPr>
          <p:cNvPr id="10" name="Rectangle 9">
            <a:extLst>
              <a:ext uri="{FF2B5EF4-FFF2-40B4-BE49-F238E27FC236}">
                <a16:creationId xmlns:a16="http://schemas.microsoft.com/office/drawing/2014/main" id="{B43B1B35-27B9-44EF-9D21-84B19D67611C}"/>
              </a:ext>
            </a:extLst>
          </p:cNvPr>
          <p:cNvSpPr/>
          <p:nvPr/>
        </p:nvSpPr>
        <p:spPr>
          <a:xfrm>
            <a:off x="638121" y="3244366"/>
            <a:ext cx="5017091" cy="2585323"/>
          </a:xfrm>
          <a:prstGeom prst="rect">
            <a:avLst/>
          </a:prstGeom>
        </p:spPr>
        <p:txBody>
          <a:bodyPr wrap="square">
            <a:spAutoFit/>
          </a:bodyPr>
          <a:lstStyle/>
          <a:p>
            <a:r>
              <a:rPr lang="en-IN" dirty="0">
                <a:solidFill>
                  <a:srgbClr val="000000"/>
                </a:solidFill>
                <a:latin typeface="Segoe UI" panose="020B0502040204020203" pitchFamily="34" charset="0"/>
              </a:rPr>
              <a:t>When you integrate your on-premises directories with Azure AD, your users are more productive because there's a common identity to access both cloud and on-premises resources. However, this integration creates the challenge of ensuring that this environment is healthy so that users can reliably access resources both on premises and in the cloud from any device.</a:t>
            </a:r>
            <a:endParaRPr lang="en-IN" dirty="0"/>
          </a:p>
        </p:txBody>
      </p:sp>
      <p:pic>
        <p:nvPicPr>
          <p:cNvPr id="11" name="Picture 10">
            <a:extLst>
              <a:ext uri="{FF2B5EF4-FFF2-40B4-BE49-F238E27FC236}">
                <a16:creationId xmlns:a16="http://schemas.microsoft.com/office/drawing/2014/main" id="{FB547280-4DA0-4159-A04F-2396942AAB48}"/>
              </a:ext>
            </a:extLst>
          </p:cNvPr>
          <p:cNvPicPr>
            <a:picLocks noChangeAspect="1"/>
          </p:cNvPicPr>
          <p:nvPr/>
        </p:nvPicPr>
        <p:blipFill>
          <a:blip r:embed="rId3"/>
          <a:stretch>
            <a:fillRect/>
          </a:stretch>
        </p:blipFill>
        <p:spPr>
          <a:xfrm>
            <a:off x="6096000" y="2055212"/>
            <a:ext cx="5169877" cy="4275091"/>
          </a:xfrm>
          <a:prstGeom prst="rect">
            <a:avLst/>
          </a:prstGeom>
        </p:spPr>
      </p:pic>
    </p:spTree>
    <p:extLst>
      <p:ext uri="{BB962C8B-B14F-4D97-AF65-F5344CB8AC3E}">
        <p14:creationId xmlns:p14="http://schemas.microsoft.com/office/powerpoint/2010/main" val="4005034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B3F17277-7F0F-46F1-88B1-02943D6A0CD3}"/>
              </a:ext>
            </a:extLst>
          </p:cNvPr>
          <p:cNvGrpSpPr/>
          <p:nvPr/>
        </p:nvGrpSpPr>
        <p:grpSpPr>
          <a:xfrm>
            <a:off x="-2044" y="6577586"/>
            <a:ext cx="12194043" cy="289489"/>
            <a:chOff x="2577137" y="4571778"/>
            <a:chExt cx="9101124" cy="1390560"/>
          </a:xfrm>
        </p:grpSpPr>
        <p:sp>
          <p:nvSpPr>
            <p:cNvPr id="5" name="TextBox 4">
              <a:extLst>
                <a:ext uri="{FF2B5EF4-FFF2-40B4-BE49-F238E27FC236}">
                  <a16:creationId xmlns:a16="http://schemas.microsoft.com/office/drawing/2014/main" id="{9FF78B62-D2C4-4686-A0AE-C19AA9EAF494}"/>
                </a:ext>
              </a:extLst>
            </p:cNvPr>
            <p:cNvSpPr txBox="1"/>
            <p:nvPr/>
          </p:nvSpPr>
          <p:spPr>
            <a:xfrm>
              <a:off x="2577137" y="4571778"/>
              <a:ext cx="3034890" cy="1390458"/>
            </a:xfrm>
            <a:prstGeom prst="rect">
              <a:avLst/>
            </a:prstGeom>
            <a:solidFill>
              <a:srgbClr val="01406F"/>
            </a:solidFill>
          </p:spPr>
          <p:txBody>
            <a:bodyPr wrap="square" lIns="457200" tIns="137160" rIns="365760" rtlCol="0">
              <a:noAutofit/>
            </a:bodyPr>
            <a:lstStyle/>
            <a:p>
              <a:pPr marL="0" marR="0" lvl="0" indent="0" defTabSz="914400" eaLnBrk="1" fontAlgn="auto" latinLnBrk="0" hangingPunct="1">
                <a:lnSpc>
                  <a:spcPts val="3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Light"/>
                </a:rPr>
                <a:t> </a:t>
              </a:r>
            </a:p>
          </p:txBody>
        </p:sp>
        <p:sp>
          <p:nvSpPr>
            <p:cNvPr id="6" name="TextBox 6">
              <a:extLst>
                <a:ext uri="{FF2B5EF4-FFF2-40B4-BE49-F238E27FC236}">
                  <a16:creationId xmlns:a16="http://schemas.microsoft.com/office/drawing/2014/main" id="{A7940A41-F8E0-4FB8-BE82-EC3887D17478}"/>
                </a:ext>
              </a:extLst>
            </p:cNvPr>
            <p:cNvSpPr txBox="1"/>
            <p:nvPr/>
          </p:nvSpPr>
          <p:spPr>
            <a:xfrm>
              <a:off x="5612027" y="4572324"/>
              <a:ext cx="6066234" cy="1390014"/>
            </a:xfrm>
            <a:prstGeom prst="rect">
              <a:avLst/>
            </a:prstGeom>
            <a:solidFill>
              <a:srgbClr val="B83C3F"/>
            </a:solidFill>
          </p:spPr>
          <p:txBody>
            <a:bodyPr wrap="square" lIns="457200" tIns="137160" rIns="640080" rtlCol="0">
              <a:noAutofit/>
            </a:bodyPr>
            <a:lstStyle/>
            <a:p>
              <a:pPr marL="0" marR="0" lvl="0" indent="0" defTabSz="913949" eaLnBrk="1" fontAlgn="auto" latinLnBrk="0" hangingPunct="1">
                <a:lnSpc>
                  <a:spcPts val="2941"/>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Light"/>
              </a:endParaRPr>
            </a:p>
          </p:txBody>
        </p:sp>
      </p:grpSp>
      <p:pic>
        <p:nvPicPr>
          <p:cNvPr id="441" name="Picture 440" descr="A close up of a sign&#10;&#10;Description generated with high confidence">
            <a:extLst>
              <a:ext uri="{FF2B5EF4-FFF2-40B4-BE49-F238E27FC236}">
                <a16:creationId xmlns:a16="http://schemas.microsoft.com/office/drawing/2014/main" id="{97A57B7D-C866-4D8B-AD5C-385953DA99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569" y="174397"/>
            <a:ext cx="1490049" cy="527970"/>
          </a:xfrm>
          <a:prstGeom prst="rect">
            <a:avLst/>
          </a:prstGeom>
        </p:spPr>
      </p:pic>
      <p:grpSp>
        <p:nvGrpSpPr>
          <p:cNvPr id="442" name="Group 2">
            <a:extLst>
              <a:ext uri="{FF2B5EF4-FFF2-40B4-BE49-F238E27FC236}">
                <a16:creationId xmlns:a16="http://schemas.microsoft.com/office/drawing/2014/main" id="{44BD18FB-85BF-4FAE-B446-80502CC1DD64}"/>
              </a:ext>
            </a:extLst>
          </p:cNvPr>
          <p:cNvGrpSpPr/>
          <p:nvPr/>
        </p:nvGrpSpPr>
        <p:grpSpPr>
          <a:xfrm rot="5400000">
            <a:off x="-349542" y="339346"/>
            <a:ext cx="810661" cy="127414"/>
            <a:chOff x="2577137" y="4571778"/>
            <a:chExt cx="9101124" cy="1390560"/>
          </a:xfrm>
        </p:grpSpPr>
        <p:sp>
          <p:nvSpPr>
            <p:cNvPr id="443" name="TextBox 442">
              <a:extLst>
                <a:ext uri="{FF2B5EF4-FFF2-40B4-BE49-F238E27FC236}">
                  <a16:creationId xmlns:a16="http://schemas.microsoft.com/office/drawing/2014/main" id="{0D458D77-2FDA-4E64-A406-608F755FE04F}"/>
                </a:ext>
              </a:extLst>
            </p:cNvPr>
            <p:cNvSpPr txBox="1"/>
            <p:nvPr/>
          </p:nvSpPr>
          <p:spPr>
            <a:xfrm>
              <a:off x="2577137" y="4571778"/>
              <a:ext cx="3034890" cy="1390458"/>
            </a:xfrm>
            <a:prstGeom prst="rect">
              <a:avLst/>
            </a:prstGeom>
            <a:solidFill>
              <a:srgbClr val="01406F"/>
            </a:solidFill>
          </p:spPr>
          <p:txBody>
            <a:bodyPr wrap="square" lIns="457200" tIns="137160" rIns="365760" rtlCol="0">
              <a:noAutofit/>
            </a:bodyPr>
            <a:lstStyle/>
            <a:p>
              <a:pPr marL="0" marR="0" lvl="0" indent="0" defTabSz="914400" eaLnBrk="1" fontAlgn="auto" latinLnBrk="0" hangingPunct="1">
                <a:lnSpc>
                  <a:spcPts val="3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Light"/>
                </a:rPr>
                <a:t> </a:t>
              </a:r>
            </a:p>
          </p:txBody>
        </p:sp>
        <p:sp>
          <p:nvSpPr>
            <p:cNvPr id="444" name="TextBox 6">
              <a:extLst>
                <a:ext uri="{FF2B5EF4-FFF2-40B4-BE49-F238E27FC236}">
                  <a16:creationId xmlns:a16="http://schemas.microsoft.com/office/drawing/2014/main" id="{9C36DC55-6CFE-477E-86A9-3700FD75D73B}"/>
                </a:ext>
              </a:extLst>
            </p:cNvPr>
            <p:cNvSpPr txBox="1"/>
            <p:nvPr/>
          </p:nvSpPr>
          <p:spPr>
            <a:xfrm>
              <a:off x="5612027" y="4572324"/>
              <a:ext cx="6066234" cy="1390014"/>
            </a:xfrm>
            <a:prstGeom prst="rect">
              <a:avLst/>
            </a:prstGeom>
            <a:solidFill>
              <a:srgbClr val="B83C3F"/>
            </a:solidFill>
          </p:spPr>
          <p:txBody>
            <a:bodyPr wrap="square" lIns="457200" tIns="137160" rIns="640080" rtlCol="0">
              <a:noAutofit/>
            </a:bodyPr>
            <a:lstStyle/>
            <a:p>
              <a:pPr marL="0" marR="0" lvl="0" indent="0" defTabSz="913949" eaLnBrk="1" fontAlgn="auto" latinLnBrk="0" hangingPunct="1">
                <a:lnSpc>
                  <a:spcPts val="2941"/>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Light"/>
              </a:endParaRPr>
            </a:p>
          </p:txBody>
        </p:sp>
      </p:grpSp>
      <p:sp>
        <p:nvSpPr>
          <p:cNvPr id="7" name="Rectangle 6">
            <a:extLst>
              <a:ext uri="{FF2B5EF4-FFF2-40B4-BE49-F238E27FC236}">
                <a16:creationId xmlns:a16="http://schemas.microsoft.com/office/drawing/2014/main" id="{4CE2ABDD-EBD9-4645-ACB4-FED7A7375875}"/>
              </a:ext>
            </a:extLst>
          </p:cNvPr>
          <p:cNvSpPr/>
          <p:nvPr/>
        </p:nvSpPr>
        <p:spPr>
          <a:xfrm>
            <a:off x="455399" y="1179558"/>
            <a:ext cx="3903376" cy="400110"/>
          </a:xfrm>
          <a:prstGeom prst="rect">
            <a:avLst/>
          </a:prstGeom>
        </p:spPr>
        <p:txBody>
          <a:bodyPr wrap="none">
            <a:spAutoFit/>
          </a:bodyPr>
          <a:lstStyle/>
          <a:p>
            <a:r>
              <a:rPr lang="en-IN" sz="2000" b="1" dirty="0">
                <a:solidFill>
                  <a:srgbClr val="B83C3F"/>
                </a:solidFill>
              </a:rPr>
              <a:t>Azure AD Connect Health for AD FS</a:t>
            </a:r>
            <a:endParaRPr lang="en-IN" sz="2000" b="1" i="0" dirty="0">
              <a:solidFill>
                <a:srgbClr val="B83C3F"/>
              </a:solidFill>
              <a:effectLst/>
            </a:endParaRPr>
          </a:p>
        </p:txBody>
      </p:sp>
      <p:sp>
        <p:nvSpPr>
          <p:cNvPr id="8" name="Rectangle 7">
            <a:extLst>
              <a:ext uri="{FF2B5EF4-FFF2-40B4-BE49-F238E27FC236}">
                <a16:creationId xmlns:a16="http://schemas.microsoft.com/office/drawing/2014/main" id="{FF3CB713-081E-4ADA-96D1-4312A1057E30}"/>
              </a:ext>
            </a:extLst>
          </p:cNvPr>
          <p:cNvSpPr/>
          <p:nvPr/>
        </p:nvSpPr>
        <p:spPr>
          <a:xfrm>
            <a:off x="455399" y="1827096"/>
            <a:ext cx="11220786" cy="923330"/>
          </a:xfrm>
          <a:prstGeom prst="rect">
            <a:avLst/>
          </a:prstGeom>
        </p:spPr>
        <p:txBody>
          <a:bodyPr wrap="square">
            <a:spAutoFit/>
          </a:bodyPr>
          <a:lstStyle/>
          <a:p>
            <a:r>
              <a:rPr lang="en-IN" dirty="0">
                <a:solidFill>
                  <a:srgbClr val="000000"/>
                </a:solidFill>
              </a:rPr>
              <a:t>Azure AD Connect Health for AD FS supports AD FS 2.0 on Windows Server 2008 R2, Windows Server 2012, Windows Server 2012 R2 and Windows Server 2016. It also supports monitoring the AD FS proxy or web application proxy servers that provide authentication support for extranet access</a:t>
            </a:r>
            <a:endParaRPr lang="en-IN" dirty="0"/>
          </a:p>
        </p:txBody>
      </p:sp>
      <p:sp>
        <p:nvSpPr>
          <p:cNvPr id="16" name="TextBox 15">
            <a:extLst>
              <a:ext uri="{FF2B5EF4-FFF2-40B4-BE49-F238E27FC236}">
                <a16:creationId xmlns:a16="http://schemas.microsoft.com/office/drawing/2014/main" id="{7C27A7BB-F020-44E7-9E5B-C90C63D9B313}"/>
              </a:ext>
            </a:extLst>
          </p:cNvPr>
          <p:cNvSpPr txBox="1"/>
          <p:nvPr/>
        </p:nvSpPr>
        <p:spPr>
          <a:xfrm>
            <a:off x="-86985" y="3805916"/>
            <a:ext cx="11372409" cy="2031325"/>
          </a:xfrm>
          <a:prstGeom prst="rect">
            <a:avLst/>
          </a:prstGeom>
          <a:noFill/>
        </p:spPr>
        <p:txBody>
          <a:bodyPr wrap="square" rtlCol="0">
            <a:spAutoFit/>
          </a:bodyPr>
          <a:lstStyle/>
          <a:p>
            <a:pPr marL="742950" lvl="1" indent="-285750">
              <a:buClr>
                <a:srgbClr val="B83C3F"/>
              </a:buClr>
              <a:buFont typeface="Arial" panose="020B0604020202020204" pitchFamily="34" charset="0"/>
              <a:buChar char="•"/>
            </a:pPr>
            <a:r>
              <a:rPr lang="en-IN" dirty="0"/>
              <a:t>Monitoring with alerts to know when AD FS and AD FS proxy servers are not healthy</a:t>
            </a:r>
          </a:p>
          <a:p>
            <a:pPr marL="742950" lvl="1" indent="-285750">
              <a:buClr>
                <a:srgbClr val="B83C3F"/>
              </a:buClr>
              <a:buFont typeface="Arial" panose="020B0604020202020204" pitchFamily="34" charset="0"/>
              <a:buChar char="•"/>
            </a:pPr>
            <a:r>
              <a:rPr lang="en-IN" dirty="0"/>
              <a:t>Email notifications for critical alerts</a:t>
            </a:r>
          </a:p>
          <a:p>
            <a:pPr marL="742950" lvl="1" indent="-285750">
              <a:buClr>
                <a:srgbClr val="B83C3F"/>
              </a:buClr>
              <a:buFont typeface="Arial" panose="020B0604020202020204" pitchFamily="34" charset="0"/>
              <a:buChar char="•"/>
            </a:pPr>
            <a:r>
              <a:rPr lang="en-IN" dirty="0"/>
              <a:t>Trends in performance data, which are useful for capacity planning of AD FS</a:t>
            </a:r>
          </a:p>
          <a:p>
            <a:pPr marL="742950" lvl="1" indent="-285750">
              <a:buClr>
                <a:srgbClr val="B83C3F"/>
              </a:buClr>
              <a:buFont typeface="Arial" panose="020B0604020202020204" pitchFamily="34" charset="0"/>
              <a:buChar char="•"/>
            </a:pPr>
            <a:r>
              <a:rPr lang="en-IN" dirty="0"/>
              <a:t>Usage analytics for AD FS sign-ins with pivots (apps, users, network location etc.), which are useful to understand how AD FS is getting utilized</a:t>
            </a:r>
          </a:p>
          <a:p>
            <a:pPr marL="742950" lvl="1" indent="-285750">
              <a:buClr>
                <a:srgbClr val="B83C3F"/>
              </a:buClr>
              <a:buFont typeface="Arial" panose="020B0604020202020204" pitchFamily="34" charset="0"/>
              <a:buChar char="•"/>
            </a:pPr>
            <a:r>
              <a:rPr lang="en-IN" dirty="0"/>
              <a:t>Reports for AD FS such as top 50 users who have bad username/password attempts and their last IP address</a:t>
            </a:r>
          </a:p>
          <a:p>
            <a:pPr marL="742950" lvl="1" indent="-285750">
              <a:buClr>
                <a:srgbClr val="B83C3F"/>
              </a:buClr>
              <a:buFont typeface="Arial" panose="020B0604020202020204" pitchFamily="34" charset="0"/>
              <a:buChar char="•"/>
            </a:pPr>
            <a:r>
              <a:rPr lang="en-IN" dirty="0"/>
              <a:t>Risky IP report for failed AD FS sign-ins</a:t>
            </a:r>
            <a:endParaRPr lang="en-US" dirty="0"/>
          </a:p>
        </p:txBody>
      </p:sp>
      <p:sp>
        <p:nvSpPr>
          <p:cNvPr id="3" name="Rectangle 2">
            <a:extLst>
              <a:ext uri="{FF2B5EF4-FFF2-40B4-BE49-F238E27FC236}">
                <a16:creationId xmlns:a16="http://schemas.microsoft.com/office/drawing/2014/main" id="{38F40212-A041-4197-86DA-BCCAAAB1AE1D}"/>
              </a:ext>
            </a:extLst>
          </p:cNvPr>
          <p:cNvSpPr/>
          <p:nvPr/>
        </p:nvSpPr>
        <p:spPr>
          <a:xfrm>
            <a:off x="455399" y="3059668"/>
            <a:ext cx="1884234" cy="400110"/>
          </a:xfrm>
          <a:prstGeom prst="rect">
            <a:avLst/>
          </a:prstGeom>
        </p:spPr>
        <p:txBody>
          <a:bodyPr wrap="none">
            <a:spAutoFit/>
          </a:bodyPr>
          <a:lstStyle/>
          <a:p>
            <a:r>
              <a:rPr lang="en-IN" sz="2000" b="1" dirty="0">
                <a:solidFill>
                  <a:srgbClr val="B83C3F"/>
                </a:solidFill>
              </a:rPr>
              <a:t>key capabilities:</a:t>
            </a:r>
          </a:p>
        </p:txBody>
      </p:sp>
      <p:sp>
        <p:nvSpPr>
          <p:cNvPr id="15" name="Title 1">
            <a:extLst>
              <a:ext uri="{FF2B5EF4-FFF2-40B4-BE49-F238E27FC236}">
                <a16:creationId xmlns:a16="http://schemas.microsoft.com/office/drawing/2014/main" id="{CAFC9453-E376-41E8-ADA9-3E80AD990E86}"/>
              </a:ext>
            </a:extLst>
          </p:cNvPr>
          <p:cNvSpPr txBox="1">
            <a:spLocks/>
          </p:cNvSpPr>
          <p:nvPr/>
        </p:nvSpPr>
        <p:spPr>
          <a:xfrm>
            <a:off x="3471945" y="143403"/>
            <a:ext cx="5248109" cy="724500"/>
          </a:xfrm>
          <a:prstGeom prst="rect">
            <a:avLst/>
          </a:prstGeom>
        </p:spPr>
        <p:txBody>
          <a:bodyPr vert="horz" wrap="square" lIns="146304" tIns="91440" rIns="146304" bIns="91440" rtlCol="0" anchor="t">
            <a:noAutofit/>
          </a:bodyPr>
          <a:lstStyle>
            <a:lvl1pPr algn="l" defTabSz="914367" rtl="0" eaLnBrk="1" latinLnBrk="0" hangingPunct="1">
              <a:lnSpc>
                <a:spcPts val="6176"/>
              </a:lnSpc>
              <a:spcBef>
                <a:spcPct val="0"/>
              </a:spcBef>
              <a:buNone/>
              <a:defRPr lang="en-US" sz="4400" b="0" kern="1200" cap="none" spc="-100" baseline="0">
                <a:ln w="3175">
                  <a:noFill/>
                </a:ln>
                <a:solidFill>
                  <a:schemeClr val="tx1"/>
                </a:solidFill>
                <a:effectLst/>
                <a:latin typeface="+mj-lt"/>
                <a:ea typeface="+mn-ea"/>
                <a:cs typeface="Segoe UI" pitchFamily="34" charset="0"/>
              </a:defRPr>
            </a:lvl1pPr>
          </a:lstStyle>
          <a:p>
            <a:pPr>
              <a:buClr>
                <a:srgbClr val="B83C3F"/>
              </a:buClr>
            </a:pPr>
            <a:r>
              <a:rPr lang="en-US" sz="3600" b="1" dirty="0">
                <a:solidFill>
                  <a:srgbClr val="B83C3F"/>
                </a:solidFill>
                <a:latin typeface="+mn-lt"/>
              </a:rPr>
              <a:t>Azure AD Connect Health</a:t>
            </a:r>
          </a:p>
        </p:txBody>
      </p:sp>
    </p:spTree>
    <p:extLst>
      <p:ext uri="{BB962C8B-B14F-4D97-AF65-F5344CB8AC3E}">
        <p14:creationId xmlns:p14="http://schemas.microsoft.com/office/powerpoint/2010/main" val="1528789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B3F17277-7F0F-46F1-88B1-02943D6A0CD3}"/>
              </a:ext>
            </a:extLst>
          </p:cNvPr>
          <p:cNvGrpSpPr/>
          <p:nvPr/>
        </p:nvGrpSpPr>
        <p:grpSpPr>
          <a:xfrm>
            <a:off x="-2044" y="6577586"/>
            <a:ext cx="12194043" cy="289489"/>
            <a:chOff x="2577137" y="4571778"/>
            <a:chExt cx="9101124" cy="1390560"/>
          </a:xfrm>
        </p:grpSpPr>
        <p:sp>
          <p:nvSpPr>
            <p:cNvPr id="5" name="TextBox 4">
              <a:extLst>
                <a:ext uri="{FF2B5EF4-FFF2-40B4-BE49-F238E27FC236}">
                  <a16:creationId xmlns:a16="http://schemas.microsoft.com/office/drawing/2014/main" id="{9FF78B62-D2C4-4686-A0AE-C19AA9EAF494}"/>
                </a:ext>
              </a:extLst>
            </p:cNvPr>
            <p:cNvSpPr txBox="1"/>
            <p:nvPr/>
          </p:nvSpPr>
          <p:spPr>
            <a:xfrm>
              <a:off x="2577137" y="4571778"/>
              <a:ext cx="3034890" cy="1390458"/>
            </a:xfrm>
            <a:prstGeom prst="rect">
              <a:avLst/>
            </a:prstGeom>
            <a:solidFill>
              <a:srgbClr val="01406F"/>
            </a:solidFill>
          </p:spPr>
          <p:txBody>
            <a:bodyPr wrap="square" lIns="457200" tIns="137160" rIns="365760" rtlCol="0">
              <a:noAutofit/>
            </a:bodyPr>
            <a:lstStyle/>
            <a:p>
              <a:pPr marL="0" marR="0" lvl="0" indent="0" defTabSz="914400" eaLnBrk="1" fontAlgn="auto" latinLnBrk="0" hangingPunct="1">
                <a:lnSpc>
                  <a:spcPts val="3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Light"/>
                </a:rPr>
                <a:t> </a:t>
              </a:r>
            </a:p>
          </p:txBody>
        </p:sp>
        <p:sp>
          <p:nvSpPr>
            <p:cNvPr id="6" name="TextBox 6">
              <a:extLst>
                <a:ext uri="{FF2B5EF4-FFF2-40B4-BE49-F238E27FC236}">
                  <a16:creationId xmlns:a16="http://schemas.microsoft.com/office/drawing/2014/main" id="{A7940A41-F8E0-4FB8-BE82-EC3887D17478}"/>
                </a:ext>
              </a:extLst>
            </p:cNvPr>
            <p:cNvSpPr txBox="1"/>
            <p:nvPr/>
          </p:nvSpPr>
          <p:spPr>
            <a:xfrm>
              <a:off x="5612027" y="4572324"/>
              <a:ext cx="6066234" cy="1390014"/>
            </a:xfrm>
            <a:prstGeom prst="rect">
              <a:avLst/>
            </a:prstGeom>
            <a:solidFill>
              <a:srgbClr val="B83C3F"/>
            </a:solidFill>
          </p:spPr>
          <p:txBody>
            <a:bodyPr wrap="square" lIns="457200" tIns="137160" rIns="640080" rtlCol="0">
              <a:noAutofit/>
            </a:bodyPr>
            <a:lstStyle/>
            <a:p>
              <a:pPr marL="0" marR="0" lvl="0" indent="0" defTabSz="913949" eaLnBrk="1" fontAlgn="auto" latinLnBrk="0" hangingPunct="1">
                <a:lnSpc>
                  <a:spcPts val="2941"/>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Light"/>
              </a:endParaRPr>
            </a:p>
          </p:txBody>
        </p:sp>
      </p:grpSp>
      <p:pic>
        <p:nvPicPr>
          <p:cNvPr id="441" name="Picture 440" descr="A close up of a sign&#10;&#10;Description generated with high confidence">
            <a:extLst>
              <a:ext uri="{FF2B5EF4-FFF2-40B4-BE49-F238E27FC236}">
                <a16:creationId xmlns:a16="http://schemas.microsoft.com/office/drawing/2014/main" id="{97A57B7D-C866-4D8B-AD5C-385953DA99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569" y="174397"/>
            <a:ext cx="1490049" cy="527970"/>
          </a:xfrm>
          <a:prstGeom prst="rect">
            <a:avLst/>
          </a:prstGeom>
        </p:spPr>
      </p:pic>
      <p:grpSp>
        <p:nvGrpSpPr>
          <p:cNvPr id="442" name="Group 2">
            <a:extLst>
              <a:ext uri="{FF2B5EF4-FFF2-40B4-BE49-F238E27FC236}">
                <a16:creationId xmlns:a16="http://schemas.microsoft.com/office/drawing/2014/main" id="{44BD18FB-85BF-4FAE-B446-80502CC1DD64}"/>
              </a:ext>
            </a:extLst>
          </p:cNvPr>
          <p:cNvGrpSpPr/>
          <p:nvPr/>
        </p:nvGrpSpPr>
        <p:grpSpPr>
          <a:xfrm rot="5400000">
            <a:off x="-349542" y="339346"/>
            <a:ext cx="810661" cy="127414"/>
            <a:chOff x="2577137" y="4571778"/>
            <a:chExt cx="9101124" cy="1390560"/>
          </a:xfrm>
        </p:grpSpPr>
        <p:sp>
          <p:nvSpPr>
            <p:cNvPr id="443" name="TextBox 442">
              <a:extLst>
                <a:ext uri="{FF2B5EF4-FFF2-40B4-BE49-F238E27FC236}">
                  <a16:creationId xmlns:a16="http://schemas.microsoft.com/office/drawing/2014/main" id="{0D458D77-2FDA-4E64-A406-608F755FE04F}"/>
                </a:ext>
              </a:extLst>
            </p:cNvPr>
            <p:cNvSpPr txBox="1"/>
            <p:nvPr/>
          </p:nvSpPr>
          <p:spPr>
            <a:xfrm>
              <a:off x="2577137" y="4571778"/>
              <a:ext cx="3034890" cy="1390458"/>
            </a:xfrm>
            <a:prstGeom prst="rect">
              <a:avLst/>
            </a:prstGeom>
            <a:solidFill>
              <a:srgbClr val="01406F"/>
            </a:solidFill>
          </p:spPr>
          <p:txBody>
            <a:bodyPr wrap="square" lIns="457200" tIns="137160" rIns="365760" rtlCol="0">
              <a:noAutofit/>
            </a:bodyPr>
            <a:lstStyle/>
            <a:p>
              <a:pPr marL="0" marR="0" lvl="0" indent="0" defTabSz="914400" eaLnBrk="1" fontAlgn="auto" latinLnBrk="0" hangingPunct="1">
                <a:lnSpc>
                  <a:spcPts val="3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Light"/>
                </a:rPr>
                <a:t> </a:t>
              </a:r>
            </a:p>
          </p:txBody>
        </p:sp>
        <p:sp>
          <p:nvSpPr>
            <p:cNvPr id="444" name="TextBox 6">
              <a:extLst>
                <a:ext uri="{FF2B5EF4-FFF2-40B4-BE49-F238E27FC236}">
                  <a16:creationId xmlns:a16="http://schemas.microsoft.com/office/drawing/2014/main" id="{9C36DC55-6CFE-477E-86A9-3700FD75D73B}"/>
                </a:ext>
              </a:extLst>
            </p:cNvPr>
            <p:cNvSpPr txBox="1"/>
            <p:nvPr/>
          </p:nvSpPr>
          <p:spPr>
            <a:xfrm>
              <a:off x="5612027" y="4572324"/>
              <a:ext cx="6066234" cy="1390014"/>
            </a:xfrm>
            <a:prstGeom prst="rect">
              <a:avLst/>
            </a:prstGeom>
            <a:solidFill>
              <a:srgbClr val="B83C3F"/>
            </a:solidFill>
          </p:spPr>
          <p:txBody>
            <a:bodyPr wrap="square" lIns="457200" tIns="137160" rIns="640080" rtlCol="0">
              <a:noAutofit/>
            </a:bodyPr>
            <a:lstStyle/>
            <a:p>
              <a:pPr marL="0" marR="0" lvl="0" indent="0" defTabSz="913949" eaLnBrk="1" fontAlgn="auto" latinLnBrk="0" hangingPunct="1">
                <a:lnSpc>
                  <a:spcPts val="2941"/>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Light"/>
              </a:endParaRPr>
            </a:p>
          </p:txBody>
        </p:sp>
      </p:grpSp>
      <p:sp>
        <p:nvSpPr>
          <p:cNvPr id="7" name="Rectangle 6">
            <a:extLst>
              <a:ext uri="{FF2B5EF4-FFF2-40B4-BE49-F238E27FC236}">
                <a16:creationId xmlns:a16="http://schemas.microsoft.com/office/drawing/2014/main" id="{4CE2ABDD-EBD9-4645-ACB4-FED7A7375875}"/>
              </a:ext>
            </a:extLst>
          </p:cNvPr>
          <p:cNvSpPr/>
          <p:nvPr/>
        </p:nvSpPr>
        <p:spPr>
          <a:xfrm>
            <a:off x="455399" y="1179558"/>
            <a:ext cx="5094215" cy="400110"/>
          </a:xfrm>
          <a:prstGeom prst="rect">
            <a:avLst/>
          </a:prstGeom>
        </p:spPr>
        <p:txBody>
          <a:bodyPr wrap="none">
            <a:spAutoFit/>
          </a:bodyPr>
          <a:lstStyle/>
          <a:p>
            <a:r>
              <a:rPr lang="en-IN" sz="2000" b="1" dirty="0">
                <a:solidFill>
                  <a:srgbClr val="B83C3F"/>
                </a:solidFill>
              </a:rPr>
              <a:t>Monitor AD FS using Azure AD Connect Health</a:t>
            </a:r>
            <a:endParaRPr lang="en-IN" sz="2000" b="1" i="0" dirty="0">
              <a:solidFill>
                <a:srgbClr val="B83C3F"/>
              </a:solidFill>
              <a:effectLst/>
            </a:endParaRPr>
          </a:p>
        </p:txBody>
      </p:sp>
      <p:sp>
        <p:nvSpPr>
          <p:cNvPr id="15" name="Title 1">
            <a:extLst>
              <a:ext uri="{FF2B5EF4-FFF2-40B4-BE49-F238E27FC236}">
                <a16:creationId xmlns:a16="http://schemas.microsoft.com/office/drawing/2014/main" id="{CAFC9453-E376-41E8-ADA9-3E80AD990E86}"/>
              </a:ext>
            </a:extLst>
          </p:cNvPr>
          <p:cNvSpPr txBox="1">
            <a:spLocks/>
          </p:cNvSpPr>
          <p:nvPr/>
        </p:nvSpPr>
        <p:spPr>
          <a:xfrm>
            <a:off x="3471945" y="143403"/>
            <a:ext cx="5248109" cy="724500"/>
          </a:xfrm>
          <a:prstGeom prst="rect">
            <a:avLst/>
          </a:prstGeom>
        </p:spPr>
        <p:txBody>
          <a:bodyPr vert="horz" wrap="square" lIns="146304" tIns="91440" rIns="146304" bIns="91440" rtlCol="0" anchor="t">
            <a:noAutofit/>
          </a:bodyPr>
          <a:lstStyle>
            <a:lvl1pPr algn="l" defTabSz="914367" rtl="0" eaLnBrk="1" latinLnBrk="0" hangingPunct="1">
              <a:lnSpc>
                <a:spcPts val="6176"/>
              </a:lnSpc>
              <a:spcBef>
                <a:spcPct val="0"/>
              </a:spcBef>
              <a:buNone/>
              <a:defRPr lang="en-US" sz="4400" b="0" kern="1200" cap="none" spc="-100" baseline="0">
                <a:ln w="3175">
                  <a:noFill/>
                </a:ln>
                <a:solidFill>
                  <a:schemeClr val="tx1"/>
                </a:solidFill>
                <a:effectLst/>
                <a:latin typeface="+mj-lt"/>
                <a:ea typeface="+mn-ea"/>
                <a:cs typeface="Segoe UI" pitchFamily="34" charset="0"/>
              </a:defRPr>
            </a:lvl1pPr>
          </a:lstStyle>
          <a:p>
            <a:pPr>
              <a:buClr>
                <a:srgbClr val="B83C3F"/>
              </a:buClr>
            </a:pPr>
            <a:r>
              <a:rPr lang="en-US" sz="3600" b="1" dirty="0">
                <a:solidFill>
                  <a:srgbClr val="B83C3F"/>
                </a:solidFill>
                <a:latin typeface="+mn-lt"/>
              </a:rPr>
              <a:t>Azure AD Connect Health</a:t>
            </a:r>
          </a:p>
        </p:txBody>
      </p:sp>
      <p:sp>
        <p:nvSpPr>
          <p:cNvPr id="14" name="TextBox 13">
            <a:extLst>
              <a:ext uri="{FF2B5EF4-FFF2-40B4-BE49-F238E27FC236}">
                <a16:creationId xmlns:a16="http://schemas.microsoft.com/office/drawing/2014/main" id="{73FE4193-6F04-4996-8397-21AC1791E272}"/>
              </a:ext>
            </a:extLst>
          </p:cNvPr>
          <p:cNvSpPr txBox="1"/>
          <p:nvPr/>
        </p:nvSpPr>
        <p:spPr>
          <a:xfrm>
            <a:off x="-7919" y="1608248"/>
            <a:ext cx="11372409" cy="646331"/>
          </a:xfrm>
          <a:prstGeom prst="rect">
            <a:avLst/>
          </a:prstGeom>
          <a:noFill/>
        </p:spPr>
        <p:txBody>
          <a:bodyPr wrap="square" rtlCol="0">
            <a:spAutoFit/>
          </a:bodyPr>
          <a:lstStyle/>
          <a:p>
            <a:pPr marL="742950" lvl="1" indent="-285750">
              <a:buClr>
                <a:srgbClr val="B83C3F"/>
              </a:buClr>
              <a:buFont typeface="Arial" panose="020B0604020202020204" pitchFamily="34" charset="0"/>
              <a:buChar char="•"/>
            </a:pPr>
            <a:r>
              <a:rPr lang="en-IN" dirty="0"/>
              <a:t>The Azure AD Connect Health Alerts section provides you the list of active alerts. Each alert includes relevant information, resolution steps, and links to related documentation.</a:t>
            </a:r>
            <a:endParaRPr lang="en-US" dirty="0"/>
          </a:p>
        </p:txBody>
      </p:sp>
      <p:pic>
        <p:nvPicPr>
          <p:cNvPr id="2" name="Picture 1">
            <a:extLst>
              <a:ext uri="{FF2B5EF4-FFF2-40B4-BE49-F238E27FC236}">
                <a16:creationId xmlns:a16="http://schemas.microsoft.com/office/drawing/2014/main" id="{D3EFF033-F571-44E1-8937-44E7D8D8C4F6}"/>
              </a:ext>
            </a:extLst>
          </p:cNvPr>
          <p:cNvPicPr>
            <a:picLocks noChangeAspect="1"/>
          </p:cNvPicPr>
          <p:nvPr/>
        </p:nvPicPr>
        <p:blipFill>
          <a:blip r:embed="rId3"/>
          <a:stretch>
            <a:fillRect/>
          </a:stretch>
        </p:blipFill>
        <p:spPr>
          <a:xfrm>
            <a:off x="3781075" y="2208066"/>
            <a:ext cx="8410924" cy="4369463"/>
          </a:xfrm>
          <a:prstGeom prst="rect">
            <a:avLst/>
          </a:prstGeom>
        </p:spPr>
      </p:pic>
      <p:sp>
        <p:nvSpPr>
          <p:cNvPr id="9" name="Rectangle 8">
            <a:extLst>
              <a:ext uri="{FF2B5EF4-FFF2-40B4-BE49-F238E27FC236}">
                <a16:creationId xmlns:a16="http://schemas.microsoft.com/office/drawing/2014/main" id="{B74EF38D-B60C-48C9-80FF-2997148875F5}"/>
              </a:ext>
            </a:extLst>
          </p:cNvPr>
          <p:cNvSpPr/>
          <p:nvPr/>
        </p:nvSpPr>
        <p:spPr>
          <a:xfrm>
            <a:off x="540280" y="2573582"/>
            <a:ext cx="3088291" cy="2585323"/>
          </a:xfrm>
          <a:prstGeom prst="rect">
            <a:avLst/>
          </a:prstGeom>
        </p:spPr>
        <p:txBody>
          <a:bodyPr wrap="square">
            <a:spAutoFit/>
          </a:bodyPr>
          <a:lstStyle/>
          <a:p>
            <a:r>
              <a:rPr lang="en-IN" dirty="0">
                <a:solidFill>
                  <a:srgbClr val="000000"/>
                </a:solidFill>
              </a:rPr>
              <a:t>You can double-click an active or resolved alert, to open a new blade with additional information, steps you can take to resolve the alert, and links to relevant documentation. You can also view historical data on alerts that were resolved in the past.</a:t>
            </a:r>
            <a:endParaRPr lang="en-IN" dirty="0"/>
          </a:p>
        </p:txBody>
      </p:sp>
    </p:spTree>
    <p:extLst>
      <p:ext uri="{BB962C8B-B14F-4D97-AF65-F5344CB8AC3E}">
        <p14:creationId xmlns:p14="http://schemas.microsoft.com/office/powerpoint/2010/main" val="1652207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B3F17277-7F0F-46F1-88B1-02943D6A0CD3}"/>
              </a:ext>
            </a:extLst>
          </p:cNvPr>
          <p:cNvGrpSpPr/>
          <p:nvPr/>
        </p:nvGrpSpPr>
        <p:grpSpPr>
          <a:xfrm>
            <a:off x="-2044" y="6577586"/>
            <a:ext cx="12194043" cy="289489"/>
            <a:chOff x="2577137" y="4571778"/>
            <a:chExt cx="9101124" cy="1390560"/>
          </a:xfrm>
        </p:grpSpPr>
        <p:sp>
          <p:nvSpPr>
            <p:cNvPr id="5" name="TextBox 4">
              <a:extLst>
                <a:ext uri="{FF2B5EF4-FFF2-40B4-BE49-F238E27FC236}">
                  <a16:creationId xmlns:a16="http://schemas.microsoft.com/office/drawing/2014/main" id="{9FF78B62-D2C4-4686-A0AE-C19AA9EAF494}"/>
                </a:ext>
              </a:extLst>
            </p:cNvPr>
            <p:cNvSpPr txBox="1"/>
            <p:nvPr/>
          </p:nvSpPr>
          <p:spPr>
            <a:xfrm>
              <a:off x="2577137" y="4571778"/>
              <a:ext cx="3034890" cy="1390458"/>
            </a:xfrm>
            <a:prstGeom prst="rect">
              <a:avLst/>
            </a:prstGeom>
            <a:solidFill>
              <a:srgbClr val="01406F"/>
            </a:solidFill>
          </p:spPr>
          <p:txBody>
            <a:bodyPr wrap="square" lIns="457200" tIns="137160" rIns="365760" rtlCol="0">
              <a:noAutofit/>
            </a:bodyPr>
            <a:lstStyle/>
            <a:p>
              <a:pPr marL="0" marR="0" lvl="0" indent="0" defTabSz="914400" eaLnBrk="1" fontAlgn="auto" latinLnBrk="0" hangingPunct="1">
                <a:lnSpc>
                  <a:spcPts val="3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Light"/>
                </a:rPr>
                <a:t> </a:t>
              </a:r>
            </a:p>
          </p:txBody>
        </p:sp>
        <p:sp>
          <p:nvSpPr>
            <p:cNvPr id="6" name="TextBox 6">
              <a:extLst>
                <a:ext uri="{FF2B5EF4-FFF2-40B4-BE49-F238E27FC236}">
                  <a16:creationId xmlns:a16="http://schemas.microsoft.com/office/drawing/2014/main" id="{A7940A41-F8E0-4FB8-BE82-EC3887D17478}"/>
                </a:ext>
              </a:extLst>
            </p:cNvPr>
            <p:cNvSpPr txBox="1"/>
            <p:nvPr/>
          </p:nvSpPr>
          <p:spPr>
            <a:xfrm>
              <a:off x="5612027" y="4572324"/>
              <a:ext cx="6066234" cy="1390014"/>
            </a:xfrm>
            <a:prstGeom prst="rect">
              <a:avLst/>
            </a:prstGeom>
            <a:solidFill>
              <a:srgbClr val="B83C3F"/>
            </a:solidFill>
          </p:spPr>
          <p:txBody>
            <a:bodyPr wrap="square" lIns="457200" tIns="137160" rIns="640080" rtlCol="0">
              <a:noAutofit/>
            </a:bodyPr>
            <a:lstStyle/>
            <a:p>
              <a:pPr marL="0" marR="0" lvl="0" indent="0" defTabSz="913949" eaLnBrk="1" fontAlgn="auto" latinLnBrk="0" hangingPunct="1">
                <a:lnSpc>
                  <a:spcPts val="2941"/>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Light"/>
              </a:endParaRPr>
            </a:p>
          </p:txBody>
        </p:sp>
      </p:grpSp>
      <p:pic>
        <p:nvPicPr>
          <p:cNvPr id="441" name="Picture 440" descr="A close up of a sign&#10;&#10;Description generated with high confidence">
            <a:extLst>
              <a:ext uri="{FF2B5EF4-FFF2-40B4-BE49-F238E27FC236}">
                <a16:creationId xmlns:a16="http://schemas.microsoft.com/office/drawing/2014/main" id="{97A57B7D-C866-4D8B-AD5C-385953DA99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569" y="174397"/>
            <a:ext cx="1490049" cy="527970"/>
          </a:xfrm>
          <a:prstGeom prst="rect">
            <a:avLst/>
          </a:prstGeom>
        </p:spPr>
      </p:pic>
      <p:grpSp>
        <p:nvGrpSpPr>
          <p:cNvPr id="442" name="Group 2">
            <a:extLst>
              <a:ext uri="{FF2B5EF4-FFF2-40B4-BE49-F238E27FC236}">
                <a16:creationId xmlns:a16="http://schemas.microsoft.com/office/drawing/2014/main" id="{44BD18FB-85BF-4FAE-B446-80502CC1DD64}"/>
              </a:ext>
            </a:extLst>
          </p:cNvPr>
          <p:cNvGrpSpPr/>
          <p:nvPr/>
        </p:nvGrpSpPr>
        <p:grpSpPr>
          <a:xfrm rot="5400000">
            <a:off x="-349542" y="339346"/>
            <a:ext cx="810661" cy="127414"/>
            <a:chOff x="2577137" y="4571778"/>
            <a:chExt cx="9101124" cy="1390560"/>
          </a:xfrm>
        </p:grpSpPr>
        <p:sp>
          <p:nvSpPr>
            <p:cNvPr id="443" name="TextBox 442">
              <a:extLst>
                <a:ext uri="{FF2B5EF4-FFF2-40B4-BE49-F238E27FC236}">
                  <a16:creationId xmlns:a16="http://schemas.microsoft.com/office/drawing/2014/main" id="{0D458D77-2FDA-4E64-A406-608F755FE04F}"/>
                </a:ext>
              </a:extLst>
            </p:cNvPr>
            <p:cNvSpPr txBox="1"/>
            <p:nvPr/>
          </p:nvSpPr>
          <p:spPr>
            <a:xfrm>
              <a:off x="2577137" y="4571778"/>
              <a:ext cx="3034890" cy="1390458"/>
            </a:xfrm>
            <a:prstGeom prst="rect">
              <a:avLst/>
            </a:prstGeom>
            <a:solidFill>
              <a:srgbClr val="01406F"/>
            </a:solidFill>
          </p:spPr>
          <p:txBody>
            <a:bodyPr wrap="square" lIns="457200" tIns="137160" rIns="365760" rtlCol="0">
              <a:noAutofit/>
            </a:bodyPr>
            <a:lstStyle/>
            <a:p>
              <a:pPr marL="0" marR="0" lvl="0" indent="0" defTabSz="914400" eaLnBrk="1" fontAlgn="auto" latinLnBrk="0" hangingPunct="1">
                <a:lnSpc>
                  <a:spcPts val="3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Light"/>
                </a:rPr>
                <a:t> </a:t>
              </a:r>
            </a:p>
          </p:txBody>
        </p:sp>
        <p:sp>
          <p:nvSpPr>
            <p:cNvPr id="444" name="TextBox 6">
              <a:extLst>
                <a:ext uri="{FF2B5EF4-FFF2-40B4-BE49-F238E27FC236}">
                  <a16:creationId xmlns:a16="http://schemas.microsoft.com/office/drawing/2014/main" id="{9C36DC55-6CFE-477E-86A9-3700FD75D73B}"/>
                </a:ext>
              </a:extLst>
            </p:cNvPr>
            <p:cNvSpPr txBox="1"/>
            <p:nvPr/>
          </p:nvSpPr>
          <p:spPr>
            <a:xfrm>
              <a:off x="5612027" y="4572324"/>
              <a:ext cx="6066234" cy="1390014"/>
            </a:xfrm>
            <a:prstGeom prst="rect">
              <a:avLst/>
            </a:prstGeom>
            <a:solidFill>
              <a:srgbClr val="B83C3F"/>
            </a:solidFill>
          </p:spPr>
          <p:txBody>
            <a:bodyPr wrap="square" lIns="457200" tIns="137160" rIns="640080" rtlCol="0">
              <a:noAutofit/>
            </a:bodyPr>
            <a:lstStyle/>
            <a:p>
              <a:pPr marL="0" marR="0" lvl="0" indent="0" defTabSz="913949" eaLnBrk="1" fontAlgn="auto" latinLnBrk="0" hangingPunct="1">
                <a:lnSpc>
                  <a:spcPts val="2941"/>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Light"/>
              </a:endParaRPr>
            </a:p>
          </p:txBody>
        </p:sp>
      </p:grpSp>
      <p:sp>
        <p:nvSpPr>
          <p:cNvPr id="7" name="Rectangle 6">
            <a:extLst>
              <a:ext uri="{FF2B5EF4-FFF2-40B4-BE49-F238E27FC236}">
                <a16:creationId xmlns:a16="http://schemas.microsoft.com/office/drawing/2014/main" id="{4CE2ABDD-EBD9-4645-ACB4-FED7A7375875}"/>
              </a:ext>
            </a:extLst>
          </p:cNvPr>
          <p:cNvSpPr/>
          <p:nvPr/>
        </p:nvSpPr>
        <p:spPr>
          <a:xfrm>
            <a:off x="455399" y="1179558"/>
            <a:ext cx="4808304" cy="400110"/>
          </a:xfrm>
          <a:prstGeom prst="rect">
            <a:avLst/>
          </a:prstGeom>
        </p:spPr>
        <p:txBody>
          <a:bodyPr wrap="none">
            <a:spAutoFit/>
          </a:bodyPr>
          <a:lstStyle/>
          <a:p>
            <a:r>
              <a:rPr lang="en-IN" sz="2000" b="1" dirty="0">
                <a:solidFill>
                  <a:srgbClr val="B83C3F"/>
                </a:solidFill>
              </a:rPr>
              <a:t>Azure AD Connect Health Agent Installation</a:t>
            </a:r>
            <a:endParaRPr lang="en-IN" sz="2000" b="1" i="0" dirty="0">
              <a:solidFill>
                <a:srgbClr val="B83C3F"/>
              </a:solidFill>
              <a:effectLst/>
            </a:endParaRPr>
          </a:p>
        </p:txBody>
      </p:sp>
      <p:sp>
        <p:nvSpPr>
          <p:cNvPr id="15" name="Title 1">
            <a:extLst>
              <a:ext uri="{FF2B5EF4-FFF2-40B4-BE49-F238E27FC236}">
                <a16:creationId xmlns:a16="http://schemas.microsoft.com/office/drawing/2014/main" id="{CAFC9453-E376-41E8-ADA9-3E80AD990E86}"/>
              </a:ext>
            </a:extLst>
          </p:cNvPr>
          <p:cNvSpPr txBox="1">
            <a:spLocks/>
          </p:cNvSpPr>
          <p:nvPr/>
        </p:nvSpPr>
        <p:spPr>
          <a:xfrm>
            <a:off x="3471945" y="143403"/>
            <a:ext cx="5248109" cy="724500"/>
          </a:xfrm>
          <a:prstGeom prst="rect">
            <a:avLst/>
          </a:prstGeom>
        </p:spPr>
        <p:txBody>
          <a:bodyPr vert="horz" wrap="square" lIns="146304" tIns="91440" rIns="146304" bIns="91440" rtlCol="0" anchor="t">
            <a:noAutofit/>
          </a:bodyPr>
          <a:lstStyle>
            <a:lvl1pPr algn="l" defTabSz="914367" rtl="0" eaLnBrk="1" latinLnBrk="0" hangingPunct="1">
              <a:lnSpc>
                <a:spcPts val="6176"/>
              </a:lnSpc>
              <a:spcBef>
                <a:spcPct val="0"/>
              </a:spcBef>
              <a:buNone/>
              <a:defRPr lang="en-US" sz="4400" b="0" kern="1200" cap="none" spc="-100" baseline="0">
                <a:ln w="3175">
                  <a:noFill/>
                </a:ln>
                <a:solidFill>
                  <a:schemeClr val="tx1"/>
                </a:solidFill>
                <a:effectLst/>
                <a:latin typeface="+mj-lt"/>
                <a:ea typeface="+mn-ea"/>
                <a:cs typeface="Segoe UI" pitchFamily="34" charset="0"/>
              </a:defRPr>
            </a:lvl1pPr>
          </a:lstStyle>
          <a:p>
            <a:pPr>
              <a:buClr>
                <a:srgbClr val="B83C3F"/>
              </a:buClr>
            </a:pPr>
            <a:r>
              <a:rPr lang="en-US" sz="3600" b="1" dirty="0">
                <a:solidFill>
                  <a:srgbClr val="B83C3F"/>
                </a:solidFill>
                <a:latin typeface="+mn-lt"/>
              </a:rPr>
              <a:t>Azure AD Connect Health</a:t>
            </a:r>
          </a:p>
        </p:txBody>
      </p:sp>
      <p:sp>
        <p:nvSpPr>
          <p:cNvPr id="3" name="Rectangle 2">
            <a:extLst>
              <a:ext uri="{FF2B5EF4-FFF2-40B4-BE49-F238E27FC236}">
                <a16:creationId xmlns:a16="http://schemas.microsoft.com/office/drawing/2014/main" id="{37AB7401-84B0-43D0-88A8-C79133E6539A}"/>
              </a:ext>
            </a:extLst>
          </p:cNvPr>
          <p:cNvSpPr/>
          <p:nvPr/>
        </p:nvSpPr>
        <p:spPr>
          <a:xfrm>
            <a:off x="455398" y="2056859"/>
            <a:ext cx="2189327" cy="400110"/>
          </a:xfrm>
          <a:prstGeom prst="rect">
            <a:avLst/>
          </a:prstGeom>
        </p:spPr>
        <p:txBody>
          <a:bodyPr wrap="square">
            <a:spAutoFit/>
          </a:bodyPr>
          <a:lstStyle/>
          <a:p>
            <a:r>
              <a:rPr lang="en-IN" sz="2000" b="1" dirty="0">
                <a:solidFill>
                  <a:srgbClr val="B83C3F"/>
                </a:solidFill>
              </a:rPr>
              <a:t>Requirements :-</a:t>
            </a:r>
          </a:p>
        </p:txBody>
      </p:sp>
      <p:sp>
        <p:nvSpPr>
          <p:cNvPr id="16" name="TextBox 15">
            <a:extLst>
              <a:ext uri="{FF2B5EF4-FFF2-40B4-BE49-F238E27FC236}">
                <a16:creationId xmlns:a16="http://schemas.microsoft.com/office/drawing/2014/main" id="{0D51AED8-6503-4182-8F7E-72042B1E86BB}"/>
              </a:ext>
            </a:extLst>
          </p:cNvPr>
          <p:cNvSpPr txBox="1"/>
          <p:nvPr/>
        </p:nvSpPr>
        <p:spPr>
          <a:xfrm>
            <a:off x="-68500" y="2571305"/>
            <a:ext cx="12260499" cy="3970318"/>
          </a:xfrm>
          <a:prstGeom prst="rect">
            <a:avLst/>
          </a:prstGeom>
          <a:noFill/>
        </p:spPr>
        <p:txBody>
          <a:bodyPr wrap="square" rtlCol="0">
            <a:spAutoFit/>
          </a:bodyPr>
          <a:lstStyle/>
          <a:p>
            <a:pPr marL="742950" lvl="1" indent="-285750">
              <a:buClr>
                <a:srgbClr val="B83C3F"/>
              </a:buClr>
              <a:buFont typeface="Arial" panose="020B0604020202020204" pitchFamily="34" charset="0"/>
              <a:buChar char="•"/>
            </a:pPr>
            <a:r>
              <a:rPr lang="en-IN" dirty="0"/>
              <a:t>Azure AD Premium (Azure AD Connect Health is an Azure AD Premium feature and requires Azure AD Premium).</a:t>
            </a:r>
          </a:p>
          <a:p>
            <a:pPr marL="742950" lvl="1" indent="-285750">
              <a:buClr>
                <a:srgbClr val="B83C3F"/>
              </a:buClr>
              <a:buFont typeface="Arial" panose="020B0604020202020204" pitchFamily="34" charset="0"/>
              <a:buChar char="•"/>
            </a:pPr>
            <a:r>
              <a:rPr lang="en-IN" dirty="0"/>
              <a:t>You must be a global administrator of your Azure AD to get started with Azure AD Connect Health</a:t>
            </a:r>
          </a:p>
          <a:p>
            <a:pPr marL="742950" lvl="1" indent="-285750">
              <a:buClr>
                <a:srgbClr val="B83C3F"/>
              </a:buClr>
              <a:buFont typeface="Arial" panose="020B0604020202020204" pitchFamily="34" charset="0"/>
              <a:buChar char="•"/>
            </a:pPr>
            <a:r>
              <a:rPr lang="en-IN" dirty="0"/>
              <a:t>Azure AD Connect Health Agent is installed on each targeted server</a:t>
            </a:r>
          </a:p>
          <a:p>
            <a:pPr marL="742950" lvl="1" indent="-285750">
              <a:buClr>
                <a:srgbClr val="B83C3F"/>
              </a:buClr>
              <a:buFont typeface="Arial" panose="020B0604020202020204" pitchFamily="34" charset="0"/>
              <a:buChar char="•"/>
            </a:pPr>
            <a:r>
              <a:rPr lang="en-IN" dirty="0"/>
              <a:t>Outbound connectivity to the Azure service endpoints</a:t>
            </a:r>
          </a:p>
          <a:p>
            <a:pPr marL="742950" lvl="1" indent="-285750">
              <a:buClr>
                <a:srgbClr val="B83C3F"/>
              </a:buClr>
              <a:buFont typeface="Arial" panose="020B0604020202020204" pitchFamily="34" charset="0"/>
              <a:buChar char="•"/>
            </a:pPr>
            <a:r>
              <a:rPr lang="en-IN" dirty="0"/>
              <a:t>Outbound connectivity based on IP Addresses</a:t>
            </a:r>
          </a:p>
          <a:p>
            <a:pPr marL="742950" lvl="1" indent="-285750">
              <a:buClr>
                <a:srgbClr val="B83C3F"/>
              </a:buClr>
              <a:buFont typeface="Arial" panose="020B0604020202020204" pitchFamily="34" charset="0"/>
              <a:buChar char="•"/>
            </a:pPr>
            <a:r>
              <a:rPr lang="en-IN" dirty="0"/>
              <a:t>SSL Inspection for outbound traffic is filtered or disabled</a:t>
            </a:r>
          </a:p>
          <a:p>
            <a:pPr marL="742950" lvl="1" indent="-285750">
              <a:buClr>
                <a:srgbClr val="B83C3F"/>
              </a:buClr>
              <a:buFont typeface="Arial" panose="020B0604020202020204" pitchFamily="34" charset="0"/>
              <a:buChar char="•"/>
            </a:pPr>
            <a:r>
              <a:rPr lang="en-IN" dirty="0"/>
              <a:t>Firewall ports on the server running the agent </a:t>
            </a:r>
            <a:r>
              <a:rPr lang="fr-FR" dirty="0"/>
              <a:t>	</a:t>
            </a:r>
          </a:p>
          <a:p>
            <a:pPr marL="1657350" lvl="3" indent="-285750">
              <a:buClr>
                <a:srgbClr val="B83C3F"/>
              </a:buClr>
              <a:buFont typeface="Arial" panose="020B0604020202020204" pitchFamily="34" charset="0"/>
              <a:buChar char="•"/>
            </a:pPr>
            <a:r>
              <a:rPr lang="fr-FR" dirty="0"/>
              <a:t>TCP port 443</a:t>
            </a:r>
          </a:p>
          <a:p>
            <a:pPr marL="1657350" lvl="3" indent="-285750">
              <a:buClr>
                <a:srgbClr val="B83C3F"/>
              </a:buClr>
              <a:buFont typeface="Arial" panose="020B0604020202020204" pitchFamily="34" charset="0"/>
              <a:buChar char="•"/>
            </a:pPr>
            <a:r>
              <a:rPr lang="fr-FR" dirty="0"/>
              <a:t>TCP port 5671</a:t>
            </a:r>
            <a:endParaRPr lang="en-IN" dirty="0"/>
          </a:p>
          <a:p>
            <a:pPr marL="742950" lvl="1" indent="-285750">
              <a:buClr>
                <a:srgbClr val="B83C3F"/>
              </a:buClr>
              <a:buFont typeface="Arial" panose="020B0604020202020204" pitchFamily="34" charset="0"/>
              <a:buChar char="•"/>
            </a:pPr>
            <a:r>
              <a:rPr lang="en-IN" dirty="0"/>
              <a:t>Allow the following websites if IE Enhanced Security is enabled</a:t>
            </a:r>
          </a:p>
          <a:p>
            <a:pPr marL="742950" lvl="1" indent="-285750">
              <a:buClr>
                <a:srgbClr val="B83C3F"/>
              </a:buClr>
              <a:buFont typeface="Arial" panose="020B0604020202020204" pitchFamily="34" charset="0"/>
              <a:buChar char="•"/>
            </a:pPr>
            <a:r>
              <a:rPr lang="en-IN" dirty="0"/>
              <a:t>Ensure PowerShell v4.0 or newer is installed</a:t>
            </a:r>
          </a:p>
          <a:p>
            <a:pPr marL="742950" lvl="1" indent="-285750">
              <a:buClr>
                <a:srgbClr val="B83C3F"/>
              </a:buClr>
              <a:buFont typeface="Arial" panose="020B0604020202020204" pitchFamily="34" charset="0"/>
              <a:buChar char="•"/>
            </a:pPr>
            <a:r>
              <a:rPr lang="en-IN" dirty="0"/>
              <a:t>Disable FIPS (FIPS is not supported by Azure AD Connect Health agents).</a:t>
            </a:r>
          </a:p>
          <a:p>
            <a:pPr marL="742950" lvl="1" indent="-285750">
              <a:buClr>
                <a:srgbClr val="B83C3F"/>
              </a:buClr>
              <a:buFont typeface="Arial" panose="020B0604020202020204" pitchFamily="34" charset="0"/>
              <a:buChar char="•"/>
            </a:pPr>
            <a:endParaRPr lang="en-IN" dirty="0"/>
          </a:p>
          <a:p>
            <a:pPr marL="742950" lvl="1" indent="-285750">
              <a:buClr>
                <a:srgbClr val="B83C3F"/>
              </a:buClr>
              <a:buFont typeface="Arial" panose="020B0604020202020204" pitchFamily="34" charset="0"/>
              <a:buChar char="•"/>
            </a:pPr>
            <a:endParaRPr lang="en-US" dirty="0"/>
          </a:p>
        </p:txBody>
      </p:sp>
    </p:spTree>
    <p:extLst>
      <p:ext uri="{BB962C8B-B14F-4D97-AF65-F5344CB8AC3E}">
        <p14:creationId xmlns:p14="http://schemas.microsoft.com/office/powerpoint/2010/main" val="1760023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B3F17277-7F0F-46F1-88B1-02943D6A0CD3}"/>
              </a:ext>
            </a:extLst>
          </p:cNvPr>
          <p:cNvGrpSpPr/>
          <p:nvPr/>
        </p:nvGrpSpPr>
        <p:grpSpPr>
          <a:xfrm>
            <a:off x="-2044" y="6577586"/>
            <a:ext cx="12194043" cy="289489"/>
            <a:chOff x="2577137" y="4571778"/>
            <a:chExt cx="9101124" cy="1390560"/>
          </a:xfrm>
        </p:grpSpPr>
        <p:sp>
          <p:nvSpPr>
            <p:cNvPr id="5" name="TextBox 4">
              <a:extLst>
                <a:ext uri="{FF2B5EF4-FFF2-40B4-BE49-F238E27FC236}">
                  <a16:creationId xmlns:a16="http://schemas.microsoft.com/office/drawing/2014/main" id="{9FF78B62-D2C4-4686-A0AE-C19AA9EAF494}"/>
                </a:ext>
              </a:extLst>
            </p:cNvPr>
            <p:cNvSpPr txBox="1"/>
            <p:nvPr/>
          </p:nvSpPr>
          <p:spPr>
            <a:xfrm>
              <a:off x="2577137" y="4571778"/>
              <a:ext cx="3034890" cy="1390458"/>
            </a:xfrm>
            <a:prstGeom prst="rect">
              <a:avLst/>
            </a:prstGeom>
            <a:solidFill>
              <a:srgbClr val="01406F"/>
            </a:solidFill>
          </p:spPr>
          <p:txBody>
            <a:bodyPr wrap="square" lIns="457200" tIns="137160" rIns="365760" rtlCol="0">
              <a:noAutofit/>
            </a:bodyPr>
            <a:lstStyle/>
            <a:p>
              <a:pPr marL="0" marR="0" lvl="0" indent="0" defTabSz="914400" eaLnBrk="1" fontAlgn="auto" latinLnBrk="0" hangingPunct="1">
                <a:lnSpc>
                  <a:spcPts val="3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Light"/>
                </a:rPr>
                <a:t> </a:t>
              </a:r>
            </a:p>
          </p:txBody>
        </p:sp>
        <p:sp>
          <p:nvSpPr>
            <p:cNvPr id="6" name="TextBox 6">
              <a:extLst>
                <a:ext uri="{FF2B5EF4-FFF2-40B4-BE49-F238E27FC236}">
                  <a16:creationId xmlns:a16="http://schemas.microsoft.com/office/drawing/2014/main" id="{A7940A41-F8E0-4FB8-BE82-EC3887D17478}"/>
                </a:ext>
              </a:extLst>
            </p:cNvPr>
            <p:cNvSpPr txBox="1"/>
            <p:nvPr/>
          </p:nvSpPr>
          <p:spPr>
            <a:xfrm>
              <a:off x="5612027" y="4572324"/>
              <a:ext cx="6066234" cy="1390014"/>
            </a:xfrm>
            <a:prstGeom prst="rect">
              <a:avLst/>
            </a:prstGeom>
            <a:solidFill>
              <a:srgbClr val="B83C3F"/>
            </a:solidFill>
          </p:spPr>
          <p:txBody>
            <a:bodyPr wrap="square" lIns="457200" tIns="137160" rIns="640080" rtlCol="0">
              <a:noAutofit/>
            </a:bodyPr>
            <a:lstStyle/>
            <a:p>
              <a:pPr marL="0" marR="0" lvl="0" indent="0" defTabSz="913949" eaLnBrk="1" fontAlgn="auto" latinLnBrk="0" hangingPunct="1">
                <a:lnSpc>
                  <a:spcPts val="2941"/>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Light"/>
              </a:endParaRPr>
            </a:p>
          </p:txBody>
        </p:sp>
      </p:grpSp>
      <p:pic>
        <p:nvPicPr>
          <p:cNvPr id="441" name="Picture 440" descr="A close up of a sign&#10;&#10;Description generated with high confidence">
            <a:extLst>
              <a:ext uri="{FF2B5EF4-FFF2-40B4-BE49-F238E27FC236}">
                <a16:creationId xmlns:a16="http://schemas.microsoft.com/office/drawing/2014/main" id="{97A57B7D-C866-4D8B-AD5C-385953DA99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569" y="174397"/>
            <a:ext cx="1490049" cy="527970"/>
          </a:xfrm>
          <a:prstGeom prst="rect">
            <a:avLst/>
          </a:prstGeom>
        </p:spPr>
      </p:pic>
      <p:grpSp>
        <p:nvGrpSpPr>
          <p:cNvPr id="442" name="Group 2">
            <a:extLst>
              <a:ext uri="{FF2B5EF4-FFF2-40B4-BE49-F238E27FC236}">
                <a16:creationId xmlns:a16="http://schemas.microsoft.com/office/drawing/2014/main" id="{44BD18FB-85BF-4FAE-B446-80502CC1DD64}"/>
              </a:ext>
            </a:extLst>
          </p:cNvPr>
          <p:cNvGrpSpPr/>
          <p:nvPr/>
        </p:nvGrpSpPr>
        <p:grpSpPr>
          <a:xfrm rot="5400000">
            <a:off x="-349542" y="339346"/>
            <a:ext cx="810661" cy="127414"/>
            <a:chOff x="2577137" y="4571778"/>
            <a:chExt cx="9101124" cy="1390560"/>
          </a:xfrm>
        </p:grpSpPr>
        <p:sp>
          <p:nvSpPr>
            <p:cNvPr id="443" name="TextBox 442">
              <a:extLst>
                <a:ext uri="{FF2B5EF4-FFF2-40B4-BE49-F238E27FC236}">
                  <a16:creationId xmlns:a16="http://schemas.microsoft.com/office/drawing/2014/main" id="{0D458D77-2FDA-4E64-A406-608F755FE04F}"/>
                </a:ext>
              </a:extLst>
            </p:cNvPr>
            <p:cNvSpPr txBox="1"/>
            <p:nvPr/>
          </p:nvSpPr>
          <p:spPr>
            <a:xfrm>
              <a:off x="2577137" y="4571778"/>
              <a:ext cx="3034890" cy="1390458"/>
            </a:xfrm>
            <a:prstGeom prst="rect">
              <a:avLst/>
            </a:prstGeom>
            <a:solidFill>
              <a:srgbClr val="01406F"/>
            </a:solidFill>
          </p:spPr>
          <p:txBody>
            <a:bodyPr wrap="square" lIns="457200" tIns="137160" rIns="365760" rtlCol="0">
              <a:noAutofit/>
            </a:bodyPr>
            <a:lstStyle/>
            <a:p>
              <a:pPr marL="0" marR="0" lvl="0" indent="0" defTabSz="914400" eaLnBrk="1" fontAlgn="auto" latinLnBrk="0" hangingPunct="1">
                <a:lnSpc>
                  <a:spcPts val="3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Light"/>
                </a:rPr>
                <a:t> </a:t>
              </a:r>
            </a:p>
          </p:txBody>
        </p:sp>
        <p:sp>
          <p:nvSpPr>
            <p:cNvPr id="444" name="TextBox 6">
              <a:extLst>
                <a:ext uri="{FF2B5EF4-FFF2-40B4-BE49-F238E27FC236}">
                  <a16:creationId xmlns:a16="http://schemas.microsoft.com/office/drawing/2014/main" id="{9C36DC55-6CFE-477E-86A9-3700FD75D73B}"/>
                </a:ext>
              </a:extLst>
            </p:cNvPr>
            <p:cNvSpPr txBox="1"/>
            <p:nvPr/>
          </p:nvSpPr>
          <p:spPr>
            <a:xfrm>
              <a:off x="5612027" y="4572324"/>
              <a:ext cx="6066234" cy="1390014"/>
            </a:xfrm>
            <a:prstGeom prst="rect">
              <a:avLst/>
            </a:prstGeom>
            <a:solidFill>
              <a:srgbClr val="B83C3F"/>
            </a:solidFill>
          </p:spPr>
          <p:txBody>
            <a:bodyPr wrap="square" lIns="457200" tIns="137160" rIns="640080" rtlCol="0">
              <a:noAutofit/>
            </a:bodyPr>
            <a:lstStyle/>
            <a:p>
              <a:pPr marL="0" marR="0" lvl="0" indent="0" defTabSz="913949" eaLnBrk="1" fontAlgn="auto" latinLnBrk="0" hangingPunct="1">
                <a:lnSpc>
                  <a:spcPts val="2941"/>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Light"/>
              </a:endParaRPr>
            </a:p>
          </p:txBody>
        </p:sp>
      </p:grpSp>
      <p:sp>
        <p:nvSpPr>
          <p:cNvPr id="7" name="Rectangle 6">
            <a:extLst>
              <a:ext uri="{FF2B5EF4-FFF2-40B4-BE49-F238E27FC236}">
                <a16:creationId xmlns:a16="http://schemas.microsoft.com/office/drawing/2014/main" id="{4CE2ABDD-EBD9-4645-ACB4-FED7A7375875}"/>
              </a:ext>
            </a:extLst>
          </p:cNvPr>
          <p:cNvSpPr/>
          <p:nvPr/>
        </p:nvSpPr>
        <p:spPr>
          <a:xfrm>
            <a:off x="455399" y="1179558"/>
            <a:ext cx="3951659" cy="400110"/>
          </a:xfrm>
          <a:prstGeom prst="rect">
            <a:avLst/>
          </a:prstGeom>
        </p:spPr>
        <p:txBody>
          <a:bodyPr wrap="none">
            <a:spAutoFit/>
          </a:bodyPr>
          <a:lstStyle/>
          <a:p>
            <a:r>
              <a:rPr lang="en-IN" sz="2000" b="1" dirty="0">
                <a:solidFill>
                  <a:srgbClr val="B83C3F"/>
                </a:solidFill>
              </a:rPr>
              <a:t>Azure AD Connect Health for AD DS</a:t>
            </a:r>
            <a:endParaRPr lang="en-IN" sz="2000" b="1" i="0" dirty="0">
              <a:solidFill>
                <a:srgbClr val="B83C3F"/>
              </a:solidFill>
              <a:effectLst/>
            </a:endParaRPr>
          </a:p>
        </p:txBody>
      </p:sp>
      <p:sp>
        <p:nvSpPr>
          <p:cNvPr id="8" name="Rectangle 7">
            <a:extLst>
              <a:ext uri="{FF2B5EF4-FFF2-40B4-BE49-F238E27FC236}">
                <a16:creationId xmlns:a16="http://schemas.microsoft.com/office/drawing/2014/main" id="{FF3CB713-081E-4ADA-96D1-4312A1057E30}"/>
              </a:ext>
            </a:extLst>
          </p:cNvPr>
          <p:cNvSpPr/>
          <p:nvPr/>
        </p:nvSpPr>
        <p:spPr>
          <a:xfrm>
            <a:off x="455399" y="1827096"/>
            <a:ext cx="11220786" cy="923330"/>
          </a:xfrm>
          <a:prstGeom prst="rect">
            <a:avLst/>
          </a:prstGeom>
        </p:spPr>
        <p:txBody>
          <a:bodyPr wrap="square">
            <a:spAutoFit/>
          </a:bodyPr>
          <a:lstStyle/>
          <a:p>
            <a:r>
              <a:rPr lang="en-IN" dirty="0"/>
              <a:t>Azure AD Connect Health for Active Directory Domain Services (AD DS) provides monitoring for domain controllers that are installed on Windows Server 2008 R2, Windows Server 2012, Windows Server 2012 R2, and Windows Server 2016. </a:t>
            </a:r>
          </a:p>
        </p:txBody>
      </p:sp>
      <p:sp>
        <p:nvSpPr>
          <p:cNvPr id="16" name="TextBox 15">
            <a:extLst>
              <a:ext uri="{FF2B5EF4-FFF2-40B4-BE49-F238E27FC236}">
                <a16:creationId xmlns:a16="http://schemas.microsoft.com/office/drawing/2014/main" id="{7C27A7BB-F020-44E7-9E5B-C90C63D9B313}"/>
              </a:ext>
            </a:extLst>
          </p:cNvPr>
          <p:cNvSpPr txBox="1"/>
          <p:nvPr/>
        </p:nvSpPr>
        <p:spPr>
          <a:xfrm>
            <a:off x="-86985" y="3805916"/>
            <a:ext cx="11372409" cy="2308324"/>
          </a:xfrm>
          <a:prstGeom prst="rect">
            <a:avLst/>
          </a:prstGeom>
          <a:noFill/>
        </p:spPr>
        <p:txBody>
          <a:bodyPr wrap="square" rtlCol="0">
            <a:spAutoFit/>
          </a:bodyPr>
          <a:lstStyle/>
          <a:p>
            <a:pPr marL="742950" lvl="1" indent="-285750">
              <a:buClr>
                <a:srgbClr val="B83C3F"/>
              </a:buClr>
              <a:buFont typeface="Arial" panose="020B0604020202020204" pitchFamily="34" charset="0"/>
              <a:buChar char="•"/>
            </a:pPr>
            <a:r>
              <a:rPr lang="en-IN" dirty="0"/>
              <a:t>Monitoring alerts to detect when domain controllers are unhealthy and email notifications for critical alerts</a:t>
            </a:r>
          </a:p>
          <a:p>
            <a:pPr marL="742950" lvl="1" indent="-285750">
              <a:buClr>
                <a:srgbClr val="B83C3F"/>
              </a:buClr>
              <a:buFont typeface="Arial" panose="020B0604020202020204" pitchFamily="34" charset="0"/>
              <a:buChar char="•"/>
            </a:pPr>
            <a:r>
              <a:rPr lang="en-IN" dirty="0"/>
              <a:t>The Domain Controllers dashboard, which provides a quick view of the health and operational status of your domain controllers</a:t>
            </a:r>
          </a:p>
          <a:p>
            <a:pPr marL="742950" lvl="1" indent="-285750">
              <a:buClr>
                <a:srgbClr val="B83C3F"/>
              </a:buClr>
              <a:buFont typeface="Arial" panose="020B0604020202020204" pitchFamily="34" charset="0"/>
              <a:buChar char="•"/>
            </a:pPr>
            <a:r>
              <a:rPr lang="en-IN" dirty="0"/>
              <a:t>The Replication Status dashboard that has the latest replication information and links to troubleshooting guides when errors are detected</a:t>
            </a:r>
          </a:p>
          <a:p>
            <a:pPr marL="742950" lvl="1" indent="-285750">
              <a:buClr>
                <a:srgbClr val="B83C3F"/>
              </a:buClr>
              <a:buFont typeface="Arial" panose="020B0604020202020204" pitchFamily="34" charset="0"/>
              <a:buChar char="•"/>
            </a:pPr>
            <a:r>
              <a:rPr lang="en-IN" dirty="0"/>
              <a:t>Quick anywhere access to performance data graphs of popular performance counters, which are necessary for troubleshooting and monitoring purposes. 	</a:t>
            </a:r>
          </a:p>
          <a:p>
            <a:pPr marL="742950" lvl="1" indent="-285750">
              <a:buClr>
                <a:srgbClr val="B83C3F"/>
              </a:buClr>
              <a:buFont typeface="Arial" panose="020B0604020202020204" pitchFamily="34" charset="0"/>
              <a:buChar char="•"/>
            </a:pPr>
            <a:endParaRPr lang="en-US" dirty="0"/>
          </a:p>
        </p:txBody>
      </p:sp>
      <p:sp>
        <p:nvSpPr>
          <p:cNvPr id="3" name="Rectangle 2">
            <a:extLst>
              <a:ext uri="{FF2B5EF4-FFF2-40B4-BE49-F238E27FC236}">
                <a16:creationId xmlns:a16="http://schemas.microsoft.com/office/drawing/2014/main" id="{38F40212-A041-4197-86DA-BCCAAAB1AE1D}"/>
              </a:ext>
            </a:extLst>
          </p:cNvPr>
          <p:cNvSpPr/>
          <p:nvPr/>
        </p:nvSpPr>
        <p:spPr>
          <a:xfrm>
            <a:off x="455399" y="3059668"/>
            <a:ext cx="1884234" cy="400110"/>
          </a:xfrm>
          <a:prstGeom prst="rect">
            <a:avLst/>
          </a:prstGeom>
        </p:spPr>
        <p:txBody>
          <a:bodyPr wrap="none">
            <a:spAutoFit/>
          </a:bodyPr>
          <a:lstStyle/>
          <a:p>
            <a:r>
              <a:rPr lang="en-IN" sz="2000" b="1" dirty="0">
                <a:solidFill>
                  <a:srgbClr val="B83C3F"/>
                </a:solidFill>
              </a:rPr>
              <a:t>key capabilities:</a:t>
            </a:r>
          </a:p>
        </p:txBody>
      </p:sp>
      <p:sp>
        <p:nvSpPr>
          <p:cNvPr id="15" name="Title 1">
            <a:extLst>
              <a:ext uri="{FF2B5EF4-FFF2-40B4-BE49-F238E27FC236}">
                <a16:creationId xmlns:a16="http://schemas.microsoft.com/office/drawing/2014/main" id="{CAFC9453-E376-41E8-ADA9-3E80AD990E86}"/>
              </a:ext>
            </a:extLst>
          </p:cNvPr>
          <p:cNvSpPr txBox="1">
            <a:spLocks/>
          </p:cNvSpPr>
          <p:nvPr/>
        </p:nvSpPr>
        <p:spPr>
          <a:xfrm>
            <a:off x="3471945" y="143403"/>
            <a:ext cx="5248109" cy="724500"/>
          </a:xfrm>
          <a:prstGeom prst="rect">
            <a:avLst/>
          </a:prstGeom>
        </p:spPr>
        <p:txBody>
          <a:bodyPr vert="horz" wrap="square" lIns="146304" tIns="91440" rIns="146304" bIns="91440" rtlCol="0" anchor="t">
            <a:noAutofit/>
          </a:bodyPr>
          <a:lstStyle>
            <a:lvl1pPr algn="l" defTabSz="914367" rtl="0" eaLnBrk="1" latinLnBrk="0" hangingPunct="1">
              <a:lnSpc>
                <a:spcPts val="6176"/>
              </a:lnSpc>
              <a:spcBef>
                <a:spcPct val="0"/>
              </a:spcBef>
              <a:buNone/>
              <a:defRPr lang="en-US" sz="4400" b="0" kern="1200" cap="none" spc="-100" baseline="0">
                <a:ln w="3175">
                  <a:noFill/>
                </a:ln>
                <a:solidFill>
                  <a:schemeClr val="tx1"/>
                </a:solidFill>
                <a:effectLst/>
                <a:latin typeface="+mj-lt"/>
                <a:ea typeface="+mn-ea"/>
                <a:cs typeface="Segoe UI" pitchFamily="34" charset="0"/>
              </a:defRPr>
            </a:lvl1pPr>
          </a:lstStyle>
          <a:p>
            <a:pPr>
              <a:buClr>
                <a:srgbClr val="B83C3F"/>
              </a:buClr>
            </a:pPr>
            <a:r>
              <a:rPr lang="en-US" sz="3600" b="1" dirty="0">
                <a:solidFill>
                  <a:srgbClr val="B83C3F"/>
                </a:solidFill>
                <a:latin typeface="+mn-lt"/>
              </a:rPr>
              <a:t>Azure AD Connect Health</a:t>
            </a:r>
          </a:p>
        </p:txBody>
      </p:sp>
    </p:spTree>
    <p:extLst>
      <p:ext uri="{BB962C8B-B14F-4D97-AF65-F5344CB8AC3E}">
        <p14:creationId xmlns:p14="http://schemas.microsoft.com/office/powerpoint/2010/main" val="3459226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B3F17277-7F0F-46F1-88B1-02943D6A0CD3}"/>
              </a:ext>
            </a:extLst>
          </p:cNvPr>
          <p:cNvGrpSpPr/>
          <p:nvPr/>
        </p:nvGrpSpPr>
        <p:grpSpPr>
          <a:xfrm>
            <a:off x="-2044" y="6577586"/>
            <a:ext cx="12194043" cy="289489"/>
            <a:chOff x="2577137" y="4571778"/>
            <a:chExt cx="9101124" cy="1390560"/>
          </a:xfrm>
        </p:grpSpPr>
        <p:sp>
          <p:nvSpPr>
            <p:cNvPr id="5" name="TextBox 4">
              <a:extLst>
                <a:ext uri="{FF2B5EF4-FFF2-40B4-BE49-F238E27FC236}">
                  <a16:creationId xmlns:a16="http://schemas.microsoft.com/office/drawing/2014/main" id="{9FF78B62-D2C4-4686-A0AE-C19AA9EAF494}"/>
                </a:ext>
              </a:extLst>
            </p:cNvPr>
            <p:cNvSpPr txBox="1"/>
            <p:nvPr/>
          </p:nvSpPr>
          <p:spPr>
            <a:xfrm>
              <a:off x="2577137" y="4571778"/>
              <a:ext cx="3034890" cy="1390458"/>
            </a:xfrm>
            <a:prstGeom prst="rect">
              <a:avLst/>
            </a:prstGeom>
            <a:solidFill>
              <a:srgbClr val="01406F"/>
            </a:solidFill>
          </p:spPr>
          <p:txBody>
            <a:bodyPr wrap="square" lIns="457200" tIns="137160" rIns="365760" rtlCol="0">
              <a:noAutofit/>
            </a:bodyPr>
            <a:lstStyle/>
            <a:p>
              <a:pPr marL="0" marR="0" lvl="0" indent="0" defTabSz="914400" eaLnBrk="1" fontAlgn="auto" latinLnBrk="0" hangingPunct="1">
                <a:lnSpc>
                  <a:spcPts val="3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Light"/>
                </a:rPr>
                <a:t> </a:t>
              </a:r>
            </a:p>
          </p:txBody>
        </p:sp>
        <p:sp>
          <p:nvSpPr>
            <p:cNvPr id="6" name="TextBox 6">
              <a:extLst>
                <a:ext uri="{FF2B5EF4-FFF2-40B4-BE49-F238E27FC236}">
                  <a16:creationId xmlns:a16="http://schemas.microsoft.com/office/drawing/2014/main" id="{A7940A41-F8E0-4FB8-BE82-EC3887D17478}"/>
                </a:ext>
              </a:extLst>
            </p:cNvPr>
            <p:cNvSpPr txBox="1"/>
            <p:nvPr/>
          </p:nvSpPr>
          <p:spPr>
            <a:xfrm>
              <a:off x="5612027" y="4572324"/>
              <a:ext cx="6066234" cy="1390014"/>
            </a:xfrm>
            <a:prstGeom prst="rect">
              <a:avLst/>
            </a:prstGeom>
            <a:solidFill>
              <a:srgbClr val="B83C3F"/>
            </a:solidFill>
          </p:spPr>
          <p:txBody>
            <a:bodyPr wrap="square" lIns="457200" tIns="137160" rIns="640080" rtlCol="0">
              <a:noAutofit/>
            </a:bodyPr>
            <a:lstStyle/>
            <a:p>
              <a:pPr marL="0" marR="0" lvl="0" indent="0" defTabSz="913949" eaLnBrk="1" fontAlgn="auto" latinLnBrk="0" hangingPunct="1">
                <a:lnSpc>
                  <a:spcPts val="2941"/>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Light"/>
              </a:endParaRPr>
            </a:p>
          </p:txBody>
        </p:sp>
      </p:grpSp>
      <p:pic>
        <p:nvPicPr>
          <p:cNvPr id="441" name="Picture 440" descr="A close up of a sign&#10;&#10;Description generated with high confidence">
            <a:extLst>
              <a:ext uri="{FF2B5EF4-FFF2-40B4-BE49-F238E27FC236}">
                <a16:creationId xmlns:a16="http://schemas.microsoft.com/office/drawing/2014/main" id="{97A57B7D-C866-4D8B-AD5C-385953DA99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569" y="174397"/>
            <a:ext cx="1490049" cy="527970"/>
          </a:xfrm>
          <a:prstGeom prst="rect">
            <a:avLst/>
          </a:prstGeom>
        </p:spPr>
      </p:pic>
      <p:grpSp>
        <p:nvGrpSpPr>
          <p:cNvPr id="442" name="Group 2">
            <a:extLst>
              <a:ext uri="{FF2B5EF4-FFF2-40B4-BE49-F238E27FC236}">
                <a16:creationId xmlns:a16="http://schemas.microsoft.com/office/drawing/2014/main" id="{44BD18FB-85BF-4FAE-B446-80502CC1DD64}"/>
              </a:ext>
            </a:extLst>
          </p:cNvPr>
          <p:cNvGrpSpPr/>
          <p:nvPr/>
        </p:nvGrpSpPr>
        <p:grpSpPr>
          <a:xfrm rot="5400000">
            <a:off x="-349542" y="339346"/>
            <a:ext cx="810661" cy="127414"/>
            <a:chOff x="2577137" y="4571778"/>
            <a:chExt cx="9101124" cy="1390560"/>
          </a:xfrm>
        </p:grpSpPr>
        <p:sp>
          <p:nvSpPr>
            <p:cNvPr id="443" name="TextBox 442">
              <a:extLst>
                <a:ext uri="{FF2B5EF4-FFF2-40B4-BE49-F238E27FC236}">
                  <a16:creationId xmlns:a16="http://schemas.microsoft.com/office/drawing/2014/main" id="{0D458D77-2FDA-4E64-A406-608F755FE04F}"/>
                </a:ext>
              </a:extLst>
            </p:cNvPr>
            <p:cNvSpPr txBox="1"/>
            <p:nvPr/>
          </p:nvSpPr>
          <p:spPr>
            <a:xfrm>
              <a:off x="2577137" y="4571778"/>
              <a:ext cx="3034890" cy="1390458"/>
            </a:xfrm>
            <a:prstGeom prst="rect">
              <a:avLst/>
            </a:prstGeom>
            <a:solidFill>
              <a:srgbClr val="01406F"/>
            </a:solidFill>
          </p:spPr>
          <p:txBody>
            <a:bodyPr wrap="square" lIns="457200" tIns="137160" rIns="365760" rtlCol="0">
              <a:noAutofit/>
            </a:bodyPr>
            <a:lstStyle/>
            <a:p>
              <a:pPr marL="0" marR="0" lvl="0" indent="0" defTabSz="914400" eaLnBrk="1" fontAlgn="auto" latinLnBrk="0" hangingPunct="1">
                <a:lnSpc>
                  <a:spcPts val="3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Light"/>
                </a:rPr>
                <a:t> </a:t>
              </a:r>
            </a:p>
          </p:txBody>
        </p:sp>
        <p:sp>
          <p:nvSpPr>
            <p:cNvPr id="444" name="TextBox 6">
              <a:extLst>
                <a:ext uri="{FF2B5EF4-FFF2-40B4-BE49-F238E27FC236}">
                  <a16:creationId xmlns:a16="http://schemas.microsoft.com/office/drawing/2014/main" id="{9C36DC55-6CFE-477E-86A9-3700FD75D73B}"/>
                </a:ext>
              </a:extLst>
            </p:cNvPr>
            <p:cNvSpPr txBox="1"/>
            <p:nvPr/>
          </p:nvSpPr>
          <p:spPr>
            <a:xfrm>
              <a:off x="5612027" y="4572324"/>
              <a:ext cx="6066234" cy="1390014"/>
            </a:xfrm>
            <a:prstGeom prst="rect">
              <a:avLst/>
            </a:prstGeom>
            <a:solidFill>
              <a:srgbClr val="B83C3F"/>
            </a:solidFill>
          </p:spPr>
          <p:txBody>
            <a:bodyPr wrap="square" lIns="457200" tIns="137160" rIns="640080" rtlCol="0">
              <a:noAutofit/>
            </a:bodyPr>
            <a:lstStyle/>
            <a:p>
              <a:pPr marL="0" marR="0" lvl="0" indent="0" defTabSz="913949" eaLnBrk="1" fontAlgn="auto" latinLnBrk="0" hangingPunct="1">
                <a:lnSpc>
                  <a:spcPts val="2941"/>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Light"/>
              </a:endParaRPr>
            </a:p>
          </p:txBody>
        </p:sp>
      </p:grpSp>
      <p:sp>
        <p:nvSpPr>
          <p:cNvPr id="7" name="Rectangle 6">
            <a:extLst>
              <a:ext uri="{FF2B5EF4-FFF2-40B4-BE49-F238E27FC236}">
                <a16:creationId xmlns:a16="http://schemas.microsoft.com/office/drawing/2014/main" id="{4CE2ABDD-EBD9-4645-ACB4-FED7A7375875}"/>
              </a:ext>
            </a:extLst>
          </p:cNvPr>
          <p:cNvSpPr/>
          <p:nvPr/>
        </p:nvSpPr>
        <p:spPr>
          <a:xfrm>
            <a:off x="455399" y="1179558"/>
            <a:ext cx="5094215" cy="400110"/>
          </a:xfrm>
          <a:prstGeom prst="rect">
            <a:avLst/>
          </a:prstGeom>
        </p:spPr>
        <p:txBody>
          <a:bodyPr wrap="none">
            <a:spAutoFit/>
          </a:bodyPr>
          <a:lstStyle/>
          <a:p>
            <a:r>
              <a:rPr lang="en-IN" sz="2000" b="1" dirty="0">
                <a:solidFill>
                  <a:srgbClr val="B83C3F"/>
                </a:solidFill>
              </a:rPr>
              <a:t>Monitor AD DS using Azure AD Connect Health</a:t>
            </a:r>
            <a:endParaRPr lang="en-IN" sz="2000" b="1" i="0" dirty="0">
              <a:solidFill>
                <a:srgbClr val="B83C3F"/>
              </a:solidFill>
              <a:effectLst/>
            </a:endParaRPr>
          </a:p>
        </p:txBody>
      </p:sp>
      <p:sp>
        <p:nvSpPr>
          <p:cNvPr id="15" name="Title 1">
            <a:extLst>
              <a:ext uri="{FF2B5EF4-FFF2-40B4-BE49-F238E27FC236}">
                <a16:creationId xmlns:a16="http://schemas.microsoft.com/office/drawing/2014/main" id="{CAFC9453-E376-41E8-ADA9-3E80AD990E86}"/>
              </a:ext>
            </a:extLst>
          </p:cNvPr>
          <p:cNvSpPr txBox="1">
            <a:spLocks/>
          </p:cNvSpPr>
          <p:nvPr/>
        </p:nvSpPr>
        <p:spPr>
          <a:xfrm>
            <a:off x="3471945" y="143403"/>
            <a:ext cx="5248109" cy="724500"/>
          </a:xfrm>
          <a:prstGeom prst="rect">
            <a:avLst/>
          </a:prstGeom>
        </p:spPr>
        <p:txBody>
          <a:bodyPr vert="horz" wrap="square" lIns="146304" tIns="91440" rIns="146304" bIns="91440" rtlCol="0" anchor="t">
            <a:noAutofit/>
          </a:bodyPr>
          <a:lstStyle>
            <a:lvl1pPr algn="l" defTabSz="914367" rtl="0" eaLnBrk="1" latinLnBrk="0" hangingPunct="1">
              <a:lnSpc>
                <a:spcPts val="6176"/>
              </a:lnSpc>
              <a:spcBef>
                <a:spcPct val="0"/>
              </a:spcBef>
              <a:buNone/>
              <a:defRPr lang="en-US" sz="4400" b="0" kern="1200" cap="none" spc="-100" baseline="0">
                <a:ln w="3175">
                  <a:noFill/>
                </a:ln>
                <a:solidFill>
                  <a:schemeClr val="tx1"/>
                </a:solidFill>
                <a:effectLst/>
                <a:latin typeface="+mj-lt"/>
                <a:ea typeface="+mn-ea"/>
                <a:cs typeface="Segoe UI" pitchFamily="34" charset="0"/>
              </a:defRPr>
            </a:lvl1pPr>
          </a:lstStyle>
          <a:p>
            <a:pPr>
              <a:buClr>
                <a:srgbClr val="B83C3F"/>
              </a:buClr>
            </a:pPr>
            <a:r>
              <a:rPr lang="en-US" sz="3600" b="1" dirty="0">
                <a:solidFill>
                  <a:srgbClr val="B83C3F"/>
                </a:solidFill>
                <a:latin typeface="+mn-lt"/>
              </a:rPr>
              <a:t>Azure AD Connect Health</a:t>
            </a:r>
          </a:p>
        </p:txBody>
      </p:sp>
      <p:sp>
        <p:nvSpPr>
          <p:cNvPr id="14" name="TextBox 13">
            <a:extLst>
              <a:ext uri="{FF2B5EF4-FFF2-40B4-BE49-F238E27FC236}">
                <a16:creationId xmlns:a16="http://schemas.microsoft.com/office/drawing/2014/main" id="{73FE4193-6F04-4996-8397-21AC1791E272}"/>
              </a:ext>
            </a:extLst>
          </p:cNvPr>
          <p:cNvSpPr txBox="1"/>
          <p:nvPr/>
        </p:nvSpPr>
        <p:spPr>
          <a:xfrm>
            <a:off x="-7919" y="1608248"/>
            <a:ext cx="11372409" cy="923330"/>
          </a:xfrm>
          <a:prstGeom prst="rect">
            <a:avLst/>
          </a:prstGeom>
          <a:noFill/>
        </p:spPr>
        <p:txBody>
          <a:bodyPr wrap="square" rtlCol="0">
            <a:spAutoFit/>
          </a:bodyPr>
          <a:lstStyle/>
          <a:p>
            <a:pPr marL="742950" lvl="1" indent="-285750">
              <a:buClr>
                <a:srgbClr val="B83C3F"/>
              </a:buClr>
              <a:buFont typeface="Arial" panose="020B0604020202020204" pitchFamily="34" charset="0"/>
              <a:buChar char="•"/>
            </a:pPr>
            <a:r>
              <a:rPr lang="en-IN" dirty="0"/>
              <a:t>The Alerts section within Azure AD Connect Health for AD DS, provides you a list of active and resolved alerts, related to your domain controllers. Selecting an active or resolved alert opens a new blade with additional information, along with resolution steps, and links to supporting documentation. </a:t>
            </a:r>
            <a:endParaRPr lang="en-US" dirty="0"/>
          </a:p>
        </p:txBody>
      </p:sp>
      <p:pic>
        <p:nvPicPr>
          <p:cNvPr id="8" name="Picture 7">
            <a:extLst>
              <a:ext uri="{FF2B5EF4-FFF2-40B4-BE49-F238E27FC236}">
                <a16:creationId xmlns:a16="http://schemas.microsoft.com/office/drawing/2014/main" id="{8549F7A9-FE79-4BD5-A4B6-5A00C5887A00}"/>
              </a:ext>
            </a:extLst>
          </p:cNvPr>
          <p:cNvPicPr>
            <a:picLocks noChangeAspect="1"/>
          </p:cNvPicPr>
          <p:nvPr/>
        </p:nvPicPr>
        <p:blipFill>
          <a:blip r:embed="rId3"/>
          <a:stretch>
            <a:fillRect/>
          </a:stretch>
        </p:blipFill>
        <p:spPr>
          <a:xfrm>
            <a:off x="1019593" y="2560158"/>
            <a:ext cx="9641776" cy="4017407"/>
          </a:xfrm>
          <a:prstGeom prst="rect">
            <a:avLst/>
          </a:prstGeom>
        </p:spPr>
      </p:pic>
    </p:spTree>
    <p:extLst>
      <p:ext uri="{BB962C8B-B14F-4D97-AF65-F5344CB8AC3E}">
        <p14:creationId xmlns:p14="http://schemas.microsoft.com/office/powerpoint/2010/main" val="1298761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B3F17277-7F0F-46F1-88B1-02943D6A0CD3}"/>
              </a:ext>
            </a:extLst>
          </p:cNvPr>
          <p:cNvGrpSpPr/>
          <p:nvPr/>
        </p:nvGrpSpPr>
        <p:grpSpPr>
          <a:xfrm>
            <a:off x="-2044" y="6577586"/>
            <a:ext cx="12194043" cy="289489"/>
            <a:chOff x="2577137" y="4571778"/>
            <a:chExt cx="9101124" cy="1390560"/>
          </a:xfrm>
        </p:grpSpPr>
        <p:sp>
          <p:nvSpPr>
            <p:cNvPr id="5" name="TextBox 4">
              <a:extLst>
                <a:ext uri="{FF2B5EF4-FFF2-40B4-BE49-F238E27FC236}">
                  <a16:creationId xmlns:a16="http://schemas.microsoft.com/office/drawing/2014/main" id="{9FF78B62-D2C4-4686-A0AE-C19AA9EAF494}"/>
                </a:ext>
              </a:extLst>
            </p:cNvPr>
            <p:cNvSpPr txBox="1"/>
            <p:nvPr/>
          </p:nvSpPr>
          <p:spPr>
            <a:xfrm>
              <a:off x="2577137" y="4571778"/>
              <a:ext cx="3034890" cy="1390458"/>
            </a:xfrm>
            <a:prstGeom prst="rect">
              <a:avLst/>
            </a:prstGeom>
            <a:solidFill>
              <a:srgbClr val="01406F"/>
            </a:solidFill>
          </p:spPr>
          <p:txBody>
            <a:bodyPr wrap="square" lIns="457200" tIns="137160" rIns="365760" rtlCol="0">
              <a:noAutofit/>
            </a:bodyPr>
            <a:lstStyle/>
            <a:p>
              <a:pPr marL="0" marR="0" lvl="0" indent="0" defTabSz="914400" eaLnBrk="1" fontAlgn="auto" latinLnBrk="0" hangingPunct="1">
                <a:lnSpc>
                  <a:spcPts val="3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Light"/>
                </a:rPr>
                <a:t> </a:t>
              </a:r>
            </a:p>
          </p:txBody>
        </p:sp>
        <p:sp>
          <p:nvSpPr>
            <p:cNvPr id="6" name="TextBox 6">
              <a:extLst>
                <a:ext uri="{FF2B5EF4-FFF2-40B4-BE49-F238E27FC236}">
                  <a16:creationId xmlns:a16="http://schemas.microsoft.com/office/drawing/2014/main" id="{A7940A41-F8E0-4FB8-BE82-EC3887D17478}"/>
                </a:ext>
              </a:extLst>
            </p:cNvPr>
            <p:cNvSpPr txBox="1"/>
            <p:nvPr/>
          </p:nvSpPr>
          <p:spPr>
            <a:xfrm>
              <a:off x="5612027" y="4572324"/>
              <a:ext cx="6066234" cy="1390014"/>
            </a:xfrm>
            <a:prstGeom prst="rect">
              <a:avLst/>
            </a:prstGeom>
            <a:solidFill>
              <a:srgbClr val="B83C3F"/>
            </a:solidFill>
          </p:spPr>
          <p:txBody>
            <a:bodyPr wrap="square" lIns="457200" tIns="137160" rIns="640080" rtlCol="0">
              <a:noAutofit/>
            </a:bodyPr>
            <a:lstStyle/>
            <a:p>
              <a:pPr marL="0" marR="0" lvl="0" indent="0" defTabSz="913949" eaLnBrk="1" fontAlgn="auto" latinLnBrk="0" hangingPunct="1">
                <a:lnSpc>
                  <a:spcPts val="2941"/>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Light"/>
              </a:endParaRPr>
            </a:p>
          </p:txBody>
        </p:sp>
      </p:grpSp>
      <p:pic>
        <p:nvPicPr>
          <p:cNvPr id="441" name="Picture 440" descr="A close up of a sign&#10;&#10;Description generated with high confidence">
            <a:extLst>
              <a:ext uri="{FF2B5EF4-FFF2-40B4-BE49-F238E27FC236}">
                <a16:creationId xmlns:a16="http://schemas.microsoft.com/office/drawing/2014/main" id="{97A57B7D-C866-4D8B-AD5C-385953DA99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569" y="174397"/>
            <a:ext cx="1490049" cy="527970"/>
          </a:xfrm>
          <a:prstGeom prst="rect">
            <a:avLst/>
          </a:prstGeom>
        </p:spPr>
      </p:pic>
      <p:grpSp>
        <p:nvGrpSpPr>
          <p:cNvPr id="442" name="Group 2">
            <a:extLst>
              <a:ext uri="{FF2B5EF4-FFF2-40B4-BE49-F238E27FC236}">
                <a16:creationId xmlns:a16="http://schemas.microsoft.com/office/drawing/2014/main" id="{44BD18FB-85BF-4FAE-B446-80502CC1DD64}"/>
              </a:ext>
            </a:extLst>
          </p:cNvPr>
          <p:cNvGrpSpPr/>
          <p:nvPr/>
        </p:nvGrpSpPr>
        <p:grpSpPr>
          <a:xfrm rot="5400000">
            <a:off x="-349542" y="339346"/>
            <a:ext cx="810661" cy="127414"/>
            <a:chOff x="2577137" y="4571778"/>
            <a:chExt cx="9101124" cy="1390560"/>
          </a:xfrm>
        </p:grpSpPr>
        <p:sp>
          <p:nvSpPr>
            <p:cNvPr id="443" name="TextBox 442">
              <a:extLst>
                <a:ext uri="{FF2B5EF4-FFF2-40B4-BE49-F238E27FC236}">
                  <a16:creationId xmlns:a16="http://schemas.microsoft.com/office/drawing/2014/main" id="{0D458D77-2FDA-4E64-A406-608F755FE04F}"/>
                </a:ext>
              </a:extLst>
            </p:cNvPr>
            <p:cNvSpPr txBox="1"/>
            <p:nvPr/>
          </p:nvSpPr>
          <p:spPr>
            <a:xfrm>
              <a:off x="2577137" y="4571778"/>
              <a:ext cx="3034890" cy="1390458"/>
            </a:xfrm>
            <a:prstGeom prst="rect">
              <a:avLst/>
            </a:prstGeom>
            <a:solidFill>
              <a:srgbClr val="01406F"/>
            </a:solidFill>
          </p:spPr>
          <p:txBody>
            <a:bodyPr wrap="square" lIns="457200" tIns="137160" rIns="365760" rtlCol="0">
              <a:noAutofit/>
            </a:bodyPr>
            <a:lstStyle/>
            <a:p>
              <a:pPr marL="0" marR="0" lvl="0" indent="0" defTabSz="914400" eaLnBrk="1" fontAlgn="auto" latinLnBrk="0" hangingPunct="1">
                <a:lnSpc>
                  <a:spcPts val="3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Light"/>
                </a:rPr>
                <a:t> </a:t>
              </a:r>
            </a:p>
          </p:txBody>
        </p:sp>
        <p:sp>
          <p:nvSpPr>
            <p:cNvPr id="444" name="TextBox 6">
              <a:extLst>
                <a:ext uri="{FF2B5EF4-FFF2-40B4-BE49-F238E27FC236}">
                  <a16:creationId xmlns:a16="http://schemas.microsoft.com/office/drawing/2014/main" id="{9C36DC55-6CFE-477E-86A9-3700FD75D73B}"/>
                </a:ext>
              </a:extLst>
            </p:cNvPr>
            <p:cNvSpPr txBox="1"/>
            <p:nvPr/>
          </p:nvSpPr>
          <p:spPr>
            <a:xfrm>
              <a:off x="5612027" y="4572324"/>
              <a:ext cx="6066234" cy="1390014"/>
            </a:xfrm>
            <a:prstGeom prst="rect">
              <a:avLst/>
            </a:prstGeom>
            <a:solidFill>
              <a:srgbClr val="B83C3F"/>
            </a:solidFill>
          </p:spPr>
          <p:txBody>
            <a:bodyPr wrap="square" lIns="457200" tIns="137160" rIns="640080" rtlCol="0">
              <a:noAutofit/>
            </a:bodyPr>
            <a:lstStyle/>
            <a:p>
              <a:pPr marL="0" marR="0" lvl="0" indent="0" defTabSz="913949" eaLnBrk="1" fontAlgn="auto" latinLnBrk="0" hangingPunct="1">
                <a:lnSpc>
                  <a:spcPts val="2941"/>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Light"/>
              </a:endParaRPr>
            </a:p>
          </p:txBody>
        </p:sp>
      </p:grpSp>
      <p:sp>
        <p:nvSpPr>
          <p:cNvPr id="7" name="Rectangle 6">
            <a:extLst>
              <a:ext uri="{FF2B5EF4-FFF2-40B4-BE49-F238E27FC236}">
                <a16:creationId xmlns:a16="http://schemas.microsoft.com/office/drawing/2014/main" id="{4CE2ABDD-EBD9-4645-ACB4-FED7A7375875}"/>
              </a:ext>
            </a:extLst>
          </p:cNvPr>
          <p:cNvSpPr/>
          <p:nvPr/>
        </p:nvSpPr>
        <p:spPr>
          <a:xfrm>
            <a:off x="455399" y="1179558"/>
            <a:ext cx="6074740" cy="400110"/>
          </a:xfrm>
          <a:prstGeom prst="rect">
            <a:avLst/>
          </a:prstGeom>
        </p:spPr>
        <p:txBody>
          <a:bodyPr wrap="none">
            <a:spAutoFit/>
          </a:bodyPr>
          <a:lstStyle/>
          <a:p>
            <a:r>
              <a:rPr lang="en-IN" sz="2000" b="1" dirty="0">
                <a:solidFill>
                  <a:srgbClr val="B83C3F"/>
                </a:solidFill>
              </a:rPr>
              <a:t>Installing the Azure AD Connect Health Agent for AD DS</a:t>
            </a:r>
            <a:endParaRPr lang="en-IN" sz="2000" b="1" i="0" dirty="0">
              <a:solidFill>
                <a:srgbClr val="B83C3F"/>
              </a:solidFill>
              <a:effectLst/>
            </a:endParaRPr>
          </a:p>
        </p:txBody>
      </p:sp>
      <p:sp>
        <p:nvSpPr>
          <p:cNvPr id="15" name="Title 1">
            <a:extLst>
              <a:ext uri="{FF2B5EF4-FFF2-40B4-BE49-F238E27FC236}">
                <a16:creationId xmlns:a16="http://schemas.microsoft.com/office/drawing/2014/main" id="{CAFC9453-E376-41E8-ADA9-3E80AD990E86}"/>
              </a:ext>
            </a:extLst>
          </p:cNvPr>
          <p:cNvSpPr txBox="1">
            <a:spLocks/>
          </p:cNvSpPr>
          <p:nvPr/>
        </p:nvSpPr>
        <p:spPr>
          <a:xfrm>
            <a:off x="3471945" y="143403"/>
            <a:ext cx="5248109" cy="724500"/>
          </a:xfrm>
          <a:prstGeom prst="rect">
            <a:avLst/>
          </a:prstGeom>
        </p:spPr>
        <p:txBody>
          <a:bodyPr vert="horz" wrap="square" lIns="146304" tIns="91440" rIns="146304" bIns="91440" rtlCol="0" anchor="t">
            <a:noAutofit/>
          </a:bodyPr>
          <a:lstStyle>
            <a:lvl1pPr algn="l" defTabSz="914367" rtl="0" eaLnBrk="1" latinLnBrk="0" hangingPunct="1">
              <a:lnSpc>
                <a:spcPts val="6176"/>
              </a:lnSpc>
              <a:spcBef>
                <a:spcPct val="0"/>
              </a:spcBef>
              <a:buNone/>
              <a:defRPr lang="en-US" sz="4400" b="0" kern="1200" cap="none" spc="-100" baseline="0">
                <a:ln w="3175">
                  <a:noFill/>
                </a:ln>
                <a:solidFill>
                  <a:schemeClr val="tx1"/>
                </a:solidFill>
                <a:effectLst/>
                <a:latin typeface="+mj-lt"/>
                <a:ea typeface="+mn-ea"/>
                <a:cs typeface="Segoe UI" pitchFamily="34" charset="0"/>
              </a:defRPr>
            </a:lvl1pPr>
          </a:lstStyle>
          <a:p>
            <a:pPr>
              <a:buClr>
                <a:srgbClr val="B83C3F"/>
              </a:buClr>
            </a:pPr>
            <a:r>
              <a:rPr lang="en-US" sz="3600" b="1" dirty="0">
                <a:solidFill>
                  <a:srgbClr val="B83C3F"/>
                </a:solidFill>
                <a:latin typeface="+mn-lt"/>
              </a:rPr>
              <a:t>Azure AD Connect Health</a:t>
            </a:r>
          </a:p>
        </p:txBody>
      </p:sp>
      <p:sp>
        <p:nvSpPr>
          <p:cNvPr id="3" name="Rectangle 2">
            <a:extLst>
              <a:ext uri="{FF2B5EF4-FFF2-40B4-BE49-F238E27FC236}">
                <a16:creationId xmlns:a16="http://schemas.microsoft.com/office/drawing/2014/main" id="{37AB7401-84B0-43D0-88A8-C79133E6539A}"/>
              </a:ext>
            </a:extLst>
          </p:cNvPr>
          <p:cNvSpPr/>
          <p:nvPr/>
        </p:nvSpPr>
        <p:spPr>
          <a:xfrm>
            <a:off x="455399" y="1588190"/>
            <a:ext cx="2189327" cy="400110"/>
          </a:xfrm>
          <a:prstGeom prst="rect">
            <a:avLst/>
          </a:prstGeom>
        </p:spPr>
        <p:txBody>
          <a:bodyPr wrap="square">
            <a:spAutoFit/>
          </a:bodyPr>
          <a:lstStyle/>
          <a:p>
            <a:r>
              <a:rPr lang="en-IN" sz="2000" b="1" dirty="0">
                <a:solidFill>
                  <a:srgbClr val="B83C3F"/>
                </a:solidFill>
              </a:rPr>
              <a:t>Steps :-</a:t>
            </a:r>
          </a:p>
        </p:txBody>
      </p:sp>
      <p:sp>
        <p:nvSpPr>
          <p:cNvPr id="16" name="TextBox 15">
            <a:extLst>
              <a:ext uri="{FF2B5EF4-FFF2-40B4-BE49-F238E27FC236}">
                <a16:creationId xmlns:a16="http://schemas.microsoft.com/office/drawing/2014/main" id="{0D51AED8-6503-4182-8F7E-72042B1E86BB}"/>
              </a:ext>
            </a:extLst>
          </p:cNvPr>
          <p:cNvSpPr txBox="1"/>
          <p:nvPr/>
        </p:nvSpPr>
        <p:spPr>
          <a:xfrm>
            <a:off x="76284" y="4038015"/>
            <a:ext cx="4821139" cy="2308324"/>
          </a:xfrm>
          <a:prstGeom prst="rect">
            <a:avLst/>
          </a:prstGeom>
          <a:noFill/>
        </p:spPr>
        <p:txBody>
          <a:bodyPr wrap="square" rtlCol="0">
            <a:spAutoFit/>
          </a:bodyPr>
          <a:lstStyle/>
          <a:p>
            <a:pPr marL="742950" lvl="1" indent="-285750">
              <a:buClr>
                <a:srgbClr val="B83C3F"/>
              </a:buClr>
              <a:buFont typeface="Arial" panose="020B0604020202020204" pitchFamily="34" charset="0"/>
              <a:buChar char="•"/>
            </a:pPr>
            <a:r>
              <a:rPr lang="en-IN" dirty="0"/>
              <a:t>To verify the agent has been installed, look for the following services on the domain controller.</a:t>
            </a:r>
          </a:p>
          <a:p>
            <a:pPr marL="1200150" lvl="2" indent="-285750">
              <a:buClr>
                <a:srgbClr val="B83C3F"/>
              </a:buClr>
              <a:buFont typeface="Arial" panose="020B0604020202020204" pitchFamily="34" charset="0"/>
              <a:buChar char="•"/>
            </a:pPr>
            <a:r>
              <a:rPr lang="en-IN" dirty="0"/>
              <a:t>Azure AD Connect Health AD DS Insights Service</a:t>
            </a:r>
          </a:p>
          <a:p>
            <a:pPr marL="1200150" lvl="2" indent="-285750">
              <a:buClr>
                <a:srgbClr val="B83C3F"/>
              </a:buClr>
              <a:buFont typeface="Arial" panose="020B0604020202020204" pitchFamily="34" charset="0"/>
              <a:buChar char="•"/>
            </a:pPr>
            <a:r>
              <a:rPr lang="en-IN" dirty="0"/>
              <a:t>Azure AD Connect Health AD DS Monitoring Service</a:t>
            </a:r>
          </a:p>
          <a:p>
            <a:pPr marL="742950" lvl="1" indent="-285750">
              <a:buClr>
                <a:srgbClr val="B83C3F"/>
              </a:buClr>
              <a:buFont typeface="Arial" panose="020B0604020202020204" pitchFamily="34" charset="0"/>
              <a:buChar char="•"/>
            </a:pPr>
            <a:endParaRPr lang="en-US" dirty="0"/>
          </a:p>
        </p:txBody>
      </p:sp>
      <p:pic>
        <p:nvPicPr>
          <p:cNvPr id="2" name="Picture 1">
            <a:extLst>
              <a:ext uri="{FF2B5EF4-FFF2-40B4-BE49-F238E27FC236}">
                <a16:creationId xmlns:a16="http://schemas.microsoft.com/office/drawing/2014/main" id="{918A3B67-E8D8-4D16-881B-7EBC8CFAA597}"/>
              </a:ext>
            </a:extLst>
          </p:cNvPr>
          <p:cNvPicPr>
            <a:picLocks noChangeAspect="1"/>
          </p:cNvPicPr>
          <p:nvPr/>
        </p:nvPicPr>
        <p:blipFill>
          <a:blip r:embed="rId3"/>
          <a:stretch>
            <a:fillRect/>
          </a:stretch>
        </p:blipFill>
        <p:spPr>
          <a:xfrm>
            <a:off x="5324391" y="3334837"/>
            <a:ext cx="6791325" cy="2933700"/>
          </a:xfrm>
          <a:prstGeom prst="rect">
            <a:avLst/>
          </a:prstGeom>
        </p:spPr>
      </p:pic>
      <p:sp>
        <p:nvSpPr>
          <p:cNvPr id="17" name="TextBox 16">
            <a:extLst>
              <a:ext uri="{FF2B5EF4-FFF2-40B4-BE49-F238E27FC236}">
                <a16:creationId xmlns:a16="http://schemas.microsoft.com/office/drawing/2014/main" id="{FC9D17E9-0E46-46D7-9F8D-B53750D2A30A}"/>
              </a:ext>
            </a:extLst>
          </p:cNvPr>
          <p:cNvSpPr txBox="1"/>
          <p:nvPr/>
        </p:nvSpPr>
        <p:spPr>
          <a:xfrm>
            <a:off x="83901" y="2093261"/>
            <a:ext cx="12024200" cy="2585323"/>
          </a:xfrm>
          <a:prstGeom prst="rect">
            <a:avLst/>
          </a:prstGeom>
          <a:noFill/>
        </p:spPr>
        <p:txBody>
          <a:bodyPr wrap="square" rtlCol="0">
            <a:spAutoFit/>
          </a:bodyPr>
          <a:lstStyle/>
          <a:p>
            <a:pPr marL="742950" lvl="1" indent="-285750">
              <a:buClr>
                <a:srgbClr val="B83C3F"/>
              </a:buClr>
              <a:buFont typeface="Arial" panose="020B0604020202020204" pitchFamily="34" charset="0"/>
              <a:buChar char="•"/>
            </a:pPr>
            <a:r>
              <a:rPr lang="en-IN" dirty="0"/>
              <a:t>Download the latest version from </a:t>
            </a:r>
            <a:r>
              <a:rPr lang="en-IN" dirty="0">
                <a:hlinkClick r:id="rId4"/>
              </a:rPr>
              <a:t>http://www.microsoft.com/download/details.aspx?id=47594</a:t>
            </a:r>
            <a:endParaRPr lang="en-IN" dirty="0"/>
          </a:p>
          <a:p>
            <a:pPr marL="742950" lvl="1" indent="-285750">
              <a:buClr>
                <a:srgbClr val="B83C3F"/>
              </a:buClr>
              <a:buFont typeface="Arial" panose="020B0604020202020204" pitchFamily="34" charset="0"/>
              <a:buChar char="•"/>
            </a:pPr>
            <a:r>
              <a:rPr lang="en-IN" dirty="0"/>
              <a:t>To start the agent installation, double-click the .exe file that you downloaded. On the first screen, click Install.</a:t>
            </a:r>
          </a:p>
          <a:p>
            <a:pPr marL="742950" lvl="1" indent="-285750">
              <a:buClr>
                <a:srgbClr val="B83C3F"/>
              </a:buClr>
              <a:buFont typeface="Arial" panose="020B0604020202020204" pitchFamily="34" charset="0"/>
              <a:buChar char="•"/>
            </a:pPr>
            <a:r>
              <a:rPr lang="en-IN" dirty="0"/>
              <a:t>Once the installation is finished, click Configure Now.</a:t>
            </a:r>
          </a:p>
          <a:p>
            <a:pPr marL="742950" lvl="1" indent="-285750">
              <a:buClr>
                <a:srgbClr val="B83C3F"/>
              </a:buClr>
              <a:buFont typeface="Arial" panose="020B0604020202020204" pitchFamily="34" charset="0"/>
              <a:buChar char="•"/>
            </a:pPr>
            <a:r>
              <a:rPr lang="en-IN" dirty="0"/>
              <a:t>A command prompt is launched, followed by some PowerShell that executes Register-</a:t>
            </a:r>
            <a:r>
              <a:rPr lang="en-IN" dirty="0" err="1"/>
              <a:t>AzureADConnectHealthADDSAgent</a:t>
            </a:r>
            <a:r>
              <a:rPr lang="en-IN" dirty="0"/>
              <a:t>. When</a:t>
            </a:r>
          </a:p>
          <a:p>
            <a:pPr marL="742950" lvl="1" indent="-285750">
              <a:buClr>
                <a:srgbClr val="B83C3F"/>
              </a:buClr>
              <a:buFont typeface="Arial" panose="020B0604020202020204" pitchFamily="34" charset="0"/>
              <a:buChar char="•"/>
            </a:pPr>
            <a:r>
              <a:rPr lang="en-IN" dirty="0"/>
              <a:t> prompted to sign in to Azure, go ahead</a:t>
            </a:r>
          </a:p>
          <a:p>
            <a:pPr marL="742950" lvl="1" indent="-285750">
              <a:buClr>
                <a:srgbClr val="B83C3F"/>
              </a:buClr>
              <a:buFont typeface="Arial" panose="020B0604020202020204" pitchFamily="34" charset="0"/>
              <a:buChar char="•"/>
            </a:pPr>
            <a:r>
              <a:rPr lang="en-IN" dirty="0"/>
              <a:t> and sign in.</a:t>
            </a:r>
          </a:p>
          <a:p>
            <a:pPr marL="742950" lvl="1" indent="-285750">
              <a:buClr>
                <a:srgbClr val="B83C3F"/>
              </a:buClr>
              <a:buFont typeface="Arial" panose="020B0604020202020204" pitchFamily="34" charset="0"/>
              <a:buChar char="•"/>
            </a:pPr>
            <a:endParaRPr lang="en-IN" dirty="0"/>
          </a:p>
          <a:p>
            <a:pPr marL="742950" lvl="1" indent="-285750">
              <a:buClr>
                <a:srgbClr val="B83C3F"/>
              </a:buClr>
              <a:buFont typeface="Arial" panose="020B0604020202020204" pitchFamily="34" charset="0"/>
              <a:buChar char="•"/>
            </a:pPr>
            <a:endParaRPr lang="en-US" dirty="0"/>
          </a:p>
        </p:txBody>
      </p:sp>
    </p:spTree>
    <p:extLst>
      <p:ext uri="{BB962C8B-B14F-4D97-AF65-F5344CB8AC3E}">
        <p14:creationId xmlns:p14="http://schemas.microsoft.com/office/powerpoint/2010/main" val="38676978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3209</TotalTime>
  <Words>1679</Words>
  <Application>Microsoft Office PowerPoint</Application>
  <PresentationFormat>Widescreen</PresentationFormat>
  <Paragraphs>187</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Cambria</vt:lpstr>
      <vt:lpstr>Segoe UI</vt:lpstr>
      <vt:lpstr>Segoe UI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Raju Kumar</dc:creator>
  <cp:lastModifiedBy>Tarun Kumar Sharma</cp:lastModifiedBy>
  <cp:revision>102</cp:revision>
  <dcterms:created xsi:type="dcterms:W3CDTF">2018-05-16T05:54:38Z</dcterms:created>
  <dcterms:modified xsi:type="dcterms:W3CDTF">2018-08-31T10:17:27Z</dcterms:modified>
</cp:coreProperties>
</file>