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65.jpg" ContentType="image/jpg"/>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8" r:id="rId3"/>
    <p:sldId id="259" r:id="rId4"/>
    <p:sldId id="340" r:id="rId5"/>
    <p:sldId id="341" r:id="rId6"/>
    <p:sldId id="346" r:id="rId7"/>
    <p:sldId id="342" r:id="rId8"/>
    <p:sldId id="347" r:id="rId9"/>
    <p:sldId id="343" r:id="rId10"/>
    <p:sldId id="345" r:id="rId11"/>
    <p:sldId id="289" r:id="rId12"/>
    <p:sldId id="349" r:id="rId13"/>
    <p:sldId id="350" r:id="rId14"/>
    <p:sldId id="351" r:id="rId15"/>
    <p:sldId id="352" r:id="rId16"/>
    <p:sldId id="354" r:id="rId17"/>
    <p:sldId id="355" r:id="rId18"/>
    <p:sldId id="356" r:id="rId19"/>
    <p:sldId id="266" r:id="rId20"/>
    <p:sldId id="297" r:id="rId21"/>
    <p:sldId id="33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83C3F"/>
    <a:srgbClr val="01406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4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684875-CD36-4FE2-9D89-88AA23204BB2}" type="doc">
      <dgm:prSet loTypeId="urn:diagrams.loki3.com/BracketList" loCatId="list" qsTypeId="urn:microsoft.com/office/officeart/2005/8/quickstyle/simple1" qsCatId="simple" csTypeId="urn:microsoft.com/office/officeart/2005/8/colors/accent1_2" csCatId="accent1" phldr="1"/>
      <dgm:spPr/>
      <dgm:t>
        <a:bodyPr/>
        <a:lstStyle/>
        <a:p>
          <a:endParaRPr lang="en-US"/>
        </a:p>
      </dgm:t>
    </dgm:pt>
    <dgm:pt modelId="{41C27E11-1B3E-41D0-80A6-1C335CD64E33}">
      <dgm:prSet phldrT="[Text]"/>
      <dgm:spPr/>
      <dgm:t>
        <a:bodyPr/>
        <a:lstStyle/>
        <a:p>
          <a:pPr algn="ctr"/>
          <a:r>
            <a:rPr lang="en-US" dirty="0">
              <a:solidFill>
                <a:srgbClr val="B83C3F"/>
              </a:solidFill>
            </a:rPr>
            <a:t>Windows</a:t>
          </a:r>
        </a:p>
      </dgm:t>
    </dgm:pt>
    <dgm:pt modelId="{B0E0DFDB-4B5A-45DE-8B5E-249B44898A20}" type="parTrans" cxnId="{71743678-80AF-442F-B9D9-F4A7209985FE}">
      <dgm:prSet/>
      <dgm:spPr/>
      <dgm:t>
        <a:bodyPr/>
        <a:lstStyle/>
        <a:p>
          <a:endParaRPr lang="en-US"/>
        </a:p>
      </dgm:t>
    </dgm:pt>
    <dgm:pt modelId="{C91A710C-5020-4DA6-9284-729965B5CA5D}" type="sibTrans" cxnId="{71743678-80AF-442F-B9D9-F4A7209985FE}">
      <dgm:prSet/>
      <dgm:spPr/>
      <dgm:t>
        <a:bodyPr/>
        <a:lstStyle/>
        <a:p>
          <a:endParaRPr lang="en-US"/>
        </a:p>
      </dgm:t>
    </dgm:pt>
    <dgm:pt modelId="{328B2072-2076-4B04-8B4C-82389E6861BD}">
      <dgm:prSet phldrT="[Text]" custT="1"/>
      <dgm:spPr>
        <a:solidFill>
          <a:srgbClr val="01406F"/>
        </a:solidFill>
      </dgm:spPr>
      <dgm:t>
        <a:bodyPr/>
        <a:lstStyle/>
        <a:p>
          <a:r>
            <a:rPr lang="en-IN" sz="2000" dirty="0"/>
            <a:t>Via Agent Install (Manual)</a:t>
          </a:r>
          <a:endParaRPr lang="en-US" sz="2000" dirty="0"/>
        </a:p>
      </dgm:t>
    </dgm:pt>
    <dgm:pt modelId="{6CBD40C2-582A-4E88-87BC-351152D70A80}" type="parTrans" cxnId="{16C7C9E6-49BA-40A0-80E4-5D173DBF0F58}">
      <dgm:prSet/>
      <dgm:spPr/>
      <dgm:t>
        <a:bodyPr/>
        <a:lstStyle/>
        <a:p>
          <a:endParaRPr lang="en-US"/>
        </a:p>
      </dgm:t>
    </dgm:pt>
    <dgm:pt modelId="{E249E5DB-6CE0-4934-9278-5297757564EF}" type="sibTrans" cxnId="{16C7C9E6-49BA-40A0-80E4-5D173DBF0F58}">
      <dgm:prSet/>
      <dgm:spPr/>
      <dgm:t>
        <a:bodyPr/>
        <a:lstStyle/>
        <a:p>
          <a:endParaRPr lang="en-US"/>
        </a:p>
      </dgm:t>
    </dgm:pt>
    <dgm:pt modelId="{C46F0FD2-0632-4D5A-AECD-93484FEC9E51}">
      <dgm:prSet phldrT="[Text]"/>
      <dgm:spPr/>
      <dgm:t>
        <a:bodyPr/>
        <a:lstStyle/>
        <a:p>
          <a:pPr algn="ctr"/>
          <a:r>
            <a:rPr lang="en-US" dirty="0">
              <a:solidFill>
                <a:srgbClr val="B83C3F"/>
              </a:solidFill>
            </a:rPr>
            <a:t>SCOM</a:t>
          </a:r>
        </a:p>
      </dgm:t>
    </dgm:pt>
    <dgm:pt modelId="{71EA9E5C-C010-4DAF-B839-02E6832F9508}" type="parTrans" cxnId="{44B86B79-0B23-4105-83FD-AFF9EDEDF325}">
      <dgm:prSet/>
      <dgm:spPr/>
      <dgm:t>
        <a:bodyPr/>
        <a:lstStyle/>
        <a:p>
          <a:endParaRPr lang="en-US"/>
        </a:p>
      </dgm:t>
    </dgm:pt>
    <dgm:pt modelId="{3090C331-0E71-40C8-A78D-34447E661FA1}" type="sibTrans" cxnId="{44B86B79-0B23-4105-83FD-AFF9EDEDF325}">
      <dgm:prSet/>
      <dgm:spPr/>
      <dgm:t>
        <a:bodyPr/>
        <a:lstStyle/>
        <a:p>
          <a:endParaRPr lang="en-US"/>
        </a:p>
      </dgm:t>
    </dgm:pt>
    <dgm:pt modelId="{2E89C182-5DE9-4779-A6DD-597FD853D087}">
      <dgm:prSet phldrT="[Text]" custT="1"/>
      <dgm:spPr>
        <a:solidFill>
          <a:srgbClr val="01406F"/>
        </a:solidFill>
      </dgm:spPr>
      <dgm:t>
        <a:bodyPr/>
        <a:lstStyle/>
        <a:p>
          <a:r>
            <a:rPr lang="en-US" sz="2000" dirty="0"/>
            <a:t>Integrate Operation Manager with Log Analytics</a:t>
          </a:r>
        </a:p>
      </dgm:t>
    </dgm:pt>
    <dgm:pt modelId="{92B76143-1EC7-45DE-9B4D-54378A99F2D9}" type="parTrans" cxnId="{04EF0B20-E38D-46F9-90A3-65769597544A}">
      <dgm:prSet/>
      <dgm:spPr/>
      <dgm:t>
        <a:bodyPr/>
        <a:lstStyle/>
        <a:p>
          <a:endParaRPr lang="en-US"/>
        </a:p>
      </dgm:t>
    </dgm:pt>
    <dgm:pt modelId="{683FE2A8-3883-448D-81A0-204B74FD1D24}" type="sibTrans" cxnId="{04EF0B20-E38D-46F9-90A3-65769597544A}">
      <dgm:prSet/>
      <dgm:spPr/>
      <dgm:t>
        <a:bodyPr/>
        <a:lstStyle/>
        <a:p>
          <a:endParaRPr lang="en-US"/>
        </a:p>
      </dgm:t>
    </dgm:pt>
    <dgm:pt modelId="{AAF80DEB-F5D3-4426-934F-7A7E3905BE0D}">
      <dgm:prSet phldrT="[Text]" custT="1"/>
      <dgm:spPr>
        <a:solidFill>
          <a:srgbClr val="01406F"/>
        </a:solidFill>
      </dgm:spPr>
      <dgm:t>
        <a:bodyPr/>
        <a:lstStyle/>
        <a:p>
          <a:r>
            <a:rPr lang="en-US" sz="2000" dirty="0"/>
            <a:t>ARM Template with Azure Stack</a:t>
          </a:r>
        </a:p>
      </dgm:t>
    </dgm:pt>
    <dgm:pt modelId="{C9945F5A-5A58-49AF-B9AF-122A4EDA6510}" type="parTrans" cxnId="{AE374C83-DE70-45F6-9C65-8BBB1B4F0E96}">
      <dgm:prSet/>
      <dgm:spPr/>
      <dgm:t>
        <a:bodyPr/>
        <a:lstStyle/>
        <a:p>
          <a:endParaRPr lang="en-US"/>
        </a:p>
      </dgm:t>
    </dgm:pt>
    <dgm:pt modelId="{FEC214AD-9E7A-4763-A066-AB3D2EC445AD}" type="sibTrans" cxnId="{AE374C83-DE70-45F6-9C65-8BBB1B4F0E96}">
      <dgm:prSet/>
      <dgm:spPr/>
      <dgm:t>
        <a:bodyPr/>
        <a:lstStyle/>
        <a:p>
          <a:endParaRPr lang="en-US"/>
        </a:p>
      </dgm:t>
    </dgm:pt>
    <dgm:pt modelId="{73DC0078-8B30-404C-A902-659FE6ECB0B6}">
      <dgm:prSet phldrT="[Text]"/>
      <dgm:spPr/>
      <dgm:t>
        <a:bodyPr/>
        <a:lstStyle/>
        <a:p>
          <a:pPr algn="ctr"/>
          <a:r>
            <a:rPr lang="en-US" dirty="0">
              <a:solidFill>
                <a:srgbClr val="B83C3F"/>
              </a:solidFill>
            </a:rPr>
            <a:t>Linux</a:t>
          </a:r>
        </a:p>
      </dgm:t>
    </dgm:pt>
    <dgm:pt modelId="{052F15E1-9B5F-4600-BEB5-D10E9303953A}" type="parTrans" cxnId="{173C2CDB-870F-47F6-A571-AE7230D9D924}">
      <dgm:prSet/>
      <dgm:spPr/>
      <dgm:t>
        <a:bodyPr/>
        <a:lstStyle/>
        <a:p>
          <a:endParaRPr lang="en-US"/>
        </a:p>
      </dgm:t>
    </dgm:pt>
    <dgm:pt modelId="{ED90FAE3-224F-4DCA-AE4B-4276351571A1}" type="sibTrans" cxnId="{173C2CDB-870F-47F6-A571-AE7230D9D924}">
      <dgm:prSet/>
      <dgm:spPr/>
      <dgm:t>
        <a:bodyPr/>
        <a:lstStyle/>
        <a:p>
          <a:endParaRPr lang="en-US"/>
        </a:p>
      </dgm:t>
    </dgm:pt>
    <dgm:pt modelId="{BD3C439C-9AEB-433E-B657-DB748EE56444}">
      <dgm:prSet phldrT="[Text]" custT="1"/>
      <dgm:spPr>
        <a:solidFill>
          <a:srgbClr val="01406F"/>
        </a:solidFill>
      </dgm:spPr>
      <dgm:t>
        <a:bodyPr/>
        <a:lstStyle/>
        <a:p>
          <a:r>
            <a:rPr lang="en-IN" sz="2000" dirty="0"/>
            <a:t>Via Agent Install (Manual)</a:t>
          </a:r>
          <a:endParaRPr lang="en-US" sz="2000" dirty="0"/>
        </a:p>
      </dgm:t>
    </dgm:pt>
    <dgm:pt modelId="{4816CE37-2653-48C5-BC1E-1882133BFAC3}" type="parTrans" cxnId="{0FF3BF39-24D3-465E-B7D2-50D4C2D86BED}">
      <dgm:prSet/>
      <dgm:spPr/>
      <dgm:t>
        <a:bodyPr/>
        <a:lstStyle/>
        <a:p>
          <a:endParaRPr lang="en-US"/>
        </a:p>
      </dgm:t>
    </dgm:pt>
    <dgm:pt modelId="{F827A787-0061-417E-A7F9-2424801C55B9}" type="sibTrans" cxnId="{0FF3BF39-24D3-465E-B7D2-50D4C2D86BED}">
      <dgm:prSet/>
      <dgm:spPr/>
      <dgm:t>
        <a:bodyPr/>
        <a:lstStyle/>
        <a:p>
          <a:endParaRPr lang="en-US"/>
        </a:p>
      </dgm:t>
    </dgm:pt>
    <dgm:pt modelId="{304AEB7A-97C4-48A3-BA7D-D0394A43E702}">
      <dgm:prSet phldrT="[Text]" custT="1"/>
      <dgm:spPr>
        <a:solidFill>
          <a:srgbClr val="01406F"/>
        </a:solidFill>
      </dgm:spPr>
      <dgm:t>
        <a:bodyPr/>
        <a:lstStyle/>
        <a:p>
          <a:r>
            <a:rPr lang="en-IN" sz="2000" dirty="0"/>
            <a:t>Azure Automation DSC </a:t>
          </a:r>
          <a:endParaRPr lang="en-US" sz="2000" dirty="0"/>
        </a:p>
      </dgm:t>
    </dgm:pt>
    <dgm:pt modelId="{FB388F73-0D88-4AA8-91F5-CB2900792A5C}" type="parTrans" cxnId="{ECBCE244-679A-41EF-96CB-8DCF49025A67}">
      <dgm:prSet/>
      <dgm:spPr/>
      <dgm:t>
        <a:bodyPr/>
        <a:lstStyle/>
        <a:p>
          <a:endParaRPr lang="en-US"/>
        </a:p>
      </dgm:t>
    </dgm:pt>
    <dgm:pt modelId="{F95C3829-301F-4FFD-8EEA-6B3EE9695111}" type="sibTrans" cxnId="{ECBCE244-679A-41EF-96CB-8DCF49025A67}">
      <dgm:prSet/>
      <dgm:spPr/>
      <dgm:t>
        <a:bodyPr/>
        <a:lstStyle/>
        <a:p>
          <a:endParaRPr lang="en-US"/>
        </a:p>
      </dgm:t>
    </dgm:pt>
    <dgm:pt modelId="{68BA2C93-1F10-4DA0-8155-316212375F39}" type="pres">
      <dgm:prSet presAssocID="{30684875-CD36-4FE2-9D89-88AA23204BB2}" presName="Name0" presStyleCnt="0">
        <dgm:presLayoutVars>
          <dgm:dir/>
          <dgm:animLvl val="lvl"/>
          <dgm:resizeHandles val="exact"/>
        </dgm:presLayoutVars>
      </dgm:prSet>
      <dgm:spPr/>
    </dgm:pt>
    <dgm:pt modelId="{8FFE4416-6DC2-4880-A05C-215172931462}" type="pres">
      <dgm:prSet presAssocID="{41C27E11-1B3E-41D0-80A6-1C335CD64E33}" presName="linNode" presStyleCnt="0"/>
      <dgm:spPr/>
    </dgm:pt>
    <dgm:pt modelId="{28F8B4F2-7CA5-40D9-B3E6-A3639CECC2CD}" type="pres">
      <dgm:prSet presAssocID="{41C27E11-1B3E-41D0-80A6-1C335CD64E33}" presName="parTx" presStyleLbl="revTx" presStyleIdx="0" presStyleCnt="3">
        <dgm:presLayoutVars>
          <dgm:chMax val="1"/>
          <dgm:bulletEnabled val="1"/>
        </dgm:presLayoutVars>
      </dgm:prSet>
      <dgm:spPr/>
    </dgm:pt>
    <dgm:pt modelId="{074917FC-FCBE-47DF-A707-33FE18F2FF63}" type="pres">
      <dgm:prSet presAssocID="{41C27E11-1B3E-41D0-80A6-1C335CD64E33}" presName="bracket" presStyleLbl="parChTrans1D1" presStyleIdx="0" presStyleCnt="3"/>
      <dgm:spPr/>
    </dgm:pt>
    <dgm:pt modelId="{46D2D56B-A995-460C-8FA3-FB550E70F3AB}" type="pres">
      <dgm:prSet presAssocID="{41C27E11-1B3E-41D0-80A6-1C335CD64E33}" presName="spH" presStyleCnt="0"/>
      <dgm:spPr/>
    </dgm:pt>
    <dgm:pt modelId="{FE483226-16F4-4129-8ABF-40BBE5AD7421}" type="pres">
      <dgm:prSet presAssocID="{41C27E11-1B3E-41D0-80A6-1C335CD64E33}" presName="desTx" presStyleLbl="node1" presStyleIdx="0" presStyleCnt="3">
        <dgm:presLayoutVars>
          <dgm:bulletEnabled val="1"/>
        </dgm:presLayoutVars>
      </dgm:prSet>
      <dgm:spPr/>
    </dgm:pt>
    <dgm:pt modelId="{671CC15A-A13F-4011-93BA-3BF7E6468EF9}" type="pres">
      <dgm:prSet presAssocID="{C91A710C-5020-4DA6-9284-729965B5CA5D}" presName="spV" presStyleCnt="0"/>
      <dgm:spPr/>
    </dgm:pt>
    <dgm:pt modelId="{5C4EA951-A67E-4FC5-BC92-9A0526EDCC5A}" type="pres">
      <dgm:prSet presAssocID="{73DC0078-8B30-404C-A902-659FE6ECB0B6}" presName="linNode" presStyleCnt="0"/>
      <dgm:spPr/>
    </dgm:pt>
    <dgm:pt modelId="{ACBCF9C5-8EB5-4B61-8D71-AD22E5F43C18}" type="pres">
      <dgm:prSet presAssocID="{73DC0078-8B30-404C-A902-659FE6ECB0B6}" presName="parTx" presStyleLbl="revTx" presStyleIdx="1" presStyleCnt="3" custLinFactNeighborX="-62692" custLinFactNeighborY="89">
        <dgm:presLayoutVars>
          <dgm:chMax val="1"/>
          <dgm:bulletEnabled val="1"/>
        </dgm:presLayoutVars>
      </dgm:prSet>
      <dgm:spPr/>
    </dgm:pt>
    <dgm:pt modelId="{E3D99CF2-9C60-49D9-A152-34C0E2D3A3A9}" type="pres">
      <dgm:prSet presAssocID="{73DC0078-8B30-404C-A902-659FE6ECB0B6}" presName="bracket" presStyleLbl="parChTrans1D1" presStyleIdx="1" presStyleCnt="3"/>
      <dgm:spPr/>
    </dgm:pt>
    <dgm:pt modelId="{2AD64D80-7D34-48B3-980A-B0C6C8CDB744}" type="pres">
      <dgm:prSet presAssocID="{73DC0078-8B30-404C-A902-659FE6ECB0B6}" presName="spH" presStyleCnt="0"/>
      <dgm:spPr/>
    </dgm:pt>
    <dgm:pt modelId="{EE3D4665-B26E-4673-A8A7-ACB93737213F}" type="pres">
      <dgm:prSet presAssocID="{73DC0078-8B30-404C-A902-659FE6ECB0B6}" presName="desTx" presStyleLbl="node1" presStyleIdx="1" presStyleCnt="3">
        <dgm:presLayoutVars>
          <dgm:bulletEnabled val="1"/>
        </dgm:presLayoutVars>
      </dgm:prSet>
      <dgm:spPr/>
    </dgm:pt>
    <dgm:pt modelId="{00999C46-B728-49A2-BFAA-FE4D718F49B5}" type="pres">
      <dgm:prSet presAssocID="{ED90FAE3-224F-4DCA-AE4B-4276351571A1}" presName="spV" presStyleCnt="0"/>
      <dgm:spPr/>
    </dgm:pt>
    <dgm:pt modelId="{3555969E-A059-4ACF-9727-2BBC7C2E2860}" type="pres">
      <dgm:prSet presAssocID="{C46F0FD2-0632-4D5A-AECD-93484FEC9E51}" presName="linNode" presStyleCnt="0"/>
      <dgm:spPr/>
    </dgm:pt>
    <dgm:pt modelId="{C2E012FD-3327-41E5-9EB3-21CE71F785F4}" type="pres">
      <dgm:prSet presAssocID="{C46F0FD2-0632-4D5A-AECD-93484FEC9E51}" presName="parTx" presStyleLbl="revTx" presStyleIdx="2" presStyleCnt="3">
        <dgm:presLayoutVars>
          <dgm:chMax val="1"/>
          <dgm:bulletEnabled val="1"/>
        </dgm:presLayoutVars>
      </dgm:prSet>
      <dgm:spPr/>
    </dgm:pt>
    <dgm:pt modelId="{F3B61B69-63CF-4C28-BCDC-EE5034FE3908}" type="pres">
      <dgm:prSet presAssocID="{C46F0FD2-0632-4D5A-AECD-93484FEC9E51}" presName="bracket" presStyleLbl="parChTrans1D1" presStyleIdx="2" presStyleCnt="3"/>
      <dgm:spPr/>
    </dgm:pt>
    <dgm:pt modelId="{CFD860C5-BCCA-49EC-9074-983B083E53F1}" type="pres">
      <dgm:prSet presAssocID="{C46F0FD2-0632-4D5A-AECD-93484FEC9E51}" presName="spH" presStyleCnt="0"/>
      <dgm:spPr/>
    </dgm:pt>
    <dgm:pt modelId="{E53F9A2C-1E7E-4DB6-B025-46364B9A6504}" type="pres">
      <dgm:prSet presAssocID="{C46F0FD2-0632-4D5A-AECD-93484FEC9E51}" presName="desTx" presStyleLbl="node1" presStyleIdx="2" presStyleCnt="3">
        <dgm:presLayoutVars>
          <dgm:bulletEnabled val="1"/>
        </dgm:presLayoutVars>
      </dgm:prSet>
      <dgm:spPr/>
    </dgm:pt>
  </dgm:ptLst>
  <dgm:cxnLst>
    <dgm:cxn modelId="{3AB70111-9744-43A1-A15F-AC2AAEAC7AC7}" type="presOf" srcId="{328B2072-2076-4B04-8B4C-82389E6861BD}" destId="{FE483226-16F4-4129-8ABF-40BBE5AD7421}" srcOrd="0" destOrd="0" presId="urn:diagrams.loki3.com/BracketList"/>
    <dgm:cxn modelId="{04EF0B20-E38D-46F9-90A3-65769597544A}" srcId="{C46F0FD2-0632-4D5A-AECD-93484FEC9E51}" destId="{2E89C182-5DE9-4779-A6DD-597FD853D087}" srcOrd="0" destOrd="0" parTransId="{92B76143-1EC7-45DE-9B4D-54378A99F2D9}" sibTransId="{683FE2A8-3883-448D-81A0-204B74FD1D24}"/>
    <dgm:cxn modelId="{2E534B31-3E87-40EE-93F0-E1E2B041B346}" type="presOf" srcId="{2E89C182-5DE9-4779-A6DD-597FD853D087}" destId="{E53F9A2C-1E7E-4DB6-B025-46364B9A6504}" srcOrd="0" destOrd="0" presId="urn:diagrams.loki3.com/BracketList"/>
    <dgm:cxn modelId="{001D1234-D37F-465F-A5CC-7B4B3D6289CD}" type="presOf" srcId="{41C27E11-1B3E-41D0-80A6-1C335CD64E33}" destId="{28F8B4F2-7CA5-40D9-B3E6-A3639CECC2CD}" srcOrd="0" destOrd="0" presId="urn:diagrams.loki3.com/BracketList"/>
    <dgm:cxn modelId="{0FF3BF39-24D3-465E-B7D2-50D4C2D86BED}" srcId="{73DC0078-8B30-404C-A902-659FE6ECB0B6}" destId="{BD3C439C-9AEB-433E-B657-DB748EE56444}" srcOrd="0" destOrd="0" parTransId="{4816CE37-2653-48C5-BC1E-1882133BFAC3}" sibTransId="{F827A787-0061-417E-A7F9-2424801C55B9}"/>
    <dgm:cxn modelId="{015AF061-C4C6-41E2-AB18-CD2795A6A7CA}" type="presOf" srcId="{73DC0078-8B30-404C-A902-659FE6ECB0B6}" destId="{ACBCF9C5-8EB5-4B61-8D71-AD22E5F43C18}" srcOrd="0" destOrd="0" presId="urn:diagrams.loki3.com/BracketList"/>
    <dgm:cxn modelId="{ECBCE244-679A-41EF-96CB-8DCF49025A67}" srcId="{41C27E11-1B3E-41D0-80A6-1C335CD64E33}" destId="{304AEB7A-97C4-48A3-BA7D-D0394A43E702}" srcOrd="1" destOrd="0" parTransId="{FB388F73-0D88-4AA8-91F5-CB2900792A5C}" sibTransId="{F95C3829-301F-4FFD-8EEA-6B3EE9695111}"/>
    <dgm:cxn modelId="{BEFF696F-23CF-4610-8323-A25B95414E34}" type="presOf" srcId="{30684875-CD36-4FE2-9D89-88AA23204BB2}" destId="{68BA2C93-1F10-4DA0-8155-316212375F39}" srcOrd="0" destOrd="0" presId="urn:diagrams.loki3.com/BracketList"/>
    <dgm:cxn modelId="{966C5651-9A73-4EB1-8A01-0CDBE7D1797A}" type="presOf" srcId="{304AEB7A-97C4-48A3-BA7D-D0394A43E702}" destId="{FE483226-16F4-4129-8ABF-40BBE5AD7421}" srcOrd="0" destOrd="1" presId="urn:diagrams.loki3.com/BracketList"/>
    <dgm:cxn modelId="{71743678-80AF-442F-B9D9-F4A7209985FE}" srcId="{30684875-CD36-4FE2-9D89-88AA23204BB2}" destId="{41C27E11-1B3E-41D0-80A6-1C335CD64E33}" srcOrd="0" destOrd="0" parTransId="{B0E0DFDB-4B5A-45DE-8B5E-249B44898A20}" sibTransId="{C91A710C-5020-4DA6-9284-729965B5CA5D}"/>
    <dgm:cxn modelId="{44B86B79-0B23-4105-83FD-AFF9EDEDF325}" srcId="{30684875-CD36-4FE2-9D89-88AA23204BB2}" destId="{C46F0FD2-0632-4D5A-AECD-93484FEC9E51}" srcOrd="2" destOrd="0" parTransId="{71EA9E5C-C010-4DAF-B839-02E6832F9508}" sibTransId="{3090C331-0E71-40C8-A78D-34447E661FA1}"/>
    <dgm:cxn modelId="{AE374C83-DE70-45F6-9C65-8BBB1B4F0E96}" srcId="{41C27E11-1B3E-41D0-80A6-1C335CD64E33}" destId="{AAF80DEB-F5D3-4426-934F-7A7E3905BE0D}" srcOrd="2" destOrd="0" parTransId="{C9945F5A-5A58-49AF-B9AF-122A4EDA6510}" sibTransId="{FEC214AD-9E7A-4763-A066-AB3D2EC445AD}"/>
    <dgm:cxn modelId="{5BAB79A8-114D-43BC-B3DA-D13D1CE63C98}" type="presOf" srcId="{AAF80DEB-F5D3-4426-934F-7A7E3905BE0D}" destId="{FE483226-16F4-4129-8ABF-40BBE5AD7421}" srcOrd="0" destOrd="2" presId="urn:diagrams.loki3.com/BracketList"/>
    <dgm:cxn modelId="{173C2CDB-870F-47F6-A571-AE7230D9D924}" srcId="{30684875-CD36-4FE2-9D89-88AA23204BB2}" destId="{73DC0078-8B30-404C-A902-659FE6ECB0B6}" srcOrd="1" destOrd="0" parTransId="{052F15E1-9B5F-4600-BEB5-D10E9303953A}" sibTransId="{ED90FAE3-224F-4DCA-AE4B-4276351571A1}"/>
    <dgm:cxn modelId="{528382DF-2DDA-47B1-BB5C-0894708765AC}" type="presOf" srcId="{C46F0FD2-0632-4D5A-AECD-93484FEC9E51}" destId="{C2E012FD-3327-41E5-9EB3-21CE71F785F4}" srcOrd="0" destOrd="0" presId="urn:diagrams.loki3.com/BracketList"/>
    <dgm:cxn modelId="{16C7C9E6-49BA-40A0-80E4-5D173DBF0F58}" srcId="{41C27E11-1B3E-41D0-80A6-1C335CD64E33}" destId="{328B2072-2076-4B04-8B4C-82389E6861BD}" srcOrd="0" destOrd="0" parTransId="{6CBD40C2-582A-4E88-87BC-351152D70A80}" sibTransId="{E249E5DB-6CE0-4934-9278-5297757564EF}"/>
    <dgm:cxn modelId="{BA325BFE-0221-4925-9EF5-F767787BC4AF}" type="presOf" srcId="{BD3C439C-9AEB-433E-B657-DB748EE56444}" destId="{EE3D4665-B26E-4673-A8A7-ACB93737213F}" srcOrd="0" destOrd="0" presId="urn:diagrams.loki3.com/BracketList"/>
    <dgm:cxn modelId="{2F971C61-378C-44B4-A51C-B2E71DD33D94}" type="presParOf" srcId="{68BA2C93-1F10-4DA0-8155-316212375F39}" destId="{8FFE4416-6DC2-4880-A05C-215172931462}" srcOrd="0" destOrd="0" presId="urn:diagrams.loki3.com/BracketList"/>
    <dgm:cxn modelId="{204BE026-CA78-4CB1-A53F-0BEF4D9277B8}" type="presParOf" srcId="{8FFE4416-6DC2-4880-A05C-215172931462}" destId="{28F8B4F2-7CA5-40D9-B3E6-A3639CECC2CD}" srcOrd="0" destOrd="0" presId="urn:diagrams.loki3.com/BracketList"/>
    <dgm:cxn modelId="{3093F490-429C-4283-8E40-38FD4DA8C480}" type="presParOf" srcId="{8FFE4416-6DC2-4880-A05C-215172931462}" destId="{074917FC-FCBE-47DF-A707-33FE18F2FF63}" srcOrd="1" destOrd="0" presId="urn:diagrams.loki3.com/BracketList"/>
    <dgm:cxn modelId="{67772CB4-D486-45BA-94EF-A478A08A5611}" type="presParOf" srcId="{8FFE4416-6DC2-4880-A05C-215172931462}" destId="{46D2D56B-A995-460C-8FA3-FB550E70F3AB}" srcOrd="2" destOrd="0" presId="urn:diagrams.loki3.com/BracketList"/>
    <dgm:cxn modelId="{4637B30F-5AC6-4A6A-9474-D12392D93A8A}" type="presParOf" srcId="{8FFE4416-6DC2-4880-A05C-215172931462}" destId="{FE483226-16F4-4129-8ABF-40BBE5AD7421}" srcOrd="3" destOrd="0" presId="urn:diagrams.loki3.com/BracketList"/>
    <dgm:cxn modelId="{323F24FE-82C1-4BAE-91B3-C6ABF373D4F9}" type="presParOf" srcId="{68BA2C93-1F10-4DA0-8155-316212375F39}" destId="{671CC15A-A13F-4011-93BA-3BF7E6468EF9}" srcOrd="1" destOrd="0" presId="urn:diagrams.loki3.com/BracketList"/>
    <dgm:cxn modelId="{34340A1D-541A-48E1-93F6-F4E0586B3CD5}" type="presParOf" srcId="{68BA2C93-1F10-4DA0-8155-316212375F39}" destId="{5C4EA951-A67E-4FC5-BC92-9A0526EDCC5A}" srcOrd="2" destOrd="0" presId="urn:diagrams.loki3.com/BracketList"/>
    <dgm:cxn modelId="{258F4BBA-59FC-420F-9992-AAE5FC21A096}" type="presParOf" srcId="{5C4EA951-A67E-4FC5-BC92-9A0526EDCC5A}" destId="{ACBCF9C5-8EB5-4B61-8D71-AD22E5F43C18}" srcOrd="0" destOrd="0" presId="urn:diagrams.loki3.com/BracketList"/>
    <dgm:cxn modelId="{7A22B042-6458-43D5-A47B-0F86DFD09374}" type="presParOf" srcId="{5C4EA951-A67E-4FC5-BC92-9A0526EDCC5A}" destId="{E3D99CF2-9C60-49D9-A152-34C0E2D3A3A9}" srcOrd="1" destOrd="0" presId="urn:diagrams.loki3.com/BracketList"/>
    <dgm:cxn modelId="{9BA907FF-4872-4CEE-AE8A-E7DB8B05E4D6}" type="presParOf" srcId="{5C4EA951-A67E-4FC5-BC92-9A0526EDCC5A}" destId="{2AD64D80-7D34-48B3-980A-B0C6C8CDB744}" srcOrd="2" destOrd="0" presId="urn:diagrams.loki3.com/BracketList"/>
    <dgm:cxn modelId="{C2C51AB3-649D-47A5-B89F-5B8F8A1F097B}" type="presParOf" srcId="{5C4EA951-A67E-4FC5-BC92-9A0526EDCC5A}" destId="{EE3D4665-B26E-4673-A8A7-ACB93737213F}" srcOrd="3" destOrd="0" presId="urn:diagrams.loki3.com/BracketList"/>
    <dgm:cxn modelId="{190EEA88-98D3-4423-A275-385B36F291FC}" type="presParOf" srcId="{68BA2C93-1F10-4DA0-8155-316212375F39}" destId="{00999C46-B728-49A2-BFAA-FE4D718F49B5}" srcOrd="3" destOrd="0" presId="urn:diagrams.loki3.com/BracketList"/>
    <dgm:cxn modelId="{A7DE7EFE-0806-4CB3-987E-0BC1E247222B}" type="presParOf" srcId="{68BA2C93-1F10-4DA0-8155-316212375F39}" destId="{3555969E-A059-4ACF-9727-2BBC7C2E2860}" srcOrd="4" destOrd="0" presId="urn:diagrams.loki3.com/BracketList"/>
    <dgm:cxn modelId="{931A288B-A7D7-4C4F-8625-7FAED69832FC}" type="presParOf" srcId="{3555969E-A059-4ACF-9727-2BBC7C2E2860}" destId="{C2E012FD-3327-41E5-9EB3-21CE71F785F4}" srcOrd="0" destOrd="0" presId="urn:diagrams.loki3.com/BracketList"/>
    <dgm:cxn modelId="{938BD739-0AF8-40B3-9F4C-8BFDAA417606}" type="presParOf" srcId="{3555969E-A059-4ACF-9727-2BBC7C2E2860}" destId="{F3B61B69-63CF-4C28-BCDC-EE5034FE3908}" srcOrd="1" destOrd="0" presId="urn:diagrams.loki3.com/BracketList"/>
    <dgm:cxn modelId="{DCA95D34-B858-469B-A41A-D1D01C21FB4B}" type="presParOf" srcId="{3555969E-A059-4ACF-9727-2BBC7C2E2860}" destId="{CFD860C5-BCCA-49EC-9074-983B083E53F1}" srcOrd="2" destOrd="0" presId="urn:diagrams.loki3.com/BracketList"/>
    <dgm:cxn modelId="{2DD4B23A-E39D-4446-B801-12AE9ECCF9E6}" type="presParOf" srcId="{3555969E-A059-4ACF-9727-2BBC7C2E2860}" destId="{E53F9A2C-1E7E-4DB6-B025-46364B9A6504}" srcOrd="3" destOrd="0" presId="urn:diagrams.loki3.com/Bracke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F8B4F2-7CA5-40D9-B3E6-A3639CECC2CD}">
      <dsp:nvSpPr>
        <dsp:cNvPr id="0" name=""/>
        <dsp:cNvSpPr/>
      </dsp:nvSpPr>
      <dsp:spPr>
        <a:xfrm>
          <a:off x="0" y="1577133"/>
          <a:ext cx="2132495" cy="673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1808" tIns="86360" rIns="241808" bIns="86360" numCol="1" spcCol="1270" anchor="ctr" anchorCtr="0">
          <a:noAutofit/>
        </a:bodyPr>
        <a:lstStyle/>
        <a:p>
          <a:pPr marL="0" lvl="0" indent="0" algn="ctr" defTabSz="1511300">
            <a:lnSpc>
              <a:spcPct val="90000"/>
            </a:lnSpc>
            <a:spcBef>
              <a:spcPct val="0"/>
            </a:spcBef>
            <a:spcAft>
              <a:spcPct val="35000"/>
            </a:spcAft>
            <a:buNone/>
          </a:pPr>
          <a:r>
            <a:rPr lang="en-US" sz="3400" kern="1200" dirty="0">
              <a:solidFill>
                <a:srgbClr val="B83C3F"/>
              </a:solidFill>
            </a:rPr>
            <a:t>Windows</a:t>
          </a:r>
        </a:p>
      </dsp:txBody>
      <dsp:txXfrm>
        <a:off x="0" y="1577133"/>
        <a:ext cx="2132495" cy="673200"/>
      </dsp:txXfrm>
    </dsp:sp>
    <dsp:sp modelId="{074917FC-FCBE-47DF-A707-33FE18F2FF63}">
      <dsp:nvSpPr>
        <dsp:cNvPr id="0" name=""/>
        <dsp:cNvSpPr/>
      </dsp:nvSpPr>
      <dsp:spPr>
        <a:xfrm>
          <a:off x="2132495" y="1366758"/>
          <a:ext cx="426499" cy="1093950"/>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E483226-16F4-4129-8ABF-40BBE5AD7421}">
      <dsp:nvSpPr>
        <dsp:cNvPr id="0" name=""/>
        <dsp:cNvSpPr/>
      </dsp:nvSpPr>
      <dsp:spPr>
        <a:xfrm>
          <a:off x="2729594" y="1366758"/>
          <a:ext cx="5800388" cy="1093950"/>
        </a:xfrm>
        <a:prstGeom prst="rect">
          <a:avLst/>
        </a:prstGeom>
        <a:solidFill>
          <a:srgbClr val="01406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IN" sz="2000" kern="1200" dirty="0"/>
            <a:t>Via Agent Install (Manual)</a:t>
          </a:r>
          <a:endParaRPr lang="en-US" sz="2000" kern="1200" dirty="0"/>
        </a:p>
        <a:p>
          <a:pPr marL="228600" lvl="1" indent="-228600" algn="l" defTabSz="889000">
            <a:lnSpc>
              <a:spcPct val="90000"/>
            </a:lnSpc>
            <a:spcBef>
              <a:spcPct val="0"/>
            </a:spcBef>
            <a:spcAft>
              <a:spcPct val="15000"/>
            </a:spcAft>
            <a:buChar char="•"/>
          </a:pPr>
          <a:r>
            <a:rPr lang="en-IN" sz="2000" kern="1200" dirty="0"/>
            <a:t>Azure Automation DSC </a:t>
          </a:r>
          <a:endParaRPr lang="en-US" sz="2000" kern="1200" dirty="0"/>
        </a:p>
        <a:p>
          <a:pPr marL="228600" lvl="1" indent="-228600" algn="l" defTabSz="889000">
            <a:lnSpc>
              <a:spcPct val="90000"/>
            </a:lnSpc>
            <a:spcBef>
              <a:spcPct val="0"/>
            </a:spcBef>
            <a:spcAft>
              <a:spcPct val="15000"/>
            </a:spcAft>
            <a:buChar char="•"/>
          </a:pPr>
          <a:r>
            <a:rPr lang="en-US" sz="2000" kern="1200" dirty="0"/>
            <a:t>ARM Template with Azure Stack</a:t>
          </a:r>
        </a:p>
      </dsp:txBody>
      <dsp:txXfrm>
        <a:off x="2729594" y="1366758"/>
        <a:ext cx="5800388" cy="1093950"/>
      </dsp:txXfrm>
    </dsp:sp>
    <dsp:sp modelId="{ACBCF9C5-8EB5-4B61-8D71-AD22E5F43C18}">
      <dsp:nvSpPr>
        <dsp:cNvPr id="0" name=""/>
        <dsp:cNvSpPr/>
      </dsp:nvSpPr>
      <dsp:spPr>
        <a:xfrm>
          <a:off x="0" y="2583707"/>
          <a:ext cx="2132495" cy="673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1808" tIns="86360" rIns="241808" bIns="86360" numCol="1" spcCol="1270" anchor="ctr" anchorCtr="0">
          <a:noAutofit/>
        </a:bodyPr>
        <a:lstStyle/>
        <a:p>
          <a:pPr marL="0" lvl="0" indent="0" algn="ctr" defTabSz="1511300">
            <a:lnSpc>
              <a:spcPct val="90000"/>
            </a:lnSpc>
            <a:spcBef>
              <a:spcPct val="0"/>
            </a:spcBef>
            <a:spcAft>
              <a:spcPct val="35000"/>
            </a:spcAft>
            <a:buNone/>
          </a:pPr>
          <a:r>
            <a:rPr lang="en-US" sz="3400" kern="1200" dirty="0">
              <a:solidFill>
                <a:srgbClr val="B83C3F"/>
              </a:solidFill>
            </a:rPr>
            <a:t>Linux</a:t>
          </a:r>
        </a:p>
      </dsp:txBody>
      <dsp:txXfrm>
        <a:off x="0" y="2583707"/>
        <a:ext cx="2132495" cy="673200"/>
      </dsp:txXfrm>
    </dsp:sp>
    <dsp:sp modelId="{E3D99CF2-9C60-49D9-A152-34C0E2D3A3A9}">
      <dsp:nvSpPr>
        <dsp:cNvPr id="0" name=""/>
        <dsp:cNvSpPr/>
      </dsp:nvSpPr>
      <dsp:spPr>
        <a:xfrm>
          <a:off x="2132495" y="2583108"/>
          <a:ext cx="426499" cy="673200"/>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E3D4665-B26E-4673-A8A7-ACB93737213F}">
      <dsp:nvSpPr>
        <dsp:cNvPr id="0" name=""/>
        <dsp:cNvSpPr/>
      </dsp:nvSpPr>
      <dsp:spPr>
        <a:xfrm>
          <a:off x="2729594" y="2583108"/>
          <a:ext cx="5800388" cy="673200"/>
        </a:xfrm>
        <a:prstGeom prst="rect">
          <a:avLst/>
        </a:prstGeom>
        <a:solidFill>
          <a:srgbClr val="01406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IN" sz="2000" kern="1200" dirty="0"/>
            <a:t>Via Agent Install (Manual)</a:t>
          </a:r>
          <a:endParaRPr lang="en-US" sz="2000" kern="1200" dirty="0"/>
        </a:p>
      </dsp:txBody>
      <dsp:txXfrm>
        <a:off x="2729594" y="2583108"/>
        <a:ext cx="5800388" cy="673200"/>
      </dsp:txXfrm>
    </dsp:sp>
    <dsp:sp modelId="{C2E012FD-3327-41E5-9EB3-21CE71F785F4}">
      <dsp:nvSpPr>
        <dsp:cNvPr id="0" name=""/>
        <dsp:cNvSpPr/>
      </dsp:nvSpPr>
      <dsp:spPr>
        <a:xfrm>
          <a:off x="0" y="3378708"/>
          <a:ext cx="2132495" cy="673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1808" tIns="86360" rIns="241808" bIns="86360" numCol="1" spcCol="1270" anchor="ctr" anchorCtr="0">
          <a:noAutofit/>
        </a:bodyPr>
        <a:lstStyle/>
        <a:p>
          <a:pPr marL="0" lvl="0" indent="0" algn="ctr" defTabSz="1511300">
            <a:lnSpc>
              <a:spcPct val="90000"/>
            </a:lnSpc>
            <a:spcBef>
              <a:spcPct val="0"/>
            </a:spcBef>
            <a:spcAft>
              <a:spcPct val="35000"/>
            </a:spcAft>
            <a:buNone/>
          </a:pPr>
          <a:r>
            <a:rPr lang="en-US" sz="3400" kern="1200" dirty="0">
              <a:solidFill>
                <a:srgbClr val="B83C3F"/>
              </a:solidFill>
            </a:rPr>
            <a:t>SCOM</a:t>
          </a:r>
        </a:p>
      </dsp:txBody>
      <dsp:txXfrm>
        <a:off x="0" y="3378708"/>
        <a:ext cx="2132495" cy="673200"/>
      </dsp:txXfrm>
    </dsp:sp>
    <dsp:sp modelId="{F3B61B69-63CF-4C28-BCDC-EE5034FE3908}">
      <dsp:nvSpPr>
        <dsp:cNvPr id="0" name=""/>
        <dsp:cNvSpPr/>
      </dsp:nvSpPr>
      <dsp:spPr>
        <a:xfrm>
          <a:off x="2132495" y="3378708"/>
          <a:ext cx="426499" cy="673200"/>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53F9A2C-1E7E-4DB6-B025-46364B9A6504}">
      <dsp:nvSpPr>
        <dsp:cNvPr id="0" name=""/>
        <dsp:cNvSpPr/>
      </dsp:nvSpPr>
      <dsp:spPr>
        <a:xfrm>
          <a:off x="2729594" y="3378708"/>
          <a:ext cx="5800388" cy="673200"/>
        </a:xfrm>
        <a:prstGeom prst="rect">
          <a:avLst/>
        </a:prstGeom>
        <a:solidFill>
          <a:srgbClr val="01406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Integrate Operation Manager with Log Analytics</a:t>
          </a:r>
        </a:p>
      </dsp:txBody>
      <dsp:txXfrm>
        <a:off x="2729594" y="3378708"/>
        <a:ext cx="5800388" cy="673200"/>
      </dsp:txXfrm>
    </dsp:sp>
  </dsp:spTree>
</dsp:drawing>
</file>

<file path=ppt/diagrams/layout1.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4D4B24-717E-4DAF-AAA4-7E9182AAA767}" type="datetimeFigureOut">
              <a:rPr lang="en-IN" smtClean="0"/>
              <a:t>29-08-2018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A0B537-455F-4615-85A6-47B41CF5CA87}" type="slidenum">
              <a:rPr lang="en-IN" smtClean="0"/>
              <a:t>‹#›</a:t>
            </a:fld>
            <a:endParaRPr lang="en-IN"/>
          </a:p>
        </p:txBody>
      </p:sp>
    </p:spTree>
    <p:extLst>
      <p:ext uri="{BB962C8B-B14F-4D97-AF65-F5344CB8AC3E}">
        <p14:creationId xmlns:p14="http://schemas.microsoft.com/office/powerpoint/2010/main" val="1363581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10ABA-6062-4AE2-B501-D8378B396E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4DB2D5F-B0A3-4251-AA8A-F4FB03AEF1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F7E5D9D-54AD-49AC-B081-DBC4ED78986E}"/>
              </a:ext>
            </a:extLst>
          </p:cNvPr>
          <p:cNvSpPr>
            <a:spLocks noGrp="1"/>
          </p:cNvSpPr>
          <p:nvPr>
            <p:ph type="dt" sz="half" idx="10"/>
          </p:nvPr>
        </p:nvSpPr>
        <p:spPr/>
        <p:txBody>
          <a:bodyPr/>
          <a:lstStyle/>
          <a:p>
            <a:fld id="{E3CFDC3D-D635-4FEE-9103-8D56DADA7279}" type="datetimeFigureOut">
              <a:rPr lang="en-US" smtClean="0"/>
              <a:t>8/29/2018</a:t>
            </a:fld>
            <a:endParaRPr lang="en-US"/>
          </a:p>
        </p:txBody>
      </p:sp>
      <p:sp>
        <p:nvSpPr>
          <p:cNvPr id="5" name="Footer Placeholder 4">
            <a:extLst>
              <a:ext uri="{FF2B5EF4-FFF2-40B4-BE49-F238E27FC236}">
                <a16:creationId xmlns:a16="http://schemas.microsoft.com/office/drawing/2014/main" id="{9DFF012E-278F-4F23-A689-C061769F29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2B9B32-8AA1-4E41-82F4-4C5EB26D7BB2}"/>
              </a:ext>
            </a:extLst>
          </p:cNvPr>
          <p:cNvSpPr>
            <a:spLocks noGrp="1"/>
          </p:cNvSpPr>
          <p:nvPr>
            <p:ph type="sldNum" sz="quarter" idx="12"/>
          </p:nvPr>
        </p:nvSpPr>
        <p:spPr/>
        <p:txBody>
          <a:bodyPr/>
          <a:lstStyle/>
          <a:p>
            <a:fld id="{F3965137-D38A-4CC7-B5E2-92A7331C7E74}" type="slidenum">
              <a:rPr lang="en-US" smtClean="0"/>
              <a:t>‹#›</a:t>
            </a:fld>
            <a:endParaRPr lang="en-US"/>
          </a:p>
        </p:txBody>
      </p:sp>
    </p:spTree>
    <p:extLst>
      <p:ext uri="{BB962C8B-B14F-4D97-AF65-F5344CB8AC3E}">
        <p14:creationId xmlns:p14="http://schemas.microsoft.com/office/powerpoint/2010/main" val="3196881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1A5D1-AFA2-4AD1-8C83-0F8E20780B8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B321F31-1DB7-4BCA-891B-E4B546B7296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A3CC7E-330D-4F2F-883C-5D7C3A512BB6}"/>
              </a:ext>
            </a:extLst>
          </p:cNvPr>
          <p:cNvSpPr>
            <a:spLocks noGrp="1"/>
          </p:cNvSpPr>
          <p:nvPr>
            <p:ph type="dt" sz="half" idx="10"/>
          </p:nvPr>
        </p:nvSpPr>
        <p:spPr/>
        <p:txBody>
          <a:bodyPr/>
          <a:lstStyle/>
          <a:p>
            <a:fld id="{E3CFDC3D-D635-4FEE-9103-8D56DADA7279}" type="datetimeFigureOut">
              <a:rPr lang="en-US" smtClean="0"/>
              <a:t>8/29/2018</a:t>
            </a:fld>
            <a:endParaRPr lang="en-US"/>
          </a:p>
        </p:txBody>
      </p:sp>
      <p:sp>
        <p:nvSpPr>
          <p:cNvPr id="5" name="Footer Placeholder 4">
            <a:extLst>
              <a:ext uri="{FF2B5EF4-FFF2-40B4-BE49-F238E27FC236}">
                <a16:creationId xmlns:a16="http://schemas.microsoft.com/office/drawing/2014/main" id="{71A7DA07-AD0B-4E67-A7B3-E3FC47B4EF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741B37-0347-4D31-BE88-C0459C623E69}"/>
              </a:ext>
            </a:extLst>
          </p:cNvPr>
          <p:cNvSpPr>
            <a:spLocks noGrp="1"/>
          </p:cNvSpPr>
          <p:nvPr>
            <p:ph type="sldNum" sz="quarter" idx="12"/>
          </p:nvPr>
        </p:nvSpPr>
        <p:spPr/>
        <p:txBody>
          <a:bodyPr/>
          <a:lstStyle/>
          <a:p>
            <a:fld id="{F3965137-D38A-4CC7-B5E2-92A7331C7E74}" type="slidenum">
              <a:rPr lang="en-US" smtClean="0"/>
              <a:t>‹#›</a:t>
            </a:fld>
            <a:endParaRPr lang="en-US"/>
          </a:p>
        </p:txBody>
      </p:sp>
    </p:spTree>
    <p:extLst>
      <p:ext uri="{BB962C8B-B14F-4D97-AF65-F5344CB8AC3E}">
        <p14:creationId xmlns:p14="http://schemas.microsoft.com/office/powerpoint/2010/main" val="2588155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9B0E9B-BFB2-4DE1-B67D-B79E5115907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5199392-3628-4605-8357-F7F86BFDF68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9E310D-171B-4572-8219-38D387FD4812}"/>
              </a:ext>
            </a:extLst>
          </p:cNvPr>
          <p:cNvSpPr>
            <a:spLocks noGrp="1"/>
          </p:cNvSpPr>
          <p:nvPr>
            <p:ph type="dt" sz="half" idx="10"/>
          </p:nvPr>
        </p:nvSpPr>
        <p:spPr/>
        <p:txBody>
          <a:bodyPr/>
          <a:lstStyle/>
          <a:p>
            <a:fld id="{E3CFDC3D-D635-4FEE-9103-8D56DADA7279}" type="datetimeFigureOut">
              <a:rPr lang="en-US" smtClean="0"/>
              <a:t>8/29/2018</a:t>
            </a:fld>
            <a:endParaRPr lang="en-US"/>
          </a:p>
        </p:txBody>
      </p:sp>
      <p:sp>
        <p:nvSpPr>
          <p:cNvPr id="5" name="Footer Placeholder 4">
            <a:extLst>
              <a:ext uri="{FF2B5EF4-FFF2-40B4-BE49-F238E27FC236}">
                <a16:creationId xmlns:a16="http://schemas.microsoft.com/office/drawing/2014/main" id="{AC00CD3B-32F2-4D2D-A4F8-EA82BB4C30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815C29-6BAC-4D23-95B8-1DF4DC96E812}"/>
              </a:ext>
            </a:extLst>
          </p:cNvPr>
          <p:cNvSpPr>
            <a:spLocks noGrp="1"/>
          </p:cNvSpPr>
          <p:nvPr>
            <p:ph type="sldNum" sz="quarter" idx="12"/>
          </p:nvPr>
        </p:nvSpPr>
        <p:spPr/>
        <p:txBody>
          <a:bodyPr/>
          <a:lstStyle/>
          <a:p>
            <a:fld id="{F3965137-D38A-4CC7-B5E2-92A7331C7E74}" type="slidenum">
              <a:rPr lang="en-US" smtClean="0"/>
              <a:t>‹#›</a:t>
            </a:fld>
            <a:endParaRPr lang="en-US"/>
          </a:p>
        </p:txBody>
      </p:sp>
    </p:spTree>
    <p:extLst>
      <p:ext uri="{BB962C8B-B14F-4D97-AF65-F5344CB8AC3E}">
        <p14:creationId xmlns:p14="http://schemas.microsoft.com/office/powerpoint/2010/main" val="1455075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4A778-2382-4FE5-936B-8541845616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FD832D-6E2C-4389-B656-C6ACD828212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3D6598-9948-4889-BB5E-4AAC93726418}"/>
              </a:ext>
            </a:extLst>
          </p:cNvPr>
          <p:cNvSpPr>
            <a:spLocks noGrp="1"/>
          </p:cNvSpPr>
          <p:nvPr>
            <p:ph type="dt" sz="half" idx="10"/>
          </p:nvPr>
        </p:nvSpPr>
        <p:spPr/>
        <p:txBody>
          <a:bodyPr/>
          <a:lstStyle/>
          <a:p>
            <a:fld id="{E3CFDC3D-D635-4FEE-9103-8D56DADA7279}" type="datetimeFigureOut">
              <a:rPr lang="en-US" smtClean="0"/>
              <a:t>8/29/2018</a:t>
            </a:fld>
            <a:endParaRPr lang="en-US"/>
          </a:p>
        </p:txBody>
      </p:sp>
      <p:sp>
        <p:nvSpPr>
          <p:cNvPr id="5" name="Footer Placeholder 4">
            <a:extLst>
              <a:ext uri="{FF2B5EF4-FFF2-40B4-BE49-F238E27FC236}">
                <a16:creationId xmlns:a16="http://schemas.microsoft.com/office/drawing/2014/main" id="{3917C127-0063-4AB8-AD03-62AAAA1D5C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80ADC7-282C-410C-9B00-5DA8404237EB}"/>
              </a:ext>
            </a:extLst>
          </p:cNvPr>
          <p:cNvSpPr>
            <a:spLocks noGrp="1"/>
          </p:cNvSpPr>
          <p:nvPr>
            <p:ph type="sldNum" sz="quarter" idx="12"/>
          </p:nvPr>
        </p:nvSpPr>
        <p:spPr/>
        <p:txBody>
          <a:bodyPr/>
          <a:lstStyle/>
          <a:p>
            <a:fld id="{F3965137-D38A-4CC7-B5E2-92A7331C7E74}" type="slidenum">
              <a:rPr lang="en-US" smtClean="0"/>
              <a:t>‹#›</a:t>
            </a:fld>
            <a:endParaRPr lang="en-US"/>
          </a:p>
        </p:txBody>
      </p:sp>
    </p:spTree>
    <p:extLst>
      <p:ext uri="{BB962C8B-B14F-4D97-AF65-F5344CB8AC3E}">
        <p14:creationId xmlns:p14="http://schemas.microsoft.com/office/powerpoint/2010/main" val="2662569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1F926-9198-4993-9E18-E131016DE2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6B132FE-E752-4F2B-9A38-3C3F24D5F6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DC551FB-03DB-4E5E-966B-013F86F57D5A}"/>
              </a:ext>
            </a:extLst>
          </p:cNvPr>
          <p:cNvSpPr>
            <a:spLocks noGrp="1"/>
          </p:cNvSpPr>
          <p:nvPr>
            <p:ph type="dt" sz="half" idx="10"/>
          </p:nvPr>
        </p:nvSpPr>
        <p:spPr/>
        <p:txBody>
          <a:bodyPr/>
          <a:lstStyle/>
          <a:p>
            <a:fld id="{E3CFDC3D-D635-4FEE-9103-8D56DADA7279}" type="datetimeFigureOut">
              <a:rPr lang="en-US" smtClean="0"/>
              <a:t>8/29/2018</a:t>
            </a:fld>
            <a:endParaRPr lang="en-US"/>
          </a:p>
        </p:txBody>
      </p:sp>
      <p:sp>
        <p:nvSpPr>
          <p:cNvPr id="5" name="Footer Placeholder 4">
            <a:extLst>
              <a:ext uri="{FF2B5EF4-FFF2-40B4-BE49-F238E27FC236}">
                <a16:creationId xmlns:a16="http://schemas.microsoft.com/office/drawing/2014/main" id="{E29B8B09-03B5-443F-9DE2-0385917D20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A31B39-A088-41C4-A7D5-D702899679E5}"/>
              </a:ext>
            </a:extLst>
          </p:cNvPr>
          <p:cNvSpPr>
            <a:spLocks noGrp="1"/>
          </p:cNvSpPr>
          <p:nvPr>
            <p:ph type="sldNum" sz="quarter" idx="12"/>
          </p:nvPr>
        </p:nvSpPr>
        <p:spPr/>
        <p:txBody>
          <a:bodyPr/>
          <a:lstStyle/>
          <a:p>
            <a:fld id="{F3965137-D38A-4CC7-B5E2-92A7331C7E74}" type="slidenum">
              <a:rPr lang="en-US" smtClean="0"/>
              <a:t>‹#›</a:t>
            </a:fld>
            <a:endParaRPr lang="en-US"/>
          </a:p>
        </p:txBody>
      </p:sp>
    </p:spTree>
    <p:extLst>
      <p:ext uri="{BB962C8B-B14F-4D97-AF65-F5344CB8AC3E}">
        <p14:creationId xmlns:p14="http://schemas.microsoft.com/office/powerpoint/2010/main" val="2412446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8302A-834B-4482-8D7D-FD67C9F8AB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B8AAAA-3FF2-4AE0-A054-BB9FF4539DA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E578BD-9AEC-4ABC-BE63-6A5AD4E3EA2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1513DBE-C7F7-4974-B1E4-7BE549E5FD03}"/>
              </a:ext>
            </a:extLst>
          </p:cNvPr>
          <p:cNvSpPr>
            <a:spLocks noGrp="1"/>
          </p:cNvSpPr>
          <p:nvPr>
            <p:ph type="dt" sz="half" idx="10"/>
          </p:nvPr>
        </p:nvSpPr>
        <p:spPr/>
        <p:txBody>
          <a:bodyPr/>
          <a:lstStyle/>
          <a:p>
            <a:fld id="{E3CFDC3D-D635-4FEE-9103-8D56DADA7279}" type="datetimeFigureOut">
              <a:rPr lang="en-US" smtClean="0"/>
              <a:t>8/29/2018</a:t>
            </a:fld>
            <a:endParaRPr lang="en-US"/>
          </a:p>
        </p:txBody>
      </p:sp>
      <p:sp>
        <p:nvSpPr>
          <p:cNvPr id="6" name="Footer Placeholder 5">
            <a:extLst>
              <a:ext uri="{FF2B5EF4-FFF2-40B4-BE49-F238E27FC236}">
                <a16:creationId xmlns:a16="http://schemas.microsoft.com/office/drawing/2014/main" id="{02AA1B89-DE32-4EAF-B734-A1E56979F8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B47C47-F6D8-431C-91EA-23DFB3A76C92}"/>
              </a:ext>
            </a:extLst>
          </p:cNvPr>
          <p:cNvSpPr>
            <a:spLocks noGrp="1"/>
          </p:cNvSpPr>
          <p:nvPr>
            <p:ph type="sldNum" sz="quarter" idx="12"/>
          </p:nvPr>
        </p:nvSpPr>
        <p:spPr/>
        <p:txBody>
          <a:bodyPr/>
          <a:lstStyle/>
          <a:p>
            <a:fld id="{F3965137-D38A-4CC7-B5E2-92A7331C7E74}" type="slidenum">
              <a:rPr lang="en-US" smtClean="0"/>
              <a:t>‹#›</a:t>
            </a:fld>
            <a:endParaRPr lang="en-US"/>
          </a:p>
        </p:txBody>
      </p:sp>
    </p:spTree>
    <p:extLst>
      <p:ext uri="{BB962C8B-B14F-4D97-AF65-F5344CB8AC3E}">
        <p14:creationId xmlns:p14="http://schemas.microsoft.com/office/powerpoint/2010/main" val="2581081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90897-76DD-4CCB-849E-17A6A1403E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7A5C986-14F4-452B-827A-CA18A6D3AB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59256A7-1404-4EBE-A0D0-6AF25BDA9FA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F90DCC3-EDFC-4961-AC0D-650AC29884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68FD818-980D-4CEB-87B4-54968D0646D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16E63D9-9672-4DA4-8BF4-D3E12C95EEFF}"/>
              </a:ext>
            </a:extLst>
          </p:cNvPr>
          <p:cNvSpPr>
            <a:spLocks noGrp="1"/>
          </p:cNvSpPr>
          <p:nvPr>
            <p:ph type="dt" sz="half" idx="10"/>
          </p:nvPr>
        </p:nvSpPr>
        <p:spPr/>
        <p:txBody>
          <a:bodyPr/>
          <a:lstStyle/>
          <a:p>
            <a:fld id="{E3CFDC3D-D635-4FEE-9103-8D56DADA7279}" type="datetimeFigureOut">
              <a:rPr lang="en-US" smtClean="0"/>
              <a:t>8/29/2018</a:t>
            </a:fld>
            <a:endParaRPr lang="en-US"/>
          </a:p>
        </p:txBody>
      </p:sp>
      <p:sp>
        <p:nvSpPr>
          <p:cNvPr id="8" name="Footer Placeholder 7">
            <a:extLst>
              <a:ext uri="{FF2B5EF4-FFF2-40B4-BE49-F238E27FC236}">
                <a16:creationId xmlns:a16="http://schemas.microsoft.com/office/drawing/2014/main" id="{CC082767-F300-4DBC-9D0A-6706165D5BE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8F7EB6-A7AA-4D28-9C49-A0D728FE2F97}"/>
              </a:ext>
            </a:extLst>
          </p:cNvPr>
          <p:cNvSpPr>
            <a:spLocks noGrp="1"/>
          </p:cNvSpPr>
          <p:nvPr>
            <p:ph type="sldNum" sz="quarter" idx="12"/>
          </p:nvPr>
        </p:nvSpPr>
        <p:spPr/>
        <p:txBody>
          <a:bodyPr/>
          <a:lstStyle/>
          <a:p>
            <a:fld id="{F3965137-D38A-4CC7-B5E2-92A7331C7E74}" type="slidenum">
              <a:rPr lang="en-US" smtClean="0"/>
              <a:t>‹#›</a:t>
            </a:fld>
            <a:endParaRPr lang="en-US"/>
          </a:p>
        </p:txBody>
      </p:sp>
    </p:spTree>
    <p:extLst>
      <p:ext uri="{BB962C8B-B14F-4D97-AF65-F5344CB8AC3E}">
        <p14:creationId xmlns:p14="http://schemas.microsoft.com/office/powerpoint/2010/main" val="883531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17724-3C32-4CEE-A10C-E87FB42EB9C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0C7596-941E-4AAA-9DAC-61C32A03BBE5}"/>
              </a:ext>
            </a:extLst>
          </p:cNvPr>
          <p:cNvSpPr>
            <a:spLocks noGrp="1"/>
          </p:cNvSpPr>
          <p:nvPr>
            <p:ph type="dt" sz="half" idx="10"/>
          </p:nvPr>
        </p:nvSpPr>
        <p:spPr/>
        <p:txBody>
          <a:bodyPr/>
          <a:lstStyle/>
          <a:p>
            <a:fld id="{E3CFDC3D-D635-4FEE-9103-8D56DADA7279}" type="datetimeFigureOut">
              <a:rPr lang="en-US" smtClean="0"/>
              <a:t>8/29/2018</a:t>
            </a:fld>
            <a:endParaRPr lang="en-US"/>
          </a:p>
        </p:txBody>
      </p:sp>
      <p:sp>
        <p:nvSpPr>
          <p:cNvPr id="4" name="Footer Placeholder 3">
            <a:extLst>
              <a:ext uri="{FF2B5EF4-FFF2-40B4-BE49-F238E27FC236}">
                <a16:creationId xmlns:a16="http://schemas.microsoft.com/office/drawing/2014/main" id="{B546870E-3A6E-4DCF-81DC-7ADC07D3817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8ACFE9D-F058-4CB4-9C44-BD0879DCACFD}"/>
              </a:ext>
            </a:extLst>
          </p:cNvPr>
          <p:cNvSpPr>
            <a:spLocks noGrp="1"/>
          </p:cNvSpPr>
          <p:nvPr>
            <p:ph type="sldNum" sz="quarter" idx="12"/>
          </p:nvPr>
        </p:nvSpPr>
        <p:spPr/>
        <p:txBody>
          <a:bodyPr/>
          <a:lstStyle/>
          <a:p>
            <a:fld id="{F3965137-D38A-4CC7-B5E2-92A7331C7E74}" type="slidenum">
              <a:rPr lang="en-US" smtClean="0"/>
              <a:t>‹#›</a:t>
            </a:fld>
            <a:endParaRPr lang="en-US"/>
          </a:p>
        </p:txBody>
      </p:sp>
    </p:spTree>
    <p:extLst>
      <p:ext uri="{BB962C8B-B14F-4D97-AF65-F5344CB8AC3E}">
        <p14:creationId xmlns:p14="http://schemas.microsoft.com/office/powerpoint/2010/main" val="3900618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F6E438-1665-4D7D-A356-94F4BB333F3A}"/>
              </a:ext>
            </a:extLst>
          </p:cNvPr>
          <p:cNvSpPr>
            <a:spLocks noGrp="1"/>
          </p:cNvSpPr>
          <p:nvPr>
            <p:ph type="dt" sz="half" idx="10"/>
          </p:nvPr>
        </p:nvSpPr>
        <p:spPr/>
        <p:txBody>
          <a:bodyPr/>
          <a:lstStyle/>
          <a:p>
            <a:fld id="{E3CFDC3D-D635-4FEE-9103-8D56DADA7279}" type="datetimeFigureOut">
              <a:rPr lang="en-US" smtClean="0"/>
              <a:t>8/29/2018</a:t>
            </a:fld>
            <a:endParaRPr lang="en-US"/>
          </a:p>
        </p:txBody>
      </p:sp>
      <p:sp>
        <p:nvSpPr>
          <p:cNvPr id="3" name="Footer Placeholder 2">
            <a:extLst>
              <a:ext uri="{FF2B5EF4-FFF2-40B4-BE49-F238E27FC236}">
                <a16:creationId xmlns:a16="http://schemas.microsoft.com/office/drawing/2014/main" id="{417B98D7-F912-481F-99DF-E75C467AA3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DA8FEBD-F618-4B36-B6EF-177D632F79AC}"/>
              </a:ext>
            </a:extLst>
          </p:cNvPr>
          <p:cNvSpPr>
            <a:spLocks noGrp="1"/>
          </p:cNvSpPr>
          <p:nvPr>
            <p:ph type="sldNum" sz="quarter" idx="12"/>
          </p:nvPr>
        </p:nvSpPr>
        <p:spPr/>
        <p:txBody>
          <a:bodyPr/>
          <a:lstStyle/>
          <a:p>
            <a:fld id="{F3965137-D38A-4CC7-B5E2-92A7331C7E74}" type="slidenum">
              <a:rPr lang="en-US" smtClean="0"/>
              <a:t>‹#›</a:t>
            </a:fld>
            <a:endParaRPr lang="en-US"/>
          </a:p>
        </p:txBody>
      </p:sp>
    </p:spTree>
    <p:extLst>
      <p:ext uri="{BB962C8B-B14F-4D97-AF65-F5344CB8AC3E}">
        <p14:creationId xmlns:p14="http://schemas.microsoft.com/office/powerpoint/2010/main" val="4073409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AD915-78DE-4A51-A42C-E21F3FE898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7235CE-4359-4F38-9181-8555B3A46A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BA6A8D4-DBA8-47FB-ADCD-C22021CEE3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3A08941-85A1-4EB5-B56A-DAECF753B412}"/>
              </a:ext>
            </a:extLst>
          </p:cNvPr>
          <p:cNvSpPr>
            <a:spLocks noGrp="1"/>
          </p:cNvSpPr>
          <p:nvPr>
            <p:ph type="dt" sz="half" idx="10"/>
          </p:nvPr>
        </p:nvSpPr>
        <p:spPr/>
        <p:txBody>
          <a:bodyPr/>
          <a:lstStyle/>
          <a:p>
            <a:fld id="{E3CFDC3D-D635-4FEE-9103-8D56DADA7279}" type="datetimeFigureOut">
              <a:rPr lang="en-US" smtClean="0"/>
              <a:t>8/29/2018</a:t>
            </a:fld>
            <a:endParaRPr lang="en-US"/>
          </a:p>
        </p:txBody>
      </p:sp>
      <p:sp>
        <p:nvSpPr>
          <p:cNvPr id="6" name="Footer Placeholder 5">
            <a:extLst>
              <a:ext uri="{FF2B5EF4-FFF2-40B4-BE49-F238E27FC236}">
                <a16:creationId xmlns:a16="http://schemas.microsoft.com/office/drawing/2014/main" id="{BA937B3E-7279-4898-BDDC-EB0C073C2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8FE467-3ED5-45B5-9EB9-ED32827A4133}"/>
              </a:ext>
            </a:extLst>
          </p:cNvPr>
          <p:cNvSpPr>
            <a:spLocks noGrp="1"/>
          </p:cNvSpPr>
          <p:nvPr>
            <p:ph type="sldNum" sz="quarter" idx="12"/>
          </p:nvPr>
        </p:nvSpPr>
        <p:spPr/>
        <p:txBody>
          <a:bodyPr/>
          <a:lstStyle/>
          <a:p>
            <a:fld id="{F3965137-D38A-4CC7-B5E2-92A7331C7E74}" type="slidenum">
              <a:rPr lang="en-US" smtClean="0"/>
              <a:t>‹#›</a:t>
            </a:fld>
            <a:endParaRPr lang="en-US"/>
          </a:p>
        </p:txBody>
      </p:sp>
    </p:spTree>
    <p:extLst>
      <p:ext uri="{BB962C8B-B14F-4D97-AF65-F5344CB8AC3E}">
        <p14:creationId xmlns:p14="http://schemas.microsoft.com/office/powerpoint/2010/main" val="2844219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4878E-D37C-4F14-AA62-FC11C8E9C6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859686E-BD71-48F3-9E9D-A9FB4B6AB0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9E28B1-2827-4EB4-B378-350F374A06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DB1DEF3-7D23-4DDE-9FD7-FC228881F53A}"/>
              </a:ext>
            </a:extLst>
          </p:cNvPr>
          <p:cNvSpPr>
            <a:spLocks noGrp="1"/>
          </p:cNvSpPr>
          <p:nvPr>
            <p:ph type="dt" sz="half" idx="10"/>
          </p:nvPr>
        </p:nvSpPr>
        <p:spPr/>
        <p:txBody>
          <a:bodyPr/>
          <a:lstStyle/>
          <a:p>
            <a:fld id="{E3CFDC3D-D635-4FEE-9103-8D56DADA7279}" type="datetimeFigureOut">
              <a:rPr lang="en-US" smtClean="0"/>
              <a:t>8/29/2018</a:t>
            </a:fld>
            <a:endParaRPr lang="en-US"/>
          </a:p>
        </p:txBody>
      </p:sp>
      <p:sp>
        <p:nvSpPr>
          <p:cNvPr id="6" name="Footer Placeholder 5">
            <a:extLst>
              <a:ext uri="{FF2B5EF4-FFF2-40B4-BE49-F238E27FC236}">
                <a16:creationId xmlns:a16="http://schemas.microsoft.com/office/drawing/2014/main" id="{7073B221-323D-4367-8720-6A446403FA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453D2D-3B3C-437F-BD20-E96C211ABF0B}"/>
              </a:ext>
            </a:extLst>
          </p:cNvPr>
          <p:cNvSpPr>
            <a:spLocks noGrp="1"/>
          </p:cNvSpPr>
          <p:nvPr>
            <p:ph type="sldNum" sz="quarter" idx="12"/>
          </p:nvPr>
        </p:nvSpPr>
        <p:spPr/>
        <p:txBody>
          <a:bodyPr/>
          <a:lstStyle/>
          <a:p>
            <a:fld id="{F3965137-D38A-4CC7-B5E2-92A7331C7E74}" type="slidenum">
              <a:rPr lang="en-US" smtClean="0"/>
              <a:t>‹#›</a:t>
            </a:fld>
            <a:endParaRPr lang="en-US"/>
          </a:p>
        </p:txBody>
      </p:sp>
    </p:spTree>
    <p:extLst>
      <p:ext uri="{BB962C8B-B14F-4D97-AF65-F5344CB8AC3E}">
        <p14:creationId xmlns:p14="http://schemas.microsoft.com/office/powerpoint/2010/main" val="1354371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9778F7-FDE6-4C32-BDEA-39184A72EF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593E51A-8CB3-407E-B7E4-9B82DE55F4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FE9BE9-124A-48FB-B32B-BD55E3A6D8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CFDC3D-D635-4FEE-9103-8D56DADA7279}" type="datetimeFigureOut">
              <a:rPr lang="en-US" smtClean="0"/>
              <a:t>8/29/2018</a:t>
            </a:fld>
            <a:endParaRPr lang="en-US"/>
          </a:p>
        </p:txBody>
      </p:sp>
      <p:sp>
        <p:nvSpPr>
          <p:cNvPr id="5" name="Footer Placeholder 4">
            <a:extLst>
              <a:ext uri="{FF2B5EF4-FFF2-40B4-BE49-F238E27FC236}">
                <a16:creationId xmlns:a16="http://schemas.microsoft.com/office/drawing/2014/main" id="{D9429FCD-FB1F-4C43-B6A5-353A9665AB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3D52E44-02C0-41F9-8B1D-54B335F84E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965137-D38A-4CC7-B5E2-92A7331C7E74}" type="slidenum">
              <a:rPr lang="en-US" smtClean="0"/>
              <a:t>‹#›</a:t>
            </a:fld>
            <a:endParaRPr lang="en-US"/>
          </a:p>
        </p:txBody>
      </p:sp>
    </p:spTree>
    <p:extLst>
      <p:ext uri="{BB962C8B-B14F-4D97-AF65-F5344CB8AC3E}">
        <p14:creationId xmlns:p14="http://schemas.microsoft.com/office/powerpoint/2010/main" val="37841591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microsoft.com/office/2007/relationships/hdphoto" Target="../media/hdphoto2.wdp"/><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image" Target="../media/image1.jpg"/><Relationship Id="rId16" Type="http://schemas.openxmlformats.org/officeDocument/2006/relationships/image" Target="../media/image23.png"/><Relationship Id="rId1" Type="http://schemas.openxmlformats.org/officeDocument/2006/relationships/slideLayout" Target="../slideLayouts/slideLayout1.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5" Type="http://schemas.openxmlformats.org/officeDocument/2006/relationships/image" Target="../media/image2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png"/></Relationships>
</file>

<file path=ppt/slides/_rels/slide12.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0.png"/><Relationship Id="rId18" Type="http://schemas.openxmlformats.org/officeDocument/2006/relationships/image" Target="../media/image45.png"/><Relationship Id="rId26" Type="http://schemas.openxmlformats.org/officeDocument/2006/relationships/image" Target="../media/image53.png"/><Relationship Id="rId3" Type="http://schemas.openxmlformats.org/officeDocument/2006/relationships/image" Target="../media/image30.png"/><Relationship Id="rId21" Type="http://schemas.openxmlformats.org/officeDocument/2006/relationships/image" Target="../media/image48.png"/><Relationship Id="rId7" Type="http://schemas.openxmlformats.org/officeDocument/2006/relationships/image" Target="../media/image34.png"/><Relationship Id="rId12" Type="http://schemas.openxmlformats.org/officeDocument/2006/relationships/image" Target="../media/image39.png"/><Relationship Id="rId17" Type="http://schemas.openxmlformats.org/officeDocument/2006/relationships/image" Target="../media/image44.png"/><Relationship Id="rId25" Type="http://schemas.openxmlformats.org/officeDocument/2006/relationships/image" Target="../media/image52.png"/><Relationship Id="rId2" Type="http://schemas.openxmlformats.org/officeDocument/2006/relationships/image" Target="../media/image1.jpg"/><Relationship Id="rId16" Type="http://schemas.openxmlformats.org/officeDocument/2006/relationships/image" Target="../media/image43.png"/><Relationship Id="rId20" Type="http://schemas.openxmlformats.org/officeDocument/2006/relationships/image" Target="../media/image47.png"/><Relationship Id="rId29" Type="http://schemas.openxmlformats.org/officeDocument/2006/relationships/image" Target="../media/image56.png"/><Relationship Id="rId1" Type="http://schemas.openxmlformats.org/officeDocument/2006/relationships/slideLayout" Target="../slideLayouts/slideLayout1.xml"/><Relationship Id="rId6" Type="http://schemas.openxmlformats.org/officeDocument/2006/relationships/image" Target="../media/image33.png"/><Relationship Id="rId11" Type="http://schemas.openxmlformats.org/officeDocument/2006/relationships/image" Target="../media/image38.png"/><Relationship Id="rId24" Type="http://schemas.openxmlformats.org/officeDocument/2006/relationships/image" Target="../media/image51.png"/><Relationship Id="rId5" Type="http://schemas.openxmlformats.org/officeDocument/2006/relationships/image" Target="../media/image32.png"/><Relationship Id="rId15" Type="http://schemas.openxmlformats.org/officeDocument/2006/relationships/image" Target="../media/image42.png"/><Relationship Id="rId23" Type="http://schemas.openxmlformats.org/officeDocument/2006/relationships/image" Target="../media/image50.png"/><Relationship Id="rId28" Type="http://schemas.openxmlformats.org/officeDocument/2006/relationships/image" Target="../media/image55.png"/><Relationship Id="rId10" Type="http://schemas.openxmlformats.org/officeDocument/2006/relationships/image" Target="../media/image37.png"/><Relationship Id="rId19" Type="http://schemas.openxmlformats.org/officeDocument/2006/relationships/image" Target="../media/image46.png"/><Relationship Id="rId4" Type="http://schemas.openxmlformats.org/officeDocument/2006/relationships/image" Target="../media/image31.png"/><Relationship Id="rId9" Type="http://schemas.openxmlformats.org/officeDocument/2006/relationships/image" Target="../media/image36.png"/><Relationship Id="rId14" Type="http://schemas.openxmlformats.org/officeDocument/2006/relationships/image" Target="../media/image41.png"/><Relationship Id="rId22" Type="http://schemas.openxmlformats.org/officeDocument/2006/relationships/image" Target="../media/image49.png"/><Relationship Id="rId27" Type="http://schemas.openxmlformats.org/officeDocument/2006/relationships/image" Target="../media/image54.png"/><Relationship Id="rId30" Type="http://schemas.openxmlformats.org/officeDocument/2006/relationships/image" Target="../media/image57.png"/></Relationships>
</file>

<file path=ppt/slides/_rels/slide14.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image" Target="../media/image58.png"/><Relationship Id="rId7" Type="http://schemas.openxmlformats.org/officeDocument/2006/relationships/image" Target="../media/image62.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 Id="rId9" Type="http://schemas.openxmlformats.org/officeDocument/2006/relationships/image" Target="../media/image64.png"/></Relationships>
</file>

<file path=ppt/slides/_rels/slide15.xml.rels><?xml version="1.0" encoding="UTF-8" standalone="yes"?>
<Relationships xmlns="http://schemas.openxmlformats.org/package/2006/relationships"><Relationship Id="rId3" Type="http://schemas.openxmlformats.org/officeDocument/2006/relationships/image" Target="../media/image65.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68.png"/></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 name="Group 203">
            <a:extLst>
              <a:ext uri="{FF2B5EF4-FFF2-40B4-BE49-F238E27FC236}">
                <a16:creationId xmlns:a16="http://schemas.microsoft.com/office/drawing/2014/main" id="{DBCF22CF-BF9D-4578-B36F-7E2B865FF5FB}"/>
              </a:ext>
            </a:extLst>
          </p:cNvPr>
          <p:cNvGrpSpPr/>
          <p:nvPr/>
        </p:nvGrpSpPr>
        <p:grpSpPr>
          <a:xfrm>
            <a:off x="2949964" y="4989955"/>
            <a:ext cx="4010561" cy="1616730"/>
            <a:chOff x="4092791" y="3635676"/>
            <a:chExt cx="8355063" cy="3368075"/>
          </a:xfrm>
        </p:grpSpPr>
        <p:grpSp>
          <p:nvGrpSpPr>
            <p:cNvPr id="205" name="Group 204">
              <a:extLst>
                <a:ext uri="{FF2B5EF4-FFF2-40B4-BE49-F238E27FC236}">
                  <a16:creationId xmlns:a16="http://schemas.microsoft.com/office/drawing/2014/main" id="{CD043A0D-5FDE-4649-8823-92FD322F6CEE}"/>
                </a:ext>
              </a:extLst>
            </p:cNvPr>
            <p:cNvGrpSpPr/>
            <p:nvPr/>
          </p:nvGrpSpPr>
          <p:grpSpPr>
            <a:xfrm>
              <a:off x="4092791" y="3635676"/>
              <a:ext cx="8355063" cy="3368075"/>
              <a:chOff x="3324709" y="3101831"/>
              <a:chExt cx="8935445" cy="3602037"/>
            </a:xfrm>
          </p:grpSpPr>
          <p:sp>
            <p:nvSpPr>
              <p:cNvPr id="211" name="Rectangle 12">
                <a:extLst>
                  <a:ext uri="{FF2B5EF4-FFF2-40B4-BE49-F238E27FC236}">
                    <a16:creationId xmlns:a16="http://schemas.microsoft.com/office/drawing/2014/main" id="{B57E8FC0-7B24-4057-BBD0-CF0DB3BA3CEC}"/>
                  </a:ext>
                </a:extLst>
              </p:cNvPr>
              <p:cNvSpPr>
                <a:spLocks noChangeArrowheads="1"/>
              </p:cNvSpPr>
              <p:nvPr/>
            </p:nvSpPr>
            <p:spPr bwMode="auto">
              <a:xfrm>
                <a:off x="11435400" y="5682395"/>
                <a:ext cx="475302" cy="951827"/>
              </a:xfrm>
              <a:prstGeom prst="rect">
                <a:avLst/>
              </a:prstGeom>
              <a:solidFill>
                <a:srgbClr val="FFFFFF">
                  <a:lumMod val="85000"/>
                </a:srgbClr>
              </a:solidFill>
              <a:ln>
                <a:noFill/>
              </a:ln>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12" name="AutoShape 4">
                <a:extLst>
                  <a:ext uri="{FF2B5EF4-FFF2-40B4-BE49-F238E27FC236}">
                    <a16:creationId xmlns:a16="http://schemas.microsoft.com/office/drawing/2014/main" id="{C52494EC-0EF8-478E-ADCE-AB8283EBE333}"/>
                  </a:ext>
                </a:extLst>
              </p:cNvPr>
              <p:cNvSpPr>
                <a:spLocks noChangeAspect="1" noChangeArrowheads="1" noTextEdit="1"/>
              </p:cNvSpPr>
              <p:nvPr/>
            </p:nvSpPr>
            <p:spPr bwMode="auto">
              <a:xfrm>
                <a:off x="3324709" y="3101831"/>
                <a:ext cx="8935445" cy="3602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13" name="Rectangle 6">
                <a:extLst>
                  <a:ext uri="{FF2B5EF4-FFF2-40B4-BE49-F238E27FC236}">
                    <a16:creationId xmlns:a16="http://schemas.microsoft.com/office/drawing/2014/main" id="{7DFA10DB-0C2B-4918-A266-107C1F367E17}"/>
                  </a:ext>
                </a:extLst>
              </p:cNvPr>
              <p:cNvSpPr>
                <a:spLocks noChangeArrowheads="1"/>
              </p:cNvSpPr>
              <p:nvPr/>
            </p:nvSpPr>
            <p:spPr bwMode="auto">
              <a:xfrm>
                <a:off x="6464883" y="5419696"/>
                <a:ext cx="245593" cy="1214527"/>
              </a:xfrm>
              <a:prstGeom prst="rect">
                <a:avLst/>
              </a:prstGeom>
              <a:solidFill>
                <a:srgbClr val="FFFFFF">
                  <a:lumMod val="85000"/>
                </a:srgbClr>
              </a:solidFill>
              <a:ln>
                <a:noFill/>
              </a:ln>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14" name="Rectangle 7">
                <a:extLst>
                  <a:ext uri="{FF2B5EF4-FFF2-40B4-BE49-F238E27FC236}">
                    <a16:creationId xmlns:a16="http://schemas.microsoft.com/office/drawing/2014/main" id="{2AF62F63-7564-4D8F-ADDE-87EBDCC25DCD}"/>
                  </a:ext>
                </a:extLst>
              </p:cNvPr>
              <p:cNvSpPr>
                <a:spLocks noChangeArrowheads="1"/>
              </p:cNvSpPr>
              <p:nvPr/>
            </p:nvSpPr>
            <p:spPr bwMode="auto">
              <a:xfrm>
                <a:off x="6312151" y="4896741"/>
                <a:ext cx="245593" cy="1737482"/>
              </a:xfrm>
              <a:prstGeom prst="rect">
                <a:avLst/>
              </a:prstGeom>
              <a:solidFill>
                <a:srgbClr val="0072C6">
                  <a:lumMod val="75000"/>
                </a:srgbClr>
              </a:solidFill>
              <a:ln>
                <a:noFill/>
              </a:ln>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15" name="Rectangle 8">
                <a:extLst>
                  <a:ext uri="{FF2B5EF4-FFF2-40B4-BE49-F238E27FC236}">
                    <a16:creationId xmlns:a16="http://schemas.microsoft.com/office/drawing/2014/main" id="{ADF9B7E9-4F09-4965-990C-45FD6D3E2895}"/>
                  </a:ext>
                </a:extLst>
              </p:cNvPr>
              <p:cNvSpPr>
                <a:spLocks noChangeArrowheads="1"/>
              </p:cNvSpPr>
              <p:nvPr/>
            </p:nvSpPr>
            <p:spPr bwMode="auto">
              <a:xfrm>
                <a:off x="6996391" y="5682395"/>
                <a:ext cx="475302" cy="951828"/>
              </a:xfrm>
              <a:prstGeom prst="rect">
                <a:avLst/>
              </a:prstGeom>
              <a:solidFill>
                <a:srgbClr val="FFFFFF">
                  <a:lumMod val="85000"/>
                </a:srgbClr>
              </a:solidFill>
              <a:ln>
                <a:noFill/>
              </a:ln>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16" name="Rectangle 9">
                <a:extLst>
                  <a:ext uri="{FF2B5EF4-FFF2-40B4-BE49-F238E27FC236}">
                    <a16:creationId xmlns:a16="http://schemas.microsoft.com/office/drawing/2014/main" id="{309F4A75-DFEF-4C8B-92FA-469104A01644}"/>
                  </a:ext>
                </a:extLst>
              </p:cNvPr>
              <p:cNvSpPr>
                <a:spLocks noChangeArrowheads="1"/>
              </p:cNvSpPr>
              <p:nvPr/>
            </p:nvSpPr>
            <p:spPr bwMode="auto">
              <a:xfrm>
                <a:off x="7189445" y="5235195"/>
                <a:ext cx="476525" cy="1399028"/>
              </a:xfrm>
              <a:prstGeom prst="rect">
                <a:avLst/>
              </a:prstGeom>
              <a:solidFill>
                <a:srgbClr val="FFFFFF">
                  <a:lumMod val="85000"/>
                </a:srgbClr>
              </a:solidFill>
              <a:ln>
                <a:noFill/>
              </a:ln>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17" name="Rectangle 10">
                <a:extLst>
                  <a:ext uri="{FF2B5EF4-FFF2-40B4-BE49-F238E27FC236}">
                    <a16:creationId xmlns:a16="http://schemas.microsoft.com/office/drawing/2014/main" id="{5D3F253E-54CB-4364-BF21-41DF06D75550}"/>
                  </a:ext>
                </a:extLst>
              </p:cNvPr>
              <p:cNvSpPr>
                <a:spLocks noChangeArrowheads="1"/>
              </p:cNvSpPr>
              <p:nvPr/>
            </p:nvSpPr>
            <p:spPr bwMode="auto">
              <a:xfrm>
                <a:off x="10228205" y="5419696"/>
                <a:ext cx="245593" cy="1214527"/>
              </a:xfrm>
              <a:prstGeom prst="rect">
                <a:avLst/>
              </a:prstGeom>
              <a:solidFill>
                <a:srgbClr val="969696"/>
              </a:solidFill>
              <a:ln>
                <a:noFill/>
              </a:ln>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18" name="Rectangle 11">
                <a:extLst>
                  <a:ext uri="{FF2B5EF4-FFF2-40B4-BE49-F238E27FC236}">
                    <a16:creationId xmlns:a16="http://schemas.microsoft.com/office/drawing/2014/main" id="{DF1C981B-CC58-40EA-9D3E-B9C6F2EB4218}"/>
                  </a:ext>
                </a:extLst>
              </p:cNvPr>
              <p:cNvSpPr>
                <a:spLocks noChangeArrowheads="1"/>
              </p:cNvSpPr>
              <p:nvPr/>
            </p:nvSpPr>
            <p:spPr bwMode="auto">
              <a:xfrm>
                <a:off x="10075472" y="4896741"/>
                <a:ext cx="245593" cy="1737482"/>
              </a:xfrm>
              <a:prstGeom prst="rect">
                <a:avLst/>
              </a:prstGeom>
              <a:solidFill>
                <a:srgbClr val="969696"/>
              </a:solidFill>
              <a:ln>
                <a:noFill/>
              </a:ln>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19" name="Rectangle 12">
                <a:extLst>
                  <a:ext uri="{FF2B5EF4-FFF2-40B4-BE49-F238E27FC236}">
                    <a16:creationId xmlns:a16="http://schemas.microsoft.com/office/drawing/2014/main" id="{DED0FE47-3048-4306-87DD-66ADD755F64E}"/>
                  </a:ext>
                </a:extLst>
              </p:cNvPr>
              <p:cNvSpPr>
                <a:spLocks noChangeArrowheads="1"/>
              </p:cNvSpPr>
              <p:nvPr/>
            </p:nvSpPr>
            <p:spPr bwMode="auto">
              <a:xfrm>
                <a:off x="10759713" y="5682395"/>
                <a:ext cx="475302" cy="951828"/>
              </a:xfrm>
              <a:prstGeom prst="rect">
                <a:avLst/>
              </a:prstGeom>
              <a:solidFill>
                <a:srgbClr val="FFFFFF">
                  <a:lumMod val="85000"/>
                </a:srgbClr>
              </a:solidFill>
              <a:ln>
                <a:noFill/>
              </a:ln>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20" name="Rectangle 13">
                <a:extLst>
                  <a:ext uri="{FF2B5EF4-FFF2-40B4-BE49-F238E27FC236}">
                    <a16:creationId xmlns:a16="http://schemas.microsoft.com/office/drawing/2014/main" id="{8842863E-B60A-412F-BA3E-ABCCD50D0D3D}"/>
                  </a:ext>
                </a:extLst>
              </p:cNvPr>
              <p:cNvSpPr>
                <a:spLocks noChangeArrowheads="1"/>
              </p:cNvSpPr>
              <p:nvPr/>
            </p:nvSpPr>
            <p:spPr bwMode="auto">
              <a:xfrm>
                <a:off x="10952766" y="5235195"/>
                <a:ext cx="476525" cy="1399028"/>
              </a:xfrm>
              <a:prstGeom prst="rect">
                <a:avLst/>
              </a:prstGeom>
              <a:solidFill>
                <a:srgbClr val="969696"/>
              </a:solidFill>
              <a:ln>
                <a:noFill/>
              </a:ln>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21" name="Rectangle 14">
                <a:extLst>
                  <a:ext uri="{FF2B5EF4-FFF2-40B4-BE49-F238E27FC236}">
                    <a16:creationId xmlns:a16="http://schemas.microsoft.com/office/drawing/2014/main" id="{C553E093-7434-430F-8B91-FDE0D1A89A68}"/>
                  </a:ext>
                </a:extLst>
              </p:cNvPr>
              <p:cNvSpPr>
                <a:spLocks noChangeArrowheads="1"/>
              </p:cNvSpPr>
              <p:nvPr/>
            </p:nvSpPr>
            <p:spPr bwMode="auto">
              <a:xfrm>
                <a:off x="9408338" y="5044585"/>
                <a:ext cx="779545" cy="1656839"/>
              </a:xfrm>
              <a:prstGeom prst="rect">
                <a:avLst/>
              </a:prstGeom>
              <a:solidFill>
                <a:srgbClr val="EB3C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22" name="Rectangle 15">
                <a:extLst>
                  <a:ext uri="{FF2B5EF4-FFF2-40B4-BE49-F238E27FC236}">
                    <a16:creationId xmlns:a16="http://schemas.microsoft.com/office/drawing/2014/main" id="{BD75A5BC-70E6-423D-A511-8FD20CBF0B17}"/>
                  </a:ext>
                </a:extLst>
              </p:cNvPr>
              <p:cNvSpPr>
                <a:spLocks noChangeArrowheads="1"/>
              </p:cNvSpPr>
              <p:nvPr/>
            </p:nvSpPr>
            <p:spPr bwMode="auto">
              <a:xfrm>
                <a:off x="9835988" y="6504706"/>
                <a:ext cx="103858" cy="196720"/>
              </a:xfrm>
              <a:prstGeom prst="rect">
                <a:avLst/>
              </a:prstGeom>
              <a:solidFill>
                <a:srgbClr val="BA141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23" name="Rectangle 16">
                <a:extLst>
                  <a:ext uri="{FF2B5EF4-FFF2-40B4-BE49-F238E27FC236}">
                    <a16:creationId xmlns:a16="http://schemas.microsoft.com/office/drawing/2014/main" id="{63730AF7-44D3-4122-BCBC-1E9087BF24C8}"/>
                  </a:ext>
                </a:extLst>
              </p:cNvPr>
              <p:cNvSpPr>
                <a:spLocks noChangeArrowheads="1"/>
              </p:cNvSpPr>
              <p:nvPr/>
            </p:nvSpPr>
            <p:spPr bwMode="auto">
              <a:xfrm>
                <a:off x="9660041" y="6504706"/>
                <a:ext cx="103858" cy="196720"/>
              </a:xfrm>
              <a:prstGeom prst="rect">
                <a:avLst/>
              </a:prstGeom>
              <a:solidFill>
                <a:srgbClr val="BA141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24" name="Rectangle 17">
                <a:extLst>
                  <a:ext uri="{FF2B5EF4-FFF2-40B4-BE49-F238E27FC236}">
                    <a16:creationId xmlns:a16="http://schemas.microsoft.com/office/drawing/2014/main" id="{1FB45A58-0362-4DB1-99C9-D8B5EEF09BFB}"/>
                  </a:ext>
                </a:extLst>
              </p:cNvPr>
              <p:cNvSpPr>
                <a:spLocks noChangeArrowheads="1"/>
              </p:cNvSpPr>
              <p:nvPr/>
            </p:nvSpPr>
            <p:spPr bwMode="auto">
              <a:xfrm>
                <a:off x="9486537" y="5818021"/>
                <a:ext cx="626813" cy="100192"/>
              </a:xfrm>
              <a:prstGeom prst="rect">
                <a:avLst/>
              </a:prstGeom>
              <a:solidFill>
                <a:srgbClr val="BA141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25" name="Rectangle 18">
                <a:extLst>
                  <a:ext uri="{FF2B5EF4-FFF2-40B4-BE49-F238E27FC236}">
                    <a16:creationId xmlns:a16="http://schemas.microsoft.com/office/drawing/2014/main" id="{B99F7452-C928-4733-8F75-28D28B0FF860}"/>
                  </a:ext>
                </a:extLst>
              </p:cNvPr>
              <p:cNvSpPr>
                <a:spLocks noChangeArrowheads="1"/>
              </p:cNvSpPr>
              <p:nvPr/>
            </p:nvSpPr>
            <p:spPr bwMode="auto">
              <a:xfrm>
                <a:off x="9486537" y="5993969"/>
                <a:ext cx="626813" cy="101415"/>
              </a:xfrm>
              <a:prstGeom prst="rect">
                <a:avLst/>
              </a:prstGeom>
              <a:solidFill>
                <a:srgbClr val="BA141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26" name="Rectangle 19">
                <a:extLst>
                  <a:ext uri="{FF2B5EF4-FFF2-40B4-BE49-F238E27FC236}">
                    <a16:creationId xmlns:a16="http://schemas.microsoft.com/office/drawing/2014/main" id="{7122E39B-2E24-4A84-B7A4-3995D505943D}"/>
                  </a:ext>
                </a:extLst>
              </p:cNvPr>
              <p:cNvSpPr>
                <a:spLocks noChangeArrowheads="1"/>
              </p:cNvSpPr>
              <p:nvPr/>
            </p:nvSpPr>
            <p:spPr bwMode="auto">
              <a:xfrm>
                <a:off x="9486537" y="6167473"/>
                <a:ext cx="626813" cy="100192"/>
              </a:xfrm>
              <a:prstGeom prst="rect">
                <a:avLst/>
              </a:prstGeom>
              <a:solidFill>
                <a:srgbClr val="BA141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27" name="Rectangle 20">
                <a:extLst>
                  <a:ext uri="{FF2B5EF4-FFF2-40B4-BE49-F238E27FC236}">
                    <a16:creationId xmlns:a16="http://schemas.microsoft.com/office/drawing/2014/main" id="{F9BD54A8-D3CD-4661-847A-E51D2073649A}"/>
                  </a:ext>
                </a:extLst>
              </p:cNvPr>
              <p:cNvSpPr>
                <a:spLocks noChangeArrowheads="1"/>
              </p:cNvSpPr>
              <p:nvPr/>
            </p:nvSpPr>
            <p:spPr bwMode="auto">
              <a:xfrm>
                <a:off x="9486537" y="6343420"/>
                <a:ext cx="626813" cy="100192"/>
              </a:xfrm>
              <a:prstGeom prst="rect">
                <a:avLst/>
              </a:prstGeom>
              <a:solidFill>
                <a:srgbClr val="BA141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28" name="Rectangle 21">
                <a:extLst>
                  <a:ext uri="{FF2B5EF4-FFF2-40B4-BE49-F238E27FC236}">
                    <a16:creationId xmlns:a16="http://schemas.microsoft.com/office/drawing/2014/main" id="{04560910-E2CA-40A5-8371-0445499EE2FD}"/>
                  </a:ext>
                </a:extLst>
              </p:cNvPr>
              <p:cNvSpPr>
                <a:spLocks noChangeArrowheads="1"/>
              </p:cNvSpPr>
              <p:nvPr/>
            </p:nvSpPr>
            <p:spPr bwMode="auto">
              <a:xfrm>
                <a:off x="9486537" y="5468570"/>
                <a:ext cx="626813" cy="101415"/>
              </a:xfrm>
              <a:prstGeom prst="rect">
                <a:avLst/>
              </a:prstGeom>
              <a:solidFill>
                <a:srgbClr val="BA141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29" name="Rectangle 22">
                <a:extLst>
                  <a:ext uri="{FF2B5EF4-FFF2-40B4-BE49-F238E27FC236}">
                    <a16:creationId xmlns:a16="http://schemas.microsoft.com/office/drawing/2014/main" id="{07BF2A12-9B75-483A-89D1-07705ECE05E8}"/>
                  </a:ext>
                </a:extLst>
              </p:cNvPr>
              <p:cNvSpPr>
                <a:spLocks noChangeArrowheads="1"/>
              </p:cNvSpPr>
              <p:nvPr/>
            </p:nvSpPr>
            <p:spPr bwMode="auto">
              <a:xfrm>
                <a:off x="9486537" y="5644518"/>
                <a:ext cx="626813" cy="97749"/>
              </a:xfrm>
              <a:prstGeom prst="rect">
                <a:avLst/>
              </a:prstGeom>
              <a:solidFill>
                <a:srgbClr val="BA141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30" name="Rectangle 23">
                <a:extLst>
                  <a:ext uri="{FF2B5EF4-FFF2-40B4-BE49-F238E27FC236}">
                    <a16:creationId xmlns:a16="http://schemas.microsoft.com/office/drawing/2014/main" id="{8CF02540-5593-42AC-8E0C-E9896873A6D6}"/>
                  </a:ext>
                </a:extLst>
              </p:cNvPr>
              <p:cNvSpPr>
                <a:spLocks noChangeArrowheads="1"/>
              </p:cNvSpPr>
              <p:nvPr/>
            </p:nvSpPr>
            <p:spPr bwMode="auto">
              <a:xfrm>
                <a:off x="9486537" y="5119119"/>
                <a:ext cx="626813" cy="101415"/>
              </a:xfrm>
              <a:prstGeom prst="rect">
                <a:avLst/>
              </a:prstGeom>
              <a:solidFill>
                <a:srgbClr val="BA141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31" name="Rectangle 24">
                <a:extLst>
                  <a:ext uri="{FF2B5EF4-FFF2-40B4-BE49-F238E27FC236}">
                    <a16:creationId xmlns:a16="http://schemas.microsoft.com/office/drawing/2014/main" id="{E8BDB7F0-97ED-47BC-A252-F789BEC9D1BD}"/>
                  </a:ext>
                </a:extLst>
              </p:cNvPr>
              <p:cNvSpPr>
                <a:spLocks noChangeArrowheads="1"/>
              </p:cNvSpPr>
              <p:nvPr/>
            </p:nvSpPr>
            <p:spPr bwMode="auto">
              <a:xfrm>
                <a:off x="9486537" y="5295066"/>
                <a:ext cx="626813" cy="101415"/>
              </a:xfrm>
              <a:prstGeom prst="rect">
                <a:avLst/>
              </a:prstGeom>
              <a:solidFill>
                <a:srgbClr val="BA141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32" name="Rectangle 26">
                <a:extLst>
                  <a:ext uri="{FF2B5EF4-FFF2-40B4-BE49-F238E27FC236}">
                    <a16:creationId xmlns:a16="http://schemas.microsoft.com/office/drawing/2014/main" id="{B0A83EC1-7CA5-456F-9899-2C73093DD462}"/>
                  </a:ext>
                </a:extLst>
              </p:cNvPr>
              <p:cNvSpPr>
                <a:spLocks noChangeArrowheads="1"/>
              </p:cNvSpPr>
              <p:nvPr/>
            </p:nvSpPr>
            <p:spPr bwMode="auto">
              <a:xfrm>
                <a:off x="4767723" y="5044585"/>
                <a:ext cx="779544" cy="1656840"/>
              </a:xfrm>
              <a:prstGeom prst="rect">
                <a:avLst/>
              </a:prstGeom>
              <a:solidFill>
                <a:srgbClr val="00BCF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33" name="Rectangle 27">
                <a:extLst>
                  <a:ext uri="{FF2B5EF4-FFF2-40B4-BE49-F238E27FC236}">
                    <a16:creationId xmlns:a16="http://schemas.microsoft.com/office/drawing/2014/main" id="{8C2A481A-AC55-48C4-9359-8790CDD50D14}"/>
                  </a:ext>
                </a:extLst>
              </p:cNvPr>
              <p:cNvSpPr>
                <a:spLocks noChangeArrowheads="1"/>
              </p:cNvSpPr>
              <p:nvPr/>
            </p:nvSpPr>
            <p:spPr bwMode="auto">
              <a:xfrm>
                <a:off x="5195373" y="6504706"/>
                <a:ext cx="103858" cy="196720"/>
              </a:xfrm>
              <a:prstGeom prst="rect">
                <a:avLst/>
              </a:prstGeom>
              <a:solidFill>
                <a:srgbClr val="0072C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34" name="Rectangle 28">
                <a:extLst>
                  <a:ext uri="{FF2B5EF4-FFF2-40B4-BE49-F238E27FC236}">
                    <a16:creationId xmlns:a16="http://schemas.microsoft.com/office/drawing/2014/main" id="{D5D3AD5F-40C0-44B3-A3F6-5C24D1BBA70D}"/>
                  </a:ext>
                </a:extLst>
              </p:cNvPr>
              <p:cNvSpPr>
                <a:spLocks noChangeArrowheads="1"/>
              </p:cNvSpPr>
              <p:nvPr/>
            </p:nvSpPr>
            <p:spPr bwMode="auto">
              <a:xfrm>
                <a:off x="5019425" y="6504706"/>
                <a:ext cx="103858" cy="196720"/>
              </a:xfrm>
              <a:prstGeom prst="rect">
                <a:avLst/>
              </a:prstGeom>
              <a:solidFill>
                <a:srgbClr val="0072C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35" name="Rectangle 29">
                <a:extLst>
                  <a:ext uri="{FF2B5EF4-FFF2-40B4-BE49-F238E27FC236}">
                    <a16:creationId xmlns:a16="http://schemas.microsoft.com/office/drawing/2014/main" id="{CDDB5231-A4C8-4A8D-ABCC-BA3E165FA8BE}"/>
                  </a:ext>
                </a:extLst>
              </p:cNvPr>
              <p:cNvSpPr>
                <a:spLocks noChangeArrowheads="1"/>
              </p:cNvSpPr>
              <p:nvPr/>
            </p:nvSpPr>
            <p:spPr bwMode="auto">
              <a:xfrm>
                <a:off x="4845921" y="5818021"/>
                <a:ext cx="625591" cy="100192"/>
              </a:xfrm>
              <a:prstGeom prst="rect">
                <a:avLst/>
              </a:prstGeom>
              <a:solidFill>
                <a:srgbClr val="008AF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36" name="Rectangle 30">
                <a:extLst>
                  <a:ext uri="{FF2B5EF4-FFF2-40B4-BE49-F238E27FC236}">
                    <a16:creationId xmlns:a16="http://schemas.microsoft.com/office/drawing/2014/main" id="{363C83DC-9724-41BA-9352-BD04B26B928C}"/>
                  </a:ext>
                </a:extLst>
              </p:cNvPr>
              <p:cNvSpPr>
                <a:spLocks noChangeArrowheads="1"/>
              </p:cNvSpPr>
              <p:nvPr/>
            </p:nvSpPr>
            <p:spPr bwMode="auto">
              <a:xfrm>
                <a:off x="4845921" y="5993969"/>
                <a:ext cx="625591" cy="101415"/>
              </a:xfrm>
              <a:prstGeom prst="rect">
                <a:avLst/>
              </a:prstGeom>
              <a:solidFill>
                <a:srgbClr val="008AF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37" name="Rectangle 31">
                <a:extLst>
                  <a:ext uri="{FF2B5EF4-FFF2-40B4-BE49-F238E27FC236}">
                    <a16:creationId xmlns:a16="http://schemas.microsoft.com/office/drawing/2014/main" id="{4B4E1325-094B-4A4D-B89E-694E48B789AF}"/>
                  </a:ext>
                </a:extLst>
              </p:cNvPr>
              <p:cNvSpPr>
                <a:spLocks noChangeArrowheads="1"/>
              </p:cNvSpPr>
              <p:nvPr/>
            </p:nvSpPr>
            <p:spPr bwMode="auto">
              <a:xfrm>
                <a:off x="4845921" y="6167473"/>
                <a:ext cx="625591" cy="100192"/>
              </a:xfrm>
              <a:prstGeom prst="rect">
                <a:avLst/>
              </a:prstGeom>
              <a:solidFill>
                <a:srgbClr val="008AF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38" name="Rectangle 32">
                <a:extLst>
                  <a:ext uri="{FF2B5EF4-FFF2-40B4-BE49-F238E27FC236}">
                    <a16:creationId xmlns:a16="http://schemas.microsoft.com/office/drawing/2014/main" id="{29E1624E-34B4-41CA-AFA4-D67153F194F7}"/>
                  </a:ext>
                </a:extLst>
              </p:cNvPr>
              <p:cNvSpPr>
                <a:spLocks noChangeArrowheads="1"/>
              </p:cNvSpPr>
              <p:nvPr/>
            </p:nvSpPr>
            <p:spPr bwMode="auto">
              <a:xfrm>
                <a:off x="4845921" y="6343420"/>
                <a:ext cx="625591" cy="100192"/>
              </a:xfrm>
              <a:prstGeom prst="rect">
                <a:avLst/>
              </a:prstGeom>
              <a:solidFill>
                <a:srgbClr val="008AF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39" name="Rectangle 33">
                <a:extLst>
                  <a:ext uri="{FF2B5EF4-FFF2-40B4-BE49-F238E27FC236}">
                    <a16:creationId xmlns:a16="http://schemas.microsoft.com/office/drawing/2014/main" id="{3E3A0116-7E1A-4EA9-B5D2-BA8381EB61BC}"/>
                  </a:ext>
                </a:extLst>
              </p:cNvPr>
              <p:cNvSpPr>
                <a:spLocks noChangeArrowheads="1"/>
              </p:cNvSpPr>
              <p:nvPr/>
            </p:nvSpPr>
            <p:spPr bwMode="auto">
              <a:xfrm>
                <a:off x="4845921" y="5468570"/>
                <a:ext cx="625591" cy="101415"/>
              </a:xfrm>
              <a:prstGeom prst="rect">
                <a:avLst/>
              </a:prstGeom>
              <a:solidFill>
                <a:srgbClr val="008AF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40" name="Rectangle 34">
                <a:extLst>
                  <a:ext uri="{FF2B5EF4-FFF2-40B4-BE49-F238E27FC236}">
                    <a16:creationId xmlns:a16="http://schemas.microsoft.com/office/drawing/2014/main" id="{7E5BA910-D7B4-4279-A4CE-DDCB522E4DEF}"/>
                  </a:ext>
                </a:extLst>
              </p:cNvPr>
              <p:cNvSpPr>
                <a:spLocks noChangeArrowheads="1"/>
              </p:cNvSpPr>
              <p:nvPr/>
            </p:nvSpPr>
            <p:spPr bwMode="auto">
              <a:xfrm>
                <a:off x="4845921" y="5644518"/>
                <a:ext cx="625591" cy="97749"/>
              </a:xfrm>
              <a:prstGeom prst="rect">
                <a:avLst/>
              </a:prstGeom>
              <a:solidFill>
                <a:srgbClr val="008AF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41" name="Rectangle 35">
                <a:extLst>
                  <a:ext uri="{FF2B5EF4-FFF2-40B4-BE49-F238E27FC236}">
                    <a16:creationId xmlns:a16="http://schemas.microsoft.com/office/drawing/2014/main" id="{7959E6C2-603B-4EAD-A5C5-C6002245ECC2}"/>
                  </a:ext>
                </a:extLst>
              </p:cNvPr>
              <p:cNvSpPr>
                <a:spLocks noChangeArrowheads="1"/>
              </p:cNvSpPr>
              <p:nvPr/>
            </p:nvSpPr>
            <p:spPr bwMode="auto">
              <a:xfrm>
                <a:off x="4845921" y="5119119"/>
                <a:ext cx="625591" cy="101415"/>
              </a:xfrm>
              <a:prstGeom prst="rect">
                <a:avLst/>
              </a:prstGeom>
              <a:solidFill>
                <a:srgbClr val="008AF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42" name="Rectangle 36">
                <a:extLst>
                  <a:ext uri="{FF2B5EF4-FFF2-40B4-BE49-F238E27FC236}">
                    <a16:creationId xmlns:a16="http://schemas.microsoft.com/office/drawing/2014/main" id="{5D19CF2A-E7B5-4CB1-BBA1-FC6ECC88F997}"/>
                  </a:ext>
                </a:extLst>
              </p:cNvPr>
              <p:cNvSpPr>
                <a:spLocks noChangeArrowheads="1"/>
              </p:cNvSpPr>
              <p:nvPr/>
            </p:nvSpPr>
            <p:spPr bwMode="auto">
              <a:xfrm>
                <a:off x="4845921" y="5295066"/>
                <a:ext cx="625591" cy="101415"/>
              </a:xfrm>
              <a:prstGeom prst="rect">
                <a:avLst/>
              </a:prstGeom>
              <a:solidFill>
                <a:srgbClr val="008AF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43" name="Freeform 37">
                <a:extLst>
                  <a:ext uri="{FF2B5EF4-FFF2-40B4-BE49-F238E27FC236}">
                    <a16:creationId xmlns:a16="http://schemas.microsoft.com/office/drawing/2014/main" id="{720A591C-81AD-496E-ADFC-6C2169EEA316}"/>
                  </a:ext>
                </a:extLst>
              </p:cNvPr>
              <p:cNvSpPr>
                <a:spLocks/>
              </p:cNvSpPr>
              <p:nvPr/>
            </p:nvSpPr>
            <p:spPr bwMode="auto">
              <a:xfrm>
                <a:off x="7823589" y="5725160"/>
                <a:ext cx="1160765" cy="976265"/>
              </a:xfrm>
              <a:custGeom>
                <a:avLst/>
                <a:gdLst>
                  <a:gd name="T0" fmla="*/ 522 w 950"/>
                  <a:gd name="T1" fmla="*/ 135 h 799"/>
                  <a:gd name="T2" fmla="*/ 522 w 950"/>
                  <a:gd name="T3" fmla="*/ 0 h 799"/>
                  <a:gd name="T4" fmla="*/ 626 w 950"/>
                  <a:gd name="T5" fmla="*/ 0 h 799"/>
                  <a:gd name="T6" fmla="*/ 626 w 950"/>
                  <a:gd name="T7" fmla="*/ 135 h 799"/>
                  <a:gd name="T8" fmla="*/ 662 w 950"/>
                  <a:gd name="T9" fmla="*/ 135 h 799"/>
                  <a:gd name="T10" fmla="*/ 662 w 950"/>
                  <a:gd name="T11" fmla="*/ 0 h 799"/>
                  <a:gd name="T12" fmla="*/ 766 w 950"/>
                  <a:gd name="T13" fmla="*/ 0 h 799"/>
                  <a:gd name="T14" fmla="*/ 766 w 950"/>
                  <a:gd name="T15" fmla="*/ 135 h 799"/>
                  <a:gd name="T16" fmla="*/ 950 w 950"/>
                  <a:gd name="T17" fmla="*/ 135 h 799"/>
                  <a:gd name="T18" fmla="*/ 950 w 950"/>
                  <a:gd name="T19" fmla="*/ 168 h 799"/>
                  <a:gd name="T20" fmla="*/ 908 w 950"/>
                  <a:gd name="T21" fmla="*/ 168 h 799"/>
                  <a:gd name="T22" fmla="*/ 908 w 950"/>
                  <a:gd name="T23" fmla="*/ 799 h 799"/>
                  <a:gd name="T24" fmla="*/ 43 w 950"/>
                  <a:gd name="T25" fmla="*/ 799 h 799"/>
                  <a:gd name="T26" fmla="*/ 43 w 950"/>
                  <a:gd name="T27" fmla="*/ 168 h 799"/>
                  <a:gd name="T28" fmla="*/ 0 w 950"/>
                  <a:gd name="T29" fmla="*/ 168 h 799"/>
                  <a:gd name="T30" fmla="*/ 0 w 950"/>
                  <a:gd name="T31" fmla="*/ 135 h 799"/>
                  <a:gd name="T32" fmla="*/ 522 w 950"/>
                  <a:gd name="T33" fmla="*/ 135 h 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50" h="799">
                    <a:moveTo>
                      <a:pt x="522" y="135"/>
                    </a:moveTo>
                    <a:lnTo>
                      <a:pt x="522" y="0"/>
                    </a:lnTo>
                    <a:lnTo>
                      <a:pt x="626" y="0"/>
                    </a:lnTo>
                    <a:lnTo>
                      <a:pt x="626" y="135"/>
                    </a:lnTo>
                    <a:lnTo>
                      <a:pt x="662" y="135"/>
                    </a:lnTo>
                    <a:lnTo>
                      <a:pt x="662" y="0"/>
                    </a:lnTo>
                    <a:lnTo>
                      <a:pt x="766" y="0"/>
                    </a:lnTo>
                    <a:lnTo>
                      <a:pt x="766" y="135"/>
                    </a:lnTo>
                    <a:lnTo>
                      <a:pt x="950" y="135"/>
                    </a:lnTo>
                    <a:lnTo>
                      <a:pt x="950" y="168"/>
                    </a:lnTo>
                    <a:lnTo>
                      <a:pt x="908" y="168"/>
                    </a:lnTo>
                    <a:lnTo>
                      <a:pt x="908" y="799"/>
                    </a:lnTo>
                    <a:lnTo>
                      <a:pt x="43" y="799"/>
                    </a:lnTo>
                    <a:lnTo>
                      <a:pt x="43" y="168"/>
                    </a:lnTo>
                    <a:lnTo>
                      <a:pt x="0" y="168"/>
                    </a:lnTo>
                    <a:lnTo>
                      <a:pt x="0" y="135"/>
                    </a:lnTo>
                    <a:lnTo>
                      <a:pt x="522" y="135"/>
                    </a:lnTo>
                    <a:close/>
                  </a:path>
                </a:pathLst>
              </a:custGeom>
              <a:solidFill>
                <a:srgbClr val="0072C6">
                  <a:lumMod val="50000"/>
                </a:srgbClr>
              </a:solidFill>
              <a:ln>
                <a:noFill/>
              </a:ln>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44" name="Freeform 38">
                <a:extLst>
                  <a:ext uri="{FF2B5EF4-FFF2-40B4-BE49-F238E27FC236}">
                    <a16:creationId xmlns:a16="http://schemas.microsoft.com/office/drawing/2014/main" id="{AAA1A7AF-7CE7-41DA-8FA9-9410D96A1300}"/>
                  </a:ext>
                </a:extLst>
              </p:cNvPr>
              <p:cNvSpPr>
                <a:spLocks/>
              </p:cNvSpPr>
              <p:nvPr/>
            </p:nvSpPr>
            <p:spPr bwMode="auto">
              <a:xfrm>
                <a:off x="7208994" y="5725160"/>
                <a:ext cx="1163209" cy="976265"/>
              </a:xfrm>
              <a:custGeom>
                <a:avLst/>
                <a:gdLst>
                  <a:gd name="T0" fmla="*/ 525 w 952"/>
                  <a:gd name="T1" fmla="*/ 135 h 799"/>
                  <a:gd name="T2" fmla="*/ 525 w 952"/>
                  <a:gd name="T3" fmla="*/ 0 h 799"/>
                  <a:gd name="T4" fmla="*/ 629 w 952"/>
                  <a:gd name="T5" fmla="*/ 0 h 799"/>
                  <a:gd name="T6" fmla="*/ 629 w 952"/>
                  <a:gd name="T7" fmla="*/ 135 h 799"/>
                  <a:gd name="T8" fmla="*/ 664 w 952"/>
                  <a:gd name="T9" fmla="*/ 135 h 799"/>
                  <a:gd name="T10" fmla="*/ 664 w 952"/>
                  <a:gd name="T11" fmla="*/ 0 h 799"/>
                  <a:gd name="T12" fmla="*/ 766 w 952"/>
                  <a:gd name="T13" fmla="*/ 0 h 799"/>
                  <a:gd name="T14" fmla="*/ 766 w 952"/>
                  <a:gd name="T15" fmla="*/ 135 h 799"/>
                  <a:gd name="T16" fmla="*/ 952 w 952"/>
                  <a:gd name="T17" fmla="*/ 135 h 799"/>
                  <a:gd name="T18" fmla="*/ 952 w 952"/>
                  <a:gd name="T19" fmla="*/ 168 h 799"/>
                  <a:gd name="T20" fmla="*/ 910 w 952"/>
                  <a:gd name="T21" fmla="*/ 168 h 799"/>
                  <a:gd name="T22" fmla="*/ 910 w 952"/>
                  <a:gd name="T23" fmla="*/ 799 h 799"/>
                  <a:gd name="T24" fmla="*/ 43 w 952"/>
                  <a:gd name="T25" fmla="*/ 799 h 799"/>
                  <a:gd name="T26" fmla="*/ 43 w 952"/>
                  <a:gd name="T27" fmla="*/ 168 h 799"/>
                  <a:gd name="T28" fmla="*/ 0 w 952"/>
                  <a:gd name="T29" fmla="*/ 168 h 799"/>
                  <a:gd name="T30" fmla="*/ 0 w 952"/>
                  <a:gd name="T31" fmla="*/ 135 h 799"/>
                  <a:gd name="T32" fmla="*/ 525 w 952"/>
                  <a:gd name="T33" fmla="*/ 135 h 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52" h="799">
                    <a:moveTo>
                      <a:pt x="525" y="135"/>
                    </a:moveTo>
                    <a:lnTo>
                      <a:pt x="525" y="0"/>
                    </a:lnTo>
                    <a:lnTo>
                      <a:pt x="629" y="0"/>
                    </a:lnTo>
                    <a:lnTo>
                      <a:pt x="629" y="135"/>
                    </a:lnTo>
                    <a:lnTo>
                      <a:pt x="664" y="135"/>
                    </a:lnTo>
                    <a:lnTo>
                      <a:pt x="664" y="0"/>
                    </a:lnTo>
                    <a:lnTo>
                      <a:pt x="766" y="0"/>
                    </a:lnTo>
                    <a:lnTo>
                      <a:pt x="766" y="135"/>
                    </a:lnTo>
                    <a:lnTo>
                      <a:pt x="952" y="135"/>
                    </a:lnTo>
                    <a:lnTo>
                      <a:pt x="952" y="168"/>
                    </a:lnTo>
                    <a:lnTo>
                      <a:pt x="910" y="168"/>
                    </a:lnTo>
                    <a:lnTo>
                      <a:pt x="910" y="799"/>
                    </a:lnTo>
                    <a:lnTo>
                      <a:pt x="43" y="799"/>
                    </a:lnTo>
                    <a:lnTo>
                      <a:pt x="43" y="168"/>
                    </a:lnTo>
                    <a:lnTo>
                      <a:pt x="0" y="168"/>
                    </a:lnTo>
                    <a:lnTo>
                      <a:pt x="0" y="135"/>
                    </a:lnTo>
                    <a:lnTo>
                      <a:pt x="525" y="135"/>
                    </a:lnTo>
                    <a:close/>
                  </a:path>
                </a:pathLst>
              </a:custGeom>
              <a:solidFill>
                <a:srgbClr val="0072C6">
                  <a:lumMod val="50000"/>
                </a:srgbClr>
              </a:solidFill>
              <a:ln>
                <a:noFill/>
              </a:ln>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45" name="Rectangle 39">
                <a:extLst>
                  <a:ext uri="{FF2B5EF4-FFF2-40B4-BE49-F238E27FC236}">
                    <a16:creationId xmlns:a16="http://schemas.microsoft.com/office/drawing/2014/main" id="{018B9440-2C9D-43BD-B059-7F13F4CF1332}"/>
                  </a:ext>
                </a:extLst>
              </p:cNvPr>
              <p:cNvSpPr>
                <a:spLocks noChangeArrowheads="1"/>
              </p:cNvSpPr>
              <p:nvPr/>
            </p:nvSpPr>
            <p:spPr bwMode="auto">
              <a:xfrm>
                <a:off x="8670336" y="5381818"/>
                <a:ext cx="1058129" cy="1319606"/>
              </a:xfrm>
              <a:prstGeom prst="rect">
                <a:avLst/>
              </a:prstGeom>
              <a:solidFill>
                <a:srgbClr val="FFFFFF">
                  <a:lumMod val="5000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46" name="Rectangle 40">
                <a:extLst>
                  <a:ext uri="{FF2B5EF4-FFF2-40B4-BE49-F238E27FC236}">
                    <a16:creationId xmlns:a16="http://schemas.microsoft.com/office/drawing/2014/main" id="{40B82170-9E60-4F43-8084-424E58DC7EE4}"/>
                  </a:ext>
                </a:extLst>
              </p:cNvPr>
              <p:cNvSpPr>
                <a:spLocks noChangeArrowheads="1"/>
              </p:cNvSpPr>
              <p:nvPr/>
            </p:nvSpPr>
            <p:spPr bwMode="auto">
              <a:xfrm>
                <a:off x="8617797" y="5341497"/>
                <a:ext cx="1163209" cy="40322"/>
              </a:xfrm>
              <a:prstGeom prst="rect">
                <a:avLst/>
              </a:prstGeom>
              <a:solidFill>
                <a:srgbClr val="68217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47" name="Rectangle 41">
                <a:extLst>
                  <a:ext uri="{FF2B5EF4-FFF2-40B4-BE49-F238E27FC236}">
                    <a16:creationId xmlns:a16="http://schemas.microsoft.com/office/drawing/2014/main" id="{2DA5F1A9-310C-4B2A-8F8B-FCB329FBF016}"/>
                  </a:ext>
                </a:extLst>
              </p:cNvPr>
              <p:cNvSpPr>
                <a:spLocks noChangeArrowheads="1"/>
              </p:cNvSpPr>
              <p:nvPr/>
            </p:nvSpPr>
            <p:spPr bwMode="auto">
              <a:xfrm>
                <a:off x="9253163" y="6435059"/>
                <a:ext cx="138070" cy="266365"/>
              </a:xfrm>
              <a:prstGeom prst="rect">
                <a:avLst/>
              </a:prstGeom>
              <a:solidFill>
                <a:srgbClr val="68217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48" name="Rectangle 42">
                <a:extLst>
                  <a:ext uri="{FF2B5EF4-FFF2-40B4-BE49-F238E27FC236}">
                    <a16:creationId xmlns:a16="http://schemas.microsoft.com/office/drawing/2014/main" id="{00032BAE-EB98-419B-A9F4-EFA364AB17BE}"/>
                  </a:ext>
                </a:extLst>
              </p:cNvPr>
              <p:cNvSpPr>
                <a:spLocks noChangeArrowheads="1"/>
              </p:cNvSpPr>
              <p:nvPr/>
            </p:nvSpPr>
            <p:spPr bwMode="auto">
              <a:xfrm>
                <a:off x="9013678" y="6435059"/>
                <a:ext cx="138070" cy="266365"/>
              </a:xfrm>
              <a:prstGeom prst="rect">
                <a:avLst/>
              </a:prstGeom>
              <a:solidFill>
                <a:srgbClr val="68217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49" name="Rectangle 43">
                <a:extLst>
                  <a:ext uri="{FF2B5EF4-FFF2-40B4-BE49-F238E27FC236}">
                    <a16:creationId xmlns:a16="http://schemas.microsoft.com/office/drawing/2014/main" id="{545E21BA-03A8-4364-A97E-A2480109552D}"/>
                  </a:ext>
                </a:extLst>
              </p:cNvPr>
              <p:cNvSpPr>
                <a:spLocks noChangeArrowheads="1"/>
              </p:cNvSpPr>
              <p:nvPr/>
            </p:nvSpPr>
            <p:spPr bwMode="auto">
              <a:xfrm>
                <a:off x="8776638" y="5500338"/>
                <a:ext cx="854078" cy="138070"/>
              </a:xfrm>
              <a:prstGeom prst="rect">
                <a:avLst/>
              </a:prstGeom>
              <a:solidFill>
                <a:srgbClr val="68217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50" name="Rectangle 44">
                <a:extLst>
                  <a:ext uri="{FF2B5EF4-FFF2-40B4-BE49-F238E27FC236}">
                    <a16:creationId xmlns:a16="http://schemas.microsoft.com/office/drawing/2014/main" id="{07ECA4F6-D11A-4FCD-8155-B58192006295}"/>
                  </a:ext>
                </a:extLst>
              </p:cNvPr>
              <p:cNvSpPr>
                <a:spLocks noChangeArrowheads="1"/>
              </p:cNvSpPr>
              <p:nvPr/>
            </p:nvSpPr>
            <p:spPr bwMode="auto">
              <a:xfrm>
                <a:off x="8776638" y="5737379"/>
                <a:ext cx="854078" cy="138070"/>
              </a:xfrm>
              <a:prstGeom prst="rect">
                <a:avLst/>
              </a:prstGeom>
              <a:solidFill>
                <a:srgbClr val="68217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51" name="Rectangle 45">
                <a:extLst>
                  <a:ext uri="{FF2B5EF4-FFF2-40B4-BE49-F238E27FC236}">
                    <a16:creationId xmlns:a16="http://schemas.microsoft.com/office/drawing/2014/main" id="{085143EA-BF3E-4619-B8EB-9D6C3FD625D8}"/>
                  </a:ext>
                </a:extLst>
              </p:cNvPr>
              <p:cNvSpPr>
                <a:spLocks noChangeArrowheads="1"/>
              </p:cNvSpPr>
              <p:nvPr/>
            </p:nvSpPr>
            <p:spPr bwMode="auto">
              <a:xfrm>
                <a:off x="8776638" y="5976863"/>
                <a:ext cx="854078" cy="135627"/>
              </a:xfrm>
              <a:prstGeom prst="rect">
                <a:avLst/>
              </a:prstGeom>
              <a:solidFill>
                <a:srgbClr val="68217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52" name="Rectangle 46">
                <a:extLst>
                  <a:ext uri="{FF2B5EF4-FFF2-40B4-BE49-F238E27FC236}">
                    <a16:creationId xmlns:a16="http://schemas.microsoft.com/office/drawing/2014/main" id="{FFAF937B-B715-491E-9275-47041A83294A}"/>
                  </a:ext>
                </a:extLst>
              </p:cNvPr>
              <p:cNvSpPr>
                <a:spLocks noChangeArrowheads="1"/>
              </p:cNvSpPr>
              <p:nvPr/>
            </p:nvSpPr>
            <p:spPr bwMode="auto">
              <a:xfrm>
                <a:off x="8776638" y="6212681"/>
                <a:ext cx="854078" cy="135627"/>
              </a:xfrm>
              <a:prstGeom prst="rect">
                <a:avLst/>
              </a:prstGeom>
              <a:solidFill>
                <a:srgbClr val="68217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53" name="Rectangle 47">
                <a:extLst>
                  <a:ext uri="{FF2B5EF4-FFF2-40B4-BE49-F238E27FC236}">
                    <a16:creationId xmlns:a16="http://schemas.microsoft.com/office/drawing/2014/main" id="{038E84A9-51E1-4926-917B-18537FAE17BD}"/>
                  </a:ext>
                </a:extLst>
              </p:cNvPr>
              <p:cNvSpPr>
                <a:spLocks noChangeArrowheads="1"/>
              </p:cNvSpPr>
              <p:nvPr/>
            </p:nvSpPr>
            <p:spPr bwMode="auto">
              <a:xfrm>
                <a:off x="9728465" y="6634222"/>
                <a:ext cx="2531689" cy="67203"/>
              </a:xfrm>
              <a:prstGeom prst="rect">
                <a:avLst/>
              </a:prstGeom>
              <a:solidFill>
                <a:srgbClr val="0072C6">
                  <a:lumMod val="50000"/>
                </a:srgbClr>
              </a:solidFill>
              <a:ln>
                <a:noFill/>
              </a:ln>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54" name="Rectangle 48">
                <a:extLst>
                  <a:ext uri="{FF2B5EF4-FFF2-40B4-BE49-F238E27FC236}">
                    <a16:creationId xmlns:a16="http://schemas.microsoft.com/office/drawing/2014/main" id="{5EA1BB20-841D-434D-A39F-9BEAF21DA644}"/>
                  </a:ext>
                </a:extLst>
              </p:cNvPr>
              <p:cNvSpPr>
                <a:spLocks noChangeArrowheads="1"/>
              </p:cNvSpPr>
              <p:nvPr/>
            </p:nvSpPr>
            <p:spPr bwMode="auto">
              <a:xfrm>
                <a:off x="8842618" y="5176546"/>
                <a:ext cx="410544" cy="164951"/>
              </a:xfrm>
              <a:prstGeom prst="rect">
                <a:avLst/>
              </a:prstGeom>
              <a:solidFill>
                <a:srgbClr val="0072C6">
                  <a:lumMod val="75000"/>
                </a:srgbClr>
              </a:solidFill>
              <a:ln>
                <a:noFill/>
              </a:ln>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55" name="Rectangle 49">
                <a:extLst>
                  <a:ext uri="{FF2B5EF4-FFF2-40B4-BE49-F238E27FC236}">
                    <a16:creationId xmlns:a16="http://schemas.microsoft.com/office/drawing/2014/main" id="{82923688-59D3-4CEF-8B4E-2AB34D9DE3CA}"/>
                  </a:ext>
                </a:extLst>
              </p:cNvPr>
              <p:cNvSpPr>
                <a:spLocks noChangeArrowheads="1"/>
              </p:cNvSpPr>
              <p:nvPr/>
            </p:nvSpPr>
            <p:spPr bwMode="auto">
              <a:xfrm>
                <a:off x="7380053" y="3500156"/>
                <a:ext cx="1055684" cy="3201268"/>
              </a:xfrm>
              <a:prstGeom prst="rect">
                <a:avLst/>
              </a:prstGeom>
              <a:solidFill>
                <a:srgbClr val="0072C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56" name="Rectangle 51">
                <a:extLst>
                  <a:ext uri="{FF2B5EF4-FFF2-40B4-BE49-F238E27FC236}">
                    <a16:creationId xmlns:a16="http://schemas.microsoft.com/office/drawing/2014/main" id="{10DB7048-FE7A-4379-AE62-07BAF4254D33}"/>
                  </a:ext>
                </a:extLst>
              </p:cNvPr>
              <p:cNvSpPr>
                <a:spLocks noChangeArrowheads="1"/>
              </p:cNvSpPr>
              <p:nvPr/>
            </p:nvSpPr>
            <p:spPr bwMode="auto">
              <a:xfrm>
                <a:off x="7959215" y="6435059"/>
                <a:ext cx="139292" cy="266365"/>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57" name="Rectangle 52">
                <a:extLst>
                  <a:ext uri="{FF2B5EF4-FFF2-40B4-BE49-F238E27FC236}">
                    <a16:creationId xmlns:a16="http://schemas.microsoft.com/office/drawing/2014/main" id="{1888D624-9123-4785-8F5A-089FE97A384E}"/>
                  </a:ext>
                </a:extLst>
              </p:cNvPr>
              <p:cNvSpPr>
                <a:spLocks noChangeArrowheads="1"/>
              </p:cNvSpPr>
              <p:nvPr/>
            </p:nvSpPr>
            <p:spPr bwMode="auto">
              <a:xfrm>
                <a:off x="7723397" y="6435059"/>
                <a:ext cx="135626" cy="266365"/>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58" name="Rectangle 53">
                <a:extLst>
                  <a:ext uri="{FF2B5EF4-FFF2-40B4-BE49-F238E27FC236}">
                    <a16:creationId xmlns:a16="http://schemas.microsoft.com/office/drawing/2014/main" id="{947A420C-B27C-473B-A240-BD32F67FABA6}"/>
                  </a:ext>
                </a:extLst>
              </p:cNvPr>
              <p:cNvSpPr>
                <a:spLocks noChangeArrowheads="1"/>
              </p:cNvSpPr>
              <p:nvPr/>
            </p:nvSpPr>
            <p:spPr bwMode="auto">
              <a:xfrm>
                <a:off x="7483913" y="5500338"/>
                <a:ext cx="854078" cy="138070"/>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59" name="Rectangle 54">
                <a:extLst>
                  <a:ext uri="{FF2B5EF4-FFF2-40B4-BE49-F238E27FC236}">
                    <a16:creationId xmlns:a16="http://schemas.microsoft.com/office/drawing/2014/main" id="{03FD1F67-0AA5-4495-ABFD-640273116ED1}"/>
                  </a:ext>
                </a:extLst>
              </p:cNvPr>
              <p:cNvSpPr>
                <a:spLocks noChangeArrowheads="1"/>
              </p:cNvSpPr>
              <p:nvPr/>
            </p:nvSpPr>
            <p:spPr bwMode="auto">
              <a:xfrm>
                <a:off x="7483913" y="5737379"/>
                <a:ext cx="854078" cy="138070"/>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60" name="Rectangle 55">
                <a:extLst>
                  <a:ext uri="{FF2B5EF4-FFF2-40B4-BE49-F238E27FC236}">
                    <a16:creationId xmlns:a16="http://schemas.microsoft.com/office/drawing/2014/main" id="{3C23411A-F45A-430B-B93C-0F2900553BC9}"/>
                  </a:ext>
                </a:extLst>
              </p:cNvPr>
              <p:cNvSpPr>
                <a:spLocks noChangeArrowheads="1"/>
              </p:cNvSpPr>
              <p:nvPr/>
            </p:nvSpPr>
            <p:spPr bwMode="auto">
              <a:xfrm>
                <a:off x="7483913" y="5976863"/>
                <a:ext cx="854078" cy="135627"/>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61" name="Rectangle 56">
                <a:extLst>
                  <a:ext uri="{FF2B5EF4-FFF2-40B4-BE49-F238E27FC236}">
                    <a16:creationId xmlns:a16="http://schemas.microsoft.com/office/drawing/2014/main" id="{6133322C-212D-4E05-96BE-4616DC86F8C7}"/>
                  </a:ext>
                </a:extLst>
              </p:cNvPr>
              <p:cNvSpPr>
                <a:spLocks noChangeArrowheads="1"/>
              </p:cNvSpPr>
              <p:nvPr/>
            </p:nvSpPr>
            <p:spPr bwMode="auto">
              <a:xfrm>
                <a:off x="7483913" y="6212681"/>
                <a:ext cx="854078" cy="135627"/>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62" name="Rectangle 57">
                <a:extLst>
                  <a:ext uri="{FF2B5EF4-FFF2-40B4-BE49-F238E27FC236}">
                    <a16:creationId xmlns:a16="http://schemas.microsoft.com/office/drawing/2014/main" id="{61E62528-5A14-443C-95F0-6A06844B0BE3}"/>
                  </a:ext>
                </a:extLst>
              </p:cNvPr>
              <p:cNvSpPr>
                <a:spLocks noChangeArrowheads="1"/>
              </p:cNvSpPr>
              <p:nvPr/>
            </p:nvSpPr>
            <p:spPr bwMode="auto">
              <a:xfrm>
                <a:off x="7483913" y="5027479"/>
                <a:ext cx="854078" cy="135627"/>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63" name="Rectangle 58">
                <a:extLst>
                  <a:ext uri="{FF2B5EF4-FFF2-40B4-BE49-F238E27FC236}">
                    <a16:creationId xmlns:a16="http://schemas.microsoft.com/office/drawing/2014/main" id="{7F3EB67F-0F31-46BC-927B-925669BEBF05}"/>
                  </a:ext>
                </a:extLst>
              </p:cNvPr>
              <p:cNvSpPr>
                <a:spLocks noChangeArrowheads="1"/>
              </p:cNvSpPr>
              <p:nvPr/>
            </p:nvSpPr>
            <p:spPr bwMode="auto">
              <a:xfrm>
                <a:off x="7483913" y="5263298"/>
                <a:ext cx="854078" cy="135627"/>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64" name="Rectangle 59">
                <a:extLst>
                  <a:ext uri="{FF2B5EF4-FFF2-40B4-BE49-F238E27FC236}">
                    <a16:creationId xmlns:a16="http://schemas.microsoft.com/office/drawing/2014/main" id="{CC86FDD4-8926-48A9-BD32-187AB74622BF}"/>
                  </a:ext>
                </a:extLst>
              </p:cNvPr>
              <p:cNvSpPr>
                <a:spLocks noChangeArrowheads="1"/>
              </p:cNvSpPr>
              <p:nvPr/>
            </p:nvSpPr>
            <p:spPr bwMode="auto">
              <a:xfrm>
                <a:off x="7483913" y="4313914"/>
                <a:ext cx="854078" cy="138070"/>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65" name="Rectangle 60">
                <a:extLst>
                  <a:ext uri="{FF2B5EF4-FFF2-40B4-BE49-F238E27FC236}">
                    <a16:creationId xmlns:a16="http://schemas.microsoft.com/office/drawing/2014/main" id="{7133B742-9C51-4F6B-AAAE-B2B7F0A131D4}"/>
                  </a:ext>
                </a:extLst>
              </p:cNvPr>
              <p:cNvSpPr>
                <a:spLocks noChangeArrowheads="1"/>
              </p:cNvSpPr>
              <p:nvPr/>
            </p:nvSpPr>
            <p:spPr bwMode="auto">
              <a:xfrm>
                <a:off x="7483913" y="4553398"/>
                <a:ext cx="854078" cy="135627"/>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66" name="Rectangle 61">
                <a:extLst>
                  <a:ext uri="{FF2B5EF4-FFF2-40B4-BE49-F238E27FC236}">
                    <a16:creationId xmlns:a16="http://schemas.microsoft.com/office/drawing/2014/main" id="{E5281E8E-EA0F-4608-9B72-A9AD41FF79F3}"/>
                  </a:ext>
                </a:extLst>
              </p:cNvPr>
              <p:cNvSpPr>
                <a:spLocks noChangeArrowheads="1"/>
              </p:cNvSpPr>
              <p:nvPr/>
            </p:nvSpPr>
            <p:spPr bwMode="auto">
              <a:xfrm>
                <a:off x="7483913" y="4790439"/>
                <a:ext cx="854078" cy="138070"/>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67" name="Rectangle 62">
                <a:extLst>
                  <a:ext uri="{FF2B5EF4-FFF2-40B4-BE49-F238E27FC236}">
                    <a16:creationId xmlns:a16="http://schemas.microsoft.com/office/drawing/2014/main" id="{1D30B420-E5D5-4646-AEE8-32A435836A92}"/>
                  </a:ext>
                </a:extLst>
              </p:cNvPr>
              <p:cNvSpPr>
                <a:spLocks noChangeArrowheads="1"/>
              </p:cNvSpPr>
              <p:nvPr/>
            </p:nvSpPr>
            <p:spPr bwMode="auto">
              <a:xfrm>
                <a:off x="7483913" y="3841055"/>
                <a:ext cx="854078" cy="135627"/>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68" name="Rectangle 63">
                <a:extLst>
                  <a:ext uri="{FF2B5EF4-FFF2-40B4-BE49-F238E27FC236}">
                    <a16:creationId xmlns:a16="http://schemas.microsoft.com/office/drawing/2014/main" id="{49F8EF08-E63E-4E65-BCE5-52673CC59CC3}"/>
                  </a:ext>
                </a:extLst>
              </p:cNvPr>
              <p:cNvSpPr>
                <a:spLocks noChangeArrowheads="1"/>
              </p:cNvSpPr>
              <p:nvPr/>
            </p:nvSpPr>
            <p:spPr bwMode="auto">
              <a:xfrm>
                <a:off x="7483913" y="4076874"/>
                <a:ext cx="854078" cy="139292"/>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69" name="Rectangle 64">
                <a:extLst>
                  <a:ext uri="{FF2B5EF4-FFF2-40B4-BE49-F238E27FC236}">
                    <a16:creationId xmlns:a16="http://schemas.microsoft.com/office/drawing/2014/main" id="{DB5EE627-EBA3-4C74-A94D-D3408F241B65}"/>
                  </a:ext>
                </a:extLst>
              </p:cNvPr>
              <p:cNvSpPr>
                <a:spLocks noChangeArrowheads="1"/>
              </p:cNvSpPr>
              <p:nvPr/>
            </p:nvSpPr>
            <p:spPr bwMode="auto">
              <a:xfrm>
                <a:off x="7483913" y="3597905"/>
                <a:ext cx="854078" cy="135627"/>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70" name="Rectangle 65">
                <a:extLst>
                  <a:ext uri="{FF2B5EF4-FFF2-40B4-BE49-F238E27FC236}">
                    <a16:creationId xmlns:a16="http://schemas.microsoft.com/office/drawing/2014/main" id="{86B20551-25C0-4A56-B7F6-AF5540C53CBC}"/>
                  </a:ext>
                </a:extLst>
              </p:cNvPr>
              <p:cNvSpPr>
                <a:spLocks noChangeArrowheads="1"/>
              </p:cNvSpPr>
              <p:nvPr/>
            </p:nvSpPr>
            <p:spPr bwMode="auto">
              <a:xfrm>
                <a:off x="5420195" y="4447097"/>
                <a:ext cx="1059350" cy="2254328"/>
              </a:xfrm>
              <a:prstGeom prst="rect">
                <a:avLst/>
              </a:prstGeom>
              <a:solidFill>
                <a:srgbClr val="00B294"/>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71" name="Rectangle 66">
                <a:extLst>
                  <a:ext uri="{FF2B5EF4-FFF2-40B4-BE49-F238E27FC236}">
                    <a16:creationId xmlns:a16="http://schemas.microsoft.com/office/drawing/2014/main" id="{01FC421D-F0A1-4E2B-B4CE-AD14772E1437}"/>
                  </a:ext>
                </a:extLst>
              </p:cNvPr>
              <p:cNvSpPr>
                <a:spLocks noChangeArrowheads="1"/>
              </p:cNvSpPr>
              <p:nvPr/>
            </p:nvSpPr>
            <p:spPr bwMode="auto">
              <a:xfrm>
                <a:off x="6003021" y="6435059"/>
                <a:ext cx="135626" cy="266365"/>
              </a:xfrm>
              <a:prstGeom prst="rect">
                <a:avLst/>
              </a:prstGeom>
              <a:solidFill>
                <a:srgbClr val="00827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72" name="Rectangle 67">
                <a:extLst>
                  <a:ext uri="{FF2B5EF4-FFF2-40B4-BE49-F238E27FC236}">
                    <a16:creationId xmlns:a16="http://schemas.microsoft.com/office/drawing/2014/main" id="{24A6A714-3F97-48E6-8502-94AE75EB4434}"/>
                  </a:ext>
                </a:extLst>
              </p:cNvPr>
              <p:cNvSpPr>
                <a:spLocks noChangeArrowheads="1"/>
              </p:cNvSpPr>
              <p:nvPr/>
            </p:nvSpPr>
            <p:spPr bwMode="auto">
              <a:xfrm>
                <a:off x="5763537" y="6435059"/>
                <a:ext cx="138070" cy="266365"/>
              </a:xfrm>
              <a:prstGeom prst="rect">
                <a:avLst/>
              </a:prstGeom>
              <a:solidFill>
                <a:srgbClr val="00827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73" name="Rectangle 68">
                <a:extLst>
                  <a:ext uri="{FF2B5EF4-FFF2-40B4-BE49-F238E27FC236}">
                    <a16:creationId xmlns:a16="http://schemas.microsoft.com/office/drawing/2014/main" id="{BE7635E4-EE28-44FB-80BE-CECB7912D0CD}"/>
                  </a:ext>
                </a:extLst>
              </p:cNvPr>
              <p:cNvSpPr>
                <a:spLocks noChangeArrowheads="1"/>
              </p:cNvSpPr>
              <p:nvPr/>
            </p:nvSpPr>
            <p:spPr bwMode="auto">
              <a:xfrm>
                <a:off x="5524053" y="5500338"/>
                <a:ext cx="854078" cy="138070"/>
              </a:xfrm>
              <a:prstGeom prst="rect">
                <a:avLst/>
              </a:prstGeom>
              <a:solidFill>
                <a:srgbClr val="00827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74" name="Rectangle 69">
                <a:extLst>
                  <a:ext uri="{FF2B5EF4-FFF2-40B4-BE49-F238E27FC236}">
                    <a16:creationId xmlns:a16="http://schemas.microsoft.com/office/drawing/2014/main" id="{08A3926C-548F-4686-9CB4-9440CB55127B}"/>
                  </a:ext>
                </a:extLst>
              </p:cNvPr>
              <p:cNvSpPr>
                <a:spLocks noChangeArrowheads="1"/>
              </p:cNvSpPr>
              <p:nvPr/>
            </p:nvSpPr>
            <p:spPr bwMode="auto">
              <a:xfrm>
                <a:off x="5524053" y="5737379"/>
                <a:ext cx="854078" cy="138070"/>
              </a:xfrm>
              <a:prstGeom prst="rect">
                <a:avLst/>
              </a:prstGeom>
              <a:solidFill>
                <a:srgbClr val="00827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75" name="Rectangle 70">
                <a:extLst>
                  <a:ext uri="{FF2B5EF4-FFF2-40B4-BE49-F238E27FC236}">
                    <a16:creationId xmlns:a16="http://schemas.microsoft.com/office/drawing/2014/main" id="{B37DF630-9C4E-425C-9795-DD60B29DB60D}"/>
                  </a:ext>
                </a:extLst>
              </p:cNvPr>
              <p:cNvSpPr>
                <a:spLocks noChangeArrowheads="1"/>
              </p:cNvSpPr>
              <p:nvPr/>
            </p:nvSpPr>
            <p:spPr bwMode="auto">
              <a:xfrm>
                <a:off x="5524053" y="5976863"/>
                <a:ext cx="854078" cy="135627"/>
              </a:xfrm>
              <a:prstGeom prst="rect">
                <a:avLst/>
              </a:prstGeom>
              <a:solidFill>
                <a:srgbClr val="00827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76" name="Rectangle 71">
                <a:extLst>
                  <a:ext uri="{FF2B5EF4-FFF2-40B4-BE49-F238E27FC236}">
                    <a16:creationId xmlns:a16="http://schemas.microsoft.com/office/drawing/2014/main" id="{43EDEE79-5E65-42D0-9C5C-B0E01BC008A9}"/>
                  </a:ext>
                </a:extLst>
              </p:cNvPr>
              <p:cNvSpPr>
                <a:spLocks noChangeArrowheads="1"/>
              </p:cNvSpPr>
              <p:nvPr/>
            </p:nvSpPr>
            <p:spPr bwMode="auto">
              <a:xfrm>
                <a:off x="5524053" y="6212681"/>
                <a:ext cx="854078" cy="135627"/>
              </a:xfrm>
              <a:prstGeom prst="rect">
                <a:avLst/>
              </a:prstGeom>
              <a:solidFill>
                <a:srgbClr val="00827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77" name="Rectangle 72">
                <a:extLst>
                  <a:ext uri="{FF2B5EF4-FFF2-40B4-BE49-F238E27FC236}">
                    <a16:creationId xmlns:a16="http://schemas.microsoft.com/office/drawing/2014/main" id="{3AEF9228-8463-47D0-A6CC-A0F74FCC9D75}"/>
                  </a:ext>
                </a:extLst>
              </p:cNvPr>
              <p:cNvSpPr>
                <a:spLocks noChangeArrowheads="1"/>
              </p:cNvSpPr>
              <p:nvPr/>
            </p:nvSpPr>
            <p:spPr bwMode="auto">
              <a:xfrm>
                <a:off x="5524053" y="5027479"/>
                <a:ext cx="854078" cy="135627"/>
              </a:xfrm>
              <a:prstGeom prst="rect">
                <a:avLst/>
              </a:prstGeom>
              <a:solidFill>
                <a:srgbClr val="00827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78" name="Rectangle 73">
                <a:extLst>
                  <a:ext uri="{FF2B5EF4-FFF2-40B4-BE49-F238E27FC236}">
                    <a16:creationId xmlns:a16="http://schemas.microsoft.com/office/drawing/2014/main" id="{383813E7-0B9A-416C-AEF5-0C0C0BADC143}"/>
                  </a:ext>
                </a:extLst>
              </p:cNvPr>
              <p:cNvSpPr>
                <a:spLocks noChangeArrowheads="1"/>
              </p:cNvSpPr>
              <p:nvPr/>
            </p:nvSpPr>
            <p:spPr bwMode="auto">
              <a:xfrm>
                <a:off x="5524053" y="5263298"/>
                <a:ext cx="854078" cy="135627"/>
              </a:xfrm>
              <a:prstGeom prst="rect">
                <a:avLst/>
              </a:prstGeom>
              <a:solidFill>
                <a:srgbClr val="00827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79" name="Rectangle 74">
                <a:extLst>
                  <a:ext uri="{FF2B5EF4-FFF2-40B4-BE49-F238E27FC236}">
                    <a16:creationId xmlns:a16="http://schemas.microsoft.com/office/drawing/2014/main" id="{E3E35125-50BE-4798-82E3-E2C0E19058A5}"/>
                  </a:ext>
                </a:extLst>
              </p:cNvPr>
              <p:cNvSpPr>
                <a:spLocks noChangeArrowheads="1"/>
              </p:cNvSpPr>
              <p:nvPr/>
            </p:nvSpPr>
            <p:spPr bwMode="auto">
              <a:xfrm>
                <a:off x="5524053" y="4553398"/>
                <a:ext cx="854078" cy="135627"/>
              </a:xfrm>
              <a:prstGeom prst="rect">
                <a:avLst/>
              </a:prstGeom>
              <a:solidFill>
                <a:srgbClr val="00827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80" name="Rectangle 75">
                <a:extLst>
                  <a:ext uri="{FF2B5EF4-FFF2-40B4-BE49-F238E27FC236}">
                    <a16:creationId xmlns:a16="http://schemas.microsoft.com/office/drawing/2014/main" id="{CA63DA00-0002-473B-9292-2FA2B4B7751B}"/>
                  </a:ext>
                </a:extLst>
              </p:cNvPr>
              <p:cNvSpPr>
                <a:spLocks noChangeArrowheads="1"/>
              </p:cNvSpPr>
              <p:nvPr/>
            </p:nvSpPr>
            <p:spPr bwMode="auto">
              <a:xfrm>
                <a:off x="5524053" y="4790439"/>
                <a:ext cx="854078" cy="138070"/>
              </a:xfrm>
              <a:prstGeom prst="rect">
                <a:avLst/>
              </a:prstGeom>
              <a:solidFill>
                <a:srgbClr val="00827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81" name="Rectangle 76">
                <a:extLst>
                  <a:ext uri="{FF2B5EF4-FFF2-40B4-BE49-F238E27FC236}">
                    <a16:creationId xmlns:a16="http://schemas.microsoft.com/office/drawing/2014/main" id="{73D0F6A0-F967-4A3E-A280-3E774E253E25}"/>
                  </a:ext>
                </a:extLst>
              </p:cNvPr>
              <p:cNvSpPr>
                <a:spLocks noChangeArrowheads="1"/>
              </p:cNvSpPr>
              <p:nvPr/>
            </p:nvSpPr>
            <p:spPr bwMode="auto">
              <a:xfrm>
                <a:off x="8322861" y="6634222"/>
                <a:ext cx="398325" cy="67204"/>
              </a:xfrm>
              <a:prstGeom prst="rect">
                <a:avLst/>
              </a:prstGeom>
              <a:solidFill>
                <a:srgbClr val="0072C6">
                  <a:lumMod val="50000"/>
                </a:srgbClr>
              </a:solidFill>
              <a:ln>
                <a:noFill/>
              </a:ln>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82" name="Rectangle 77">
                <a:extLst>
                  <a:ext uri="{FF2B5EF4-FFF2-40B4-BE49-F238E27FC236}">
                    <a16:creationId xmlns:a16="http://schemas.microsoft.com/office/drawing/2014/main" id="{313DA479-E502-4D92-B7B2-10F34D50D315}"/>
                  </a:ext>
                </a:extLst>
              </p:cNvPr>
              <p:cNvSpPr>
                <a:spLocks noChangeArrowheads="1"/>
              </p:cNvSpPr>
              <p:nvPr/>
            </p:nvSpPr>
            <p:spPr bwMode="auto">
              <a:xfrm>
                <a:off x="6479546" y="6634222"/>
                <a:ext cx="1142437" cy="67203"/>
              </a:xfrm>
              <a:prstGeom prst="rect">
                <a:avLst/>
              </a:prstGeom>
              <a:solidFill>
                <a:srgbClr val="0072C6">
                  <a:lumMod val="50000"/>
                </a:srgbClr>
              </a:solidFill>
              <a:ln>
                <a:noFill/>
              </a:ln>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83" name="Rectangle 79">
                <a:extLst>
                  <a:ext uri="{FF2B5EF4-FFF2-40B4-BE49-F238E27FC236}">
                    <a16:creationId xmlns:a16="http://schemas.microsoft.com/office/drawing/2014/main" id="{5106B250-ACD3-4B76-9380-F8ED243965A7}"/>
                  </a:ext>
                </a:extLst>
              </p:cNvPr>
              <p:cNvSpPr>
                <a:spLocks noChangeArrowheads="1"/>
              </p:cNvSpPr>
              <p:nvPr/>
            </p:nvSpPr>
            <p:spPr bwMode="auto">
              <a:xfrm>
                <a:off x="5318780" y="5044584"/>
                <a:ext cx="101414" cy="1654198"/>
              </a:xfrm>
              <a:prstGeom prst="rect">
                <a:avLst/>
              </a:prstGeom>
              <a:solidFill>
                <a:srgbClr val="0072C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84" name="Freeform 84">
                <a:extLst>
                  <a:ext uri="{FF2B5EF4-FFF2-40B4-BE49-F238E27FC236}">
                    <a16:creationId xmlns:a16="http://schemas.microsoft.com/office/drawing/2014/main" id="{3D3CE1F0-900D-43AD-901E-C2311E74517C}"/>
                  </a:ext>
                </a:extLst>
              </p:cNvPr>
              <p:cNvSpPr>
                <a:spLocks/>
              </p:cNvSpPr>
              <p:nvPr/>
            </p:nvSpPr>
            <p:spPr bwMode="auto">
              <a:xfrm>
                <a:off x="4592805" y="6455831"/>
                <a:ext cx="48873" cy="184501"/>
              </a:xfrm>
              <a:custGeom>
                <a:avLst/>
                <a:gdLst>
                  <a:gd name="T0" fmla="*/ 0 w 40"/>
                  <a:gd name="T1" fmla="*/ 0 h 151"/>
                  <a:gd name="T2" fmla="*/ 40 w 40"/>
                  <a:gd name="T3" fmla="*/ 0 h 151"/>
                  <a:gd name="T4" fmla="*/ 40 w 40"/>
                  <a:gd name="T5" fmla="*/ 151 h 151"/>
                  <a:gd name="T6" fmla="*/ 0 w 40"/>
                  <a:gd name="T7" fmla="*/ 151 h 151"/>
                  <a:gd name="T8" fmla="*/ 0 w 40"/>
                  <a:gd name="T9" fmla="*/ 0 h 151"/>
                  <a:gd name="T10" fmla="*/ 0 w 40"/>
                  <a:gd name="T11" fmla="*/ 0 h 151"/>
                </a:gdLst>
                <a:ahLst/>
                <a:cxnLst>
                  <a:cxn ang="0">
                    <a:pos x="T0" y="T1"/>
                  </a:cxn>
                  <a:cxn ang="0">
                    <a:pos x="T2" y="T3"/>
                  </a:cxn>
                  <a:cxn ang="0">
                    <a:pos x="T4" y="T5"/>
                  </a:cxn>
                  <a:cxn ang="0">
                    <a:pos x="T6" y="T7"/>
                  </a:cxn>
                  <a:cxn ang="0">
                    <a:pos x="T8" y="T9"/>
                  </a:cxn>
                  <a:cxn ang="0">
                    <a:pos x="T10" y="T11"/>
                  </a:cxn>
                </a:cxnLst>
                <a:rect l="0" t="0" r="r" b="b"/>
                <a:pathLst>
                  <a:path w="40" h="151">
                    <a:moveTo>
                      <a:pt x="0" y="0"/>
                    </a:moveTo>
                    <a:lnTo>
                      <a:pt x="40" y="0"/>
                    </a:lnTo>
                    <a:lnTo>
                      <a:pt x="40" y="151"/>
                    </a:lnTo>
                    <a:lnTo>
                      <a:pt x="0" y="151"/>
                    </a:lnTo>
                    <a:lnTo>
                      <a:pt x="0" y="0"/>
                    </a:lnTo>
                    <a:lnTo>
                      <a:pt x="0" y="0"/>
                    </a:ln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85" name="Oval 85">
                <a:extLst>
                  <a:ext uri="{FF2B5EF4-FFF2-40B4-BE49-F238E27FC236}">
                    <a16:creationId xmlns:a16="http://schemas.microsoft.com/office/drawing/2014/main" id="{51558E3C-9059-4190-84B1-17E053E3D809}"/>
                  </a:ext>
                </a:extLst>
              </p:cNvPr>
              <p:cNvSpPr>
                <a:spLocks noChangeArrowheads="1"/>
              </p:cNvSpPr>
              <p:nvPr/>
            </p:nvSpPr>
            <p:spPr bwMode="auto">
              <a:xfrm>
                <a:off x="4479167" y="6290880"/>
                <a:ext cx="248037" cy="245594"/>
              </a:xfrm>
              <a:prstGeom prst="ellipse">
                <a:avLst/>
              </a:prstGeom>
              <a:solidFill>
                <a:srgbClr val="7FBA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86" name="Oval 86">
                <a:extLst>
                  <a:ext uri="{FF2B5EF4-FFF2-40B4-BE49-F238E27FC236}">
                    <a16:creationId xmlns:a16="http://schemas.microsoft.com/office/drawing/2014/main" id="{30B6B6C2-F8BE-4052-AE35-A9BE88017D53}"/>
                  </a:ext>
                </a:extLst>
              </p:cNvPr>
              <p:cNvSpPr>
                <a:spLocks noChangeArrowheads="1"/>
              </p:cNvSpPr>
              <p:nvPr/>
            </p:nvSpPr>
            <p:spPr bwMode="auto">
              <a:xfrm>
                <a:off x="4514602" y="6163807"/>
                <a:ext cx="180835" cy="182057"/>
              </a:xfrm>
              <a:prstGeom prst="ellipse">
                <a:avLst/>
              </a:prstGeom>
              <a:solidFill>
                <a:srgbClr val="7FBA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87" name="Freeform 87">
                <a:extLst>
                  <a:ext uri="{FF2B5EF4-FFF2-40B4-BE49-F238E27FC236}">
                    <a16:creationId xmlns:a16="http://schemas.microsoft.com/office/drawing/2014/main" id="{A0EFB48A-DF4D-445D-87A9-87F7F1BC31D2}"/>
                  </a:ext>
                </a:extLst>
              </p:cNvPr>
              <p:cNvSpPr>
                <a:spLocks/>
              </p:cNvSpPr>
              <p:nvPr/>
            </p:nvSpPr>
            <p:spPr bwMode="auto">
              <a:xfrm>
                <a:off x="4763048" y="6510814"/>
                <a:ext cx="35434" cy="129518"/>
              </a:xfrm>
              <a:custGeom>
                <a:avLst/>
                <a:gdLst>
                  <a:gd name="T0" fmla="*/ 0 w 29"/>
                  <a:gd name="T1" fmla="*/ 0 h 106"/>
                  <a:gd name="T2" fmla="*/ 29 w 29"/>
                  <a:gd name="T3" fmla="*/ 0 h 106"/>
                  <a:gd name="T4" fmla="*/ 29 w 29"/>
                  <a:gd name="T5" fmla="*/ 106 h 106"/>
                  <a:gd name="T6" fmla="*/ 0 w 29"/>
                  <a:gd name="T7" fmla="*/ 106 h 106"/>
                  <a:gd name="T8" fmla="*/ 0 w 29"/>
                  <a:gd name="T9" fmla="*/ 0 h 106"/>
                  <a:gd name="T10" fmla="*/ 0 w 29"/>
                  <a:gd name="T11" fmla="*/ 0 h 106"/>
                </a:gdLst>
                <a:ahLst/>
                <a:cxnLst>
                  <a:cxn ang="0">
                    <a:pos x="T0" y="T1"/>
                  </a:cxn>
                  <a:cxn ang="0">
                    <a:pos x="T2" y="T3"/>
                  </a:cxn>
                  <a:cxn ang="0">
                    <a:pos x="T4" y="T5"/>
                  </a:cxn>
                  <a:cxn ang="0">
                    <a:pos x="T6" y="T7"/>
                  </a:cxn>
                  <a:cxn ang="0">
                    <a:pos x="T8" y="T9"/>
                  </a:cxn>
                  <a:cxn ang="0">
                    <a:pos x="T10" y="T11"/>
                  </a:cxn>
                </a:cxnLst>
                <a:rect l="0" t="0" r="r" b="b"/>
                <a:pathLst>
                  <a:path w="29" h="106">
                    <a:moveTo>
                      <a:pt x="0" y="0"/>
                    </a:moveTo>
                    <a:lnTo>
                      <a:pt x="29" y="0"/>
                    </a:lnTo>
                    <a:lnTo>
                      <a:pt x="29" y="106"/>
                    </a:lnTo>
                    <a:lnTo>
                      <a:pt x="0" y="106"/>
                    </a:lnTo>
                    <a:lnTo>
                      <a:pt x="0" y="0"/>
                    </a:lnTo>
                    <a:lnTo>
                      <a:pt x="0" y="0"/>
                    </a:ln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88" name="Oval 88">
                <a:extLst>
                  <a:ext uri="{FF2B5EF4-FFF2-40B4-BE49-F238E27FC236}">
                    <a16:creationId xmlns:a16="http://schemas.microsoft.com/office/drawing/2014/main" id="{0B9AAE4C-5F4A-4672-AEB3-B6E241915E3C}"/>
                  </a:ext>
                </a:extLst>
              </p:cNvPr>
              <p:cNvSpPr>
                <a:spLocks noChangeArrowheads="1"/>
              </p:cNvSpPr>
              <p:nvPr/>
            </p:nvSpPr>
            <p:spPr bwMode="auto">
              <a:xfrm>
                <a:off x="4694624" y="6394738"/>
                <a:ext cx="169838" cy="173504"/>
              </a:xfrm>
              <a:prstGeom prst="ellipse">
                <a:avLst/>
              </a:prstGeom>
              <a:solidFill>
                <a:srgbClr val="7FBA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89" name="Oval 89">
                <a:extLst>
                  <a:ext uri="{FF2B5EF4-FFF2-40B4-BE49-F238E27FC236}">
                    <a16:creationId xmlns:a16="http://schemas.microsoft.com/office/drawing/2014/main" id="{B4085D02-DA5A-4395-A897-DB3EEF4017E5}"/>
                  </a:ext>
                </a:extLst>
              </p:cNvPr>
              <p:cNvSpPr>
                <a:spLocks noChangeArrowheads="1"/>
              </p:cNvSpPr>
              <p:nvPr/>
            </p:nvSpPr>
            <p:spPr bwMode="auto">
              <a:xfrm>
                <a:off x="4717839" y="6307986"/>
                <a:ext cx="123407" cy="127073"/>
              </a:xfrm>
              <a:prstGeom prst="ellipse">
                <a:avLst/>
              </a:prstGeom>
              <a:solidFill>
                <a:srgbClr val="7FBA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90" name="Freeform 90">
                <a:extLst>
                  <a:ext uri="{FF2B5EF4-FFF2-40B4-BE49-F238E27FC236}">
                    <a16:creationId xmlns:a16="http://schemas.microsoft.com/office/drawing/2014/main" id="{76BBE0F9-873A-48C4-9FC8-158EF2453E9E}"/>
                  </a:ext>
                </a:extLst>
              </p:cNvPr>
              <p:cNvSpPr>
                <a:spLocks/>
              </p:cNvSpPr>
              <p:nvPr/>
            </p:nvSpPr>
            <p:spPr bwMode="auto">
              <a:xfrm>
                <a:off x="11310771" y="6464384"/>
                <a:ext cx="48874" cy="184501"/>
              </a:xfrm>
              <a:custGeom>
                <a:avLst/>
                <a:gdLst>
                  <a:gd name="T0" fmla="*/ 0 w 40"/>
                  <a:gd name="T1" fmla="*/ 0 h 151"/>
                  <a:gd name="T2" fmla="*/ 40 w 40"/>
                  <a:gd name="T3" fmla="*/ 0 h 151"/>
                  <a:gd name="T4" fmla="*/ 40 w 40"/>
                  <a:gd name="T5" fmla="*/ 151 h 151"/>
                  <a:gd name="T6" fmla="*/ 0 w 40"/>
                  <a:gd name="T7" fmla="*/ 151 h 151"/>
                  <a:gd name="T8" fmla="*/ 0 w 40"/>
                  <a:gd name="T9" fmla="*/ 0 h 151"/>
                  <a:gd name="T10" fmla="*/ 0 w 40"/>
                  <a:gd name="T11" fmla="*/ 0 h 151"/>
                </a:gdLst>
                <a:ahLst/>
                <a:cxnLst>
                  <a:cxn ang="0">
                    <a:pos x="T0" y="T1"/>
                  </a:cxn>
                  <a:cxn ang="0">
                    <a:pos x="T2" y="T3"/>
                  </a:cxn>
                  <a:cxn ang="0">
                    <a:pos x="T4" y="T5"/>
                  </a:cxn>
                  <a:cxn ang="0">
                    <a:pos x="T6" y="T7"/>
                  </a:cxn>
                  <a:cxn ang="0">
                    <a:pos x="T8" y="T9"/>
                  </a:cxn>
                  <a:cxn ang="0">
                    <a:pos x="T10" y="T11"/>
                  </a:cxn>
                </a:cxnLst>
                <a:rect l="0" t="0" r="r" b="b"/>
                <a:pathLst>
                  <a:path w="40" h="151">
                    <a:moveTo>
                      <a:pt x="0" y="0"/>
                    </a:moveTo>
                    <a:lnTo>
                      <a:pt x="40" y="0"/>
                    </a:lnTo>
                    <a:lnTo>
                      <a:pt x="40" y="151"/>
                    </a:lnTo>
                    <a:lnTo>
                      <a:pt x="0" y="151"/>
                    </a:lnTo>
                    <a:lnTo>
                      <a:pt x="0" y="0"/>
                    </a:lnTo>
                    <a:lnTo>
                      <a:pt x="0" y="0"/>
                    </a:ln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91" name="Freeform 96">
                <a:extLst>
                  <a:ext uri="{FF2B5EF4-FFF2-40B4-BE49-F238E27FC236}">
                    <a16:creationId xmlns:a16="http://schemas.microsoft.com/office/drawing/2014/main" id="{5FE65D6E-5594-4E4E-977C-C5151E4440AB}"/>
                  </a:ext>
                </a:extLst>
              </p:cNvPr>
              <p:cNvSpPr>
                <a:spLocks/>
              </p:cNvSpPr>
              <p:nvPr/>
            </p:nvSpPr>
            <p:spPr bwMode="auto">
              <a:xfrm>
                <a:off x="11795848" y="6464384"/>
                <a:ext cx="48874" cy="184501"/>
              </a:xfrm>
              <a:custGeom>
                <a:avLst/>
                <a:gdLst>
                  <a:gd name="T0" fmla="*/ 0 w 40"/>
                  <a:gd name="T1" fmla="*/ 0 h 151"/>
                  <a:gd name="T2" fmla="*/ 40 w 40"/>
                  <a:gd name="T3" fmla="*/ 0 h 151"/>
                  <a:gd name="T4" fmla="*/ 40 w 40"/>
                  <a:gd name="T5" fmla="*/ 151 h 151"/>
                  <a:gd name="T6" fmla="*/ 0 w 40"/>
                  <a:gd name="T7" fmla="*/ 151 h 151"/>
                  <a:gd name="T8" fmla="*/ 0 w 40"/>
                  <a:gd name="T9" fmla="*/ 0 h 151"/>
                  <a:gd name="T10" fmla="*/ 0 w 40"/>
                  <a:gd name="T11" fmla="*/ 0 h 151"/>
                </a:gdLst>
                <a:ahLst/>
                <a:cxnLst>
                  <a:cxn ang="0">
                    <a:pos x="T0" y="T1"/>
                  </a:cxn>
                  <a:cxn ang="0">
                    <a:pos x="T2" y="T3"/>
                  </a:cxn>
                  <a:cxn ang="0">
                    <a:pos x="T4" y="T5"/>
                  </a:cxn>
                  <a:cxn ang="0">
                    <a:pos x="T6" y="T7"/>
                  </a:cxn>
                  <a:cxn ang="0">
                    <a:pos x="T8" y="T9"/>
                  </a:cxn>
                  <a:cxn ang="0">
                    <a:pos x="T10" y="T11"/>
                  </a:cxn>
                </a:cxnLst>
                <a:rect l="0" t="0" r="r" b="b"/>
                <a:pathLst>
                  <a:path w="40" h="151">
                    <a:moveTo>
                      <a:pt x="0" y="0"/>
                    </a:moveTo>
                    <a:lnTo>
                      <a:pt x="40" y="0"/>
                    </a:lnTo>
                    <a:lnTo>
                      <a:pt x="40" y="151"/>
                    </a:lnTo>
                    <a:lnTo>
                      <a:pt x="0" y="151"/>
                    </a:lnTo>
                    <a:lnTo>
                      <a:pt x="0" y="0"/>
                    </a:lnTo>
                    <a:lnTo>
                      <a:pt x="0" y="0"/>
                    </a:ln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92" name="Oval 97">
                <a:extLst>
                  <a:ext uri="{FF2B5EF4-FFF2-40B4-BE49-F238E27FC236}">
                    <a16:creationId xmlns:a16="http://schemas.microsoft.com/office/drawing/2014/main" id="{F7E573E6-52EF-4D1A-82BA-322416C3785D}"/>
                  </a:ext>
                </a:extLst>
              </p:cNvPr>
              <p:cNvSpPr>
                <a:spLocks noChangeArrowheads="1"/>
              </p:cNvSpPr>
              <p:nvPr/>
            </p:nvSpPr>
            <p:spPr bwMode="auto">
              <a:xfrm>
                <a:off x="11694434" y="6299433"/>
                <a:ext cx="248037" cy="245594"/>
              </a:xfrm>
              <a:prstGeom prst="ellipse">
                <a:avLst/>
              </a:prstGeom>
              <a:solidFill>
                <a:srgbClr val="7FBA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93" name="Freeform 99">
                <a:extLst>
                  <a:ext uri="{FF2B5EF4-FFF2-40B4-BE49-F238E27FC236}">
                    <a16:creationId xmlns:a16="http://schemas.microsoft.com/office/drawing/2014/main" id="{9ED2C663-B7C5-47F5-A71B-EE7995C3F9DB}"/>
                  </a:ext>
                </a:extLst>
              </p:cNvPr>
              <p:cNvSpPr>
                <a:spLocks/>
              </p:cNvSpPr>
              <p:nvPr/>
            </p:nvSpPr>
            <p:spPr bwMode="auto">
              <a:xfrm>
                <a:off x="11974239" y="6519368"/>
                <a:ext cx="34212" cy="129517"/>
              </a:xfrm>
              <a:custGeom>
                <a:avLst/>
                <a:gdLst>
                  <a:gd name="T0" fmla="*/ 0 w 28"/>
                  <a:gd name="T1" fmla="*/ 0 h 106"/>
                  <a:gd name="T2" fmla="*/ 28 w 28"/>
                  <a:gd name="T3" fmla="*/ 0 h 106"/>
                  <a:gd name="T4" fmla="*/ 28 w 28"/>
                  <a:gd name="T5" fmla="*/ 106 h 106"/>
                  <a:gd name="T6" fmla="*/ 0 w 28"/>
                  <a:gd name="T7" fmla="*/ 106 h 106"/>
                  <a:gd name="T8" fmla="*/ 0 w 28"/>
                  <a:gd name="T9" fmla="*/ 0 h 106"/>
                  <a:gd name="T10" fmla="*/ 0 w 28"/>
                  <a:gd name="T11" fmla="*/ 0 h 106"/>
                </a:gdLst>
                <a:ahLst/>
                <a:cxnLst>
                  <a:cxn ang="0">
                    <a:pos x="T0" y="T1"/>
                  </a:cxn>
                  <a:cxn ang="0">
                    <a:pos x="T2" y="T3"/>
                  </a:cxn>
                  <a:cxn ang="0">
                    <a:pos x="T4" y="T5"/>
                  </a:cxn>
                  <a:cxn ang="0">
                    <a:pos x="T6" y="T7"/>
                  </a:cxn>
                  <a:cxn ang="0">
                    <a:pos x="T8" y="T9"/>
                  </a:cxn>
                  <a:cxn ang="0">
                    <a:pos x="T10" y="T11"/>
                  </a:cxn>
                </a:cxnLst>
                <a:rect l="0" t="0" r="r" b="b"/>
                <a:pathLst>
                  <a:path w="28" h="106">
                    <a:moveTo>
                      <a:pt x="0" y="0"/>
                    </a:moveTo>
                    <a:lnTo>
                      <a:pt x="28" y="0"/>
                    </a:lnTo>
                    <a:lnTo>
                      <a:pt x="28" y="106"/>
                    </a:lnTo>
                    <a:lnTo>
                      <a:pt x="0" y="106"/>
                    </a:lnTo>
                    <a:lnTo>
                      <a:pt x="0" y="0"/>
                    </a:lnTo>
                    <a:lnTo>
                      <a:pt x="0" y="0"/>
                    </a:ln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94" name="Oval 100">
                <a:extLst>
                  <a:ext uri="{FF2B5EF4-FFF2-40B4-BE49-F238E27FC236}">
                    <a16:creationId xmlns:a16="http://schemas.microsoft.com/office/drawing/2014/main" id="{32C48B31-834B-48D5-B69A-1423686A697E}"/>
                  </a:ext>
                </a:extLst>
              </p:cNvPr>
              <p:cNvSpPr>
                <a:spLocks noChangeArrowheads="1"/>
              </p:cNvSpPr>
              <p:nvPr/>
            </p:nvSpPr>
            <p:spPr bwMode="auto">
              <a:xfrm>
                <a:off x="11904594" y="6403291"/>
                <a:ext cx="171060" cy="173504"/>
              </a:xfrm>
              <a:prstGeom prst="ellipse">
                <a:avLst/>
              </a:prstGeom>
              <a:solidFill>
                <a:srgbClr val="7FBA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95" name="Oval 101">
                <a:extLst>
                  <a:ext uri="{FF2B5EF4-FFF2-40B4-BE49-F238E27FC236}">
                    <a16:creationId xmlns:a16="http://schemas.microsoft.com/office/drawing/2014/main" id="{DA562DF1-EB09-424D-988F-1833C3E3F712}"/>
                  </a:ext>
                </a:extLst>
              </p:cNvPr>
              <p:cNvSpPr>
                <a:spLocks noChangeArrowheads="1"/>
              </p:cNvSpPr>
              <p:nvPr/>
            </p:nvSpPr>
            <p:spPr bwMode="auto">
              <a:xfrm>
                <a:off x="11927809" y="6314096"/>
                <a:ext cx="124629" cy="129517"/>
              </a:xfrm>
              <a:prstGeom prst="ellipse">
                <a:avLst/>
              </a:prstGeom>
              <a:solidFill>
                <a:srgbClr val="7FBA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96" name="Rectangle 78">
                <a:extLst>
                  <a:ext uri="{FF2B5EF4-FFF2-40B4-BE49-F238E27FC236}">
                    <a16:creationId xmlns:a16="http://schemas.microsoft.com/office/drawing/2014/main" id="{DA17C474-3001-46E1-AB16-898C32B322F7}"/>
                  </a:ext>
                </a:extLst>
              </p:cNvPr>
              <p:cNvSpPr>
                <a:spLocks noChangeArrowheads="1"/>
              </p:cNvSpPr>
              <p:nvPr/>
            </p:nvSpPr>
            <p:spPr bwMode="auto">
              <a:xfrm>
                <a:off x="4484278" y="6634222"/>
                <a:ext cx="1139993" cy="67203"/>
              </a:xfrm>
              <a:prstGeom prst="rect">
                <a:avLst/>
              </a:prstGeom>
              <a:solidFill>
                <a:srgbClr val="0072C6">
                  <a:lumMod val="50000"/>
                </a:srgbClr>
              </a:solidFill>
              <a:ln>
                <a:noFill/>
              </a:ln>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97" name="Rectangle 77">
                <a:extLst>
                  <a:ext uri="{FF2B5EF4-FFF2-40B4-BE49-F238E27FC236}">
                    <a16:creationId xmlns:a16="http://schemas.microsoft.com/office/drawing/2014/main" id="{CA113577-A412-4AD5-A4E2-BCEF7B856EA8}"/>
                  </a:ext>
                </a:extLst>
              </p:cNvPr>
              <p:cNvSpPr>
                <a:spLocks noChangeArrowheads="1"/>
              </p:cNvSpPr>
              <p:nvPr/>
            </p:nvSpPr>
            <p:spPr bwMode="auto">
              <a:xfrm>
                <a:off x="6155100" y="6634222"/>
                <a:ext cx="1142438" cy="67204"/>
              </a:xfrm>
              <a:prstGeom prst="rect">
                <a:avLst/>
              </a:prstGeom>
              <a:solidFill>
                <a:srgbClr val="0072C6">
                  <a:lumMod val="50000"/>
                </a:srgbClr>
              </a:solidFill>
              <a:ln>
                <a:noFill/>
              </a:ln>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98" name="Rectangle 76">
                <a:extLst>
                  <a:ext uri="{FF2B5EF4-FFF2-40B4-BE49-F238E27FC236}">
                    <a16:creationId xmlns:a16="http://schemas.microsoft.com/office/drawing/2014/main" id="{E0206D35-D9F0-480A-BADC-75D39F99DACD}"/>
                  </a:ext>
                </a:extLst>
              </p:cNvPr>
              <p:cNvSpPr>
                <a:spLocks noChangeArrowheads="1"/>
              </p:cNvSpPr>
              <p:nvPr/>
            </p:nvSpPr>
            <p:spPr bwMode="auto">
              <a:xfrm>
                <a:off x="8522022" y="6634222"/>
                <a:ext cx="398325" cy="67204"/>
              </a:xfrm>
              <a:prstGeom prst="rect">
                <a:avLst/>
              </a:prstGeom>
              <a:solidFill>
                <a:srgbClr val="0072C6">
                  <a:lumMod val="50000"/>
                </a:srgbClr>
              </a:solidFill>
              <a:ln>
                <a:noFill/>
              </a:ln>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grpSp>
        <p:sp>
          <p:nvSpPr>
            <p:cNvPr id="206" name="Freeform 586">
              <a:extLst>
                <a:ext uri="{FF2B5EF4-FFF2-40B4-BE49-F238E27FC236}">
                  <a16:creationId xmlns:a16="http://schemas.microsoft.com/office/drawing/2014/main" id="{3B473A29-5EDD-4C48-9A2E-9527CCEE75F6}"/>
                </a:ext>
              </a:extLst>
            </p:cNvPr>
            <p:cNvSpPr>
              <a:spLocks noEditPoints="1"/>
            </p:cNvSpPr>
            <p:nvPr/>
          </p:nvSpPr>
          <p:spPr bwMode="auto">
            <a:xfrm flipH="1">
              <a:off x="10755933" y="6646631"/>
              <a:ext cx="461492" cy="299403"/>
            </a:xfrm>
            <a:custGeom>
              <a:avLst/>
              <a:gdLst>
                <a:gd name="T0" fmla="*/ 1443 w 1898"/>
                <a:gd name="T1" fmla="*/ 464 h 1230"/>
                <a:gd name="T2" fmla="*/ 1359 w 1898"/>
                <a:gd name="T3" fmla="*/ 81 h 1230"/>
                <a:gd name="T4" fmla="*/ 1177 w 1898"/>
                <a:gd name="T5" fmla="*/ 47 h 1230"/>
                <a:gd name="T6" fmla="*/ 1062 w 1898"/>
                <a:gd name="T7" fmla="*/ 17 h 1230"/>
                <a:gd name="T8" fmla="*/ 1171 w 1898"/>
                <a:gd name="T9" fmla="*/ 135 h 1230"/>
                <a:gd name="T10" fmla="*/ 1280 w 1898"/>
                <a:gd name="T11" fmla="*/ 135 h 1230"/>
                <a:gd name="T12" fmla="*/ 675 w 1898"/>
                <a:gd name="T13" fmla="*/ 278 h 1230"/>
                <a:gd name="T14" fmla="*/ 655 w 1898"/>
                <a:gd name="T15" fmla="*/ 200 h 1230"/>
                <a:gd name="T16" fmla="*/ 717 w 1898"/>
                <a:gd name="T17" fmla="*/ 135 h 1230"/>
                <a:gd name="T18" fmla="*/ 652 w 1898"/>
                <a:gd name="T19" fmla="*/ 70 h 1230"/>
                <a:gd name="T20" fmla="*/ 445 w 1898"/>
                <a:gd name="T21" fmla="*/ 71 h 1230"/>
                <a:gd name="T22" fmla="*/ 446 w 1898"/>
                <a:gd name="T23" fmla="*/ 215 h 1230"/>
                <a:gd name="T24" fmla="*/ 454 w 1898"/>
                <a:gd name="T25" fmla="*/ 216 h 1230"/>
                <a:gd name="T26" fmla="*/ 458 w 1898"/>
                <a:gd name="T27" fmla="*/ 216 h 1230"/>
                <a:gd name="T28" fmla="*/ 603 w 1898"/>
                <a:gd name="T29" fmla="*/ 331 h 1230"/>
                <a:gd name="T30" fmla="*/ 386 w 1898"/>
                <a:gd name="T31" fmla="*/ 458 h 1230"/>
                <a:gd name="T32" fmla="*/ 386 w 1898"/>
                <a:gd name="T33" fmla="*/ 1230 h 1230"/>
                <a:gd name="T34" fmla="*/ 911 w 1898"/>
                <a:gd name="T35" fmla="*/ 885 h 1230"/>
                <a:gd name="T36" fmla="*/ 911 w 1898"/>
                <a:gd name="T37" fmla="*/ 885 h 1230"/>
                <a:gd name="T38" fmla="*/ 921 w 1898"/>
                <a:gd name="T39" fmla="*/ 883 h 1230"/>
                <a:gd name="T40" fmla="*/ 931 w 1898"/>
                <a:gd name="T41" fmla="*/ 880 h 1230"/>
                <a:gd name="T42" fmla="*/ 935 w 1898"/>
                <a:gd name="T43" fmla="*/ 877 h 1230"/>
                <a:gd name="T44" fmla="*/ 943 w 1898"/>
                <a:gd name="T45" fmla="*/ 870 h 1230"/>
                <a:gd name="T46" fmla="*/ 945 w 1898"/>
                <a:gd name="T47" fmla="*/ 869 h 1230"/>
                <a:gd name="T48" fmla="*/ 1341 w 1898"/>
                <a:gd name="T49" fmla="*/ 411 h 1230"/>
                <a:gd name="T50" fmla="*/ 1358 w 1898"/>
                <a:gd name="T51" fmla="*/ 486 h 1230"/>
                <a:gd name="T52" fmla="*/ 1126 w 1898"/>
                <a:gd name="T53" fmla="*/ 844 h 1230"/>
                <a:gd name="T54" fmla="*/ 1898 w 1898"/>
                <a:gd name="T55" fmla="*/ 844 h 1230"/>
                <a:gd name="T56" fmla="*/ 652 w 1898"/>
                <a:gd name="T57" fmla="*/ 428 h 1230"/>
                <a:gd name="T58" fmla="*/ 769 w 1898"/>
                <a:gd name="T59" fmla="*/ 797 h 1230"/>
                <a:gd name="T60" fmla="*/ 652 w 1898"/>
                <a:gd name="T61" fmla="*/ 428 h 1230"/>
                <a:gd name="T62" fmla="*/ 459 w 1898"/>
                <a:gd name="T63" fmla="*/ 799 h 1230"/>
                <a:gd name="T64" fmla="*/ 679 w 1898"/>
                <a:gd name="T65" fmla="*/ 798 h 1230"/>
                <a:gd name="T66" fmla="*/ 88 w 1898"/>
                <a:gd name="T67" fmla="*/ 844 h 1230"/>
                <a:gd name="T68" fmla="*/ 483 w 1898"/>
                <a:gd name="T69" fmla="*/ 563 h 1230"/>
                <a:gd name="T70" fmla="*/ 348 w 1898"/>
                <a:gd name="T71" fmla="*/ 867 h 1230"/>
                <a:gd name="T72" fmla="*/ 386 w 1898"/>
                <a:gd name="T73" fmla="*/ 888 h 1230"/>
                <a:gd name="T74" fmla="*/ 386 w 1898"/>
                <a:gd name="T75" fmla="*/ 1142 h 1230"/>
                <a:gd name="T76" fmla="*/ 720 w 1898"/>
                <a:gd name="T77" fmla="*/ 366 h 1230"/>
                <a:gd name="T78" fmla="*/ 921 w 1898"/>
                <a:gd name="T79" fmla="*/ 762 h 1230"/>
                <a:gd name="T80" fmla="*/ 1214 w 1898"/>
                <a:gd name="T81" fmla="*/ 844 h 1230"/>
                <a:gd name="T82" fmla="*/ 1470 w 1898"/>
                <a:gd name="T83" fmla="*/ 857 h 1230"/>
                <a:gd name="T84" fmla="*/ 1525 w 1898"/>
                <a:gd name="T85" fmla="*/ 886 h 1230"/>
                <a:gd name="T86" fmla="*/ 1554 w 1898"/>
                <a:gd name="T87" fmla="*/ 831 h 1230"/>
                <a:gd name="T88" fmla="*/ 1512 w 1898"/>
                <a:gd name="T89" fmla="*/ 546 h 1230"/>
                <a:gd name="T90" fmla="*/ 1512 w 1898"/>
                <a:gd name="T91" fmla="*/ 1142 h 1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98" h="1230">
                  <a:moveTo>
                    <a:pt x="1512" y="458"/>
                  </a:moveTo>
                  <a:cubicBezTo>
                    <a:pt x="1489" y="458"/>
                    <a:pt x="1466" y="460"/>
                    <a:pt x="1443" y="464"/>
                  </a:cubicBezTo>
                  <a:cubicBezTo>
                    <a:pt x="1443" y="462"/>
                    <a:pt x="1443" y="462"/>
                    <a:pt x="1443" y="462"/>
                  </a:cubicBezTo>
                  <a:cubicBezTo>
                    <a:pt x="1359" y="81"/>
                    <a:pt x="1359" y="81"/>
                    <a:pt x="1359" y="81"/>
                  </a:cubicBezTo>
                  <a:cubicBezTo>
                    <a:pt x="1354" y="61"/>
                    <a:pt x="1336" y="47"/>
                    <a:pt x="1315" y="47"/>
                  </a:cubicBezTo>
                  <a:cubicBezTo>
                    <a:pt x="1177" y="47"/>
                    <a:pt x="1177" y="47"/>
                    <a:pt x="1177" y="47"/>
                  </a:cubicBezTo>
                  <a:cubicBezTo>
                    <a:pt x="1171" y="46"/>
                    <a:pt x="1147" y="41"/>
                    <a:pt x="1124" y="17"/>
                  </a:cubicBezTo>
                  <a:cubicBezTo>
                    <a:pt x="1107" y="0"/>
                    <a:pt x="1079" y="0"/>
                    <a:pt x="1062" y="17"/>
                  </a:cubicBezTo>
                  <a:cubicBezTo>
                    <a:pt x="1045" y="35"/>
                    <a:pt x="1045" y="63"/>
                    <a:pt x="1062" y="80"/>
                  </a:cubicBezTo>
                  <a:cubicBezTo>
                    <a:pt x="1112" y="130"/>
                    <a:pt x="1165" y="134"/>
                    <a:pt x="1171" y="135"/>
                  </a:cubicBezTo>
                  <a:cubicBezTo>
                    <a:pt x="1174" y="135"/>
                    <a:pt x="1174" y="135"/>
                    <a:pt x="1174" y="135"/>
                  </a:cubicBezTo>
                  <a:cubicBezTo>
                    <a:pt x="1280" y="135"/>
                    <a:pt x="1280" y="135"/>
                    <a:pt x="1280" y="135"/>
                  </a:cubicBezTo>
                  <a:cubicBezTo>
                    <a:pt x="1312" y="278"/>
                    <a:pt x="1312" y="278"/>
                    <a:pt x="1312" y="278"/>
                  </a:cubicBezTo>
                  <a:cubicBezTo>
                    <a:pt x="675" y="278"/>
                    <a:pt x="675" y="278"/>
                    <a:pt x="675" y="278"/>
                  </a:cubicBezTo>
                  <a:cubicBezTo>
                    <a:pt x="636" y="202"/>
                    <a:pt x="636" y="202"/>
                    <a:pt x="636" y="202"/>
                  </a:cubicBezTo>
                  <a:cubicBezTo>
                    <a:pt x="655" y="200"/>
                    <a:pt x="655" y="200"/>
                    <a:pt x="655" y="200"/>
                  </a:cubicBezTo>
                  <a:cubicBezTo>
                    <a:pt x="656" y="200"/>
                    <a:pt x="657" y="200"/>
                    <a:pt x="658" y="199"/>
                  </a:cubicBezTo>
                  <a:cubicBezTo>
                    <a:pt x="691" y="196"/>
                    <a:pt x="717" y="169"/>
                    <a:pt x="717" y="135"/>
                  </a:cubicBezTo>
                  <a:cubicBezTo>
                    <a:pt x="717" y="102"/>
                    <a:pt x="692" y="75"/>
                    <a:pt x="660" y="71"/>
                  </a:cubicBezTo>
                  <a:cubicBezTo>
                    <a:pt x="658" y="70"/>
                    <a:pt x="655" y="70"/>
                    <a:pt x="652" y="70"/>
                  </a:cubicBezTo>
                  <a:cubicBezTo>
                    <a:pt x="454" y="70"/>
                    <a:pt x="454" y="70"/>
                    <a:pt x="454" y="70"/>
                  </a:cubicBezTo>
                  <a:cubicBezTo>
                    <a:pt x="451" y="70"/>
                    <a:pt x="448" y="70"/>
                    <a:pt x="445" y="71"/>
                  </a:cubicBezTo>
                  <a:cubicBezTo>
                    <a:pt x="409" y="75"/>
                    <a:pt x="381" y="106"/>
                    <a:pt x="381" y="143"/>
                  </a:cubicBezTo>
                  <a:cubicBezTo>
                    <a:pt x="381" y="181"/>
                    <a:pt x="409" y="211"/>
                    <a:pt x="446" y="215"/>
                  </a:cubicBezTo>
                  <a:cubicBezTo>
                    <a:pt x="448" y="216"/>
                    <a:pt x="451" y="216"/>
                    <a:pt x="453" y="216"/>
                  </a:cubicBezTo>
                  <a:cubicBezTo>
                    <a:pt x="454" y="216"/>
                    <a:pt x="454" y="216"/>
                    <a:pt x="454" y="216"/>
                  </a:cubicBezTo>
                  <a:cubicBezTo>
                    <a:pt x="454" y="216"/>
                    <a:pt x="454" y="216"/>
                    <a:pt x="454" y="216"/>
                  </a:cubicBezTo>
                  <a:cubicBezTo>
                    <a:pt x="455" y="216"/>
                    <a:pt x="457" y="216"/>
                    <a:pt x="458" y="216"/>
                  </a:cubicBezTo>
                  <a:cubicBezTo>
                    <a:pt x="541" y="209"/>
                    <a:pt x="541" y="209"/>
                    <a:pt x="541" y="209"/>
                  </a:cubicBezTo>
                  <a:cubicBezTo>
                    <a:pt x="603" y="331"/>
                    <a:pt x="603" y="331"/>
                    <a:pt x="603" y="331"/>
                  </a:cubicBezTo>
                  <a:cubicBezTo>
                    <a:pt x="524" y="484"/>
                    <a:pt x="524" y="484"/>
                    <a:pt x="524" y="484"/>
                  </a:cubicBezTo>
                  <a:cubicBezTo>
                    <a:pt x="481" y="467"/>
                    <a:pt x="434" y="458"/>
                    <a:pt x="386" y="458"/>
                  </a:cubicBezTo>
                  <a:cubicBezTo>
                    <a:pt x="173" y="458"/>
                    <a:pt x="0" y="631"/>
                    <a:pt x="0" y="844"/>
                  </a:cubicBezTo>
                  <a:cubicBezTo>
                    <a:pt x="0" y="1057"/>
                    <a:pt x="173" y="1230"/>
                    <a:pt x="386" y="1230"/>
                  </a:cubicBezTo>
                  <a:cubicBezTo>
                    <a:pt x="585" y="1230"/>
                    <a:pt x="749" y="1079"/>
                    <a:pt x="769" y="885"/>
                  </a:cubicBezTo>
                  <a:cubicBezTo>
                    <a:pt x="911" y="885"/>
                    <a:pt x="911" y="885"/>
                    <a:pt x="911" y="885"/>
                  </a:cubicBezTo>
                  <a:cubicBezTo>
                    <a:pt x="911" y="885"/>
                    <a:pt x="911" y="885"/>
                    <a:pt x="911" y="885"/>
                  </a:cubicBezTo>
                  <a:cubicBezTo>
                    <a:pt x="911" y="885"/>
                    <a:pt x="911" y="885"/>
                    <a:pt x="911" y="885"/>
                  </a:cubicBezTo>
                  <a:cubicBezTo>
                    <a:pt x="912" y="885"/>
                    <a:pt x="912" y="885"/>
                    <a:pt x="912" y="885"/>
                  </a:cubicBezTo>
                  <a:cubicBezTo>
                    <a:pt x="915" y="884"/>
                    <a:pt x="918" y="884"/>
                    <a:pt x="921" y="883"/>
                  </a:cubicBezTo>
                  <a:cubicBezTo>
                    <a:pt x="922" y="883"/>
                    <a:pt x="923" y="883"/>
                    <a:pt x="924" y="883"/>
                  </a:cubicBezTo>
                  <a:cubicBezTo>
                    <a:pt x="926" y="882"/>
                    <a:pt x="928" y="881"/>
                    <a:pt x="931" y="880"/>
                  </a:cubicBezTo>
                  <a:cubicBezTo>
                    <a:pt x="931" y="880"/>
                    <a:pt x="931" y="880"/>
                    <a:pt x="931" y="880"/>
                  </a:cubicBezTo>
                  <a:cubicBezTo>
                    <a:pt x="933" y="879"/>
                    <a:pt x="934" y="878"/>
                    <a:pt x="935" y="877"/>
                  </a:cubicBezTo>
                  <a:cubicBezTo>
                    <a:pt x="936" y="877"/>
                    <a:pt x="937" y="876"/>
                    <a:pt x="938" y="875"/>
                  </a:cubicBezTo>
                  <a:cubicBezTo>
                    <a:pt x="940" y="874"/>
                    <a:pt x="942" y="872"/>
                    <a:pt x="943" y="870"/>
                  </a:cubicBezTo>
                  <a:cubicBezTo>
                    <a:pt x="944" y="870"/>
                    <a:pt x="944" y="870"/>
                    <a:pt x="945" y="869"/>
                  </a:cubicBezTo>
                  <a:cubicBezTo>
                    <a:pt x="945" y="869"/>
                    <a:pt x="945" y="869"/>
                    <a:pt x="945" y="869"/>
                  </a:cubicBezTo>
                  <a:cubicBezTo>
                    <a:pt x="945" y="869"/>
                    <a:pt x="945" y="869"/>
                    <a:pt x="945" y="869"/>
                  </a:cubicBezTo>
                  <a:cubicBezTo>
                    <a:pt x="1341" y="411"/>
                    <a:pt x="1341" y="411"/>
                    <a:pt x="1341" y="411"/>
                  </a:cubicBezTo>
                  <a:cubicBezTo>
                    <a:pt x="1357" y="483"/>
                    <a:pt x="1357" y="483"/>
                    <a:pt x="1357" y="483"/>
                  </a:cubicBezTo>
                  <a:cubicBezTo>
                    <a:pt x="1358" y="486"/>
                    <a:pt x="1358" y="486"/>
                    <a:pt x="1358" y="486"/>
                  </a:cubicBezTo>
                  <a:cubicBezTo>
                    <a:pt x="1359" y="490"/>
                    <a:pt x="1359" y="490"/>
                    <a:pt x="1359" y="490"/>
                  </a:cubicBezTo>
                  <a:cubicBezTo>
                    <a:pt x="1222" y="549"/>
                    <a:pt x="1126" y="685"/>
                    <a:pt x="1126" y="844"/>
                  </a:cubicBezTo>
                  <a:cubicBezTo>
                    <a:pt x="1126" y="1057"/>
                    <a:pt x="1299" y="1230"/>
                    <a:pt x="1512" y="1230"/>
                  </a:cubicBezTo>
                  <a:cubicBezTo>
                    <a:pt x="1725" y="1230"/>
                    <a:pt x="1898" y="1057"/>
                    <a:pt x="1898" y="844"/>
                  </a:cubicBezTo>
                  <a:cubicBezTo>
                    <a:pt x="1898" y="631"/>
                    <a:pt x="1725" y="458"/>
                    <a:pt x="1512" y="458"/>
                  </a:cubicBezTo>
                  <a:close/>
                  <a:moveTo>
                    <a:pt x="652" y="428"/>
                  </a:moveTo>
                  <a:cubicBezTo>
                    <a:pt x="840" y="797"/>
                    <a:pt x="840" y="797"/>
                    <a:pt x="840" y="797"/>
                  </a:cubicBezTo>
                  <a:cubicBezTo>
                    <a:pt x="769" y="797"/>
                    <a:pt x="769" y="797"/>
                    <a:pt x="769" y="797"/>
                  </a:cubicBezTo>
                  <a:cubicBezTo>
                    <a:pt x="755" y="684"/>
                    <a:pt x="692" y="586"/>
                    <a:pt x="602" y="525"/>
                  </a:cubicBezTo>
                  <a:lnTo>
                    <a:pt x="652" y="428"/>
                  </a:lnTo>
                  <a:close/>
                  <a:moveTo>
                    <a:pt x="679" y="798"/>
                  </a:moveTo>
                  <a:cubicBezTo>
                    <a:pt x="459" y="799"/>
                    <a:pt x="459" y="799"/>
                    <a:pt x="459" y="799"/>
                  </a:cubicBezTo>
                  <a:cubicBezTo>
                    <a:pt x="561" y="604"/>
                    <a:pt x="561" y="604"/>
                    <a:pt x="561" y="604"/>
                  </a:cubicBezTo>
                  <a:cubicBezTo>
                    <a:pt x="623" y="649"/>
                    <a:pt x="667" y="718"/>
                    <a:pt x="679" y="798"/>
                  </a:cubicBezTo>
                  <a:close/>
                  <a:moveTo>
                    <a:pt x="386" y="1142"/>
                  </a:moveTo>
                  <a:cubicBezTo>
                    <a:pt x="221" y="1141"/>
                    <a:pt x="88" y="1008"/>
                    <a:pt x="88" y="844"/>
                  </a:cubicBezTo>
                  <a:cubicBezTo>
                    <a:pt x="88" y="680"/>
                    <a:pt x="221" y="547"/>
                    <a:pt x="386" y="546"/>
                  </a:cubicBezTo>
                  <a:cubicBezTo>
                    <a:pt x="420" y="547"/>
                    <a:pt x="452" y="553"/>
                    <a:pt x="483" y="563"/>
                  </a:cubicBezTo>
                  <a:cubicBezTo>
                    <a:pt x="347" y="824"/>
                    <a:pt x="347" y="824"/>
                    <a:pt x="347" y="824"/>
                  </a:cubicBezTo>
                  <a:cubicBezTo>
                    <a:pt x="340" y="837"/>
                    <a:pt x="340" y="854"/>
                    <a:pt x="348" y="867"/>
                  </a:cubicBezTo>
                  <a:cubicBezTo>
                    <a:pt x="356" y="880"/>
                    <a:pt x="371" y="888"/>
                    <a:pt x="386" y="888"/>
                  </a:cubicBezTo>
                  <a:cubicBezTo>
                    <a:pt x="386" y="888"/>
                    <a:pt x="386" y="888"/>
                    <a:pt x="386" y="888"/>
                  </a:cubicBezTo>
                  <a:cubicBezTo>
                    <a:pt x="680" y="886"/>
                    <a:pt x="680" y="886"/>
                    <a:pt x="680" y="886"/>
                  </a:cubicBezTo>
                  <a:cubicBezTo>
                    <a:pt x="659" y="1030"/>
                    <a:pt x="536" y="1141"/>
                    <a:pt x="386" y="1142"/>
                  </a:cubicBezTo>
                  <a:close/>
                  <a:moveTo>
                    <a:pt x="921" y="762"/>
                  </a:moveTo>
                  <a:cubicBezTo>
                    <a:pt x="720" y="366"/>
                    <a:pt x="720" y="366"/>
                    <a:pt x="720" y="366"/>
                  </a:cubicBezTo>
                  <a:cubicBezTo>
                    <a:pt x="1263" y="366"/>
                    <a:pt x="1263" y="366"/>
                    <a:pt x="1263" y="366"/>
                  </a:cubicBezTo>
                  <a:lnTo>
                    <a:pt x="921" y="762"/>
                  </a:lnTo>
                  <a:close/>
                  <a:moveTo>
                    <a:pt x="1512" y="1142"/>
                  </a:moveTo>
                  <a:cubicBezTo>
                    <a:pt x="1348" y="1141"/>
                    <a:pt x="1215" y="1008"/>
                    <a:pt x="1214" y="844"/>
                  </a:cubicBezTo>
                  <a:cubicBezTo>
                    <a:pt x="1215" y="725"/>
                    <a:pt x="1284" y="623"/>
                    <a:pt x="1385" y="575"/>
                  </a:cubicBezTo>
                  <a:cubicBezTo>
                    <a:pt x="1470" y="857"/>
                    <a:pt x="1470" y="857"/>
                    <a:pt x="1470" y="857"/>
                  </a:cubicBezTo>
                  <a:cubicBezTo>
                    <a:pt x="1476" y="876"/>
                    <a:pt x="1493" y="888"/>
                    <a:pt x="1512" y="888"/>
                  </a:cubicBezTo>
                  <a:cubicBezTo>
                    <a:pt x="1516" y="888"/>
                    <a:pt x="1521" y="888"/>
                    <a:pt x="1525" y="886"/>
                  </a:cubicBezTo>
                  <a:cubicBezTo>
                    <a:pt x="1548" y="879"/>
                    <a:pt x="1561" y="855"/>
                    <a:pt x="1554" y="831"/>
                  </a:cubicBezTo>
                  <a:cubicBezTo>
                    <a:pt x="1554" y="831"/>
                    <a:pt x="1554" y="831"/>
                    <a:pt x="1554" y="831"/>
                  </a:cubicBezTo>
                  <a:cubicBezTo>
                    <a:pt x="1469" y="550"/>
                    <a:pt x="1469" y="550"/>
                    <a:pt x="1469" y="550"/>
                  </a:cubicBezTo>
                  <a:cubicBezTo>
                    <a:pt x="1483" y="548"/>
                    <a:pt x="1497" y="547"/>
                    <a:pt x="1512" y="546"/>
                  </a:cubicBezTo>
                  <a:cubicBezTo>
                    <a:pt x="1676" y="547"/>
                    <a:pt x="1809" y="680"/>
                    <a:pt x="1810" y="844"/>
                  </a:cubicBezTo>
                  <a:cubicBezTo>
                    <a:pt x="1809" y="1008"/>
                    <a:pt x="1676" y="1141"/>
                    <a:pt x="1512" y="1142"/>
                  </a:cubicBez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07" name="Freeform 587">
              <a:extLst>
                <a:ext uri="{FF2B5EF4-FFF2-40B4-BE49-F238E27FC236}">
                  <a16:creationId xmlns:a16="http://schemas.microsoft.com/office/drawing/2014/main" id="{EFFC72B0-82F0-4846-ADB6-60C1F01B45B0}"/>
                </a:ext>
              </a:extLst>
            </p:cNvPr>
            <p:cNvSpPr>
              <a:spLocks noEditPoints="1"/>
            </p:cNvSpPr>
            <p:nvPr/>
          </p:nvSpPr>
          <p:spPr bwMode="auto">
            <a:xfrm flipH="1">
              <a:off x="8781898" y="6646632"/>
              <a:ext cx="461492" cy="299404"/>
            </a:xfrm>
            <a:custGeom>
              <a:avLst/>
              <a:gdLst>
                <a:gd name="T0" fmla="*/ 1443 w 1898"/>
                <a:gd name="T1" fmla="*/ 464 h 1230"/>
                <a:gd name="T2" fmla="*/ 1359 w 1898"/>
                <a:gd name="T3" fmla="*/ 81 h 1230"/>
                <a:gd name="T4" fmla="*/ 1177 w 1898"/>
                <a:gd name="T5" fmla="*/ 47 h 1230"/>
                <a:gd name="T6" fmla="*/ 1062 w 1898"/>
                <a:gd name="T7" fmla="*/ 17 h 1230"/>
                <a:gd name="T8" fmla="*/ 1171 w 1898"/>
                <a:gd name="T9" fmla="*/ 135 h 1230"/>
                <a:gd name="T10" fmla="*/ 1280 w 1898"/>
                <a:gd name="T11" fmla="*/ 135 h 1230"/>
                <a:gd name="T12" fmla="*/ 675 w 1898"/>
                <a:gd name="T13" fmla="*/ 278 h 1230"/>
                <a:gd name="T14" fmla="*/ 655 w 1898"/>
                <a:gd name="T15" fmla="*/ 200 h 1230"/>
                <a:gd name="T16" fmla="*/ 717 w 1898"/>
                <a:gd name="T17" fmla="*/ 135 h 1230"/>
                <a:gd name="T18" fmla="*/ 652 w 1898"/>
                <a:gd name="T19" fmla="*/ 70 h 1230"/>
                <a:gd name="T20" fmla="*/ 445 w 1898"/>
                <a:gd name="T21" fmla="*/ 71 h 1230"/>
                <a:gd name="T22" fmla="*/ 446 w 1898"/>
                <a:gd name="T23" fmla="*/ 215 h 1230"/>
                <a:gd name="T24" fmla="*/ 454 w 1898"/>
                <a:gd name="T25" fmla="*/ 216 h 1230"/>
                <a:gd name="T26" fmla="*/ 458 w 1898"/>
                <a:gd name="T27" fmla="*/ 216 h 1230"/>
                <a:gd name="T28" fmla="*/ 603 w 1898"/>
                <a:gd name="T29" fmla="*/ 331 h 1230"/>
                <a:gd name="T30" fmla="*/ 386 w 1898"/>
                <a:gd name="T31" fmla="*/ 458 h 1230"/>
                <a:gd name="T32" fmla="*/ 386 w 1898"/>
                <a:gd name="T33" fmla="*/ 1230 h 1230"/>
                <a:gd name="T34" fmla="*/ 911 w 1898"/>
                <a:gd name="T35" fmla="*/ 885 h 1230"/>
                <a:gd name="T36" fmla="*/ 911 w 1898"/>
                <a:gd name="T37" fmla="*/ 885 h 1230"/>
                <a:gd name="T38" fmla="*/ 921 w 1898"/>
                <a:gd name="T39" fmla="*/ 883 h 1230"/>
                <a:gd name="T40" fmla="*/ 931 w 1898"/>
                <a:gd name="T41" fmla="*/ 880 h 1230"/>
                <a:gd name="T42" fmla="*/ 935 w 1898"/>
                <a:gd name="T43" fmla="*/ 877 h 1230"/>
                <a:gd name="T44" fmla="*/ 943 w 1898"/>
                <a:gd name="T45" fmla="*/ 870 h 1230"/>
                <a:gd name="T46" fmla="*/ 945 w 1898"/>
                <a:gd name="T47" fmla="*/ 869 h 1230"/>
                <a:gd name="T48" fmla="*/ 1341 w 1898"/>
                <a:gd name="T49" fmla="*/ 411 h 1230"/>
                <a:gd name="T50" fmla="*/ 1358 w 1898"/>
                <a:gd name="T51" fmla="*/ 486 h 1230"/>
                <a:gd name="T52" fmla="*/ 1126 w 1898"/>
                <a:gd name="T53" fmla="*/ 844 h 1230"/>
                <a:gd name="T54" fmla="*/ 1898 w 1898"/>
                <a:gd name="T55" fmla="*/ 844 h 1230"/>
                <a:gd name="T56" fmla="*/ 652 w 1898"/>
                <a:gd name="T57" fmla="*/ 428 h 1230"/>
                <a:gd name="T58" fmla="*/ 769 w 1898"/>
                <a:gd name="T59" fmla="*/ 797 h 1230"/>
                <a:gd name="T60" fmla="*/ 652 w 1898"/>
                <a:gd name="T61" fmla="*/ 428 h 1230"/>
                <a:gd name="T62" fmla="*/ 459 w 1898"/>
                <a:gd name="T63" fmla="*/ 799 h 1230"/>
                <a:gd name="T64" fmla="*/ 679 w 1898"/>
                <a:gd name="T65" fmla="*/ 798 h 1230"/>
                <a:gd name="T66" fmla="*/ 88 w 1898"/>
                <a:gd name="T67" fmla="*/ 844 h 1230"/>
                <a:gd name="T68" fmla="*/ 483 w 1898"/>
                <a:gd name="T69" fmla="*/ 563 h 1230"/>
                <a:gd name="T70" fmla="*/ 348 w 1898"/>
                <a:gd name="T71" fmla="*/ 867 h 1230"/>
                <a:gd name="T72" fmla="*/ 386 w 1898"/>
                <a:gd name="T73" fmla="*/ 888 h 1230"/>
                <a:gd name="T74" fmla="*/ 386 w 1898"/>
                <a:gd name="T75" fmla="*/ 1142 h 1230"/>
                <a:gd name="T76" fmla="*/ 720 w 1898"/>
                <a:gd name="T77" fmla="*/ 366 h 1230"/>
                <a:gd name="T78" fmla="*/ 921 w 1898"/>
                <a:gd name="T79" fmla="*/ 762 h 1230"/>
                <a:gd name="T80" fmla="*/ 1214 w 1898"/>
                <a:gd name="T81" fmla="*/ 844 h 1230"/>
                <a:gd name="T82" fmla="*/ 1470 w 1898"/>
                <a:gd name="T83" fmla="*/ 857 h 1230"/>
                <a:gd name="T84" fmla="*/ 1525 w 1898"/>
                <a:gd name="T85" fmla="*/ 886 h 1230"/>
                <a:gd name="T86" fmla="*/ 1554 w 1898"/>
                <a:gd name="T87" fmla="*/ 831 h 1230"/>
                <a:gd name="T88" fmla="*/ 1512 w 1898"/>
                <a:gd name="T89" fmla="*/ 546 h 1230"/>
                <a:gd name="T90" fmla="*/ 1512 w 1898"/>
                <a:gd name="T91" fmla="*/ 1142 h 1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98" h="1230">
                  <a:moveTo>
                    <a:pt x="1512" y="458"/>
                  </a:moveTo>
                  <a:cubicBezTo>
                    <a:pt x="1489" y="458"/>
                    <a:pt x="1466" y="460"/>
                    <a:pt x="1443" y="464"/>
                  </a:cubicBezTo>
                  <a:cubicBezTo>
                    <a:pt x="1443" y="462"/>
                    <a:pt x="1443" y="462"/>
                    <a:pt x="1443" y="462"/>
                  </a:cubicBezTo>
                  <a:cubicBezTo>
                    <a:pt x="1359" y="81"/>
                    <a:pt x="1359" y="81"/>
                    <a:pt x="1359" y="81"/>
                  </a:cubicBezTo>
                  <a:cubicBezTo>
                    <a:pt x="1354" y="61"/>
                    <a:pt x="1336" y="47"/>
                    <a:pt x="1315" y="47"/>
                  </a:cubicBezTo>
                  <a:cubicBezTo>
                    <a:pt x="1177" y="47"/>
                    <a:pt x="1177" y="47"/>
                    <a:pt x="1177" y="47"/>
                  </a:cubicBezTo>
                  <a:cubicBezTo>
                    <a:pt x="1171" y="46"/>
                    <a:pt x="1147" y="41"/>
                    <a:pt x="1124" y="17"/>
                  </a:cubicBezTo>
                  <a:cubicBezTo>
                    <a:pt x="1107" y="0"/>
                    <a:pt x="1079" y="0"/>
                    <a:pt x="1062" y="17"/>
                  </a:cubicBezTo>
                  <a:cubicBezTo>
                    <a:pt x="1045" y="35"/>
                    <a:pt x="1045" y="63"/>
                    <a:pt x="1062" y="80"/>
                  </a:cubicBezTo>
                  <a:cubicBezTo>
                    <a:pt x="1112" y="130"/>
                    <a:pt x="1165" y="134"/>
                    <a:pt x="1171" y="135"/>
                  </a:cubicBezTo>
                  <a:cubicBezTo>
                    <a:pt x="1174" y="135"/>
                    <a:pt x="1174" y="135"/>
                    <a:pt x="1174" y="135"/>
                  </a:cubicBezTo>
                  <a:cubicBezTo>
                    <a:pt x="1280" y="135"/>
                    <a:pt x="1280" y="135"/>
                    <a:pt x="1280" y="135"/>
                  </a:cubicBezTo>
                  <a:cubicBezTo>
                    <a:pt x="1312" y="278"/>
                    <a:pt x="1312" y="278"/>
                    <a:pt x="1312" y="278"/>
                  </a:cubicBezTo>
                  <a:cubicBezTo>
                    <a:pt x="675" y="278"/>
                    <a:pt x="675" y="278"/>
                    <a:pt x="675" y="278"/>
                  </a:cubicBezTo>
                  <a:cubicBezTo>
                    <a:pt x="636" y="202"/>
                    <a:pt x="636" y="202"/>
                    <a:pt x="636" y="202"/>
                  </a:cubicBezTo>
                  <a:cubicBezTo>
                    <a:pt x="655" y="200"/>
                    <a:pt x="655" y="200"/>
                    <a:pt x="655" y="200"/>
                  </a:cubicBezTo>
                  <a:cubicBezTo>
                    <a:pt x="656" y="200"/>
                    <a:pt x="657" y="200"/>
                    <a:pt x="658" y="199"/>
                  </a:cubicBezTo>
                  <a:cubicBezTo>
                    <a:pt x="691" y="196"/>
                    <a:pt x="717" y="169"/>
                    <a:pt x="717" y="135"/>
                  </a:cubicBezTo>
                  <a:cubicBezTo>
                    <a:pt x="717" y="102"/>
                    <a:pt x="692" y="75"/>
                    <a:pt x="660" y="71"/>
                  </a:cubicBezTo>
                  <a:cubicBezTo>
                    <a:pt x="658" y="70"/>
                    <a:pt x="655" y="70"/>
                    <a:pt x="652" y="70"/>
                  </a:cubicBezTo>
                  <a:cubicBezTo>
                    <a:pt x="454" y="70"/>
                    <a:pt x="454" y="70"/>
                    <a:pt x="454" y="70"/>
                  </a:cubicBezTo>
                  <a:cubicBezTo>
                    <a:pt x="451" y="70"/>
                    <a:pt x="448" y="70"/>
                    <a:pt x="445" y="71"/>
                  </a:cubicBezTo>
                  <a:cubicBezTo>
                    <a:pt x="409" y="75"/>
                    <a:pt x="381" y="106"/>
                    <a:pt x="381" y="143"/>
                  </a:cubicBezTo>
                  <a:cubicBezTo>
                    <a:pt x="381" y="181"/>
                    <a:pt x="409" y="211"/>
                    <a:pt x="446" y="215"/>
                  </a:cubicBezTo>
                  <a:cubicBezTo>
                    <a:pt x="448" y="216"/>
                    <a:pt x="451" y="216"/>
                    <a:pt x="453" y="216"/>
                  </a:cubicBezTo>
                  <a:cubicBezTo>
                    <a:pt x="454" y="216"/>
                    <a:pt x="454" y="216"/>
                    <a:pt x="454" y="216"/>
                  </a:cubicBezTo>
                  <a:cubicBezTo>
                    <a:pt x="454" y="216"/>
                    <a:pt x="454" y="216"/>
                    <a:pt x="454" y="216"/>
                  </a:cubicBezTo>
                  <a:cubicBezTo>
                    <a:pt x="455" y="216"/>
                    <a:pt x="457" y="216"/>
                    <a:pt x="458" y="216"/>
                  </a:cubicBezTo>
                  <a:cubicBezTo>
                    <a:pt x="541" y="209"/>
                    <a:pt x="541" y="209"/>
                    <a:pt x="541" y="209"/>
                  </a:cubicBezTo>
                  <a:cubicBezTo>
                    <a:pt x="603" y="331"/>
                    <a:pt x="603" y="331"/>
                    <a:pt x="603" y="331"/>
                  </a:cubicBezTo>
                  <a:cubicBezTo>
                    <a:pt x="524" y="484"/>
                    <a:pt x="524" y="484"/>
                    <a:pt x="524" y="484"/>
                  </a:cubicBezTo>
                  <a:cubicBezTo>
                    <a:pt x="481" y="467"/>
                    <a:pt x="434" y="458"/>
                    <a:pt x="386" y="458"/>
                  </a:cubicBezTo>
                  <a:cubicBezTo>
                    <a:pt x="173" y="458"/>
                    <a:pt x="0" y="631"/>
                    <a:pt x="0" y="844"/>
                  </a:cubicBezTo>
                  <a:cubicBezTo>
                    <a:pt x="0" y="1057"/>
                    <a:pt x="173" y="1230"/>
                    <a:pt x="386" y="1230"/>
                  </a:cubicBezTo>
                  <a:cubicBezTo>
                    <a:pt x="585" y="1230"/>
                    <a:pt x="749" y="1079"/>
                    <a:pt x="769" y="885"/>
                  </a:cubicBezTo>
                  <a:cubicBezTo>
                    <a:pt x="911" y="885"/>
                    <a:pt x="911" y="885"/>
                    <a:pt x="911" y="885"/>
                  </a:cubicBezTo>
                  <a:cubicBezTo>
                    <a:pt x="911" y="885"/>
                    <a:pt x="911" y="885"/>
                    <a:pt x="911" y="885"/>
                  </a:cubicBezTo>
                  <a:cubicBezTo>
                    <a:pt x="911" y="885"/>
                    <a:pt x="911" y="885"/>
                    <a:pt x="911" y="885"/>
                  </a:cubicBezTo>
                  <a:cubicBezTo>
                    <a:pt x="912" y="885"/>
                    <a:pt x="912" y="885"/>
                    <a:pt x="912" y="885"/>
                  </a:cubicBezTo>
                  <a:cubicBezTo>
                    <a:pt x="915" y="884"/>
                    <a:pt x="918" y="884"/>
                    <a:pt x="921" y="883"/>
                  </a:cubicBezTo>
                  <a:cubicBezTo>
                    <a:pt x="922" y="883"/>
                    <a:pt x="923" y="883"/>
                    <a:pt x="924" y="883"/>
                  </a:cubicBezTo>
                  <a:cubicBezTo>
                    <a:pt x="926" y="882"/>
                    <a:pt x="928" y="881"/>
                    <a:pt x="931" y="880"/>
                  </a:cubicBezTo>
                  <a:cubicBezTo>
                    <a:pt x="931" y="880"/>
                    <a:pt x="931" y="880"/>
                    <a:pt x="931" y="880"/>
                  </a:cubicBezTo>
                  <a:cubicBezTo>
                    <a:pt x="933" y="879"/>
                    <a:pt x="934" y="878"/>
                    <a:pt x="935" y="877"/>
                  </a:cubicBezTo>
                  <a:cubicBezTo>
                    <a:pt x="936" y="877"/>
                    <a:pt x="937" y="876"/>
                    <a:pt x="938" y="875"/>
                  </a:cubicBezTo>
                  <a:cubicBezTo>
                    <a:pt x="940" y="874"/>
                    <a:pt x="942" y="872"/>
                    <a:pt x="943" y="870"/>
                  </a:cubicBezTo>
                  <a:cubicBezTo>
                    <a:pt x="944" y="870"/>
                    <a:pt x="944" y="870"/>
                    <a:pt x="945" y="869"/>
                  </a:cubicBezTo>
                  <a:cubicBezTo>
                    <a:pt x="945" y="869"/>
                    <a:pt x="945" y="869"/>
                    <a:pt x="945" y="869"/>
                  </a:cubicBezTo>
                  <a:cubicBezTo>
                    <a:pt x="945" y="869"/>
                    <a:pt x="945" y="869"/>
                    <a:pt x="945" y="869"/>
                  </a:cubicBezTo>
                  <a:cubicBezTo>
                    <a:pt x="1341" y="411"/>
                    <a:pt x="1341" y="411"/>
                    <a:pt x="1341" y="411"/>
                  </a:cubicBezTo>
                  <a:cubicBezTo>
                    <a:pt x="1357" y="483"/>
                    <a:pt x="1357" y="483"/>
                    <a:pt x="1357" y="483"/>
                  </a:cubicBezTo>
                  <a:cubicBezTo>
                    <a:pt x="1358" y="486"/>
                    <a:pt x="1358" y="486"/>
                    <a:pt x="1358" y="486"/>
                  </a:cubicBezTo>
                  <a:cubicBezTo>
                    <a:pt x="1359" y="490"/>
                    <a:pt x="1359" y="490"/>
                    <a:pt x="1359" y="490"/>
                  </a:cubicBezTo>
                  <a:cubicBezTo>
                    <a:pt x="1222" y="549"/>
                    <a:pt x="1126" y="685"/>
                    <a:pt x="1126" y="844"/>
                  </a:cubicBezTo>
                  <a:cubicBezTo>
                    <a:pt x="1126" y="1057"/>
                    <a:pt x="1299" y="1230"/>
                    <a:pt x="1512" y="1230"/>
                  </a:cubicBezTo>
                  <a:cubicBezTo>
                    <a:pt x="1725" y="1230"/>
                    <a:pt x="1898" y="1057"/>
                    <a:pt x="1898" y="844"/>
                  </a:cubicBezTo>
                  <a:cubicBezTo>
                    <a:pt x="1898" y="631"/>
                    <a:pt x="1725" y="458"/>
                    <a:pt x="1512" y="458"/>
                  </a:cubicBezTo>
                  <a:close/>
                  <a:moveTo>
                    <a:pt x="652" y="428"/>
                  </a:moveTo>
                  <a:cubicBezTo>
                    <a:pt x="840" y="797"/>
                    <a:pt x="840" y="797"/>
                    <a:pt x="840" y="797"/>
                  </a:cubicBezTo>
                  <a:cubicBezTo>
                    <a:pt x="769" y="797"/>
                    <a:pt x="769" y="797"/>
                    <a:pt x="769" y="797"/>
                  </a:cubicBezTo>
                  <a:cubicBezTo>
                    <a:pt x="755" y="684"/>
                    <a:pt x="692" y="586"/>
                    <a:pt x="602" y="525"/>
                  </a:cubicBezTo>
                  <a:lnTo>
                    <a:pt x="652" y="428"/>
                  </a:lnTo>
                  <a:close/>
                  <a:moveTo>
                    <a:pt x="679" y="798"/>
                  </a:moveTo>
                  <a:cubicBezTo>
                    <a:pt x="459" y="799"/>
                    <a:pt x="459" y="799"/>
                    <a:pt x="459" y="799"/>
                  </a:cubicBezTo>
                  <a:cubicBezTo>
                    <a:pt x="561" y="604"/>
                    <a:pt x="561" y="604"/>
                    <a:pt x="561" y="604"/>
                  </a:cubicBezTo>
                  <a:cubicBezTo>
                    <a:pt x="623" y="649"/>
                    <a:pt x="667" y="718"/>
                    <a:pt x="679" y="798"/>
                  </a:cubicBezTo>
                  <a:close/>
                  <a:moveTo>
                    <a:pt x="386" y="1142"/>
                  </a:moveTo>
                  <a:cubicBezTo>
                    <a:pt x="221" y="1141"/>
                    <a:pt x="88" y="1008"/>
                    <a:pt x="88" y="844"/>
                  </a:cubicBezTo>
                  <a:cubicBezTo>
                    <a:pt x="88" y="680"/>
                    <a:pt x="221" y="547"/>
                    <a:pt x="386" y="546"/>
                  </a:cubicBezTo>
                  <a:cubicBezTo>
                    <a:pt x="420" y="547"/>
                    <a:pt x="452" y="553"/>
                    <a:pt x="483" y="563"/>
                  </a:cubicBezTo>
                  <a:cubicBezTo>
                    <a:pt x="347" y="824"/>
                    <a:pt x="347" y="824"/>
                    <a:pt x="347" y="824"/>
                  </a:cubicBezTo>
                  <a:cubicBezTo>
                    <a:pt x="340" y="837"/>
                    <a:pt x="340" y="854"/>
                    <a:pt x="348" y="867"/>
                  </a:cubicBezTo>
                  <a:cubicBezTo>
                    <a:pt x="356" y="880"/>
                    <a:pt x="371" y="888"/>
                    <a:pt x="386" y="888"/>
                  </a:cubicBezTo>
                  <a:cubicBezTo>
                    <a:pt x="386" y="888"/>
                    <a:pt x="386" y="888"/>
                    <a:pt x="386" y="888"/>
                  </a:cubicBezTo>
                  <a:cubicBezTo>
                    <a:pt x="680" y="886"/>
                    <a:pt x="680" y="886"/>
                    <a:pt x="680" y="886"/>
                  </a:cubicBezTo>
                  <a:cubicBezTo>
                    <a:pt x="659" y="1030"/>
                    <a:pt x="536" y="1141"/>
                    <a:pt x="386" y="1142"/>
                  </a:cubicBezTo>
                  <a:close/>
                  <a:moveTo>
                    <a:pt x="921" y="762"/>
                  </a:moveTo>
                  <a:cubicBezTo>
                    <a:pt x="720" y="366"/>
                    <a:pt x="720" y="366"/>
                    <a:pt x="720" y="366"/>
                  </a:cubicBezTo>
                  <a:cubicBezTo>
                    <a:pt x="1263" y="366"/>
                    <a:pt x="1263" y="366"/>
                    <a:pt x="1263" y="366"/>
                  </a:cubicBezTo>
                  <a:lnTo>
                    <a:pt x="921" y="762"/>
                  </a:lnTo>
                  <a:close/>
                  <a:moveTo>
                    <a:pt x="1512" y="1142"/>
                  </a:moveTo>
                  <a:cubicBezTo>
                    <a:pt x="1348" y="1141"/>
                    <a:pt x="1215" y="1008"/>
                    <a:pt x="1214" y="844"/>
                  </a:cubicBezTo>
                  <a:cubicBezTo>
                    <a:pt x="1215" y="725"/>
                    <a:pt x="1284" y="623"/>
                    <a:pt x="1385" y="575"/>
                  </a:cubicBezTo>
                  <a:cubicBezTo>
                    <a:pt x="1470" y="857"/>
                    <a:pt x="1470" y="857"/>
                    <a:pt x="1470" y="857"/>
                  </a:cubicBezTo>
                  <a:cubicBezTo>
                    <a:pt x="1476" y="876"/>
                    <a:pt x="1493" y="888"/>
                    <a:pt x="1512" y="888"/>
                  </a:cubicBezTo>
                  <a:cubicBezTo>
                    <a:pt x="1516" y="888"/>
                    <a:pt x="1521" y="888"/>
                    <a:pt x="1525" y="886"/>
                  </a:cubicBezTo>
                  <a:cubicBezTo>
                    <a:pt x="1548" y="879"/>
                    <a:pt x="1561" y="855"/>
                    <a:pt x="1554" y="831"/>
                  </a:cubicBezTo>
                  <a:cubicBezTo>
                    <a:pt x="1554" y="831"/>
                    <a:pt x="1554" y="831"/>
                    <a:pt x="1554" y="831"/>
                  </a:cubicBezTo>
                  <a:cubicBezTo>
                    <a:pt x="1469" y="550"/>
                    <a:pt x="1469" y="550"/>
                    <a:pt x="1469" y="550"/>
                  </a:cubicBezTo>
                  <a:cubicBezTo>
                    <a:pt x="1483" y="548"/>
                    <a:pt x="1497" y="547"/>
                    <a:pt x="1512" y="546"/>
                  </a:cubicBezTo>
                  <a:cubicBezTo>
                    <a:pt x="1676" y="547"/>
                    <a:pt x="1809" y="680"/>
                    <a:pt x="1810" y="844"/>
                  </a:cubicBezTo>
                  <a:cubicBezTo>
                    <a:pt x="1809" y="1008"/>
                    <a:pt x="1676" y="1141"/>
                    <a:pt x="1512" y="1142"/>
                  </a:cubicBezTo>
                  <a:close/>
                </a:path>
              </a:pathLst>
            </a:custGeom>
            <a:solidFill>
              <a:srgbClr val="FF8C00"/>
            </a:solidFill>
            <a:ln>
              <a:noFill/>
            </a:ln>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08" name="Freeform 588">
              <a:extLst>
                <a:ext uri="{FF2B5EF4-FFF2-40B4-BE49-F238E27FC236}">
                  <a16:creationId xmlns:a16="http://schemas.microsoft.com/office/drawing/2014/main" id="{5974B915-9939-42F8-B039-9A860BC4128F}"/>
                </a:ext>
              </a:extLst>
            </p:cNvPr>
            <p:cNvSpPr>
              <a:spLocks noEditPoints="1"/>
            </p:cNvSpPr>
            <p:nvPr/>
          </p:nvSpPr>
          <p:spPr bwMode="auto">
            <a:xfrm flipH="1">
              <a:off x="5710014" y="6646633"/>
              <a:ext cx="461492" cy="299405"/>
            </a:xfrm>
            <a:custGeom>
              <a:avLst/>
              <a:gdLst>
                <a:gd name="T0" fmla="*/ 1443 w 1898"/>
                <a:gd name="T1" fmla="*/ 464 h 1230"/>
                <a:gd name="T2" fmla="*/ 1359 w 1898"/>
                <a:gd name="T3" fmla="*/ 81 h 1230"/>
                <a:gd name="T4" fmla="*/ 1177 w 1898"/>
                <a:gd name="T5" fmla="*/ 47 h 1230"/>
                <a:gd name="T6" fmla="*/ 1062 w 1898"/>
                <a:gd name="T7" fmla="*/ 17 h 1230"/>
                <a:gd name="T8" fmla="*/ 1171 w 1898"/>
                <a:gd name="T9" fmla="*/ 135 h 1230"/>
                <a:gd name="T10" fmla="*/ 1280 w 1898"/>
                <a:gd name="T11" fmla="*/ 135 h 1230"/>
                <a:gd name="T12" fmla="*/ 675 w 1898"/>
                <a:gd name="T13" fmla="*/ 278 h 1230"/>
                <a:gd name="T14" fmla="*/ 655 w 1898"/>
                <a:gd name="T15" fmla="*/ 200 h 1230"/>
                <a:gd name="T16" fmla="*/ 717 w 1898"/>
                <a:gd name="T17" fmla="*/ 135 h 1230"/>
                <a:gd name="T18" fmla="*/ 652 w 1898"/>
                <a:gd name="T19" fmla="*/ 70 h 1230"/>
                <a:gd name="T20" fmla="*/ 445 w 1898"/>
                <a:gd name="T21" fmla="*/ 71 h 1230"/>
                <a:gd name="T22" fmla="*/ 446 w 1898"/>
                <a:gd name="T23" fmla="*/ 215 h 1230"/>
                <a:gd name="T24" fmla="*/ 454 w 1898"/>
                <a:gd name="T25" fmla="*/ 216 h 1230"/>
                <a:gd name="T26" fmla="*/ 458 w 1898"/>
                <a:gd name="T27" fmla="*/ 216 h 1230"/>
                <a:gd name="T28" fmla="*/ 603 w 1898"/>
                <a:gd name="T29" fmla="*/ 331 h 1230"/>
                <a:gd name="T30" fmla="*/ 386 w 1898"/>
                <a:gd name="T31" fmla="*/ 458 h 1230"/>
                <a:gd name="T32" fmla="*/ 386 w 1898"/>
                <a:gd name="T33" fmla="*/ 1230 h 1230"/>
                <a:gd name="T34" fmla="*/ 911 w 1898"/>
                <a:gd name="T35" fmla="*/ 885 h 1230"/>
                <a:gd name="T36" fmla="*/ 911 w 1898"/>
                <a:gd name="T37" fmla="*/ 885 h 1230"/>
                <a:gd name="T38" fmla="*/ 921 w 1898"/>
                <a:gd name="T39" fmla="*/ 883 h 1230"/>
                <a:gd name="T40" fmla="*/ 931 w 1898"/>
                <a:gd name="T41" fmla="*/ 880 h 1230"/>
                <a:gd name="T42" fmla="*/ 935 w 1898"/>
                <a:gd name="T43" fmla="*/ 877 h 1230"/>
                <a:gd name="T44" fmla="*/ 943 w 1898"/>
                <a:gd name="T45" fmla="*/ 870 h 1230"/>
                <a:gd name="T46" fmla="*/ 945 w 1898"/>
                <a:gd name="T47" fmla="*/ 869 h 1230"/>
                <a:gd name="T48" fmla="*/ 1341 w 1898"/>
                <a:gd name="T49" fmla="*/ 411 h 1230"/>
                <a:gd name="T50" fmla="*/ 1358 w 1898"/>
                <a:gd name="T51" fmla="*/ 486 h 1230"/>
                <a:gd name="T52" fmla="*/ 1126 w 1898"/>
                <a:gd name="T53" fmla="*/ 844 h 1230"/>
                <a:gd name="T54" fmla="*/ 1898 w 1898"/>
                <a:gd name="T55" fmla="*/ 844 h 1230"/>
                <a:gd name="T56" fmla="*/ 652 w 1898"/>
                <a:gd name="T57" fmla="*/ 428 h 1230"/>
                <a:gd name="T58" fmla="*/ 769 w 1898"/>
                <a:gd name="T59" fmla="*/ 797 h 1230"/>
                <a:gd name="T60" fmla="*/ 652 w 1898"/>
                <a:gd name="T61" fmla="*/ 428 h 1230"/>
                <a:gd name="T62" fmla="*/ 459 w 1898"/>
                <a:gd name="T63" fmla="*/ 799 h 1230"/>
                <a:gd name="T64" fmla="*/ 679 w 1898"/>
                <a:gd name="T65" fmla="*/ 798 h 1230"/>
                <a:gd name="T66" fmla="*/ 88 w 1898"/>
                <a:gd name="T67" fmla="*/ 844 h 1230"/>
                <a:gd name="T68" fmla="*/ 483 w 1898"/>
                <a:gd name="T69" fmla="*/ 563 h 1230"/>
                <a:gd name="T70" fmla="*/ 348 w 1898"/>
                <a:gd name="T71" fmla="*/ 867 h 1230"/>
                <a:gd name="T72" fmla="*/ 386 w 1898"/>
                <a:gd name="T73" fmla="*/ 888 h 1230"/>
                <a:gd name="T74" fmla="*/ 386 w 1898"/>
                <a:gd name="T75" fmla="*/ 1142 h 1230"/>
                <a:gd name="T76" fmla="*/ 720 w 1898"/>
                <a:gd name="T77" fmla="*/ 366 h 1230"/>
                <a:gd name="T78" fmla="*/ 921 w 1898"/>
                <a:gd name="T79" fmla="*/ 762 h 1230"/>
                <a:gd name="T80" fmla="*/ 1214 w 1898"/>
                <a:gd name="T81" fmla="*/ 844 h 1230"/>
                <a:gd name="T82" fmla="*/ 1470 w 1898"/>
                <a:gd name="T83" fmla="*/ 857 h 1230"/>
                <a:gd name="T84" fmla="*/ 1525 w 1898"/>
                <a:gd name="T85" fmla="*/ 886 h 1230"/>
                <a:gd name="T86" fmla="*/ 1554 w 1898"/>
                <a:gd name="T87" fmla="*/ 831 h 1230"/>
                <a:gd name="T88" fmla="*/ 1512 w 1898"/>
                <a:gd name="T89" fmla="*/ 546 h 1230"/>
                <a:gd name="T90" fmla="*/ 1512 w 1898"/>
                <a:gd name="T91" fmla="*/ 1142 h 1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98" h="1230">
                  <a:moveTo>
                    <a:pt x="1512" y="458"/>
                  </a:moveTo>
                  <a:cubicBezTo>
                    <a:pt x="1489" y="458"/>
                    <a:pt x="1466" y="460"/>
                    <a:pt x="1443" y="464"/>
                  </a:cubicBezTo>
                  <a:cubicBezTo>
                    <a:pt x="1443" y="462"/>
                    <a:pt x="1443" y="462"/>
                    <a:pt x="1443" y="462"/>
                  </a:cubicBezTo>
                  <a:cubicBezTo>
                    <a:pt x="1359" y="81"/>
                    <a:pt x="1359" y="81"/>
                    <a:pt x="1359" y="81"/>
                  </a:cubicBezTo>
                  <a:cubicBezTo>
                    <a:pt x="1354" y="61"/>
                    <a:pt x="1336" y="47"/>
                    <a:pt x="1315" y="47"/>
                  </a:cubicBezTo>
                  <a:cubicBezTo>
                    <a:pt x="1177" y="47"/>
                    <a:pt x="1177" y="47"/>
                    <a:pt x="1177" y="47"/>
                  </a:cubicBezTo>
                  <a:cubicBezTo>
                    <a:pt x="1171" y="46"/>
                    <a:pt x="1147" y="41"/>
                    <a:pt x="1124" y="17"/>
                  </a:cubicBezTo>
                  <a:cubicBezTo>
                    <a:pt x="1107" y="0"/>
                    <a:pt x="1079" y="0"/>
                    <a:pt x="1062" y="17"/>
                  </a:cubicBezTo>
                  <a:cubicBezTo>
                    <a:pt x="1045" y="35"/>
                    <a:pt x="1045" y="63"/>
                    <a:pt x="1062" y="80"/>
                  </a:cubicBezTo>
                  <a:cubicBezTo>
                    <a:pt x="1112" y="130"/>
                    <a:pt x="1165" y="134"/>
                    <a:pt x="1171" y="135"/>
                  </a:cubicBezTo>
                  <a:cubicBezTo>
                    <a:pt x="1174" y="135"/>
                    <a:pt x="1174" y="135"/>
                    <a:pt x="1174" y="135"/>
                  </a:cubicBezTo>
                  <a:cubicBezTo>
                    <a:pt x="1280" y="135"/>
                    <a:pt x="1280" y="135"/>
                    <a:pt x="1280" y="135"/>
                  </a:cubicBezTo>
                  <a:cubicBezTo>
                    <a:pt x="1312" y="278"/>
                    <a:pt x="1312" y="278"/>
                    <a:pt x="1312" y="278"/>
                  </a:cubicBezTo>
                  <a:cubicBezTo>
                    <a:pt x="675" y="278"/>
                    <a:pt x="675" y="278"/>
                    <a:pt x="675" y="278"/>
                  </a:cubicBezTo>
                  <a:cubicBezTo>
                    <a:pt x="636" y="202"/>
                    <a:pt x="636" y="202"/>
                    <a:pt x="636" y="202"/>
                  </a:cubicBezTo>
                  <a:cubicBezTo>
                    <a:pt x="655" y="200"/>
                    <a:pt x="655" y="200"/>
                    <a:pt x="655" y="200"/>
                  </a:cubicBezTo>
                  <a:cubicBezTo>
                    <a:pt x="656" y="200"/>
                    <a:pt x="657" y="200"/>
                    <a:pt x="658" y="199"/>
                  </a:cubicBezTo>
                  <a:cubicBezTo>
                    <a:pt x="691" y="196"/>
                    <a:pt x="717" y="169"/>
                    <a:pt x="717" y="135"/>
                  </a:cubicBezTo>
                  <a:cubicBezTo>
                    <a:pt x="717" y="102"/>
                    <a:pt x="692" y="75"/>
                    <a:pt x="660" y="71"/>
                  </a:cubicBezTo>
                  <a:cubicBezTo>
                    <a:pt x="658" y="70"/>
                    <a:pt x="655" y="70"/>
                    <a:pt x="652" y="70"/>
                  </a:cubicBezTo>
                  <a:cubicBezTo>
                    <a:pt x="454" y="70"/>
                    <a:pt x="454" y="70"/>
                    <a:pt x="454" y="70"/>
                  </a:cubicBezTo>
                  <a:cubicBezTo>
                    <a:pt x="451" y="70"/>
                    <a:pt x="448" y="70"/>
                    <a:pt x="445" y="71"/>
                  </a:cubicBezTo>
                  <a:cubicBezTo>
                    <a:pt x="409" y="75"/>
                    <a:pt x="381" y="106"/>
                    <a:pt x="381" y="143"/>
                  </a:cubicBezTo>
                  <a:cubicBezTo>
                    <a:pt x="381" y="181"/>
                    <a:pt x="409" y="211"/>
                    <a:pt x="446" y="215"/>
                  </a:cubicBezTo>
                  <a:cubicBezTo>
                    <a:pt x="448" y="216"/>
                    <a:pt x="451" y="216"/>
                    <a:pt x="453" y="216"/>
                  </a:cubicBezTo>
                  <a:cubicBezTo>
                    <a:pt x="454" y="216"/>
                    <a:pt x="454" y="216"/>
                    <a:pt x="454" y="216"/>
                  </a:cubicBezTo>
                  <a:cubicBezTo>
                    <a:pt x="454" y="216"/>
                    <a:pt x="454" y="216"/>
                    <a:pt x="454" y="216"/>
                  </a:cubicBezTo>
                  <a:cubicBezTo>
                    <a:pt x="455" y="216"/>
                    <a:pt x="457" y="216"/>
                    <a:pt x="458" y="216"/>
                  </a:cubicBezTo>
                  <a:cubicBezTo>
                    <a:pt x="541" y="209"/>
                    <a:pt x="541" y="209"/>
                    <a:pt x="541" y="209"/>
                  </a:cubicBezTo>
                  <a:cubicBezTo>
                    <a:pt x="603" y="331"/>
                    <a:pt x="603" y="331"/>
                    <a:pt x="603" y="331"/>
                  </a:cubicBezTo>
                  <a:cubicBezTo>
                    <a:pt x="524" y="484"/>
                    <a:pt x="524" y="484"/>
                    <a:pt x="524" y="484"/>
                  </a:cubicBezTo>
                  <a:cubicBezTo>
                    <a:pt x="481" y="467"/>
                    <a:pt x="434" y="458"/>
                    <a:pt x="386" y="458"/>
                  </a:cubicBezTo>
                  <a:cubicBezTo>
                    <a:pt x="173" y="458"/>
                    <a:pt x="0" y="631"/>
                    <a:pt x="0" y="844"/>
                  </a:cubicBezTo>
                  <a:cubicBezTo>
                    <a:pt x="0" y="1057"/>
                    <a:pt x="173" y="1230"/>
                    <a:pt x="386" y="1230"/>
                  </a:cubicBezTo>
                  <a:cubicBezTo>
                    <a:pt x="585" y="1230"/>
                    <a:pt x="749" y="1079"/>
                    <a:pt x="769" y="885"/>
                  </a:cubicBezTo>
                  <a:cubicBezTo>
                    <a:pt x="911" y="885"/>
                    <a:pt x="911" y="885"/>
                    <a:pt x="911" y="885"/>
                  </a:cubicBezTo>
                  <a:cubicBezTo>
                    <a:pt x="911" y="885"/>
                    <a:pt x="911" y="885"/>
                    <a:pt x="911" y="885"/>
                  </a:cubicBezTo>
                  <a:cubicBezTo>
                    <a:pt x="911" y="885"/>
                    <a:pt x="911" y="885"/>
                    <a:pt x="911" y="885"/>
                  </a:cubicBezTo>
                  <a:cubicBezTo>
                    <a:pt x="912" y="885"/>
                    <a:pt x="912" y="885"/>
                    <a:pt x="912" y="885"/>
                  </a:cubicBezTo>
                  <a:cubicBezTo>
                    <a:pt x="915" y="884"/>
                    <a:pt x="918" y="884"/>
                    <a:pt x="921" y="883"/>
                  </a:cubicBezTo>
                  <a:cubicBezTo>
                    <a:pt x="922" y="883"/>
                    <a:pt x="923" y="883"/>
                    <a:pt x="924" y="883"/>
                  </a:cubicBezTo>
                  <a:cubicBezTo>
                    <a:pt x="926" y="882"/>
                    <a:pt x="928" y="881"/>
                    <a:pt x="931" y="880"/>
                  </a:cubicBezTo>
                  <a:cubicBezTo>
                    <a:pt x="931" y="880"/>
                    <a:pt x="931" y="880"/>
                    <a:pt x="931" y="880"/>
                  </a:cubicBezTo>
                  <a:cubicBezTo>
                    <a:pt x="933" y="879"/>
                    <a:pt x="934" y="878"/>
                    <a:pt x="935" y="877"/>
                  </a:cubicBezTo>
                  <a:cubicBezTo>
                    <a:pt x="936" y="877"/>
                    <a:pt x="937" y="876"/>
                    <a:pt x="938" y="875"/>
                  </a:cubicBezTo>
                  <a:cubicBezTo>
                    <a:pt x="940" y="874"/>
                    <a:pt x="942" y="872"/>
                    <a:pt x="943" y="870"/>
                  </a:cubicBezTo>
                  <a:cubicBezTo>
                    <a:pt x="944" y="870"/>
                    <a:pt x="944" y="870"/>
                    <a:pt x="945" y="869"/>
                  </a:cubicBezTo>
                  <a:cubicBezTo>
                    <a:pt x="945" y="869"/>
                    <a:pt x="945" y="869"/>
                    <a:pt x="945" y="869"/>
                  </a:cubicBezTo>
                  <a:cubicBezTo>
                    <a:pt x="945" y="869"/>
                    <a:pt x="945" y="869"/>
                    <a:pt x="945" y="869"/>
                  </a:cubicBezTo>
                  <a:cubicBezTo>
                    <a:pt x="1341" y="411"/>
                    <a:pt x="1341" y="411"/>
                    <a:pt x="1341" y="411"/>
                  </a:cubicBezTo>
                  <a:cubicBezTo>
                    <a:pt x="1357" y="483"/>
                    <a:pt x="1357" y="483"/>
                    <a:pt x="1357" y="483"/>
                  </a:cubicBezTo>
                  <a:cubicBezTo>
                    <a:pt x="1358" y="486"/>
                    <a:pt x="1358" y="486"/>
                    <a:pt x="1358" y="486"/>
                  </a:cubicBezTo>
                  <a:cubicBezTo>
                    <a:pt x="1359" y="490"/>
                    <a:pt x="1359" y="490"/>
                    <a:pt x="1359" y="490"/>
                  </a:cubicBezTo>
                  <a:cubicBezTo>
                    <a:pt x="1222" y="549"/>
                    <a:pt x="1126" y="685"/>
                    <a:pt x="1126" y="844"/>
                  </a:cubicBezTo>
                  <a:cubicBezTo>
                    <a:pt x="1126" y="1057"/>
                    <a:pt x="1299" y="1230"/>
                    <a:pt x="1512" y="1230"/>
                  </a:cubicBezTo>
                  <a:cubicBezTo>
                    <a:pt x="1725" y="1230"/>
                    <a:pt x="1898" y="1057"/>
                    <a:pt x="1898" y="844"/>
                  </a:cubicBezTo>
                  <a:cubicBezTo>
                    <a:pt x="1898" y="631"/>
                    <a:pt x="1725" y="458"/>
                    <a:pt x="1512" y="458"/>
                  </a:cubicBezTo>
                  <a:close/>
                  <a:moveTo>
                    <a:pt x="652" y="428"/>
                  </a:moveTo>
                  <a:cubicBezTo>
                    <a:pt x="840" y="797"/>
                    <a:pt x="840" y="797"/>
                    <a:pt x="840" y="797"/>
                  </a:cubicBezTo>
                  <a:cubicBezTo>
                    <a:pt x="769" y="797"/>
                    <a:pt x="769" y="797"/>
                    <a:pt x="769" y="797"/>
                  </a:cubicBezTo>
                  <a:cubicBezTo>
                    <a:pt x="755" y="684"/>
                    <a:pt x="692" y="586"/>
                    <a:pt x="602" y="525"/>
                  </a:cubicBezTo>
                  <a:lnTo>
                    <a:pt x="652" y="428"/>
                  </a:lnTo>
                  <a:close/>
                  <a:moveTo>
                    <a:pt x="679" y="798"/>
                  </a:moveTo>
                  <a:cubicBezTo>
                    <a:pt x="459" y="799"/>
                    <a:pt x="459" y="799"/>
                    <a:pt x="459" y="799"/>
                  </a:cubicBezTo>
                  <a:cubicBezTo>
                    <a:pt x="561" y="604"/>
                    <a:pt x="561" y="604"/>
                    <a:pt x="561" y="604"/>
                  </a:cubicBezTo>
                  <a:cubicBezTo>
                    <a:pt x="623" y="649"/>
                    <a:pt x="667" y="718"/>
                    <a:pt x="679" y="798"/>
                  </a:cubicBezTo>
                  <a:close/>
                  <a:moveTo>
                    <a:pt x="386" y="1142"/>
                  </a:moveTo>
                  <a:cubicBezTo>
                    <a:pt x="221" y="1141"/>
                    <a:pt x="88" y="1008"/>
                    <a:pt x="88" y="844"/>
                  </a:cubicBezTo>
                  <a:cubicBezTo>
                    <a:pt x="88" y="680"/>
                    <a:pt x="221" y="547"/>
                    <a:pt x="386" y="546"/>
                  </a:cubicBezTo>
                  <a:cubicBezTo>
                    <a:pt x="420" y="547"/>
                    <a:pt x="452" y="553"/>
                    <a:pt x="483" y="563"/>
                  </a:cubicBezTo>
                  <a:cubicBezTo>
                    <a:pt x="347" y="824"/>
                    <a:pt x="347" y="824"/>
                    <a:pt x="347" y="824"/>
                  </a:cubicBezTo>
                  <a:cubicBezTo>
                    <a:pt x="340" y="837"/>
                    <a:pt x="340" y="854"/>
                    <a:pt x="348" y="867"/>
                  </a:cubicBezTo>
                  <a:cubicBezTo>
                    <a:pt x="356" y="880"/>
                    <a:pt x="371" y="888"/>
                    <a:pt x="386" y="888"/>
                  </a:cubicBezTo>
                  <a:cubicBezTo>
                    <a:pt x="386" y="888"/>
                    <a:pt x="386" y="888"/>
                    <a:pt x="386" y="888"/>
                  </a:cubicBezTo>
                  <a:cubicBezTo>
                    <a:pt x="680" y="886"/>
                    <a:pt x="680" y="886"/>
                    <a:pt x="680" y="886"/>
                  </a:cubicBezTo>
                  <a:cubicBezTo>
                    <a:pt x="659" y="1030"/>
                    <a:pt x="536" y="1141"/>
                    <a:pt x="386" y="1142"/>
                  </a:cubicBezTo>
                  <a:close/>
                  <a:moveTo>
                    <a:pt x="921" y="762"/>
                  </a:moveTo>
                  <a:cubicBezTo>
                    <a:pt x="720" y="366"/>
                    <a:pt x="720" y="366"/>
                    <a:pt x="720" y="366"/>
                  </a:cubicBezTo>
                  <a:cubicBezTo>
                    <a:pt x="1263" y="366"/>
                    <a:pt x="1263" y="366"/>
                    <a:pt x="1263" y="366"/>
                  </a:cubicBezTo>
                  <a:lnTo>
                    <a:pt x="921" y="762"/>
                  </a:lnTo>
                  <a:close/>
                  <a:moveTo>
                    <a:pt x="1512" y="1142"/>
                  </a:moveTo>
                  <a:cubicBezTo>
                    <a:pt x="1348" y="1141"/>
                    <a:pt x="1215" y="1008"/>
                    <a:pt x="1214" y="844"/>
                  </a:cubicBezTo>
                  <a:cubicBezTo>
                    <a:pt x="1215" y="725"/>
                    <a:pt x="1284" y="623"/>
                    <a:pt x="1385" y="575"/>
                  </a:cubicBezTo>
                  <a:cubicBezTo>
                    <a:pt x="1470" y="857"/>
                    <a:pt x="1470" y="857"/>
                    <a:pt x="1470" y="857"/>
                  </a:cubicBezTo>
                  <a:cubicBezTo>
                    <a:pt x="1476" y="876"/>
                    <a:pt x="1493" y="888"/>
                    <a:pt x="1512" y="888"/>
                  </a:cubicBezTo>
                  <a:cubicBezTo>
                    <a:pt x="1516" y="888"/>
                    <a:pt x="1521" y="888"/>
                    <a:pt x="1525" y="886"/>
                  </a:cubicBezTo>
                  <a:cubicBezTo>
                    <a:pt x="1548" y="879"/>
                    <a:pt x="1561" y="855"/>
                    <a:pt x="1554" y="831"/>
                  </a:cubicBezTo>
                  <a:cubicBezTo>
                    <a:pt x="1554" y="831"/>
                    <a:pt x="1554" y="831"/>
                    <a:pt x="1554" y="831"/>
                  </a:cubicBezTo>
                  <a:cubicBezTo>
                    <a:pt x="1469" y="550"/>
                    <a:pt x="1469" y="550"/>
                    <a:pt x="1469" y="550"/>
                  </a:cubicBezTo>
                  <a:cubicBezTo>
                    <a:pt x="1483" y="548"/>
                    <a:pt x="1497" y="547"/>
                    <a:pt x="1512" y="546"/>
                  </a:cubicBezTo>
                  <a:cubicBezTo>
                    <a:pt x="1676" y="547"/>
                    <a:pt x="1809" y="680"/>
                    <a:pt x="1810" y="844"/>
                  </a:cubicBezTo>
                  <a:cubicBezTo>
                    <a:pt x="1809" y="1008"/>
                    <a:pt x="1676" y="1141"/>
                    <a:pt x="1512" y="1142"/>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09" name="Freeform 589">
              <a:extLst>
                <a:ext uri="{FF2B5EF4-FFF2-40B4-BE49-F238E27FC236}">
                  <a16:creationId xmlns:a16="http://schemas.microsoft.com/office/drawing/2014/main" id="{1C8FC607-3B69-4943-A5CA-A3E7165BA8BD}"/>
                </a:ext>
              </a:extLst>
            </p:cNvPr>
            <p:cNvSpPr>
              <a:spLocks noEditPoints="1"/>
            </p:cNvSpPr>
            <p:nvPr/>
          </p:nvSpPr>
          <p:spPr bwMode="auto">
            <a:xfrm flipH="1">
              <a:off x="6826516" y="6646631"/>
              <a:ext cx="461492" cy="299403"/>
            </a:xfrm>
            <a:custGeom>
              <a:avLst/>
              <a:gdLst>
                <a:gd name="T0" fmla="*/ 1443 w 1898"/>
                <a:gd name="T1" fmla="*/ 464 h 1230"/>
                <a:gd name="T2" fmla="*/ 1359 w 1898"/>
                <a:gd name="T3" fmla="*/ 81 h 1230"/>
                <a:gd name="T4" fmla="*/ 1177 w 1898"/>
                <a:gd name="T5" fmla="*/ 47 h 1230"/>
                <a:gd name="T6" fmla="*/ 1062 w 1898"/>
                <a:gd name="T7" fmla="*/ 17 h 1230"/>
                <a:gd name="T8" fmla="*/ 1171 w 1898"/>
                <a:gd name="T9" fmla="*/ 135 h 1230"/>
                <a:gd name="T10" fmla="*/ 1280 w 1898"/>
                <a:gd name="T11" fmla="*/ 135 h 1230"/>
                <a:gd name="T12" fmla="*/ 675 w 1898"/>
                <a:gd name="T13" fmla="*/ 278 h 1230"/>
                <a:gd name="T14" fmla="*/ 655 w 1898"/>
                <a:gd name="T15" fmla="*/ 200 h 1230"/>
                <a:gd name="T16" fmla="*/ 717 w 1898"/>
                <a:gd name="T17" fmla="*/ 135 h 1230"/>
                <a:gd name="T18" fmla="*/ 652 w 1898"/>
                <a:gd name="T19" fmla="*/ 70 h 1230"/>
                <a:gd name="T20" fmla="*/ 445 w 1898"/>
                <a:gd name="T21" fmla="*/ 71 h 1230"/>
                <a:gd name="T22" fmla="*/ 446 w 1898"/>
                <a:gd name="T23" fmla="*/ 215 h 1230"/>
                <a:gd name="T24" fmla="*/ 454 w 1898"/>
                <a:gd name="T25" fmla="*/ 216 h 1230"/>
                <a:gd name="T26" fmla="*/ 458 w 1898"/>
                <a:gd name="T27" fmla="*/ 216 h 1230"/>
                <a:gd name="T28" fmla="*/ 603 w 1898"/>
                <a:gd name="T29" fmla="*/ 331 h 1230"/>
                <a:gd name="T30" fmla="*/ 386 w 1898"/>
                <a:gd name="T31" fmla="*/ 458 h 1230"/>
                <a:gd name="T32" fmla="*/ 386 w 1898"/>
                <a:gd name="T33" fmla="*/ 1230 h 1230"/>
                <a:gd name="T34" fmla="*/ 911 w 1898"/>
                <a:gd name="T35" fmla="*/ 885 h 1230"/>
                <a:gd name="T36" fmla="*/ 911 w 1898"/>
                <a:gd name="T37" fmla="*/ 885 h 1230"/>
                <a:gd name="T38" fmla="*/ 921 w 1898"/>
                <a:gd name="T39" fmla="*/ 883 h 1230"/>
                <a:gd name="T40" fmla="*/ 931 w 1898"/>
                <a:gd name="T41" fmla="*/ 880 h 1230"/>
                <a:gd name="T42" fmla="*/ 935 w 1898"/>
                <a:gd name="T43" fmla="*/ 877 h 1230"/>
                <a:gd name="T44" fmla="*/ 943 w 1898"/>
                <a:gd name="T45" fmla="*/ 870 h 1230"/>
                <a:gd name="T46" fmla="*/ 945 w 1898"/>
                <a:gd name="T47" fmla="*/ 869 h 1230"/>
                <a:gd name="T48" fmla="*/ 1341 w 1898"/>
                <a:gd name="T49" fmla="*/ 411 h 1230"/>
                <a:gd name="T50" fmla="*/ 1358 w 1898"/>
                <a:gd name="T51" fmla="*/ 486 h 1230"/>
                <a:gd name="T52" fmla="*/ 1126 w 1898"/>
                <a:gd name="T53" fmla="*/ 844 h 1230"/>
                <a:gd name="T54" fmla="*/ 1898 w 1898"/>
                <a:gd name="T55" fmla="*/ 844 h 1230"/>
                <a:gd name="T56" fmla="*/ 652 w 1898"/>
                <a:gd name="T57" fmla="*/ 428 h 1230"/>
                <a:gd name="T58" fmla="*/ 769 w 1898"/>
                <a:gd name="T59" fmla="*/ 797 h 1230"/>
                <a:gd name="T60" fmla="*/ 652 w 1898"/>
                <a:gd name="T61" fmla="*/ 428 h 1230"/>
                <a:gd name="T62" fmla="*/ 459 w 1898"/>
                <a:gd name="T63" fmla="*/ 799 h 1230"/>
                <a:gd name="T64" fmla="*/ 679 w 1898"/>
                <a:gd name="T65" fmla="*/ 798 h 1230"/>
                <a:gd name="T66" fmla="*/ 88 w 1898"/>
                <a:gd name="T67" fmla="*/ 844 h 1230"/>
                <a:gd name="T68" fmla="*/ 483 w 1898"/>
                <a:gd name="T69" fmla="*/ 563 h 1230"/>
                <a:gd name="T70" fmla="*/ 348 w 1898"/>
                <a:gd name="T71" fmla="*/ 867 h 1230"/>
                <a:gd name="T72" fmla="*/ 386 w 1898"/>
                <a:gd name="T73" fmla="*/ 888 h 1230"/>
                <a:gd name="T74" fmla="*/ 386 w 1898"/>
                <a:gd name="T75" fmla="*/ 1142 h 1230"/>
                <a:gd name="T76" fmla="*/ 720 w 1898"/>
                <a:gd name="T77" fmla="*/ 366 h 1230"/>
                <a:gd name="T78" fmla="*/ 921 w 1898"/>
                <a:gd name="T79" fmla="*/ 762 h 1230"/>
                <a:gd name="T80" fmla="*/ 1214 w 1898"/>
                <a:gd name="T81" fmla="*/ 844 h 1230"/>
                <a:gd name="T82" fmla="*/ 1470 w 1898"/>
                <a:gd name="T83" fmla="*/ 857 h 1230"/>
                <a:gd name="T84" fmla="*/ 1525 w 1898"/>
                <a:gd name="T85" fmla="*/ 886 h 1230"/>
                <a:gd name="T86" fmla="*/ 1554 w 1898"/>
                <a:gd name="T87" fmla="*/ 831 h 1230"/>
                <a:gd name="T88" fmla="*/ 1512 w 1898"/>
                <a:gd name="T89" fmla="*/ 546 h 1230"/>
                <a:gd name="T90" fmla="*/ 1512 w 1898"/>
                <a:gd name="T91" fmla="*/ 1142 h 1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98" h="1230">
                  <a:moveTo>
                    <a:pt x="1512" y="458"/>
                  </a:moveTo>
                  <a:cubicBezTo>
                    <a:pt x="1489" y="458"/>
                    <a:pt x="1466" y="460"/>
                    <a:pt x="1443" y="464"/>
                  </a:cubicBezTo>
                  <a:cubicBezTo>
                    <a:pt x="1443" y="462"/>
                    <a:pt x="1443" y="462"/>
                    <a:pt x="1443" y="462"/>
                  </a:cubicBezTo>
                  <a:cubicBezTo>
                    <a:pt x="1359" y="81"/>
                    <a:pt x="1359" y="81"/>
                    <a:pt x="1359" y="81"/>
                  </a:cubicBezTo>
                  <a:cubicBezTo>
                    <a:pt x="1354" y="61"/>
                    <a:pt x="1336" y="47"/>
                    <a:pt x="1315" y="47"/>
                  </a:cubicBezTo>
                  <a:cubicBezTo>
                    <a:pt x="1177" y="47"/>
                    <a:pt x="1177" y="47"/>
                    <a:pt x="1177" y="47"/>
                  </a:cubicBezTo>
                  <a:cubicBezTo>
                    <a:pt x="1171" y="46"/>
                    <a:pt x="1147" y="41"/>
                    <a:pt x="1124" y="17"/>
                  </a:cubicBezTo>
                  <a:cubicBezTo>
                    <a:pt x="1107" y="0"/>
                    <a:pt x="1079" y="0"/>
                    <a:pt x="1062" y="17"/>
                  </a:cubicBezTo>
                  <a:cubicBezTo>
                    <a:pt x="1045" y="35"/>
                    <a:pt x="1045" y="63"/>
                    <a:pt x="1062" y="80"/>
                  </a:cubicBezTo>
                  <a:cubicBezTo>
                    <a:pt x="1112" y="130"/>
                    <a:pt x="1165" y="134"/>
                    <a:pt x="1171" y="135"/>
                  </a:cubicBezTo>
                  <a:cubicBezTo>
                    <a:pt x="1174" y="135"/>
                    <a:pt x="1174" y="135"/>
                    <a:pt x="1174" y="135"/>
                  </a:cubicBezTo>
                  <a:cubicBezTo>
                    <a:pt x="1280" y="135"/>
                    <a:pt x="1280" y="135"/>
                    <a:pt x="1280" y="135"/>
                  </a:cubicBezTo>
                  <a:cubicBezTo>
                    <a:pt x="1312" y="278"/>
                    <a:pt x="1312" y="278"/>
                    <a:pt x="1312" y="278"/>
                  </a:cubicBezTo>
                  <a:cubicBezTo>
                    <a:pt x="675" y="278"/>
                    <a:pt x="675" y="278"/>
                    <a:pt x="675" y="278"/>
                  </a:cubicBezTo>
                  <a:cubicBezTo>
                    <a:pt x="636" y="202"/>
                    <a:pt x="636" y="202"/>
                    <a:pt x="636" y="202"/>
                  </a:cubicBezTo>
                  <a:cubicBezTo>
                    <a:pt x="655" y="200"/>
                    <a:pt x="655" y="200"/>
                    <a:pt x="655" y="200"/>
                  </a:cubicBezTo>
                  <a:cubicBezTo>
                    <a:pt x="656" y="200"/>
                    <a:pt x="657" y="200"/>
                    <a:pt x="658" y="199"/>
                  </a:cubicBezTo>
                  <a:cubicBezTo>
                    <a:pt x="691" y="196"/>
                    <a:pt x="717" y="169"/>
                    <a:pt x="717" y="135"/>
                  </a:cubicBezTo>
                  <a:cubicBezTo>
                    <a:pt x="717" y="102"/>
                    <a:pt x="692" y="75"/>
                    <a:pt x="660" y="71"/>
                  </a:cubicBezTo>
                  <a:cubicBezTo>
                    <a:pt x="658" y="70"/>
                    <a:pt x="655" y="70"/>
                    <a:pt x="652" y="70"/>
                  </a:cubicBezTo>
                  <a:cubicBezTo>
                    <a:pt x="454" y="70"/>
                    <a:pt x="454" y="70"/>
                    <a:pt x="454" y="70"/>
                  </a:cubicBezTo>
                  <a:cubicBezTo>
                    <a:pt x="451" y="70"/>
                    <a:pt x="448" y="70"/>
                    <a:pt x="445" y="71"/>
                  </a:cubicBezTo>
                  <a:cubicBezTo>
                    <a:pt x="409" y="75"/>
                    <a:pt x="381" y="106"/>
                    <a:pt x="381" y="143"/>
                  </a:cubicBezTo>
                  <a:cubicBezTo>
                    <a:pt x="381" y="181"/>
                    <a:pt x="409" y="211"/>
                    <a:pt x="446" y="215"/>
                  </a:cubicBezTo>
                  <a:cubicBezTo>
                    <a:pt x="448" y="216"/>
                    <a:pt x="451" y="216"/>
                    <a:pt x="453" y="216"/>
                  </a:cubicBezTo>
                  <a:cubicBezTo>
                    <a:pt x="454" y="216"/>
                    <a:pt x="454" y="216"/>
                    <a:pt x="454" y="216"/>
                  </a:cubicBezTo>
                  <a:cubicBezTo>
                    <a:pt x="454" y="216"/>
                    <a:pt x="454" y="216"/>
                    <a:pt x="454" y="216"/>
                  </a:cubicBezTo>
                  <a:cubicBezTo>
                    <a:pt x="455" y="216"/>
                    <a:pt x="457" y="216"/>
                    <a:pt x="458" y="216"/>
                  </a:cubicBezTo>
                  <a:cubicBezTo>
                    <a:pt x="541" y="209"/>
                    <a:pt x="541" y="209"/>
                    <a:pt x="541" y="209"/>
                  </a:cubicBezTo>
                  <a:cubicBezTo>
                    <a:pt x="603" y="331"/>
                    <a:pt x="603" y="331"/>
                    <a:pt x="603" y="331"/>
                  </a:cubicBezTo>
                  <a:cubicBezTo>
                    <a:pt x="524" y="484"/>
                    <a:pt x="524" y="484"/>
                    <a:pt x="524" y="484"/>
                  </a:cubicBezTo>
                  <a:cubicBezTo>
                    <a:pt x="481" y="467"/>
                    <a:pt x="434" y="458"/>
                    <a:pt x="386" y="458"/>
                  </a:cubicBezTo>
                  <a:cubicBezTo>
                    <a:pt x="173" y="458"/>
                    <a:pt x="0" y="631"/>
                    <a:pt x="0" y="844"/>
                  </a:cubicBezTo>
                  <a:cubicBezTo>
                    <a:pt x="0" y="1057"/>
                    <a:pt x="173" y="1230"/>
                    <a:pt x="386" y="1230"/>
                  </a:cubicBezTo>
                  <a:cubicBezTo>
                    <a:pt x="585" y="1230"/>
                    <a:pt x="749" y="1079"/>
                    <a:pt x="769" y="885"/>
                  </a:cubicBezTo>
                  <a:cubicBezTo>
                    <a:pt x="911" y="885"/>
                    <a:pt x="911" y="885"/>
                    <a:pt x="911" y="885"/>
                  </a:cubicBezTo>
                  <a:cubicBezTo>
                    <a:pt x="911" y="885"/>
                    <a:pt x="911" y="885"/>
                    <a:pt x="911" y="885"/>
                  </a:cubicBezTo>
                  <a:cubicBezTo>
                    <a:pt x="911" y="885"/>
                    <a:pt x="911" y="885"/>
                    <a:pt x="911" y="885"/>
                  </a:cubicBezTo>
                  <a:cubicBezTo>
                    <a:pt x="912" y="885"/>
                    <a:pt x="912" y="885"/>
                    <a:pt x="912" y="885"/>
                  </a:cubicBezTo>
                  <a:cubicBezTo>
                    <a:pt x="915" y="884"/>
                    <a:pt x="918" y="884"/>
                    <a:pt x="921" y="883"/>
                  </a:cubicBezTo>
                  <a:cubicBezTo>
                    <a:pt x="922" y="883"/>
                    <a:pt x="923" y="883"/>
                    <a:pt x="924" y="883"/>
                  </a:cubicBezTo>
                  <a:cubicBezTo>
                    <a:pt x="926" y="882"/>
                    <a:pt x="928" y="881"/>
                    <a:pt x="931" y="880"/>
                  </a:cubicBezTo>
                  <a:cubicBezTo>
                    <a:pt x="931" y="880"/>
                    <a:pt x="931" y="880"/>
                    <a:pt x="931" y="880"/>
                  </a:cubicBezTo>
                  <a:cubicBezTo>
                    <a:pt x="933" y="879"/>
                    <a:pt x="934" y="878"/>
                    <a:pt x="935" y="877"/>
                  </a:cubicBezTo>
                  <a:cubicBezTo>
                    <a:pt x="936" y="877"/>
                    <a:pt x="937" y="876"/>
                    <a:pt x="938" y="875"/>
                  </a:cubicBezTo>
                  <a:cubicBezTo>
                    <a:pt x="940" y="874"/>
                    <a:pt x="942" y="872"/>
                    <a:pt x="943" y="870"/>
                  </a:cubicBezTo>
                  <a:cubicBezTo>
                    <a:pt x="944" y="870"/>
                    <a:pt x="944" y="870"/>
                    <a:pt x="945" y="869"/>
                  </a:cubicBezTo>
                  <a:cubicBezTo>
                    <a:pt x="945" y="869"/>
                    <a:pt x="945" y="869"/>
                    <a:pt x="945" y="869"/>
                  </a:cubicBezTo>
                  <a:cubicBezTo>
                    <a:pt x="945" y="869"/>
                    <a:pt x="945" y="869"/>
                    <a:pt x="945" y="869"/>
                  </a:cubicBezTo>
                  <a:cubicBezTo>
                    <a:pt x="1341" y="411"/>
                    <a:pt x="1341" y="411"/>
                    <a:pt x="1341" y="411"/>
                  </a:cubicBezTo>
                  <a:cubicBezTo>
                    <a:pt x="1357" y="483"/>
                    <a:pt x="1357" y="483"/>
                    <a:pt x="1357" y="483"/>
                  </a:cubicBezTo>
                  <a:cubicBezTo>
                    <a:pt x="1358" y="486"/>
                    <a:pt x="1358" y="486"/>
                    <a:pt x="1358" y="486"/>
                  </a:cubicBezTo>
                  <a:cubicBezTo>
                    <a:pt x="1359" y="490"/>
                    <a:pt x="1359" y="490"/>
                    <a:pt x="1359" y="490"/>
                  </a:cubicBezTo>
                  <a:cubicBezTo>
                    <a:pt x="1222" y="549"/>
                    <a:pt x="1126" y="685"/>
                    <a:pt x="1126" y="844"/>
                  </a:cubicBezTo>
                  <a:cubicBezTo>
                    <a:pt x="1126" y="1057"/>
                    <a:pt x="1299" y="1230"/>
                    <a:pt x="1512" y="1230"/>
                  </a:cubicBezTo>
                  <a:cubicBezTo>
                    <a:pt x="1725" y="1230"/>
                    <a:pt x="1898" y="1057"/>
                    <a:pt x="1898" y="844"/>
                  </a:cubicBezTo>
                  <a:cubicBezTo>
                    <a:pt x="1898" y="631"/>
                    <a:pt x="1725" y="458"/>
                    <a:pt x="1512" y="458"/>
                  </a:cubicBezTo>
                  <a:close/>
                  <a:moveTo>
                    <a:pt x="652" y="428"/>
                  </a:moveTo>
                  <a:cubicBezTo>
                    <a:pt x="840" y="797"/>
                    <a:pt x="840" y="797"/>
                    <a:pt x="840" y="797"/>
                  </a:cubicBezTo>
                  <a:cubicBezTo>
                    <a:pt x="769" y="797"/>
                    <a:pt x="769" y="797"/>
                    <a:pt x="769" y="797"/>
                  </a:cubicBezTo>
                  <a:cubicBezTo>
                    <a:pt x="755" y="684"/>
                    <a:pt x="692" y="586"/>
                    <a:pt x="602" y="525"/>
                  </a:cubicBezTo>
                  <a:lnTo>
                    <a:pt x="652" y="428"/>
                  </a:lnTo>
                  <a:close/>
                  <a:moveTo>
                    <a:pt x="679" y="798"/>
                  </a:moveTo>
                  <a:cubicBezTo>
                    <a:pt x="459" y="799"/>
                    <a:pt x="459" y="799"/>
                    <a:pt x="459" y="799"/>
                  </a:cubicBezTo>
                  <a:cubicBezTo>
                    <a:pt x="561" y="604"/>
                    <a:pt x="561" y="604"/>
                    <a:pt x="561" y="604"/>
                  </a:cubicBezTo>
                  <a:cubicBezTo>
                    <a:pt x="623" y="649"/>
                    <a:pt x="667" y="718"/>
                    <a:pt x="679" y="798"/>
                  </a:cubicBezTo>
                  <a:close/>
                  <a:moveTo>
                    <a:pt x="386" y="1142"/>
                  </a:moveTo>
                  <a:cubicBezTo>
                    <a:pt x="221" y="1141"/>
                    <a:pt x="88" y="1008"/>
                    <a:pt x="88" y="844"/>
                  </a:cubicBezTo>
                  <a:cubicBezTo>
                    <a:pt x="88" y="680"/>
                    <a:pt x="221" y="547"/>
                    <a:pt x="386" y="546"/>
                  </a:cubicBezTo>
                  <a:cubicBezTo>
                    <a:pt x="420" y="547"/>
                    <a:pt x="452" y="553"/>
                    <a:pt x="483" y="563"/>
                  </a:cubicBezTo>
                  <a:cubicBezTo>
                    <a:pt x="347" y="824"/>
                    <a:pt x="347" y="824"/>
                    <a:pt x="347" y="824"/>
                  </a:cubicBezTo>
                  <a:cubicBezTo>
                    <a:pt x="340" y="837"/>
                    <a:pt x="340" y="854"/>
                    <a:pt x="348" y="867"/>
                  </a:cubicBezTo>
                  <a:cubicBezTo>
                    <a:pt x="356" y="880"/>
                    <a:pt x="371" y="888"/>
                    <a:pt x="386" y="888"/>
                  </a:cubicBezTo>
                  <a:cubicBezTo>
                    <a:pt x="386" y="888"/>
                    <a:pt x="386" y="888"/>
                    <a:pt x="386" y="888"/>
                  </a:cubicBezTo>
                  <a:cubicBezTo>
                    <a:pt x="680" y="886"/>
                    <a:pt x="680" y="886"/>
                    <a:pt x="680" y="886"/>
                  </a:cubicBezTo>
                  <a:cubicBezTo>
                    <a:pt x="659" y="1030"/>
                    <a:pt x="536" y="1141"/>
                    <a:pt x="386" y="1142"/>
                  </a:cubicBezTo>
                  <a:close/>
                  <a:moveTo>
                    <a:pt x="921" y="762"/>
                  </a:moveTo>
                  <a:cubicBezTo>
                    <a:pt x="720" y="366"/>
                    <a:pt x="720" y="366"/>
                    <a:pt x="720" y="366"/>
                  </a:cubicBezTo>
                  <a:cubicBezTo>
                    <a:pt x="1263" y="366"/>
                    <a:pt x="1263" y="366"/>
                    <a:pt x="1263" y="366"/>
                  </a:cubicBezTo>
                  <a:lnTo>
                    <a:pt x="921" y="762"/>
                  </a:lnTo>
                  <a:close/>
                  <a:moveTo>
                    <a:pt x="1512" y="1142"/>
                  </a:moveTo>
                  <a:cubicBezTo>
                    <a:pt x="1348" y="1141"/>
                    <a:pt x="1215" y="1008"/>
                    <a:pt x="1214" y="844"/>
                  </a:cubicBezTo>
                  <a:cubicBezTo>
                    <a:pt x="1215" y="725"/>
                    <a:pt x="1284" y="623"/>
                    <a:pt x="1385" y="575"/>
                  </a:cubicBezTo>
                  <a:cubicBezTo>
                    <a:pt x="1470" y="857"/>
                    <a:pt x="1470" y="857"/>
                    <a:pt x="1470" y="857"/>
                  </a:cubicBezTo>
                  <a:cubicBezTo>
                    <a:pt x="1476" y="876"/>
                    <a:pt x="1493" y="888"/>
                    <a:pt x="1512" y="888"/>
                  </a:cubicBezTo>
                  <a:cubicBezTo>
                    <a:pt x="1516" y="888"/>
                    <a:pt x="1521" y="888"/>
                    <a:pt x="1525" y="886"/>
                  </a:cubicBezTo>
                  <a:cubicBezTo>
                    <a:pt x="1548" y="879"/>
                    <a:pt x="1561" y="855"/>
                    <a:pt x="1554" y="831"/>
                  </a:cubicBezTo>
                  <a:cubicBezTo>
                    <a:pt x="1554" y="831"/>
                    <a:pt x="1554" y="831"/>
                    <a:pt x="1554" y="831"/>
                  </a:cubicBezTo>
                  <a:cubicBezTo>
                    <a:pt x="1469" y="550"/>
                    <a:pt x="1469" y="550"/>
                    <a:pt x="1469" y="550"/>
                  </a:cubicBezTo>
                  <a:cubicBezTo>
                    <a:pt x="1483" y="548"/>
                    <a:pt x="1497" y="547"/>
                    <a:pt x="1512" y="546"/>
                  </a:cubicBezTo>
                  <a:cubicBezTo>
                    <a:pt x="1676" y="547"/>
                    <a:pt x="1809" y="680"/>
                    <a:pt x="1810" y="844"/>
                  </a:cubicBezTo>
                  <a:cubicBezTo>
                    <a:pt x="1809" y="1008"/>
                    <a:pt x="1676" y="1141"/>
                    <a:pt x="1512" y="1142"/>
                  </a:cubicBezTo>
                  <a:close/>
                </a:path>
              </a:pathLst>
            </a:custGeom>
            <a:solidFill>
              <a:srgbClr val="FF8C00"/>
            </a:solidFill>
            <a:ln>
              <a:noFill/>
            </a:ln>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210" name="Freeform 590">
              <a:extLst>
                <a:ext uri="{FF2B5EF4-FFF2-40B4-BE49-F238E27FC236}">
                  <a16:creationId xmlns:a16="http://schemas.microsoft.com/office/drawing/2014/main" id="{E01C85CF-A804-421F-832E-5A3CD239C4D6}"/>
                </a:ext>
              </a:extLst>
            </p:cNvPr>
            <p:cNvSpPr>
              <a:spLocks noEditPoints="1"/>
            </p:cNvSpPr>
            <p:nvPr/>
          </p:nvSpPr>
          <p:spPr bwMode="auto">
            <a:xfrm>
              <a:off x="7346081" y="6646631"/>
              <a:ext cx="461492" cy="299403"/>
            </a:xfrm>
            <a:custGeom>
              <a:avLst/>
              <a:gdLst>
                <a:gd name="T0" fmla="*/ 1443 w 1898"/>
                <a:gd name="T1" fmla="*/ 464 h 1230"/>
                <a:gd name="T2" fmla="*/ 1359 w 1898"/>
                <a:gd name="T3" fmla="*/ 81 h 1230"/>
                <a:gd name="T4" fmla="*/ 1177 w 1898"/>
                <a:gd name="T5" fmla="*/ 47 h 1230"/>
                <a:gd name="T6" fmla="*/ 1062 w 1898"/>
                <a:gd name="T7" fmla="*/ 17 h 1230"/>
                <a:gd name="T8" fmla="*/ 1171 w 1898"/>
                <a:gd name="T9" fmla="*/ 135 h 1230"/>
                <a:gd name="T10" fmla="*/ 1280 w 1898"/>
                <a:gd name="T11" fmla="*/ 135 h 1230"/>
                <a:gd name="T12" fmla="*/ 675 w 1898"/>
                <a:gd name="T13" fmla="*/ 278 h 1230"/>
                <a:gd name="T14" fmla="*/ 655 w 1898"/>
                <a:gd name="T15" fmla="*/ 200 h 1230"/>
                <a:gd name="T16" fmla="*/ 717 w 1898"/>
                <a:gd name="T17" fmla="*/ 135 h 1230"/>
                <a:gd name="T18" fmla="*/ 652 w 1898"/>
                <a:gd name="T19" fmla="*/ 70 h 1230"/>
                <a:gd name="T20" fmla="*/ 445 w 1898"/>
                <a:gd name="T21" fmla="*/ 71 h 1230"/>
                <a:gd name="T22" fmla="*/ 446 w 1898"/>
                <a:gd name="T23" fmla="*/ 215 h 1230"/>
                <a:gd name="T24" fmla="*/ 454 w 1898"/>
                <a:gd name="T25" fmla="*/ 216 h 1230"/>
                <a:gd name="T26" fmla="*/ 458 w 1898"/>
                <a:gd name="T27" fmla="*/ 216 h 1230"/>
                <a:gd name="T28" fmla="*/ 603 w 1898"/>
                <a:gd name="T29" fmla="*/ 331 h 1230"/>
                <a:gd name="T30" fmla="*/ 386 w 1898"/>
                <a:gd name="T31" fmla="*/ 458 h 1230"/>
                <a:gd name="T32" fmla="*/ 386 w 1898"/>
                <a:gd name="T33" fmla="*/ 1230 h 1230"/>
                <a:gd name="T34" fmla="*/ 911 w 1898"/>
                <a:gd name="T35" fmla="*/ 885 h 1230"/>
                <a:gd name="T36" fmla="*/ 911 w 1898"/>
                <a:gd name="T37" fmla="*/ 885 h 1230"/>
                <a:gd name="T38" fmla="*/ 921 w 1898"/>
                <a:gd name="T39" fmla="*/ 883 h 1230"/>
                <a:gd name="T40" fmla="*/ 931 w 1898"/>
                <a:gd name="T41" fmla="*/ 880 h 1230"/>
                <a:gd name="T42" fmla="*/ 935 w 1898"/>
                <a:gd name="T43" fmla="*/ 877 h 1230"/>
                <a:gd name="T44" fmla="*/ 943 w 1898"/>
                <a:gd name="T45" fmla="*/ 870 h 1230"/>
                <a:gd name="T46" fmla="*/ 945 w 1898"/>
                <a:gd name="T47" fmla="*/ 869 h 1230"/>
                <a:gd name="T48" fmla="*/ 1341 w 1898"/>
                <a:gd name="T49" fmla="*/ 411 h 1230"/>
                <a:gd name="T50" fmla="*/ 1358 w 1898"/>
                <a:gd name="T51" fmla="*/ 486 h 1230"/>
                <a:gd name="T52" fmla="*/ 1126 w 1898"/>
                <a:gd name="T53" fmla="*/ 844 h 1230"/>
                <a:gd name="T54" fmla="*/ 1898 w 1898"/>
                <a:gd name="T55" fmla="*/ 844 h 1230"/>
                <a:gd name="T56" fmla="*/ 652 w 1898"/>
                <a:gd name="T57" fmla="*/ 428 h 1230"/>
                <a:gd name="T58" fmla="*/ 769 w 1898"/>
                <a:gd name="T59" fmla="*/ 797 h 1230"/>
                <a:gd name="T60" fmla="*/ 652 w 1898"/>
                <a:gd name="T61" fmla="*/ 428 h 1230"/>
                <a:gd name="T62" fmla="*/ 459 w 1898"/>
                <a:gd name="T63" fmla="*/ 799 h 1230"/>
                <a:gd name="T64" fmla="*/ 679 w 1898"/>
                <a:gd name="T65" fmla="*/ 798 h 1230"/>
                <a:gd name="T66" fmla="*/ 88 w 1898"/>
                <a:gd name="T67" fmla="*/ 844 h 1230"/>
                <a:gd name="T68" fmla="*/ 483 w 1898"/>
                <a:gd name="T69" fmla="*/ 563 h 1230"/>
                <a:gd name="T70" fmla="*/ 348 w 1898"/>
                <a:gd name="T71" fmla="*/ 867 h 1230"/>
                <a:gd name="T72" fmla="*/ 386 w 1898"/>
                <a:gd name="T73" fmla="*/ 888 h 1230"/>
                <a:gd name="T74" fmla="*/ 386 w 1898"/>
                <a:gd name="T75" fmla="*/ 1142 h 1230"/>
                <a:gd name="T76" fmla="*/ 720 w 1898"/>
                <a:gd name="T77" fmla="*/ 366 h 1230"/>
                <a:gd name="T78" fmla="*/ 921 w 1898"/>
                <a:gd name="T79" fmla="*/ 762 h 1230"/>
                <a:gd name="T80" fmla="*/ 1214 w 1898"/>
                <a:gd name="T81" fmla="*/ 844 h 1230"/>
                <a:gd name="T82" fmla="*/ 1470 w 1898"/>
                <a:gd name="T83" fmla="*/ 857 h 1230"/>
                <a:gd name="T84" fmla="*/ 1525 w 1898"/>
                <a:gd name="T85" fmla="*/ 886 h 1230"/>
                <a:gd name="T86" fmla="*/ 1554 w 1898"/>
                <a:gd name="T87" fmla="*/ 831 h 1230"/>
                <a:gd name="T88" fmla="*/ 1512 w 1898"/>
                <a:gd name="T89" fmla="*/ 546 h 1230"/>
                <a:gd name="T90" fmla="*/ 1512 w 1898"/>
                <a:gd name="T91" fmla="*/ 1142 h 1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98" h="1230">
                  <a:moveTo>
                    <a:pt x="1512" y="458"/>
                  </a:moveTo>
                  <a:cubicBezTo>
                    <a:pt x="1489" y="458"/>
                    <a:pt x="1466" y="460"/>
                    <a:pt x="1443" y="464"/>
                  </a:cubicBezTo>
                  <a:cubicBezTo>
                    <a:pt x="1443" y="462"/>
                    <a:pt x="1443" y="462"/>
                    <a:pt x="1443" y="462"/>
                  </a:cubicBezTo>
                  <a:cubicBezTo>
                    <a:pt x="1359" y="81"/>
                    <a:pt x="1359" y="81"/>
                    <a:pt x="1359" y="81"/>
                  </a:cubicBezTo>
                  <a:cubicBezTo>
                    <a:pt x="1354" y="61"/>
                    <a:pt x="1336" y="47"/>
                    <a:pt x="1315" y="47"/>
                  </a:cubicBezTo>
                  <a:cubicBezTo>
                    <a:pt x="1177" y="47"/>
                    <a:pt x="1177" y="47"/>
                    <a:pt x="1177" y="47"/>
                  </a:cubicBezTo>
                  <a:cubicBezTo>
                    <a:pt x="1171" y="46"/>
                    <a:pt x="1147" y="41"/>
                    <a:pt x="1124" y="17"/>
                  </a:cubicBezTo>
                  <a:cubicBezTo>
                    <a:pt x="1107" y="0"/>
                    <a:pt x="1079" y="0"/>
                    <a:pt x="1062" y="17"/>
                  </a:cubicBezTo>
                  <a:cubicBezTo>
                    <a:pt x="1045" y="35"/>
                    <a:pt x="1045" y="63"/>
                    <a:pt x="1062" y="80"/>
                  </a:cubicBezTo>
                  <a:cubicBezTo>
                    <a:pt x="1112" y="130"/>
                    <a:pt x="1165" y="134"/>
                    <a:pt x="1171" y="135"/>
                  </a:cubicBezTo>
                  <a:cubicBezTo>
                    <a:pt x="1174" y="135"/>
                    <a:pt x="1174" y="135"/>
                    <a:pt x="1174" y="135"/>
                  </a:cubicBezTo>
                  <a:cubicBezTo>
                    <a:pt x="1280" y="135"/>
                    <a:pt x="1280" y="135"/>
                    <a:pt x="1280" y="135"/>
                  </a:cubicBezTo>
                  <a:cubicBezTo>
                    <a:pt x="1312" y="278"/>
                    <a:pt x="1312" y="278"/>
                    <a:pt x="1312" y="278"/>
                  </a:cubicBezTo>
                  <a:cubicBezTo>
                    <a:pt x="675" y="278"/>
                    <a:pt x="675" y="278"/>
                    <a:pt x="675" y="278"/>
                  </a:cubicBezTo>
                  <a:cubicBezTo>
                    <a:pt x="636" y="202"/>
                    <a:pt x="636" y="202"/>
                    <a:pt x="636" y="202"/>
                  </a:cubicBezTo>
                  <a:cubicBezTo>
                    <a:pt x="655" y="200"/>
                    <a:pt x="655" y="200"/>
                    <a:pt x="655" y="200"/>
                  </a:cubicBezTo>
                  <a:cubicBezTo>
                    <a:pt x="656" y="200"/>
                    <a:pt x="657" y="200"/>
                    <a:pt x="658" y="199"/>
                  </a:cubicBezTo>
                  <a:cubicBezTo>
                    <a:pt x="691" y="196"/>
                    <a:pt x="717" y="169"/>
                    <a:pt x="717" y="135"/>
                  </a:cubicBezTo>
                  <a:cubicBezTo>
                    <a:pt x="717" y="102"/>
                    <a:pt x="692" y="75"/>
                    <a:pt x="660" y="71"/>
                  </a:cubicBezTo>
                  <a:cubicBezTo>
                    <a:pt x="658" y="70"/>
                    <a:pt x="655" y="70"/>
                    <a:pt x="652" y="70"/>
                  </a:cubicBezTo>
                  <a:cubicBezTo>
                    <a:pt x="454" y="70"/>
                    <a:pt x="454" y="70"/>
                    <a:pt x="454" y="70"/>
                  </a:cubicBezTo>
                  <a:cubicBezTo>
                    <a:pt x="451" y="70"/>
                    <a:pt x="448" y="70"/>
                    <a:pt x="445" y="71"/>
                  </a:cubicBezTo>
                  <a:cubicBezTo>
                    <a:pt x="409" y="75"/>
                    <a:pt x="381" y="106"/>
                    <a:pt x="381" y="143"/>
                  </a:cubicBezTo>
                  <a:cubicBezTo>
                    <a:pt x="381" y="181"/>
                    <a:pt x="409" y="211"/>
                    <a:pt x="446" y="215"/>
                  </a:cubicBezTo>
                  <a:cubicBezTo>
                    <a:pt x="448" y="216"/>
                    <a:pt x="451" y="216"/>
                    <a:pt x="453" y="216"/>
                  </a:cubicBezTo>
                  <a:cubicBezTo>
                    <a:pt x="454" y="216"/>
                    <a:pt x="454" y="216"/>
                    <a:pt x="454" y="216"/>
                  </a:cubicBezTo>
                  <a:cubicBezTo>
                    <a:pt x="454" y="216"/>
                    <a:pt x="454" y="216"/>
                    <a:pt x="454" y="216"/>
                  </a:cubicBezTo>
                  <a:cubicBezTo>
                    <a:pt x="455" y="216"/>
                    <a:pt x="457" y="216"/>
                    <a:pt x="458" y="216"/>
                  </a:cubicBezTo>
                  <a:cubicBezTo>
                    <a:pt x="541" y="209"/>
                    <a:pt x="541" y="209"/>
                    <a:pt x="541" y="209"/>
                  </a:cubicBezTo>
                  <a:cubicBezTo>
                    <a:pt x="603" y="331"/>
                    <a:pt x="603" y="331"/>
                    <a:pt x="603" y="331"/>
                  </a:cubicBezTo>
                  <a:cubicBezTo>
                    <a:pt x="524" y="484"/>
                    <a:pt x="524" y="484"/>
                    <a:pt x="524" y="484"/>
                  </a:cubicBezTo>
                  <a:cubicBezTo>
                    <a:pt x="481" y="467"/>
                    <a:pt x="434" y="458"/>
                    <a:pt x="386" y="458"/>
                  </a:cubicBezTo>
                  <a:cubicBezTo>
                    <a:pt x="173" y="458"/>
                    <a:pt x="0" y="631"/>
                    <a:pt x="0" y="844"/>
                  </a:cubicBezTo>
                  <a:cubicBezTo>
                    <a:pt x="0" y="1057"/>
                    <a:pt x="173" y="1230"/>
                    <a:pt x="386" y="1230"/>
                  </a:cubicBezTo>
                  <a:cubicBezTo>
                    <a:pt x="585" y="1230"/>
                    <a:pt x="749" y="1079"/>
                    <a:pt x="769" y="885"/>
                  </a:cubicBezTo>
                  <a:cubicBezTo>
                    <a:pt x="911" y="885"/>
                    <a:pt x="911" y="885"/>
                    <a:pt x="911" y="885"/>
                  </a:cubicBezTo>
                  <a:cubicBezTo>
                    <a:pt x="911" y="885"/>
                    <a:pt x="911" y="885"/>
                    <a:pt x="911" y="885"/>
                  </a:cubicBezTo>
                  <a:cubicBezTo>
                    <a:pt x="911" y="885"/>
                    <a:pt x="911" y="885"/>
                    <a:pt x="911" y="885"/>
                  </a:cubicBezTo>
                  <a:cubicBezTo>
                    <a:pt x="912" y="885"/>
                    <a:pt x="912" y="885"/>
                    <a:pt x="912" y="885"/>
                  </a:cubicBezTo>
                  <a:cubicBezTo>
                    <a:pt x="915" y="884"/>
                    <a:pt x="918" y="884"/>
                    <a:pt x="921" y="883"/>
                  </a:cubicBezTo>
                  <a:cubicBezTo>
                    <a:pt x="922" y="883"/>
                    <a:pt x="923" y="883"/>
                    <a:pt x="924" y="883"/>
                  </a:cubicBezTo>
                  <a:cubicBezTo>
                    <a:pt x="926" y="882"/>
                    <a:pt x="928" y="881"/>
                    <a:pt x="931" y="880"/>
                  </a:cubicBezTo>
                  <a:cubicBezTo>
                    <a:pt x="931" y="880"/>
                    <a:pt x="931" y="880"/>
                    <a:pt x="931" y="880"/>
                  </a:cubicBezTo>
                  <a:cubicBezTo>
                    <a:pt x="933" y="879"/>
                    <a:pt x="934" y="878"/>
                    <a:pt x="935" y="877"/>
                  </a:cubicBezTo>
                  <a:cubicBezTo>
                    <a:pt x="936" y="877"/>
                    <a:pt x="937" y="876"/>
                    <a:pt x="938" y="875"/>
                  </a:cubicBezTo>
                  <a:cubicBezTo>
                    <a:pt x="940" y="874"/>
                    <a:pt x="942" y="872"/>
                    <a:pt x="943" y="870"/>
                  </a:cubicBezTo>
                  <a:cubicBezTo>
                    <a:pt x="944" y="870"/>
                    <a:pt x="944" y="870"/>
                    <a:pt x="945" y="869"/>
                  </a:cubicBezTo>
                  <a:cubicBezTo>
                    <a:pt x="945" y="869"/>
                    <a:pt x="945" y="869"/>
                    <a:pt x="945" y="869"/>
                  </a:cubicBezTo>
                  <a:cubicBezTo>
                    <a:pt x="945" y="869"/>
                    <a:pt x="945" y="869"/>
                    <a:pt x="945" y="869"/>
                  </a:cubicBezTo>
                  <a:cubicBezTo>
                    <a:pt x="1341" y="411"/>
                    <a:pt x="1341" y="411"/>
                    <a:pt x="1341" y="411"/>
                  </a:cubicBezTo>
                  <a:cubicBezTo>
                    <a:pt x="1357" y="483"/>
                    <a:pt x="1357" y="483"/>
                    <a:pt x="1357" y="483"/>
                  </a:cubicBezTo>
                  <a:cubicBezTo>
                    <a:pt x="1358" y="486"/>
                    <a:pt x="1358" y="486"/>
                    <a:pt x="1358" y="486"/>
                  </a:cubicBezTo>
                  <a:cubicBezTo>
                    <a:pt x="1359" y="490"/>
                    <a:pt x="1359" y="490"/>
                    <a:pt x="1359" y="490"/>
                  </a:cubicBezTo>
                  <a:cubicBezTo>
                    <a:pt x="1222" y="549"/>
                    <a:pt x="1126" y="685"/>
                    <a:pt x="1126" y="844"/>
                  </a:cubicBezTo>
                  <a:cubicBezTo>
                    <a:pt x="1126" y="1057"/>
                    <a:pt x="1299" y="1230"/>
                    <a:pt x="1512" y="1230"/>
                  </a:cubicBezTo>
                  <a:cubicBezTo>
                    <a:pt x="1725" y="1230"/>
                    <a:pt x="1898" y="1057"/>
                    <a:pt x="1898" y="844"/>
                  </a:cubicBezTo>
                  <a:cubicBezTo>
                    <a:pt x="1898" y="631"/>
                    <a:pt x="1725" y="458"/>
                    <a:pt x="1512" y="458"/>
                  </a:cubicBezTo>
                  <a:close/>
                  <a:moveTo>
                    <a:pt x="652" y="428"/>
                  </a:moveTo>
                  <a:cubicBezTo>
                    <a:pt x="840" y="797"/>
                    <a:pt x="840" y="797"/>
                    <a:pt x="840" y="797"/>
                  </a:cubicBezTo>
                  <a:cubicBezTo>
                    <a:pt x="769" y="797"/>
                    <a:pt x="769" y="797"/>
                    <a:pt x="769" y="797"/>
                  </a:cubicBezTo>
                  <a:cubicBezTo>
                    <a:pt x="755" y="684"/>
                    <a:pt x="692" y="586"/>
                    <a:pt x="602" y="525"/>
                  </a:cubicBezTo>
                  <a:lnTo>
                    <a:pt x="652" y="428"/>
                  </a:lnTo>
                  <a:close/>
                  <a:moveTo>
                    <a:pt x="679" y="798"/>
                  </a:moveTo>
                  <a:cubicBezTo>
                    <a:pt x="459" y="799"/>
                    <a:pt x="459" y="799"/>
                    <a:pt x="459" y="799"/>
                  </a:cubicBezTo>
                  <a:cubicBezTo>
                    <a:pt x="561" y="604"/>
                    <a:pt x="561" y="604"/>
                    <a:pt x="561" y="604"/>
                  </a:cubicBezTo>
                  <a:cubicBezTo>
                    <a:pt x="623" y="649"/>
                    <a:pt x="667" y="718"/>
                    <a:pt x="679" y="798"/>
                  </a:cubicBezTo>
                  <a:close/>
                  <a:moveTo>
                    <a:pt x="386" y="1142"/>
                  </a:moveTo>
                  <a:cubicBezTo>
                    <a:pt x="221" y="1141"/>
                    <a:pt x="88" y="1008"/>
                    <a:pt x="88" y="844"/>
                  </a:cubicBezTo>
                  <a:cubicBezTo>
                    <a:pt x="88" y="680"/>
                    <a:pt x="221" y="547"/>
                    <a:pt x="386" y="546"/>
                  </a:cubicBezTo>
                  <a:cubicBezTo>
                    <a:pt x="420" y="547"/>
                    <a:pt x="452" y="553"/>
                    <a:pt x="483" y="563"/>
                  </a:cubicBezTo>
                  <a:cubicBezTo>
                    <a:pt x="347" y="824"/>
                    <a:pt x="347" y="824"/>
                    <a:pt x="347" y="824"/>
                  </a:cubicBezTo>
                  <a:cubicBezTo>
                    <a:pt x="340" y="837"/>
                    <a:pt x="340" y="854"/>
                    <a:pt x="348" y="867"/>
                  </a:cubicBezTo>
                  <a:cubicBezTo>
                    <a:pt x="356" y="880"/>
                    <a:pt x="371" y="888"/>
                    <a:pt x="386" y="888"/>
                  </a:cubicBezTo>
                  <a:cubicBezTo>
                    <a:pt x="386" y="888"/>
                    <a:pt x="386" y="888"/>
                    <a:pt x="386" y="888"/>
                  </a:cubicBezTo>
                  <a:cubicBezTo>
                    <a:pt x="680" y="886"/>
                    <a:pt x="680" y="886"/>
                    <a:pt x="680" y="886"/>
                  </a:cubicBezTo>
                  <a:cubicBezTo>
                    <a:pt x="659" y="1030"/>
                    <a:pt x="536" y="1141"/>
                    <a:pt x="386" y="1142"/>
                  </a:cubicBezTo>
                  <a:close/>
                  <a:moveTo>
                    <a:pt x="921" y="762"/>
                  </a:moveTo>
                  <a:cubicBezTo>
                    <a:pt x="720" y="366"/>
                    <a:pt x="720" y="366"/>
                    <a:pt x="720" y="366"/>
                  </a:cubicBezTo>
                  <a:cubicBezTo>
                    <a:pt x="1263" y="366"/>
                    <a:pt x="1263" y="366"/>
                    <a:pt x="1263" y="366"/>
                  </a:cubicBezTo>
                  <a:lnTo>
                    <a:pt x="921" y="762"/>
                  </a:lnTo>
                  <a:close/>
                  <a:moveTo>
                    <a:pt x="1512" y="1142"/>
                  </a:moveTo>
                  <a:cubicBezTo>
                    <a:pt x="1348" y="1141"/>
                    <a:pt x="1215" y="1008"/>
                    <a:pt x="1214" y="844"/>
                  </a:cubicBezTo>
                  <a:cubicBezTo>
                    <a:pt x="1215" y="725"/>
                    <a:pt x="1284" y="623"/>
                    <a:pt x="1385" y="575"/>
                  </a:cubicBezTo>
                  <a:cubicBezTo>
                    <a:pt x="1470" y="857"/>
                    <a:pt x="1470" y="857"/>
                    <a:pt x="1470" y="857"/>
                  </a:cubicBezTo>
                  <a:cubicBezTo>
                    <a:pt x="1476" y="876"/>
                    <a:pt x="1493" y="888"/>
                    <a:pt x="1512" y="888"/>
                  </a:cubicBezTo>
                  <a:cubicBezTo>
                    <a:pt x="1516" y="888"/>
                    <a:pt x="1521" y="888"/>
                    <a:pt x="1525" y="886"/>
                  </a:cubicBezTo>
                  <a:cubicBezTo>
                    <a:pt x="1548" y="879"/>
                    <a:pt x="1561" y="855"/>
                    <a:pt x="1554" y="831"/>
                  </a:cubicBezTo>
                  <a:cubicBezTo>
                    <a:pt x="1554" y="831"/>
                    <a:pt x="1554" y="831"/>
                    <a:pt x="1554" y="831"/>
                  </a:cubicBezTo>
                  <a:cubicBezTo>
                    <a:pt x="1469" y="550"/>
                    <a:pt x="1469" y="550"/>
                    <a:pt x="1469" y="550"/>
                  </a:cubicBezTo>
                  <a:cubicBezTo>
                    <a:pt x="1483" y="548"/>
                    <a:pt x="1497" y="547"/>
                    <a:pt x="1512" y="546"/>
                  </a:cubicBezTo>
                  <a:cubicBezTo>
                    <a:pt x="1676" y="547"/>
                    <a:pt x="1809" y="680"/>
                    <a:pt x="1810" y="844"/>
                  </a:cubicBezTo>
                  <a:cubicBezTo>
                    <a:pt x="1809" y="1008"/>
                    <a:pt x="1676" y="1141"/>
                    <a:pt x="1512" y="1142"/>
                  </a:cubicBez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grpSp>
      <p:grpSp>
        <p:nvGrpSpPr>
          <p:cNvPr id="4" name="Group 2">
            <a:extLst>
              <a:ext uri="{FF2B5EF4-FFF2-40B4-BE49-F238E27FC236}">
                <a16:creationId xmlns:a16="http://schemas.microsoft.com/office/drawing/2014/main" id="{B3F17277-7F0F-46F1-88B1-02943D6A0CD3}"/>
              </a:ext>
            </a:extLst>
          </p:cNvPr>
          <p:cNvGrpSpPr/>
          <p:nvPr/>
        </p:nvGrpSpPr>
        <p:grpSpPr>
          <a:xfrm>
            <a:off x="-2044" y="6577586"/>
            <a:ext cx="12194043" cy="289489"/>
            <a:chOff x="2577137" y="4571778"/>
            <a:chExt cx="9101124" cy="1390560"/>
          </a:xfrm>
        </p:grpSpPr>
        <p:sp>
          <p:nvSpPr>
            <p:cNvPr id="5" name="TextBox 4">
              <a:extLst>
                <a:ext uri="{FF2B5EF4-FFF2-40B4-BE49-F238E27FC236}">
                  <a16:creationId xmlns:a16="http://schemas.microsoft.com/office/drawing/2014/main" id="{9FF78B62-D2C4-4686-A0AE-C19AA9EAF494}"/>
                </a:ext>
              </a:extLst>
            </p:cNvPr>
            <p:cNvSpPr txBox="1"/>
            <p:nvPr/>
          </p:nvSpPr>
          <p:spPr>
            <a:xfrm>
              <a:off x="2577137" y="4571778"/>
              <a:ext cx="3034890" cy="1390458"/>
            </a:xfrm>
            <a:prstGeom prst="rect">
              <a:avLst/>
            </a:prstGeom>
            <a:solidFill>
              <a:srgbClr val="01406F"/>
            </a:solidFill>
          </p:spPr>
          <p:txBody>
            <a:bodyPr wrap="square" lIns="457200" tIns="137160" rIns="365760" rtlCol="0">
              <a:noAutofit/>
            </a:bodyPr>
            <a:lstStyle/>
            <a:p>
              <a:pPr marL="0" marR="0" lvl="0" indent="0" defTabSz="914400" eaLnBrk="1" fontAlgn="auto" latinLnBrk="0" hangingPunct="1">
                <a:lnSpc>
                  <a:spcPts val="3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Segoe UI Light"/>
                </a:rPr>
                <a:t> </a:t>
              </a:r>
            </a:p>
          </p:txBody>
        </p:sp>
        <p:sp>
          <p:nvSpPr>
            <p:cNvPr id="6" name="TextBox 6">
              <a:extLst>
                <a:ext uri="{FF2B5EF4-FFF2-40B4-BE49-F238E27FC236}">
                  <a16:creationId xmlns:a16="http://schemas.microsoft.com/office/drawing/2014/main" id="{A7940A41-F8E0-4FB8-BE82-EC3887D17478}"/>
                </a:ext>
              </a:extLst>
            </p:cNvPr>
            <p:cNvSpPr txBox="1"/>
            <p:nvPr/>
          </p:nvSpPr>
          <p:spPr>
            <a:xfrm>
              <a:off x="5612027" y="4572324"/>
              <a:ext cx="6066234" cy="1390014"/>
            </a:xfrm>
            <a:prstGeom prst="rect">
              <a:avLst/>
            </a:prstGeom>
            <a:solidFill>
              <a:srgbClr val="B83C3F"/>
            </a:solidFill>
          </p:spPr>
          <p:txBody>
            <a:bodyPr wrap="square" lIns="457200" tIns="137160" rIns="640080" rtlCol="0">
              <a:noAutofit/>
            </a:bodyPr>
            <a:lstStyle/>
            <a:p>
              <a:pPr marL="0" marR="0" lvl="0" indent="0" defTabSz="913949" eaLnBrk="1" fontAlgn="auto" latinLnBrk="0" hangingPunct="1">
                <a:lnSpc>
                  <a:spcPts val="2941"/>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Light"/>
              </a:endParaRPr>
            </a:p>
          </p:txBody>
        </p:sp>
      </p:grpSp>
      <p:pic>
        <p:nvPicPr>
          <p:cNvPr id="10" name="Picture 9" descr="A close up of a sign&#10;&#10;Description generated with high confidence">
            <a:extLst>
              <a:ext uri="{FF2B5EF4-FFF2-40B4-BE49-F238E27FC236}">
                <a16:creationId xmlns:a16="http://schemas.microsoft.com/office/drawing/2014/main" id="{D201CFD3-03AC-408C-BB52-D1DF2D105F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569" y="174397"/>
            <a:ext cx="1490049" cy="527970"/>
          </a:xfrm>
          <a:prstGeom prst="rect">
            <a:avLst/>
          </a:prstGeom>
        </p:spPr>
      </p:pic>
      <p:sp>
        <p:nvSpPr>
          <p:cNvPr id="130" name="Freeform 262">
            <a:extLst>
              <a:ext uri="{FF2B5EF4-FFF2-40B4-BE49-F238E27FC236}">
                <a16:creationId xmlns:a16="http://schemas.microsoft.com/office/drawing/2014/main" id="{58C2E647-B19B-411C-B10A-DF0908EC4847}"/>
              </a:ext>
            </a:extLst>
          </p:cNvPr>
          <p:cNvSpPr>
            <a:spLocks/>
          </p:cNvSpPr>
          <p:nvPr/>
        </p:nvSpPr>
        <p:spPr bwMode="auto">
          <a:xfrm>
            <a:off x="7457272" y="5196103"/>
            <a:ext cx="4734728" cy="1388729"/>
          </a:xfrm>
          <a:custGeom>
            <a:avLst/>
            <a:gdLst>
              <a:gd name="T0" fmla="*/ 0 w 1014"/>
              <a:gd name="T1" fmla="*/ 296 h 296"/>
              <a:gd name="T2" fmla="*/ 0 w 1014"/>
              <a:gd name="T3" fmla="*/ 296 h 296"/>
              <a:gd name="T4" fmla="*/ 1014 w 1014"/>
              <a:gd name="T5" fmla="*/ 296 h 296"/>
              <a:gd name="T6" fmla="*/ 1014 w 1014"/>
              <a:gd name="T7" fmla="*/ 238 h 296"/>
              <a:gd name="T8" fmla="*/ 0 w 1014"/>
              <a:gd name="T9" fmla="*/ 296 h 296"/>
            </a:gdLst>
            <a:ahLst/>
            <a:cxnLst>
              <a:cxn ang="0">
                <a:pos x="T0" y="T1"/>
              </a:cxn>
              <a:cxn ang="0">
                <a:pos x="T2" y="T3"/>
              </a:cxn>
              <a:cxn ang="0">
                <a:pos x="T4" y="T5"/>
              </a:cxn>
              <a:cxn ang="0">
                <a:pos x="T6" y="T7"/>
              </a:cxn>
              <a:cxn ang="0">
                <a:pos x="T8" y="T9"/>
              </a:cxn>
            </a:cxnLst>
            <a:rect l="0" t="0" r="r" b="b"/>
            <a:pathLst>
              <a:path w="1014" h="296">
                <a:moveTo>
                  <a:pt x="0" y="296"/>
                </a:moveTo>
                <a:cubicBezTo>
                  <a:pt x="0" y="296"/>
                  <a:pt x="0" y="296"/>
                  <a:pt x="0" y="296"/>
                </a:cubicBezTo>
                <a:cubicBezTo>
                  <a:pt x="1014" y="296"/>
                  <a:pt x="1014" y="296"/>
                  <a:pt x="1014" y="296"/>
                </a:cubicBezTo>
                <a:cubicBezTo>
                  <a:pt x="1014" y="238"/>
                  <a:pt x="1014" y="238"/>
                  <a:pt x="1014" y="238"/>
                </a:cubicBezTo>
                <a:cubicBezTo>
                  <a:pt x="714" y="0"/>
                  <a:pt x="277" y="19"/>
                  <a:pt x="0" y="296"/>
                </a:cubicBezTo>
                <a:close/>
              </a:path>
            </a:pathLst>
          </a:custGeom>
          <a:solidFill>
            <a:srgbClr val="7FBA00"/>
          </a:solidFill>
          <a:ln>
            <a:noFill/>
          </a:ln>
          <a:extLst/>
        </p:spPr>
        <p:txBody>
          <a:bodyPr vert="horz" wrap="square" lIns="89642" tIns="44821" rIns="89642" bIns="44821" numCol="1" anchor="t" anchorCtr="0" compatLnSpc="1">
            <a:prstTxWarp prst="textNoShape">
              <a:avLst/>
            </a:prstTxWarp>
          </a:bodyPr>
          <a:lstStyle/>
          <a:p>
            <a:pPr marL="0" marR="0" lvl="0" indent="0" defTabSz="9139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31" name="Freeform 29">
            <a:extLst>
              <a:ext uri="{FF2B5EF4-FFF2-40B4-BE49-F238E27FC236}">
                <a16:creationId xmlns:a16="http://schemas.microsoft.com/office/drawing/2014/main" id="{443FF588-8345-428B-B78A-5CA9B71CACD8}"/>
              </a:ext>
            </a:extLst>
          </p:cNvPr>
          <p:cNvSpPr>
            <a:spLocks/>
          </p:cNvSpPr>
          <p:nvPr/>
        </p:nvSpPr>
        <p:spPr bwMode="auto">
          <a:xfrm>
            <a:off x="5382650" y="5843559"/>
            <a:ext cx="5459181" cy="735611"/>
          </a:xfrm>
          <a:custGeom>
            <a:avLst/>
            <a:gdLst>
              <a:gd name="T0" fmla="*/ 344 w 556"/>
              <a:gd name="T1" fmla="*/ 21 h 130"/>
              <a:gd name="T2" fmla="*/ 344 w 556"/>
              <a:gd name="T3" fmla="*/ 21 h 130"/>
              <a:gd name="T4" fmla="*/ 0 w 556"/>
              <a:gd name="T5" fmla="*/ 130 h 130"/>
              <a:gd name="T6" fmla="*/ 197 w 556"/>
              <a:gd name="T7" fmla="*/ 130 h 130"/>
              <a:gd name="T8" fmla="*/ 556 w 556"/>
              <a:gd name="T9" fmla="*/ 130 h 130"/>
              <a:gd name="T10" fmla="*/ 344 w 556"/>
              <a:gd name="T11" fmla="*/ 21 h 130"/>
            </a:gdLst>
            <a:ahLst/>
            <a:cxnLst>
              <a:cxn ang="0">
                <a:pos x="T0" y="T1"/>
              </a:cxn>
              <a:cxn ang="0">
                <a:pos x="T2" y="T3"/>
              </a:cxn>
              <a:cxn ang="0">
                <a:pos x="T4" y="T5"/>
              </a:cxn>
              <a:cxn ang="0">
                <a:pos x="T6" y="T7"/>
              </a:cxn>
              <a:cxn ang="0">
                <a:pos x="T8" y="T9"/>
              </a:cxn>
              <a:cxn ang="0">
                <a:pos x="T10" y="T11"/>
              </a:cxn>
            </a:cxnLst>
            <a:rect l="0" t="0" r="r" b="b"/>
            <a:pathLst>
              <a:path w="556" h="130">
                <a:moveTo>
                  <a:pt x="344" y="21"/>
                </a:moveTo>
                <a:cubicBezTo>
                  <a:pt x="344" y="21"/>
                  <a:pt x="344" y="21"/>
                  <a:pt x="344" y="21"/>
                </a:cubicBezTo>
                <a:cubicBezTo>
                  <a:pt x="223" y="0"/>
                  <a:pt x="94" y="37"/>
                  <a:pt x="0" y="130"/>
                </a:cubicBezTo>
                <a:cubicBezTo>
                  <a:pt x="197" y="130"/>
                  <a:pt x="197" y="130"/>
                  <a:pt x="197" y="130"/>
                </a:cubicBezTo>
                <a:cubicBezTo>
                  <a:pt x="556" y="130"/>
                  <a:pt x="556" y="130"/>
                  <a:pt x="556" y="130"/>
                </a:cubicBezTo>
                <a:cubicBezTo>
                  <a:pt x="496" y="70"/>
                  <a:pt x="422" y="34"/>
                  <a:pt x="344" y="21"/>
                </a:cubicBezTo>
                <a:close/>
              </a:path>
            </a:pathLst>
          </a:custGeom>
          <a:solidFill>
            <a:srgbClr val="79A500"/>
          </a:solidFill>
          <a:ln>
            <a:noFill/>
          </a:ln>
          <a:extLst/>
        </p:spPr>
        <p:txBody>
          <a:bodyPr vert="horz" wrap="square" lIns="89642" tIns="44821" rIns="89642" bIns="44821" numCol="1" anchor="t" anchorCtr="0" compatLnSpc="1">
            <a:prstTxWarp prst="textNoShape">
              <a:avLst/>
            </a:prstTxWarp>
          </a:bodyPr>
          <a:lstStyle/>
          <a:p>
            <a:pPr marL="0" marR="0" lvl="0" indent="0" defTabSz="9139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grpSp>
        <p:nvGrpSpPr>
          <p:cNvPr id="132" name="Group 131">
            <a:extLst>
              <a:ext uri="{FF2B5EF4-FFF2-40B4-BE49-F238E27FC236}">
                <a16:creationId xmlns:a16="http://schemas.microsoft.com/office/drawing/2014/main" id="{882A0605-EEEB-4331-AD1B-96A197225EB5}"/>
              </a:ext>
            </a:extLst>
          </p:cNvPr>
          <p:cNvGrpSpPr/>
          <p:nvPr/>
        </p:nvGrpSpPr>
        <p:grpSpPr>
          <a:xfrm>
            <a:off x="7588138" y="5603299"/>
            <a:ext cx="174773" cy="338749"/>
            <a:chOff x="8003343" y="6072433"/>
            <a:chExt cx="145517" cy="282045"/>
          </a:xfrm>
        </p:grpSpPr>
        <p:sp>
          <p:nvSpPr>
            <p:cNvPr id="133" name="Freeform 14">
              <a:extLst>
                <a:ext uri="{FF2B5EF4-FFF2-40B4-BE49-F238E27FC236}">
                  <a16:creationId xmlns:a16="http://schemas.microsoft.com/office/drawing/2014/main" id="{224CF348-1BB8-4DE9-98FD-8882E86EB313}"/>
                </a:ext>
              </a:extLst>
            </p:cNvPr>
            <p:cNvSpPr>
              <a:spLocks/>
            </p:cNvSpPr>
            <p:nvPr/>
          </p:nvSpPr>
          <p:spPr bwMode="auto">
            <a:xfrm>
              <a:off x="8061978" y="6244485"/>
              <a:ext cx="29959" cy="109993"/>
            </a:xfrm>
            <a:custGeom>
              <a:avLst/>
              <a:gdLst>
                <a:gd name="T0" fmla="*/ 70 w 70"/>
                <a:gd name="T1" fmla="*/ 257 h 257"/>
                <a:gd name="T2" fmla="*/ 70 w 70"/>
                <a:gd name="T3" fmla="*/ 257 h 257"/>
                <a:gd name="T4" fmla="*/ 0 w 70"/>
                <a:gd name="T5" fmla="*/ 257 h 257"/>
                <a:gd name="T6" fmla="*/ 0 w 70"/>
                <a:gd name="T7" fmla="*/ 0 h 257"/>
                <a:gd name="T8" fmla="*/ 70 w 70"/>
                <a:gd name="T9" fmla="*/ 0 h 257"/>
                <a:gd name="T10" fmla="*/ 70 w 70"/>
                <a:gd name="T11" fmla="*/ 257 h 257"/>
                <a:gd name="T12" fmla="*/ 70 w 70"/>
                <a:gd name="T13" fmla="*/ 257 h 257"/>
                <a:gd name="T14" fmla="*/ 70 w 70"/>
                <a:gd name="T15" fmla="*/ 257 h 2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257">
                  <a:moveTo>
                    <a:pt x="70" y="257"/>
                  </a:moveTo>
                  <a:lnTo>
                    <a:pt x="70" y="257"/>
                  </a:lnTo>
                  <a:lnTo>
                    <a:pt x="0" y="257"/>
                  </a:lnTo>
                  <a:lnTo>
                    <a:pt x="0" y="0"/>
                  </a:lnTo>
                  <a:lnTo>
                    <a:pt x="70" y="0"/>
                  </a:lnTo>
                  <a:lnTo>
                    <a:pt x="70" y="257"/>
                  </a:lnTo>
                  <a:lnTo>
                    <a:pt x="70" y="257"/>
                  </a:lnTo>
                  <a:lnTo>
                    <a:pt x="70" y="257"/>
                  </a:ln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defTabSz="9139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34" name="Freeform 15">
              <a:extLst>
                <a:ext uri="{FF2B5EF4-FFF2-40B4-BE49-F238E27FC236}">
                  <a16:creationId xmlns:a16="http://schemas.microsoft.com/office/drawing/2014/main" id="{F296B455-3857-4DF2-B9B7-2158A8FDDFB6}"/>
                </a:ext>
              </a:extLst>
            </p:cNvPr>
            <p:cNvSpPr>
              <a:spLocks/>
            </p:cNvSpPr>
            <p:nvPr/>
          </p:nvSpPr>
          <p:spPr bwMode="auto">
            <a:xfrm>
              <a:off x="8003343" y="6147759"/>
              <a:ext cx="145517" cy="146373"/>
            </a:xfrm>
            <a:custGeom>
              <a:avLst/>
              <a:gdLst>
                <a:gd name="T0" fmla="*/ 97 w 97"/>
                <a:gd name="T1" fmla="*/ 48 h 97"/>
                <a:gd name="T2" fmla="*/ 97 w 97"/>
                <a:gd name="T3" fmla="*/ 48 h 97"/>
                <a:gd name="T4" fmla="*/ 48 w 97"/>
                <a:gd name="T5" fmla="*/ 97 h 97"/>
                <a:gd name="T6" fmla="*/ 0 w 97"/>
                <a:gd name="T7" fmla="*/ 48 h 97"/>
                <a:gd name="T8" fmla="*/ 48 w 97"/>
                <a:gd name="T9" fmla="*/ 0 h 97"/>
                <a:gd name="T10" fmla="*/ 97 w 97"/>
                <a:gd name="T11" fmla="*/ 48 h 97"/>
              </a:gdLst>
              <a:ahLst/>
              <a:cxnLst>
                <a:cxn ang="0">
                  <a:pos x="T0" y="T1"/>
                </a:cxn>
                <a:cxn ang="0">
                  <a:pos x="T2" y="T3"/>
                </a:cxn>
                <a:cxn ang="0">
                  <a:pos x="T4" y="T5"/>
                </a:cxn>
                <a:cxn ang="0">
                  <a:pos x="T6" y="T7"/>
                </a:cxn>
                <a:cxn ang="0">
                  <a:pos x="T8" y="T9"/>
                </a:cxn>
                <a:cxn ang="0">
                  <a:pos x="T10" y="T11"/>
                </a:cxn>
              </a:cxnLst>
              <a:rect l="0" t="0" r="r" b="b"/>
              <a:pathLst>
                <a:path w="97" h="97">
                  <a:moveTo>
                    <a:pt x="97" y="48"/>
                  </a:moveTo>
                  <a:cubicBezTo>
                    <a:pt x="97" y="48"/>
                    <a:pt x="97" y="48"/>
                    <a:pt x="97" y="48"/>
                  </a:cubicBezTo>
                  <a:cubicBezTo>
                    <a:pt x="97" y="75"/>
                    <a:pt x="75" y="97"/>
                    <a:pt x="48" y="97"/>
                  </a:cubicBezTo>
                  <a:cubicBezTo>
                    <a:pt x="22" y="97"/>
                    <a:pt x="0" y="75"/>
                    <a:pt x="0" y="48"/>
                  </a:cubicBezTo>
                  <a:cubicBezTo>
                    <a:pt x="0" y="22"/>
                    <a:pt x="22" y="0"/>
                    <a:pt x="48" y="0"/>
                  </a:cubicBezTo>
                  <a:cubicBezTo>
                    <a:pt x="75" y="0"/>
                    <a:pt x="97" y="22"/>
                    <a:pt x="97" y="48"/>
                  </a:cubicBezTo>
                  <a:close/>
                </a:path>
              </a:pathLst>
            </a:custGeom>
            <a:solidFill>
              <a:srgbClr val="79A500"/>
            </a:solidFill>
            <a:ln>
              <a:noFill/>
            </a:ln>
            <a:extLst/>
          </p:spPr>
          <p:txBody>
            <a:bodyPr vert="horz" wrap="square" lIns="89642" tIns="44821" rIns="89642" bIns="44821" numCol="1" anchor="t" anchorCtr="0" compatLnSpc="1">
              <a:prstTxWarp prst="textNoShape">
                <a:avLst/>
              </a:prstTxWarp>
            </a:bodyPr>
            <a:lstStyle/>
            <a:p>
              <a:pPr marL="0" marR="0" lvl="0" indent="0" defTabSz="9139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35" name="Freeform 16">
              <a:extLst>
                <a:ext uri="{FF2B5EF4-FFF2-40B4-BE49-F238E27FC236}">
                  <a16:creationId xmlns:a16="http://schemas.microsoft.com/office/drawing/2014/main" id="{63257E5A-F9B5-44C4-A4B5-11DDD011FAD9}"/>
                </a:ext>
              </a:extLst>
            </p:cNvPr>
            <p:cNvSpPr>
              <a:spLocks/>
            </p:cNvSpPr>
            <p:nvPr/>
          </p:nvSpPr>
          <p:spPr bwMode="auto">
            <a:xfrm>
              <a:off x="8022603" y="6072433"/>
              <a:ext cx="106570" cy="106997"/>
            </a:xfrm>
            <a:custGeom>
              <a:avLst/>
              <a:gdLst>
                <a:gd name="T0" fmla="*/ 71 w 71"/>
                <a:gd name="T1" fmla="*/ 35 h 71"/>
                <a:gd name="T2" fmla="*/ 71 w 71"/>
                <a:gd name="T3" fmla="*/ 35 h 71"/>
                <a:gd name="T4" fmla="*/ 35 w 71"/>
                <a:gd name="T5" fmla="*/ 71 h 71"/>
                <a:gd name="T6" fmla="*/ 0 w 71"/>
                <a:gd name="T7" fmla="*/ 35 h 71"/>
                <a:gd name="T8" fmla="*/ 35 w 71"/>
                <a:gd name="T9" fmla="*/ 0 h 71"/>
                <a:gd name="T10" fmla="*/ 71 w 71"/>
                <a:gd name="T11" fmla="*/ 35 h 71"/>
              </a:gdLst>
              <a:ahLst/>
              <a:cxnLst>
                <a:cxn ang="0">
                  <a:pos x="T0" y="T1"/>
                </a:cxn>
                <a:cxn ang="0">
                  <a:pos x="T2" y="T3"/>
                </a:cxn>
                <a:cxn ang="0">
                  <a:pos x="T4" y="T5"/>
                </a:cxn>
                <a:cxn ang="0">
                  <a:pos x="T6" y="T7"/>
                </a:cxn>
                <a:cxn ang="0">
                  <a:pos x="T8" y="T9"/>
                </a:cxn>
                <a:cxn ang="0">
                  <a:pos x="T10" y="T11"/>
                </a:cxn>
              </a:cxnLst>
              <a:rect l="0" t="0" r="r" b="b"/>
              <a:pathLst>
                <a:path w="71" h="71">
                  <a:moveTo>
                    <a:pt x="71" y="35"/>
                  </a:moveTo>
                  <a:cubicBezTo>
                    <a:pt x="71" y="35"/>
                    <a:pt x="71" y="35"/>
                    <a:pt x="71" y="35"/>
                  </a:cubicBezTo>
                  <a:cubicBezTo>
                    <a:pt x="71" y="55"/>
                    <a:pt x="55" y="71"/>
                    <a:pt x="35" y="71"/>
                  </a:cubicBezTo>
                  <a:cubicBezTo>
                    <a:pt x="16" y="71"/>
                    <a:pt x="0" y="55"/>
                    <a:pt x="0" y="35"/>
                  </a:cubicBezTo>
                  <a:cubicBezTo>
                    <a:pt x="0" y="16"/>
                    <a:pt x="16" y="0"/>
                    <a:pt x="35" y="0"/>
                  </a:cubicBezTo>
                  <a:cubicBezTo>
                    <a:pt x="55" y="0"/>
                    <a:pt x="71" y="16"/>
                    <a:pt x="71" y="35"/>
                  </a:cubicBezTo>
                  <a:close/>
                </a:path>
              </a:pathLst>
            </a:custGeom>
            <a:solidFill>
              <a:srgbClr val="79A500"/>
            </a:solidFill>
            <a:ln>
              <a:noFill/>
            </a:ln>
            <a:extLst/>
          </p:spPr>
          <p:txBody>
            <a:bodyPr vert="horz" wrap="square" lIns="89642" tIns="44821" rIns="89642" bIns="44821" numCol="1" anchor="t" anchorCtr="0" compatLnSpc="1">
              <a:prstTxWarp prst="textNoShape">
                <a:avLst/>
              </a:prstTxWarp>
            </a:bodyPr>
            <a:lstStyle/>
            <a:p>
              <a:pPr marL="0" marR="0" lvl="0" indent="0" defTabSz="9139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grpSp>
      <p:sp>
        <p:nvSpPr>
          <p:cNvPr id="136" name="Freeform 29">
            <a:extLst>
              <a:ext uri="{FF2B5EF4-FFF2-40B4-BE49-F238E27FC236}">
                <a16:creationId xmlns:a16="http://schemas.microsoft.com/office/drawing/2014/main" id="{BC6DB9A2-C177-4647-B989-416AFCBABF0D}"/>
              </a:ext>
            </a:extLst>
          </p:cNvPr>
          <p:cNvSpPr>
            <a:spLocks/>
          </p:cNvSpPr>
          <p:nvPr/>
        </p:nvSpPr>
        <p:spPr bwMode="auto">
          <a:xfrm>
            <a:off x="7563002" y="5954514"/>
            <a:ext cx="3631876" cy="611145"/>
          </a:xfrm>
          <a:custGeom>
            <a:avLst/>
            <a:gdLst>
              <a:gd name="T0" fmla="*/ 344 w 556"/>
              <a:gd name="T1" fmla="*/ 21 h 130"/>
              <a:gd name="T2" fmla="*/ 344 w 556"/>
              <a:gd name="T3" fmla="*/ 21 h 130"/>
              <a:gd name="T4" fmla="*/ 0 w 556"/>
              <a:gd name="T5" fmla="*/ 130 h 130"/>
              <a:gd name="T6" fmla="*/ 197 w 556"/>
              <a:gd name="T7" fmla="*/ 130 h 130"/>
              <a:gd name="T8" fmla="*/ 556 w 556"/>
              <a:gd name="T9" fmla="*/ 130 h 130"/>
              <a:gd name="T10" fmla="*/ 344 w 556"/>
              <a:gd name="T11" fmla="*/ 21 h 130"/>
            </a:gdLst>
            <a:ahLst/>
            <a:cxnLst>
              <a:cxn ang="0">
                <a:pos x="T0" y="T1"/>
              </a:cxn>
              <a:cxn ang="0">
                <a:pos x="T2" y="T3"/>
              </a:cxn>
              <a:cxn ang="0">
                <a:pos x="T4" y="T5"/>
              </a:cxn>
              <a:cxn ang="0">
                <a:pos x="T6" y="T7"/>
              </a:cxn>
              <a:cxn ang="0">
                <a:pos x="T8" y="T9"/>
              </a:cxn>
              <a:cxn ang="0">
                <a:pos x="T10" y="T11"/>
              </a:cxn>
            </a:cxnLst>
            <a:rect l="0" t="0" r="r" b="b"/>
            <a:pathLst>
              <a:path w="556" h="130">
                <a:moveTo>
                  <a:pt x="344" y="21"/>
                </a:moveTo>
                <a:cubicBezTo>
                  <a:pt x="344" y="21"/>
                  <a:pt x="344" y="21"/>
                  <a:pt x="344" y="21"/>
                </a:cubicBezTo>
                <a:cubicBezTo>
                  <a:pt x="223" y="0"/>
                  <a:pt x="94" y="37"/>
                  <a:pt x="0" y="130"/>
                </a:cubicBezTo>
                <a:cubicBezTo>
                  <a:pt x="197" y="130"/>
                  <a:pt x="197" y="130"/>
                  <a:pt x="197" y="130"/>
                </a:cubicBezTo>
                <a:cubicBezTo>
                  <a:pt x="556" y="130"/>
                  <a:pt x="556" y="130"/>
                  <a:pt x="556" y="130"/>
                </a:cubicBezTo>
                <a:cubicBezTo>
                  <a:pt x="496" y="70"/>
                  <a:pt x="422" y="34"/>
                  <a:pt x="344" y="21"/>
                </a:cubicBezTo>
                <a:close/>
              </a:path>
            </a:pathLst>
          </a:custGeom>
          <a:solidFill>
            <a:srgbClr val="BAD8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defTabSz="9139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grpSp>
        <p:nvGrpSpPr>
          <p:cNvPr id="137" name="Group 136">
            <a:extLst>
              <a:ext uri="{FF2B5EF4-FFF2-40B4-BE49-F238E27FC236}">
                <a16:creationId xmlns:a16="http://schemas.microsoft.com/office/drawing/2014/main" id="{957FF4DC-0A5E-46D8-8B42-2C4995AFC392}"/>
              </a:ext>
            </a:extLst>
          </p:cNvPr>
          <p:cNvGrpSpPr/>
          <p:nvPr/>
        </p:nvGrpSpPr>
        <p:grpSpPr>
          <a:xfrm>
            <a:off x="11025746" y="5333187"/>
            <a:ext cx="210318" cy="407646"/>
            <a:chOff x="8003343" y="6072433"/>
            <a:chExt cx="145517" cy="282045"/>
          </a:xfrm>
        </p:grpSpPr>
        <p:sp>
          <p:nvSpPr>
            <p:cNvPr id="138" name="Freeform 14">
              <a:extLst>
                <a:ext uri="{FF2B5EF4-FFF2-40B4-BE49-F238E27FC236}">
                  <a16:creationId xmlns:a16="http://schemas.microsoft.com/office/drawing/2014/main" id="{949F8B7B-8C64-4F7D-B709-7FAB60934201}"/>
                </a:ext>
              </a:extLst>
            </p:cNvPr>
            <p:cNvSpPr>
              <a:spLocks/>
            </p:cNvSpPr>
            <p:nvPr/>
          </p:nvSpPr>
          <p:spPr bwMode="auto">
            <a:xfrm>
              <a:off x="8061978" y="6244485"/>
              <a:ext cx="29959" cy="109993"/>
            </a:xfrm>
            <a:custGeom>
              <a:avLst/>
              <a:gdLst>
                <a:gd name="T0" fmla="*/ 70 w 70"/>
                <a:gd name="T1" fmla="*/ 257 h 257"/>
                <a:gd name="T2" fmla="*/ 70 w 70"/>
                <a:gd name="T3" fmla="*/ 257 h 257"/>
                <a:gd name="T4" fmla="*/ 0 w 70"/>
                <a:gd name="T5" fmla="*/ 257 h 257"/>
                <a:gd name="T6" fmla="*/ 0 w 70"/>
                <a:gd name="T7" fmla="*/ 0 h 257"/>
                <a:gd name="T8" fmla="*/ 70 w 70"/>
                <a:gd name="T9" fmla="*/ 0 h 257"/>
                <a:gd name="T10" fmla="*/ 70 w 70"/>
                <a:gd name="T11" fmla="*/ 257 h 257"/>
                <a:gd name="T12" fmla="*/ 70 w 70"/>
                <a:gd name="T13" fmla="*/ 257 h 257"/>
                <a:gd name="T14" fmla="*/ 70 w 70"/>
                <a:gd name="T15" fmla="*/ 257 h 2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257">
                  <a:moveTo>
                    <a:pt x="70" y="257"/>
                  </a:moveTo>
                  <a:lnTo>
                    <a:pt x="70" y="257"/>
                  </a:lnTo>
                  <a:lnTo>
                    <a:pt x="0" y="257"/>
                  </a:lnTo>
                  <a:lnTo>
                    <a:pt x="0" y="0"/>
                  </a:lnTo>
                  <a:lnTo>
                    <a:pt x="70" y="0"/>
                  </a:lnTo>
                  <a:lnTo>
                    <a:pt x="70" y="257"/>
                  </a:lnTo>
                  <a:lnTo>
                    <a:pt x="70" y="257"/>
                  </a:lnTo>
                  <a:lnTo>
                    <a:pt x="70" y="257"/>
                  </a:ln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defTabSz="9139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39" name="Freeform 15">
              <a:extLst>
                <a:ext uri="{FF2B5EF4-FFF2-40B4-BE49-F238E27FC236}">
                  <a16:creationId xmlns:a16="http://schemas.microsoft.com/office/drawing/2014/main" id="{767DEC51-0282-4362-B662-C648650840E4}"/>
                </a:ext>
              </a:extLst>
            </p:cNvPr>
            <p:cNvSpPr>
              <a:spLocks/>
            </p:cNvSpPr>
            <p:nvPr/>
          </p:nvSpPr>
          <p:spPr bwMode="auto">
            <a:xfrm>
              <a:off x="8003343" y="6147759"/>
              <a:ext cx="145517" cy="146373"/>
            </a:xfrm>
            <a:custGeom>
              <a:avLst/>
              <a:gdLst>
                <a:gd name="T0" fmla="*/ 97 w 97"/>
                <a:gd name="T1" fmla="*/ 48 h 97"/>
                <a:gd name="T2" fmla="*/ 97 w 97"/>
                <a:gd name="T3" fmla="*/ 48 h 97"/>
                <a:gd name="T4" fmla="*/ 48 w 97"/>
                <a:gd name="T5" fmla="*/ 97 h 97"/>
                <a:gd name="T6" fmla="*/ 0 w 97"/>
                <a:gd name="T7" fmla="*/ 48 h 97"/>
                <a:gd name="T8" fmla="*/ 48 w 97"/>
                <a:gd name="T9" fmla="*/ 0 h 97"/>
                <a:gd name="T10" fmla="*/ 97 w 97"/>
                <a:gd name="T11" fmla="*/ 48 h 97"/>
              </a:gdLst>
              <a:ahLst/>
              <a:cxnLst>
                <a:cxn ang="0">
                  <a:pos x="T0" y="T1"/>
                </a:cxn>
                <a:cxn ang="0">
                  <a:pos x="T2" y="T3"/>
                </a:cxn>
                <a:cxn ang="0">
                  <a:pos x="T4" y="T5"/>
                </a:cxn>
                <a:cxn ang="0">
                  <a:pos x="T6" y="T7"/>
                </a:cxn>
                <a:cxn ang="0">
                  <a:pos x="T8" y="T9"/>
                </a:cxn>
                <a:cxn ang="0">
                  <a:pos x="T10" y="T11"/>
                </a:cxn>
              </a:cxnLst>
              <a:rect l="0" t="0" r="r" b="b"/>
              <a:pathLst>
                <a:path w="97" h="97">
                  <a:moveTo>
                    <a:pt x="97" y="48"/>
                  </a:moveTo>
                  <a:cubicBezTo>
                    <a:pt x="97" y="48"/>
                    <a:pt x="97" y="48"/>
                    <a:pt x="97" y="48"/>
                  </a:cubicBezTo>
                  <a:cubicBezTo>
                    <a:pt x="97" y="75"/>
                    <a:pt x="75" y="97"/>
                    <a:pt x="48" y="97"/>
                  </a:cubicBezTo>
                  <a:cubicBezTo>
                    <a:pt x="22" y="97"/>
                    <a:pt x="0" y="75"/>
                    <a:pt x="0" y="48"/>
                  </a:cubicBezTo>
                  <a:cubicBezTo>
                    <a:pt x="0" y="22"/>
                    <a:pt x="22" y="0"/>
                    <a:pt x="48" y="0"/>
                  </a:cubicBezTo>
                  <a:cubicBezTo>
                    <a:pt x="75" y="0"/>
                    <a:pt x="97" y="22"/>
                    <a:pt x="97" y="48"/>
                  </a:cubicBezTo>
                  <a:close/>
                </a:path>
              </a:pathLst>
            </a:custGeom>
            <a:solidFill>
              <a:srgbClr val="79A500"/>
            </a:solidFill>
            <a:ln>
              <a:noFill/>
            </a:ln>
            <a:extLst/>
          </p:spPr>
          <p:txBody>
            <a:bodyPr vert="horz" wrap="square" lIns="89642" tIns="44821" rIns="89642" bIns="44821" numCol="1" anchor="t" anchorCtr="0" compatLnSpc="1">
              <a:prstTxWarp prst="textNoShape">
                <a:avLst/>
              </a:prstTxWarp>
            </a:bodyPr>
            <a:lstStyle/>
            <a:p>
              <a:pPr marL="0" marR="0" lvl="0" indent="0" defTabSz="9139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40" name="Freeform 16">
              <a:extLst>
                <a:ext uri="{FF2B5EF4-FFF2-40B4-BE49-F238E27FC236}">
                  <a16:creationId xmlns:a16="http://schemas.microsoft.com/office/drawing/2014/main" id="{AF7D81AD-DA8E-418F-AE47-46265E08CD09}"/>
                </a:ext>
              </a:extLst>
            </p:cNvPr>
            <p:cNvSpPr>
              <a:spLocks/>
            </p:cNvSpPr>
            <p:nvPr/>
          </p:nvSpPr>
          <p:spPr bwMode="auto">
            <a:xfrm>
              <a:off x="8022603" y="6072433"/>
              <a:ext cx="106570" cy="106997"/>
            </a:xfrm>
            <a:custGeom>
              <a:avLst/>
              <a:gdLst>
                <a:gd name="T0" fmla="*/ 71 w 71"/>
                <a:gd name="T1" fmla="*/ 35 h 71"/>
                <a:gd name="T2" fmla="*/ 71 w 71"/>
                <a:gd name="T3" fmla="*/ 35 h 71"/>
                <a:gd name="T4" fmla="*/ 35 w 71"/>
                <a:gd name="T5" fmla="*/ 71 h 71"/>
                <a:gd name="T6" fmla="*/ 0 w 71"/>
                <a:gd name="T7" fmla="*/ 35 h 71"/>
                <a:gd name="T8" fmla="*/ 35 w 71"/>
                <a:gd name="T9" fmla="*/ 0 h 71"/>
                <a:gd name="T10" fmla="*/ 71 w 71"/>
                <a:gd name="T11" fmla="*/ 35 h 71"/>
              </a:gdLst>
              <a:ahLst/>
              <a:cxnLst>
                <a:cxn ang="0">
                  <a:pos x="T0" y="T1"/>
                </a:cxn>
                <a:cxn ang="0">
                  <a:pos x="T2" y="T3"/>
                </a:cxn>
                <a:cxn ang="0">
                  <a:pos x="T4" y="T5"/>
                </a:cxn>
                <a:cxn ang="0">
                  <a:pos x="T6" y="T7"/>
                </a:cxn>
                <a:cxn ang="0">
                  <a:pos x="T8" y="T9"/>
                </a:cxn>
                <a:cxn ang="0">
                  <a:pos x="T10" y="T11"/>
                </a:cxn>
              </a:cxnLst>
              <a:rect l="0" t="0" r="r" b="b"/>
              <a:pathLst>
                <a:path w="71" h="71">
                  <a:moveTo>
                    <a:pt x="71" y="35"/>
                  </a:moveTo>
                  <a:cubicBezTo>
                    <a:pt x="71" y="35"/>
                    <a:pt x="71" y="35"/>
                    <a:pt x="71" y="35"/>
                  </a:cubicBezTo>
                  <a:cubicBezTo>
                    <a:pt x="71" y="55"/>
                    <a:pt x="55" y="71"/>
                    <a:pt x="35" y="71"/>
                  </a:cubicBezTo>
                  <a:cubicBezTo>
                    <a:pt x="16" y="71"/>
                    <a:pt x="0" y="55"/>
                    <a:pt x="0" y="35"/>
                  </a:cubicBezTo>
                  <a:cubicBezTo>
                    <a:pt x="0" y="16"/>
                    <a:pt x="16" y="0"/>
                    <a:pt x="35" y="0"/>
                  </a:cubicBezTo>
                  <a:cubicBezTo>
                    <a:pt x="55" y="0"/>
                    <a:pt x="71" y="16"/>
                    <a:pt x="71" y="35"/>
                  </a:cubicBezTo>
                  <a:close/>
                </a:path>
              </a:pathLst>
            </a:custGeom>
            <a:solidFill>
              <a:srgbClr val="79A500"/>
            </a:solidFill>
            <a:ln>
              <a:noFill/>
            </a:ln>
            <a:extLst/>
          </p:spPr>
          <p:txBody>
            <a:bodyPr vert="horz" wrap="square" lIns="89642" tIns="44821" rIns="89642" bIns="44821" numCol="1" anchor="t" anchorCtr="0" compatLnSpc="1">
              <a:prstTxWarp prst="textNoShape">
                <a:avLst/>
              </a:prstTxWarp>
            </a:bodyPr>
            <a:lstStyle/>
            <a:p>
              <a:pPr marL="0" marR="0" lvl="0" indent="0" defTabSz="9139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grpSp>
      <p:grpSp>
        <p:nvGrpSpPr>
          <p:cNvPr id="141" name="Group 140">
            <a:extLst>
              <a:ext uri="{FF2B5EF4-FFF2-40B4-BE49-F238E27FC236}">
                <a16:creationId xmlns:a16="http://schemas.microsoft.com/office/drawing/2014/main" id="{69439EF6-3574-4EC1-81A4-FA1EED6EA791}"/>
              </a:ext>
            </a:extLst>
          </p:cNvPr>
          <p:cNvGrpSpPr/>
          <p:nvPr/>
        </p:nvGrpSpPr>
        <p:grpSpPr>
          <a:xfrm>
            <a:off x="7861333" y="5594800"/>
            <a:ext cx="174773" cy="338749"/>
            <a:chOff x="8003343" y="6072433"/>
            <a:chExt cx="145517" cy="282045"/>
          </a:xfrm>
        </p:grpSpPr>
        <p:sp>
          <p:nvSpPr>
            <p:cNvPr id="142" name="Freeform 14">
              <a:extLst>
                <a:ext uri="{FF2B5EF4-FFF2-40B4-BE49-F238E27FC236}">
                  <a16:creationId xmlns:a16="http://schemas.microsoft.com/office/drawing/2014/main" id="{9589C29C-A28B-43A0-ABC6-A5CE57D0AB18}"/>
                </a:ext>
              </a:extLst>
            </p:cNvPr>
            <p:cNvSpPr>
              <a:spLocks/>
            </p:cNvSpPr>
            <p:nvPr/>
          </p:nvSpPr>
          <p:spPr bwMode="auto">
            <a:xfrm>
              <a:off x="8061978" y="6244485"/>
              <a:ext cx="29959" cy="109993"/>
            </a:xfrm>
            <a:custGeom>
              <a:avLst/>
              <a:gdLst>
                <a:gd name="T0" fmla="*/ 70 w 70"/>
                <a:gd name="T1" fmla="*/ 257 h 257"/>
                <a:gd name="T2" fmla="*/ 70 w 70"/>
                <a:gd name="T3" fmla="*/ 257 h 257"/>
                <a:gd name="T4" fmla="*/ 0 w 70"/>
                <a:gd name="T5" fmla="*/ 257 h 257"/>
                <a:gd name="T6" fmla="*/ 0 w 70"/>
                <a:gd name="T7" fmla="*/ 0 h 257"/>
                <a:gd name="T8" fmla="*/ 70 w 70"/>
                <a:gd name="T9" fmla="*/ 0 h 257"/>
                <a:gd name="T10" fmla="*/ 70 w 70"/>
                <a:gd name="T11" fmla="*/ 257 h 257"/>
                <a:gd name="T12" fmla="*/ 70 w 70"/>
                <a:gd name="T13" fmla="*/ 257 h 257"/>
                <a:gd name="T14" fmla="*/ 70 w 70"/>
                <a:gd name="T15" fmla="*/ 257 h 2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257">
                  <a:moveTo>
                    <a:pt x="70" y="257"/>
                  </a:moveTo>
                  <a:lnTo>
                    <a:pt x="70" y="257"/>
                  </a:lnTo>
                  <a:lnTo>
                    <a:pt x="0" y="257"/>
                  </a:lnTo>
                  <a:lnTo>
                    <a:pt x="0" y="0"/>
                  </a:lnTo>
                  <a:lnTo>
                    <a:pt x="70" y="0"/>
                  </a:lnTo>
                  <a:lnTo>
                    <a:pt x="70" y="257"/>
                  </a:lnTo>
                  <a:lnTo>
                    <a:pt x="70" y="257"/>
                  </a:lnTo>
                  <a:lnTo>
                    <a:pt x="70" y="257"/>
                  </a:ln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defTabSz="9139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43" name="Freeform 15">
              <a:extLst>
                <a:ext uri="{FF2B5EF4-FFF2-40B4-BE49-F238E27FC236}">
                  <a16:creationId xmlns:a16="http://schemas.microsoft.com/office/drawing/2014/main" id="{702B67DE-28C4-4B2D-B588-74BE1D57C95A}"/>
                </a:ext>
              </a:extLst>
            </p:cNvPr>
            <p:cNvSpPr>
              <a:spLocks/>
            </p:cNvSpPr>
            <p:nvPr/>
          </p:nvSpPr>
          <p:spPr bwMode="auto">
            <a:xfrm>
              <a:off x="8003343" y="6147759"/>
              <a:ext cx="145517" cy="146373"/>
            </a:xfrm>
            <a:custGeom>
              <a:avLst/>
              <a:gdLst>
                <a:gd name="T0" fmla="*/ 97 w 97"/>
                <a:gd name="T1" fmla="*/ 48 h 97"/>
                <a:gd name="T2" fmla="*/ 97 w 97"/>
                <a:gd name="T3" fmla="*/ 48 h 97"/>
                <a:gd name="T4" fmla="*/ 48 w 97"/>
                <a:gd name="T5" fmla="*/ 97 h 97"/>
                <a:gd name="T6" fmla="*/ 0 w 97"/>
                <a:gd name="T7" fmla="*/ 48 h 97"/>
                <a:gd name="T8" fmla="*/ 48 w 97"/>
                <a:gd name="T9" fmla="*/ 0 h 97"/>
                <a:gd name="T10" fmla="*/ 97 w 97"/>
                <a:gd name="T11" fmla="*/ 48 h 97"/>
              </a:gdLst>
              <a:ahLst/>
              <a:cxnLst>
                <a:cxn ang="0">
                  <a:pos x="T0" y="T1"/>
                </a:cxn>
                <a:cxn ang="0">
                  <a:pos x="T2" y="T3"/>
                </a:cxn>
                <a:cxn ang="0">
                  <a:pos x="T4" y="T5"/>
                </a:cxn>
                <a:cxn ang="0">
                  <a:pos x="T6" y="T7"/>
                </a:cxn>
                <a:cxn ang="0">
                  <a:pos x="T8" y="T9"/>
                </a:cxn>
                <a:cxn ang="0">
                  <a:pos x="T10" y="T11"/>
                </a:cxn>
              </a:cxnLst>
              <a:rect l="0" t="0" r="r" b="b"/>
              <a:pathLst>
                <a:path w="97" h="97">
                  <a:moveTo>
                    <a:pt x="97" y="48"/>
                  </a:moveTo>
                  <a:cubicBezTo>
                    <a:pt x="97" y="48"/>
                    <a:pt x="97" y="48"/>
                    <a:pt x="97" y="48"/>
                  </a:cubicBezTo>
                  <a:cubicBezTo>
                    <a:pt x="97" y="75"/>
                    <a:pt x="75" y="97"/>
                    <a:pt x="48" y="97"/>
                  </a:cubicBezTo>
                  <a:cubicBezTo>
                    <a:pt x="22" y="97"/>
                    <a:pt x="0" y="75"/>
                    <a:pt x="0" y="48"/>
                  </a:cubicBezTo>
                  <a:cubicBezTo>
                    <a:pt x="0" y="22"/>
                    <a:pt x="22" y="0"/>
                    <a:pt x="48" y="0"/>
                  </a:cubicBezTo>
                  <a:cubicBezTo>
                    <a:pt x="75" y="0"/>
                    <a:pt x="97" y="22"/>
                    <a:pt x="97" y="48"/>
                  </a:cubicBezTo>
                  <a:close/>
                </a:path>
              </a:pathLst>
            </a:custGeom>
            <a:solidFill>
              <a:srgbClr val="79A500"/>
            </a:solidFill>
            <a:ln>
              <a:noFill/>
            </a:ln>
            <a:extLst/>
          </p:spPr>
          <p:txBody>
            <a:bodyPr vert="horz" wrap="square" lIns="89642" tIns="44821" rIns="89642" bIns="44821" numCol="1" anchor="t" anchorCtr="0" compatLnSpc="1">
              <a:prstTxWarp prst="textNoShape">
                <a:avLst/>
              </a:prstTxWarp>
            </a:bodyPr>
            <a:lstStyle/>
            <a:p>
              <a:pPr marL="0" marR="0" lvl="0" indent="0" defTabSz="9139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44" name="Freeform 16">
              <a:extLst>
                <a:ext uri="{FF2B5EF4-FFF2-40B4-BE49-F238E27FC236}">
                  <a16:creationId xmlns:a16="http://schemas.microsoft.com/office/drawing/2014/main" id="{9F87F56C-BDD2-4FC4-ACE5-206E91E4A154}"/>
                </a:ext>
              </a:extLst>
            </p:cNvPr>
            <p:cNvSpPr>
              <a:spLocks/>
            </p:cNvSpPr>
            <p:nvPr/>
          </p:nvSpPr>
          <p:spPr bwMode="auto">
            <a:xfrm>
              <a:off x="8022603" y="6072433"/>
              <a:ext cx="106570" cy="106997"/>
            </a:xfrm>
            <a:custGeom>
              <a:avLst/>
              <a:gdLst>
                <a:gd name="T0" fmla="*/ 71 w 71"/>
                <a:gd name="T1" fmla="*/ 35 h 71"/>
                <a:gd name="T2" fmla="*/ 71 w 71"/>
                <a:gd name="T3" fmla="*/ 35 h 71"/>
                <a:gd name="T4" fmla="*/ 35 w 71"/>
                <a:gd name="T5" fmla="*/ 71 h 71"/>
                <a:gd name="T6" fmla="*/ 0 w 71"/>
                <a:gd name="T7" fmla="*/ 35 h 71"/>
                <a:gd name="T8" fmla="*/ 35 w 71"/>
                <a:gd name="T9" fmla="*/ 0 h 71"/>
                <a:gd name="T10" fmla="*/ 71 w 71"/>
                <a:gd name="T11" fmla="*/ 35 h 71"/>
              </a:gdLst>
              <a:ahLst/>
              <a:cxnLst>
                <a:cxn ang="0">
                  <a:pos x="T0" y="T1"/>
                </a:cxn>
                <a:cxn ang="0">
                  <a:pos x="T2" y="T3"/>
                </a:cxn>
                <a:cxn ang="0">
                  <a:pos x="T4" y="T5"/>
                </a:cxn>
                <a:cxn ang="0">
                  <a:pos x="T6" y="T7"/>
                </a:cxn>
                <a:cxn ang="0">
                  <a:pos x="T8" y="T9"/>
                </a:cxn>
                <a:cxn ang="0">
                  <a:pos x="T10" y="T11"/>
                </a:cxn>
              </a:cxnLst>
              <a:rect l="0" t="0" r="r" b="b"/>
              <a:pathLst>
                <a:path w="71" h="71">
                  <a:moveTo>
                    <a:pt x="71" y="35"/>
                  </a:moveTo>
                  <a:cubicBezTo>
                    <a:pt x="71" y="35"/>
                    <a:pt x="71" y="35"/>
                    <a:pt x="71" y="35"/>
                  </a:cubicBezTo>
                  <a:cubicBezTo>
                    <a:pt x="71" y="55"/>
                    <a:pt x="55" y="71"/>
                    <a:pt x="35" y="71"/>
                  </a:cubicBezTo>
                  <a:cubicBezTo>
                    <a:pt x="16" y="71"/>
                    <a:pt x="0" y="55"/>
                    <a:pt x="0" y="35"/>
                  </a:cubicBezTo>
                  <a:cubicBezTo>
                    <a:pt x="0" y="16"/>
                    <a:pt x="16" y="0"/>
                    <a:pt x="35" y="0"/>
                  </a:cubicBezTo>
                  <a:cubicBezTo>
                    <a:pt x="55" y="0"/>
                    <a:pt x="71" y="16"/>
                    <a:pt x="71" y="35"/>
                  </a:cubicBezTo>
                  <a:close/>
                </a:path>
              </a:pathLst>
            </a:custGeom>
            <a:solidFill>
              <a:srgbClr val="79A500"/>
            </a:solidFill>
            <a:ln>
              <a:noFill/>
            </a:ln>
            <a:extLst/>
          </p:spPr>
          <p:txBody>
            <a:bodyPr vert="horz" wrap="square" lIns="89642" tIns="44821" rIns="89642" bIns="44821" numCol="1" anchor="t" anchorCtr="0" compatLnSpc="1">
              <a:prstTxWarp prst="textNoShape">
                <a:avLst/>
              </a:prstTxWarp>
            </a:bodyPr>
            <a:lstStyle/>
            <a:p>
              <a:pPr marL="0" marR="0" lvl="0" indent="0" defTabSz="9139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grpSp>
      <p:grpSp>
        <p:nvGrpSpPr>
          <p:cNvPr id="145" name="Group 144">
            <a:extLst>
              <a:ext uri="{FF2B5EF4-FFF2-40B4-BE49-F238E27FC236}">
                <a16:creationId xmlns:a16="http://schemas.microsoft.com/office/drawing/2014/main" id="{21EC7659-CDB7-4054-99DE-C190C37D313C}"/>
              </a:ext>
            </a:extLst>
          </p:cNvPr>
          <p:cNvGrpSpPr/>
          <p:nvPr/>
        </p:nvGrpSpPr>
        <p:grpSpPr>
          <a:xfrm>
            <a:off x="6019716" y="5926516"/>
            <a:ext cx="174773" cy="338749"/>
            <a:chOff x="8003343" y="6072433"/>
            <a:chExt cx="145517" cy="282045"/>
          </a:xfrm>
        </p:grpSpPr>
        <p:sp>
          <p:nvSpPr>
            <p:cNvPr id="146" name="Freeform 14">
              <a:extLst>
                <a:ext uri="{FF2B5EF4-FFF2-40B4-BE49-F238E27FC236}">
                  <a16:creationId xmlns:a16="http://schemas.microsoft.com/office/drawing/2014/main" id="{449F9E35-FB13-4AD0-9E11-BABAFDF625BA}"/>
                </a:ext>
              </a:extLst>
            </p:cNvPr>
            <p:cNvSpPr>
              <a:spLocks/>
            </p:cNvSpPr>
            <p:nvPr/>
          </p:nvSpPr>
          <p:spPr bwMode="auto">
            <a:xfrm>
              <a:off x="8061978" y="6244485"/>
              <a:ext cx="29959" cy="109993"/>
            </a:xfrm>
            <a:custGeom>
              <a:avLst/>
              <a:gdLst>
                <a:gd name="T0" fmla="*/ 70 w 70"/>
                <a:gd name="T1" fmla="*/ 257 h 257"/>
                <a:gd name="T2" fmla="*/ 70 w 70"/>
                <a:gd name="T3" fmla="*/ 257 h 257"/>
                <a:gd name="T4" fmla="*/ 0 w 70"/>
                <a:gd name="T5" fmla="*/ 257 h 257"/>
                <a:gd name="T6" fmla="*/ 0 w 70"/>
                <a:gd name="T7" fmla="*/ 0 h 257"/>
                <a:gd name="T8" fmla="*/ 70 w 70"/>
                <a:gd name="T9" fmla="*/ 0 h 257"/>
                <a:gd name="T10" fmla="*/ 70 w 70"/>
                <a:gd name="T11" fmla="*/ 257 h 257"/>
                <a:gd name="T12" fmla="*/ 70 w 70"/>
                <a:gd name="T13" fmla="*/ 257 h 257"/>
                <a:gd name="T14" fmla="*/ 70 w 70"/>
                <a:gd name="T15" fmla="*/ 257 h 2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257">
                  <a:moveTo>
                    <a:pt x="70" y="257"/>
                  </a:moveTo>
                  <a:lnTo>
                    <a:pt x="70" y="257"/>
                  </a:lnTo>
                  <a:lnTo>
                    <a:pt x="0" y="257"/>
                  </a:lnTo>
                  <a:lnTo>
                    <a:pt x="0" y="0"/>
                  </a:lnTo>
                  <a:lnTo>
                    <a:pt x="70" y="0"/>
                  </a:lnTo>
                  <a:lnTo>
                    <a:pt x="70" y="257"/>
                  </a:lnTo>
                  <a:lnTo>
                    <a:pt x="70" y="257"/>
                  </a:lnTo>
                  <a:lnTo>
                    <a:pt x="70" y="257"/>
                  </a:ln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defTabSz="9139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47" name="Freeform 15">
              <a:extLst>
                <a:ext uri="{FF2B5EF4-FFF2-40B4-BE49-F238E27FC236}">
                  <a16:creationId xmlns:a16="http://schemas.microsoft.com/office/drawing/2014/main" id="{DE02AC02-49EE-4081-943F-BC8934BF36B5}"/>
                </a:ext>
              </a:extLst>
            </p:cNvPr>
            <p:cNvSpPr>
              <a:spLocks/>
            </p:cNvSpPr>
            <p:nvPr/>
          </p:nvSpPr>
          <p:spPr bwMode="auto">
            <a:xfrm>
              <a:off x="8003343" y="6147759"/>
              <a:ext cx="145517" cy="146373"/>
            </a:xfrm>
            <a:custGeom>
              <a:avLst/>
              <a:gdLst>
                <a:gd name="T0" fmla="*/ 97 w 97"/>
                <a:gd name="T1" fmla="*/ 48 h 97"/>
                <a:gd name="T2" fmla="*/ 97 w 97"/>
                <a:gd name="T3" fmla="*/ 48 h 97"/>
                <a:gd name="T4" fmla="*/ 48 w 97"/>
                <a:gd name="T5" fmla="*/ 97 h 97"/>
                <a:gd name="T6" fmla="*/ 0 w 97"/>
                <a:gd name="T7" fmla="*/ 48 h 97"/>
                <a:gd name="T8" fmla="*/ 48 w 97"/>
                <a:gd name="T9" fmla="*/ 0 h 97"/>
                <a:gd name="T10" fmla="*/ 97 w 97"/>
                <a:gd name="T11" fmla="*/ 48 h 97"/>
              </a:gdLst>
              <a:ahLst/>
              <a:cxnLst>
                <a:cxn ang="0">
                  <a:pos x="T0" y="T1"/>
                </a:cxn>
                <a:cxn ang="0">
                  <a:pos x="T2" y="T3"/>
                </a:cxn>
                <a:cxn ang="0">
                  <a:pos x="T4" y="T5"/>
                </a:cxn>
                <a:cxn ang="0">
                  <a:pos x="T6" y="T7"/>
                </a:cxn>
                <a:cxn ang="0">
                  <a:pos x="T8" y="T9"/>
                </a:cxn>
                <a:cxn ang="0">
                  <a:pos x="T10" y="T11"/>
                </a:cxn>
              </a:cxnLst>
              <a:rect l="0" t="0" r="r" b="b"/>
              <a:pathLst>
                <a:path w="97" h="97">
                  <a:moveTo>
                    <a:pt x="97" y="48"/>
                  </a:moveTo>
                  <a:cubicBezTo>
                    <a:pt x="97" y="48"/>
                    <a:pt x="97" y="48"/>
                    <a:pt x="97" y="48"/>
                  </a:cubicBezTo>
                  <a:cubicBezTo>
                    <a:pt x="97" y="75"/>
                    <a:pt x="75" y="97"/>
                    <a:pt x="48" y="97"/>
                  </a:cubicBezTo>
                  <a:cubicBezTo>
                    <a:pt x="22" y="97"/>
                    <a:pt x="0" y="75"/>
                    <a:pt x="0" y="48"/>
                  </a:cubicBezTo>
                  <a:cubicBezTo>
                    <a:pt x="0" y="22"/>
                    <a:pt x="22" y="0"/>
                    <a:pt x="48" y="0"/>
                  </a:cubicBezTo>
                  <a:cubicBezTo>
                    <a:pt x="75" y="0"/>
                    <a:pt x="97" y="22"/>
                    <a:pt x="97" y="48"/>
                  </a:cubicBezTo>
                  <a:close/>
                </a:path>
              </a:pathLst>
            </a:custGeom>
            <a:solidFill>
              <a:srgbClr val="79A500"/>
            </a:solidFill>
            <a:ln>
              <a:noFill/>
            </a:ln>
            <a:extLst/>
          </p:spPr>
          <p:txBody>
            <a:bodyPr vert="horz" wrap="square" lIns="89642" tIns="44821" rIns="89642" bIns="44821" numCol="1" anchor="t" anchorCtr="0" compatLnSpc="1">
              <a:prstTxWarp prst="textNoShape">
                <a:avLst/>
              </a:prstTxWarp>
            </a:bodyPr>
            <a:lstStyle/>
            <a:p>
              <a:pPr marL="0" marR="0" lvl="0" indent="0" defTabSz="9139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48" name="Freeform 16">
              <a:extLst>
                <a:ext uri="{FF2B5EF4-FFF2-40B4-BE49-F238E27FC236}">
                  <a16:creationId xmlns:a16="http://schemas.microsoft.com/office/drawing/2014/main" id="{2697AD4B-AF55-41EE-82F5-D58D269F2CA6}"/>
                </a:ext>
              </a:extLst>
            </p:cNvPr>
            <p:cNvSpPr>
              <a:spLocks/>
            </p:cNvSpPr>
            <p:nvPr/>
          </p:nvSpPr>
          <p:spPr bwMode="auto">
            <a:xfrm>
              <a:off x="8022603" y="6072433"/>
              <a:ext cx="106570" cy="106997"/>
            </a:xfrm>
            <a:custGeom>
              <a:avLst/>
              <a:gdLst>
                <a:gd name="T0" fmla="*/ 71 w 71"/>
                <a:gd name="T1" fmla="*/ 35 h 71"/>
                <a:gd name="T2" fmla="*/ 71 w 71"/>
                <a:gd name="T3" fmla="*/ 35 h 71"/>
                <a:gd name="T4" fmla="*/ 35 w 71"/>
                <a:gd name="T5" fmla="*/ 71 h 71"/>
                <a:gd name="T6" fmla="*/ 0 w 71"/>
                <a:gd name="T7" fmla="*/ 35 h 71"/>
                <a:gd name="T8" fmla="*/ 35 w 71"/>
                <a:gd name="T9" fmla="*/ 0 h 71"/>
                <a:gd name="T10" fmla="*/ 71 w 71"/>
                <a:gd name="T11" fmla="*/ 35 h 71"/>
              </a:gdLst>
              <a:ahLst/>
              <a:cxnLst>
                <a:cxn ang="0">
                  <a:pos x="T0" y="T1"/>
                </a:cxn>
                <a:cxn ang="0">
                  <a:pos x="T2" y="T3"/>
                </a:cxn>
                <a:cxn ang="0">
                  <a:pos x="T4" y="T5"/>
                </a:cxn>
                <a:cxn ang="0">
                  <a:pos x="T6" y="T7"/>
                </a:cxn>
                <a:cxn ang="0">
                  <a:pos x="T8" y="T9"/>
                </a:cxn>
                <a:cxn ang="0">
                  <a:pos x="T10" y="T11"/>
                </a:cxn>
              </a:cxnLst>
              <a:rect l="0" t="0" r="r" b="b"/>
              <a:pathLst>
                <a:path w="71" h="71">
                  <a:moveTo>
                    <a:pt x="71" y="35"/>
                  </a:moveTo>
                  <a:cubicBezTo>
                    <a:pt x="71" y="35"/>
                    <a:pt x="71" y="35"/>
                    <a:pt x="71" y="35"/>
                  </a:cubicBezTo>
                  <a:cubicBezTo>
                    <a:pt x="71" y="55"/>
                    <a:pt x="55" y="71"/>
                    <a:pt x="35" y="71"/>
                  </a:cubicBezTo>
                  <a:cubicBezTo>
                    <a:pt x="16" y="71"/>
                    <a:pt x="0" y="55"/>
                    <a:pt x="0" y="35"/>
                  </a:cubicBezTo>
                  <a:cubicBezTo>
                    <a:pt x="0" y="16"/>
                    <a:pt x="16" y="0"/>
                    <a:pt x="35" y="0"/>
                  </a:cubicBezTo>
                  <a:cubicBezTo>
                    <a:pt x="55" y="0"/>
                    <a:pt x="71" y="16"/>
                    <a:pt x="71" y="35"/>
                  </a:cubicBezTo>
                  <a:close/>
                </a:path>
              </a:pathLst>
            </a:custGeom>
            <a:solidFill>
              <a:srgbClr val="79A500"/>
            </a:solidFill>
            <a:ln>
              <a:noFill/>
            </a:ln>
            <a:extLst/>
          </p:spPr>
          <p:txBody>
            <a:bodyPr vert="horz" wrap="square" lIns="89642" tIns="44821" rIns="89642" bIns="44821" numCol="1" anchor="t" anchorCtr="0" compatLnSpc="1">
              <a:prstTxWarp prst="textNoShape">
                <a:avLst/>
              </a:prstTxWarp>
            </a:bodyPr>
            <a:lstStyle/>
            <a:p>
              <a:pPr marL="0" marR="0" lvl="0" indent="0" defTabSz="9139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grpSp>
      <p:grpSp>
        <p:nvGrpSpPr>
          <p:cNvPr id="149" name="Group 148">
            <a:extLst>
              <a:ext uri="{FF2B5EF4-FFF2-40B4-BE49-F238E27FC236}">
                <a16:creationId xmlns:a16="http://schemas.microsoft.com/office/drawing/2014/main" id="{53318D05-974F-4B75-811D-C35DEA115339}"/>
              </a:ext>
            </a:extLst>
          </p:cNvPr>
          <p:cNvGrpSpPr/>
          <p:nvPr/>
        </p:nvGrpSpPr>
        <p:grpSpPr>
          <a:xfrm>
            <a:off x="11704693" y="5650740"/>
            <a:ext cx="210318" cy="407646"/>
            <a:chOff x="8003343" y="6072433"/>
            <a:chExt cx="145517" cy="282045"/>
          </a:xfrm>
        </p:grpSpPr>
        <p:sp>
          <p:nvSpPr>
            <p:cNvPr id="150" name="Freeform 14">
              <a:extLst>
                <a:ext uri="{FF2B5EF4-FFF2-40B4-BE49-F238E27FC236}">
                  <a16:creationId xmlns:a16="http://schemas.microsoft.com/office/drawing/2014/main" id="{535DA89F-70EF-4FD1-8C85-B5F5709A13DE}"/>
                </a:ext>
              </a:extLst>
            </p:cNvPr>
            <p:cNvSpPr>
              <a:spLocks/>
            </p:cNvSpPr>
            <p:nvPr/>
          </p:nvSpPr>
          <p:spPr bwMode="auto">
            <a:xfrm>
              <a:off x="8061978" y="6244485"/>
              <a:ext cx="29959" cy="109993"/>
            </a:xfrm>
            <a:custGeom>
              <a:avLst/>
              <a:gdLst>
                <a:gd name="T0" fmla="*/ 70 w 70"/>
                <a:gd name="T1" fmla="*/ 257 h 257"/>
                <a:gd name="T2" fmla="*/ 70 w 70"/>
                <a:gd name="T3" fmla="*/ 257 h 257"/>
                <a:gd name="T4" fmla="*/ 0 w 70"/>
                <a:gd name="T5" fmla="*/ 257 h 257"/>
                <a:gd name="T6" fmla="*/ 0 w 70"/>
                <a:gd name="T7" fmla="*/ 0 h 257"/>
                <a:gd name="T8" fmla="*/ 70 w 70"/>
                <a:gd name="T9" fmla="*/ 0 h 257"/>
                <a:gd name="T10" fmla="*/ 70 w 70"/>
                <a:gd name="T11" fmla="*/ 257 h 257"/>
                <a:gd name="T12" fmla="*/ 70 w 70"/>
                <a:gd name="T13" fmla="*/ 257 h 257"/>
                <a:gd name="T14" fmla="*/ 70 w 70"/>
                <a:gd name="T15" fmla="*/ 257 h 2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257">
                  <a:moveTo>
                    <a:pt x="70" y="257"/>
                  </a:moveTo>
                  <a:lnTo>
                    <a:pt x="70" y="257"/>
                  </a:lnTo>
                  <a:lnTo>
                    <a:pt x="0" y="257"/>
                  </a:lnTo>
                  <a:lnTo>
                    <a:pt x="0" y="0"/>
                  </a:lnTo>
                  <a:lnTo>
                    <a:pt x="70" y="0"/>
                  </a:lnTo>
                  <a:lnTo>
                    <a:pt x="70" y="257"/>
                  </a:lnTo>
                  <a:lnTo>
                    <a:pt x="70" y="257"/>
                  </a:lnTo>
                  <a:lnTo>
                    <a:pt x="70" y="257"/>
                  </a:ln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defTabSz="9139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51" name="Freeform 15">
              <a:extLst>
                <a:ext uri="{FF2B5EF4-FFF2-40B4-BE49-F238E27FC236}">
                  <a16:creationId xmlns:a16="http://schemas.microsoft.com/office/drawing/2014/main" id="{FD37EA28-734B-4268-86E8-29EFEE79D170}"/>
                </a:ext>
              </a:extLst>
            </p:cNvPr>
            <p:cNvSpPr>
              <a:spLocks/>
            </p:cNvSpPr>
            <p:nvPr/>
          </p:nvSpPr>
          <p:spPr bwMode="auto">
            <a:xfrm>
              <a:off x="8003343" y="6147759"/>
              <a:ext cx="145517" cy="146373"/>
            </a:xfrm>
            <a:custGeom>
              <a:avLst/>
              <a:gdLst>
                <a:gd name="T0" fmla="*/ 97 w 97"/>
                <a:gd name="T1" fmla="*/ 48 h 97"/>
                <a:gd name="T2" fmla="*/ 97 w 97"/>
                <a:gd name="T3" fmla="*/ 48 h 97"/>
                <a:gd name="T4" fmla="*/ 48 w 97"/>
                <a:gd name="T5" fmla="*/ 97 h 97"/>
                <a:gd name="T6" fmla="*/ 0 w 97"/>
                <a:gd name="T7" fmla="*/ 48 h 97"/>
                <a:gd name="T8" fmla="*/ 48 w 97"/>
                <a:gd name="T9" fmla="*/ 0 h 97"/>
                <a:gd name="T10" fmla="*/ 97 w 97"/>
                <a:gd name="T11" fmla="*/ 48 h 97"/>
              </a:gdLst>
              <a:ahLst/>
              <a:cxnLst>
                <a:cxn ang="0">
                  <a:pos x="T0" y="T1"/>
                </a:cxn>
                <a:cxn ang="0">
                  <a:pos x="T2" y="T3"/>
                </a:cxn>
                <a:cxn ang="0">
                  <a:pos x="T4" y="T5"/>
                </a:cxn>
                <a:cxn ang="0">
                  <a:pos x="T6" y="T7"/>
                </a:cxn>
                <a:cxn ang="0">
                  <a:pos x="T8" y="T9"/>
                </a:cxn>
                <a:cxn ang="0">
                  <a:pos x="T10" y="T11"/>
                </a:cxn>
              </a:cxnLst>
              <a:rect l="0" t="0" r="r" b="b"/>
              <a:pathLst>
                <a:path w="97" h="97">
                  <a:moveTo>
                    <a:pt x="97" y="48"/>
                  </a:moveTo>
                  <a:cubicBezTo>
                    <a:pt x="97" y="48"/>
                    <a:pt x="97" y="48"/>
                    <a:pt x="97" y="48"/>
                  </a:cubicBezTo>
                  <a:cubicBezTo>
                    <a:pt x="97" y="75"/>
                    <a:pt x="75" y="97"/>
                    <a:pt x="48" y="97"/>
                  </a:cubicBezTo>
                  <a:cubicBezTo>
                    <a:pt x="22" y="97"/>
                    <a:pt x="0" y="75"/>
                    <a:pt x="0" y="48"/>
                  </a:cubicBezTo>
                  <a:cubicBezTo>
                    <a:pt x="0" y="22"/>
                    <a:pt x="22" y="0"/>
                    <a:pt x="48" y="0"/>
                  </a:cubicBezTo>
                  <a:cubicBezTo>
                    <a:pt x="75" y="0"/>
                    <a:pt x="97" y="22"/>
                    <a:pt x="97" y="48"/>
                  </a:cubicBezTo>
                  <a:close/>
                </a:path>
              </a:pathLst>
            </a:custGeom>
            <a:solidFill>
              <a:srgbClr val="79A500"/>
            </a:solidFill>
            <a:ln>
              <a:noFill/>
            </a:ln>
            <a:extLst/>
          </p:spPr>
          <p:txBody>
            <a:bodyPr vert="horz" wrap="square" lIns="89642" tIns="44821" rIns="89642" bIns="44821" numCol="1" anchor="t" anchorCtr="0" compatLnSpc="1">
              <a:prstTxWarp prst="textNoShape">
                <a:avLst/>
              </a:prstTxWarp>
            </a:bodyPr>
            <a:lstStyle/>
            <a:p>
              <a:pPr marL="0" marR="0" lvl="0" indent="0" defTabSz="9139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52" name="Freeform 16">
              <a:extLst>
                <a:ext uri="{FF2B5EF4-FFF2-40B4-BE49-F238E27FC236}">
                  <a16:creationId xmlns:a16="http://schemas.microsoft.com/office/drawing/2014/main" id="{F1E071DA-F6A2-41C8-AE3C-96EC3D415C75}"/>
                </a:ext>
              </a:extLst>
            </p:cNvPr>
            <p:cNvSpPr>
              <a:spLocks/>
            </p:cNvSpPr>
            <p:nvPr/>
          </p:nvSpPr>
          <p:spPr bwMode="auto">
            <a:xfrm>
              <a:off x="8022603" y="6072433"/>
              <a:ext cx="106570" cy="106997"/>
            </a:xfrm>
            <a:custGeom>
              <a:avLst/>
              <a:gdLst>
                <a:gd name="T0" fmla="*/ 71 w 71"/>
                <a:gd name="T1" fmla="*/ 35 h 71"/>
                <a:gd name="T2" fmla="*/ 71 w 71"/>
                <a:gd name="T3" fmla="*/ 35 h 71"/>
                <a:gd name="T4" fmla="*/ 35 w 71"/>
                <a:gd name="T5" fmla="*/ 71 h 71"/>
                <a:gd name="T6" fmla="*/ 0 w 71"/>
                <a:gd name="T7" fmla="*/ 35 h 71"/>
                <a:gd name="T8" fmla="*/ 35 w 71"/>
                <a:gd name="T9" fmla="*/ 0 h 71"/>
                <a:gd name="T10" fmla="*/ 71 w 71"/>
                <a:gd name="T11" fmla="*/ 35 h 71"/>
              </a:gdLst>
              <a:ahLst/>
              <a:cxnLst>
                <a:cxn ang="0">
                  <a:pos x="T0" y="T1"/>
                </a:cxn>
                <a:cxn ang="0">
                  <a:pos x="T2" y="T3"/>
                </a:cxn>
                <a:cxn ang="0">
                  <a:pos x="T4" y="T5"/>
                </a:cxn>
                <a:cxn ang="0">
                  <a:pos x="T6" y="T7"/>
                </a:cxn>
                <a:cxn ang="0">
                  <a:pos x="T8" y="T9"/>
                </a:cxn>
                <a:cxn ang="0">
                  <a:pos x="T10" y="T11"/>
                </a:cxn>
              </a:cxnLst>
              <a:rect l="0" t="0" r="r" b="b"/>
              <a:pathLst>
                <a:path w="71" h="71">
                  <a:moveTo>
                    <a:pt x="71" y="35"/>
                  </a:moveTo>
                  <a:cubicBezTo>
                    <a:pt x="71" y="35"/>
                    <a:pt x="71" y="35"/>
                    <a:pt x="71" y="35"/>
                  </a:cubicBezTo>
                  <a:cubicBezTo>
                    <a:pt x="71" y="55"/>
                    <a:pt x="55" y="71"/>
                    <a:pt x="35" y="71"/>
                  </a:cubicBezTo>
                  <a:cubicBezTo>
                    <a:pt x="16" y="71"/>
                    <a:pt x="0" y="55"/>
                    <a:pt x="0" y="35"/>
                  </a:cubicBezTo>
                  <a:cubicBezTo>
                    <a:pt x="0" y="16"/>
                    <a:pt x="16" y="0"/>
                    <a:pt x="35" y="0"/>
                  </a:cubicBezTo>
                  <a:cubicBezTo>
                    <a:pt x="55" y="0"/>
                    <a:pt x="71" y="16"/>
                    <a:pt x="71" y="35"/>
                  </a:cubicBezTo>
                  <a:close/>
                </a:path>
              </a:pathLst>
            </a:custGeom>
            <a:solidFill>
              <a:srgbClr val="79A500"/>
            </a:solidFill>
            <a:ln>
              <a:noFill/>
            </a:ln>
            <a:extLst/>
          </p:spPr>
          <p:txBody>
            <a:bodyPr vert="horz" wrap="square" lIns="89642" tIns="44821" rIns="89642" bIns="44821" numCol="1" anchor="t" anchorCtr="0" compatLnSpc="1">
              <a:prstTxWarp prst="textNoShape">
                <a:avLst/>
              </a:prstTxWarp>
            </a:bodyPr>
            <a:lstStyle/>
            <a:p>
              <a:pPr marL="0" marR="0" lvl="0" indent="0" defTabSz="9139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grpSp>
      <p:grpSp>
        <p:nvGrpSpPr>
          <p:cNvPr id="153" name="Group 37">
            <a:extLst>
              <a:ext uri="{FF2B5EF4-FFF2-40B4-BE49-F238E27FC236}">
                <a16:creationId xmlns:a16="http://schemas.microsoft.com/office/drawing/2014/main" id="{43C95267-CE1F-434F-8635-23B8E6397E32}"/>
              </a:ext>
            </a:extLst>
          </p:cNvPr>
          <p:cNvGrpSpPr/>
          <p:nvPr/>
        </p:nvGrpSpPr>
        <p:grpSpPr>
          <a:xfrm>
            <a:off x="8591017" y="4790944"/>
            <a:ext cx="623814" cy="1785215"/>
            <a:chOff x="5893176" y="3792885"/>
            <a:chExt cx="585200" cy="1674708"/>
          </a:xfrm>
        </p:grpSpPr>
        <p:sp>
          <p:nvSpPr>
            <p:cNvPr id="154" name="Rectangle 630">
              <a:extLst>
                <a:ext uri="{FF2B5EF4-FFF2-40B4-BE49-F238E27FC236}">
                  <a16:creationId xmlns:a16="http://schemas.microsoft.com/office/drawing/2014/main" id="{43E1A563-5521-47F0-9901-18F29F1F74C0}"/>
                </a:ext>
              </a:extLst>
            </p:cNvPr>
            <p:cNvSpPr>
              <a:spLocks noChangeArrowheads="1"/>
            </p:cNvSpPr>
            <p:nvPr/>
          </p:nvSpPr>
          <p:spPr bwMode="auto">
            <a:xfrm>
              <a:off x="6132059" y="4189759"/>
              <a:ext cx="101114" cy="29828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55" name="Freeform 631">
              <a:extLst>
                <a:ext uri="{FF2B5EF4-FFF2-40B4-BE49-F238E27FC236}">
                  <a16:creationId xmlns:a16="http://schemas.microsoft.com/office/drawing/2014/main" id="{6A3E919D-71B0-43A3-95DA-702AD4450EF6}"/>
                </a:ext>
              </a:extLst>
            </p:cNvPr>
            <p:cNvSpPr>
              <a:spLocks/>
            </p:cNvSpPr>
            <p:nvPr/>
          </p:nvSpPr>
          <p:spPr bwMode="auto">
            <a:xfrm>
              <a:off x="6048639" y="5401869"/>
              <a:ext cx="125129" cy="65724"/>
            </a:xfrm>
            <a:custGeom>
              <a:avLst/>
              <a:gdLst>
                <a:gd name="T0" fmla="*/ 21 w 42"/>
                <a:gd name="T1" fmla="*/ 0 h 22"/>
                <a:gd name="T2" fmla="*/ 0 w 42"/>
                <a:gd name="T3" fmla="*/ 22 h 22"/>
                <a:gd name="T4" fmla="*/ 42 w 42"/>
                <a:gd name="T5" fmla="*/ 22 h 22"/>
                <a:gd name="T6" fmla="*/ 21 w 42"/>
                <a:gd name="T7" fmla="*/ 0 h 22"/>
              </a:gdLst>
              <a:ahLst/>
              <a:cxnLst>
                <a:cxn ang="0">
                  <a:pos x="T0" y="T1"/>
                </a:cxn>
                <a:cxn ang="0">
                  <a:pos x="T2" y="T3"/>
                </a:cxn>
                <a:cxn ang="0">
                  <a:pos x="T4" y="T5"/>
                </a:cxn>
                <a:cxn ang="0">
                  <a:pos x="T6" y="T7"/>
                </a:cxn>
              </a:cxnLst>
              <a:rect l="0" t="0" r="r" b="b"/>
              <a:pathLst>
                <a:path w="42" h="22">
                  <a:moveTo>
                    <a:pt x="21" y="0"/>
                  </a:moveTo>
                  <a:cubicBezTo>
                    <a:pt x="9" y="0"/>
                    <a:pt x="0" y="10"/>
                    <a:pt x="0" y="22"/>
                  </a:cubicBezTo>
                  <a:cubicBezTo>
                    <a:pt x="42" y="22"/>
                    <a:pt x="42" y="22"/>
                    <a:pt x="42" y="22"/>
                  </a:cubicBezTo>
                  <a:cubicBezTo>
                    <a:pt x="42" y="10"/>
                    <a:pt x="33" y="0"/>
                    <a:pt x="21" y="0"/>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56" name="Freeform 632">
              <a:extLst>
                <a:ext uri="{FF2B5EF4-FFF2-40B4-BE49-F238E27FC236}">
                  <a16:creationId xmlns:a16="http://schemas.microsoft.com/office/drawing/2014/main" id="{ADE0D35B-FD2A-40D0-8839-495F81AD9BD7}"/>
                </a:ext>
              </a:extLst>
            </p:cNvPr>
            <p:cNvSpPr>
              <a:spLocks/>
            </p:cNvSpPr>
            <p:nvPr/>
          </p:nvSpPr>
          <p:spPr bwMode="auto">
            <a:xfrm>
              <a:off x="6188936" y="5401869"/>
              <a:ext cx="125129" cy="65724"/>
            </a:xfrm>
            <a:custGeom>
              <a:avLst/>
              <a:gdLst>
                <a:gd name="T0" fmla="*/ 21 w 42"/>
                <a:gd name="T1" fmla="*/ 0 h 22"/>
                <a:gd name="T2" fmla="*/ 0 w 42"/>
                <a:gd name="T3" fmla="*/ 22 h 22"/>
                <a:gd name="T4" fmla="*/ 42 w 42"/>
                <a:gd name="T5" fmla="*/ 22 h 22"/>
                <a:gd name="T6" fmla="*/ 21 w 42"/>
                <a:gd name="T7" fmla="*/ 0 h 22"/>
              </a:gdLst>
              <a:ahLst/>
              <a:cxnLst>
                <a:cxn ang="0">
                  <a:pos x="T0" y="T1"/>
                </a:cxn>
                <a:cxn ang="0">
                  <a:pos x="T2" y="T3"/>
                </a:cxn>
                <a:cxn ang="0">
                  <a:pos x="T4" y="T5"/>
                </a:cxn>
                <a:cxn ang="0">
                  <a:pos x="T6" y="T7"/>
                </a:cxn>
              </a:cxnLst>
              <a:rect l="0" t="0" r="r" b="b"/>
              <a:pathLst>
                <a:path w="42" h="22">
                  <a:moveTo>
                    <a:pt x="21" y="0"/>
                  </a:moveTo>
                  <a:cubicBezTo>
                    <a:pt x="9" y="0"/>
                    <a:pt x="0" y="10"/>
                    <a:pt x="0" y="22"/>
                  </a:cubicBezTo>
                  <a:cubicBezTo>
                    <a:pt x="42" y="22"/>
                    <a:pt x="42" y="22"/>
                    <a:pt x="42" y="22"/>
                  </a:cubicBezTo>
                  <a:cubicBezTo>
                    <a:pt x="42" y="10"/>
                    <a:pt x="33" y="0"/>
                    <a:pt x="21" y="0"/>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57" name="Freeform 633">
              <a:extLst>
                <a:ext uri="{FF2B5EF4-FFF2-40B4-BE49-F238E27FC236}">
                  <a16:creationId xmlns:a16="http://schemas.microsoft.com/office/drawing/2014/main" id="{8A7CACE4-2E45-4191-8246-FB8C0E89B8E4}"/>
                </a:ext>
              </a:extLst>
            </p:cNvPr>
            <p:cNvSpPr>
              <a:spLocks/>
            </p:cNvSpPr>
            <p:nvPr/>
          </p:nvSpPr>
          <p:spPr bwMode="auto">
            <a:xfrm>
              <a:off x="6092877" y="3929390"/>
              <a:ext cx="197173" cy="236355"/>
            </a:xfrm>
            <a:custGeom>
              <a:avLst/>
              <a:gdLst>
                <a:gd name="T0" fmla="*/ 59 w 66"/>
                <a:gd name="T1" fmla="*/ 45 h 79"/>
                <a:gd name="T2" fmla="*/ 23 w 66"/>
                <a:gd name="T3" fmla="*/ 74 h 79"/>
                <a:gd name="T4" fmla="*/ 6 w 66"/>
                <a:gd name="T5" fmla="*/ 30 h 79"/>
                <a:gd name="T6" fmla="*/ 46 w 66"/>
                <a:gd name="T7" fmla="*/ 5 h 79"/>
                <a:gd name="T8" fmla="*/ 59 w 66"/>
                <a:gd name="T9" fmla="*/ 45 h 79"/>
              </a:gdLst>
              <a:ahLst/>
              <a:cxnLst>
                <a:cxn ang="0">
                  <a:pos x="T0" y="T1"/>
                </a:cxn>
                <a:cxn ang="0">
                  <a:pos x="T2" y="T3"/>
                </a:cxn>
                <a:cxn ang="0">
                  <a:pos x="T4" y="T5"/>
                </a:cxn>
                <a:cxn ang="0">
                  <a:pos x="T6" y="T7"/>
                </a:cxn>
                <a:cxn ang="0">
                  <a:pos x="T8" y="T9"/>
                </a:cxn>
              </a:cxnLst>
              <a:rect l="0" t="0" r="r" b="b"/>
              <a:pathLst>
                <a:path w="66" h="79">
                  <a:moveTo>
                    <a:pt x="59" y="45"/>
                  </a:moveTo>
                  <a:cubicBezTo>
                    <a:pt x="53" y="64"/>
                    <a:pt x="39" y="79"/>
                    <a:pt x="23" y="74"/>
                  </a:cubicBezTo>
                  <a:cubicBezTo>
                    <a:pt x="8" y="69"/>
                    <a:pt x="0" y="49"/>
                    <a:pt x="6" y="30"/>
                  </a:cubicBezTo>
                  <a:cubicBezTo>
                    <a:pt x="13" y="11"/>
                    <a:pt x="30" y="0"/>
                    <a:pt x="46" y="5"/>
                  </a:cubicBezTo>
                  <a:cubicBezTo>
                    <a:pt x="62" y="10"/>
                    <a:pt x="66" y="26"/>
                    <a:pt x="59" y="45"/>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58" name="Freeform 634">
              <a:extLst>
                <a:ext uri="{FF2B5EF4-FFF2-40B4-BE49-F238E27FC236}">
                  <a16:creationId xmlns:a16="http://schemas.microsoft.com/office/drawing/2014/main" id="{FAE84D28-614C-42A0-8ACC-A3E8D4E984B0}"/>
                </a:ext>
              </a:extLst>
            </p:cNvPr>
            <p:cNvSpPr>
              <a:spLocks/>
            </p:cNvSpPr>
            <p:nvPr/>
          </p:nvSpPr>
          <p:spPr bwMode="auto">
            <a:xfrm>
              <a:off x="6066334" y="3902847"/>
              <a:ext cx="194645" cy="221188"/>
            </a:xfrm>
            <a:custGeom>
              <a:avLst/>
              <a:gdLst>
                <a:gd name="T0" fmla="*/ 56 w 65"/>
                <a:gd name="T1" fmla="*/ 24 h 74"/>
                <a:gd name="T2" fmla="*/ 50 w 65"/>
                <a:gd name="T3" fmla="*/ 67 h 74"/>
                <a:gd name="T4" fmla="*/ 10 w 65"/>
                <a:gd name="T5" fmla="*/ 51 h 74"/>
                <a:gd name="T6" fmla="*/ 15 w 65"/>
                <a:gd name="T7" fmla="*/ 8 h 74"/>
                <a:gd name="T8" fmla="*/ 56 w 65"/>
                <a:gd name="T9" fmla="*/ 24 h 74"/>
              </a:gdLst>
              <a:ahLst/>
              <a:cxnLst>
                <a:cxn ang="0">
                  <a:pos x="T0" y="T1"/>
                </a:cxn>
                <a:cxn ang="0">
                  <a:pos x="T2" y="T3"/>
                </a:cxn>
                <a:cxn ang="0">
                  <a:pos x="T4" y="T5"/>
                </a:cxn>
                <a:cxn ang="0">
                  <a:pos x="T6" y="T7"/>
                </a:cxn>
                <a:cxn ang="0">
                  <a:pos x="T8" y="T9"/>
                </a:cxn>
              </a:cxnLst>
              <a:rect l="0" t="0" r="r" b="b"/>
              <a:pathLst>
                <a:path w="65" h="74">
                  <a:moveTo>
                    <a:pt x="56" y="24"/>
                  </a:moveTo>
                  <a:cubicBezTo>
                    <a:pt x="65" y="40"/>
                    <a:pt x="63" y="59"/>
                    <a:pt x="50" y="67"/>
                  </a:cubicBezTo>
                  <a:cubicBezTo>
                    <a:pt x="37" y="74"/>
                    <a:pt x="19" y="67"/>
                    <a:pt x="10" y="51"/>
                  </a:cubicBezTo>
                  <a:cubicBezTo>
                    <a:pt x="0" y="34"/>
                    <a:pt x="3" y="15"/>
                    <a:pt x="15" y="8"/>
                  </a:cubicBezTo>
                  <a:cubicBezTo>
                    <a:pt x="28" y="0"/>
                    <a:pt x="46" y="7"/>
                    <a:pt x="56" y="24"/>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59" name="Freeform 635">
              <a:extLst>
                <a:ext uri="{FF2B5EF4-FFF2-40B4-BE49-F238E27FC236}">
                  <a16:creationId xmlns:a16="http://schemas.microsoft.com/office/drawing/2014/main" id="{66F71EC4-EA8F-4A80-8DDB-84BB009BD427}"/>
                </a:ext>
              </a:extLst>
            </p:cNvPr>
            <p:cNvSpPr>
              <a:spLocks/>
            </p:cNvSpPr>
            <p:nvPr/>
          </p:nvSpPr>
          <p:spPr bwMode="auto">
            <a:xfrm>
              <a:off x="6132059" y="4108868"/>
              <a:ext cx="101114" cy="104906"/>
            </a:xfrm>
            <a:custGeom>
              <a:avLst/>
              <a:gdLst>
                <a:gd name="T0" fmla="*/ 80 w 80"/>
                <a:gd name="T1" fmla="*/ 64 h 83"/>
                <a:gd name="T2" fmla="*/ 40 w 80"/>
                <a:gd name="T3" fmla="*/ 83 h 83"/>
                <a:gd name="T4" fmla="*/ 0 w 80"/>
                <a:gd name="T5" fmla="*/ 64 h 83"/>
                <a:gd name="T6" fmla="*/ 0 w 80"/>
                <a:gd name="T7" fmla="*/ 0 h 83"/>
                <a:gd name="T8" fmla="*/ 80 w 80"/>
                <a:gd name="T9" fmla="*/ 0 h 83"/>
                <a:gd name="T10" fmla="*/ 80 w 80"/>
                <a:gd name="T11" fmla="*/ 64 h 83"/>
              </a:gdLst>
              <a:ahLst/>
              <a:cxnLst>
                <a:cxn ang="0">
                  <a:pos x="T0" y="T1"/>
                </a:cxn>
                <a:cxn ang="0">
                  <a:pos x="T2" y="T3"/>
                </a:cxn>
                <a:cxn ang="0">
                  <a:pos x="T4" y="T5"/>
                </a:cxn>
                <a:cxn ang="0">
                  <a:pos x="T6" y="T7"/>
                </a:cxn>
                <a:cxn ang="0">
                  <a:pos x="T8" y="T9"/>
                </a:cxn>
                <a:cxn ang="0">
                  <a:pos x="T10" y="T11"/>
                </a:cxn>
              </a:cxnLst>
              <a:rect l="0" t="0" r="r" b="b"/>
              <a:pathLst>
                <a:path w="80" h="83">
                  <a:moveTo>
                    <a:pt x="80" y="64"/>
                  </a:moveTo>
                  <a:lnTo>
                    <a:pt x="40" y="83"/>
                  </a:lnTo>
                  <a:lnTo>
                    <a:pt x="0" y="64"/>
                  </a:lnTo>
                  <a:lnTo>
                    <a:pt x="0" y="0"/>
                  </a:lnTo>
                  <a:lnTo>
                    <a:pt x="80" y="0"/>
                  </a:lnTo>
                  <a:lnTo>
                    <a:pt x="80" y="64"/>
                  </a:lnTo>
                  <a:close/>
                </a:path>
              </a:pathLst>
            </a:custGeom>
            <a:solidFill>
              <a:srgbClr val="FFB9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60" name="Freeform 636">
              <a:extLst>
                <a:ext uri="{FF2B5EF4-FFF2-40B4-BE49-F238E27FC236}">
                  <a16:creationId xmlns:a16="http://schemas.microsoft.com/office/drawing/2014/main" id="{D2A37841-8EB3-4090-8DB8-B054C18C6E63}"/>
                </a:ext>
              </a:extLst>
            </p:cNvPr>
            <p:cNvSpPr>
              <a:spLocks/>
            </p:cNvSpPr>
            <p:nvPr/>
          </p:nvSpPr>
          <p:spPr bwMode="auto">
            <a:xfrm>
              <a:off x="6153546" y="4213774"/>
              <a:ext cx="56877" cy="399402"/>
            </a:xfrm>
            <a:custGeom>
              <a:avLst/>
              <a:gdLst>
                <a:gd name="T0" fmla="*/ 35 w 45"/>
                <a:gd name="T1" fmla="*/ 23 h 316"/>
                <a:gd name="T2" fmla="*/ 45 w 45"/>
                <a:gd name="T3" fmla="*/ 19 h 316"/>
                <a:gd name="T4" fmla="*/ 23 w 45"/>
                <a:gd name="T5" fmla="*/ 0 h 316"/>
                <a:gd name="T6" fmla="*/ 0 w 45"/>
                <a:gd name="T7" fmla="*/ 19 h 316"/>
                <a:gd name="T8" fmla="*/ 11 w 45"/>
                <a:gd name="T9" fmla="*/ 23 h 316"/>
                <a:gd name="T10" fmla="*/ 9 w 45"/>
                <a:gd name="T11" fmla="*/ 290 h 316"/>
                <a:gd name="T12" fmla="*/ 23 w 45"/>
                <a:gd name="T13" fmla="*/ 316 h 316"/>
                <a:gd name="T14" fmla="*/ 35 w 45"/>
                <a:gd name="T15" fmla="*/ 290 h 316"/>
                <a:gd name="T16" fmla="*/ 35 w 45"/>
                <a:gd name="T17" fmla="*/ 2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316">
                  <a:moveTo>
                    <a:pt x="35" y="23"/>
                  </a:moveTo>
                  <a:lnTo>
                    <a:pt x="45" y="19"/>
                  </a:lnTo>
                  <a:lnTo>
                    <a:pt x="23" y="0"/>
                  </a:lnTo>
                  <a:lnTo>
                    <a:pt x="0" y="19"/>
                  </a:lnTo>
                  <a:lnTo>
                    <a:pt x="11" y="23"/>
                  </a:lnTo>
                  <a:lnTo>
                    <a:pt x="9" y="290"/>
                  </a:lnTo>
                  <a:lnTo>
                    <a:pt x="23" y="316"/>
                  </a:lnTo>
                  <a:lnTo>
                    <a:pt x="35" y="290"/>
                  </a:lnTo>
                  <a:lnTo>
                    <a:pt x="35" y="23"/>
                  </a:lnTo>
                  <a:close/>
                </a:path>
              </a:pathLst>
            </a:custGeom>
            <a:solidFill>
              <a:srgbClr val="68217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61" name="Freeform 637">
              <a:extLst>
                <a:ext uri="{FF2B5EF4-FFF2-40B4-BE49-F238E27FC236}">
                  <a16:creationId xmlns:a16="http://schemas.microsoft.com/office/drawing/2014/main" id="{6A73FED1-D549-4526-9F41-158403A60B03}"/>
                </a:ext>
              </a:extLst>
            </p:cNvPr>
            <p:cNvSpPr>
              <a:spLocks/>
            </p:cNvSpPr>
            <p:nvPr/>
          </p:nvSpPr>
          <p:spPr bwMode="auto">
            <a:xfrm>
              <a:off x="5893176" y="4218830"/>
              <a:ext cx="214868" cy="558658"/>
            </a:xfrm>
            <a:custGeom>
              <a:avLst/>
              <a:gdLst>
                <a:gd name="T0" fmla="*/ 72 w 72"/>
                <a:gd name="T1" fmla="*/ 8 h 187"/>
                <a:gd name="T2" fmla="*/ 43 w 72"/>
                <a:gd name="T3" fmla="*/ 0 h 187"/>
                <a:gd name="T4" fmla="*/ 0 w 72"/>
                <a:gd name="T5" fmla="*/ 187 h 187"/>
                <a:gd name="T6" fmla="*/ 29 w 72"/>
                <a:gd name="T7" fmla="*/ 187 h 187"/>
                <a:gd name="T8" fmla="*/ 72 w 72"/>
                <a:gd name="T9" fmla="*/ 8 h 187"/>
              </a:gdLst>
              <a:ahLst/>
              <a:cxnLst>
                <a:cxn ang="0">
                  <a:pos x="T0" y="T1"/>
                </a:cxn>
                <a:cxn ang="0">
                  <a:pos x="T2" y="T3"/>
                </a:cxn>
                <a:cxn ang="0">
                  <a:pos x="T4" y="T5"/>
                </a:cxn>
                <a:cxn ang="0">
                  <a:pos x="T6" y="T7"/>
                </a:cxn>
                <a:cxn ang="0">
                  <a:pos x="T8" y="T9"/>
                </a:cxn>
              </a:cxnLst>
              <a:rect l="0" t="0" r="r" b="b"/>
              <a:pathLst>
                <a:path w="72" h="187">
                  <a:moveTo>
                    <a:pt x="72" y="8"/>
                  </a:moveTo>
                  <a:cubicBezTo>
                    <a:pt x="62" y="5"/>
                    <a:pt x="53" y="3"/>
                    <a:pt x="43" y="0"/>
                  </a:cubicBezTo>
                  <a:cubicBezTo>
                    <a:pt x="15" y="60"/>
                    <a:pt x="6" y="121"/>
                    <a:pt x="0" y="187"/>
                  </a:cubicBezTo>
                  <a:cubicBezTo>
                    <a:pt x="29" y="187"/>
                    <a:pt x="29" y="187"/>
                    <a:pt x="29" y="187"/>
                  </a:cubicBezTo>
                  <a:cubicBezTo>
                    <a:pt x="36" y="123"/>
                    <a:pt x="45" y="66"/>
                    <a:pt x="72" y="8"/>
                  </a:cubicBezTo>
                  <a:close/>
                </a:path>
              </a:pathLst>
            </a:custGeom>
            <a:solidFill>
              <a:srgbClr val="44235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62" name="Freeform 638">
              <a:extLst>
                <a:ext uri="{FF2B5EF4-FFF2-40B4-BE49-F238E27FC236}">
                  <a16:creationId xmlns:a16="http://schemas.microsoft.com/office/drawing/2014/main" id="{05DF728A-AD45-4341-ABFE-0ABB23951405}"/>
                </a:ext>
              </a:extLst>
            </p:cNvPr>
            <p:cNvSpPr>
              <a:spLocks/>
            </p:cNvSpPr>
            <p:nvPr/>
          </p:nvSpPr>
          <p:spPr bwMode="auto">
            <a:xfrm>
              <a:off x="6260980" y="4218830"/>
              <a:ext cx="214868" cy="558658"/>
            </a:xfrm>
            <a:custGeom>
              <a:avLst/>
              <a:gdLst>
                <a:gd name="T0" fmla="*/ 0 w 72"/>
                <a:gd name="T1" fmla="*/ 8 h 187"/>
                <a:gd name="T2" fmla="*/ 28 w 72"/>
                <a:gd name="T3" fmla="*/ 0 h 187"/>
                <a:gd name="T4" fmla="*/ 72 w 72"/>
                <a:gd name="T5" fmla="*/ 187 h 187"/>
                <a:gd name="T6" fmla="*/ 43 w 72"/>
                <a:gd name="T7" fmla="*/ 187 h 187"/>
                <a:gd name="T8" fmla="*/ 0 w 72"/>
                <a:gd name="T9" fmla="*/ 8 h 187"/>
              </a:gdLst>
              <a:ahLst/>
              <a:cxnLst>
                <a:cxn ang="0">
                  <a:pos x="T0" y="T1"/>
                </a:cxn>
                <a:cxn ang="0">
                  <a:pos x="T2" y="T3"/>
                </a:cxn>
                <a:cxn ang="0">
                  <a:pos x="T4" y="T5"/>
                </a:cxn>
                <a:cxn ang="0">
                  <a:pos x="T6" y="T7"/>
                </a:cxn>
                <a:cxn ang="0">
                  <a:pos x="T8" y="T9"/>
                </a:cxn>
              </a:cxnLst>
              <a:rect l="0" t="0" r="r" b="b"/>
              <a:pathLst>
                <a:path w="72" h="187">
                  <a:moveTo>
                    <a:pt x="0" y="8"/>
                  </a:moveTo>
                  <a:cubicBezTo>
                    <a:pt x="9" y="5"/>
                    <a:pt x="19" y="3"/>
                    <a:pt x="28" y="0"/>
                  </a:cubicBezTo>
                  <a:cubicBezTo>
                    <a:pt x="56" y="60"/>
                    <a:pt x="66" y="121"/>
                    <a:pt x="72" y="187"/>
                  </a:cubicBezTo>
                  <a:cubicBezTo>
                    <a:pt x="43" y="187"/>
                    <a:pt x="43" y="187"/>
                    <a:pt x="43" y="187"/>
                  </a:cubicBezTo>
                  <a:cubicBezTo>
                    <a:pt x="36" y="123"/>
                    <a:pt x="27" y="66"/>
                    <a:pt x="0" y="8"/>
                  </a:cubicBezTo>
                  <a:close/>
                </a:path>
              </a:pathLst>
            </a:custGeom>
            <a:solidFill>
              <a:srgbClr val="44235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63" name="Freeform 639">
              <a:extLst>
                <a:ext uri="{FF2B5EF4-FFF2-40B4-BE49-F238E27FC236}">
                  <a16:creationId xmlns:a16="http://schemas.microsoft.com/office/drawing/2014/main" id="{EAFDA759-44BB-4FC0-A6F4-25056E6D118A}"/>
                </a:ext>
              </a:extLst>
            </p:cNvPr>
            <p:cNvSpPr>
              <a:spLocks/>
            </p:cNvSpPr>
            <p:nvPr/>
          </p:nvSpPr>
          <p:spPr bwMode="auto">
            <a:xfrm>
              <a:off x="6048639" y="4828045"/>
              <a:ext cx="131449" cy="585200"/>
            </a:xfrm>
            <a:custGeom>
              <a:avLst/>
              <a:gdLst>
                <a:gd name="T0" fmla="*/ 85 w 104"/>
                <a:gd name="T1" fmla="*/ 463 h 463"/>
                <a:gd name="T2" fmla="*/ 14 w 104"/>
                <a:gd name="T3" fmla="*/ 463 h 463"/>
                <a:gd name="T4" fmla="*/ 0 w 104"/>
                <a:gd name="T5" fmla="*/ 0 h 463"/>
                <a:gd name="T6" fmla="*/ 104 w 104"/>
                <a:gd name="T7" fmla="*/ 0 h 463"/>
                <a:gd name="T8" fmla="*/ 85 w 104"/>
                <a:gd name="T9" fmla="*/ 463 h 463"/>
              </a:gdLst>
              <a:ahLst/>
              <a:cxnLst>
                <a:cxn ang="0">
                  <a:pos x="T0" y="T1"/>
                </a:cxn>
                <a:cxn ang="0">
                  <a:pos x="T2" y="T3"/>
                </a:cxn>
                <a:cxn ang="0">
                  <a:pos x="T4" y="T5"/>
                </a:cxn>
                <a:cxn ang="0">
                  <a:pos x="T6" y="T7"/>
                </a:cxn>
                <a:cxn ang="0">
                  <a:pos x="T8" y="T9"/>
                </a:cxn>
              </a:cxnLst>
              <a:rect l="0" t="0" r="r" b="b"/>
              <a:pathLst>
                <a:path w="104" h="463">
                  <a:moveTo>
                    <a:pt x="85" y="463"/>
                  </a:moveTo>
                  <a:lnTo>
                    <a:pt x="14" y="463"/>
                  </a:lnTo>
                  <a:lnTo>
                    <a:pt x="0" y="0"/>
                  </a:lnTo>
                  <a:lnTo>
                    <a:pt x="104" y="0"/>
                  </a:lnTo>
                  <a:lnTo>
                    <a:pt x="85" y="463"/>
                  </a:lnTo>
                  <a:close/>
                </a:path>
              </a:pathLst>
            </a:custGeom>
            <a:solidFill>
              <a:srgbClr val="0072C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64" name="Freeform 640">
              <a:extLst>
                <a:ext uri="{FF2B5EF4-FFF2-40B4-BE49-F238E27FC236}">
                  <a16:creationId xmlns:a16="http://schemas.microsoft.com/office/drawing/2014/main" id="{0E4EF675-C30F-4677-BCBE-9CD806680B19}"/>
                </a:ext>
              </a:extLst>
            </p:cNvPr>
            <p:cNvSpPr>
              <a:spLocks/>
            </p:cNvSpPr>
            <p:nvPr/>
          </p:nvSpPr>
          <p:spPr bwMode="auto">
            <a:xfrm>
              <a:off x="6182616" y="4828045"/>
              <a:ext cx="131449" cy="585200"/>
            </a:xfrm>
            <a:custGeom>
              <a:avLst/>
              <a:gdLst>
                <a:gd name="T0" fmla="*/ 90 w 104"/>
                <a:gd name="T1" fmla="*/ 463 h 463"/>
                <a:gd name="T2" fmla="*/ 19 w 104"/>
                <a:gd name="T3" fmla="*/ 463 h 463"/>
                <a:gd name="T4" fmla="*/ 0 w 104"/>
                <a:gd name="T5" fmla="*/ 0 h 463"/>
                <a:gd name="T6" fmla="*/ 104 w 104"/>
                <a:gd name="T7" fmla="*/ 0 h 463"/>
                <a:gd name="T8" fmla="*/ 90 w 104"/>
                <a:gd name="T9" fmla="*/ 463 h 463"/>
              </a:gdLst>
              <a:ahLst/>
              <a:cxnLst>
                <a:cxn ang="0">
                  <a:pos x="T0" y="T1"/>
                </a:cxn>
                <a:cxn ang="0">
                  <a:pos x="T2" y="T3"/>
                </a:cxn>
                <a:cxn ang="0">
                  <a:pos x="T4" y="T5"/>
                </a:cxn>
                <a:cxn ang="0">
                  <a:pos x="T6" y="T7"/>
                </a:cxn>
                <a:cxn ang="0">
                  <a:pos x="T8" y="T9"/>
                </a:cxn>
              </a:cxnLst>
              <a:rect l="0" t="0" r="r" b="b"/>
              <a:pathLst>
                <a:path w="104" h="463">
                  <a:moveTo>
                    <a:pt x="90" y="463"/>
                  </a:moveTo>
                  <a:lnTo>
                    <a:pt x="19" y="463"/>
                  </a:lnTo>
                  <a:lnTo>
                    <a:pt x="0" y="0"/>
                  </a:lnTo>
                  <a:lnTo>
                    <a:pt x="104" y="0"/>
                  </a:lnTo>
                  <a:lnTo>
                    <a:pt x="90" y="463"/>
                  </a:lnTo>
                  <a:close/>
                </a:path>
              </a:pathLst>
            </a:custGeom>
            <a:solidFill>
              <a:srgbClr val="0072C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65" name="Freeform 641">
              <a:extLst>
                <a:ext uri="{FF2B5EF4-FFF2-40B4-BE49-F238E27FC236}">
                  <a16:creationId xmlns:a16="http://schemas.microsoft.com/office/drawing/2014/main" id="{230DE541-C740-44EC-B28E-A7B7DB9BFAF4}"/>
                </a:ext>
              </a:extLst>
            </p:cNvPr>
            <p:cNvSpPr>
              <a:spLocks/>
            </p:cNvSpPr>
            <p:nvPr/>
          </p:nvSpPr>
          <p:spPr bwMode="auto">
            <a:xfrm>
              <a:off x="5905815" y="4777487"/>
              <a:ext cx="61933" cy="72044"/>
            </a:xfrm>
            <a:custGeom>
              <a:avLst/>
              <a:gdLst>
                <a:gd name="T0" fmla="*/ 0 w 21"/>
                <a:gd name="T1" fmla="*/ 0 h 24"/>
                <a:gd name="T2" fmla="*/ 0 w 21"/>
                <a:gd name="T3" fmla="*/ 13 h 24"/>
                <a:gd name="T4" fmla="*/ 10 w 21"/>
                <a:gd name="T5" fmla="*/ 24 h 24"/>
                <a:gd name="T6" fmla="*/ 21 w 21"/>
                <a:gd name="T7" fmla="*/ 13 h 24"/>
                <a:gd name="T8" fmla="*/ 21 w 21"/>
                <a:gd name="T9" fmla="*/ 0 h 24"/>
                <a:gd name="T10" fmla="*/ 0 w 21"/>
                <a:gd name="T11" fmla="*/ 0 h 24"/>
              </a:gdLst>
              <a:ahLst/>
              <a:cxnLst>
                <a:cxn ang="0">
                  <a:pos x="T0" y="T1"/>
                </a:cxn>
                <a:cxn ang="0">
                  <a:pos x="T2" y="T3"/>
                </a:cxn>
                <a:cxn ang="0">
                  <a:pos x="T4" y="T5"/>
                </a:cxn>
                <a:cxn ang="0">
                  <a:pos x="T6" y="T7"/>
                </a:cxn>
                <a:cxn ang="0">
                  <a:pos x="T8" y="T9"/>
                </a:cxn>
                <a:cxn ang="0">
                  <a:pos x="T10" y="T11"/>
                </a:cxn>
              </a:cxnLst>
              <a:rect l="0" t="0" r="r" b="b"/>
              <a:pathLst>
                <a:path w="21" h="24">
                  <a:moveTo>
                    <a:pt x="0" y="0"/>
                  </a:moveTo>
                  <a:cubicBezTo>
                    <a:pt x="0" y="13"/>
                    <a:pt x="0" y="13"/>
                    <a:pt x="0" y="13"/>
                  </a:cubicBezTo>
                  <a:cubicBezTo>
                    <a:pt x="0" y="19"/>
                    <a:pt x="4" y="24"/>
                    <a:pt x="10" y="24"/>
                  </a:cubicBezTo>
                  <a:cubicBezTo>
                    <a:pt x="16" y="24"/>
                    <a:pt x="21" y="19"/>
                    <a:pt x="21" y="13"/>
                  </a:cubicBezTo>
                  <a:cubicBezTo>
                    <a:pt x="21" y="0"/>
                    <a:pt x="21" y="0"/>
                    <a:pt x="21" y="0"/>
                  </a:cubicBezTo>
                  <a:lnTo>
                    <a:pt x="0" y="0"/>
                  </a:lnTo>
                  <a:close/>
                </a:path>
              </a:pathLst>
            </a:custGeom>
            <a:solidFill>
              <a:srgbClr val="FFB9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66" name="Freeform 642">
              <a:extLst>
                <a:ext uri="{FF2B5EF4-FFF2-40B4-BE49-F238E27FC236}">
                  <a16:creationId xmlns:a16="http://schemas.microsoft.com/office/drawing/2014/main" id="{41E3C004-49CB-4B8E-AC98-75B09989BB0C}"/>
                </a:ext>
              </a:extLst>
            </p:cNvPr>
            <p:cNvSpPr>
              <a:spLocks/>
            </p:cNvSpPr>
            <p:nvPr/>
          </p:nvSpPr>
          <p:spPr bwMode="auto">
            <a:xfrm>
              <a:off x="6397484" y="4777487"/>
              <a:ext cx="65724" cy="72044"/>
            </a:xfrm>
            <a:custGeom>
              <a:avLst/>
              <a:gdLst>
                <a:gd name="T0" fmla="*/ 0 w 22"/>
                <a:gd name="T1" fmla="*/ 0 h 24"/>
                <a:gd name="T2" fmla="*/ 0 w 22"/>
                <a:gd name="T3" fmla="*/ 13 h 24"/>
                <a:gd name="T4" fmla="*/ 11 w 22"/>
                <a:gd name="T5" fmla="*/ 24 h 24"/>
                <a:gd name="T6" fmla="*/ 22 w 22"/>
                <a:gd name="T7" fmla="*/ 13 h 24"/>
                <a:gd name="T8" fmla="*/ 22 w 22"/>
                <a:gd name="T9" fmla="*/ 0 h 24"/>
                <a:gd name="T10" fmla="*/ 0 w 22"/>
                <a:gd name="T11" fmla="*/ 0 h 24"/>
              </a:gdLst>
              <a:ahLst/>
              <a:cxnLst>
                <a:cxn ang="0">
                  <a:pos x="T0" y="T1"/>
                </a:cxn>
                <a:cxn ang="0">
                  <a:pos x="T2" y="T3"/>
                </a:cxn>
                <a:cxn ang="0">
                  <a:pos x="T4" y="T5"/>
                </a:cxn>
                <a:cxn ang="0">
                  <a:pos x="T6" y="T7"/>
                </a:cxn>
                <a:cxn ang="0">
                  <a:pos x="T8" y="T9"/>
                </a:cxn>
                <a:cxn ang="0">
                  <a:pos x="T10" y="T11"/>
                </a:cxn>
              </a:cxnLst>
              <a:rect l="0" t="0" r="r" b="b"/>
              <a:pathLst>
                <a:path w="22" h="24">
                  <a:moveTo>
                    <a:pt x="0" y="0"/>
                  </a:moveTo>
                  <a:cubicBezTo>
                    <a:pt x="0" y="13"/>
                    <a:pt x="0" y="13"/>
                    <a:pt x="0" y="13"/>
                  </a:cubicBezTo>
                  <a:cubicBezTo>
                    <a:pt x="0" y="19"/>
                    <a:pt x="5" y="24"/>
                    <a:pt x="11" y="24"/>
                  </a:cubicBezTo>
                  <a:cubicBezTo>
                    <a:pt x="17" y="24"/>
                    <a:pt x="22" y="19"/>
                    <a:pt x="22" y="13"/>
                  </a:cubicBezTo>
                  <a:cubicBezTo>
                    <a:pt x="22" y="0"/>
                    <a:pt x="22" y="0"/>
                    <a:pt x="22" y="0"/>
                  </a:cubicBezTo>
                  <a:lnTo>
                    <a:pt x="0" y="0"/>
                  </a:lnTo>
                  <a:close/>
                </a:path>
              </a:pathLst>
            </a:custGeom>
            <a:solidFill>
              <a:srgbClr val="FFB9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67" name="Freeform 643">
              <a:extLst>
                <a:ext uri="{FF2B5EF4-FFF2-40B4-BE49-F238E27FC236}">
                  <a16:creationId xmlns:a16="http://schemas.microsoft.com/office/drawing/2014/main" id="{D6493A7E-8A6B-4290-BCF8-B83CD5678C4C}"/>
                </a:ext>
              </a:extLst>
            </p:cNvPr>
            <p:cNvSpPr>
              <a:spLocks/>
            </p:cNvSpPr>
            <p:nvPr/>
          </p:nvSpPr>
          <p:spPr bwMode="auto">
            <a:xfrm>
              <a:off x="6022097" y="4189759"/>
              <a:ext cx="322302" cy="638285"/>
            </a:xfrm>
            <a:custGeom>
              <a:avLst/>
              <a:gdLst>
                <a:gd name="T0" fmla="*/ 167 w 255"/>
                <a:gd name="T1" fmla="*/ 0 h 505"/>
                <a:gd name="T2" fmla="*/ 127 w 255"/>
                <a:gd name="T3" fmla="*/ 314 h 505"/>
                <a:gd name="T4" fmla="*/ 87 w 255"/>
                <a:gd name="T5" fmla="*/ 0 h 505"/>
                <a:gd name="T6" fmla="*/ 0 w 255"/>
                <a:gd name="T7" fmla="*/ 23 h 505"/>
                <a:gd name="T8" fmla="*/ 4 w 255"/>
                <a:gd name="T9" fmla="*/ 505 h 505"/>
                <a:gd name="T10" fmla="*/ 250 w 255"/>
                <a:gd name="T11" fmla="*/ 505 h 505"/>
                <a:gd name="T12" fmla="*/ 255 w 255"/>
                <a:gd name="T13" fmla="*/ 23 h 505"/>
                <a:gd name="T14" fmla="*/ 167 w 255"/>
                <a:gd name="T15" fmla="*/ 0 h 5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5" h="505">
                  <a:moveTo>
                    <a:pt x="167" y="0"/>
                  </a:moveTo>
                  <a:lnTo>
                    <a:pt x="127" y="314"/>
                  </a:lnTo>
                  <a:lnTo>
                    <a:pt x="87" y="0"/>
                  </a:lnTo>
                  <a:lnTo>
                    <a:pt x="0" y="23"/>
                  </a:lnTo>
                  <a:lnTo>
                    <a:pt x="4" y="505"/>
                  </a:lnTo>
                  <a:lnTo>
                    <a:pt x="250" y="505"/>
                  </a:lnTo>
                  <a:lnTo>
                    <a:pt x="255" y="23"/>
                  </a:lnTo>
                  <a:lnTo>
                    <a:pt x="167" y="0"/>
                  </a:lnTo>
                  <a:close/>
                </a:path>
              </a:pathLst>
            </a:custGeom>
            <a:solidFill>
              <a:srgbClr val="44235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68" name="Freeform 644">
              <a:extLst>
                <a:ext uri="{FF2B5EF4-FFF2-40B4-BE49-F238E27FC236}">
                  <a16:creationId xmlns:a16="http://schemas.microsoft.com/office/drawing/2014/main" id="{4EB310F0-744B-4AD9-AF50-294D9592223C}"/>
                </a:ext>
              </a:extLst>
            </p:cNvPr>
            <p:cNvSpPr>
              <a:spLocks/>
            </p:cNvSpPr>
            <p:nvPr/>
          </p:nvSpPr>
          <p:spPr bwMode="auto">
            <a:xfrm>
              <a:off x="6263508" y="400775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69" name="Freeform 645">
              <a:extLst>
                <a:ext uri="{FF2B5EF4-FFF2-40B4-BE49-F238E27FC236}">
                  <a16:creationId xmlns:a16="http://schemas.microsoft.com/office/drawing/2014/main" id="{2183D9C3-29B4-4E62-AE4C-A49CE52AFCEA}"/>
                </a:ext>
              </a:extLst>
            </p:cNvPr>
            <p:cNvSpPr>
              <a:spLocks/>
            </p:cNvSpPr>
            <p:nvPr/>
          </p:nvSpPr>
          <p:spPr bwMode="auto">
            <a:xfrm>
              <a:off x="6263508" y="400396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70" name="Freeform 646">
              <a:extLst>
                <a:ext uri="{FF2B5EF4-FFF2-40B4-BE49-F238E27FC236}">
                  <a16:creationId xmlns:a16="http://schemas.microsoft.com/office/drawing/2014/main" id="{32D7FA0E-1360-44E4-89B8-C2C61E074C5D}"/>
                </a:ext>
              </a:extLst>
            </p:cNvPr>
            <p:cNvSpPr>
              <a:spLocks/>
            </p:cNvSpPr>
            <p:nvPr/>
          </p:nvSpPr>
          <p:spPr bwMode="auto">
            <a:xfrm>
              <a:off x="6260980" y="3995114"/>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71" name="Freeform 647">
              <a:extLst>
                <a:ext uri="{FF2B5EF4-FFF2-40B4-BE49-F238E27FC236}">
                  <a16:creationId xmlns:a16="http://schemas.microsoft.com/office/drawing/2014/main" id="{05E594B6-1069-4D69-A03F-4FE60207D50E}"/>
                </a:ext>
              </a:extLst>
            </p:cNvPr>
            <p:cNvSpPr>
              <a:spLocks/>
            </p:cNvSpPr>
            <p:nvPr/>
          </p:nvSpPr>
          <p:spPr bwMode="auto">
            <a:xfrm>
              <a:off x="6260980" y="399890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72" name="Freeform 648">
              <a:extLst>
                <a:ext uri="{FF2B5EF4-FFF2-40B4-BE49-F238E27FC236}">
                  <a16:creationId xmlns:a16="http://schemas.microsoft.com/office/drawing/2014/main" id="{BB3E004F-6AD6-4C23-8F2B-F6C7E8B36A02}"/>
                </a:ext>
              </a:extLst>
            </p:cNvPr>
            <p:cNvSpPr>
              <a:spLocks/>
            </p:cNvSpPr>
            <p:nvPr/>
          </p:nvSpPr>
          <p:spPr bwMode="auto">
            <a:xfrm>
              <a:off x="6102988" y="399890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73" name="Freeform 649">
              <a:extLst>
                <a:ext uri="{FF2B5EF4-FFF2-40B4-BE49-F238E27FC236}">
                  <a16:creationId xmlns:a16="http://schemas.microsoft.com/office/drawing/2014/main" id="{6DFBA71B-8AA4-4419-A1CB-EF6E5C72864C}"/>
                </a:ext>
              </a:extLst>
            </p:cNvPr>
            <p:cNvSpPr>
              <a:spLocks/>
            </p:cNvSpPr>
            <p:nvPr/>
          </p:nvSpPr>
          <p:spPr bwMode="auto">
            <a:xfrm>
              <a:off x="6266035" y="4010281"/>
              <a:ext cx="0" cy="2528"/>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74" name="Freeform 650">
              <a:extLst>
                <a:ext uri="{FF2B5EF4-FFF2-40B4-BE49-F238E27FC236}">
                  <a16:creationId xmlns:a16="http://schemas.microsoft.com/office/drawing/2014/main" id="{FB429070-9B43-477E-B6E1-486270A83927}"/>
                </a:ext>
              </a:extLst>
            </p:cNvPr>
            <p:cNvSpPr>
              <a:spLocks/>
            </p:cNvSpPr>
            <p:nvPr/>
          </p:nvSpPr>
          <p:spPr bwMode="auto">
            <a:xfrm>
              <a:off x="6266035" y="4012809"/>
              <a:ext cx="0" cy="379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75" name="Freeform 651">
              <a:extLst>
                <a:ext uri="{FF2B5EF4-FFF2-40B4-BE49-F238E27FC236}">
                  <a16:creationId xmlns:a16="http://schemas.microsoft.com/office/drawing/2014/main" id="{B3034D60-8B1A-47C0-AB74-F402B2A9DE92}"/>
                </a:ext>
              </a:extLst>
            </p:cNvPr>
            <p:cNvSpPr>
              <a:spLocks/>
            </p:cNvSpPr>
            <p:nvPr/>
          </p:nvSpPr>
          <p:spPr bwMode="auto">
            <a:xfrm>
              <a:off x="6257188" y="399258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76" name="Freeform 652">
              <a:extLst>
                <a:ext uri="{FF2B5EF4-FFF2-40B4-BE49-F238E27FC236}">
                  <a16:creationId xmlns:a16="http://schemas.microsoft.com/office/drawing/2014/main" id="{AA36DDDC-78E1-4A96-B545-C8B424BCE903}"/>
                </a:ext>
              </a:extLst>
            </p:cNvPr>
            <p:cNvSpPr>
              <a:spLocks/>
            </p:cNvSpPr>
            <p:nvPr/>
          </p:nvSpPr>
          <p:spPr bwMode="auto">
            <a:xfrm>
              <a:off x="6096669" y="401280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77" name="Freeform 653">
              <a:extLst>
                <a:ext uri="{FF2B5EF4-FFF2-40B4-BE49-F238E27FC236}">
                  <a16:creationId xmlns:a16="http://schemas.microsoft.com/office/drawing/2014/main" id="{AF2A5745-D1A0-4058-80FD-2F396BEA1FE0}"/>
                </a:ext>
              </a:extLst>
            </p:cNvPr>
            <p:cNvSpPr>
              <a:spLocks/>
            </p:cNvSpPr>
            <p:nvPr/>
          </p:nvSpPr>
          <p:spPr bwMode="auto">
            <a:xfrm>
              <a:off x="6099197" y="400396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78" name="Freeform 654">
              <a:extLst>
                <a:ext uri="{FF2B5EF4-FFF2-40B4-BE49-F238E27FC236}">
                  <a16:creationId xmlns:a16="http://schemas.microsoft.com/office/drawing/2014/main" id="{51DAFE1F-C4F9-4F46-B30C-DDD5D3F5246D}"/>
                </a:ext>
              </a:extLst>
            </p:cNvPr>
            <p:cNvSpPr>
              <a:spLocks/>
            </p:cNvSpPr>
            <p:nvPr/>
          </p:nvSpPr>
          <p:spPr bwMode="auto">
            <a:xfrm>
              <a:off x="6099197" y="4001434"/>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79" name="Freeform 655">
              <a:extLst>
                <a:ext uri="{FF2B5EF4-FFF2-40B4-BE49-F238E27FC236}">
                  <a16:creationId xmlns:a16="http://schemas.microsoft.com/office/drawing/2014/main" id="{2670064E-F006-471B-9A34-0D4EBF1D0E85}"/>
                </a:ext>
              </a:extLst>
            </p:cNvPr>
            <p:cNvSpPr>
              <a:spLocks/>
            </p:cNvSpPr>
            <p:nvPr/>
          </p:nvSpPr>
          <p:spPr bwMode="auto">
            <a:xfrm>
              <a:off x="6096669" y="400775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80" name="Freeform 656">
              <a:extLst>
                <a:ext uri="{FF2B5EF4-FFF2-40B4-BE49-F238E27FC236}">
                  <a16:creationId xmlns:a16="http://schemas.microsoft.com/office/drawing/2014/main" id="{5573B059-E616-42D4-A90E-B508EF569274}"/>
                </a:ext>
              </a:extLst>
            </p:cNvPr>
            <p:cNvSpPr>
              <a:spLocks/>
            </p:cNvSpPr>
            <p:nvPr/>
          </p:nvSpPr>
          <p:spPr bwMode="auto">
            <a:xfrm>
              <a:off x="6081501" y="3986267"/>
              <a:ext cx="199701" cy="179478"/>
            </a:xfrm>
            <a:custGeom>
              <a:avLst/>
              <a:gdLst>
                <a:gd name="T0" fmla="*/ 64 w 67"/>
                <a:gd name="T1" fmla="*/ 15 h 60"/>
                <a:gd name="T2" fmla="*/ 62 w 67"/>
                <a:gd name="T3" fmla="*/ 14 h 60"/>
                <a:gd name="T4" fmla="*/ 62 w 67"/>
                <a:gd name="T5" fmla="*/ 10 h 60"/>
                <a:gd name="T6" fmla="*/ 62 w 67"/>
                <a:gd name="T7" fmla="*/ 9 h 60"/>
                <a:gd name="T8" fmla="*/ 62 w 67"/>
                <a:gd name="T9" fmla="*/ 9 h 60"/>
                <a:gd name="T10" fmla="*/ 62 w 67"/>
                <a:gd name="T11" fmla="*/ 8 h 60"/>
                <a:gd name="T12" fmla="*/ 61 w 67"/>
                <a:gd name="T13" fmla="*/ 7 h 60"/>
                <a:gd name="T14" fmla="*/ 61 w 67"/>
                <a:gd name="T15" fmla="*/ 7 h 60"/>
                <a:gd name="T16" fmla="*/ 61 w 67"/>
                <a:gd name="T17" fmla="*/ 6 h 60"/>
                <a:gd name="T18" fmla="*/ 61 w 67"/>
                <a:gd name="T19" fmla="*/ 6 h 60"/>
                <a:gd name="T20" fmla="*/ 60 w 67"/>
                <a:gd name="T21" fmla="*/ 4 h 60"/>
                <a:gd name="T22" fmla="*/ 60 w 67"/>
                <a:gd name="T23" fmla="*/ 4 h 60"/>
                <a:gd name="T24" fmla="*/ 60 w 67"/>
                <a:gd name="T25" fmla="*/ 3 h 60"/>
                <a:gd name="T26" fmla="*/ 60 w 67"/>
                <a:gd name="T27" fmla="*/ 3 h 60"/>
                <a:gd name="T28" fmla="*/ 59 w 67"/>
                <a:gd name="T29" fmla="*/ 2 h 60"/>
                <a:gd name="T30" fmla="*/ 59 w 67"/>
                <a:gd name="T31" fmla="*/ 2 h 60"/>
                <a:gd name="T32" fmla="*/ 54 w 67"/>
                <a:gd name="T33" fmla="*/ 3 h 60"/>
                <a:gd name="T34" fmla="*/ 45 w 67"/>
                <a:gd name="T35" fmla="*/ 1 h 60"/>
                <a:gd name="T36" fmla="*/ 27 w 67"/>
                <a:gd name="T37" fmla="*/ 3 h 60"/>
                <a:gd name="T38" fmla="*/ 9 w 67"/>
                <a:gd name="T39" fmla="*/ 0 h 60"/>
                <a:gd name="T40" fmla="*/ 7 w 67"/>
                <a:gd name="T41" fmla="*/ 4 h 60"/>
                <a:gd name="T42" fmla="*/ 7 w 67"/>
                <a:gd name="T43" fmla="*/ 4 h 60"/>
                <a:gd name="T44" fmla="*/ 6 w 67"/>
                <a:gd name="T45" fmla="*/ 5 h 60"/>
                <a:gd name="T46" fmla="*/ 6 w 67"/>
                <a:gd name="T47" fmla="*/ 5 h 60"/>
                <a:gd name="T48" fmla="*/ 6 w 67"/>
                <a:gd name="T49" fmla="*/ 6 h 60"/>
                <a:gd name="T50" fmla="*/ 6 w 67"/>
                <a:gd name="T51" fmla="*/ 6 h 60"/>
                <a:gd name="T52" fmla="*/ 5 w 67"/>
                <a:gd name="T53" fmla="*/ 7 h 60"/>
                <a:gd name="T54" fmla="*/ 5 w 67"/>
                <a:gd name="T55" fmla="*/ 7 h 60"/>
                <a:gd name="T56" fmla="*/ 5 w 67"/>
                <a:gd name="T57" fmla="*/ 9 h 60"/>
                <a:gd name="T58" fmla="*/ 5 w 67"/>
                <a:gd name="T59" fmla="*/ 9 h 60"/>
                <a:gd name="T60" fmla="*/ 5 w 67"/>
                <a:gd name="T61" fmla="*/ 10 h 60"/>
                <a:gd name="T62" fmla="*/ 5 w 67"/>
                <a:gd name="T63" fmla="*/ 14 h 60"/>
                <a:gd name="T64" fmla="*/ 4 w 67"/>
                <a:gd name="T65" fmla="*/ 14 h 60"/>
                <a:gd name="T66" fmla="*/ 0 w 67"/>
                <a:gd name="T67" fmla="*/ 19 h 60"/>
                <a:gd name="T68" fmla="*/ 0 w 67"/>
                <a:gd name="T69" fmla="*/ 30 h 60"/>
                <a:gd name="T70" fmla="*/ 5 w 67"/>
                <a:gd name="T71" fmla="*/ 35 h 60"/>
                <a:gd name="T72" fmla="*/ 21 w 67"/>
                <a:gd name="T73" fmla="*/ 60 h 60"/>
                <a:gd name="T74" fmla="*/ 46 w 67"/>
                <a:gd name="T75" fmla="*/ 60 h 60"/>
                <a:gd name="T76" fmla="*/ 62 w 67"/>
                <a:gd name="T77" fmla="*/ 35 h 60"/>
                <a:gd name="T78" fmla="*/ 67 w 67"/>
                <a:gd name="T79" fmla="*/ 30 h 60"/>
                <a:gd name="T80" fmla="*/ 67 w 67"/>
                <a:gd name="T81" fmla="*/ 19 h 60"/>
                <a:gd name="T82" fmla="*/ 64 w 67"/>
                <a:gd name="T83" fmla="*/ 1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7" h="60">
                  <a:moveTo>
                    <a:pt x="64" y="15"/>
                  </a:moveTo>
                  <a:cubicBezTo>
                    <a:pt x="63" y="15"/>
                    <a:pt x="62" y="14"/>
                    <a:pt x="62" y="14"/>
                  </a:cubicBezTo>
                  <a:cubicBezTo>
                    <a:pt x="62" y="10"/>
                    <a:pt x="62" y="10"/>
                    <a:pt x="62" y="10"/>
                  </a:cubicBezTo>
                  <a:cubicBezTo>
                    <a:pt x="62" y="10"/>
                    <a:pt x="62" y="9"/>
                    <a:pt x="62" y="9"/>
                  </a:cubicBezTo>
                  <a:cubicBezTo>
                    <a:pt x="62" y="9"/>
                    <a:pt x="62" y="9"/>
                    <a:pt x="62" y="9"/>
                  </a:cubicBezTo>
                  <a:cubicBezTo>
                    <a:pt x="62" y="8"/>
                    <a:pt x="62" y="8"/>
                    <a:pt x="62" y="8"/>
                  </a:cubicBezTo>
                  <a:cubicBezTo>
                    <a:pt x="62" y="8"/>
                    <a:pt x="62" y="7"/>
                    <a:pt x="61" y="7"/>
                  </a:cubicBezTo>
                  <a:cubicBezTo>
                    <a:pt x="61" y="7"/>
                    <a:pt x="61" y="7"/>
                    <a:pt x="61" y="7"/>
                  </a:cubicBezTo>
                  <a:cubicBezTo>
                    <a:pt x="61" y="6"/>
                    <a:pt x="61" y="6"/>
                    <a:pt x="61" y="6"/>
                  </a:cubicBezTo>
                  <a:cubicBezTo>
                    <a:pt x="61" y="6"/>
                    <a:pt x="61" y="6"/>
                    <a:pt x="61" y="6"/>
                  </a:cubicBezTo>
                  <a:cubicBezTo>
                    <a:pt x="61" y="5"/>
                    <a:pt x="61" y="5"/>
                    <a:pt x="60" y="4"/>
                  </a:cubicBezTo>
                  <a:cubicBezTo>
                    <a:pt x="60" y="4"/>
                    <a:pt x="60" y="4"/>
                    <a:pt x="60" y="4"/>
                  </a:cubicBezTo>
                  <a:cubicBezTo>
                    <a:pt x="60" y="4"/>
                    <a:pt x="60" y="4"/>
                    <a:pt x="60" y="3"/>
                  </a:cubicBezTo>
                  <a:cubicBezTo>
                    <a:pt x="60" y="3"/>
                    <a:pt x="60" y="3"/>
                    <a:pt x="60" y="3"/>
                  </a:cubicBezTo>
                  <a:cubicBezTo>
                    <a:pt x="60" y="3"/>
                    <a:pt x="59" y="3"/>
                    <a:pt x="59" y="2"/>
                  </a:cubicBezTo>
                  <a:cubicBezTo>
                    <a:pt x="59" y="2"/>
                    <a:pt x="59" y="2"/>
                    <a:pt x="59" y="2"/>
                  </a:cubicBezTo>
                  <a:cubicBezTo>
                    <a:pt x="58" y="3"/>
                    <a:pt x="56" y="3"/>
                    <a:pt x="54" y="3"/>
                  </a:cubicBezTo>
                  <a:cubicBezTo>
                    <a:pt x="50" y="3"/>
                    <a:pt x="47" y="2"/>
                    <a:pt x="45" y="1"/>
                  </a:cubicBezTo>
                  <a:cubicBezTo>
                    <a:pt x="40" y="2"/>
                    <a:pt x="34" y="3"/>
                    <a:pt x="27" y="3"/>
                  </a:cubicBezTo>
                  <a:cubicBezTo>
                    <a:pt x="20" y="3"/>
                    <a:pt x="14" y="2"/>
                    <a:pt x="9" y="0"/>
                  </a:cubicBezTo>
                  <a:cubicBezTo>
                    <a:pt x="8" y="1"/>
                    <a:pt x="7" y="2"/>
                    <a:pt x="7" y="4"/>
                  </a:cubicBezTo>
                  <a:cubicBezTo>
                    <a:pt x="7" y="4"/>
                    <a:pt x="7" y="4"/>
                    <a:pt x="7" y="4"/>
                  </a:cubicBezTo>
                  <a:cubicBezTo>
                    <a:pt x="6" y="4"/>
                    <a:pt x="6" y="4"/>
                    <a:pt x="6" y="5"/>
                  </a:cubicBezTo>
                  <a:cubicBezTo>
                    <a:pt x="6" y="5"/>
                    <a:pt x="6" y="5"/>
                    <a:pt x="6" y="5"/>
                  </a:cubicBezTo>
                  <a:cubicBezTo>
                    <a:pt x="6" y="5"/>
                    <a:pt x="6" y="6"/>
                    <a:pt x="6" y="6"/>
                  </a:cubicBezTo>
                  <a:cubicBezTo>
                    <a:pt x="6" y="6"/>
                    <a:pt x="6" y="6"/>
                    <a:pt x="6" y="6"/>
                  </a:cubicBezTo>
                  <a:cubicBezTo>
                    <a:pt x="5" y="6"/>
                    <a:pt x="5" y="7"/>
                    <a:pt x="5" y="7"/>
                  </a:cubicBezTo>
                  <a:cubicBezTo>
                    <a:pt x="5" y="7"/>
                    <a:pt x="5" y="7"/>
                    <a:pt x="5" y="7"/>
                  </a:cubicBezTo>
                  <a:cubicBezTo>
                    <a:pt x="5" y="8"/>
                    <a:pt x="5" y="8"/>
                    <a:pt x="5" y="9"/>
                  </a:cubicBezTo>
                  <a:cubicBezTo>
                    <a:pt x="5" y="9"/>
                    <a:pt x="5" y="9"/>
                    <a:pt x="5" y="9"/>
                  </a:cubicBezTo>
                  <a:cubicBezTo>
                    <a:pt x="5" y="9"/>
                    <a:pt x="5" y="10"/>
                    <a:pt x="5" y="10"/>
                  </a:cubicBezTo>
                  <a:cubicBezTo>
                    <a:pt x="5" y="14"/>
                    <a:pt x="5" y="14"/>
                    <a:pt x="5" y="14"/>
                  </a:cubicBezTo>
                  <a:cubicBezTo>
                    <a:pt x="5" y="14"/>
                    <a:pt x="4" y="14"/>
                    <a:pt x="4" y="14"/>
                  </a:cubicBezTo>
                  <a:cubicBezTo>
                    <a:pt x="2" y="15"/>
                    <a:pt x="0" y="17"/>
                    <a:pt x="0" y="19"/>
                  </a:cubicBezTo>
                  <a:cubicBezTo>
                    <a:pt x="0" y="30"/>
                    <a:pt x="0" y="30"/>
                    <a:pt x="0" y="30"/>
                  </a:cubicBezTo>
                  <a:cubicBezTo>
                    <a:pt x="0" y="32"/>
                    <a:pt x="2" y="35"/>
                    <a:pt x="5" y="35"/>
                  </a:cubicBezTo>
                  <a:cubicBezTo>
                    <a:pt x="5" y="35"/>
                    <a:pt x="13" y="60"/>
                    <a:pt x="21" y="60"/>
                  </a:cubicBezTo>
                  <a:cubicBezTo>
                    <a:pt x="46" y="60"/>
                    <a:pt x="46" y="60"/>
                    <a:pt x="46" y="60"/>
                  </a:cubicBezTo>
                  <a:cubicBezTo>
                    <a:pt x="54" y="60"/>
                    <a:pt x="62" y="35"/>
                    <a:pt x="62" y="35"/>
                  </a:cubicBezTo>
                  <a:cubicBezTo>
                    <a:pt x="65" y="35"/>
                    <a:pt x="67" y="32"/>
                    <a:pt x="67" y="30"/>
                  </a:cubicBezTo>
                  <a:cubicBezTo>
                    <a:pt x="67" y="19"/>
                    <a:pt x="67" y="19"/>
                    <a:pt x="67" y="19"/>
                  </a:cubicBezTo>
                  <a:cubicBezTo>
                    <a:pt x="67" y="17"/>
                    <a:pt x="65" y="15"/>
                    <a:pt x="64" y="15"/>
                  </a:cubicBezTo>
                  <a:close/>
                </a:path>
              </a:pathLst>
            </a:custGeom>
            <a:solidFill>
              <a:srgbClr val="FFB9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81" name="Freeform 657">
              <a:extLst>
                <a:ext uri="{FF2B5EF4-FFF2-40B4-BE49-F238E27FC236}">
                  <a16:creationId xmlns:a16="http://schemas.microsoft.com/office/drawing/2014/main" id="{34852179-BDAA-454B-B5EE-FDCC5FA563CC}"/>
                </a:ext>
              </a:extLst>
            </p:cNvPr>
            <p:cNvSpPr>
              <a:spLocks noEditPoints="1"/>
            </p:cNvSpPr>
            <p:nvPr/>
          </p:nvSpPr>
          <p:spPr bwMode="auto">
            <a:xfrm>
              <a:off x="6099197" y="4022921"/>
              <a:ext cx="170631" cy="55613"/>
            </a:xfrm>
            <a:custGeom>
              <a:avLst/>
              <a:gdLst>
                <a:gd name="T0" fmla="*/ 56 w 57"/>
                <a:gd name="T1" fmla="*/ 2 h 19"/>
                <a:gd name="T2" fmla="*/ 42 w 57"/>
                <a:gd name="T3" fmla="*/ 1 h 19"/>
                <a:gd name="T4" fmla="*/ 28 w 57"/>
                <a:gd name="T5" fmla="*/ 4 h 19"/>
                <a:gd name="T6" fmla="*/ 15 w 57"/>
                <a:gd name="T7" fmla="*/ 1 h 19"/>
                <a:gd name="T8" fmla="*/ 0 w 57"/>
                <a:gd name="T9" fmla="*/ 2 h 19"/>
                <a:gd name="T10" fmla="*/ 0 w 57"/>
                <a:gd name="T11" fmla="*/ 4 h 19"/>
                <a:gd name="T12" fmla="*/ 2 w 57"/>
                <a:gd name="T13" fmla="*/ 6 h 19"/>
                <a:gd name="T14" fmla="*/ 3 w 57"/>
                <a:gd name="T15" fmla="*/ 10 h 19"/>
                <a:gd name="T16" fmla="*/ 17 w 57"/>
                <a:gd name="T17" fmla="*/ 18 h 19"/>
                <a:gd name="T18" fmla="*/ 26 w 57"/>
                <a:gd name="T19" fmla="*/ 8 h 19"/>
                <a:gd name="T20" fmla="*/ 28 w 57"/>
                <a:gd name="T21" fmla="*/ 7 h 19"/>
                <a:gd name="T22" fmla="*/ 30 w 57"/>
                <a:gd name="T23" fmla="*/ 8 h 19"/>
                <a:gd name="T24" fmla="*/ 40 w 57"/>
                <a:gd name="T25" fmla="*/ 18 h 19"/>
                <a:gd name="T26" fmla="*/ 53 w 57"/>
                <a:gd name="T27" fmla="*/ 10 h 19"/>
                <a:gd name="T28" fmla="*/ 55 w 57"/>
                <a:gd name="T29" fmla="*/ 6 h 19"/>
                <a:gd name="T30" fmla="*/ 56 w 57"/>
                <a:gd name="T31" fmla="*/ 4 h 19"/>
                <a:gd name="T32" fmla="*/ 56 w 57"/>
                <a:gd name="T33" fmla="*/ 2 h 19"/>
                <a:gd name="T34" fmla="*/ 21 w 57"/>
                <a:gd name="T35" fmla="*/ 14 h 19"/>
                <a:gd name="T36" fmla="*/ 11 w 57"/>
                <a:gd name="T37" fmla="*/ 16 h 19"/>
                <a:gd name="T38" fmla="*/ 5 w 57"/>
                <a:gd name="T39" fmla="*/ 7 h 19"/>
                <a:gd name="T40" fmla="*/ 15 w 57"/>
                <a:gd name="T41" fmla="*/ 2 h 19"/>
                <a:gd name="T42" fmla="*/ 22 w 57"/>
                <a:gd name="T43" fmla="*/ 4 h 19"/>
                <a:gd name="T44" fmla="*/ 21 w 57"/>
                <a:gd name="T45" fmla="*/ 14 h 19"/>
                <a:gd name="T46" fmla="*/ 45 w 57"/>
                <a:gd name="T47" fmla="*/ 16 h 19"/>
                <a:gd name="T48" fmla="*/ 35 w 57"/>
                <a:gd name="T49" fmla="*/ 14 h 19"/>
                <a:gd name="T50" fmla="*/ 35 w 57"/>
                <a:gd name="T51" fmla="*/ 4 h 19"/>
                <a:gd name="T52" fmla="*/ 42 w 57"/>
                <a:gd name="T53" fmla="*/ 2 h 19"/>
                <a:gd name="T54" fmla="*/ 52 w 57"/>
                <a:gd name="T55" fmla="*/ 7 h 19"/>
                <a:gd name="T56" fmla="*/ 45 w 57"/>
                <a:gd name="T57" fmla="*/ 1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7" h="19">
                  <a:moveTo>
                    <a:pt x="56" y="2"/>
                  </a:moveTo>
                  <a:cubicBezTo>
                    <a:pt x="56" y="2"/>
                    <a:pt x="48" y="0"/>
                    <a:pt x="42" y="1"/>
                  </a:cubicBezTo>
                  <a:cubicBezTo>
                    <a:pt x="36" y="2"/>
                    <a:pt x="31" y="4"/>
                    <a:pt x="28" y="4"/>
                  </a:cubicBezTo>
                  <a:cubicBezTo>
                    <a:pt x="26" y="4"/>
                    <a:pt x="21" y="2"/>
                    <a:pt x="15" y="1"/>
                  </a:cubicBezTo>
                  <a:cubicBezTo>
                    <a:pt x="8" y="0"/>
                    <a:pt x="0" y="2"/>
                    <a:pt x="0" y="2"/>
                  </a:cubicBezTo>
                  <a:cubicBezTo>
                    <a:pt x="0" y="2"/>
                    <a:pt x="0" y="3"/>
                    <a:pt x="0" y="4"/>
                  </a:cubicBezTo>
                  <a:cubicBezTo>
                    <a:pt x="0" y="5"/>
                    <a:pt x="0" y="5"/>
                    <a:pt x="2" y="6"/>
                  </a:cubicBezTo>
                  <a:cubicBezTo>
                    <a:pt x="3" y="6"/>
                    <a:pt x="3" y="10"/>
                    <a:pt x="3" y="10"/>
                  </a:cubicBezTo>
                  <a:cubicBezTo>
                    <a:pt x="5" y="17"/>
                    <a:pt x="10" y="19"/>
                    <a:pt x="17" y="18"/>
                  </a:cubicBezTo>
                  <a:cubicBezTo>
                    <a:pt x="24" y="17"/>
                    <a:pt x="25" y="9"/>
                    <a:pt x="26" y="8"/>
                  </a:cubicBezTo>
                  <a:cubicBezTo>
                    <a:pt x="27" y="7"/>
                    <a:pt x="28" y="7"/>
                    <a:pt x="28" y="7"/>
                  </a:cubicBezTo>
                  <a:cubicBezTo>
                    <a:pt x="28" y="7"/>
                    <a:pt x="30" y="7"/>
                    <a:pt x="30" y="8"/>
                  </a:cubicBezTo>
                  <a:cubicBezTo>
                    <a:pt x="31" y="9"/>
                    <a:pt x="33" y="17"/>
                    <a:pt x="40" y="18"/>
                  </a:cubicBezTo>
                  <a:cubicBezTo>
                    <a:pt x="47" y="19"/>
                    <a:pt x="52" y="17"/>
                    <a:pt x="53" y="10"/>
                  </a:cubicBezTo>
                  <a:cubicBezTo>
                    <a:pt x="53" y="10"/>
                    <a:pt x="53" y="6"/>
                    <a:pt x="55" y="6"/>
                  </a:cubicBezTo>
                  <a:cubicBezTo>
                    <a:pt x="56" y="5"/>
                    <a:pt x="56" y="5"/>
                    <a:pt x="56" y="4"/>
                  </a:cubicBezTo>
                  <a:cubicBezTo>
                    <a:pt x="56" y="3"/>
                    <a:pt x="57" y="2"/>
                    <a:pt x="56" y="2"/>
                  </a:cubicBezTo>
                  <a:close/>
                  <a:moveTo>
                    <a:pt x="21" y="14"/>
                  </a:moveTo>
                  <a:cubicBezTo>
                    <a:pt x="19" y="16"/>
                    <a:pt x="16" y="17"/>
                    <a:pt x="11" y="16"/>
                  </a:cubicBezTo>
                  <a:cubicBezTo>
                    <a:pt x="6" y="16"/>
                    <a:pt x="5" y="12"/>
                    <a:pt x="5" y="7"/>
                  </a:cubicBezTo>
                  <a:cubicBezTo>
                    <a:pt x="5" y="1"/>
                    <a:pt x="15" y="2"/>
                    <a:pt x="15" y="2"/>
                  </a:cubicBezTo>
                  <a:cubicBezTo>
                    <a:pt x="19" y="3"/>
                    <a:pt x="19" y="3"/>
                    <a:pt x="22" y="4"/>
                  </a:cubicBezTo>
                  <a:cubicBezTo>
                    <a:pt x="25" y="5"/>
                    <a:pt x="23" y="11"/>
                    <a:pt x="21" y="14"/>
                  </a:cubicBezTo>
                  <a:close/>
                  <a:moveTo>
                    <a:pt x="45" y="16"/>
                  </a:moveTo>
                  <a:cubicBezTo>
                    <a:pt x="41" y="17"/>
                    <a:pt x="37" y="16"/>
                    <a:pt x="35" y="14"/>
                  </a:cubicBezTo>
                  <a:cubicBezTo>
                    <a:pt x="33" y="11"/>
                    <a:pt x="31" y="5"/>
                    <a:pt x="35" y="4"/>
                  </a:cubicBezTo>
                  <a:cubicBezTo>
                    <a:pt x="38" y="3"/>
                    <a:pt x="38" y="3"/>
                    <a:pt x="42" y="2"/>
                  </a:cubicBezTo>
                  <a:cubicBezTo>
                    <a:pt x="42" y="2"/>
                    <a:pt x="52" y="1"/>
                    <a:pt x="52" y="7"/>
                  </a:cubicBezTo>
                  <a:cubicBezTo>
                    <a:pt x="52" y="12"/>
                    <a:pt x="50" y="16"/>
                    <a:pt x="45" y="16"/>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82" name="Oval 658">
              <a:extLst>
                <a:ext uri="{FF2B5EF4-FFF2-40B4-BE49-F238E27FC236}">
                  <a16:creationId xmlns:a16="http://schemas.microsoft.com/office/drawing/2014/main" id="{171F14FA-447D-455F-81A0-3EF4F963FA81}"/>
                </a:ext>
              </a:extLst>
            </p:cNvPr>
            <p:cNvSpPr>
              <a:spLocks noChangeArrowheads="1"/>
            </p:cNvSpPr>
            <p:nvPr/>
          </p:nvSpPr>
          <p:spPr bwMode="auto">
            <a:xfrm>
              <a:off x="6102988" y="4027976"/>
              <a:ext cx="5056" cy="632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83" name="Oval 659">
              <a:extLst>
                <a:ext uri="{FF2B5EF4-FFF2-40B4-BE49-F238E27FC236}">
                  <a16:creationId xmlns:a16="http://schemas.microsoft.com/office/drawing/2014/main" id="{EF56E306-1B15-4D76-A802-595735D3C1B0}"/>
                </a:ext>
              </a:extLst>
            </p:cNvPr>
            <p:cNvSpPr>
              <a:spLocks noChangeArrowheads="1"/>
            </p:cNvSpPr>
            <p:nvPr/>
          </p:nvSpPr>
          <p:spPr bwMode="auto">
            <a:xfrm>
              <a:off x="6260980" y="4027976"/>
              <a:ext cx="2528" cy="632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84" name="Freeform 682">
              <a:extLst>
                <a:ext uri="{FF2B5EF4-FFF2-40B4-BE49-F238E27FC236}">
                  <a16:creationId xmlns:a16="http://schemas.microsoft.com/office/drawing/2014/main" id="{3FB52868-58BD-4293-B88D-D31EDC90E7C7}"/>
                </a:ext>
              </a:extLst>
            </p:cNvPr>
            <p:cNvSpPr>
              <a:spLocks/>
            </p:cNvSpPr>
            <p:nvPr/>
          </p:nvSpPr>
          <p:spPr bwMode="auto">
            <a:xfrm>
              <a:off x="6478376" y="379794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85" name="Freeform 685">
              <a:extLst>
                <a:ext uri="{FF2B5EF4-FFF2-40B4-BE49-F238E27FC236}">
                  <a16:creationId xmlns:a16="http://schemas.microsoft.com/office/drawing/2014/main" id="{E9199163-F3DA-4DFF-AEF9-9F2AAAC79D54}"/>
                </a:ext>
              </a:extLst>
            </p:cNvPr>
            <p:cNvSpPr>
              <a:spLocks/>
            </p:cNvSpPr>
            <p:nvPr/>
          </p:nvSpPr>
          <p:spPr bwMode="auto">
            <a:xfrm>
              <a:off x="6478376" y="3792885"/>
              <a:ext cx="0" cy="2528"/>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grpSp>
      <p:grpSp>
        <p:nvGrpSpPr>
          <p:cNvPr id="186" name="Group 185">
            <a:extLst>
              <a:ext uri="{FF2B5EF4-FFF2-40B4-BE49-F238E27FC236}">
                <a16:creationId xmlns:a16="http://schemas.microsoft.com/office/drawing/2014/main" id="{E7BFA9EF-F6CB-41CB-BB78-F4A9C77D404C}"/>
              </a:ext>
            </a:extLst>
          </p:cNvPr>
          <p:cNvGrpSpPr/>
          <p:nvPr/>
        </p:nvGrpSpPr>
        <p:grpSpPr>
          <a:xfrm>
            <a:off x="8595892" y="5887776"/>
            <a:ext cx="88205" cy="151713"/>
            <a:chOff x="10436729" y="3445970"/>
            <a:chExt cx="257439" cy="442795"/>
          </a:xfrm>
        </p:grpSpPr>
        <p:sp>
          <p:nvSpPr>
            <p:cNvPr id="187" name="Freeform 38">
              <a:extLst>
                <a:ext uri="{FF2B5EF4-FFF2-40B4-BE49-F238E27FC236}">
                  <a16:creationId xmlns:a16="http://schemas.microsoft.com/office/drawing/2014/main" id="{B552A73D-205E-4CDB-937D-5CC962101FCA}"/>
                </a:ext>
              </a:extLst>
            </p:cNvPr>
            <p:cNvSpPr>
              <a:spLocks/>
            </p:cNvSpPr>
            <p:nvPr/>
          </p:nvSpPr>
          <p:spPr bwMode="auto">
            <a:xfrm>
              <a:off x="10436729" y="3445970"/>
              <a:ext cx="257439" cy="442795"/>
            </a:xfrm>
            <a:custGeom>
              <a:avLst/>
              <a:gdLst>
                <a:gd name="T0" fmla="*/ 93 w 93"/>
                <a:gd name="T1" fmla="*/ 153 h 159"/>
                <a:gd name="T2" fmla="*/ 87 w 93"/>
                <a:gd name="T3" fmla="*/ 159 h 159"/>
                <a:gd name="T4" fmla="*/ 6 w 93"/>
                <a:gd name="T5" fmla="*/ 159 h 159"/>
                <a:gd name="T6" fmla="*/ 0 w 93"/>
                <a:gd name="T7" fmla="*/ 153 h 159"/>
                <a:gd name="T8" fmla="*/ 0 w 93"/>
                <a:gd name="T9" fmla="*/ 7 h 159"/>
                <a:gd name="T10" fmla="*/ 6 w 93"/>
                <a:gd name="T11" fmla="*/ 0 h 159"/>
                <a:gd name="T12" fmla="*/ 87 w 93"/>
                <a:gd name="T13" fmla="*/ 0 h 159"/>
                <a:gd name="T14" fmla="*/ 93 w 93"/>
                <a:gd name="T15" fmla="*/ 7 h 159"/>
                <a:gd name="T16" fmla="*/ 93 w 93"/>
                <a:gd name="T17" fmla="*/ 153 h 159"/>
                <a:gd name="T18" fmla="*/ 93 w 93"/>
                <a:gd name="T19" fmla="*/ 15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159">
                  <a:moveTo>
                    <a:pt x="93" y="153"/>
                  </a:moveTo>
                  <a:cubicBezTo>
                    <a:pt x="93" y="156"/>
                    <a:pt x="90" y="159"/>
                    <a:pt x="87" y="159"/>
                  </a:cubicBezTo>
                  <a:cubicBezTo>
                    <a:pt x="6" y="159"/>
                    <a:pt x="6" y="159"/>
                    <a:pt x="6" y="159"/>
                  </a:cubicBezTo>
                  <a:cubicBezTo>
                    <a:pt x="3" y="159"/>
                    <a:pt x="0" y="156"/>
                    <a:pt x="0" y="153"/>
                  </a:cubicBezTo>
                  <a:cubicBezTo>
                    <a:pt x="0" y="7"/>
                    <a:pt x="0" y="7"/>
                    <a:pt x="0" y="7"/>
                  </a:cubicBezTo>
                  <a:cubicBezTo>
                    <a:pt x="0" y="3"/>
                    <a:pt x="3" y="0"/>
                    <a:pt x="6" y="0"/>
                  </a:cubicBezTo>
                  <a:cubicBezTo>
                    <a:pt x="87" y="0"/>
                    <a:pt x="87" y="0"/>
                    <a:pt x="87" y="0"/>
                  </a:cubicBezTo>
                  <a:cubicBezTo>
                    <a:pt x="90" y="0"/>
                    <a:pt x="93" y="3"/>
                    <a:pt x="93" y="7"/>
                  </a:cubicBezTo>
                  <a:cubicBezTo>
                    <a:pt x="93" y="153"/>
                    <a:pt x="93" y="153"/>
                    <a:pt x="93" y="153"/>
                  </a:cubicBezTo>
                  <a:cubicBezTo>
                    <a:pt x="93" y="153"/>
                    <a:pt x="93" y="153"/>
                    <a:pt x="93" y="153"/>
                  </a:cubicBezTo>
                  <a:close/>
                </a:path>
              </a:pathLst>
            </a:custGeom>
            <a:solidFill>
              <a:srgbClr val="0072C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505050"/>
                </a:solidFill>
                <a:effectLst/>
                <a:uLnTx/>
                <a:uFillTx/>
              </a:endParaRPr>
            </a:p>
          </p:txBody>
        </p:sp>
        <p:sp>
          <p:nvSpPr>
            <p:cNvPr id="188" name="Freeform 39">
              <a:extLst>
                <a:ext uri="{FF2B5EF4-FFF2-40B4-BE49-F238E27FC236}">
                  <a16:creationId xmlns:a16="http://schemas.microsoft.com/office/drawing/2014/main" id="{48C97DE8-FC26-44EF-B98C-B6FB5CD53248}"/>
                </a:ext>
              </a:extLst>
            </p:cNvPr>
            <p:cNvSpPr>
              <a:spLocks/>
            </p:cNvSpPr>
            <p:nvPr/>
          </p:nvSpPr>
          <p:spPr bwMode="auto">
            <a:xfrm>
              <a:off x="10461443" y="3473773"/>
              <a:ext cx="208010" cy="344969"/>
            </a:xfrm>
            <a:custGeom>
              <a:avLst/>
              <a:gdLst>
                <a:gd name="T0" fmla="*/ 0 w 202"/>
                <a:gd name="T1" fmla="*/ 0 h 335"/>
                <a:gd name="T2" fmla="*/ 202 w 202"/>
                <a:gd name="T3" fmla="*/ 0 h 335"/>
                <a:gd name="T4" fmla="*/ 202 w 202"/>
                <a:gd name="T5" fmla="*/ 335 h 335"/>
                <a:gd name="T6" fmla="*/ 0 w 202"/>
                <a:gd name="T7" fmla="*/ 335 h 335"/>
                <a:gd name="T8" fmla="*/ 0 w 202"/>
                <a:gd name="T9" fmla="*/ 0 h 335"/>
                <a:gd name="T10" fmla="*/ 0 w 202"/>
                <a:gd name="T11" fmla="*/ 0 h 335"/>
              </a:gdLst>
              <a:ahLst/>
              <a:cxnLst>
                <a:cxn ang="0">
                  <a:pos x="T0" y="T1"/>
                </a:cxn>
                <a:cxn ang="0">
                  <a:pos x="T2" y="T3"/>
                </a:cxn>
                <a:cxn ang="0">
                  <a:pos x="T4" y="T5"/>
                </a:cxn>
                <a:cxn ang="0">
                  <a:pos x="T6" y="T7"/>
                </a:cxn>
                <a:cxn ang="0">
                  <a:pos x="T8" y="T9"/>
                </a:cxn>
                <a:cxn ang="0">
                  <a:pos x="T10" y="T11"/>
                </a:cxn>
              </a:cxnLst>
              <a:rect l="0" t="0" r="r" b="b"/>
              <a:pathLst>
                <a:path w="202" h="335">
                  <a:moveTo>
                    <a:pt x="0" y="0"/>
                  </a:moveTo>
                  <a:lnTo>
                    <a:pt x="202" y="0"/>
                  </a:lnTo>
                  <a:lnTo>
                    <a:pt x="202" y="335"/>
                  </a:lnTo>
                  <a:lnTo>
                    <a:pt x="0" y="335"/>
                  </a:lnTo>
                  <a:lnTo>
                    <a:pt x="0" y="0"/>
                  </a:lnTo>
                  <a:lnTo>
                    <a:pt x="0" y="0"/>
                  </a:lnTo>
                  <a:close/>
                </a:path>
              </a:pathLst>
            </a:custGeom>
            <a:solidFill>
              <a:srgbClr val="00BCF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505050"/>
                </a:solidFill>
                <a:effectLst/>
                <a:uLnTx/>
                <a:uFillTx/>
              </a:endParaRPr>
            </a:p>
          </p:txBody>
        </p:sp>
      </p:grpSp>
      <p:grpSp>
        <p:nvGrpSpPr>
          <p:cNvPr id="189" name="Group 188">
            <a:extLst>
              <a:ext uri="{FF2B5EF4-FFF2-40B4-BE49-F238E27FC236}">
                <a16:creationId xmlns:a16="http://schemas.microsoft.com/office/drawing/2014/main" id="{B8F77AFB-03A4-4964-B549-54F612D5B510}"/>
              </a:ext>
            </a:extLst>
          </p:cNvPr>
          <p:cNvGrpSpPr/>
          <p:nvPr/>
        </p:nvGrpSpPr>
        <p:grpSpPr>
          <a:xfrm>
            <a:off x="10126316" y="5563763"/>
            <a:ext cx="497664" cy="855981"/>
            <a:chOff x="10338712" y="5089668"/>
            <a:chExt cx="515205" cy="886151"/>
          </a:xfrm>
        </p:grpSpPr>
        <p:grpSp>
          <p:nvGrpSpPr>
            <p:cNvPr id="190" name="Group 189">
              <a:extLst>
                <a:ext uri="{FF2B5EF4-FFF2-40B4-BE49-F238E27FC236}">
                  <a16:creationId xmlns:a16="http://schemas.microsoft.com/office/drawing/2014/main" id="{ACCC17D8-11B7-454B-BF4D-F9DE7E037214}"/>
                </a:ext>
              </a:extLst>
            </p:cNvPr>
            <p:cNvGrpSpPr/>
            <p:nvPr/>
          </p:nvGrpSpPr>
          <p:grpSpPr>
            <a:xfrm>
              <a:off x="10338712" y="5089668"/>
              <a:ext cx="515205" cy="886151"/>
              <a:chOff x="6416654" y="4806210"/>
              <a:chExt cx="515205" cy="886151"/>
            </a:xfrm>
          </p:grpSpPr>
          <p:sp>
            <p:nvSpPr>
              <p:cNvPr id="192" name="Freeform 38">
                <a:extLst>
                  <a:ext uri="{FF2B5EF4-FFF2-40B4-BE49-F238E27FC236}">
                    <a16:creationId xmlns:a16="http://schemas.microsoft.com/office/drawing/2014/main" id="{DC71560D-AD9A-465F-AAC5-64935ADEBE72}"/>
                  </a:ext>
                </a:extLst>
              </p:cNvPr>
              <p:cNvSpPr>
                <a:spLocks/>
              </p:cNvSpPr>
              <p:nvPr/>
            </p:nvSpPr>
            <p:spPr bwMode="auto">
              <a:xfrm>
                <a:off x="6416654" y="4806210"/>
                <a:ext cx="515205" cy="886151"/>
              </a:xfrm>
              <a:custGeom>
                <a:avLst/>
                <a:gdLst>
                  <a:gd name="T0" fmla="*/ 93 w 93"/>
                  <a:gd name="T1" fmla="*/ 153 h 159"/>
                  <a:gd name="T2" fmla="*/ 87 w 93"/>
                  <a:gd name="T3" fmla="*/ 159 h 159"/>
                  <a:gd name="T4" fmla="*/ 6 w 93"/>
                  <a:gd name="T5" fmla="*/ 159 h 159"/>
                  <a:gd name="T6" fmla="*/ 0 w 93"/>
                  <a:gd name="T7" fmla="*/ 153 h 159"/>
                  <a:gd name="T8" fmla="*/ 0 w 93"/>
                  <a:gd name="T9" fmla="*/ 7 h 159"/>
                  <a:gd name="T10" fmla="*/ 6 w 93"/>
                  <a:gd name="T11" fmla="*/ 0 h 159"/>
                  <a:gd name="T12" fmla="*/ 87 w 93"/>
                  <a:gd name="T13" fmla="*/ 0 h 159"/>
                  <a:gd name="T14" fmla="*/ 93 w 93"/>
                  <a:gd name="T15" fmla="*/ 7 h 159"/>
                  <a:gd name="T16" fmla="*/ 93 w 93"/>
                  <a:gd name="T17" fmla="*/ 153 h 159"/>
                  <a:gd name="T18" fmla="*/ 93 w 93"/>
                  <a:gd name="T19" fmla="*/ 15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159">
                    <a:moveTo>
                      <a:pt x="93" y="153"/>
                    </a:moveTo>
                    <a:cubicBezTo>
                      <a:pt x="93" y="156"/>
                      <a:pt x="90" y="159"/>
                      <a:pt x="87" y="159"/>
                    </a:cubicBezTo>
                    <a:cubicBezTo>
                      <a:pt x="6" y="159"/>
                      <a:pt x="6" y="159"/>
                      <a:pt x="6" y="159"/>
                    </a:cubicBezTo>
                    <a:cubicBezTo>
                      <a:pt x="3" y="159"/>
                      <a:pt x="0" y="156"/>
                      <a:pt x="0" y="153"/>
                    </a:cubicBezTo>
                    <a:cubicBezTo>
                      <a:pt x="0" y="7"/>
                      <a:pt x="0" y="7"/>
                      <a:pt x="0" y="7"/>
                    </a:cubicBezTo>
                    <a:cubicBezTo>
                      <a:pt x="0" y="3"/>
                      <a:pt x="3" y="0"/>
                      <a:pt x="6" y="0"/>
                    </a:cubicBezTo>
                    <a:cubicBezTo>
                      <a:pt x="87" y="0"/>
                      <a:pt x="87" y="0"/>
                      <a:pt x="87" y="0"/>
                    </a:cubicBezTo>
                    <a:cubicBezTo>
                      <a:pt x="90" y="0"/>
                      <a:pt x="93" y="3"/>
                      <a:pt x="93" y="7"/>
                    </a:cubicBezTo>
                    <a:cubicBezTo>
                      <a:pt x="93" y="153"/>
                      <a:pt x="93" y="153"/>
                      <a:pt x="93" y="153"/>
                    </a:cubicBezTo>
                    <a:cubicBezTo>
                      <a:pt x="93" y="153"/>
                      <a:pt x="93" y="153"/>
                      <a:pt x="93" y="153"/>
                    </a:cubicBezTo>
                    <a:close/>
                  </a:path>
                </a:pathLst>
              </a:custGeom>
              <a:solidFill>
                <a:srgbClr val="0072C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endParaRPr>
              </a:p>
            </p:txBody>
          </p:sp>
          <p:sp>
            <p:nvSpPr>
              <p:cNvPr id="193" name="Freeform 39">
                <a:extLst>
                  <a:ext uri="{FF2B5EF4-FFF2-40B4-BE49-F238E27FC236}">
                    <a16:creationId xmlns:a16="http://schemas.microsoft.com/office/drawing/2014/main" id="{11017561-81DA-47EC-A9F7-EF6E886FE334}"/>
                  </a:ext>
                </a:extLst>
              </p:cNvPr>
              <p:cNvSpPr>
                <a:spLocks/>
              </p:cNvSpPr>
              <p:nvPr/>
            </p:nvSpPr>
            <p:spPr bwMode="auto">
              <a:xfrm>
                <a:off x="6466113" y="4861852"/>
                <a:ext cx="416284" cy="690375"/>
              </a:xfrm>
              <a:custGeom>
                <a:avLst/>
                <a:gdLst>
                  <a:gd name="T0" fmla="*/ 0 w 202"/>
                  <a:gd name="T1" fmla="*/ 0 h 335"/>
                  <a:gd name="T2" fmla="*/ 202 w 202"/>
                  <a:gd name="T3" fmla="*/ 0 h 335"/>
                  <a:gd name="T4" fmla="*/ 202 w 202"/>
                  <a:gd name="T5" fmla="*/ 335 h 335"/>
                  <a:gd name="T6" fmla="*/ 0 w 202"/>
                  <a:gd name="T7" fmla="*/ 335 h 335"/>
                  <a:gd name="T8" fmla="*/ 0 w 202"/>
                  <a:gd name="T9" fmla="*/ 0 h 335"/>
                  <a:gd name="T10" fmla="*/ 0 w 202"/>
                  <a:gd name="T11" fmla="*/ 0 h 335"/>
                </a:gdLst>
                <a:ahLst/>
                <a:cxnLst>
                  <a:cxn ang="0">
                    <a:pos x="T0" y="T1"/>
                  </a:cxn>
                  <a:cxn ang="0">
                    <a:pos x="T2" y="T3"/>
                  </a:cxn>
                  <a:cxn ang="0">
                    <a:pos x="T4" y="T5"/>
                  </a:cxn>
                  <a:cxn ang="0">
                    <a:pos x="T6" y="T7"/>
                  </a:cxn>
                  <a:cxn ang="0">
                    <a:pos x="T8" y="T9"/>
                  </a:cxn>
                  <a:cxn ang="0">
                    <a:pos x="T10" y="T11"/>
                  </a:cxn>
                </a:cxnLst>
                <a:rect l="0" t="0" r="r" b="b"/>
                <a:pathLst>
                  <a:path w="202" h="335">
                    <a:moveTo>
                      <a:pt x="0" y="0"/>
                    </a:moveTo>
                    <a:lnTo>
                      <a:pt x="202" y="0"/>
                    </a:lnTo>
                    <a:lnTo>
                      <a:pt x="202" y="335"/>
                    </a:lnTo>
                    <a:lnTo>
                      <a:pt x="0" y="335"/>
                    </a:lnTo>
                    <a:lnTo>
                      <a:pt x="0" y="0"/>
                    </a:lnTo>
                    <a:lnTo>
                      <a:pt x="0" y="0"/>
                    </a:lnTo>
                    <a:close/>
                  </a:path>
                </a:pathLst>
              </a:custGeom>
              <a:solidFill>
                <a:srgbClr val="00BCF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endParaRPr>
              </a:p>
            </p:txBody>
          </p:sp>
        </p:grpSp>
        <p:pic>
          <p:nvPicPr>
            <p:cNvPr id="191" name="Picture 190">
              <a:extLst>
                <a:ext uri="{FF2B5EF4-FFF2-40B4-BE49-F238E27FC236}">
                  <a16:creationId xmlns:a16="http://schemas.microsoft.com/office/drawing/2014/main" id="{BDBFC86D-C119-43FF-8135-F047DBB5B2C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77973" b="4460"/>
            <a:stretch/>
          </p:blipFill>
          <p:spPr>
            <a:xfrm>
              <a:off x="10377234" y="5196122"/>
              <a:ext cx="394538" cy="434125"/>
            </a:xfrm>
            <a:prstGeom prst="rect">
              <a:avLst/>
            </a:prstGeom>
          </p:spPr>
        </p:pic>
      </p:grpSp>
      <p:grpSp>
        <p:nvGrpSpPr>
          <p:cNvPr id="194" name="Group 193">
            <a:extLst>
              <a:ext uri="{FF2B5EF4-FFF2-40B4-BE49-F238E27FC236}">
                <a16:creationId xmlns:a16="http://schemas.microsoft.com/office/drawing/2014/main" id="{4A4EA4AC-4929-4C59-8B6B-E93A7C8D0372}"/>
              </a:ext>
            </a:extLst>
          </p:cNvPr>
          <p:cNvGrpSpPr/>
          <p:nvPr/>
        </p:nvGrpSpPr>
        <p:grpSpPr>
          <a:xfrm>
            <a:off x="11192404" y="5636516"/>
            <a:ext cx="482715" cy="830268"/>
            <a:chOff x="10573591" y="4721486"/>
            <a:chExt cx="515205" cy="886151"/>
          </a:xfrm>
        </p:grpSpPr>
        <p:grpSp>
          <p:nvGrpSpPr>
            <p:cNvPr id="195" name="Group 194">
              <a:extLst>
                <a:ext uri="{FF2B5EF4-FFF2-40B4-BE49-F238E27FC236}">
                  <a16:creationId xmlns:a16="http://schemas.microsoft.com/office/drawing/2014/main" id="{C1BB2827-848C-4357-8A2A-F18BEFD7BCE6}"/>
                </a:ext>
              </a:extLst>
            </p:cNvPr>
            <p:cNvGrpSpPr/>
            <p:nvPr/>
          </p:nvGrpSpPr>
          <p:grpSpPr>
            <a:xfrm>
              <a:off x="10573591" y="4721486"/>
              <a:ext cx="515205" cy="886151"/>
              <a:chOff x="6416654" y="4806210"/>
              <a:chExt cx="515205" cy="886151"/>
            </a:xfrm>
          </p:grpSpPr>
          <p:sp>
            <p:nvSpPr>
              <p:cNvPr id="197" name="Freeform 38">
                <a:extLst>
                  <a:ext uri="{FF2B5EF4-FFF2-40B4-BE49-F238E27FC236}">
                    <a16:creationId xmlns:a16="http://schemas.microsoft.com/office/drawing/2014/main" id="{9F2F6D65-88ED-46B8-BFFE-1E3A6CA06A0D}"/>
                  </a:ext>
                </a:extLst>
              </p:cNvPr>
              <p:cNvSpPr>
                <a:spLocks/>
              </p:cNvSpPr>
              <p:nvPr/>
            </p:nvSpPr>
            <p:spPr bwMode="auto">
              <a:xfrm>
                <a:off x="6416654" y="4806210"/>
                <a:ext cx="515205" cy="886151"/>
              </a:xfrm>
              <a:custGeom>
                <a:avLst/>
                <a:gdLst>
                  <a:gd name="T0" fmla="*/ 93 w 93"/>
                  <a:gd name="T1" fmla="*/ 153 h 159"/>
                  <a:gd name="T2" fmla="*/ 87 w 93"/>
                  <a:gd name="T3" fmla="*/ 159 h 159"/>
                  <a:gd name="T4" fmla="*/ 6 w 93"/>
                  <a:gd name="T5" fmla="*/ 159 h 159"/>
                  <a:gd name="T6" fmla="*/ 0 w 93"/>
                  <a:gd name="T7" fmla="*/ 153 h 159"/>
                  <a:gd name="T8" fmla="*/ 0 w 93"/>
                  <a:gd name="T9" fmla="*/ 7 h 159"/>
                  <a:gd name="T10" fmla="*/ 6 w 93"/>
                  <a:gd name="T11" fmla="*/ 0 h 159"/>
                  <a:gd name="T12" fmla="*/ 87 w 93"/>
                  <a:gd name="T13" fmla="*/ 0 h 159"/>
                  <a:gd name="T14" fmla="*/ 93 w 93"/>
                  <a:gd name="T15" fmla="*/ 7 h 159"/>
                  <a:gd name="T16" fmla="*/ 93 w 93"/>
                  <a:gd name="T17" fmla="*/ 153 h 159"/>
                  <a:gd name="T18" fmla="*/ 93 w 93"/>
                  <a:gd name="T19" fmla="*/ 15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159">
                    <a:moveTo>
                      <a:pt x="93" y="153"/>
                    </a:moveTo>
                    <a:cubicBezTo>
                      <a:pt x="93" y="156"/>
                      <a:pt x="90" y="159"/>
                      <a:pt x="87" y="159"/>
                    </a:cubicBezTo>
                    <a:cubicBezTo>
                      <a:pt x="6" y="159"/>
                      <a:pt x="6" y="159"/>
                      <a:pt x="6" y="159"/>
                    </a:cubicBezTo>
                    <a:cubicBezTo>
                      <a:pt x="3" y="159"/>
                      <a:pt x="0" y="156"/>
                      <a:pt x="0" y="153"/>
                    </a:cubicBezTo>
                    <a:cubicBezTo>
                      <a:pt x="0" y="7"/>
                      <a:pt x="0" y="7"/>
                      <a:pt x="0" y="7"/>
                    </a:cubicBezTo>
                    <a:cubicBezTo>
                      <a:pt x="0" y="3"/>
                      <a:pt x="3" y="0"/>
                      <a:pt x="6" y="0"/>
                    </a:cubicBezTo>
                    <a:cubicBezTo>
                      <a:pt x="87" y="0"/>
                      <a:pt x="87" y="0"/>
                      <a:pt x="87" y="0"/>
                    </a:cubicBezTo>
                    <a:cubicBezTo>
                      <a:pt x="90" y="0"/>
                      <a:pt x="93" y="3"/>
                      <a:pt x="93" y="7"/>
                    </a:cubicBezTo>
                    <a:cubicBezTo>
                      <a:pt x="93" y="153"/>
                      <a:pt x="93" y="153"/>
                      <a:pt x="93" y="153"/>
                    </a:cubicBezTo>
                    <a:cubicBezTo>
                      <a:pt x="93" y="153"/>
                      <a:pt x="93" y="153"/>
                      <a:pt x="93" y="153"/>
                    </a:cubicBez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endParaRPr>
              </a:p>
            </p:txBody>
          </p:sp>
          <p:sp>
            <p:nvSpPr>
              <p:cNvPr id="198" name="Freeform 39">
                <a:extLst>
                  <a:ext uri="{FF2B5EF4-FFF2-40B4-BE49-F238E27FC236}">
                    <a16:creationId xmlns:a16="http://schemas.microsoft.com/office/drawing/2014/main" id="{8ED52BDE-A409-49E1-8FCC-7B09FD0AE7F9}"/>
                  </a:ext>
                </a:extLst>
              </p:cNvPr>
              <p:cNvSpPr>
                <a:spLocks/>
              </p:cNvSpPr>
              <p:nvPr/>
            </p:nvSpPr>
            <p:spPr bwMode="auto">
              <a:xfrm>
                <a:off x="6466113" y="4861852"/>
                <a:ext cx="416284" cy="690375"/>
              </a:xfrm>
              <a:custGeom>
                <a:avLst/>
                <a:gdLst>
                  <a:gd name="T0" fmla="*/ 0 w 202"/>
                  <a:gd name="T1" fmla="*/ 0 h 335"/>
                  <a:gd name="T2" fmla="*/ 202 w 202"/>
                  <a:gd name="T3" fmla="*/ 0 h 335"/>
                  <a:gd name="T4" fmla="*/ 202 w 202"/>
                  <a:gd name="T5" fmla="*/ 335 h 335"/>
                  <a:gd name="T6" fmla="*/ 0 w 202"/>
                  <a:gd name="T7" fmla="*/ 335 h 335"/>
                  <a:gd name="T8" fmla="*/ 0 w 202"/>
                  <a:gd name="T9" fmla="*/ 0 h 335"/>
                  <a:gd name="T10" fmla="*/ 0 w 202"/>
                  <a:gd name="T11" fmla="*/ 0 h 335"/>
                </a:gdLst>
                <a:ahLst/>
                <a:cxnLst>
                  <a:cxn ang="0">
                    <a:pos x="T0" y="T1"/>
                  </a:cxn>
                  <a:cxn ang="0">
                    <a:pos x="T2" y="T3"/>
                  </a:cxn>
                  <a:cxn ang="0">
                    <a:pos x="T4" y="T5"/>
                  </a:cxn>
                  <a:cxn ang="0">
                    <a:pos x="T6" y="T7"/>
                  </a:cxn>
                  <a:cxn ang="0">
                    <a:pos x="T8" y="T9"/>
                  </a:cxn>
                  <a:cxn ang="0">
                    <a:pos x="T10" y="T11"/>
                  </a:cxn>
                </a:cxnLst>
                <a:rect l="0" t="0" r="r" b="b"/>
                <a:pathLst>
                  <a:path w="202" h="335">
                    <a:moveTo>
                      <a:pt x="0" y="0"/>
                    </a:moveTo>
                    <a:lnTo>
                      <a:pt x="202" y="0"/>
                    </a:lnTo>
                    <a:lnTo>
                      <a:pt x="202" y="335"/>
                    </a:lnTo>
                    <a:lnTo>
                      <a:pt x="0" y="335"/>
                    </a:lnTo>
                    <a:lnTo>
                      <a:pt x="0" y="0"/>
                    </a:lnTo>
                    <a:lnTo>
                      <a:pt x="0" y="0"/>
                    </a:lnTo>
                    <a:close/>
                  </a:path>
                </a:pathLst>
              </a:custGeom>
              <a:solidFill>
                <a:schemeClr val="accent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endParaRPr>
              </a:p>
            </p:txBody>
          </p:sp>
        </p:grpSp>
        <p:pic>
          <p:nvPicPr>
            <p:cNvPr id="196" name="Picture 195">
              <a:extLst>
                <a:ext uri="{FF2B5EF4-FFF2-40B4-BE49-F238E27FC236}">
                  <a16:creationId xmlns:a16="http://schemas.microsoft.com/office/drawing/2014/main" id="{9556496C-2909-42BC-AC28-7D9AEA051487}"/>
                </a:ext>
              </a:extLst>
            </p:cNvPr>
            <p:cNvPicPr>
              <a:picLocks noChangeAspect="1"/>
            </p:cNvPicPr>
            <p:nvPr/>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0662993" y="4840264"/>
              <a:ext cx="336398" cy="336398"/>
            </a:xfrm>
            <a:prstGeom prst="rect">
              <a:avLst/>
            </a:prstGeom>
          </p:spPr>
        </p:pic>
      </p:grpSp>
      <p:grpSp>
        <p:nvGrpSpPr>
          <p:cNvPr id="199" name="Group 198">
            <a:extLst>
              <a:ext uri="{FF2B5EF4-FFF2-40B4-BE49-F238E27FC236}">
                <a16:creationId xmlns:a16="http://schemas.microsoft.com/office/drawing/2014/main" id="{5184896A-E01F-4B3D-A88B-8209F08311E7}"/>
              </a:ext>
            </a:extLst>
          </p:cNvPr>
          <p:cNvGrpSpPr/>
          <p:nvPr/>
        </p:nvGrpSpPr>
        <p:grpSpPr>
          <a:xfrm>
            <a:off x="10447487" y="5961678"/>
            <a:ext cx="975755" cy="616531"/>
            <a:chOff x="10944081" y="5157606"/>
            <a:chExt cx="1010147" cy="638261"/>
          </a:xfrm>
        </p:grpSpPr>
        <p:grpSp>
          <p:nvGrpSpPr>
            <p:cNvPr id="200" name="Group 199">
              <a:extLst>
                <a:ext uri="{FF2B5EF4-FFF2-40B4-BE49-F238E27FC236}">
                  <a16:creationId xmlns:a16="http://schemas.microsoft.com/office/drawing/2014/main" id="{4CD3F6B4-F2B6-4BA0-A6A6-F65C06E30521}"/>
                </a:ext>
              </a:extLst>
            </p:cNvPr>
            <p:cNvGrpSpPr/>
            <p:nvPr/>
          </p:nvGrpSpPr>
          <p:grpSpPr>
            <a:xfrm>
              <a:off x="10944081" y="5157606"/>
              <a:ext cx="1010147" cy="638261"/>
              <a:chOff x="9923939" y="904037"/>
              <a:chExt cx="724336" cy="457671"/>
            </a:xfrm>
          </p:grpSpPr>
          <p:sp>
            <p:nvSpPr>
              <p:cNvPr id="202" name="Freeform 32">
                <a:extLst>
                  <a:ext uri="{FF2B5EF4-FFF2-40B4-BE49-F238E27FC236}">
                    <a16:creationId xmlns:a16="http://schemas.microsoft.com/office/drawing/2014/main" id="{6594C05C-56E2-4DF0-B2E7-A3C1E2AEC373}"/>
                  </a:ext>
                </a:extLst>
              </p:cNvPr>
              <p:cNvSpPr>
                <a:spLocks/>
              </p:cNvSpPr>
              <p:nvPr/>
            </p:nvSpPr>
            <p:spPr bwMode="auto">
              <a:xfrm>
                <a:off x="9923939" y="904037"/>
                <a:ext cx="724336" cy="457671"/>
              </a:xfrm>
              <a:custGeom>
                <a:avLst/>
                <a:gdLst>
                  <a:gd name="T0" fmla="*/ 1 w 247"/>
                  <a:gd name="T1" fmla="*/ 140 h 156"/>
                  <a:gd name="T2" fmla="*/ 19 w 247"/>
                  <a:gd name="T3" fmla="*/ 48 h 156"/>
                  <a:gd name="T4" fmla="*/ 19 w 247"/>
                  <a:gd name="T5" fmla="*/ 10 h 156"/>
                  <a:gd name="T6" fmla="*/ 29 w 247"/>
                  <a:gd name="T7" fmla="*/ 0 h 156"/>
                  <a:gd name="T8" fmla="*/ 91 w 247"/>
                  <a:gd name="T9" fmla="*/ 0 h 156"/>
                  <a:gd name="T10" fmla="*/ 124 w 247"/>
                  <a:gd name="T11" fmla="*/ 0 h 156"/>
                  <a:gd name="T12" fmla="*/ 236 w 247"/>
                  <a:gd name="T13" fmla="*/ 0 h 156"/>
                  <a:gd name="T14" fmla="*/ 247 w 247"/>
                  <a:gd name="T15" fmla="*/ 10 h 156"/>
                  <a:gd name="T16" fmla="*/ 247 w 247"/>
                  <a:gd name="T17" fmla="*/ 146 h 156"/>
                  <a:gd name="T18" fmla="*/ 236 w 247"/>
                  <a:gd name="T19" fmla="*/ 156 h 156"/>
                  <a:gd name="T20" fmla="*/ 29 w 247"/>
                  <a:gd name="T21" fmla="*/ 156 h 156"/>
                  <a:gd name="T22" fmla="*/ 19 w 247"/>
                  <a:gd name="T23" fmla="*/ 146 h 156"/>
                  <a:gd name="T24" fmla="*/ 19 w 247"/>
                  <a:gd name="T25" fmla="*/ 146 h 156"/>
                  <a:gd name="T26" fmla="*/ 4 w 247"/>
                  <a:gd name="T27" fmla="*/ 146 h 156"/>
                  <a:gd name="T28" fmla="*/ 0 w 247"/>
                  <a:gd name="T29" fmla="*/ 141 h 156"/>
                  <a:gd name="T30" fmla="*/ 1 w 247"/>
                  <a:gd name="T31" fmla="*/ 14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7" h="156">
                    <a:moveTo>
                      <a:pt x="1" y="140"/>
                    </a:moveTo>
                    <a:cubicBezTo>
                      <a:pt x="19" y="48"/>
                      <a:pt x="19" y="48"/>
                      <a:pt x="19" y="48"/>
                    </a:cubicBezTo>
                    <a:cubicBezTo>
                      <a:pt x="19" y="10"/>
                      <a:pt x="19" y="10"/>
                      <a:pt x="19" y="10"/>
                    </a:cubicBezTo>
                    <a:cubicBezTo>
                      <a:pt x="19" y="5"/>
                      <a:pt x="23" y="0"/>
                      <a:pt x="29" y="0"/>
                    </a:cubicBezTo>
                    <a:cubicBezTo>
                      <a:pt x="91" y="0"/>
                      <a:pt x="91" y="0"/>
                      <a:pt x="91" y="0"/>
                    </a:cubicBezTo>
                    <a:cubicBezTo>
                      <a:pt x="124" y="0"/>
                      <a:pt x="124" y="0"/>
                      <a:pt x="124" y="0"/>
                    </a:cubicBezTo>
                    <a:cubicBezTo>
                      <a:pt x="236" y="0"/>
                      <a:pt x="236" y="0"/>
                      <a:pt x="236" y="0"/>
                    </a:cubicBezTo>
                    <a:cubicBezTo>
                      <a:pt x="242" y="0"/>
                      <a:pt x="247" y="5"/>
                      <a:pt x="247" y="10"/>
                    </a:cubicBezTo>
                    <a:cubicBezTo>
                      <a:pt x="247" y="146"/>
                      <a:pt x="247" y="146"/>
                      <a:pt x="247" y="146"/>
                    </a:cubicBezTo>
                    <a:cubicBezTo>
                      <a:pt x="247" y="152"/>
                      <a:pt x="242" y="156"/>
                      <a:pt x="236" y="156"/>
                    </a:cubicBezTo>
                    <a:cubicBezTo>
                      <a:pt x="29" y="156"/>
                      <a:pt x="29" y="156"/>
                      <a:pt x="29" y="156"/>
                    </a:cubicBezTo>
                    <a:cubicBezTo>
                      <a:pt x="23" y="156"/>
                      <a:pt x="19" y="152"/>
                      <a:pt x="19" y="146"/>
                    </a:cubicBezTo>
                    <a:cubicBezTo>
                      <a:pt x="19" y="146"/>
                      <a:pt x="19" y="146"/>
                      <a:pt x="19" y="146"/>
                    </a:cubicBezTo>
                    <a:cubicBezTo>
                      <a:pt x="4" y="146"/>
                      <a:pt x="4" y="146"/>
                      <a:pt x="4" y="146"/>
                    </a:cubicBezTo>
                    <a:cubicBezTo>
                      <a:pt x="2" y="146"/>
                      <a:pt x="0" y="144"/>
                      <a:pt x="0" y="141"/>
                    </a:cubicBezTo>
                    <a:cubicBezTo>
                      <a:pt x="0" y="141"/>
                      <a:pt x="0" y="140"/>
                      <a:pt x="1" y="140"/>
                    </a:cubicBezTo>
                    <a:close/>
                  </a:path>
                </a:pathLst>
              </a:custGeom>
              <a:solidFill>
                <a:srgbClr val="44235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203" name="Rectangle 33">
                <a:extLst>
                  <a:ext uri="{FF2B5EF4-FFF2-40B4-BE49-F238E27FC236}">
                    <a16:creationId xmlns:a16="http://schemas.microsoft.com/office/drawing/2014/main" id="{4EF35D79-2A0E-4786-8B9C-3ECB443F9229}"/>
                  </a:ext>
                </a:extLst>
              </p:cNvPr>
              <p:cNvSpPr>
                <a:spLocks noChangeArrowheads="1"/>
              </p:cNvSpPr>
              <p:nvPr/>
            </p:nvSpPr>
            <p:spPr bwMode="auto">
              <a:xfrm>
                <a:off x="10030730" y="948688"/>
                <a:ext cx="582942" cy="368370"/>
              </a:xfrm>
              <a:prstGeom prst="rect">
                <a:avLst/>
              </a:prstGeom>
              <a:solidFill>
                <a:srgbClr val="9B4F9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grpSp>
        <p:pic>
          <p:nvPicPr>
            <p:cNvPr id="201" name="Picture 200">
              <a:extLst>
                <a:ext uri="{FF2B5EF4-FFF2-40B4-BE49-F238E27FC236}">
                  <a16:creationId xmlns:a16="http://schemas.microsoft.com/office/drawing/2014/main" id="{65B55060-4697-4FD7-B0B0-8EFAEC67EE0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77973" b="4460"/>
            <a:stretch/>
          </p:blipFill>
          <p:spPr>
            <a:xfrm>
              <a:off x="11193142" y="5171513"/>
              <a:ext cx="554780" cy="610446"/>
            </a:xfrm>
            <a:prstGeom prst="rect">
              <a:avLst/>
            </a:prstGeom>
          </p:spPr>
        </p:pic>
      </p:grpSp>
      <p:sp>
        <p:nvSpPr>
          <p:cNvPr id="299" name="Title 1">
            <a:extLst>
              <a:ext uri="{FF2B5EF4-FFF2-40B4-BE49-F238E27FC236}">
                <a16:creationId xmlns:a16="http://schemas.microsoft.com/office/drawing/2014/main" id="{407730EB-E812-41FE-9E52-04E9D23926F3}"/>
              </a:ext>
            </a:extLst>
          </p:cNvPr>
          <p:cNvSpPr txBox="1">
            <a:spLocks/>
          </p:cNvSpPr>
          <p:nvPr/>
        </p:nvSpPr>
        <p:spPr>
          <a:xfrm>
            <a:off x="1730231" y="2258033"/>
            <a:ext cx="8284476" cy="1075884"/>
          </a:xfrm>
          <a:prstGeom prst="rect">
            <a:avLst/>
          </a:prstGeom>
        </p:spPr>
        <p:txBody>
          <a:bodyPr vert="horz" wrap="square" lIns="146304" tIns="91440" rIns="146304" bIns="91440" rtlCol="0" anchor="t">
            <a:noAutofit/>
          </a:bodyPr>
          <a:lstStyle>
            <a:lvl1pPr algn="l" defTabSz="914367" rtl="0" eaLnBrk="1" latinLnBrk="0" hangingPunct="1">
              <a:lnSpc>
                <a:spcPts val="6176"/>
              </a:lnSpc>
              <a:spcBef>
                <a:spcPct val="0"/>
              </a:spcBef>
              <a:buNone/>
              <a:defRPr lang="en-US" sz="4400" b="0" kern="1200" cap="none" spc="-100" baseline="0">
                <a:ln w="3175">
                  <a:noFill/>
                </a:ln>
                <a:solidFill>
                  <a:schemeClr val="tx1"/>
                </a:solidFill>
                <a:effectLst/>
                <a:latin typeface="+mj-lt"/>
                <a:ea typeface="+mn-ea"/>
                <a:cs typeface="Segoe UI" pitchFamily="34" charset="0"/>
              </a:defRPr>
            </a:lvl1pPr>
          </a:lstStyle>
          <a:p>
            <a:r>
              <a:rPr lang="en-US" sz="5290" b="1" dirty="0">
                <a:solidFill>
                  <a:srgbClr val="B83C3F"/>
                </a:solidFill>
                <a:effectLst>
                  <a:outerShdw blurRad="38100" dist="38100" dir="2700000" algn="tl">
                    <a:srgbClr val="000000">
                      <a:alpha val="43137"/>
                    </a:srgbClr>
                  </a:outerShdw>
                </a:effectLst>
                <a:latin typeface="+mn-lt"/>
              </a:rPr>
              <a:t>Manage Azure Operations </a:t>
            </a:r>
            <a:endParaRPr lang="en-IN" sz="5290" b="1" dirty="0">
              <a:solidFill>
                <a:srgbClr val="B83C3F"/>
              </a:solidFill>
              <a:effectLst>
                <a:outerShdw blurRad="38100" dist="38100" dir="2700000" algn="tl">
                  <a:srgbClr val="000000">
                    <a:alpha val="43137"/>
                  </a:srgbClr>
                </a:outerShdw>
              </a:effectLst>
              <a:latin typeface="+mn-lt"/>
            </a:endParaRPr>
          </a:p>
        </p:txBody>
      </p:sp>
      <p:grpSp>
        <p:nvGrpSpPr>
          <p:cNvPr id="300" name="Group 299">
            <a:extLst>
              <a:ext uri="{FF2B5EF4-FFF2-40B4-BE49-F238E27FC236}">
                <a16:creationId xmlns:a16="http://schemas.microsoft.com/office/drawing/2014/main" id="{2AC15991-FCFC-45ED-9205-BAC90DB7FAC6}"/>
              </a:ext>
            </a:extLst>
          </p:cNvPr>
          <p:cNvGrpSpPr/>
          <p:nvPr/>
        </p:nvGrpSpPr>
        <p:grpSpPr>
          <a:xfrm>
            <a:off x="9051502" y="5838349"/>
            <a:ext cx="1193431" cy="732694"/>
            <a:chOff x="9569763" y="4967623"/>
            <a:chExt cx="1374321" cy="843750"/>
          </a:xfrm>
        </p:grpSpPr>
        <p:grpSp>
          <p:nvGrpSpPr>
            <p:cNvPr id="301" name="Group 300">
              <a:extLst>
                <a:ext uri="{FF2B5EF4-FFF2-40B4-BE49-F238E27FC236}">
                  <a16:creationId xmlns:a16="http://schemas.microsoft.com/office/drawing/2014/main" id="{E252C0BA-4425-455D-BA66-FAAD83A4D54F}"/>
                </a:ext>
              </a:extLst>
            </p:cNvPr>
            <p:cNvGrpSpPr/>
            <p:nvPr/>
          </p:nvGrpSpPr>
          <p:grpSpPr>
            <a:xfrm>
              <a:off x="9569763" y="5074261"/>
              <a:ext cx="1374321" cy="737112"/>
              <a:chOff x="5728342" y="5129758"/>
              <a:chExt cx="1048955" cy="562603"/>
            </a:xfrm>
          </p:grpSpPr>
          <p:sp>
            <p:nvSpPr>
              <p:cNvPr id="303" name="Freeform 63">
                <a:extLst>
                  <a:ext uri="{FF2B5EF4-FFF2-40B4-BE49-F238E27FC236}">
                    <a16:creationId xmlns:a16="http://schemas.microsoft.com/office/drawing/2014/main" id="{5B170AF6-B6C3-4715-BE01-25CAFF98B05A}"/>
                  </a:ext>
                </a:extLst>
              </p:cNvPr>
              <p:cNvSpPr>
                <a:spLocks/>
              </p:cNvSpPr>
              <p:nvPr/>
            </p:nvSpPr>
            <p:spPr bwMode="auto">
              <a:xfrm>
                <a:off x="5895267" y="5152427"/>
                <a:ext cx="715103" cy="449259"/>
              </a:xfrm>
              <a:custGeom>
                <a:avLst/>
                <a:gdLst>
                  <a:gd name="T0" fmla="*/ 0 w 347"/>
                  <a:gd name="T1" fmla="*/ 0 h 218"/>
                  <a:gd name="T2" fmla="*/ 347 w 347"/>
                  <a:gd name="T3" fmla="*/ 0 h 218"/>
                  <a:gd name="T4" fmla="*/ 347 w 347"/>
                  <a:gd name="T5" fmla="*/ 218 h 218"/>
                  <a:gd name="T6" fmla="*/ 0 w 347"/>
                  <a:gd name="T7" fmla="*/ 218 h 218"/>
                  <a:gd name="T8" fmla="*/ 0 w 347"/>
                  <a:gd name="T9" fmla="*/ 0 h 218"/>
                  <a:gd name="T10" fmla="*/ 0 w 347"/>
                  <a:gd name="T11" fmla="*/ 0 h 218"/>
                </a:gdLst>
                <a:ahLst/>
                <a:cxnLst>
                  <a:cxn ang="0">
                    <a:pos x="T0" y="T1"/>
                  </a:cxn>
                  <a:cxn ang="0">
                    <a:pos x="T2" y="T3"/>
                  </a:cxn>
                  <a:cxn ang="0">
                    <a:pos x="T4" y="T5"/>
                  </a:cxn>
                  <a:cxn ang="0">
                    <a:pos x="T6" y="T7"/>
                  </a:cxn>
                  <a:cxn ang="0">
                    <a:pos x="T8" y="T9"/>
                  </a:cxn>
                  <a:cxn ang="0">
                    <a:pos x="T10" y="T11"/>
                  </a:cxn>
                </a:cxnLst>
                <a:rect l="0" t="0" r="r" b="b"/>
                <a:pathLst>
                  <a:path w="347" h="218">
                    <a:moveTo>
                      <a:pt x="0" y="0"/>
                    </a:moveTo>
                    <a:lnTo>
                      <a:pt x="347" y="0"/>
                    </a:lnTo>
                    <a:lnTo>
                      <a:pt x="347" y="218"/>
                    </a:lnTo>
                    <a:lnTo>
                      <a:pt x="0" y="218"/>
                    </a:lnTo>
                    <a:lnTo>
                      <a:pt x="0" y="0"/>
                    </a:lnTo>
                    <a:lnTo>
                      <a:pt x="0" y="0"/>
                    </a:lnTo>
                    <a:close/>
                  </a:path>
                </a:pathLst>
              </a:custGeom>
              <a:solidFill>
                <a:srgbClr val="EB3C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endParaRPr>
              </a:p>
            </p:txBody>
          </p:sp>
          <p:sp>
            <p:nvSpPr>
              <p:cNvPr id="304" name="Freeform 64">
                <a:extLst>
                  <a:ext uri="{FF2B5EF4-FFF2-40B4-BE49-F238E27FC236}">
                    <a16:creationId xmlns:a16="http://schemas.microsoft.com/office/drawing/2014/main" id="{0EC1614B-8497-460C-86B4-C8E2F196EA41}"/>
                  </a:ext>
                </a:extLst>
              </p:cNvPr>
              <p:cNvSpPr>
                <a:spLocks noEditPoints="1"/>
              </p:cNvSpPr>
              <p:nvPr/>
            </p:nvSpPr>
            <p:spPr bwMode="auto">
              <a:xfrm>
                <a:off x="5728342" y="5129758"/>
                <a:ext cx="1048955" cy="562603"/>
              </a:xfrm>
              <a:custGeom>
                <a:avLst/>
                <a:gdLst>
                  <a:gd name="T0" fmla="*/ 160 w 189"/>
                  <a:gd name="T1" fmla="*/ 90 h 101"/>
                  <a:gd name="T2" fmla="*/ 165 w 189"/>
                  <a:gd name="T3" fmla="*/ 85 h 101"/>
                  <a:gd name="T4" fmla="*/ 165 w 189"/>
                  <a:gd name="T5" fmla="*/ 4 h 101"/>
                  <a:gd name="T6" fmla="*/ 160 w 189"/>
                  <a:gd name="T7" fmla="*/ 0 h 101"/>
                  <a:gd name="T8" fmla="*/ 29 w 189"/>
                  <a:gd name="T9" fmla="*/ 0 h 101"/>
                  <a:gd name="T10" fmla="*/ 24 w 189"/>
                  <a:gd name="T11" fmla="*/ 4 h 101"/>
                  <a:gd name="T12" fmla="*/ 24 w 189"/>
                  <a:gd name="T13" fmla="*/ 85 h 101"/>
                  <a:gd name="T14" fmla="*/ 29 w 189"/>
                  <a:gd name="T15" fmla="*/ 90 h 101"/>
                  <a:gd name="T16" fmla="*/ 0 w 189"/>
                  <a:gd name="T17" fmla="*/ 90 h 101"/>
                  <a:gd name="T18" fmla="*/ 0 w 189"/>
                  <a:gd name="T19" fmla="*/ 93 h 101"/>
                  <a:gd name="T20" fmla="*/ 0 w 189"/>
                  <a:gd name="T21" fmla="*/ 97 h 101"/>
                  <a:gd name="T22" fmla="*/ 0 w 189"/>
                  <a:gd name="T23" fmla="*/ 97 h 101"/>
                  <a:gd name="T24" fmla="*/ 0 w 189"/>
                  <a:gd name="T25" fmla="*/ 97 h 101"/>
                  <a:gd name="T26" fmla="*/ 0 w 189"/>
                  <a:gd name="T27" fmla="*/ 98 h 101"/>
                  <a:gd name="T28" fmla="*/ 0 w 189"/>
                  <a:gd name="T29" fmla="*/ 98 h 101"/>
                  <a:gd name="T30" fmla="*/ 4 w 189"/>
                  <a:gd name="T31" fmla="*/ 101 h 101"/>
                  <a:gd name="T32" fmla="*/ 185 w 189"/>
                  <a:gd name="T33" fmla="*/ 101 h 101"/>
                  <a:gd name="T34" fmla="*/ 189 w 189"/>
                  <a:gd name="T35" fmla="*/ 98 h 101"/>
                  <a:gd name="T36" fmla="*/ 189 w 189"/>
                  <a:gd name="T37" fmla="*/ 98 h 101"/>
                  <a:gd name="T38" fmla="*/ 189 w 189"/>
                  <a:gd name="T39" fmla="*/ 93 h 101"/>
                  <a:gd name="T40" fmla="*/ 189 w 189"/>
                  <a:gd name="T41" fmla="*/ 90 h 101"/>
                  <a:gd name="T42" fmla="*/ 160 w 189"/>
                  <a:gd name="T43" fmla="*/ 90 h 101"/>
                  <a:gd name="T44" fmla="*/ 30 w 189"/>
                  <a:gd name="T45" fmla="*/ 5 h 101"/>
                  <a:gd name="T46" fmla="*/ 159 w 189"/>
                  <a:gd name="T47" fmla="*/ 5 h 101"/>
                  <a:gd name="T48" fmla="*/ 159 w 189"/>
                  <a:gd name="T49" fmla="*/ 84 h 101"/>
                  <a:gd name="T50" fmla="*/ 30 w 189"/>
                  <a:gd name="T51" fmla="*/ 84 h 101"/>
                  <a:gd name="T52" fmla="*/ 30 w 189"/>
                  <a:gd name="T53" fmla="*/ 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9" h="101">
                    <a:moveTo>
                      <a:pt x="160" y="90"/>
                    </a:moveTo>
                    <a:cubicBezTo>
                      <a:pt x="163" y="90"/>
                      <a:pt x="165" y="88"/>
                      <a:pt x="165" y="85"/>
                    </a:cubicBezTo>
                    <a:cubicBezTo>
                      <a:pt x="165" y="4"/>
                      <a:pt x="165" y="4"/>
                      <a:pt x="165" y="4"/>
                    </a:cubicBezTo>
                    <a:cubicBezTo>
                      <a:pt x="165" y="1"/>
                      <a:pt x="163" y="0"/>
                      <a:pt x="160" y="0"/>
                    </a:cubicBezTo>
                    <a:cubicBezTo>
                      <a:pt x="29" y="0"/>
                      <a:pt x="29" y="0"/>
                      <a:pt x="29" y="0"/>
                    </a:cubicBezTo>
                    <a:cubicBezTo>
                      <a:pt x="26" y="0"/>
                      <a:pt x="24" y="1"/>
                      <a:pt x="24" y="4"/>
                    </a:cubicBezTo>
                    <a:cubicBezTo>
                      <a:pt x="24" y="85"/>
                      <a:pt x="24" y="85"/>
                      <a:pt x="24" y="85"/>
                    </a:cubicBezTo>
                    <a:cubicBezTo>
                      <a:pt x="24" y="88"/>
                      <a:pt x="26" y="90"/>
                      <a:pt x="29" y="90"/>
                    </a:cubicBezTo>
                    <a:cubicBezTo>
                      <a:pt x="0" y="90"/>
                      <a:pt x="0" y="90"/>
                      <a:pt x="0" y="90"/>
                    </a:cubicBezTo>
                    <a:cubicBezTo>
                      <a:pt x="0" y="93"/>
                      <a:pt x="0" y="93"/>
                      <a:pt x="0" y="93"/>
                    </a:cubicBezTo>
                    <a:cubicBezTo>
                      <a:pt x="0" y="97"/>
                      <a:pt x="0" y="97"/>
                      <a:pt x="0" y="97"/>
                    </a:cubicBezTo>
                    <a:cubicBezTo>
                      <a:pt x="0" y="97"/>
                      <a:pt x="0" y="97"/>
                      <a:pt x="0" y="97"/>
                    </a:cubicBezTo>
                    <a:cubicBezTo>
                      <a:pt x="0" y="97"/>
                      <a:pt x="0" y="97"/>
                      <a:pt x="0" y="97"/>
                    </a:cubicBezTo>
                    <a:cubicBezTo>
                      <a:pt x="0" y="98"/>
                      <a:pt x="0" y="98"/>
                      <a:pt x="0" y="98"/>
                    </a:cubicBezTo>
                    <a:cubicBezTo>
                      <a:pt x="0" y="98"/>
                      <a:pt x="0" y="98"/>
                      <a:pt x="0" y="98"/>
                    </a:cubicBezTo>
                    <a:cubicBezTo>
                      <a:pt x="0" y="100"/>
                      <a:pt x="2" y="101"/>
                      <a:pt x="4" y="101"/>
                    </a:cubicBezTo>
                    <a:cubicBezTo>
                      <a:pt x="185" y="101"/>
                      <a:pt x="185" y="101"/>
                      <a:pt x="185" y="101"/>
                    </a:cubicBezTo>
                    <a:cubicBezTo>
                      <a:pt x="187" y="101"/>
                      <a:pt x="188" y="100"/>
                      <a:pt x="189" y="98"/>
                    </a:cubicBezTo>
                    <a:cubicBezTo>
                      <a:pt x="189" y="98"/>
                      <a:pt x="189" y="98"/>
                      <a:pt x="189" y="98"/>
                    </a:cubicBezTo>
                    <a:cubicBezTo>
                      <a:pt x="189" y="93"/>
                      <a:pt x="189" y="93"/>
                      <a:pt x="189" y="93"/>
                    </a:cubicBezTo>
                    <a:cubicBezTo>
                      <a:pt x="189" y="90"/>
                      <a:pt x="189" y="90"/>
                      <a:pt x="189" y="90"/>
                    </a:cubicBezTo>
                    <a:lnTo>
                      <a:pt x="160" y="90"/>
                    </a:lnTo>
                    <a:close/>
                    <a:moveTo>
                      <a:pt x="30" y="5"/>
                    </a:moveTo>
                    <a:cubicBezTo>
                      <a:pt x="159" y="5"/>
                      <a:pt x="159" y="5"/>
                      <a:pt x="159" y="5"/>
                    </a:cubicBezTo>
                    <a:cubicBezTo>
                      <a:pt x="159" y="84"/>
                      <a:pt x="159" y="84"/>
                      <a:pt x="159" y="84"/>
                    </a:cubicBezTo>
                    <a:cubicBezTo>
                      <a:pt x="30" y="84"/>
                      <a:pt x="30" y="84"/>
                      <a:pt x="30" y="84"/>
                    </a:cubicBezTo>
                    <a:cubicBezTo>
                      <a:pt x="30" y="5"/>
                      <a:pt x="30" y="5"/>
                      <a:pt x="30" y="5"/>
                    </a:cubicBezTo>
                    <a:close/>
                  </a:path>
                </a:pathLst>
              </a:custGeom>
              <a:solidFill>
                <a:srgbClr val="FF8C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endParaRPr>
              </a:p>
            </p:txBody>
          </p:sp>
        </p:grpSp>
        <p:pic>
          <p:nvPicPr>
            <p:cNvPr id="302" name="Picture 301">
              <a:extLst>
                <a:ext uri="{FF2B5EF4-FFF2-40B4-BE49-F238E27FC236}">
                  <a16:creationId xmlns:a16="http://schemas.microsoft.com/office/drawing/2014/main" id="{2BEEEFF7-8B07-4180-AE6F-221E6585F17D}"/>
                </a:ext>
              </a:extLst>
            </p:cNvPr>
            <p:cNvPicPr>
              <a:picLocks noChangeAspect="1"/>
            </p:cNvPicPr>
            <p:nvPr/>
          </p:nvPicPr>
          <p:blipFill>
            <a:blip r:embed="rId6" cstate="print">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669677" y="4967623"/>
              <a:ext cx="1121621" cy="840302"/>
            </a:xfrm>
            <a:prstGeom prst="rect">
              <a:avLst/>
            </a:prstGeom>
          </p:spPr>
        </p:pic>
      </p:grpSp>
      <p:grpSp>
        <p:nvGrpSpPr>
          <p:cNvPr id="305" name="Group 304">
            <a:extLst>
              <a:ext uri="{FF2B5EF4-FFF2-40B4-BE49-F238E27FC236}">
                <a16:creationId xmlns:a16="http://schemas.microsoft.com/office/drawing/2014/main" id="{6DE6417F-7EA0-40B5-BBFC-0B3D199587E2}"/>
              </a:ext>
            </a:extLst>
          </p:cNvPr>
          <p:cNvGrpSpPr/>
          <p:nvPr/>
        </p:nvGrpSpPr>
        <p:grpSpPr>
          <a:xfrm>
            <a:off x="-475725" y="4983329"/>
            <a:ext cx="4010561" cy="1616730"/>
            <a:chOff x="4092791" y="3635676"/>
            <a:chExt cx="8355063" cy="3368075"/>
          </a:xfrm>
        </p:grpSpPr>
        <p:grpSp>
          <p:nvGrpSpPr>
            <p:cNvPr id="306" name="Group 305">
              <a:extLst>
                <a:ext uri="{FF2B5EF4-FFF2-40B4-BE49-F238E27FC236}">
                  <a16:creationId xmlns:a16="http://schemas.microsoft.com/office/drawing/2014/main" id="{F21BAAD6-3A82-4D41-A07F-1429473CC355}"/>
                </a:ext>
              </a:extLst>
            </p:cNvPr>
            <p:cNvGrpSpPr/>
            <p:nvPr/>
          </p:nvGrpSpPr>
          <p:grpSpPr>
            <a:xfrm>
              <a:off x="4092791" y="3635676"/>
              <a:ext cx="8355063" cy="3368075"/>
              <a:chOff x="3324709" y="3101831"/>
              <a:chExt cx="8935445" cy="3602037"/>
            </a:xfrm>
          </p:grpSpPr>
          <p:sp>
            <p:nvSpPr>
              <p:cNvPr id="312" name="Rectangle 12">
                <a:extLst>
                  <a:ext uri="{FF2B5EF4-FFF2-40B4-BE49-F238E27FC236}">
                    <a16:creationId xmlns:a16="http://schemas.microsoft.com/office/drawing/2014/main" id="{F01033B6-66D9-4F7B-8280-9E960AB647DA}"/>
                  </a:ext>
                </a:extLst>
              </p:cNvPr>
              <p:cNvSpPr>
                <a:spLocks noChangeArrowheads="1"/>
              </p:cNvSpPr>
              <p:nvPr/>
            </p:nvSpPr>
            <p:spPr bwMode="auto">
              <a:xfrm>
                <a:off x="11435400" y="5682395"/>
                <a:ext cx="475302" cy="951827"/>
              </a:xfrm>
              <a:prstGeom prst="rect">
                <a:avLst/>
              </a:prstGeom>
              <a:solidFill>
                <a:srgbClr val="FFFFFF">
                  <a:lumMod val="85000"/>
                </a:srgbClr>
              </a:solidFill>
              <a:ln>
                <a:noFill/>
              </a:ln>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13" name="AutoShape 4">
                <a:extLst>
                  <a:ext uri="{FF2B5EF4-FFF2-40B4-BE49-F238E27FC236}">
                    <a16:creationId xmlns:a16="http://schemas.microsoft.com/office/drawing/2014/main" id="{C0575415-98EB-4811-8827-CDD00EF79FAA}"/>
                  </a:ext>
                </a:extLst>
              </p:cNvPr>
              <p:cNvSpPr>
                <a:spLocks noChangeAspect="1" noChangeArrowheads="1" noTextEdit="1"/>
              </p:cNvSpPr>
              <p:nvPr/>
            </p:nvSpPr>
            <p:spPr bwMode="auto">
              <a:xfrm>
                <a:off x="3324709" y="3101831"/>
                <a:ext cx="8935445" cy="3602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14" name="Rectangle 6">
                <a:extLst>
                  <a:ext uri="{FF2B5EF4-FFF2-40B4-BE49-F238E27FC236}">
                    <a16:creationId xmlns:a16="http://schemas.microsoft.com/office/drawing/2014/main" id="{E157152F-1B75-49D5-8B5F-8010C3A5695B}"/>
                  </a:ext>
                </a:extLst>
              </p:cNvPr>
              <p:cNvSpPr>
                <a:spLocks noChangeArrowheads="1"/>
              </p:cNvSpPr>
              <p:nvPr/>
            </p:nvSpPr>
            <p:spPr bwMode="auto">
              <a:xfrm>
                <a:off x="6464883" y="5419696"/>
                <a:ext cx="245593" cy="1214527"/>
              </a:xfrm>
              <a:prstGeom prst="rect">
                <a:avLst/>
              </a:prstGeom>
              <a:solidFill>
                <a:srgbClr val="FFFFFF">
                  <a:lumMod val="85000"/>
                </a:srgbClr>
              </a:solidFill>
              <a:ln>
                <a:noFill/>
              </a:ln>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15" name="Rectangle 7">
                <a:extLst>
                  <a:ext uri="{FF2B5EF4-FFF2-40B4-BE49-F238E27FC236}">
                    <a16:creationId xmlns:a16="http://schemas.microsoft.com/office/drawing/2014/main" id="{59C28419-5A79-4467-B870-3E843D1DB7C4}"/>
                  </a:ext>
                </a:extLst>
              </p:cNvPr>
              <p:cNvSpPr>
                <a:spLocks noChangeArrowheads="1"/>
              </p:cNvSpPr>
              <p:nvPr/>
            </p:nvSpPr>
            <p:spPr bwMode="auto">
              <a:xfrm>
                <a:off x="6312151" y="4896741"/>
                <a:ext cx="245593" cy="1737482"/>
              </a:xfrm>
              <a:prstGeom prst="rect">
                <a:avLst/>
              </a:prstGeom>
              <a:solidFill>
                <a:srgbClr val="0072C6">
                  <a:lumMod val="75000"/>
                </a:srgbClr>
              </a:solidFill>
              <a:ln>
                <a:noFill/>
              </a:ln>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16" name="Rectangle 8">
                <a:extLst>
                  <a:ext uri="{FF2B5EF4-FFF2-40B4-BE49-F238E27FC236}">
                    <a16:creationId xmlns:a16="http://schemas.microsoft.com/office/drawing/2014/main" id="{7A12B176-A19A-42A9-B0E5-087868F479EB}"/>
                  </a:ext>
                </a:extLst>
              </p:cNvPr>
              <p:cNvSpPr>
                <a:spLocks noChangeArrowheads="1"/>
              </p:cNvSpPr>
              <p:nvPr/>
            </p:nvSpPr>
            <p:spPr bwMode="auto">
              <a:xfrm>
                <a:off x="6996391" y="5682395"/>
                <a:ext cx="475302" cy="951828"/>
              </a:xfrm>
              <a:prstGeom prst="rect">
                <a:avLst/>
              </a:prstGeom>
              <a:solidFill>
                <a:srgbClr val="FFFFFF">
                  <a:lumMod val="85000"/>
                </a:srgbClr>
              </a:solidFill>
              <a:ln>
                <a:noFill/>
              </a:ln>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17" name="Rectangle 9">
                <a:extLst>
                  <a:ext uri="{FF2B5EF4-FFF2-40B4-BE49-F238E27FC236}">
                    <a16:creationId xmlns:a16="http://schemas.microsoft.com/office/drawing/2014/main" id="{B71A122C-9493-4DCC-A4AC-A18E007EDA49}"/>
                  </a:ext>
                </a:extLst>
              </p:cNvPr>
              <p:cNvSpPr>
                <a:spLocks noChangeArrowheads="1"/>
              </p:cNvSpPr>
              <p:nvPr/>
            </p:nvSpPr>
            <p:spPr bwMode="auto">
              <a:xfrm>
                <a:off x="7189445" y="5235195"/>
                <a:ext cx="476525" cy="1399028"/>
              </a:xfrm>
              <a:prstGeom prst="rect">
                <a:avLst/>
              </a:prstGeom>
              <a:solidFill>
                <a:srgbClr val="FFFFFF">
                  <a:lumMod val="85000"/>
                </a:srgbClr>
              </a:solidFill>
              <a:ln>
                <a:noFill/>
              </a:ln>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18" name="Rectangle 10">
                <a:extLst>
                  <a:ext uri="{FF2B5EF4-FFF2-40B4-BE49-F238E27FC236}">
                    <a16:creationId xmlns:a16="http://schemas.microsoft.com/office/drawing/2014/main" id="{ACD4343B-9A08-4C62-9782-37FDCCFB1F01}"/>
                  </a:ext>
                </a:extLst>
              </p:cNvPr>
              <p:cNvSpPr>
                <a:spLocks noChangeArrowheads="1"/>
              </p:cNvSpPr>
              <p:nvPr/>
            </p:nvSpPr>
            <p:spPr bwMode="auto">
              <a:xfrm>
                <a:off x="10228205" y="5419696"/>
                <a:ext cx="245593" cy="1214527"/>
              </a:xfrm>
              <a:prstGeom prst="rect">
                <a:avLst/>
              </a:prstGeom>
              <a:solidFill>
                <a:srgbClr val="969696"/>
              </a:solidFill>
              <a:ln>
                <a:noFill/>
              </a:ln>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19" name="Rectangle 11">
                <a:extLst>
                  <a:ext uri="{FF2B5EF4-FFF2-40B4-BE49-F238E27FC236}">
                    <a16:creationId xmlns:a16="http://schemas.microsoft.com/office/drawing/2014/main" id="{36545D85-0253-4129-B752-1259323B9435}"/>
                  </a:ext>
                </a:extLst>
              </p:cNvPr>
              <p:cNvSpPr>
                <a:spLocks noChangeArrowheads="1"/>
              </p:cNvSpPr>
              <p:nvPr/>
            </p:nvSpPr>
            <p:spPr bwMode="auto">
              <a:xfrm>
                <a:off x="10075472" y="4896741"/>
                <a:ext cx="245593" cy="1737482"/>
              </a:xfrm>
              <a:prstGeom prst="rect">
                <a:avLst/>
              </a:prstGeom>
              <a:solidFill>
                <a:srgbClr val="969696"/>
              </a:solidFill>
              <a:ln>
                <a:noFill/>
              </a:ln>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20" name="Rectangle 12">
                <a:extLst>
                  <a:ext uri="{FF2B5EF4-FFF2-40B4-BE49-F238E27FC236}">
                    <a16:creationId xmlns:a16="http://schemas.microsoft.com/office/drawing/2014/main" id="{8B1BE4A1-E805-43A5-A82D-2207AF5E3914}"/>
                  </a:ext>
                </a:extLst>
              </p:cNvPr>
              <p:cNvSpPr>
                <a:spLocks noChangeArrowheads="1"/>
              </p:cNvSpPr>
              <p:nvPr/>
            </p:nvSpPr>
            <p:spPr bwMode="auto">
              <a:xfrm>
                <a:off x="10759713" y="5682395"/>
                <a:ext cx="475302" cy="951828"/>
              </a:xfrm>
              <a:prstGeom prst="rect">
                <a:avLst/>
              </a:prstGeom>
              <a:solidFill>
                <a:srgbClr val="FFFFFF">
                  <a:lumMod val="85000"/>
                </a:srgbClr>
              </a:solidFill>
              <a:ln>
                <a:noFill/>
              </a:ln>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21" name="Rectangle 13">
                <a:extLst>
                  <a:ext uri="{FF2B5EF4-FFF2-40B4-BE49-F238E27FC236}">
                    <a16:creationId xmlns:a16="http://schemas.microsoft.com/office/drawing/2014/main" id="{19606AAF-2898-41B0-BB8E-CA2ACF1CF2BF}"/>
                  </a:ext>
                </a:extLst>
              </p:cNvPr>
              <p:cNvSpPr>
                <a:spLocks noChangeArrowheads="1"/>
              </p:cNvSpPr>
              <p:nvPr/>
            </p:nvSpPr>
            <p:spPr bwMode="auto">
              <a:xfrm>
                <a:off x="10952766" y="5235195"/>
                <a:ext cx="476525" cy="1399028"/>
              </a:xfrm>
              <a:prstGeom prst="rect">
                <a:avLst/>
              </a:prstGeom>
              <a:solidFill>
                <a:srgbClr val="969696"/>
              </a:solidFill>
              <a:ln>
                <a:noFill/>
              </a:ln>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22" name="Rectangle 14">
                <a:extLst>
                  <a:ext uri="{FF2B5EF4-FFF2-40B4-BE49-F238E27FC236}">
                    <a16:creationId xmlns:a16="http://schemas.microsoft.com/office/drawing/2014/main" id="{762E2D4C-913E-4E0C-8B54-EB51655A03F9}"/>
                  </a:ext>
                </a:extLst>
              </p:cNvPr>
              <p:cNvSpPr>
                <a:spLocks noChangeArrowheads="1"/>
              </p:cNvSpPr>
              <p:nvPr/>
            </p:nvSpPr>
            <p:spPr bwMode="auto">
              <a:xfrm>
                <a:off x="9408339" y="4985534"/>
                <a:ext cx="779545" cy="1656839"/>
              </a:xfrm>
              <a:prstGeom prst="rect">
                <a:avLst/>
              </a:prstGeom>
              <a:solidFill>
                <a:srgbClr val="EB3C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23" name="Rectangle 15">
                <a:extLst>
                  <a:ext uri="{FF2B5EF4-FFF2-40B4-BE49-F238E27FC236}">
                    <a16:creationId xmlns:a16="http://schemas.microsoft.com/office/drawing/2014/main" id="{1941FDC4-080C-473A-AACA-9792B70F7D15}"/>
                  </a:ext>
                </a:extLst>
              </p:cNvPr>
              <p:cNvSpPr>
                <a:spLocks noChangeArrowheads="1"/>
              </p:cNvSpPr>
              <p:nvPr/>
            </p:nvSpPr>
            <p:spPr bwMode="auto">
              <a:xfrm>
                <a:off x="9835988" y="6504706"/>
                <a:ext cx="103858" cy="196720"/>
              </a:xfrm>
              <a:prstGeom prst="rect">
                <a:avLst/>
              </a:prstGeom>
              <a:solidFill>
                <a:srgbClr val="BA141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24" name="Rectangle 16">
                <a:extLst>
                  <a:ext uri="{FF2B5EF4-FFF2-40B4-BE49-F238E27FC236}">
                    <a16:creationId xmlns:a16="http://schemas.microsoft.com/office/drawing/2014/main" id="{19DA83DB-901F-48DF-87E3-AFEC64F9B3AF}"/>
                  </a:ext>
                </a:extLst>
              </p:cNvPr>
              <p:cNvSpPr>
                <a:spLocks noChangeArrowheads="1"/>
              </p:cNvSpPr>
              <p:nvPr/>
            </p:nvSpPr>
            <p:spPr bwMode="auto">
              <a:xfrm>
                <a:off x="9660041" y="6504706"/>
                <a:ext cx="103858" cy="196720"/>
              </a:xfrm>
              <a:prstGeom prst="rect">
                <a:avLst/>
              </a:prstGeom>
              <a:solidFill>
                <a:srgbClr val="BA141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25" name="Rectangle 17">
                <a:extLst>
                  <a:ext uri="{FF2B5EF4-FFF2-40B4-BE49-F238E27FC236}">
                    <a16:creationId xmlns:a16="http://schemas.microsoft.com/office/drawing/2014/main" id="{5DD1C92C-97EB-4DBC-9C1E-5756AFE3E7D2}"/>
                  </a:ext>
                </a:extLst>
              </p:cNvPr>
              <p:cNvSpPr>
                <a:spLocks noChangeArrowheads="1"/>
              </p:cNvSpPr>
              <p:nvPr/>
            </p:nvSpPr>
            <p:spPr bwMode="auto">
              <a:xfrm>
                <a:off x="9486537" y="5818021"/>
                <a:ext cx="626813" cy="100192"/>
              </a:xfrm>
              <a:prstGeom prst="rect">
                <a:avLst/>
              </a:prstGeom>
              <a:solidFill>
                <a:srgbClr val="BA141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26" name="Rectangle 18">
                <a:extLst>
                  <a:ext uri="{FF2B5EF4-FFF2-40B4-BE49-F238E27FC236}">
                    <a16:creationId xmlns:a16="http://schemas.microsoft.com/office/drawing/2014/main" id="{0DC0D2FB-B368-41D9-87A6-EC695E4B1047}"/>
                  </a:ext>
                </a:extLst>
              </p:cNvPr>
              <p:cNvSpPr>
                <a:spLocks noChangeArrowheads="1"/>
              </p:cNvSpPr>
              <p:nvPr/>
            </p:nvSpPr>
            <p:spPr bwMode="auto">
              <a:xfrm>
                <a:off x="9486537" y="5993969"/>
                <a:ext cx="626813" cy="101415"/>
              </a:xfrm>
              <a:prstGeom prst="rect">
                <a:avLst/>
              </a:prstGeom>
              <a:solidFill>
                <a:srgbClr val="BA141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27" name="Rectangle 19">
                <a:extLst>
                  <a:ext uri="{FF2B5EF4-FFF2-40B4-BE49-F238E27FC236}">
                    <a16:creationId xmlns:a16="http://schemas.microsoft.com/office/drawing/2014/main" id="{132E8267-70D3-48FC-9EF5-CAF9CA444B2D}"/>
                  </a:ext>
                </a:extLst>
              </p:cNvPr>
              <p:cNvSpPr>
                <a:spLocks noChangeArrowheads="1"/>
              </p:cNvSpPr>
              <p:nvPr/>
            </p:nvSpPr>
            <p:spPr bwMode="auto">
              <a:xfrm>
                <a:off x="9486537" y="6167473"/>
                <a:ext cx="626813" cy="100192"/>
              </a:xfrm>
              <a:prstGeom prst="rect">
                <a:avLst/>
              </a:prstGeom>
              <a:solidFill>
                <a:srgbClr val="BA141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28" name="Rectangle 20">
                <a:extLst>
                  <a:ext uri="{FF2B5EF4-FFF2-40B4-BE49-F238E27FC236}">
                    <a16:creationId xmlns:a16="http://schemas.microsoft.com/office/drawing/2014/main" id="{7604F731-726B-455B-8662-8DB3328BC2DC}"/>
                  </a:ext>
                </a:extLst>
              </p:cNvPr>
              <p:cNvSpPr>
                <a:spLocks noChangeArrowheads="1"/>
              </p:cNvSpPr>
              <p:nvPr/>
            </p:nvSpPr>
            <p:spPr bwMode="auto">
              <a:xfrm>
                <a:off x="9486537" y="6343420"/>
                <a:ext cx="626813" cy="100192"/>
              </a:xfrm>
              <a:prstGeom prst="rect">
                <a:avLst/>
              </a:prstGeom>
              <a:solidFill>
                <a:srgbClr val="BA141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29" name="Rectangle 21">
                <a:extLst>
                  <a:ext uri="{FF2B5EF4-FFF2-40B4-BE49-F238E27FC236}">
                    <a16:creationId xmlns:a16="http://schemas.microsoft.com/office/drawing/2014/main" id="{2DD0DEB9-D762-42D6-976F-4D1992F628BA}"/>
                  </a:ext>
                </a:extLst>
              </p:cNvPr>
              <p:cNvSpPr>
                <a:spLocks noChangeArrowheads="1"/>
              </p:cNvSpPr>
              <p:nvPr/>
            </p:nvSpPr>
            <p:spPr bwMode="auto">
              <a:xfrm>
                <a:off x="9486537" y="5468570"/>
                <a:ext cx="626813" cy="101415"/>
              </a:xfrm>
              <a:prstGeom prst="rect">
                <a:avLst/>
              </a:prstGeom>
              <a:solidFill>
                <a:srgbClr val="BA141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30" name="Rectangle 22">
                <a:extLst>
                  <a:ext uri="{FF2B5EF4-FFF2-40B4-BE49-F238E27FC236}">
                    <a16:creationId xmlns:a16="http://schemas.microsoft.com/office/drawing/2014/main" id="{3775D477-D66F-42F5-8A83-2DB409C0C139}"/>
                  </a:ext>
                </a:extLst>
              </p:cNvPr>
              <p:cNvSpPr>
                <a:spLocks noChangeArrowheads="1"/>
              </p:cNvSpPr>
              <p:nvPr/>
            </p:nvSpPr>
            <p:spPr bwMode="auto">
              <a:xfrm>
                <a:off x="9486537" y="5644518"/>
                <a:ext cx="626813" cy="97749"/>
              </a:xfrm>
              <a:prstGeom prst="rect">
                <a:avLst/>
              </a:prstGeom>
              <a:solidFill>
                <a:srgbClr val="BA141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31" name="Rectangle 23">
                <a:extLst>
                  <a:ext uri="{FF2B5EF4-FFF2-40B4-BE49-F238E27FC236}">
                    <a16:creationId xmlns:a16="http://schemas.microsoft.com/office/drawing/2014/main" id="{D4AD1989-306B-48AD-B0F4-62D8B0E387F2}"/>
                  </a:ext>
                </a:extLst>
              </p:cNvPr>
              <p:cNvSpPr>
                <a:spLocks noChangeArrowheads="1"/>
              </p:cNvSpPr>
              <p:nvPr/>
            </p:nvSpPr>
            <p:spPr bwMode="auto">
              <a:xfrm>
                <a:off x="9486537" y="5119119"/>
                <a:ext cx="626813" cy="101415"/>
              </a:xfrm>
              <a:prstGeom prst="rect">
                <a:avLst/>
              </a:prstGeom>
              <a:solidFill>
                <a:srgbClr val="BA141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32" name="Rectangle 24">
                <a:extLst>
                  <a:ext uri="{FF2B5EF4-FFF2-40B4-BE49-F238E27FC236}">
                    <a16:creationId xmlns:a16="http://schemas.microsoft.com/office/drawing/2014/main" id="{857828A8-8B08-4D0A-B285-4B39714996F2}"/>
                  </a:ext>
                </a:extLst>
              </p:cNvPr>
              <p:cNvSpPr>
                <a:spLocks noChangeArrowheads="1"/>
              </p:cNvSpPr>
              <p:nvPr/>
            </p:nvSpPr>
            <p:spPr bwMode="auto">
              <a:xfrm>
                <a:off x="9486537" y="5295066"/>
                <a:ext cx="626813" cy="101415"/>
              </a:xfrm>
              <a:prstGeom prst="rect">
                <a:avLst/>
              </a:prstGeom>
              <a:solidFill>
                <a:srgbClr val="BA141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33" name="Rectangle 26">
                <a:extLst>
                  <a:ext uri="{FF2B5EF4-FFF2-40B4-BE49-F238E27FC236}">
                    <a16:creationId xmlns:a16="http://schemas.microsoft.com/office/drawing/2014/main" id="{CCA62D3E-7CF7-4E97-96D6-BB32BAF8793F}"/>
                  </a:ext>
                </a:extLst>
              </p:cNvPr>
              <p:cNvSpPr>
                <a:spLocks noChangeArrowheads="1"/>
              </p:cNvSpPr>
              <p:nvPr/>
            </p:nvSpPr>
            <p:spPr bwMode="auto">
              <a:xfrm>
                <a:off x="4767723" y="5044585"/>
                <a:ext cx="779544" cy="1656840"/>
              </a:xfrm>
              <a:prstGeom prst="rect">
                <a:avLst/>
              </a:prstGeom>
              <a:solidFill>
                <a:srgbClr val="00BCF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34" name="Rectangle 27">
                <a:extLst>
                  <a:ext uri="{FF2B5EF4-FFF2-40B4-BE49-F238E27FC236}">
                    <a16:creationId xmlns:a16="http://schemas.microsoft.com/office/drawing/2014/main" id="{F30C9E18-EC53-487A-B821-D336EF55A97B}"/>
                  </a:ext>
                </a:extLst>
              </p:cNvPr>
              <p:cNvSpPr>
                <a:spLocks noChangeArrowheads="1"/>
              </p:cNvSpPr>
              <p:nvPr/>
            </p:nvSpPr>
            <p:spPr bwMode="auto">
              <a:xfrm>
                <a:off x="5195373" y="6504706"/>
                <a:ext cx="103858" cy="196720"/>
              </a:xfrm>
              <a:prstGeom prst="rect">
                <a:avLst/>
              </a:prstGeom>
              <a:solidFill>
                <a:srgbClr val="0072C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35" name="Rectangle 28">
                <a:extLst>
                  <a:ext uri="{FF2B5EF4-FFF2-40B4-BE49-F238E27FC236}">
                    <a16:creationId xmlns:a16="http://schemas.microsoft.com/office/drawing/2014/main" id="{F09E97CE-9EF1-45F1-B690-50B5CF2842BA}"/>
                  </a:ext>
                </a:extLst>
              </p:cNvPr>
              <p:cNvSpPr>
                <a:spLocks noChangeArrowheads="1"/>
              </p:cNvSpPr>
              <p:nvPr/>
            </p:nvSpPr>
            <p:spPr bwMode="auto">
              <a:xfrm>
                <a:off x="5019425" y="6504706"/>
                <a:ext cx="103858" cy="196720"/>
              </a:xfrm>
              <a:prstGeom prst="rect">
                <a:avLst/>
              </a:prstGeom>
              <a:solidFill>
                <a:srgbClr val="0072C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36" name="Rectangle 29">
                <a:extLst>
                  <a:ext uri="{FF2B5EF4-FFF2-40B4-BE49-F238E27FC236}">
                    <a16:creationId xmlns:a16="http://schemas.microsoft.com/office/drawing/2014/main" id="{06BD8F04-7EB7-4D12-AA5E-BD04DB3955EA}"/>
                  </a:ext>
                </a:extLst>
              </p:cNvPr>
              <p:cNvSpPr>
                <a:spLocks noChangeArrowheads="1"/>
              </p:cNvSpPr>
              <p:nvPr/>
            </p:nvSpPr>
            <p:spPr bwMode="auto">
              <a:xfrm>
                <a:off x="4845921" y="5818021"/>
                <a:ext cx="625591" cy="100192"/>
              </a:xfrm>
              <a:prstGeom prst="rect">
                <a:avLst/>
              </a:prstGeom>
              <a:solidFill>
                <a:srgbClr val="008AF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37" name="Rectangle 30">
                <a:extLst>
                  <a:ext uri="{FF2B5EF4-FFF2-40B4-BE49-F238E27FC236}">
                    <a16:creationId xmlns:a16="http://schemas.microsoft.com/office/drawing/2014/main" id="{01425619-0D78-4957-A176-8B129F8799AD}"/>
                  </a:ext>
                </a:extLst>
              </p:cNvPr>
              <p:cNvSpPr>
                <a:spLocks noChangeArrowheads="1"/>
              </p:cNvSpPr>
              <p:nvPr/>
            </p:nvSpPr>
            <p:spPr bwMode="auto">
              <a:xfrm>
                <a:off x="4845921" y="5993969"/>
                <a:ext cx="625591" cy="101415"/>
              </a:xfrm>
              <a:prstGeom prst="rect">
                <a:avLst/>
              </a:prstGeom>
              <a:solidFill>
                <a:srgbClr val="008AF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38" name="Rectangle 31">
                <a:extLst>
                  <a:ext uri="{FF2B5EF4-FFF2-40B4-BE49-F238E27FC236}">
                    <a16:creationId xmlns:a16="http://schemas.microsoft.com/office/drawing/2014/main" id="{D30B7EB4-44F4-41DE-B4B3-4FB1A06F8629}"/>
                  </a:ext>
                </a:extLst>
              </p:cNvPr>
              <p:cNvSpPr>
                <a:spLocks noChangeArrowheads="1"/>
              </p:cNvSpPr>
              <p:nvPr/>
            </p:nvSpPr>
            <p:spPr bwMode="auto">
              <a:xfrm>
                <a:off x="4845921" y="6167473"/>
                <a:ext cx="625591" cy="100192"/>
              </a:xfrm>
              <a:prstGeom prst="rect">
                <a:avLst/>
              </a:prstGeom>
              <a:solidFill>
                <a:srgbClr val="008AF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39" name="Rectangle 32">
                <a:extLst>
                  <a:ext uri="{FF2B5EF4-FFF2-40B4-BE49-F238E27FC236}">
                    <a16:creationId xmlns:a16="http://schemas.microsoft.com/office/drawing/2014/main" id="{36E3A507-6106-407B-8D18-1E28685C48F5}"/>
                  </a:ext>
                </a:extLst>
              </p:cNvPr>
              <p:cNvSpPr>
                <a:spLocks noChangeArrowheads="1"/>
              </p:cNvSpPr>
              <p:nvPr/>
            </p:nvSpPr>
            <p:spPr bwMode="auto">
              <a:xfrm>
                <a:off x="4845921" y="6343420"/>
                <a:ext cx="625591" cy="100192"/>
              </a:xfrm>
              <a:prstGeom prst="rect">
                <a:avLst/>
              </a:prstGeom>
              <a:solidFill>
                <a:srgbClr val="008AF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40" name="Rectangle 33">
                <a:extLst>
                  <a:ext uri="{FF2B5EF4-FFF2-40B4-BE49-F238E27FC236}">
                    <a16:creationId xmlns:a16="http://schemas.microsoft.com/office/drawing/2014/main" id="{5EA97884-E253-49D1-9E83-57118C8F9515}"/>
                  </a:ext>
                </a:extLst>
              </p:cNvPr>
              <p:cNvSpPr>
                <a:spLocks noChangeArrowheads="1"/>
              </p:cNvSpPr>
              <p:nvPr/>
            </p:nvSpPr>
            <p:spPr bwMode="auto">
              <a:xfrm>
                <a:off x="4845921" y="5468570"/>
                <a:ext cx="625591" cy="101415"/>
              </a:xfrm>
              <a:prstGeom prst="rect">
                <a:avLst/>
              </a:prstGeom>
              <a:solidFill>
                <a:srgbClr val="008AF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41" name="Rectangle 34">
                <a:extLst>
                  <a:ext uri="{FF2B5EF4-FFF2-40B4-BE49-F238E27FC236}">
                    <a16:creationId xmlns:a16="http://schemas.microsoft.com/office/drawing/2014/main" id="{44F1E031-3F79-4997-950B-650914DB75F4}"/>
                  </a:ext>
                </a:extLst>
              </p:cNvPr>
              <p:cNvSpPr>
                <a:spLocks noChangeArrowheads="1"/>
              </p:cNvSpPr>
              <p:nvPr/>
            </p:nvSpPr>
            <p:spPr bwMode="auto">
              <a:xfrm>
                <a:off x="4845921" y="5644518"/>
                <a:ext cx="625591" cy="97749"/>
              </a:xfrm>
              <a:prstGeom prst="rect">
                <a:avLst/>
              </a:prstGeom>
              <a:solidFill>
                <a:srgbClr val="008AF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42" name="Rectangle 35">
                <a:extLst>
                  <a:ext uri="{FF2B5EF4-FFF2-40B4-BE49-F238E27FC236}">
                    <a16:creationId xmlns:a16="http://schemas.microsoft.com/office/drawing/2014/main" id="{53CB1CAB-5FB0-4761-A827-C9106319BD20}"/>
                  </a:ext>
                </a:extLst>
              </p:cNvPr>
              <p:cNvSpPr>
                <a:spLocks noChangeArrowheads="1"/>
              </p:cNvSpPr>
              <p:nvPr/>
            </p:nvSpPr>
            <p:spPr bwMode="auto">
              <a:xfrm>
                <a:off x="4845921" y="5119119"/>
                <a:ext cx="625591" cy="101415"/>
              </a:xfrm>
              <a:prstGeom prst="rect">
                <a:avLst/>
              </a:prstGeom>
              <a:solidFill>
                <a:srgbClr val="008AF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43" name="Rectangle 36">
                <a:extLst>
                  <a:ext uri="{FF2B5EF4-FFF2-40B4-BE49-F238E27FC236}">
                    <a16:creationId xmlns:a16="http://schemas.microsoft.com/office/drawing/2014/main" id="{C97798FD-F14C-4B32-907C-EFF2A2006D87}"/>
                  </a:ext>
                </a:extLst>
              </p:cNvPr>
              <p:cNvSpPr>
                <a:spLocks noChangeArrowheads="1"/>
              </p:cNvSpPr>
              <p:nvPr/>
            </p:nvSpPr>
            <p:spPr bwMode="auto">
              <a:xfrm>
                <a:off x="4845921" y="5295066"/>
                <a:ext cx="625591" cy="101415"/>
              </a:xfrm>
              <a:prstGeom prst="rect">
                <a:avLst/>
              </a:prstGeom>
              <a:solidFill>
                <a:srgbClr val="008AF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44" name="Freeform 37">
                <a:extLst>
                  <a:ext uri="{FF2B5EF4-FFF2-40B4-BE49-F238E27FC236}">
                    <a16:creationId xmlns:a16="http://schemas.microsoft.com/office/drawing/2014/main" id="{D913EE94-ADA8-4C03-B0B5-76C45EA7319C}"/>
                  </a:ext>
                </a:extLst>
              </p:cNvPr>
              <p:cNvSpPr>
                <a:spLocks/>
              </p:cNvSpPr>
              <p:nvPr/>
            </p:nvSpPr>
            <p:spPr bwMode="auto">
              <a:xfrm>
                <a:off x="7823589" y="5725160"/>
                <a:ext cx="1160765" cy="976265"/>
              </a:xfrm>
              <a:custGeom>
                <a:avLst/>
                <a:gdLst>
                  <a:gd name="T0" fmla="*/ 522 w 950"/>
                  <a:gd name="T1" fmla="*/ 135 h 799"/>
                  <a:gd name="T2" fmla="*/ 522 w 950"/>
                  <a:gd name="T3" fmla="*/ 0 h 799"/>
                  <a:gd name="T4" fmla="*/ 626 w 950"/>
                  <a:gd name="T5" fmla="*/ 0 h 799"/>
                  <a:gd name="T6" fmla="*/ 626 w 950"/>
                  <a:gd name="T7" fmla="*/ 135 h 799"/>
                  <a:gd name="T8" fmla="*/ 662 w 950"/>
                  <a:gd name="T9" fmla="*/ 135 h 799"/>
                  <a:gd name="T10" fmla="*/ 662 w 950"/>
                  <a:gd name="T11" fmla="*/ 0 h 799"/>
                  <a:gd name="T12" fmla="*/ 766 w 950"/>
                  <a:gd name="T13" fmla="*/ 0 h 799"/>
                  <a:gd name="T14" fmla="*/ 766 w 950"/>
                  <a:gd name="T15" fmla="*/ 135 h 799"/>
                  <a:gd name="T16" fmla="*/ 950 w 950"/>
                  <a:gd name="T17" fmla="*/ 135 h 799"/>
                  <a:gd name="T18" fmla="*/ 950 w 950"/>
                  <a:gd name="T19" fmla="*/ 168 h 799"/>
                  <a:gd name="T20" fmla="*/ 908 w 950"/>
                  <a:gd name="T21" fmla="*/ 168 h 799"/>
                  <a:gd name="T22" fmla="*/ 908 w 950"/>
                  <a:gd name="T23" fmla="*/ 799 h 799"/>
                  <a:gd name="T24" fmla="*/ 43 w 950"/>
                  <a:gd name="T25" fmla="*/ 799 h 799"/>
                  <a:gd name="T26" fmla="*/ 43 w 950"/>
                  <a:gd name="T27" fmla="*/ 168 h 799"/>
                  <a:gd name="T28" fmla="*/ 0 w 950"/>
                  <a:gd name="T29" fmla="*/ 168 h 799"/>
                  <a:gd name="T30" fmla="*/ 0 w 950"/>
                  <a:gd name="T31" fmla="*/ 135 h 799"/>
                  <a:gd name="T32" fmla="*/ 522 w 950"/>
                  <a:gd name="T33" fmla="*/ 135 h 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50" h="799">
                    <a:moveTo>
                      <a:pt x="522" y="135"/>
                    </a:moveTo>
                    <a:lnTo>
                      <a:pt x="522" y="0"/>
                    </a:lnTo>
                    <a:lnTo>
                      <a:pt x="626" y="0"/>
                    </a:lnTo>
                    <a:lnTo>
                      <a:pt x="626" y="135"/>
                    </a:lnTo>
                    <a:lnTo>
                      <a:pt x="662" y="135"/>
                    </a:lnTo>
                    <a:lnTo>
                      <a:pt x="662" y="0"/>
                    </a:lnTo>
                    <a:lnTo>
                      <a:pt x="766" y="0"/>
                    </a:lnTo>
                    <a:lnTo>
                      <a:pt x="766" y="135"/>
                    </a:lnTo>
                    <a:lnTo>
                      <a:pt x="950" y="135"/>
                    </a:lnTo>
                    <a:lnTo>
                      <a:pt x="950" y="168"/>
                    </a:lnTo>
                    <a:lnTo>
                      <a:pt x="908" y="168"/>
                    </a:lnTo>
                    <a:lnTo>
                      <a:pt x="908" y="799"/>
                    </a:lnTo>
                    <a:lnTo>
                      <a:pt x="43" y="799"/>
                    </a:lnTo>
                    <a:lnTo>
                      <a:pt x="43" y="168"/>
                    </a:lnTo>
                    <a:lnTo>
                      <a:pt x="0" y="168"/>
                    </a:lnTo>
                    <a:lnTo>
                      <a:pt x="0" y="135"/>
                    </a:lnTo>
                    <a:lnTo>
                      <a:pt x="522" y="135"/>
                    </a:lnTo>
                    <a:close/>
                  </a:path>
                </a:pathLst>
              </a:custGeom>
              <a:solidFill>
                <a:srgbClr val="0072C6">
                  <a:lumMod val="50000"/>
                </a:srgbClr>
              </a:solidFill>
              <a:ln>
                <a:noFill/>
              </a:ln>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45" name="Freeform 38">
                <a:extLst>
                  <a:ext uri="{FF2B5EF4-FFF2-40B4-BE49-F238E27FC236}">
                    <a16:creationId xmlns:a16="http://schemas.microsoft.com/office/drawing/2014/main" id="{DD7021B0-C782-4322-A515-4E3BE23B592B}"/>
                  </a:ext>
                </a:extLst>
              </p:cNvPr>
              <p:cNvSpPr>
                <a:spLocks/>
              </p:cNvSpPr>
              <p:nvPr/>
            </p:nvSpPr>
            <p:spPr bwMode="auto">
              <a:xfrm>
                <a:off x="7208994" y="5725160"/>
                <a:ext cx="1163209" cy="976265"/>
              </a:xfrm>
              <a:custGeom>
                <a:avLst/>
                <a:gdLst>
                  <a:gd name="T0" fmla="*/ 525 w 952"/>
                  <a:gd name="T1" fmla="*/ 135 h 799"/>
                  <a:gd name="T2" fmla="*/ 525 w 952"/>
                  <a:gd name="T3" fmla="*/ 0 h 799"/>
                  <a:gd name="T4" fmla="*/ 629 w 952"/>
                  <a:gd name="T5" fmla="*/ 0 h 799"/>
                  <a:gd name="T6" fmla="*/ 629 w 952"/>
                  <a:gd name="T7" fmla="*/ 135 h 799"/>
                  <a:gd name="T8" fmla="*/ 664 w 952"/>
                  <a:gd name="T9" fmla="*/ 135 h 799"/>
                  <a:gd name="T10" fmla="*/ 664 w 952"/>
                  <a:gd name="T11" fmla="*/ 0 h 799"/>
                  <a:gd name="T12" fmla="*/ 766 w 952"/>
                  <a:gd name="T13" fmla="*/ 0 h 799"/>
                  <a:gd name="T14" fmla="*/ 766 w 952"/>
                  <a:gd name="T15" fmla="*/ 135 h 799"/>
                  <a:gd name="T16" fmla="*/ 952 w 952"/>
                  <a:gd name="T17" fmla="*/ 135 h 799"/>
                  <a:gd name="T18" fmla="*/ 952 w 952"/>
                  <a:gd name="T19" fmla="*/ 168 h 799"/>
                  <a:gd name="T20" fmla="*/ 910 w 952"/>
                  <a:gd name="T21" fmla="*/ 168 h 799"/>
                  <a:gd name="T22" fmla="*/ 910 w 952"/>
                  <a:gd name="T23" fmla="*/ 799 h 799"/>
                  <a:gd name="T24" fmla="*/ 43 w 952"/>
                  <a:gd name="T25" fmla="*/ 799 h 799"/>
                  <a:gd name="T26" fmla="*/ 43 w 952"/>
                  <a:gd name="T27" fmla="*/ 168 h 799"/>
                  <a:gd name="T28" fmla="*/ 0 w 952"/>
                  <a:gd name="T29" fmla="*/ 168 h 799"/>
                  <a:gd name="T30" fmla="*/ 0 w 952"/>
                  <a:gd name="T31" fmla="*/ 135 h 799"/>
                  <a:gd name="T32" fmla="*/ 525 w 952"/>
                  <a:gd name="T33" fmla="*/ 135 h 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52" h="799">
                    <a:moveTo>
                      <a:pt x="525" y="135"/>
                    </a:moveTo>
                    <a:lnTo>
                      <a:pt x="525" y="0"/>
                    </a:lnTo>
                    <a:lnTo>
                      <a:pt x="629" y="0"/>
                    </a:lnTo>
                    <a:lnTo>
                      <a:pt x="629" y="135"/>
                    </a:lnTo>
                    <a:lnTo>
                      <a:pt x="664" y="135"/>
                    </a:lnTo>
                    <a:lnTo>
                      <a:pt x="664" y="0"/>
                    </a:lnTo>
                    <a:lnTo>
                      <a:pt x="766" y="0"/>
                    </a:lnTo>
                    <a:lnTo>
                      <a:pt x="766" y="135"/>
                    </a:lnTo>
                    <a:lnTo>
                      <a:pt x="952" y="135"/>
                    </a:lnTo>
                    <a:lnTo>
                      <a:pt x="952" y="168"/>
                    </a:lnTo>
                    <a:lnTo>
                      <a:pt x="910" y="168"/>
                    </a:lnTo>
                    <a:lnTo>
                      <a:pt x="910" y="799"/>
                    </a:lnTo>
                    <a:lnTo>
                      <a:pt x="43" y="799"/>
                    </a:lnTo>
                    <a:lnTo>
                      <a:pt x="43" y="168"/>
                    </a:lnTo>
                    <a:lnTo>
                      <a:pt x="0" y="168"/>
                    </a:lnTo>
                    <a:lnTo>
                      <a:pt x="0" y="135"/>
                    </a:lnTo>
                    <a:lnTo>
                      <a:pt x="525" y="135"/>
                    </a:lnTo>
                    <a:close/>
                  </a:path>
                </a:pathLst>
              </a:custGeom>
              <a:solidFill>
                <a:srgbClr val="0072C6">
                  <a:lumMod val="50000"/>
                </a:srgbClr>
              </a:solidFill>
              <a:ln>
                <a:noFill/>
              </a:ln>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46" name="Rectangle 39">
                <a:extLst>
                  <a:ext uri="{FF2B5EF4-FFF2-40B4-BE49-F238E27FC236}">
                    <a16:creationId xmlns:a16="http://schemas.microsoft.com/office/drawing/2014/main" id="{409001F5-E838-4ECD-90F8-7880D9FC3A82}"/>
                  </a:ext>
                </a:extLst>
              </p:cNvPr>
              <p:cNvSpPr>
                <a:spLocks noChangeArrowheads="1"/>
              </p:cNvSpPr>
              <p:nvPr/>
            </p:nvSpPr>
            <p:spPr bwMode="auto">
              <a:xfrm>
                <a:off x="8670336" y="5352293"/>
                <a:ext cx="1058130" cy="1319606"/>
              </a:xfrm>
              <a:prstGeom prst="rect">
                <a:avLst/>
              </a:prstGeom>
              <a:solidFill>
                <a:srgbClr val="FFFFFF">
                  <a:lumMod val="5000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47" name="Rectangle 40">
                <a:extLst>
                  <a:ext uri="{FF2B5EF4-FFF2-40B4-BE49-F238E27FC236}">
                    <a16:creationId xmlns:a16="http://schemas.microsoft.com/office/drawing/2014/main" id="{93C66B9F-41A4-4E66-9B00-5E84A5EFFD73}"/>
                  </a:ext>
                </a:extLst>
              </p:cNvPr>
              <p:cNvSpPr>
                <a:spLocks noChangeArrowheads="1"/>
              </p:cNvSpPr>
              <p:nvPr/>
            </p:nvSpPr>
            <p:spPr bwMode="auto">
              <a:xfrm>
                <a:off x="8617797" y="5341497"/>
                <a:ext cx="1163209" cy="40322"/>
              </a:xfrm>
              <a:prstGeom prst="rect">
                <a:avLst/>
              </a:prstGeom>
              <a:solidFill>
                <a:srgbClr val="68217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48" name="Rectangle 41">
                <a:extLst>
                  <a:ext uri="{FF2B5EF4-FFF2-40B4-BE49-F238E27FC236}">
                    <a16:creationId xmlns:a16="http://schemas.microsoft.com/office/drawing/2014/main" id="{FB41687C-7850-4E71-9CD4-3C459765CE3E}"/>
                  </a:ext>
                </a:extLst>
              </p:cNvPr>
              <p:cNvSpPr>
                <a:spLocks noChangeArrowheads="1"/>
              </p:cNvSpPr>
              <p:nvPr/>
            </p:nvSpPr>
            <p:spPr bwMode="auto">
              <a:xfrm>
                <a:off x="9253162" y="6376008"/>
                <a:ext cx="138070" cy="266366"/>
              </a:xfrm>
              <a:prstGeom prst="rect">
                <a:avLst/>
              </a:prstGeom>
              <a:solidFill>
                <a:srgbClr val="68217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49" name="Rectangle 42">
                <a:extLst>
                  <a:ext uri="{FF2B5EF4-FFF2-40B4-BE49-F238E27FC236}">
                    <a16:creationId xmlns:a16="http://schemas.microsoft.com/office/drawing/2014/main" id="{3E8F8210-3D2D-4A7E-8B48-7863C705C43F}"/>
                  </a:ext>
                </a:extLst>
              </p:cNvPr>
              <p:cNvSpPr>
                <a:spLocks noChangeArrowheads="1"/>
              </p:cNvSpPr>
              <p:nvPr/>
            </p:nvSpPr>
            <p:spPr bwMode="auto">
              <a:xfrm>
                <a:off x="9013677" y="6376008"/>
                <a:ext cx="138070" cy="266366"/>
              </a:xfrm>
              <a:prstGeom prst="rect">
                <a:avLst/>
              </a:prstGeom>
              <a:solidFill>
                <a:srgbClr val="68217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50" name="Rectangle 43">
                <a:extLst>
                  <a:ext uri="{FF2B5EF4-FFF2-40B4-BE49-F238E27FC236}">
                    <a16:creationId xmlns:a16="http://schemas.microsoft.com/office/drawing/2014/main" id="{242F13FC-71B9-4830-827F-9CD1BF1F5C69}"/>
                  </a:ext>
                </a:extLst>
              </p:cNvPr>
              <p:cNvSpPr>
                <a:spLocks noChangeArrowheads="1"/>
              </p:cNvSpPr>
              <p:nvPr/>
            </p:nvSpPr>
            <p:spPr bwMode="auto">
              <a:xfrm>
                <a:off x="8776638" y="5500338"/>
                <a:ext cx="854078" cy="138070"/>
              </a:xfrm>
              <a:prstGeom prst="rect">
                <a:avLst/>
              </a:prstGeom>
              <a:solidFill>
                <a:srgbClr val="68217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51" name="Rectangle 44">
                <a:extLst>
                  <a:ext uri="{FF2B5EF4-FFF2-40B4-BE49-F238E27FC236}">
                    <a16:creationId xmlns:a16="http://schemas.microsoft.com/office/drawing/2014/main" id="{FB742228-EB28-40E1-A1D1-959BD05655E7}"/>
                  </a:ext>
                </a:extLst>
              </p:cNvPr>
              <p:cNvSpPr>
                <a:spLocks noChangeArrowheads="1"/>
              </p:cNvSpPr>
              <p:nvPr/>
            </p:nvSpPr>
            <p:spPr bwMode="auto">
              <a:xfrm>
                <a:off x="8776638" y="5737379"/>
                <a:ext cx="854078" cy="138070"/>
              </a:xfrm>
              <a:prstGeom prst="rect">
                <a:avLst/>
              </a:prstGeom>
              <a:solidFill>
                <a:srgbClr val="68217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52" name="Rectangle 45">
                <a:extLst>
                  <a:ext uri="{FF2B5EF4-FFF2-40B4-BE49-F238E27FC236}">
                    <a16:creationId xmlns:a16="http://schemas.microsoft.com/office/drawing/2014/main" id="{CBB2D27B-84F6-43CC-AC14-EF92B928E91D}"/>
                  </a:ext>
                </a:extLst>
              </p:cNvPr>
              <p:cNvSpPr>
                <a:spLocks noChangeArrowheads="1"/>
              </p:cNvSpPr>
              <p:nvPr/>
            </p:nvSpPr>
            <p:spPr bwMode="auto">
              <a:xfrm>
                <a:off x="8776638" y="5976863"/>
                <a:ext cx="854078" cy="135627"/>
              </a:xfrm>
              <a:prstGeom prst="rect">
                <a:avLst/>
              </a:prstGeom>
              <a:solidFill>
                <a:srgbClr val="68217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53" name="Rectangle 46">
                <a:extLst>
                  <a:ext uri="{FF2B5EF4-FFF2-40B4-BE49-F238E27FC236}">
                    <a16:creationId xmlns:a16="http://schemas.microsoft.com/office/drawing/2014/main" id="{CA054E0E-A087-4BD1-BEEE-8A1E096A5EDB}"/>
                  </a:ext>
                </a:extLst>
              </p:cNvPr>
              <p:cNvSpPr>
                <a:spLocks noChangeArrowheads="1"/>
              </p:cNvSpPr>
              <p:nvPr/>
            </p:nvSpPr>
            <p:spPr bwMode="auto">
              <a:xfrm>
                <a:off x="8776638" y="6212681"/>
                <a:ext cx="854078" cy="135627"/>
              </a:xfrm>
              <a:prstGeom prst="rect">
                <a:avLst/>
              </a:prstGeom>
              <a:solidFill>
                <a:srgbClr val="68217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54" name="Rectangle 47">
                <a:extLst>
                  <a:ext uri="{FF2B5EF4-FFF2-40B4-BE49-F238E27FC236}">
                    <a16:creationId xmlns:a16="http://schemas.microsoft.com/office/drawing/2014/main" id="{8D2F1091-7A5B-425C-9F98-01213D7C0B99}"/>
                  </a:ext>
                </a:extLst>
              </p:cNvPr>
              <p:cNvSpPr>
                <a:spLocks noChangeArrowheads="1"/>
              </p:cNvSpPr>
              <p:nvPr/>
            </p:nvSpPr>
            <p:spPr bwMode="auto">
              <a:xfrm>
                <a:off x="9728465" y="6634222"/>
                <a:ext cx="2531689" cy="67203"/>
              </a:xfrm>
              <a:prstGeom prst="rect">
                <a:avLst/>
              </a:prstGeom>
              <a:solidFill>
                <a:srgbClr val="0072C6">
                  <a:lumMod val="50000"/>
                </a:srgbClr>
              </a:solidFill>
              <a:ln>
                <a:noFill/>
              </a:ln>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55" name="Rectangle 48">
                <a:extLst>
                  <a:ext uri="{FF2B5EF4-FFF2-40B4-BE49-F238E27FC236}">
                    <a16:creationId xmlns:a16="http://schemas.microsoft.com/office/drawing/2014/main" id="{9C722F4B-47B3-4E84-B959-374790FA0A2F}"/>
                  </a:ext>
                </a:extLst>
              </p:cNvPr>
              <p:cNvSpPr>
                <a:spLocks noChangeArrowheads="1"/>
              </p:cNvSpPr>
              <p:nvPr/>
            </p:nvSpPr>
            <p:spPr bwMode="auto">
              <a:xfrm>
                <a:off x="8842618" y="5176546"/>
                <a:ext cx="410544" cy="164951"/>
              </a:xfrm>
              <a:prstGeom prst="rect">
                <a:avLst/>
              </a:prstGeom>
              <a:solidFill>
                <a:srgbClr val="0072C6">
                  <a:lumMod val="75000"/>
                </a:srgbClr>
              </a:solidFill>
              <a:ln>
                <a:noFill/>
              </a:ln>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56" name="Rectangle 49">
                <a:extLst>
                  <a:ext uri="{FF2B5EF4-FFF2-40B4-BE49-F238E27FC236}">
                    <a16:creationId xmlns:a16="http://schemas.microsoft.com/office/drawing/2014/main" id="{C8B3208B-8A9A-4B1C-A04B-10FFD37B81DA}"/>
                  </a:ext>
                </a:extLst>
              </p:cNvPr>
              <p:cNvSpPr>
                <a:spLocks noChangeArrowheads="1"/>
              </p:cNvSpPr>
              <p:nvPr/>
            </p:nvSpPr>
            <p:spPr bwMode="auto">
              <a:xfrm>
                <a:off x="7380054" y="3470630"/>
                <a:ext cx="1055683" cy="3201269"/>
              </a:xfrm>
              <a:prstGeom prst="rect">
                <a:avLst/>
              </a:prstGeom>
              <a:solidFill>
                <a:srgbClr val="0072C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57" name="Rectangle 51">
                <a:extLst>
                  <a:ext uri="{FF2B5EF4-FFF2-40B4-BE49-F238E27FC236}">
                    <a16:creationId xmlns:a16="http://schemas.microsoft.com/office/drawing/2014/main" id="{2A620FA1-365C-4C89-98E5-C459DC0C01FB}"/>
                  </a:ext>
                </a:extLst>
              </p:cNvPr>
              <p:cNvSpPr>
                <a:spLocks noChangeArrowheads="1"/>
              </p:cNvSpPr>
              <p:nvPr/>
            </p:nvSpPr>
            <p:spPr bwMode="auto">
              <a:xfrm>
                <a:off x="7959215" y="6316958"/>
                <a:ext cx="139291" cy="266366"/>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58" name="Rectangle 52">
                <a:extLst>
                  <a:ext uri="{FF2B5EF4-FFF2-40B4-BE49-F238E27FC236}">
                    <a16:creationId xmlns:a16="http://schemas.microsoft.com/office/drawing/2014/main" id="{DBBA094B-BA5C-4A8F-94B9-913246A59B32}"/>
                  </a:ext>
                </a:extLst>
              </p:cNvPr>
              <p:cNvSpPr>
                <a:spLocks noChangeArrowheads="1"/>
              </p:cNvSpPr>
              <p:nvPr/>
            </p:nvSpPr>
            <p:spPr bwMode="auto">
              <a:xfrm>
                <a:off x="7723396" y="6316958"/>
                <a:ext cx="135626" cy="266366"/>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59" name="Rectangle 53">
                <a:extLst>
                  <a:ext uri="{FF2B5EF4-FFF2-40B4-BE49-F238E27FC236}">
                    <a16:creationId xmlns:a16="http://schemas.microsoft.com/office/drawing/2014/main" id="{41E260AA-D7E7-4904-92AC-2632F200A455}"/>
                  </a:ext>
                </a:extLst>
              </p:cNvPr>
              <p:cNvSpPr>
                <a:spLocks noChangeArrowheads="1"/>
              </p:cNvSpPr>
              <p:nvPr/>
            </p:nvSpPr>
            <p:spPr bwMode="auto">
              <a:xfrm>
                <a:off x="7483913" y="5500338"/>
                <a:ext cx="854078" cy="138070"/>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60" name="Rectangle 54">
                <a:extLst>
                  <a:ext uri="{FF2B5EF4-FFF2-40B4-BE49-F238E27FC236}">
                    <a16:creationId xmlns:a16="http://schemas.microsoft.com/office/drawing/2014/main" id="{1A00516A-423D-40DC-8B33-B20CC472431C}"/>
                  </a:ext>
                </a:extLst>
              </p:cNvPr>
              <p:cNvSpPr>
                <a:spLocks noChangeArrowheads="1"/>
              </p:cNvSpPr>
              <p:nvPr/>
            </p:nvSpPr>
            <p:spPr bwMode="auto">
              <a:xfrm>
                <a:off x="7483913" y="5737379"/>
                <a:ext cx="854078" cy="138070"/>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61" name="Rectangle 55">
                <a:extLst>
                  <a:ext uri="{FF2B5EF4-FFF2-40B4-BE49-F238E27FC236}">
                    <a16:creationId xmlns:a16="http://schemas.microsoft.com/office/drawing/2014/main" id="{6519403E-8EE7-4B58-BBFC-26EE151BB1F3}"/>
                  </a:ext>
                </a:extLst>
              </p:cNvPr>
              <p:cNvSpPr>
                <a:spLocks noChangeArrowheads="1"/>
              </p:cNvSpPr>
              <p:nvPr/>
            </p:nvSpPr>
            <p:spPr bwMode="auto">
              <a:xfrm>
                <a:off x="7483913" y="5976863"/>
                <a:ext cx="854078" cy="135627"/>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62" name="Rectangle 56">
                <a:extLst>
                  <a:ext uri="{FF2B5EF4-FFF2-40B4-BE49-F238E27FC236}">
                    <a16:creationId xmlns:a16="http://schemas.microsoft.com/office/drawing/2014/main" id="{9838B235-19D3-4929-9B79-28AC852FFB20}"/>
                  </a:ext>
                </a:extLst>
              </p:cNvPr>
              <p:cNvSpPr>
                <a:spLocks noChangeArrowheads="1"/>
              </p:cNvSpPr>
              <p:nvPr/>
            </p:nvSpPr>
            <p:spPr bwMode="auto">
              <a:xfrm>
                <a:off x="7483913" y="6212681"/>
                <a:ext cx="854078" cy="135627"/>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63" name="Rectangle 57">
                <a:extLst>
                  <a:ext uri="{FF2B5EF4-FFF2-40B4-BE49-F238E27FC236}">
                    <a16:creationId xmlns:a16="http://schemas.microsoft.com/office/drawing/2014/main" id="{395AC286-E0AE-45EB-9881-F1DE371E3A61}"/>
                  </a:ext>
                </a:extLst>
              </p:cNvPr>
              <p:cNvSpPr>
                <a:spLocks noChangeArrowheads="1"/>
              </p:cNvSpPr>
              <p:nvPr/>
            </p:nvSpPr>
            <p:spPr bwMode="auto">
              <a:xfrm>
                <a:off x="7483913" y="5027479"/>
                <a:ext cx="854078" cy="135627"/>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64" name="Rectangle 58">
                <a:extLst>
                  <a:ext uri="{FF2B5EF4-FFF2-40B4-BE49-F238E27FC236}">
                    <a16:creationId xmlns:a16="http://schemas.microsoft.com/office/drawing/2014/main" id="{74387B18-8563-48BA-8B1C-36ABD8DB2CA8}"/>
                  </a:ext>
                </a:extLst>
              </p:cNvPr>
              <p:cNvSpPr>
                <a:spLocks noChangeArrowheads="1"/>
              </p:cNvSpPr>
              <p:nvPr/>
            </p:nvSpPr>
            <p:spPr bwMode="auto">
              <a:xfrm>
                <a:off x="7483913" y="5263298"/>
                <a:ext cx="854078" cy="135627"/>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65" name="Rectangle 59">
                <a:extLst>
                  <a:ext uri="{FF2B5EF4-FFF2-40B4-BE49-F238E27FC236}">
                    <a16:creationId xmlns:a16="http://schemas.microsoft.com/office/drawing/2014/main" id="{1BF00437-0B40-4C56-B6EB-D668BDF3D793}"/>
                  </a:ext>
                </a:extLst>
              </p:cNvPr>
              <p:cNvSpPr>
                <a:spLocks noChangeArrowheads="1"/>
              </p:cNvSpPr>
              <p:nvPr/>
            </p:nvSpPr>
            <p:spPr bwMode="auto">
              <a:xfrm>
                <a:off x="7483913" y="4313914"/>
                <a:ext cx="854078" cy="138070"/>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66" name="Rectangle 60">
                <a:extLst>
                  <a:ext uri="{FF2B5EF4-FFF2-40B4-BE49-F238E27FC236}">
                    <a16:creationId xmlns:a16="http://schemas.microsoft.com/office/drawing/2014/main" id="{351E3B64-798E-4602-815B-716B462059B8}"/>
                  </a:ext>
                </a:extLst>
              </p:cNvPr>
              <p:cNvSpPr>
                <a:spLocks noChangeArrowheads="1"/>
              </p:cNvSpPr>
              <p:nvPr/>
            </p:nvSpPr>
            <p:spPr bwMode="auto">
              <a:xfrm>
                <a:off x="7483913" y="4553398"/>
                <a:ext cx="854078" cy="135627"/>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67" name="Rectangle 61">
                <a:extLst>
                  <a:ext uri="{FF2B5EF4-FFF2-40B4-BE49-F238E27FC236}">
                    <a16:creationId xmlns:a16="http://schemas.microsoft.com/office/drawing/2014/main" id="{845D88B5-4D4B-4DE5-821D-D212C5571438}"/>
                  </a:ext>
                </a:extLst>
              </p:cNvPr>
              <p:cNvSpPr>
                <a:spLocks noChangeArrowheads="1"/>
              </p:cNvSpPr>
              <p:nvPr/>
            </p:nvSpPr>
            <p:spPr bwMode="auto">
              <a:xfrm>
                <a:off x="7483913" y="4790439"/>
                <a:ext cx="854078" cy="138070"/>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68" name="Rectangle 62">
                <a:extLst>
                  <a:ext uri="{FF2B5EF4-FFF2-40B4-BE49-F238E27FC236}">
                    <a16:creationId xmlns:a16="http://schemas.microsoft.com/office/drawing/2014/main" id="{83C1F0CD-2975-4959-B710-1F7C9D00ACBA}"/>
                  </a:ext>
                </a:extLst>
              </p:cNvPr>
              <p:cNvSpPr>
                <a:spLocks noChangeArrowheads="1"/>
              </p:cNvSpPr>
              <p:nvPr/>
            </p:nvSpPr>
            <p:spPr bwMode="auto">
              <a:xfrm>
                <a:off x="7483913" y="3841055"/>
                <a:ext cx="854078" cy="135627"/>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69" name="Rectangle 63">
                <a:extLst>
                  <a:ext uri="{FF2B5EF4-FFF2-40B4-BE49-F238E27FC236}">
                    <a16:creationId xmlns:a16="http://schemas.microsoft.com/office/drawing/2014/main" id="{B087DACA-1D72-41B0-AA28-041CEFDFF58C}"/>
                  </a:ext>
                </a:extLst>
              </p:cNvPr>
              <p:cNvSpPr>
                <a:spLocks noChangeArrowheads="1"/>
              </p:cNvSpPr>
              <p:nvPr/>
            </p:nvSpPr>
            <p:spPr bwMode="auto">
              <a:xfrm>
                <a:off x="7483913" y="4076874"/>
                <a:ext cx="854078" cy="139292"/>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70" name="Rectangle 64">
                <a:extLst>
                  <a:ext uri="{FF2B5EF4-FFF2-40B4-BE49-F238E27FC236}">
                    <a16:creationId xmlns:a16="http://schemas.microsoft.com/office/drawing/2014/main" id="{63284FB9-13C8-4BCD-AB95-2A76FA5FA367}"/>
                  </a:ext>
                </a:extLst>
              </p:cNvPr>
              <p:cNvSpPr>
                <a:spLocks noChangeArrowheads="1"/>
              </p:cNvSpPr>
              <p:nvPr/>
            </p:nvSpPr>
            <p:spPr bwMode="auto">
              <a:xfrm>
                <a:off x="7483913" y="3597905"/>
                <a:ext cx="854078" cy="135627"/>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71" name="Rectangle 65">
                <a:extLst>
                  <a:ext uri="{FF2B5EF4-FFF2-40B4-BE49-F238E27FC236}">
                    <a16:creationId xmlns:a16="http://schemas.microsoft.com/office/drawing/2014/main" id="{E4268459-10CF-4F85-A4DA-14D3BF095165}"/>
                  </a:ext>
                </a:extLst>
              </p:cNvPr>
              <p:cNvSpPr>
                <a:spLocks noChangeArrowheads="1"/>
              </p:cNvSpPr>
              <p:nvPr/>
            </p:nvSpPr>
            <p:spPr bwMode="auto">
              <a:xfrm>
                <a:off x="5420194" y="4417572"/>
                <a:ext cx="1059350" cy="2254327"/>
              </a:xfrm>
              <a:prstGeom prst="rect">
                <a:avLst/>
              </a:prstGeom>
              <a:solidFill>
                <a:srgbClr val="00B294"/>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72" name="Rectangle 66">
                <a:extLst>
                  <a:ext uri="{FF2B5EF4-FFF2-40B4-BE49-F238E27FC236}">
                    <a16:creationId xmlns:a16="http://schemas.microsoft.com/office/drawing/2014/main" id="{BAE9F4C6-4CBE-472D-BF41-A8526384509C}"/>
                  </a:ext>
                </a:extLst>
              </p:cNvPr>
              <p:cNvSpPr>
                <a:spLocks noChangeArrowheads="1"/>
              </p:cNvSpPr>
              <p:nvPr/>
            </p:nvSpPr>
            <p:spPr bwMode="auto">
              <a:xfrm>
                <a:off x="6003020" y="6316958"/>
                <a:ext cx="135626" cy="266366"/>
              </a:xfrm>
              <a:prstGeom prst="rect">
                <a:avLst/>
              </a:prstGeom>
              <a:solidFill>
                <a:srgbClr val="00827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73" name="Rectangle 67">
                <a:extLst>
                  <a:ext uri="{FF2B5EF4-FFF2-40B4-BE49-F238E27FC236}">
                    <a16:creationId xmlns:a16="http://schemas.microsoft.com/office/drawing/2014/main" id="{4A07BD3E-82EC-4325-99EE-11D3F83E33E7}"/>
                  </a:ext>
                </a:extLst>
              </p:cNvPr>
              <p:cNvSpPr>
                <a:spLocks noChangeArrowheads="1"/>
              </p:cNvSpPr>
              <p:nvPr/>
            </p:nvSpPr>
            <p:spPr bwMode="auto">
              <a:xfrm>
                <a:off x="5763537" y="6316958"/>
                <a:ext cx="138070" cy="266366"/>
              </a:xfrm>
              <a:prstGeom prst="rect">
                <a:avLst/>
              </a:prstGeom>
              <a:solidFill>
                <a:srgbClr val="00827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74" name="Rectangle 68">
                <a:extLst>
                  <a:ext uri="{FF2B5EF4-FFF2-40B4-BE49-F238E27FC236}">
                    <a16:creationId xmlns:a16="http://schemas.microsoft.com/office/drawing/2014/main" id="{6CE013BC-D8C3-4994-A8CC-64CAD1D9A5E2}"/>
                  </a:ext>
                </a:extLst>
              </p:cNvPr>
              <p:cNvSpPr>
                <a:spLocks noChangeArrowheads="1"/>
              </p:cNvSpPr>
              <p:nvPr/>
            </p:nvSpPr>
            <p:spPr bwMode="auto">
              <a:xfrm>
                <a:off x="5524053" y="5500338"/>
                <a:ext cx="854078" cy="138070"/>
              </a:xfrm>
              <a:prstGeom prst="rect">
                <a:avLst/>
              </a:prstGeom>
              <a:solidFill>
                <a:srgbClr val="00827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75" name="Rectangle 69">
                <a:extLst>
                  <a:ext uri="{FF2B5EF4-FFF2-40B4-BE49-F238E27FC236}">
                    <a16:creationId xmlns:a16="http://schemas.microsoft.com/office/drawing/2014/main" id="{0668CF80-EDFC-499D-A828-3ACC7217A55D}"/>
                  </a:ext>
                </a:extLst>
              </p:cNvPr>
              <p:cNvSpPr>
                <a:spLocks noChangeArrowheads="1"/>
              </p:cNvSpPr>
              <p:nvPr/>
            </p:nvSpPr>
            <p:spPr bwMode="auto">
              <a:xfrm>
                <a:off x="5524053" y="5737379"/>
                <a:ext cx="854078" cy="138070"/>
              </a:xfrm>
              <a:prstGeom prst="rect">
                <a:avLst/>
              </a:prstGeom>
              <a:solidFill>
                <a:srgbClr val="00827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76" name="Rectangle 70">
                <a:extLst>
                  <a:ext uri="{FF2B5EF4-FFF2-40B4-BE49-F238E27FC236}">
                    <a16:creationId xmlns:a16="http://schemas.microsoft.com/office/drawing/2014/main" id="{B519FD07-7DA8-4E8E-B944-740FB0B6217B}"/>
                  </a:ext>
                </a:extLst>
              </p:cNvPr>
              <p:cNvSpPr>
                <a:spLocks noChangeArrowheads="1"/>
              </p:cNvSpPr>
              <p:nvPr/>
            </p:nvSpPr>
            <p:spPr bwMode="auto">
              <a:xfrm>
                <a:off x="5524053" y="5976863"/>
                <a:ext cx="854078" cy="135627"/>
              </a:xfrm>
              <a:prstGeom prst="rect">
                <a:avLst/>
              </a:prstGeom>
              <a:solidFill>
                <a:srgbClr val="00827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77" name="Rectangle 71">
                <a:extLst>
                  <a:ext uri="{FF2B5EF4-FFF2-40B4-BE49-F238E27FC236}">
                    <a16:creationId xmlns:a16="http://schemas.microsoft.com/office/drawing/2014/main" id="{928C3161-5EBF-4927-82BC-F2BFF45F053F}"/>
                  </a:ext>
                </a:extLst>
              </p:cNvPr>
              <p:cNvSpPr>
                <a:spLocks noChangeArrowheads="1"/>
              </p:cNvSpPr>
              <p:nvPr/>
            </p:nvSpPr>
            <p:spPr bwMode="auto">
              <a:xfrm>
                <a:off x="5524053" y="6212681"/>
                <a:ext cx="854078" cy="135627"/>
              </a:xfrm>
              <a:prstGeom prst="rect">
                <a:avLst/>
              </a:prstGeom>
              <a:solidFill>
                <a:srgbClr val="00827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78" name="Rectangle 72">
                <a:extLst>
                  <a:ext uri="{FF2B5EF4-FFF2-40B4-BE49-F238E27FC236}">
                    <a16:creationId xmlns:a16="http://schemas.microsoft.com/office/drawing/2014/main" id="{DB3DFC3C-15F3-4343-89AD-6DE70600CFE1}"/>
                  </a:ext>
                </a:extLst>
              </p:cNvPr>
              <p:cNvSpPr>
                <a:spLocks noChangeArrowheads="1"/>
              </p:cNvSpPr>
              <p:nvPr/>
            </p:nvSpPr>
            <p:spPr bwMode="auto">
              <a:xfrm>
                <a:off x="5524053" y="5027479"/>
                <a:ext cx="854078" cy="135627"/>
              </a:xfrm>
              <a:prstGeom prst="rect">
                <a:avLst/>
              </a:prstGeom>
              <a:solidFill>
                <a:srgbClr val="00827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79" name="Rectangle 73">
                <a:extLst>
                  <a:ext uri="{FF2B5EF4-FFF2-40B4-BE49-F238E27FC236}">
                    <a16:creationId xmlns:a16="http://schemas.microsoft.com/office/drawing/2014/main" id="{0D0CF09E-F1C8-420C-AA4C-D3675421F608}"/>
                  </a:ext>
                </a:extLst>
              </p:cNvPr>
              <p:cNvSpPr>
                <a:spLocks noChangeArrowheads="1"/>
              </p:cNvSpPr>
              <p:nvPr/>
            </p:nvSpPr>
            <p:spPr bwMode="auto">
              <a:xfrm>
                <a:off x="5524053" y="5263298"/>
                <a:ext cx="854078" cy="135627"/>
              </a:xfrm>
              <a:prstGeom prst="rect">
                <a:avLst/>
              </a:prstGeom>
              <a:solidFill>
                <a:srgbClr val="00827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80" name="Rectangle 74">
                <a:extLst>
                  <a:ext uri="{FF2B5EF4-FFF2-40B4-BE49-F238E27FC236}">
                    <a16:creationId xmlns:a16="http://schemas.microsoft.com/office/drawing/2014/main" id="{BAB895BE-D178-4BFA-BE63-E5D492B5AA92}"/>
                  </a:ext>
                </a:extLst>
              </p:cNvPr>
              <p:cNvSpPr>
                <a:spLocks noChangeArrowheads="1"/>
              </p:cNvSpPr>
              <p:nvPr/>
            </p:nvSpPr>
            <p:spPr bwMode="auto">
              <a:xfrm>
                <a:off x="5524053" y="4553398"/>
                <a:ext cx="854078" cy="135627"/>
              </a:xfrm>
              <a:prstGeom prst="rect">
                <a:avLst/>
              </a:prstGeom>
              <a:solidFill>
                <a:srgbClr val="00827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81" name="Rectangle 75">
                <a:extLst>
                  <a:ext uri="{FF2B5EF4-FFF2-40B4-BE49-F238E27FC236}">
                    <a16:creationId xmlns:a16="http://schemas.microsoft.com/office/drawing/2014/main" id="{701A32FD-75D4-49BF-89E9-895E9C7A265D}"/>
                  </a:ext>
                </a:extLst>
              </p:cNvPr>
              <p:cNvSpPr>
                <a:spLocks noChangeArrowheads="1"/>
              </p:cNvSpPr>
              <p:nvPr/>
            </p:nvSpPr>
            <p:spPr bwMode="auto">
              <a:xfrm>
                <a:off x="5524053" y="4790439"/>
                <a:ext cx="854078" cy="138070"/>
              </a:xfrm>
              <a:prstGeom prst="rect">
                <a:avLst/>
              </a:prstGeom>
              <a:solidFill>
                <a:srgbClr val="00827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82" name="Rectangle 76">
                <a:extLst>
                  <a:ext uri="{FF2B5EF4-FFF2-40B4-BE49-F238E27FC236}">
                    <a16:creationId xmlns:a16="http://schemas.microsoft.com/office/drawing/2014/main" id="{04F629E3-65F7-424A-BD61-317743C731C1}"/>
                  </a:ext>
                </a:extLst>
              </p:cNvPr>
              <p:cNvSpPr>
                <a:spLocks noChangeArrowheads="1"/>
              </p:cNvSpPr>
              <p:nvPr/>
            </p:nvSpPr>
            <p:spPr bwMode="auto">
              <a:xfrm>
                <a:off x="8322861" y="6634222"/>
                <a:ext cx="398325" cy="67204"/>
              </a:xfrm>
              <a:prstGeom prst="rect">
                <a:avLst/>
              </a:prstGeom>
              <a:solidFill>
                <a:srgbClr val="0072C6">
                  <a:lumMod val="50000"/>
                </a:srgbClr>
              </a:solidFill>
              <a:ln>
                <a:noFill/>
              </a:ln>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83" name="Rectangle 77">
                <a:extLst>
                  <a:ext uri="{FF2B5EF4-FFF2-40B4-BE49-F238E27FC236}">
                    <a16:creationId xmlns:a16="http://schemas.microsoft.com/office/drawing/2014/main" id="{8ED1394C-206E-40BF-B62A-78B854B5F646}"/>
                  </a:ext>
                </a:extLst>
              </p:cNvPr>
              <p:cNvSpPr>
                <a:spLocks noChangeArrowheads="1"/>
              </p:cNvSpPr>
              <p:nvPr/>
            </p:nvSpPr>
            <p:spPr bwMode="auto">
              <a:xfrm>
                <a:off x="6479546" y="6634222"/>
                <a:ext cx="1142437" cy="67203"/>
              </a:xfrm>
              <a:prstGeom prst="rect">
                <a:avLst/>
              </a:prstGeom>
              <a:solidFill>
                <a:srgbClr val="0072C6">
                  <a:lumMod val="50000"/>
                </a:srgbClr>
              </a:solidFill>
              <a:ln>
                <a:noFill/>
              </a:ln>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84" name="Rectangle 79">
                <a:extLst>
                  <a:ext uri="{FF2B5EF4-FFF2-40B4-BE49-F238E27FC236}">
                    <a16:creationId xmlns:a16="http://schemas.microsoft.com/office/drawing/2014/main" id="{B731DF91-98B1-4FB8-A633-0982B707D361}"/>
                  </a:ext>
                </a:extLst>
              </p:cNvPr>
              <p:cNvSpPr>
                <a:spLocks noChangeArrowheads="1"/>
              </p:cNvSpPr>
              <p:nvPr/>
            </p:nvSpPr>
            <p:spPr bwMode="auto">
              <a:xfrm>
                <a:off x="5318780" y="5044584"/>
                <a:ext cx="101414" cy="1654198"/>
              </a:xfrm>
              <a:prstGeom prst="rect">
                <a:avLst/>
              </a:prstGeom>
              <a:solidFill>
                <a:srgbClr val="0072C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85" name="Freeform 84">
                <a:extLst>
                  <a:ext uri="{FF2B5EF4-FFF2-40B4-BE49-F238E27FC236}">
                    <a16:creationId xmlns:a16="http://schemas.microsoft.com/office/drawing/2014/main" id="{A22AB2D7-0271-4D2E-8DC7-18624A6BFD47}"/>
                  </a:ext>
                </a:extLst>
              </p:cNvPr>
              <p:cNvSpPr>
                <a:spLocks/>
              </p:cNvSpPr>
              <p:nvPr/>
            </p:nvSpPr>
            <p:spPr bwMode="auto">
              <a:xfrm>
                <a:off x="4592805" y="6455831"/>
                <a:ext cx="48873" cy="184501"/>
              </a:xfrm>
              <a:custGeom>
                <a:avLst/>
                <a:gdLst>
                  <a:gd name="T0" fmla="*/ 0 w 40"/>
                  <a:gd name="T1" fmla="*/ 0 h 151"/>
                  <a:gd name="T2" fmla="*/ 40 w 40"/>
                  <a:gd name="T3" fmla="*/ 0 h 151"/>
                  <a:gd name="T4" fmla="*/ 40 w 40"/>
                  <a:gd name="T5" fmla="*/ 151 h 151"/>
                  <a:gd name="T6" fmla="*/ 0 w 40"/>
                  <a:gd name="T7" fmla="*/ 151 h 151"/>
                  <a:gd name="T8" fmla="*/ 0 w 40"/>
                  <a:gd name="T9" fmla="*/ 0 h 151"/>
                  <a:gd name="T10" fmla="*/ 0 w 40"/>
                  <a:gd name="T11" fmla="*/ 0 h 151"/>
                </a:gdLst>
                <a:ahLst/>
                <a:cxnLst>
                  <a:cxn ang="0">
                    <a:pos x="T0" y="T1"/>
                  </a:cxn>
                  <a:cxn ang="0">
                    <a:pos x="T2" y="T3"/>
                  </a:cxn>
                  <a:cxn ang="0">
                    <a:pos x="T4" y="T5"/>
                  </a:cxn>
                  <a:cxn ang="0">
                    <a:pos x="T6" y="T7"/>
                  </a:cxn>
                  <a:cxn ang="0">
                    <a:pos x="T8" y="T9"/>
                  </a:cxn>
                  <a:cxn ang="0">
                    <a:pos x="T10" y="T11"/>
                  </a:cxn>
                </a:cxnLst>
                <a:rect l="0" t="0" r="r" b="b"/>
                <a:pathLst>
                  <a:path w="40" h="151">
                    <a:moveTo>
                      <a:pt x="0" y="0"/>
                    </a:moveTo>
                    <a:lnTo>
                      <a:pt x="40" y="0"/>
                    </a:lnTo>
                    <a:lnTo>
                      <a:pt x="40" y="151"/>
                    </a:lnTo>
                    <a:lnTo>
                      <a:pt x="0" y="151"/>
                    </a:lnTo>
                    <a:lnTo>
                      <a:pt x="0" y="0"/>
                    </a:lnTo>
                    <a:lnTo>
                      <a:pt x="0" y="0"/>
                    </a:ln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86" name="Oval 85">
                <a:extLst>
                  <a:ext uri="{FF2B5EF4-FFF2-40B4-BE49-F238E27FC236}">
                    <a16:creationId xmlns:a16="http://schemas.microsoft.com/office/drawing/2014/main" id="{871DE052-1561-46C9-9359-7A23DBBE5B5F}"/>
                  </a:ext>
                </a:extLst>
              </p:cNvPr>
              <p:cNvSpPr>
                <a:spLocks noChangeArrowheads="1"/>
              </p:cNvSpPr>
              <p:nvPr/>
            </p:nvSpPr>
            <p:spPr bwMode="auto">
              <a:xfrm>
                <a:off x="4479167" y="6290880"/>
                <a:ext cx="248037" cy="245594"/>
              </a:xfrm>
              <a:prstGeom prst="ellipse">
                <a:avLst/>
              </a:prstGeom>
              <a:solidFill>
                <a:srgbClr val="7FBA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87" name="Oval 86">
                <a:extLst>
                  <a:ext uri="{FF2B5EF4-FFF2-40B4-BE49-F238E27FC236}">
                    <a16:creationId xmlns:a16="http://schemas.microsoft.com/office/drawing/2014/main" id="{B0EB903A-08BE-473D-A1EA-ED4ED88B4446}"/>
                  </a:ext>
                </a:extLst>
              </p:cNvPr>
              <p:cNvSpPr>
                <a:spLocks noChangeArrowheads="1"/>
              </p:cNvSpPr>
              <p:nvPr/>
            </p:nvSpPr>
            <p:spPr bwMode="auto">
              <a:xfrm>
                <a:off x="4514602" y="6163807"/>
                <a:ext cx="180835" cy="182057"/>
              </a:xfrm>
              <a:prstGeom prst="ellipse">
                <a:avLst/>
              </a:prstGeom>
              <a:solidFill>
                <a:srgbClr val="7FBA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88" name="Freeform 87">
                <a:extLst>
                  <a:ext uri="{FF2B5EF4-FFF2-40B4-BE49-F238E27FC236}">
                    <a16:creationId xmlns:a16="http://schemas.microsoft.com/office/drawing/2014/main" id="{BBA5EAAA-3E92-4C17-A392-C0148FA18B76}"/>
                  </a:ext>
                </a:extLst>
              </p:cNvPr>
              <p:cNvSpPr>
                <a:spLocks/>
              </p:cNvSpPr>
              <p:nvPr/>
            </p:nvSpPr>
            <p:spPr bwMode="auto">
              <a:xfrm>
                <a:off x="4763048" y="6510814"/>
                <a:ext cx="35434" cy="129518"/>
              </a:xfrm>
              <a:custGeom>
                <a:avLst/>
                <a:gdLst>
                  <a:gd name="T0" fmla="*/ 0 w 29"/>
                  <a:gd name="T1" fmla="*/ 0 h 106"/>
                  <a:gd name="T2" fmla="*/ 29 w 29"/>
                  <a:gd name="T3" fmla="*/ 0 h 106"/>
                  <a:gd name="T4" fmla="*/ 29 w 29"/>
                  <a:gd name="T5" fmla="*/ 106 h 106"/>
                  <a:gd name="T6" fmla="*/ 0 w 29"/>
                  <a:gd name="T7" fmla="*/ 106 h 106"/>
                  <a:gd name="T8" fmla="*/ 0 w 29"/>
                  <a:gd name="T9" fmla="*/ 0 h 106"/>
                  <a:gd name="T10" fmla="*/ 0 w 29"/>
                  <a:gd name="T11" fmla="*/ 0 h 106"/>
                </a:gdLst>
                <a:ahLst/>
                <a:cxnLst>
                  <a:cxn ang="0">
                    <a:pos x="T0" y="T1"/>
                  </a:cxn>
                  <a:cxn ang="0">
                    <a:pos x="T2" y="T3"/>
                  </a:cxn>
                  <a:cxn ang="0">
                    <a:pos x="T4" y="T5"/>
                  </a:cxn>
                  <a:cxn ang="0">
                    <a:pos x="T6" y="T7"/>
                  </a:cxn>
                  <a:cxn ang="0">
                    <a:pos x="T8" y="T9"/>
                  </a:cxn>
                  <a:cxn ang="0">
                    <a:pos x="T10" y="T11"/>
                  </a:cxn>
                </a:cxnLst>
                <a:rect l="0" t="0" r="r" b="b"/>
                <a:pathLst>
                  <a:path w="29" h="106">
                    <a:moveTo>
                      <a:pt x="0" y="0"/>
                    </a:moveTo>
                    <a:lnTo>
                      <a:pt x="29" y="0"/>
                    </a:lnTo>
                    <a:lnTo>
                      <a:pt x="29" y="106"/>
                    </a:lnTo>
                    <a:lnTo>
                      <a:pt x="0" y="106"/>
                    </a:lnTo>
                    <a:lnTo>
                      <a:pt x="0" y="0"/>
                    </a:lnTo>
                    <a:lnTo>
                      <a:pt x="0" y="0"/>
                    </a:ln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89" name="Oval 88">
                <a:extLst>
                  <a:ext uri="{FF2B5EF4-FFF2-40B4-BE49-F238E27FC236}">
                    <a16:creationId xmlns:a16="http://schemas.microsoft.com/office/drawing/2014/main" id="{5CAB4914-EB5A-41A1-A77F-780D0C9CDC3F}"/>
                  </a:ext>
                </a:extLst>
              </p:cNvPr>
              <p:cNvSpPr>
                <a:spLocks noChangeArrowheads="1"/>
              </p:cNvSpPr>
              <p:nvPr/>
            </p:nvSpPr>
            <p:spPr bwMode="auto">
              <a:xfrm>
                <a:off x="4694624" y="6394738"/>
                <a:ext cx="169838" cy="173504"/>
              </a:xfrm>
              <a:prstGeom prst="ellipse">
                <a:avLst/>
              </a:prstGeom>
              <a:solidFill>
                <a:srgbClr val="7FBA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90" name="Oval 89">
                <a:extLst>
                  <a:ext uri="{FF2B5EF4-FFF2-40B4-BE49-F238E27FC236}">
                    <a16:creationId xmlns:a16="http://schemas.microsoft.com/office/drawing/2014/main" id="{82344AF3-C0FF-4371-A5DE-9C88C1B3C133}"/>
                  </a:ext>
                </a:extLst>
              </p:cNvPr>
              <p:cNvSpPr>
                <a:spLocks noChangeArrowheads="1"/>
              </p:cNvSpPr>
              <p:nvPr/>
            </p:nvSpPr>
            <p:spPr bwMode="auto">
              <a:xfrm>
                <a:off x="4717839" y="6307986"/>
                <a:ext cx="123407" cy="127073"/>
              </a:xfrm>
              <a:prstGeom prst="ellipse">
                <a:avLst/>
              </a:prstGeom>
              <a:solidFill>
                <a:srgbClr val="7FBA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91" name="Freeform 90">
                <a:extLst>
                  <a:ext uri="{FF2B5EF4-FFF2-40B4-BE49-F238E27FC236}">
                    <a16:creationId xmlns:a16="http://schemas.microsoft.com/office/drawing/2014/main" id="{6F4FC0DF-399C-470F-8D43-AC25C4B8DB3D}"/>
                  </a:ext>
                </a:extLst>
              </p:cNvPr>
              <p:cNvSpPr>
                <a:spLocks/>
              </p:cNvSpPr>
              <p:nvPr/>
            </p:nvSpPr>
            <p:spPr bwMode="auto">
              <a:xfrm>
                <a:off x="11310771" y="6464384"/>
                <a:ext cx="48874" cy="184501"/>
              </a:xfrm>
              <a:custGeom>
                <a:avLst/>
                <a:gdLst>
                  <a:gd name="T0" fmla="*/ 0 w 40"/>
                  <a:gd name="T1" fmla="*/ 0 h 151"/>
                  <a:gd name="T2" fmla="*/ 40 w 40"/>
                  <a:gd name="T3" fmla="*/ 0 h 151"/>
                  <a:gd name="T4" fmla="*/ 40 w 40"/>
                  <a:gd name="T5" fmla="*/ 151 h 151"/>
                  <a:gd name="T6" fmla="*/ 0 w 40"/>
                  <a:gd name="T7" fmla="*/ 151 h 151"/>
                  <a:gd name="T8" fmla="*/ 0 w 40"/>
                  <a:gd name="T9" fmla="*/ 0 h 151"/>
                  <a:gd name="T10" fmla="*/ 0 w 40"/>
                  <a:gd name="T11" fmla="*/ 0 h 151"/>
                </a:gdLst>
                <a:ahLst/>
                <a:cxnLst>
                  <a:cxn ang="0">
                    <a:pos x="T0" y="T1"/>
                  </a:cxn>
                  <a:cxn ang="0">
                    <a:pos x="T2" y="T3"/>
                  </a:cxn>
                  <a:cxn ang="0">
                    <a:pos x="T4" y="T5"/>
                  </a:cxn>
                  <a:cxn ang="0">
                    <a:pos x="T6" y="T7"/>
                  </a:cxn>
                  <a:cxn ang="0">
                    <a:pos x="T8" y="T9"/>
                  </a:cxn>
                  <a:cxn ang="0">
                    <a:pos x="T10" y="T11"/>
                  </a:cxn>
                </a:cxnLst>
                <a:rect l="0" t="0" r="r" b="b"/>
                <a:pathLst>
                  <a:path w="40" h="151">
                    <a:moveTo>
                      <a:pt x="0" y="0"/>
                    </a:moveTo>
                    <a:lnTo>
                      <a:pt x="40" y="0"/>
                    </a:lnTo>
                    <a:lnTo>
                      <a:pt x="40" y="151"/>
                    </a:lnTo>
                    <a:lnTo>
                      <a:pt x="0" y="151"/>
                    </a:lnTo>
                    <a:lnTo>
                      <a:pt x="0" y="0"/>
                    </a:lnTo>
                    <a:lnTo>
                      <a:pt x="0" y="0"/>
                    </a:ln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92" name="Freeform 96">
                <a:extLst>
                  <a:ext uri="{FF2B5EF4-FFF2-40B4-BE49-F238E27FC236}">
                    <a16:creationId xmlns:a16="http://schemas.microsoft.com/office/drawing/2014/main" id="{5932DB9B-0962-434C-89EB-727C790BB02E}"/>
                  </a:ext>
                </a:extLst>
              </p:cNvPr>
              <p:cNvSpPr>
                <a:spLocks/>
              </p:cNvSpPr>
              <p:nvPr/>
            </p:nvSpPr>
            <p:spPr bwMode="auto">
              <a:xfrm>
                <a:off x="11795848" y="6464384"/>
                <a:ext cx="48874" cy="184501"/>
              </a:xfrm>
              <a:custGeom>
                <a:avLst/>
                <a:gdLst>
                  <a:gd name="T0" fmla="*/ 0 w 40"/>
                  <a:gd name="T1" fmla="*/ 0 h 151"/>
                  <a:gd name="T2" fmla="*/ 40 w 40"/>
                  <a:gd name="T3" fmla="*/ 0 h 151"/>
                  <a:gd name="T4" fmla="*/ 40 w 40"/>
                  <a:gd name="T5" fmla="*/ 151 h 151"/>
                  <a:gd name="T6" fmla="*/ 0 w 40"/>
                  <a:gd name="T7" fmla="*/ 151 h 151"/>
                  <a:gd name="T8" fmla="*/ 0 w 40"/>
                  <a:gd name="T9" fmla="*/ 0 h 151"/>
                  <a:gd name="T10" fmla="*/ 0 w 40"/>
                  <a:gd name="T11" fmla="*/ 0 h 151"/>
                </a:gdLst>
                <a:ahLst/>
                <a:cxnLst>
                  <a:cxn ang="0">
                    <a:pos x="T0" y="T1"/>
                  </a:cxn>
                  <a:cxn ang="0">
                    <a:pos x="T2" y="T3"/>
                  </a:cxn>
                  <a:cxn ang="0">
                    <a:pos x="T4" y="T5"/>
                  </a:cxn>
                  <a:cxn ang="0">
                    <a:pos x="T6" y="T7"/>
                  </a:cxn>
                  <a:cxn ang="0">
                    <a:pos x="T8" y="T9"/>
                  </a:cxn>
                  <a:cxn ang="0">
                    <a:pos x="T10" y="T11"/>
                  </a:cxn>
                </a:cxnLst>
                <a:rect l="0" t="0" r="r" b="b"/>
                <a:pathLst>
                  <a:path w="40" h="151">
                    <a:moveTo>
                      <a:pt x="0" y="0"/>
                    </a:moveTo>
                    <a:lnTo>
                      <a:pt x="40" y="0"/>
                    </a:lnTo>
                    <a:lnTo>
                      <a:pt x="40" y="151"/>
                    </a:lnTo>
                    <a:lnTo>
                      <a:pt x="0" y="151"/>
                    </a:lnTo>
                    <a:lnTo>
                      <a:pt x="0" y="0"/>
                    </a:lnTo>
                    <a:lnTo>
                      <a:pt x="0" y="0"/>
                    </a:ln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93" name="Oval 97">
                <a:extLst>
                  <a:ext uri="{FF2B5EF4-FFF2-40B4-BE49-F238E27FC236}">
                    <a16:creationId xmlns:a16="http://schemas.microsoft.com/office/drawing/2014/main" id="{010EF2FF-E800-4AD1-B1A7-23DBE7FB5D9F}"/>
                  </a:ext>
                </a:extLst>
              </p:cNvPr>
              <p:cNvSpPr>
                <a:spLocks noChangeArrowheads="1"/>
              </p:cNvSpPr>
              <p:nvPr/>
            </p:nvSpPr>
            <p:spPr bwMode="auto">
              <a:xfrm>
                <a:off x="11694434" y="6299433"/>
                <a:ext cx="248037" cy="245594"/>
              </a:xfrm>
              <a:prstGeom prst="ellipse">
                <a:avLst/>
              </a:prstGeom>
              <a:solidFill>
                <a:srgbClr val="7FBA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94" name="Freeform 99">
                <a:extLst>
                  <a:ext uri="{FF2B5EF4-FFF2-40B4-BE49-F238E27FC236}">
                    <a16:creationId xmlns:a16="http://schemas.microsoft.com/office/drawing/2014/main" id="{58C46622-93B5-41D4-9B03-4A0DFD2A5228}"/>
                  </a:ext>
                </a:extLst>
              </p:cNvPr>
              <p:cNvSpPr>
                <a:spLocks/>
              </p:cNvSpPr>
              <p:nvPr/>
            </p:nvSpPr>
            <p:spPr bwMode="auto">
              <a:xfrm>
                <a:off x="11974239" y="6519368"/>
                <a:ext cx="34212" cy="129517"/>
              </a:xfrm>
              <a:custGeom>
                <a:avLst/>
                <a:gdLst>
                  <a:gd name="T0" fmla="*/ 0 w 28"/>
                  <a:gd name="T1" fmla="*/ 0 h 106"/>
                  <a:gd name="T2" fmla="*/ 28 w 28"/>
                  <a:gd name="T3" fmla="*/ 0 h 106"/>
                  <a:gd name="T4" fmla="*/ 28 w 28"/>
                  <a:gd name="T5" fmla="*/ 106 h 106"/>
                  <a:gd name="T6" fmla="*/ 0 w 28"/>
                  <a:gd name="T7" fmla="*/ 106 h 106"/>
                  <a:gd name="T8" fmla="*/ 0 w 28"/>
                  <a:gd name="T9" fmla="*/ 0 h 106"/>
                  <a:gd name="T10" fmla="*/ 0 w 28"/>
                  <a:gd name="T11" fmla="*/ 0 h 106"/>
                </a:gdLst>
                <a:ahLst/>
                <a:cxnLst>
                  <a:cxn ang="0">
                    <a:pos x="T0" y="T1"/>
                  </a:cxn>
                  <a:cxn ang="0">
                    <a:pos x="T2" y="T3"/>
                  </a:cxn>
                  <a:cxn ang="0">
                    <a:pos x="T4" y="T5"/>
                  </a:cxn>
                  <a:cxn ang="0">
                    <a:pos x="T6" y="T7"/>
                  </a:cxn>
                  <a:cxn ang="0">
                    <a:pos x="T8" y="T9"/>
                  </a:cxn>
                  <a:cxn ang="0">
                    <a:pos x="T10" y="T11"/>
                  </a:cxn>
                </a:cxnLst>
                <a:rect l="0" t="0" r="r" b="b"/>
                <a:pathLst>
                  <a:path w="28" h="106">
                    <a:moveTo>
                      <a:pt x="0" y="0"/>
                    </a:moveTo>
                    <a:lnTo>
                      <a:pt x="28" y="0"/>
                    </a:lnTo>
                    <a:lnTo>
                      <a:pt x="28" y="106"/>
                    </a:lnTo>
                    <a:lnTo>
                      <a:pt x="0" y="106"/>
                    </a:lnTo>
                    <a:lnTo>
                      <a:pt x="0" y="0"/>
                    </a:lnTo>
                    <a:lnTo>
                      <a:pt x="0" y="0"/>
                    </a:ln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95" name="Oval 100">
                <a:extLst>
                  <a:ext uri="{FF2B5EF4-FFF2-40B4-BE49-F238E27FC236}">
                    <a16:creationId xmlns:a16="http://schemas.microsoft.com/office/drawing/2014/main" id="{7E5A5DEC-2C8D-413D-98EB-29EED8C1E191}"/>
                  </a:ext>
                </a:extLst>
              </p:cNvPr>
              <p:cNvSpPr>
                <a:spLocks noChangeArrowheads="1"/>
              </p:cNvSpPr>
              <p:nvPr/>
            </p:nvSpPr>
            <p:spPr bwMode="auto">
              <a:xfrm>
                <a:off x="11904594" y="6403291"/>
                <a:ext cx="171060" cy="173504"/>
              </a:xfrm>
              <a:prstGeom prst="ellipse">
                <a:avLst/>
              </a:prstGeom>
              <a:solidFill>
                <a:srgbClr val="7FBA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96" name="Oval 101">
                <a:extLst>
                  <a:ext uri="{FF2B5EF4-FFF2-40B4-BE49-F238E27FC236}">
                    <a16:creationId xmlns:a16="http://schemas.microsoft.com/office/drawing/2014/main" id="{DFD3F069-4B4E-4FB6-8151-E465D5160D62}"/>
                  </a:ext>
                </a:extLst>
              </p:cNvPr>
              <p:cNvSpPr>
                <a:spLocks noChangeArrowheads="1"/>
              </p:cNvSpPr>
              <p:nvPr/>
            </p:nvSpPr>
            <p:spPr bwMode="auto">
              <a:xfrm>
                <a:off x="11927809" y="6314096"/>
                <a:ext cx="124629" cy="129517"/>
              </a:xfrm>
              <a:prstGeom prst="ellipse">
                <a:avLst/>
              </a:prstGeom>
              <a:solidFill>
                <a:srgbClr val="7FBA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97" name="Rectangle 78">
                <a:extLst>
                  <a:ext uri="{FF2B5EF4-FFF2-40B4-BE49-F238E27FC236}">
                    <a16:creationId xmlns:a16="http://schemas.microsoft.com/office/drawing/2014/main" id="{FFCD5C86-8FF4-48B1-869B-1A0C7BF76C17}"/>
                  </a:ext>
                </a:extLst>
              </p:cNvPr>
              <p:cNvSpPr>
                <a:spLocks noChangeArrowheads="1"/>
              </p:cNvSpPr>
              <p:nvPr/>
            </p:nvSpPr>
            <p:spPr bwMode="auto">
              <a:xfrm>
                <a:off x="4484278" y="6634222"/>
                <a:ext cx="1139993" cy="67203"/>
              </a:xfrm>
              <a:prstGeom prst="rect">
                <a:avLst/>
              </a:prstGeom>
              <a:solidFill>
                <a:srgbClr val="0072C6">
                  <a:lumMod val="50000"/>
                </a:srgbClr>
              </a:solidFill>
              <a:ln>
                <a:noFill/>
              </a:ln>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98" name="Rectangle 77">
                <a:extLst>
                  <a:ext uri="{FF2B5EF4-FFF2-40B4-BE49-F238E27FC236}">
                    <a16:creationId xmlns:a16="http://schemas.microsoft.com/office/drawing/2014/main" id="{7BFED145-40BF-441A-8ED2-9C07BE549474}"/>
                  </a:ext>
                </a:extLst>
              </p:cNvPr>
              <p:cNvSpPr>
                <a:spLocks noChangeArrowheads="1"/>
              </p:cNvSpPr>
              <p:nvPr/>
            </p:nvSpPr>
            <p:spPr bwMode="auto">
              <a:xfrm>
                <a:off x="6155100" y="6634222"/>
                <a:ext cx="1142438" cy="67204"/>
              </a:xfrm>
              <a:prstGeom prst="rect">
                <a:avLst/>
              </a:prstGeom>
              <a:solidFill>
                <a:srgbClr val="0072C6">
                  <a:lumMod val="50000"/>
                </a:srgbClr>
              </a:solidFill>
              <a:ln>
                <a:noFill/>
              </a:ln>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99" name="Rectangle 76">
                <a:extLst>
                  <a:ext uri="{FF2B5EF4-FFF2-40B4-BE49-F238E27FC236}">
                    <a16:creationId xmlns:a16="http://schemas.microsoft.com/office/drawing/2014/main" id="{D58A623E-953A-451E-AF84-A437733163D1}"/>
                  </a:ext>
                </a:extLst>
              </p:cNvPr>
              <p:cNvSpPr>
                <a:spLocks noChangeArrowheads="1"/>
              </p:cNvSpPr>
              <p:nvPr/>
            </p:nvSpPr>
            <p:spPr bwMode="auto">
              <a:xfrm>
                <a:off x="8522022" y="6634222"/>
                <a:ext cx="398325" cy="67204"/>
              </a:xfrm>
              <a:prstGeom prst="rect">
                <a:avLst/>
              </a:prstGeom>
              <a:solidFill>
                <a:srgbClr val="0072C6">
                  <a:lumMod val="50000"/>
                </a:srgbClr>
              </a:solidFill>
              <a:ln>
                <a:noFill/>
              </a:ln>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grpSp>
        <p:sp>
          <p:nvSpPr>
            <p:cNvPr id="307" name="Freeform 586">
              <a:extLst>
                <a:ext uri="{FF2B5EF4-FFF2-40B4-BE49-F238E27FC236}">
                  <a16:creationId xmlns:a16="http://schemas.microsoft.com/office/drawing/2014/main" id="{A6A05DCC-D65C-48C4-B82A-75083D280FB1}"/>
                </a:ext>
              </a:extLst>
            </p:cNvPr>
            <p:cNvSpPr>
              <a:spLocks noEditPoints="1"/>
            </p:cNvSpPr>
            <p:nvPr/>
          </p:nvSpPr>
          <p:spPr bwMode="auto">
            <a:xfrm flipH="1">
              <a:off x="10755933" y="6646631"/>
              <a:ext cx="461492" cy="299403"/>
            </a:xfrm>
            <a:custGeom>
              <a:avLst/>
              <a:gdLst>
                <a:gd name="T0" fmla="*/ 1443 w 1898"/>
                <a:gd name="T1" fmla="*/ 464 h 1230"/>
                <a:gd name="T2" fmla="*/ 1359 w 1898"/>
                <a:gd name="T3" fmla="*/ 81 h 1230"/>
                <a:gd name="T4" fmla="*/ 1177 w 1898"/>
                <a:gd name="T5" fmla="*/ 47 h 1230"/>
                <a:gd name="T6" fmla="*/ 1062 w 1898"/>
                <a:gd name="T7" fmla="*/ 17 h 1230"/>
                <a:gd name="T8" fmla="*/ 1171 w 1898"/>
                <a:gd name="T9" fmla="*/ 135 h 1230"/>
                <a:gd name="T10" fmla="*/ 1280 w 1898"/>
                <a:gd name="T11" fmla="*/ 135 h 1230"/>
                <a:gd name="T12" fmla="*/ 675 w 1898"/>
                <a:gd name="T13" fmla="*/ 278 h 1230"/>
                <a:gd name="T14" fmla="*/ 655 w 1898"/>
                <a:gd name="T15" fmla="*/ 200 h 1230"/>
                <a:gd name="T16" fmla="*/ 717 w 1898"/>
                <a:gd name="T17" fmla="*/ 135 h 1230"/>
                <a:gd name="T18" fmla="*/ 652 w 1898"/>
                <a:gd name="T19" fmla="*/ 70 h 1230"/>
                <a:gd name="T20" fmla="*/ 445 w 1898"/>
                <a:gd name="T21" fmla="*/ 71 h 1230"/>
                <a:gd name="T22" fmla="*/ 446 w 1898"/>
                <a:gd name="T23" fmla="*/ 215 h 1230"/>
                <a:gd name="T24" fmla="*/ 454 w 1898"/>
                <a:gd name="T25" fmla="*/ 216 h 1230"/>
                <a:gd name="T26" fmla="*/ 458 w 1898"/>
                <a:gd name="T27" fmla="*/ 216 h 1230"/>
                <a:gd name="T28" fmla="*/ 603 w 1898"/>
                <a:gd name="T29" fmla="*/ 331 h 1230"/>
                <a:gd name="T30" fmla="*/ 386 w 1898"/>
                <a:gd name="T31" fmla="*/ 458 h 1230"/>
                <a:gd name="T32" fmla="*/ 386 w 1898"/>
                <a:gd name="T33" fmla="*/ 1230 h 1230"/>
                <a:gd name="T34" fmla="*/ 911 w 1898"/>
                <a:gd name="T35" fmla="*/ 885 h 1230"/>
                <a:gd name="T36" fmla="*/ 911 w 1898"/>
                <a:gd name="T37" fmla="*/ 885 h 1230"/>
                <a:gd name="T38" fmla="*/ 921 w 1898"/>
                <a:gd name="T39" fmla="*/ 883 h 1230"/>
                <a:gd name="T40" fmla="*/ 931 w 1898"/>
                <a:gd name="T41" fmla="*/ 880 h 1230"/>
                <a:gd name="T42" fmla="*/ 935 w 1898"/>
                <a:gd name="T43" fmla="*/ 877 h 1230"/>
                <a:gd name="T44" fmla="*/ 943 w 1898"/>
                <a:gd name="T45" fmla="*/ 870 h 1230"/>
                <a:gd name="T46" fmla="*/ 945 w 1898"/>
                <a:gd name="T47" fmla="*/ 869 h 1230"/>
                <a:gd name="T48" fmla="*/ 1341 w 1898"/>
                <a:gd name="T49" fmla="*/ 411 h 1230"/>
                <a:gd name="T50" fmla="*/ 1358 w 1898"/>
                <a:gd name="T51" fmla="*/ 486 h 1230"/>
                <a:gd name="T52" fmla="*/ 1126 w 1898"/>
                <a:gd name="T53" fmla="*/ 844 h 1230"/>
                <a:gd name="T54" fmla="*/ 1898 w 1898"/>
                <a:gd name="T55" fmla="*/ 844 h 1230"/>
                <a:gd name="T56" fmla="*/ 652 w 1898"/>
                <a:gd name="T57" fmla="*/ 428 h 1230"/>
                <a:gd name="T58" fmla="*/ 769 w 1898"/>
                <a:gd name="T59" fmla="*/ 797 h 1230"/>
                <a:gd name="T60" fmla="*/ 652 w 1898"/>
                <a:gd name="T61" fmla="*/ 428 h 1230"/>
                <a:gd name="T62" fmla="*/ 459 w 1898"/>
                <a:gd name="T63" fmla="*/ 799 h 1230"/>
                <a:gd name="T64" fmla="*/ 679 w 1898"/>
                <a:gd name="T65" fmla="*/ 798 h 1230"/>
                <a:gd name="T66" fmla="*/ 88 w 1898"/>
                <a:gd name="T67" fmla="*/ 844 h 1230"/>
                <a:gd name="T68" fmla="*/ 483 w 1898"/>
                <a:gd name="T69" fmla="*/ 563 h 1230"/>
                <a:gd name="T70" fmla="*/ 348 w 1898"/>
                <a:gd name="T71" fmla="*/ 867 h 1230"/>
                <a:gd name="T72" fmla="*/ 386 w 1898"/>
                <a:gd name="T73" fmla="*/ 888 h 1230"/>
                <a:gd name="T74" fmla="*/ 386 w 1898"/>
                <a:gd name="T75" fmla="*/ 1142 h 1230"/>
                <a:gd name="T76" fmla="*/ 720 w 1898"/>
                <a:gd name="T77" fmla="*/ 366 h 1230"/>
                <a:gd name="T78" fmla="*/ 921 w 1898"/>
                <a:gd name="T79" fmla="*/ 762 h 1230"/>
                <a:gd name="T80" fmla="*/ 1214 w 1898"/>
                <a:gd name="T81" fmla="*/ 844 h 1230"/>
                <a:gd name="T82" fmla="*/ 1470 w 1898"/>
                <a:gd name="T83" fmla="*/ 857 h 1230"/>
                <a:gd name="T84" fmla="*/ 1525 w 1898"/>
                <a:gd name="T85" fmla="*/ 886 h 1230"/>
                <a:gd name="T86" fmla="*/ 1554 w 1898"/>
                <a:gd name="T87" fmla="*/ 831 h 1230"/>
                <a:gd name="T88" fmla="*/ 1512 w 1898"/>
                <a:gd name="T89" fmla="*/ 546 h 1230"/>
                <a:gd name="T90" fmla="*/ 1512 w 1898"/>
                <a:gd name="T91" fmla="*/ 1142 h 1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98" h="1230">
                  <a:moveTo>
                    <a:pt x="1512" y="458"/>
                  </a:moveTo>
                  <a:cubicBezTo>
                    <a:pt x="1489" y="458"/>
                    <a:pt x="1466" y="460"/>
                    <a:pt x="1443" y="464"/>
                  </a:cubicBezTo>
                  <a:cubicBezTo>
                    <a:pt x="1443" y="462"/>
                    <a:pt x="1443" y="462"/>
                    <a:pt x="1443" y="462"/>
                  </a:cubicBezTo>
                  <a:cubicBezTo>
                    <a:pt x="1359" y="81"/>
                    <a:pt x="1359" y="81"/>
                    <a:pt x="1359" y="81"/>
                  </a:cubicBezTo>
                  <a:cubicBezTo>
                    <a:pt x="1354" y="61"/>
                    <a:pt x="1336" y="47"/>
                    <a:pt x="1315" y="47"/>
                  </a:cubicBezTo>
                  <a:cubicBezTo>
                    <a:pt x="1177" y="47"/>
                    <a:pt x="1177" y="47"/>
                    <a:pt x="1177" y="47"/>
                  </a:cubicBezTo>
                  <a:cubicBezTo>
                    <a:pt x="1171" y="46"/>
                    <a:pt x="1147" y="41"/>
                    <a:pt x="1124" y="17"/>
                  </a:cubicBezTo>
                  <a:cubicBezTo>
                    <a:pt x="1107" y="0"/>
                    <a:pt x="1079" y="0"/>
                    <a:pt x="1062" y="17"/>
                  </a:cubicBezTo>
                  <a:cubicBezTo>
                    <a:pt x="1045" y="35"/>
                    <a:pt x="1045" y="63"/>
                    <a:pt x="1062" y="80"/>
                  </a:cubicBezTo>
                  <a:cubicBezTo>
                    <a:pt x="1112" y="130"/>
                    <a:pt x="1165" y="134"/>
                    <a:pt x="1171" y="135"/>
                  </a:cubicBezTo>
                  <a:cubicBezTo>
                    <a:pt x="1174" y="135"/>
                    <a:pt x="1174" y="135"/>
                    <a:pt x="1174" y="135"/>
                  </a:cubicBezTo>
                  <a:cubicBezTo>
                    <a:pt x="1280" y="135"/>
                    <a:pt x="1280" y="135"/>
                    <a:pt x="1280" y="135"/>
                  </a:cubicBezTo>
                  <a:cubicBezTo>
                    <a:pt x="1312" y="278"/>
                    <a:pt x="1312" y="278"/>
                    <a:pt x="1312" y="278"/>
                  </a:cubicBezTo>
                  <a:cubicBezTo>
                    <a:pt x="675" y="278"/>
                    <a:pt x="675" y="278"/>
                    <a:pt x="675" y="278"/>
                  </a:cubicBezTo>
                  <a:cubicBezTo>
                    <a:pt x="636" y="202"/>
                    <a:pt x="636" y="202"/>
                    <a:pt x="636" y="202"/>
                  </a:cubicBezTo>
                  <a:cubicBezTo>
                    <a:pt x="655" y="200"/>
                    <a:pt x="655" y="200"/>
                    <a:pt x="655" y="200"/>
                  </a:cubicBezTo>
                  <a:cubicBezTo>
                    <a:pt x="656" y="200"/>
                    <a:pt x="657" y="200"/>
                    <a:pt x="658" y="199"/>
                  </a:cubicBezTo>
                  <a:cubicBezTo>
                    <a:pt x="691" y="196"/>
                    <a:pt x="717" y="169"/>
                    <a:pt x="717" y="135"/>
                  </a:cubicBezTo>
                  <a:cubicBezTo>
                    <a:pt x="717" y="102"/>
                    <a:pt x="692" y="75"/>
                    <a:pt x="660" y="71"/>
                  </a:cubicBezTo>
                  <a:cubicBezTo>
                    <a:pt x="658" y="70"/>
                    <a:pt x="655" y="70"/>
                    <a:pt x="652" y="70"/>
                  </a:cubicBezTo>
                  <a:cubicBezTo>
                    <a:pt x="454" y="70"/>
                    <a:pt x="454" y="70"/>
                    <a:pt x="454" y="70"/>
                  </a:cubicBezTo>
                  <a:cubicBezTo>
                    <a:pt x="451" y="70"/>
                    <a:pt x="448" y="70"/>
                    <a:pt x="445" y="71"/>
                  </a:cubicBezTo>
                  <a:cubicBezTo>
                    <a:pt x="409" y="75"/>
                    <a:pt x="381" y="106"/>
                    <a:pt x="381" y="143"/>
                  </a:cubicBezTo>
                  <a:cubicBezTo>
                    <a:pt x="381" y="181"/>
                    <a:pt x="409" y="211"/>
                    <a:pt x="446" y="215"/>
                  </a:cubicBezTo>
                  <a:cubicBezTo>
                    <a:pt x="448" y="216"/>
                    <a:pt x="451" y="216"/>
                    <a:pt x="453" y="216"/>
                  </a:cubicBezTo>
                  <a:cubicBezTo>
                    <a:pt x="454" y="216"/>
                    <a:pt x="454" y="216"/>
                    <a:pt x="454" y="216"/>
                  </a:cubicBezTo>
                  <a:cubicBezTo>
                    <a:pt x="454" y="216"/>
                    <a:pt x="454" y="216"/>
                    <a:pt x="454" y="216"/>
                  </a:cubicBezTo>
                  <a:cubicBezTo>
                    <a:pt x="455" y="216"/>
                    <a:pt x="457" y="216"/>
                    <a:pt x="458" y="216"/>
                  </a:cubicBezTo>
                  <a:cubicBezTo>
                    <a:pt x="541" y="209"/>
                    <a:pt x="541" y="209"/>
                    <a:pt x="541" y="209"/>
                  </a:cubicBezTo>
                  <a:cubicBezTo>
                    <a:pt x="603" y="331"/>
                    <a:pt x="603" y="331"/>
                    <a:pt x="603" y="331"/>
                  </a:cubicBezTo>
                  <a:cubicBezTo>
                    <a:pt x="524" y="484"/>
                    <a:pt x="524" y="484"/>
                    <a:pt x="524" y="484"/>
                  </a:cubicBezTo>
                  <a:cubicBezTo>
                    <a:pt x="481" y="467"/>
                    <a:pt x="434" y="458"/>
                    <a:pt x="386" y="458"/>
                  </a:cubicBezTo>
                  <a:cubicBezTo>
                    <a:pt x="173" y="458"/>
                    <a:pt x="0" y="631"/>
                    <a:pt x="0" y="844"/>
                  </a:cubicBezTo>
                  <a:cubicBezTo>
                    <a:pt x="0" y="1057"/>
                    <a:pt x="173" y="1230"/>
                    <a:pt x="386" y="1230"/>
                  </a:cubicBezTo>
                  <a:cubicBezTo>
                    <a:pt x="585" y="1230"/>
                    <a:pt x="749" y="1079"/>
                    <a:pt x="769" y="885"/>
                  </a:cubicBezTo>
                  <a:cubicBezTo>
                    <a:pt x="911" y="885"/>
                    <a:pt x="911" y="885"/>
                    <a:pt x="911" y="885"/>
                  </a:cubicBezTo>
                  <a:cubicBezTo>
                    <a:pt x="911" y="885"/>
                    <a:pt x="911" y="885"/>
                    <a:pt x="911" y="885"/>
                  </a:cubicBezTo>
                  <a:cubicBezTo>
                    <a:pt x="911" y="885"/>
                    <a:pt x="911" y="885"/>
                    <a:pt x="911" y="885"/>
                  </a:cubicBezTo>
                  <a:cubicBezTo>
                    <a:pt x="912" y="885"/>
                    <a:pt x="912" y="885"/>
                    <a:pt x="912" y="885"/>
                  </a:cubicBezTo>
                  <a:cubicBezTo>
                    <a:pt x="915" y="884"/>
                    <a:pt x="918" y="884"/>
                    <a:pt x="921" y="883"/>
                  </a:cubicBezTo>
                  <a:cubicBezTo>
                    <a:pt x="922" y="883"/>
                    <a:pt x="923" y="883"/>
                    <a:pt x="924" y="883"/>
                  </a:cubicBezTo>
                  <a:cubicBezTo>
                    <a:pt x="926" y="882"/>
                    <a:pt x="928" y="881"/>
                    <a:pt x="931" y="880"/>
                  </a:cubicBezTo>
                  <a:cubicBezTo>
                    <a:pt x="931" y="880"/>
                    <a:pt x="931" y="880"/>
                    <a:pt x="931" y="880"/>
                  </a:cubicBezTo>
                  <a:cubicBezTo>
                    <a:pt x="933" y="879"/>
                    <a:pt x="934" y="878"/>
                    <a:pt x="935" y="877"/>
                  </a:cubicBezTo>
                  <a:cubicBezTo>
                    <a:pt x="936" y="877"/>
                    <a:pt x="937" y="876"/>
                    <a:pt x="938" y="875"/>
                  </a:cubicBezTo>
                  <a:cubicBezTo>
                    <a:pt x="940" y="874"/>
                    <a:pt x="942" y="872"/>
                    <a:pt x="943" y="870"/>
                  </a:cubicBezTo>
                  <a:cubicBezTo>
                    <a:pt x="944" y="870"/>
                    <a:pt x="944" y="870"/>
                    <a:pt x="945" y="869"/>
                  </a:cubicBezTo>
                  <a:cubicBezTo>
                    <a:pt x="945" y="869"/>
                    <a:pt x="945" y="869"/>
                    <a:pt x="945" y="869"/>
                  </a:cubicBezTo>
                  <a:cubicBezTo>
                    <a:pt x="945" y="869"/>
                    <a:pt x="945" y="869"/>
                    <a:pt x="945" y="869"/>
                  </a:cubicBezTo>
                  <a:cubicBezTo>
                    <a:pt x="1341" y="411"/>
                    <a:pt x="1341" y="411"/>
                    <a:pt x="1341" y="411"/>
                  </a:cubicBezTo>
                  <a:cubicBezTo>
                    <a:pt x="1357" y="483"/>
                    <a:pt x="1357" y="483"/>
                    <a:pt x="1357" y="483"/>
                  </a:cubicBezTo>
                  <a:cubicBezTo>
                    <a:pt x="1358" y="486"/>
                    <a:pt x="1358" y="486"/>
                    <a:pt x="1358" y="486"/>
                  </a:cubicBezTo>
                  <a:cubicBezTo>
                    <a:pt x="1359" y="490"/>
                    <a:pt x="1359" y="490"/>
                    <a:pt x="1359" y="490"/>
                  </a:cubicBezTo>
                  <a:cubicBezTo>
                    <a:pt x="1222" y="549"/>
                    <a:pt x="1126" y="685"/>
                    <a:pt x="1126" y="844"/>
                  </a:cubicBezTo>
                  <a:cubicBezTo>
                    <a:pt x="1126" y="1057"/>
                    <a:pt x="1299" y="1230"/>
                    <a:pt x="1512" y="1230"/>
                  </a:cubicBezTo>
                  <a:cubicBezTo>
                    <a:pt x="1725" y="1230"/>
                    <a:pt x="1898" y="1057"/>
                    <a:pt x="1898" y="844"/>
                  </a:cubicBezTo>
                  <a:cubicBezTo>
                    <a:pt x="1898" y="631"/>
                    <a:pt x="1725" y="458"/>
                    <a:pt x="1512" y="458"/>
                  </a:cubicBezTo>
                  <a:close/>
                  <a:moveTo>
                    <a:pt x="652" y="428"/>
                  </a:moveTo>
                  <a:cubicBezTo>
                    <a:pt x="840" y="797"/>
                    <a:pt x="840" y="797"/>
                    <a:pt x="840" y="797"/>
                  </a:cubicBezTo>
                  <a:cubicBezTo>
                    <a:pt x="769" y="797"/>
                    <a:pt x="769" y="797"/>
                    <a:pt x="769" y="797"/>
                  </a:cubicBezTo>
                  <a:cubicBezTo>
                    <a:pt x="755" y="684"/>
                    <a:pt x="692" y="586"/>
                    <a:pt x="602" y="525"/>
                  </a:cubicBezTo>
                  <a:lnTo>
                    <a:pt x="652" y="428"/>
                  </a:lnTo>
                  <a:close/>
                  <a:moveTo>
                    <a:pt x="679" y="798"/>
                  </a:moveTo>
                  <a:cubicBezTo>
                    <a:pt x="459" y="799"/>
                    <a:pt x="459" y="799"/>
                    <a:pt x="459" y="799"/>
                  </a:cubicBezTo>
                  <a:cubicBezTo>
                    <a:pt x="561" y="604"/>
                    <a:pt x="561" y="604"/>
                    <a:pt x="561" y="604"/>
                  </a:cubicBezTo>
                  <a:cubicBezTo>
                    <a:pt x="623" y="649"/>
                    <a:pt x="667" y="718"/>
                    <a:pt x="679" y="798"/>
                  </a:cubicBezTo>
                  <a:close/>
                  <a:moveTo>
                    <a:pt x="386" y="1142"/>
                  </a:moveTo>
                  <a:cubicBezTo>
                    <a:pt x="221" y="1141"/>
                    <a:pt x="88" y="1008"/>
                    <a:pt x="88" y="844"/>
                  </a:cubicBezTo>
                  <a:cubicBezTo>
                    <a:pt x="88" y="680"/>
                    <a:pt x="221" y="547"/>
                    <a:pt x="386" y="546"/>
                  </a:cubicBezTo>
                  <a:cubicBezTo>
                    <a:pt x="420" y="547"/>
                    <a:pt x="452" y="553"/>
                    <a:pt x="483" y="563"/>
                  </a:cubicBezTo>
                  <a:cubicBezTo>
                    <a:pt x="347" y="824"/>
                    <a:pt x="347" y="824"/>
                    <a:pt x="347" y="824"/>
                  </a:cubicBezTo>
                  <a:cubicBezTo>
                    <a:pt x="340" y="837"/>
                    <a:pt x="340" y="854"/>
                    <a:pt x="348" y="867"/>
                  </a:cubicBezTo>
                  <a:cubicBezTo>
                    <a:pt x="356" y="880"/>
                    <a:pt x="371" y="888"/>
                    <a:pt x="386" y="888"/>
                  </a:cubicBezTo>
                  <a:cubicBezTo>
                    <a:pt x="386" y="888"/>
                    <a:pt x="386" y="888"/>
                    <a:pt x="386" y="888"/>
                  </a:cubicBezTo>
                  <a:cubicBezTo>
                    <a:pt x="680" y="886"/>
                    <a:pt x="680" y="886"/>
                    <a:pt x="680" y="886"/>
                  </a:cubicBezTo>
                  <a:cubicBezTo>
                    <a:pt x="659" y="1030"/>
                    <a:pt x="536" y="1141"/>
                    <a:pt x="386" y="1142"/>
                  </a:cubicBezTo>
                  <a:close/>
                  <a:moveTo>
                    <a:pt x="921" y="762"/>
                  </a:moveTo>
                  <a:cubicBezTo>
                    <a:pt x="720" y="366"/>
                    <a:pt x="720" y="366"/>
                    <a:pt x="720" y="366"/>
                  </a:cubicBezTo>
                  <a:cubicBezTo>
                    <a:pt x="1263" y="366"/>
                    <a:pt x="1263" y="366"/>
                    <a:pt x="1263" y="366"/>
                  </a:cubicBezTo>
                  <a:lnTo>
                    <a:pt x="921" y="762"/>
                  </a:lnTo>
                  <a:close/>
                  <a:moveTo>
                    <a:pt x="1512" y="1142"/>
                  </a:moveTo>
                  <a:cubicBezTo>
                    <a:pt x="1348" y="1141"/>
                    <a:pt x="1215" y="1008"/>
                    <a:pt x="1214" y="844"/>
                  </a:cubicBezTo>
                  <a:cubicBezTo>
                    <a:pt x="1215" y="725"/>
                    <a:pt x="1284" y="623"/>
                    <a:pt x="1385" y="575"/>
                  </a:cubicBezTo>
                  <a:cubicBezTo>
                    <a:pt x="1470" y="857"/>
                    <a:pt x="1470" y="857"/>
                    <a:pt x="1470" y="857"/>
                  </a:cubicBezTo>
                  <a:cubicBezTo>
                    <a:pt x="1476" y="876"/>
                    <a:pt x="1493" y="888"/>
                    <a:pt x="1512" y="888"/>
                  </a:cubicBezTo>
                  <a:cubicBezTo>
                    <a:pt x="1516" y="888"/>
                    <a:pt x="1521" y="888"/>
                    <a:pt x="1525" y="886"/>
                  </a:cubicBezTo>
                  <a:cubicBezTo>
                    <a:pt x="1548" y="879"/>
                    <a:pt x="1561" y="855"/>
                    <a:pt x="1554" y="831"/>
                  </a:cubicBezTo>
                  <a:cubicBezTo>
                    <a:pt x="1554" y="831"/>
                    <a:pt x="1554" y="831"/>
                    <a:pt x="1554" y="831"/>
                  </a:cubicBezTo>
                  <a:cubicBezTo>
                    <a:pt x="1469" y="550"/>
                    <a:pt x="1469" y="550"/>
                    <a:pt x="1469" y="550"/>
                  </a:cubicBezTo>
                  <a:cubicBezTo>
                    <a:pt x="1483" y="548"/>
                    <a:pt x="1497" y="547"/>
                    <a:pt x="1512" y="546"/>
                  </a:cubicBezTo>
                  <a:cubicBezTo>
                    <a:pt x="1676" y="547"/>
                    <a:pt x="1809" y="680"/>
                    <a:pt x="1810" y="844"/>
                  </a:cubicBezTo>
                  <a:cubicBezTo>
                    <a:pt x="1809" y="1008"/>
                    <a:pt x="1676" y="1141"/>
                    <a:pt x="1512" y="1142"/>
                  </a:cubicBez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08" name="Freeform 587">
              <a:extLst>
                <a:ext uri="{FF2B5EF4-FFF2-40B4-BE49-F238E27FC236}">
                  <a16:creationId xmlns:a16="http://schemas.microsoft.com/office/drawing/2014/main" id="{DF6765B8-7155-4A06-91AC-20798C21670E}"/>
                </a:ext>
              </a:extLst>
            </p:cNvPr>
            <p:cNvSpPr>
              <a:spLocks noEditPoints="1"/>
            </p:cNvSpPr>
            <p:nvPr/>
          </p:nvSpPr>
          <p:spPr bwMode="auto">
            <a:xfrm flipH="1">
              <a:off x="8781898" y="6646632"/>
              <a:ext cx="461492" cy="299404"/>
            </a:xfrm>
            <a:custGeom>
              <a:avLst/>
              <a:gdLst>
                <a:gd name="T0" fmla="*/ 1443 w 1898"/>
                <a:gd name="T1" fmla="*/ 464 h 1230"/>
                <a:gd name="T2" fmla="*/ 1359 w 1898"/>
                <a:gd name="T3" fmla="*/ 81 h 1230"/>
                <a:gd name="T4" fmla="*/ 1177 w 1898"/>
                <a:gd name="T5" fmla="*/ 47 h 1230"/>
                <a:gd name="T6" fmla="*/ 1062 w 1898"/>
                <a:gd name="T7" fmla="*/ 17 h 1230"/>
                <a:gd name="T8" fmla="*/ 1171 w 1898"/>
                <a:gd name="T9" fmla="*/ 135 h 1230"/>
                <a:gd name="T10" fmla="*/ 1280 w 1898"/>
                <a:gd name="T11" fmla="*/ 135 h 1230"/>
                <a:gd name="T12" fmla="*/ 675 w 1898"/>
                <a:gd name="T13" fmla="*/ 278 h 1230"/>
                <a:gd name="T14" fmla="*/ 655 w 1898"/>
                <a:gd name="T15" fmla="*/ 200 h 1230"/>
                <a:gd name="T16" fmla="*/ 717 w 1898"/>
                <a:gd name="T17" fmla="*/ 135 h 1230"/>
                <a:gd name="T18" fmla="*/ 652 w 1898"/>
                <a:gd name="T19" fmla="*/ 70 h 1230"/>
                <a:gd name="T20" fmla="*/ 445 w 1898"/>
                <a:gd name="T21" fmla="*/ 71 h 1230"/>
                <a:gd name="T22" fmla="*/ 446 w 1898"/>
                <a:gd name="T23" fmla="*/ 215 h 1230"/>
                <a:gd name="T24" fmla="*/ 454 w 1898"/>
                <a:gd name="T25" fmla="*/ 216 h 1230"/>
                <a:gd name="T26" fmla="*/ 458 w 1898"/>
                <a:gd name="T27" fmla="*/ 216 h 1230"/>
                <a:gd name="T28" fmla="*/ 603 w 1898"/>
                <a:gd name="T29" fmla="*/ 331 h 1230"/>
                <a:gd name="T30" fmla="*/ 386 w 1898"/>
                <a:gd name="T31" fmla="*/ 458 h 1230"/>
                <a:gd name="T32" fmla="*/ 386 w 1898"/>
                <a:gd name="T33" fmla="*/ 1230 h 1230"/>
                <a:gd name="T34" fmla="*/ 911 w 1898"/>
                <a:gd name="T35" fmla="*/ 885 h 1230"/>
                <a:gd name="T36" fmla="*/ 911 w 1898"/>
                <a:gd name="T37" fmla="*/ 885 h 1230"/>
                <a:gd name="T38" fmla="*/ 921 w 1898"/>
                <a:gd name="T39" fmla="*/ 883 h 1230"/>
                <a:gd name="T40" fmla="*/ 931 w 1898"/>
                <a:gd name="T41" fmla="*/ 880 h 1230"/>
                <a:gd name="T42" fmla="*/ 935 w 1898"/>
                <a:gd name="T43" fmla="*/ 877 h 1230"/>
                <a:gd name="T44" fmla="*/ 943 w 1898"/>
                <a:gd name="T45" fmla="*/ 870 h 1230"/>
                <a:gd name="T46" fmla="*/ 945 w 1898"/>
                <a:gd name="T47" fmla="*/ 869 h 1230"/>
                <a:gd name="T48" fmla="*/ 1341 w 1898"/>
                <a:gd name="T49" fmla="*/ 411 h 1230"/>
                <a:gd name="T50" fmla="*/ 1358 w 1898"/>
                <a:gd name="T51" fmla="*/ 486 h 1230"/>
                <a:gd name="T52" fmla="*/ 1126 w 1898"/>
                <a:gd name="T53" fmla="*/ 844 h 1230"/>
                <a:gd name="T54" fmla="*/ 1898 w 1898"/>
                <a:gd name="T55" fmla="*/ 844 h 1230"/>
                <a:gd name="T56" fmla="*/ 652 w 1898"/>
                <a:gd name="T57" fmla="*/ 428 h 1230"/>
                <a:gd name="T58" fmla="*/ 769 w 1898"/>
                <a:gd name="T59" fmla="*/ 797 h 1230"/>
                <a:gd name="T60" fmla="*/ 652 w 1898"/>
                <a:gd name="T61" fmla="*/ 428 h 1230"/>
                <a:gd name="T62" fmla="*/ 459 w 1898"/>
                <a:gd name="T63" fmla="*/ 799 h 1230"/>
                <a:gd name="T64" fmla="*/ 679 w 1898"/>
                <a:gd name="T65" fmla="*/ 798 h 1230"/>
                <a:gd name="T66" fmla="*/ 88 w 1898"/>
                <a:gd name="T67" fmla="*/ 844 h 1230"/>
                <a:gd name="T68" fmla="*/ 483 w 1898"/>
                <a:gd name="T69" fmla="*/ 563 h 1230"/>
                <a:gd name="T70" fmla="*/ 348 w 1898"/>
                <a:gd name="T71" fmla="*/ 867 h 1230"/>
                <a:gd name="T72" fmla="*/ 386 w 1898"/>
                <a:gd name="T73" fmla="*/ 888 h 1230"/>
                <a:gd name="T74" fmla="*/ 386 w 1898"/>
                <a:gd name="T75" fmla="*/ 1142 h 1230"/>
                <a:gd name="T76" fmla="*/ 720 w 1898"/>
                <a:gd name="T77" fmla="*/ 366 h 1230"/>
                <a:gd name="T78" fmla="*/ 921 w 1898"/>
                <a:gd name="T79" fmla="*/ 762 h 1230"/>
                <a:gd name="T80" fmla="*/ 1214 w 1898"/>
                <a:gd name="T81" fmla="*/ 844 h 1230"/>
                <a:gd name="T82" fmla="*/ 1470 w 1898"/>
                <a:gd name="T83" fmla="*/ 857 h 1230"/>
                <a:gd name="T84" fmla="*/ 1525 w 1898"/>
                <a:gd name="T85" fmla="*/ 886 h 1230"/>
                <a:gd name="T86" fmla="*/ 1554 w 1898"/>
                <a:gd name="T87" fmla="*/ 831 h 1230"/>
                <a:gd name="T88" fmla="*/ 1512 w 1898"/>
                <a:gd name="T89" fmla="*/ 546 h 1230"/>
                <a:gd name="T90" fmla="*/ 1512 w 1898"/>
                <a:gd name="T91" fmla="*/ 1142 h 1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98" h="1230">
                  <a:moveTo>
                    <a:pt x="1512" y="458"/>
                  </a:moveTo>
                  <a:cubicBezTo>
                    <a:pt x="1489" y="458"/>
                    <a:pt x="1466" y="460"/>
                    <a:pt x="1443" y="464"/>
                  </a:cubicBezTo>
                  <a:cubicBezTo>
                    <a:pt x="1443" y="462"/>
                    <a:pt x="1443" y="462"/>
                    <a:pt x="1443" y="462"/>
                  </a:cubicBezTo>
                  <a:cubicBezTo>
                    <a:pt x="1359" y="81"/>
                    <a:pt x="1359" y="81"/>
                    <a:pt x="1359" y="81"/>
                  </a:cubicBezTo>
                  <a:cubicBezTo>
                    <a:pt x="1354" y="61"/>
                    <a:pt x="1336" y="47"/>
                    <a:pt x="1315" y="47"/>
                  </a:cubicBezTo>
                  <a:cubicBezTo>
                    <a:pt x="1177" y="47"/>
                    <a:pt x="1177" y="47"/>
                    <a:pt x="1177" y="47"/>
                  </a:cubicBezTo>
                  <a:cubicBezTo>
                    <a:pt x="1171" y="46"/>
                    <a:pt x="1147" y="41"/>
                    <a:pt x="1124" y="17"/>
                  </a:cubicBezTo>
                  <a:cubicBezTo>
                    <a:pt x="1107" y="0"/>
                    <a:pt x="1079" y="0"/>
                    <a:pt x="1062" y="17"/>
                  </a:cubicBezTo>
                  <a:cubicBezTo>
                    <a:pt x="1045" y="35"/>
                    <a:pt x="1045" y="63"/>
                    <a:pt x="1062" y="80"/>
                  </a:cubicBezTo>
                  <a:cubicBezTo>
                    <a:pt x="1112" y="130"/>
                    <a:pt x="1165" y="134"/>
                    <a:pt x="1171" y="135"/>
                  </a:cubicBezTo>
                  <a:cubicBezTo>
                    <a:pt x="1174" y="135"/>
                    <a:pt x="1174" y="135"/>
                    <a:pt x="1174" y="135"/>
                  </a:cubicBezTo>
                  <a:cubicBezTo>
                    <a:pt x="1280" y="135"/>
                    <a:pt x="1280" y="135"/>
                    <a:pt x="1280" y="135"/>
                  </a:cubicBezTo>
                  <a:cubicBezTo>
                    <a:pt x="1312" y="278"/>
                    <a:pt x="1312" y="278"/>
                    <a:pt x="1312" y="278"/>
                  </a:cubicBezTo>
                  <a:cubicBezTo>
                    <a:pt x="675" y="278"/>
                    <a:pt x="675" y="278"/>
                    <a:pt x="675" y="278"/>
                  </a:cubicBezTo>
                  <a:cubicBezTo>
                    <a:pt x="636" y="202"/>
                    <a:pt x="636" y="202"/>
                    <a:pt x="636" y="202"/>
                  </a:cubicBezTo>
                  <a:cubicBezTo>
                    <a:pt x="655" y="200"/>
                    <a:pt x="655" y="200"/>
                    <a:pt x="655" y="200"/>
                  </a:cubicBezTo>
                  <a:cubicBezTo>
                    <a:pt x="656" y="200"/>
                    <a:pt x="657" y="200"/>
                    <a:pt x="658" y="199"/>
                  </a:cubicBezTo>
                  <a:cubicBezTo>
                    <a:pt x="691" y="196"/>
                    <a:pt x="717" y="169"/>
                    <a:pt x="717" y="135"/>
                  </a:cubicBezTo>
                  <a:cubicBezTo>
                    <a:pt x="717" y="102"/>
                    <a:pt x="692" y="75"/>
                    <a:pt x="660" y="71"/>
                  </a:cubicBezTo>
                  <a:cubicBezTo>
                    <a:pt x="658" y="70"/>
                    <a:pt x="655" y="70"/>
                    <a:pt x="652" y="70"/>
                  </a:cubicBezTo>
                  <a:cubicBezTo>
                    <a:pt x="454" y="70"/>
                    <a:pt x="454" y="70"/>
                    <a:pt x="454" y="70"/>
                  </a:cubicBezTo>
                  <a:cubicBezTo>
                    <a:pt x="451" y="70"/>
                    <a:pt x="448" y="70"/>
                    <a:pt x="445" y="71"/>
                  </a:cubicBezTo>
                  <a:cubicBezTo>
                    <a:pt x="409" y="75"/>
                    <a:pt x="381" y="106"/>
                    <a:pt x="381" y="143"/>
                  </a:cubicBezTo>
                  <a:cubicBezTo>
                    <a:pt x="381" y="181"/>
                    <a:pt x="409" y="211"/>
                    <a:pt x="446" y="215"/>
                  </a:cubicBezTo>
                  <a:cubicBezTo>
                    <a:pt x="448" y="216"/>
                    <a:pt x="451" y="216"/>
                    <a:pt x="453" y="216"/>
                  </a:cubicBezTo>
                  <a:cubicBezTo>
                    <a:pt x="454" y="216"/>
                    <a:pt x="454" y="216"/>
                    <a:pt x="454" y="216"/>
                  </a:cubicBezTo>
                  <a:cubicBezTo>
                    <a:pt x="454" y="216"/>
                    <a:pt x="454" y="216"/>
                    <a:pt x="454" y="216"/>
                  </a:cubicBezTo>
                  <a:cubicBezTo>
                    <a:pt x="455" y="216"/>
                    <a:pt x="457" y="216"/>
                    <a:pt x="458" y="216"/>
                  </a:cubicBezTo>
                  <a:cubicBezTo>
                    <a:pt x="541" y="209"/>
                    <a:pt x="541" y="209"/>
                    <a:pt x="541" y="209"/>
                  </a:cubicBezTo>
                  <a:cubicBezTo>
                    <a:pt x="603" y="331"/>
                    <a:pt x="603" y="331"/>
                    <a:pt x="603" y="331"/>
                  </a:cubicBezTo>
                  <a:cubicBezTo>
                    <a:pt x="524" y="484"/>
                    <a:pt x="524" y="484"/>
                    <a:pt x="524" y="484"/>
                  </a:cubicBezTo>
                  <a:cubicBezTo>
                    <a:pt x="481" y="467"/>
                    <a:pt x="434" y="458"/>
                    <a:pt x="386" y="458"/>
                  </a:cubicBezTo>
                  <a:cubicBezTo>
                    <a:pt x="173" y="458"/>
                    <a:pt x="0" y="631"/>
                    <a:pt x="0" y="844"/>
                  </a:cubicBezTo>
                  <a:cubicBezTo>
                    <a:pt x="0" y="1057"/>
                    <a:pt x="173" y="1230"/>
                    <a:pt x="386" y="1230"/>
                  </a:cubicBezTo>
                  <a:cubicBezTo>
                    <a:pt x="585" y="1230"/>
                    <a:pt x="749" y="1079"/>
                    <a:pt x="769" y="885"/>
                  </a:cubicBezTo>
                  <a:cubicBezTo>
                    <a:pt x="911" y="885"/>
                    <a:pt x="911" y="885"/>
                    <a:pt x="911" y="885"/>
                  </a:cubicBezTo>
                  <a:cubicBezTo>
                    <a:pt x="911" y="885"/>
                    <a:pt x="911" y="885"/>
                    <a:pt x="911" y="885"/>
                  </a:cubicBezTo>
                  <a:cubicBezTo>
                    <a:pt x="911" y="885"/>
                    <a:pt x="911" y="885"/>
                    <a:pt x="911" y="885"/>
                  </a:cubicBezTo>
                  <a:cubicBezTo>
                    <a:pt x="912" y="885"/>
                    <a:pt x="912" y="885"/>
                    <a:pt x="912" y="885"/>
                  </a:cubicBezTo>
                  <a:cubicBezTo>
                    <a:pt x="915" y="884"/>
                    <a:pt x="918" y="884"/>
                    <a:pt x="921" y="883"/>
                  </a:cubicBezTo>
                  <a:cubicBezTo>
                    <a:pt x="922" y="883"/>
                    <a:pt x="923" y="883"/>
                    <a:pt x="924" y="883"/>
                  </a:cubicBezTo>
                  <a:cubicBezTo>
                    <a:pt x="926" y="882"/>
                    <a:pt x="928" y="881"/>
                    <a:pt x="931" y="880"/>
                  </a:cubicBezTo>
                  <a:cubicBezTo>
                    <a:pt x="931" y="880"/>
                    <a:pt x="931" y="880"/>
                    <a:pt x="931" y="880"/>
                  </a:cubicBezTo>
                  <a:cubicBezTo>
                    <a:pt x="933" y="879"/>
                    <a:pt x="934" y="878"/>
                    <a:pt x="935" y="877"/>
                  </a:cubicBezTo>
                  <a:cubicBezTo>
                    <a:pt x="936" y="877"/>
                    <a:pt x="937" y="876"/>
                    <a:pt x="938" y="875"/>
                  </a:cubicBezTo>
                  <a:cubicBezTo>
                    <a:pt x="940" y="874"/>
                    <a:pt x="942" y="872"/>
                    <a:pt x="943" y="870"/>
                  </a:cubicBezTo>
                  <a:cubicBezTo>
                    <a:pt x="944" y="870"/>
                    <a:pt x="944" y="870"/>
                    <a:pt x="945" y="869"/>
                  </a:cubicBezTo>
                  <a:cubicBezTo>
                    <a:pt x="945" y="869"/>
                    <a:pt x="945" y="869"/>
                    <a:pt x="945" y="869"/>
                  </a:cubicBezTo>
                  <a:cubicBezTo>
                    <a:pt x="945" y="869"/>
                    <a:pt x="945" y="869"/>
                    <a:pt x="945" y="869"/>
                  </a:cubicBezTo>
                  <a:cubicBezTo>
                    <a:pt x="1341" y="411"/>
                    <a:pt x="1341" y="411"/>
                    <a:pt x="1341" y="411"/>
                  </a:cubicBezTo>
                  <a:cubicBezTo>
                    <a:pt x="1357" y="483"/>
                    <a:pt x="1357" y="483"/>
                    <a:pt x="1357" y="483"/>
                  </a:cubicBezTo>
                  <a:cubicBezTo>
                    <a:pt x="1358" y="486"/>
                    <a:pt x="1358" y="486"/>
                    <a:pt x="1358" y="486"/>
                  </a:cubicBezTo>
                  <a:cubicBezTo>
                    <a:pt x="1359" y="490"/>
                    <a:pt x="1359" y="490"/>
                    <a:pt x="1359" y="490"/>
                  </a:cubicBezTo>
                  <a:cubicBezTo>
                    <a:pt x="1222" y="549"/>
                    <a:pt x="1126" y="685"/>
                    <a:pt x="1126" y="844"/>
                  </a:cubicBezTo>
                  <a:cubicBezTo>
                    <a:pt x="1126" y="1057"/>
                    <a:pt x="1299" y="1230"/>
                    <a:pt x="1512" y="1230"/>
                  </a:cubicBezTo>
                  <a:cubicBezTo>
                    <a:pt x="1725" y="1230"/>
                    <a:pt x="1898" y="1057"/>
                    <a:pt x="1898" y="844"/>
                  </a:cubicBezTo>
                  <a:cubicBezTo>
                    <a:pt x="1898" y="631"/>
                    <a:pt x="1725" y="458"/>
                    <a:pt x="1512" y="458"/>
                  </a:cubicBezTo>
                  <a:close/>
                  <a:moveTo>
                    <a:pt x="652" y="428"/>
                  </a:moveTo>
                  <a:cubicBezTo>
                    <a:pt x="840" y="797"/>
                    <a:pt x="840" y="797"/>
                    <a:pt x="840" y="797"/>
                  </a:cubicBezTo>
                  <a:cubicBezTo>
                    <a:pt x="769" y="797"/>
                    <a:pt x="769" y="797"/>
                    <a:pt x="769" y="797"/>
                  </a:cubicBezTo>
                  <a:cubicBezTo>
                    <a:pt x="755" y="684"/>
                    <a:pt x="692" y="586"/>
                    <a:pt x="602" y="525"/>
                  </a:cubicBezTo>
                  <a:lnTo>
                    <a:pt x="652" y="428"/>
                  </a:lnTo>
                  <a:close/>
                  <a:moveTo>
                    <a:pt x="679" y="798"/>
                  </a:moveTo>
                  <a:cubicBezTo>
                    <a:pt x="459" y="799"/>
                    <a:pt x="459" y="799"/>
                    <a:pt x="459" y="799"/>
                  </a:cubicBezTo>
                  <a:cubicBezTo>
                    <a:pt x="561" y="604"/>
                    <a:pt x="561" y="604"/>
                    <a:pt x="561" y="604"/>
                  </a:cubicBezTo>
                  <a:cubicBezTo>
                    <a:pt x="623" y="649"/>
                    <a:pt x="667" y="718"/>
                    <a:pt x="679" y="798"/>
                  </a:cubicBezTo>
                  <a:close/>
                  <a:moveTo>
                    <a:pt x="386" y="1142"/>
                  </a:moveTo>
                  <a:cubicBezTo>
                    <a:pt x="221" y="1141"/>
                    <a:pt x="88" y="1008"/>
                    <a:pt x="88" y="844"/>
                  </a:cubicBezTo>
                  <a:cubicBezTo>
                    <a:pt x="88" y="680"/>
                    <a:pt x="221" y="547"/>
                    <a:pt x="386" y="546"/>
                  </a:cubicBezTo>
                  <a:cubicBezTo>
                    <a:pt x="420" y="547"/>
                    <a:pt x="452" y="553"/>
                    <a:pt x="483" y="563"/>
                  </a:cubicBezTo>
                  <a:cubicBezTo>
                    <a:pt x="347" y="824"/>
                    <a:pt x="347" y="824"/>
                    <a:pt x="347" y="824"/>
                  </a:cubicBezTo>
                  <a:cubicBezTo>
                    <a:pt x="340" y="837"/>
                    <a:pt x="340" y="854"/>
                    <a:pt x="348" y="867"/>
                  </a:cubicBezTo>
                  <a:cubicBezTo>
                    <a:pt x="356" y="880"/>
                    <a:pt x="371" y="888"/>
                    <a:pt x="386" y="888"/>
                  </a:cubicBezTo>
                  <a:cubicBezTo>
                    <a:pt x="386" y="888"/>
                    <a:pt x="386" y="888"/>
                    <a:pt x="386" y="888"/>
                  </a:cubicBezTo>
                  <a:cubicBezTo>
                    <a:pt x="680" y="886"/>
                    <a:pt x="680" y="886"/>
                    <a:pt x="680" y="886"/>
                  </a:cubicBezTo>
                  <a:cubicBezTo>
                    <a:pt x="659" y="1030"/>
                    <a:pt x="536" y="1141"/>
                    <a:pt x="386" y="1142"/>
                  </a:cubicBezTo>
                  <a:close/>
                  <a:moveTo>
                    <a:pt x="921" y="762"/>
                  </a:moveTo>
                  <a:cubicBezTo>
                    <a:pt x="720" y="366"/>
                    <a:pt x="720" y="366"/>
                    <a:pt x="720" y="366"/>
                  </a:cubicBezTo>
                  <a:cubicBezTo>
                    <a:pt x="1263" y="366"/>
                    <a:pt x="1263" y="366"/>
                    <a:pt x="1263" y="366"/>
                  </a:cubicBezTo>
                  <a:lnTo>
                    <a:pt x="921" y="762"/>
                  </a:lnTo>
                  <a:close/>
                  <a:moveTo>
                    <a:pt x="1512" y="1142"/>
                  </a:moveTo>
                  <a:cubicBezTo>
                    <a:pt x="1348" y="1141"/>
                    <a:pt x="1215" y="1008"/>
                    <a:pt x="1214" y="844"/>
                  </a:cubicBezTo>
                  <a:cubicBezTo>
                    <a:pt x="1215" y="725"/>
                    <a:pt x="1284" y="623"/>
                    <a:pt x="1385" y="575"/>
                  </a:cubicBezTo>
                  <a:cubicBezTo>
                    <a:pt x="1470" y="857"/>
                    <a:pt x="1470" y="857"/>
                    <a:pt x="1470" y="857"/>
                  </a:cubicBezTo>
                  <a:cubicBezTo>
                    <a:pt x="1476" y="876"/>
                    <a:pt x="1493" y="888"/>
                    <a:pt x="1512" y="888"/>
                  </a:cubicBezTo>
                  <a:cubicBezTo>
                    <a:pt x="1516" y="888"/>
                    <a:pt x="1521" y="888"/>
                    <a:pt x="1525" y="886"/>
                  </a:cubicBezTo>
                  <a:cubicBezTo>
                    <a:pt x="1548" y="879"/>
                    <a:pt x="1561" y="855"/>
                    <a:pt x="1554" y="831"/>
                  </a:cubicBezTo>
                  <a:cubicBezTo>
                    <a:pt x="1554" y="831"/>
                    <a:pt x="1554" y="831"/>
                    <a:pt x="1554" y="831"/>
                  </a:cubicBezTo>
                  <a:cubicBezTo>
                    <a:pt x="1469" y="550"/>
                    <a:pt x="1469" y="550"/>
                    <a:pt x="1469" y="550"/>
                  </a:cubicBezTo>
                  <a:cubicBezTo>
                    <a:pt x="1483" y="548"/>
                    <a:pt x="1497" y="547"/>
                    <a:pt x="1512" y="546"/>
                  </a:cubicBezTo>
                  <a:cubicBezTo>
                    <a:pt x="1676" y="547"/>
                    <a:pt x="1809" y="680"/>
                    <a:pt x="1810" y="844"/>
                  </a:cubicBezTo>
                  <a:cubicBezTo>
                    <a:pt x="1809" y="1008"/>
                    <a:pt x="1676" y="1141"/>
                    <a:pt x="1512" y="1142"/>
                  </a:cubicBezTo>
                  <a:close/>
                </a:path>
              </a:pathLst>
            </a:custGeom>
            <a:solidFill>
              <a:srgbClr val="FF8C00"/>
            </a:solidFill>
            <a:ln>
              <a:noFill/>
            </a:ln>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09" name="Freeform 588">
              <a:extLst>
                <a:ext uri="{FF2B5EF4-FFF2-40B4-BE49-F238E27FC236}">
                  <a16:creationId xmlns:a16="http://schemas.microsoft.com/office/drawing/2014/main" id="{502D6BCC-5AFD-4CA8-8D8A-A8F60D6ABBAF}"/>
                </a:ext>
              </a:extLst>
            </p:cNvPr>
            <p:cNvSpPr>
              <a:spLocks noEditPoints="1"/>
            </p:cNvSpPr>
            <p:nvPr/>
          </p:nvSpPr>
          <p:spPr bwMode="auto">
            <a:xfrm flipH="1">
              <a:off x="5710014" y="6646633"/>
              <a:ext cx="461492" cy="299405"/>
            </a:xfrm>
            <a:custGeom>
              <a:avLst/>
              <a:gdLst>
                <a:gd name="T0" fmla="*/ 1443 w 1898"/>
                <a:gd name="T1" fmla="*/ 464 h 1230"/>
                <a:gd name="T2" fmla="*/ 1359 w 1898"/>
                <a:gd name="T3" fmla="*/ 81 h 1230"/>
                <a:gd name="T4" fmla="*/ 1177 w 1898"/>
                <a:gd name="T5" fmla="*/ 47 h 1230"/>
                <a:gd name="T6" fmla="*/ 1062 w 1898"/>
                <a:gd name="T7" fmla="*/ 17 h 1230"/>
                <a:gd name="T8" fmla="*/ 1171 w 1898"/>
                <a:gd name="T9" fmla="*/ 135 h 1230"/>
                <a:gd name="T10" fmla="*/ 1280 w 1898"/>
                <a:gd name="T11" fmla="*/ 135 h 1230"/>
                <a:gd name="T12" fmla="*/ 675 w 1898"/>
                <a:gd name="T13" fmla="*/ 278 h 1230"/>
                <a:gd name="T14" fmla="*/ 655 w 1898"/>
                <a:gd name="T15" fmla="*/ 200 h 1230"/>
                <a:gd name="T16" fmla="*/ 717 w 1898"/>
                <a:gd name="T17" fmla="*/ 135 h 1230"/>
                <a:gd name="T18" fmla="*/ 652 w 1898"/>
                <a:gd name="T19" fmla="*/ 70 h 1230"/>
                <a:gd name="T20" fmla="*/ 445 w 1898"/>
                <a:gd name="T21" fmla="*/ 71 h 1230"/>
                <a:gd name="T22" fmla="*/ 446 w 1898"/>
                <a:gd name="T23" fmla="*/ 215 h 1230"/>
                <a:gd name="T24" fmla="*/ 454 w 1898"/>
                <a:gd name="T25" fmla="*/ 216 h 1230"/>
                <a:gd name="T26" fmla="*/ 458 w 1898"/>
                <a:gd name="T27" fmla="*/ 216 h 1230"/>
                <a:gd name="T28" fmla="*/ 603 w 1898"/>
                <a:gd name="T29" fmla="*/ 331 h 1230"/>
                <a:gd name="T30" fmla="*/ 386 w 1898"/>
                <a:gd name="T31" fmla="*/ 458 h 1230"/>
                <a:gd name="T32" fmla="*/ 386 w 1898"/>
                <a:gd name="T33" fmla="*/ 1230 h 1230"/>
                <a:gd name="T34" fmla="*/ 911 w 1898"/>
                <a:gd name="T35" fmla="*/ 885 h 1230"/>
                <a:gd name="T36" fmla="*/ 911 w 1898"/>
                <a:gd name="T37" fmla="*/ 885 h 1230"/>
                <a:gd name="T38" fmla="*/ 921 w 1898"/>
                <a:gd name="T39" fmla="*/ 883 h 1230"/>
                <a:gd name="T40" fmla="*/ 931 w 1898"/>
                <a:gd name="T41" fmla="*/ 880 h 1230"/>
                <a:gd name="T42" fmla="*/ 935 w 1898"/>
                <a:gd name="T43" fmla="*/ 877 h 1230"/>
                <a:gd name="T44" fmla="*/ 943 w 1898"/>
                <a:gd name="T45" fmla="*/ 870 h 1230"/>
                <a:gd name="T46" fmla="*/ 945 w 1898"/>
                <a:gd name="T47" fmla="*/ 869 h 1230"/>
                <a:gd name="T48" fmla="*/ 1341 w 1898"/>
                <a:gd name="T49" fmla="*/ 411 h 1230"/>
                <a:gd name="T50" fmla="*/ 1358 w 1898"/>
                <a:gd name="T51" fmla="*/ 486 h 1230"/>
                <a:gd name="T52" fmla="*/ 1126 w 1898"/>
                <a:gd name="T53" fmla="*/ 844 h 1230"/>
                <a:gd name="T54" fmla="*/ 1898 w 1898"/>
                <a:gd name="T55" fmla="*/ 844 h 1230"/>
                <a:gd name="T56" fmla="*/ 652 w 1898"/>
                <a:gd name="T57" fmla="*/ 428 h 1230"/>
                <a:gd name="T58" fmla="*/ 769 w 1898"/>
                <a:gd name="T59" fmla="*/ 797 h 1230"/>
                <a:gd name="T60" fmla="*/ 652 w 1898"/>
                <a:gd name="T61" fmla="*/ 428 h 1230"/>
                <a:gd name="T62" fmla="*/ 459 w 1898"/>
                <a:gd name="T63" fmla="*/ 799 h 1230"/>
                <a:gd name="T64" fmla="*/ 679 w 1898"/>
                <a:gd name="T65" fmla="*/ 798 h 1230"/>
                <a:gd name="T66" fmla="*/ 88 w 1898"/>
                <a:gd name="T67" fmla="*/ 844 h 1230"/>
                <a:gd name="T68" fmla="*/ 483 w 1898"/>
                <a:gd name="T69" fmla="*/ 563 h 1230"/>
                <a:gd name="T70" fmla="*/ 348 w 1898"/>
                <a:gd name="T71" fmla="*/ 867 h 1230"/>
                <a:gd name="T72" fmla="*/ 386 w 1898"/>
                <a:gd name="T73" fmla="*/ 888 h 1230"/>
                <a:gd name="T74" fmla="*/ 386 w 1898"/>
                <a:gd name="T75" fmla="*/ 1142 h 1230"/>
                <a:gd name="T76" fmla="*/ 720 w 1898"/>
                <a:gd name="T77" fmla="*/ 366 h 1230"/>
                <a:gd name="T78" fmla="*/ 921 w 1898"/>
                <a:gd name="T79" fmla="*/ 762 h 1230"/>
                <a:gd name="T80" fmla="*/ 1214 w 1898"/>
                <a:gd name="T81" fmla="*/ 844 h 1230"/>
                <a:gd name="T82" fmla="*/ 1470 w 1898"/>
                <a:gd name="T83" fmla="*/ 857 h 1230"/>
                <a:gd name="T84" fmla="*/ 1525 w 1898"/>
                <a:gd name="T85" fmla="*/ 886 h 1230"/>
                <a:gd name="T86" fmla="*/ 1554 w 1898"/>
                <a:gd name="T87" fmla="*/ 831 h 1230"/>
                <a:gd name="T88" fmla="*/ 1512 w 1898"/>
                <a:gd name="T89" fmla="*/ 546 h 1230"/>
                <a:gd name="T90" fmla="*/ 1512 w 1898"/>
                <a:gd name="T91" fmla="*/ 1142 h 1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98" h="1230">
                  <a:moveTo>
                    <a:pt x="1512" y="458"/>
                  </a:moveTo>
                  <a:cubicBezTo>
                    <a:pt x="1489" y="458"/>
                    <a:pt x="1466" y="460"/>
                    <a:pt x="1443" y="464"/>
                  </a:cubicBezTo>
                  <a:cubicBezTo>
                    <a:pt x="1443" y="462"/>
                    <a:pt x="1443" y="462"/>
                    <a:pt x="1443" y="462"/>
                  </a:cubicBezTo>
                  <a:cubicBezTo>
                    <a:pt x="1359" y="81"/>
                    <a:pt x="1359" y="81"/>
                    <a:pt x="1359" y="81"/>
                  </a:cubicBezTo>
                  <a:cubicBezTo>
                    <a:pt x="1354" y="61"/>
                    <a:pt x="1336" y="47"/>
                    <a:pt x="1315" y="47"/>
                  </a:cubicBezTo>
                  <a:cubicBezTo>
                    <a:pt x="1177" y="47"/>
                    <a:pt x="1177" y="47"/>
                    <a:pt x="1177" y="47"/>
                  </a:cubicBezTo>
                  <a:cubicBezTo>
                    <a:pt x="1171" y="46"/>
                    <a:pt x="1147" y="41"/>
                    <a:pt x="1124" y="17"/>
                  </a:cubicBezTo>
                  <a:cubicBezTo>
                    <a:pt x="1107" y="0"/>
                    <a:pt x="1079" y="0"/>
                    <a:pt x="1062" y="17"/>
                  </a:cubicBezTo>
                  <a:cubicBezTo>
                    <a:pt x="1045" y="35"/>
                    <a:pt x="1045" y="63"/>
                    <a:pt x="1062" y="80"/>
                  </a:cubicBezTo>
                  <a:cubicBezTo>
                    <a:pt x="1112" y="130"/>
                    <a:pt x="1165" y="134"/>
                    <a:pt x="1171" y="135"/>
                  </a:cubicBezTo>
                  <a:cubicBezTo>
                    <a:pt x="1174" y="135"/>
                    <a:pt x="1174" y="135"/>
                    <a:pt x="1174" y="135"/>
                  </a:cubicBezTo>
                  <a:cubicBezTo>
                    <a:pt x="1280" y="135"/>
                    <a:pt x="1280" y="135"/>
                    <a:pt x="1280" y="135"/>
                  </a:cubicBezTo>
                  <a:cubicBezTo>
                    <a:pt x="1312" y="278"/>
                    <a:pt x="1312" y="278"/>
                    <a:pt x="1312" y="278"/>
                  </a:cubicBezTo>
                  <a:cubicBezTo>
                    <a:pt x="675" y="278"/>
                    <a:pt x="675" y="278"/>
                    <a:pt x="675" y="278"/>
                  </a:cubicBezTo>
                  <a:cubicBezTo>
                    <a:pt x="636" y="202"/>
                    <a:pt x="636" y="202"/>
                    <a:pt x="636" y="202"/>
                  </a:cubicBezTo>
                  <a:cubicBezTo>
                    <a:pt x="655" y="200"/>
                    <a:pt x="655" y="200"/>
                    <a:pt x="655" y="200"/>
                  </a:cubicBezTo>
                  <a:cubicBezTo>
                    <a:pt x="656" y="200"/>
                    <a:pt x="657" y="200"/>
                    <a:pt x="658" y="199"/>
                  </a:cubicBezTo>
                  <a:cubicBezTo>
                    <a:pt x="691" y="196"/>
                    <a:pt x="717" y="169"/>
                    <a:pt x="717" y="135"/>
                  </a:cubicBezTo>
                  <a:cubicBezTo>
                    <a:pt x="717" y="102"/>
                    <a:pt x="692" y="75"/>
                    <a:pt x="660" y="71"/>
                  </a:cubicBezTo>
                  <a:cubicBezTo>
                    <a:pt x="658" y="70"/>
                    <a:pt x="655" y="70"/>
                    <a:pt x="652" y="70"/>
                  </a:cubicBezTo>
                  <a:cubicBezTo>
                    <a:pt x="454" y="70"/>
                    <a:pt x="454" y="70"/>
                    <a:pt x="454" y="70"/>
                  </a:cubicBezTo>
                  <a:cubicBezTo>
                    <a:pt x="451" y="70"/>
                    <a:pt x="448" y="70"/>
                    <a:pt x="445" y="71"/>
                  </a:cubicBezTo>
                  <a:cubicBezTo>
                    <a:pt x="409" y="75"/>
                    <a:pt x="381" y="106"/>
                    <a:pt x="381" y="143"/>
                  </a:cubicBezTo>
                  <a:cubicBezTo>
                    <a:pt x="381" y="181"/>
                    <a:pt x="409" y="211"/>
                    <a:pt x="446" y="215"/>
                  </a:cubicBezTo>
                  <a:cubicBezTo>
                    <a:pt x="448" y="216"/>
                    <a:pt x="451" y="216"/>
                    <a:pt x="453" y="216"/>
                  </a:cubicBezTo>
                  <a:cubicBezTo>
                    <a:pt x="454" y="216"/>
                    <a:pt x="454" y="216"/>
                    <a:pt x="454" y="216"/>
                  </a:cubicBezTo>
                  <a:cubicBezTo>
                    <a:pt x="454" y="216"/>
                    <a:pt x="454" y="216"/>
                    <a:pt x="454" y="216"/>
                  </a:cubicBezTo>
                  <a:cubicBezTo>
                    <a:pt x="455" y="216"/>
                    <a:pt x="457" y="216"/>
                    <a:pt x="458" y="216"/>
                  </a:cubicBezTo>
                  <a:cubicBezTo>
                    <a:pt x="541" y="209"/>
                    <a:pt x="541" y="209"/>
                    <a:pt x="541" y="209"/>
                  </a:cubicBezTo>
                  <a:cubicBezTo>
                    <a:pt x="603" y="331"/>
                    <a:pt x="603" y="331"/>
                    <a:pt x="603" y="331"/>
                  </a:cubicBezTo>
                  <a:cubicBezTo>
                    <a:pt x="524" y="484"/>
                    <a:pt x="524" y="484"/>
                    <a:pt x="524" y="484"/>
                  </a:cubicBezTo>
                  <a:cubicBezTo>
                    <a:pt x="481" y="467"/>
                    <a:pt x="434" y="458"/>
                    <a:pt x="386" y="458"/>
                  </a:cubicBezTo>
                  <a:cubicBezTo>
                    <a:pt x="173" y="458"/>
                    <a:pt x="0" y="631"/>
                    <a:pt x="0" y="844"/>
                  </a:cubicBezTo>
                  <a:cubicBezTo>
                    <a:pt x="0" y="1057"/>
                    <a:pt x="173" y="1230"/>
                    <a:pt x="386" y="1230"/>
                  </a:cubicBezTo>
                  <a:cubicBezTo>
                    <a:pt x="585" y="1230"/>
                    <a:pt x="749" y="1079"/>
                    <a:pt x="769" y="885"/>
                  </a:cubicBezTo>
                  <a:cubicBezTo>
                    <a:pt x="911" y="885"/>
                    <a:pt x="911" y="885"/>
                    <a:pt x="911" y="885"/>
                  </a:cubicBezTo>
                  <a:cubicBezTo>
                    <a:pt x="911" y="885"/>
                    <a:pt x="911" y="885"/>
                    <a:pt x="911" y="885"/>
                  </a:cubicBezTo>
                  <a:cubicBezTo>
                    <a:pt x="911" y="885"/>
                    <a:pt x="911" y="885"/>
                    <a:pt x="911" y="885"/>
                  </a:cubicBezTo>
                  <a:cubicBezTo>
                    <a:pt x="912" y="885"/>
                    <a:pt x="912" y="885"/>
                    <a:pt x="912" y="885"/>
                  </a:cubicBezTo>
                  <a:cubicBezTo>
                    <a:pt x="915" y="884"/>
                    <a:pt x="918" y="884"/>
                    <a:pt x="921" y="883"/>
                  </a:cubicBezTo>
                  <a:cubicBezTo>
                    <a:pt x="922" y="883"/>
                    <a:pt x="923" y="883"/>
                    <a:pt x="924" y="883"/>
                  </a:cubicBezTo>
                  <a:cubicBezTo>
                    <a:pt x="926" y="882"/>
                    <a:pt x="928" y="881"/>
                    <a:pt x="931" y="880"/>
                  </a:cubicBezTo>
                  <a:cubicBezTo>
                    <a:pt x="931" y="880"/>
                    <a:pt x="931" y="880"/>
                    <a:pt x="931" y="880"/>
                  </a:cubicBezTo>
                  <a:cubicBezTo>
                    <a:pt x="933" y="879"/>
                    <a:pt x="934" y="878"/>
                    <a:pt x="935" y="877"/>
                  </a:cubicBezTo>
                  <a:cubicBezTo>
                    <a:pt x="936" y="877"/>
                    <a:pt x="937" y="876"/>
                    <a:pt x="938" y="875"/>
                  </a:cubicBezTo>
                  <a:cubicBezTo>
                    <a:pt x="940" y="874"/>
                    <a:pt x="942" y="872"/>
                    <a:pt x="943" y="870"/>
                  </a:cubicBezTo>
                  <a:cubicBezTo>
                    <a:pt x="944" y="870"/>
                    <a:pt x="944" y="870"/>
                    <a:pt x="945" y="869"/>
                  </a:cubicBezTo>
                  <a:cubicBezTo>
                    <a:pt x="945" y="869"/>
                    <a:pt x="945" y="869"/>
                    <a:pt x="945" y="869"/>
                  </a:cubicBezTo>
                  <a:cubicBezTo>
                    <a:pt x="945" y="869"/>
                    <a:pt x="945" y="869"/>
                    <a:pt x="945" y="869"/>
                  </a:cubicBezTo>
                  <a:cubicBezTo>
                    <a:pt x="1341" y="411"/>
                    <a:pt x="1341" y="411"/>
                    <a:pt x="1341" y="411"/>
                  </a:cubicBezTo>
                  <a:cubicBezTo>
                    <a:pt x="1357" y="483"/>
                    <a:pt x="1357" y="483"/>
                    <a:pt x="1357" y="483"/>
                  </a:cubicBezTo>
                  <a:cubicBezTo>
                    <a:pt x="1358" y="486"/>
                    <a:pt x="1358" y="486"/>
                    <a:pt x="1358" y="486"/>
                  </a:cubicBezTo>
                  <a:cubicBezTo>
                    <a:pt x="1359" y="490"/>
                    <a:pt x="1359" y="490"/>
                    <a:pt x="1359" y="490"/>
                  </a:cubicBezTo>
                  <a:cubicBezTo>
                    <a:pt x="1222" y="549"/>
                    <a:pt x="1126" y="685"/>
                    <a:pt x="1126" y="844"/>
                  </a:cubicBezTo>
                  <a:cubicBezTo>
                    <a:pt x="1126" y="1057"/>
                    <a:pt x="1299" y="1230"/>
                    <a:pt x="1512" y="1230"/>
                  </a:cubicBezTo>
                  <a:cubicBezTo>
                    <a:pt x="1725" y="1230"/>
                    <a:pt x="1898" y="1057"/>
                    <a:pt x="1898" y="844"/>
                  </a:cubicBezTo>
                  <a:cubicBezTo>
                    <a:pt x="1898" y="631"/>
                    <a:pt x="1725" y="458"/>
                    <a:pt x="1512" y="458"/>
                  </a:cubicBezTo>
                  <a:close/>
                  <a:moveTo>
                    <a:pt x="652" y="428"/>
                  </a:moveTo>
                  <a:cubicBezTo>
                    <a:pt x="840" y="797"/>
                    <a:pt x="840" y="797"/>
                    <a:pt x="840" y="797"/>
                  </a:cubicBezTo>
                  <a:cubicBezTo>
                    <a:pt x="769" y="797"/>
                    <a:pt x="769" y="797"/>
                    <a:pt x="769" y="797"/>
                  </a:cubicBezTo>
                  <a:cubicBezTo>
                    <a:pt x="755" y="684"/>
                    <a:pt x="692" y="586"/>
                    <a:pt x="602" y="525"/>
                  </a:cubicBezTo>
                  <a:lnTo>
                    <a:pt x="652" y="428"/>
                  </a:lnTo>
                  <a:close/>
                  <a:moveTo>
                    <a:pt x="679" y="798"/>
                  </a:moveTo>
                  <a:cubicBezTo>
                    <a:pt x="459" y="799"/>
                    <a:pt x="459" y="799"/>
                    <a:pt x="459" y="799"/>
                  </a:cubicBezTo>
                  <a:cubicBezTo>
                    <a:pt x="561" y="604"/>
                    <a:pt x="561" y="604"/>
                    <a:pt x="561" y="604"/>
                  </a:cubicBezTo>
                  <a:cubicBezTo>
                    <a:pt x="623" y="649"/>
                    <a:pt x="667" y="718"/>
                    <a:pt x="679" y="798"/>
                  </a:cubicBezTo>
                  <a:close/>
                  <a:moveTo>
                    <a:pt x="386" y="1142"/>
                  </a:moveTo>
                  <a:cubicBezTo>
                    <a:pt x="221" y="1141"/>
                    <a:pt x="88" y="1008"/>
                    <a:pt x="88" y="844"/>
                  </a:cubicBezTo>
                  <a:cubicBezTo>
                    <a:pt x="88" y="680"/>
                    <a:pt x="221" y="547"/>
                    <a:pt x="386" y="546"/>
                  </a:cubicBezTo>
                  <a:cubicBezTo>
                    <a:pt x="420" y="547"/>
                    <a:pt x="452" y="553"/>
                    <a:pt x="483" y="563"/>
                  </a:cubicBezTo>
                  <a:cubicBezTo>
                    <a:pt x="347" y="824"/>
                    <a:pt x="347" y="824"/>
                    <a:pt x="347" y="824"/>
                  </a:cubicBezTo>
                  <a:cubicBezTo>
                    <a:pt x="340" y="837"/>
                    <a:pt x="340" y="854"/>
                    <a:pt x="348" y="867"/>
                  </a:cubicBezTo>
                  <a:cubicBezTo>
                    <a:pt x="356" y="880"/>
                    <a:pt x="371" y="888"/>
                    <a:pt x="386" y="888"/>
                  </a:cubicBezTo>
                  <a:cubicBezTo>
                    <a:pt x="386" y="888"/>
                    <a:pt x="386" y="888"/>
                    <a:pt x="386" y="888"/>
                  </a:cubicBezTo>
                  <a:cubicBezTo>
                    <a:pt x="680" y="886"/>
                    <a:pt x="680" y="886"/>
                    <a:pt x="680" y="886"/>
                  </a:cubicBezTo>
                  <a:cubicBezTo>
                    <a:pt x="659" y="1030"/>
                    <a:pt x="536" y="1141"/>
                    <a:pt x="386" y="1142"/>
                  </a:cubicBezTo>
                  <a:close/>
                  <a:moveTo>
                    <a:pt x="921" y="762"/>
                  </a:moveTo>
                  <a:cubicBezTo>
                    <a:pt x="720" y="366"/>
                    <a:pt x="720" y="366"/>
                    <a:pt x="720" y="366"/>
                  </a:cubicBezTo>
                  <a:cubicBezTo>
                    <a:pt x="1263" y="366"/>
                    <a:pt x="1263" y="366"/>
                    <a:pt x="1263" y="366"/>
                  </a:cubicBezTo>
                  <a:lnTo>
                    <a:pt x="921" y="762"/>
                  </a:lnTo>
                  <a:close/>
                  <a:moveTo>
                    <a:pt x="1512" y="1142"/>
                  </a:moveTo>
                  <a:cubicBezTo>
                    <a:pt x="1348" y="1141"/>
                    <a:pt x="1215" y="1008"/>
                    <a:pt x="1214" y="844"/>
                  </a:cubicBezTo>
                  <a:cubicBezTo>
                    <a:pt x="1215" y="725"/>
                    <a:pt x="1284" y="623"/>
                    <a:pt x="1385" y="575"/>
                  </a:cubicBezTo>
                  <a:cubicBezTo>
                    <a:pt x="1470" y="857"/>
                    <a:pt x="1470" y="857"/>
                    <a:pt x="1470" y="857"/>
                  </a:cubicBezTo>
                  <a:cubicBezTo>
                    <a:pt x="1476" y="876"/>
                    <a:pt x="1493" y="888"/>
                    <a:pt x="1512" y="888"/>
                  </a:cubicBezTo>
                  <a:cubicBezTo>
                    <a:pt x="1516" y="888"/>
                    <a:pt x="1521" y="888"/>
                    <a:pt x="1525" y="886"/>
                  </a:cubicBezTo>
                  <a:cubicBezTo>
                    <a:pt x="1548" y="879"/>
                    <a:pt x="1561" y="855"/>
                    <a:pt x="1554" y="831"/>
                  </a:cubicBezTo>
                  <a:cubicBezTo>
                    <a:pt x="1554" y="831"/>
                    <a:pt x="1554" y="831"/>
                    <a:pt x="1554" y="831"/>
                  </a:cubicBezTo>
                  <a:cubicBezTo>
                    <a:pt x="1469" y="550"/>
                    <a:pt x="1469" y="550"/>
                    <a:pt x="1469" y="550"/>
                  </a:cubicBezTo>
                  <a:cubicBezTo>
                    <a:pt x="1483" y="548"/>
                    <a:pt x="1497" y="547"/>
                    <a:pt x="1512" y="546"/>
                  </a:cubicBezTo>
                  <a:cubicBezTo>
                    <a:pt x="1676" y="547"/>
                    <a:pt x="1809" y="680"/>
                    <a:pt x="1810" y="844"/>
                  </a:cubicBezTo>
                  <a:cubicBezTo>
                    <a:pt x="1809" y="1008"/>
                    <a:pt x="1676" y="1141"/>
                    <a:pt x="1512" y="1142"/>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10" name="Freeform 589">
              <a:extLst>
                <a:ext uri="{FF2B5EF4-FFF2-40B4-BE49-F238E27FC236}">
                  <a16:creationId xmlns:a16="http://schemas.microsoft.com/office/drawing/2014/main" id="{2BA5B055-6B1E-4079-B4B2-A008859BB521}"/>
                </a:ext>
              </a:extLst>
            </p:cNvPr>
            <p:cNvSpPr>
              <a:spLocks noEditPoints="1"/>
            </p:cNvSpPr>
            <p:nvPr/>
          </p:nvSpPr>
          <p:spPr bwMode="auto">
            <a:xfrm flipH="1">
              <a:off x="6826516" y="6646631"/>
              <a:ext cx="461492" cy="299403"/>
            </a:xfrm>
            <a:custGeom>
              <a:avLst/>
              <a:gdLst>
                <a:gd name="T0" fmla="*/ 1443 w 1898"/>
                <a:gd name="T1" fmla="*/ 464 h 1230"/>
                <a:gd name="T2" fmla="*/ 1359 w 1898"/>
                <a:gd name="T3" fmla="*/ 81 h 1230"/>
                <a:gd name="T4" fmla="*/ 1177 w 1898"/>
                <a:gd name="T5" fmla="*/ 47 h 1230"/>
                <a:gd name="T6" fmla="*/ 1062 w 1898"/>
                <a:gd name="T7" fmla="*/ 17 h 1230"/>
                <a:gd name="T8" fmla="*/ 1171 w 1898"/>
                <a:gd name="T9" fmla="*/ 135 h 1230"/>
                <a:gd name="T10" fmla="*/ 1280 w 1898"/>
                <a:gd name="T11" fmla="*/ 135 h 1230"/>
                <a:gd name="T12" fmla="*/ 675 w 1898"/>
                <a:gd name="T13" fmla="*/ 278 h 1230"/>
                <a:gd name="T14" fmla="*/ 655 w 1898"/>
                <a:gd name="T15" fmla="*/ 200 h 1230"/>
                <a:gd name="T16" fmla="*/ 717 w 1898"/>
                <a:gd name="T17" fmla="*/ 135 h 1230"/>
                <a:gd name="T18" fmla="*/ 652 w 1898"/>
                <a:gd name="T19" fmla="*/ 70 h 1230"/>
                <a:gd name="T20" fmla="*/ 445 w 1898"/>
                <a:gd name="T21" fmla="*/ 71 h 1230"/>
                <a:gd name="T22" fmla="*/ 446 w 1898"/>
                <a:gd name="T23" fmla="*/ 215 h 1230"/>
                <a:gd name="T24" fmla="*/ 454 w 1898"/>
                <a:gd name="T25" fmla="*/ 216 h 1230"/>
                <a:gd name="T26" fmla="*/ 458 w 1898"/>
                <a:gd name="T27" fmla="*/ 216 h 1230"/>
                <a:gd name="T28" fmla="*/ 603 w 1898"/>
                <a:gd name="T29" fmla="*/ 331 h 1230"/>
                <a:gd name="T30" fmla="*/ 386 w 1898"/>
                <a:gd name="T31" fmla="*/ 458 h 1230"/>
                <a:gd name="T32" fmla="*/ 386 w 1898"/>
                <a:gd name="T33" fmla="*/ 1230 h 1230"/>
                <a:gd name="T34" fmla="*/ 911 w 1898"/>
                <a:gd name="T35" fmla="*/ 885 h 1230"/>
                <a:gd name="T36" fmla="*/ 911 w 1898"/>
                <a:gd name="T37" fmla="*/ 885 h 1230"/>
                <a:gd name="T38" fmla="*/ 921 w 1898"/>
                <a:gd name="T39" fmla="*/ 883 h 1230"/>
                <a:gd name="T40" fmla="*/ 931 w 1898"/>
                <a:gd name="T41" fmla="*/ 880 h 1230"/>
                <a:gd name="T42" fmla="*/ 935 w 1898"/>
                <a:gd name="T43" fmla="*/ 877 h 1230"/>
                <a:gd name="T44" fmla="*/ 943 w 1898"/>
                <a:gd name="T45" fmla="*/ 870 h 1230"/>
                <a:gd name="T46" fmla="*/ 945 w 1898"/>
                <a:gd name="T47" fmla="*/ 869 h 1230"/>
                <a:gd name="T48" fmla="*/ 1341 w 1898"/>
                <a:gd name="T49" fmla="*/ 411 h 1230"/>
                <a:gd name="T50" fmla="*/ 1358 w 1898"/>
                <a:gd name="T51" fmla="*/ 486 h 1230"/>
                <a:gd name="T52" fmla="*/ 1126 w 1898"/>
                <a:gd name="T53" fmla="*/ 844 h 1230"/>
                <a:gd name="T54" fmla="*/ 1898 w 1898"/>
                <a:gd name="T55" fmla="*/ 844 h 1230"/>
                <a:gd name="T56" fmla="*/ 652 w 1898"/>
                <a:gd name="T57" fmla="*/ 428 h 1230"/>
                <a:gd name="T58" fmla="*/ 769 w 1898"/>
                <a:gd name="T59" fmla="*/ 797 h 1230"/>
                <a:gd name="T60" fmla="*/ 652 w 1898"/>
                <a:gd name="T61" fmla="*/ 428 h 1230"/>
                <a:gd name="T62" fmla="*/ 459 w 1898"/>
                <a:gd name="T63" fmla="*/ 799 h 1230"/>
                <a:gd name="T64" fmla="*/ 679 w 1898"/>
                <a:gd name="T65" fmla="*/ 798 h 1230"/>
                <a:gd name="T66" fmla="*/ 88 w 1898"/>
                <a:gd name="T67" fmla="*/ 844 h 1230"/>
                <a:gd name="T68" fmla="*/ 483 w 1898"/>
                <a:gd name="T69" fmla="*/ 563 h 1230"/>
                <a:gd name="T70" fmla="*/ 348 w 1898"/>
                <a:gd name="T71" fmla="*/ 867 h 1230"/>
                <a:gd name="T72" fmla="*/ 386 w 1898"/>
                <a:gd name="T73" fmla="*/ 888 h 1230"/>
                <a:gd name="T74" fmla="*/ 386 w 1898"/>
                <a:gd name="T75" fmla="*/ 1142 h 1230"/>
                <a:gd name="T76" fmla="*/ 720 w 1898"/>
                <a:gd name="T77" fmla="*/ 366 h 1230"/>
                <a:gd name="T78" fmla="*/ 921 w 1898"/>
                <a:gd name="T79" fmla="*/ 762 h 1230"/>
                <a:gd name="T80" fmla="*/ 1214 w 1898"/>
                <a:gd name="T81" fmla="*/ 844 h 1230"/>
                <a:gd name="T82" fmla="*/ 1470 w 1898"/>
                <a:gd name="T83" fmla="*/ 857 h 1230"/>
                <a:gd name="T84" fmla="*/ 1525 w 1898"/>
                <a:gd name="T85" fmla="*/ 886 h 1230"/>
                <a:gd name="T86" fmla="*/ 1554 w 1898"/>
                <a:gd name="T87" fmla="*/ 831 h 1230"/>
                <a:gd name="T88" fmla="*/ 1512 w 1898"/>
                <a:gd name="T89" fmla="*/ 546 h 1230"/>
                <a:gd name="T90" fmla="*/ 1512 w 1898"/>
                <a:gd name="T91" fmla="*/ 1142 h 1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98" h="1230">
                  <a:moveTo>
                    <a:pt x="1512" y="458"/>
                  </a:moveTo>
                  <a:cubicBezTo>
                    <a:pt x="1489" y="458"/>
                    <a:pt x="1466" y="460"/>
                    <a:pt x="1443" y="464"/>
                  </a:cubicBezTo>
                  <a:cubicBezTo>
                    <a:pt x="1443" y="462"/>
                    <a:pt x="1443" y="462"/>
                    <a:pt x="1443" y="462"/>
                  </a:cubicBezTo>
                  <a:cubicBezTo>
                    <a:pt x="1359" y="81"/>
                    <a:pt x="1359" y="81"/>
                    <a:pt x="1359" y="81"/>
                  </a:cubicBezTo>
                  <a:cubicBezTo>
                    <a:pt x="1354" y="61"/>
                    <a:pt x="1336" y="47"/>
                    <a:pt x="1315" y="47"/>
                  </a:cubicBezTo>
                  <a:cubicBezTo>
                    <a:pt x="1177" y="47"/>
                    <a:pt x="1177" y="47"/>
                    <a:pt x="1177" y="47"/>
                  </a:cubicBezTo>
                  <a:cubicBezTo>
                    <a:pt x="1171" y="46"/>
                    <a:pt x="1147" y="41"/>
                    <a:pt x="1124" y="17"/>
                  </a:cubicBezTo>
                  <a:cubicBezTo>
                    <a:pt x="1107" y="0"/>
                    <a:pt x="1079" y="0"/>
                    <a:pt x="1062" y="17"/>
                  </a:cubicBezTo>
                  <a:cubicBezTo>
                    <a:pt x="1045" y="35"/>
                    <a:pt x="1045" y="63"/>
                    <a:pt x="1062" y="80"/>
                  </a:cubicBezTo>
                  <a:cubicBezTo>
                    <a:pt x="1112" y="130"/>
                    <a:pt x="1165" y="134"/>
                    <a:pt x="1171" y="135"/>
                  </a:cubicBezTo>
                  <a:cubicBezTo>
                    <a:pt x="1174" y="135"/>
                    <a:pt x="1174" y="135"/>
                    <a:pt x="1174" y="135"/>
                  </a:cubicBezTo>
                  <a:cubicBezTo>
                    <a:pt x="1280" y="135"/>
                    <a:pt x="1280" y="135"/>
                    <a:pt x="1280" y="135"/>
                  </a:cubicBezTo>
                  <a:cubicBezTo>
                    <a:pt x="1312" y="278"/>
                    <a:pt x="1312" y="278"/>
                    <a:pt x="1312" y="278"/>
                  </a:cubicBezTo>
                  <a:cubicBezTo>
                    <a:pt x="675" y="278"/>
                    <a:pt x="675" y="278"/>
                    <a:pt x="675" y="278"/>
                  </a:cubicBezTo>
                  <a:cubicBezTo>
                    <a:pt x="636" y="202"/>
                    <a:pt x="636" y="202"/>
                    <a:pt x="636" y="202"/>
                  </a:cubicBezTo>
                  <a:cubicBezTo>
                    <a:pt x="655" y="200"/>
                    <a:pt x="655" y="200"/>
                    <a:pt x="655" y="200"/>
                  </a:cubicBezTo>
                  <a:cubicBezTo>
                    <a:pt x="656" y="200"/>
                    <a:pt x="657" y="200"/>
                    <a:pt x="658" y="199"/>
                  </a:cubicBezTo>
                  <a:cubicBezTo>
                    <a:pt x="691" y="196"/>
                    <a:pt x="717" y="169"/>
                    <a:pt x="717" y="135"/>
                  </a:cubicBezTo>
                  <a:cubicBezTo>
                    <a:pt x="717" y="102"/>
                    <a:pt x="692" y="75"/>
                    <a:pt x="660" y="71"/>
                  </a:cubicBezTo>
                  <a:cubicBezTo>
                    <a:pt x="658" y="70"/>
                    <a:pt x="655" y="70"/>
                    <a:pt x="652" y="70"/>
                  </a:cubicBezTo>
                  <a:cubicBezTo>
                    <a:pt x="454" y="70"/>
                    <a:pt x="454" y="70"/>
                    <a:pt x="454" y="70"/>
                  </a:cubicBezTo>
                  <a:cubicBezTo>
                    <a:pt x="451" y="70"/>
                    <a:pt x="448" y="70"/>
                    <a:pt x="445" y="71"/>
                  </a:cubicBezTo>
                  <a:cubicBezTo>
                    <a:pt x="409" y="75"/>
                    <a:pt x="381" y="106"/>
                    <a:pt x="381" y="143"/>
                  </a:cubicBezTo>
                  <a:cubicBezTo>
                    <a:pt x="381" y="181"/>
                    <a:pt x="409" y="211"/>
                    <a:pt x="446" y="215"/>
                  </a:cubicBezTo>
                  <a:cubicBezTo>
                    <a:pt x="448" y="216"/>
                    <a:pt x="451" y="216"/>
                    <a:pt x="453" y="216"/>
                  </a:cubicBezTo>
                  <a:cubicBezTo>
                    <a:pt x="454" y="216"/>
                    <a:pt x="454" y="216"/>
                    <a:pt x="454" y="216"/>
                  </a:cubicBezTo>
                  <a:cubicBezTo>
                    <a:pt x="454" y="216"/>
                    <a:pt x="454" y="216"/>
                    <a:pt x="454" y="216"/>
                  </a:cubicBezTo>
                  <a:cubicBezTo>
                    <a:pt x="455" y="216"/>
                    <a:pt x="457" y="216"/>
                    <a:pt x="458" y="216"/>
                  </a:cubicBezTo>
                  <a:cubicBezTo>
                    <a:pt x="541" y="209"/>
                    <a:pt x="541" y="209"/>
                    <a:pt x="541" y="209"/>
                  </a:cubicBezTo>
                  <a:cubicBezTo>
                    <a:pt x="603" y="331"/>
                    <a:pt x="603" y="331"/>
                    <a:pt x="603" y="331"/>
                  </a:cubicBezTo>
                  <a:cubicBezTo>
                    <a:pt x="524" y="484"/>
                    <a:pt x="524" y="484"/>
                    <a:pt x="524" y="484"/>
                  </a:cubicBezTo>
                  <a:cubicBezTo>
                    <a:pt x="481" y="467"/>
                    <a:pt x="434" y="458"/>
                    <a:pt x="386" y="458"/>
                  </a:cubicBezTo>
                  <a:cubicBezTo>
                    <a:pt x="173" y="458"/>
                    <a:pt x="0" y="631"/>
                    <a:pt x="0" y="844"/>
                  </a:cubicBezTo>
                  <a:cubicBezTo>
                    <a:pt x="0" y="1057"/>
                    <a:pt x="173" y="1230"/>
                    <a:pt x="386" y="1230"/>
                  </a:cubicBezTo>
                  <a:cubicBezTo>
                    <a:pt x="585" y="1230"/>
                    <a:pt x="749" y="1079"/>
                    <a:pt x="769" y="885"/>
                  </a:cubicBezTo>
                  <a:cubicBezTo>
                    <a:pt x="911" y="885"/>
                    <a:pt x="911" y="885"/>
                    <a:pt x="911" y="885"/>
                  </a:cubicBezTo>
                  <a:cubicBezTo>
                    <a:pt x="911" y="885"/>
                    <a:pt x="911" y="885"/>
                    <a:pt x="911" y="885"/>
                  </a:cubicBezTo>
                  <a:cubicBezTo>
                    <a:pt x="911" y="885"/>
                    <a:pt x="911" y="885"/>
                    <a:pt x="911" y="885"/>
                  </a:cubicBezTo>
                  <a:cubicBezTo>
                    <a:pt x="912" y="885"/>
                    <a:pt x="912" y="885"/>
                    <a:pt x="912" y="885"/>
                  </a:cubicBezTo>
                  <a:cubicBezTo>
                    <a:pt x="915" y="884"/>
                    <a:pt x="918" y="884"/>
                    <a:pt x="921" y="883"/>
                  </a:cubicBezTo>
                  <a:cubicBezTo>
                    <a:pt x="922" y="883"/>
                    <a:pt x="923" y="883"/>
                    <a:pt x="924" y="883"/>
                  </a:cubicBezTo>
                  <a:cubicBezTo>
                    <a:pt x="926" y="882"/>
                    <a:pt x="928" y="881"/>
                    <a:pt x="931" y="880"/>
                  </a:cubicBezTo>
                  <a:cubicBezTo>
                    <a:pt x="931" y="880"/>
                    <a:pt x="931" y="880"/>
                    <a:pt x="931" y="880"/>
                  </a:cubicBezTo>
                  <a:cubicBezTo>
                    <a:pt x="933" y="879"/>
                    <a:pt x="934" y="878"/>
                    <a:pt x="935" y="877"/>
                  </a:cubicBezTo>
                  <a:cubicBezTo>
                    <a:pt x="936" y="877"/>
                    <a:pt x="937" y="876"/>
                    <a:pt x="938" y="875"/>
                  </a:cubicBezTo>
                  <a:cubicBezTo>
                    <a:pt x="940" y="874"/>
                    <a:pt x="942" y="872"/>
                    <a:pt x="943" y="870"/>
                  </a:cubicBezTo>
                  <a:cubicBezTo>
                    <a:pt x="944" y="870"/>
                    <a:pt x="944" y="870"/>
                    <a:pt x="945" y="869"/>
                  </a:cubicBezTo>
                  <a:cubicBezTo>
                    <a:pt x="945" y="869"/>
                    <a:pt x="945" y="869"/>
                    <a:pt x="945" y="869"/>
                  </a:cubicBezTo>
                  <a:cubicBezTo>
                    <a:pt x="945" y="869"/>
                    <a:pt x="945" y="869"/>
                    <a:pt x="945" y="869"/>
                  </a:cubicBezTo>
                  <a:cubicBezTo>
                    <a:pt x="1341" y="411"/>
                    <a:pt x="1341" y="411"/>
                    <a:pt x="1341" y="411"/>
                  </a:cubicBezTo>
                  <a:cubicBezTo>
                    <a:pt x="1357" y="483"/>
                    <a:pt x="1357" y="483"/>
                    <a:pt x="1357" y="483"/>
                  </a:cubicBezTo>
                  <a:cubicBezTo>
                    <a:pt x="1358" y="486"/>
                    <a:pt x="1358" y="486"/>
                    <a:pt x="1358" y="486"/>
                  </a:cubicBezTo>
                  <a:cubicBezTo>
                    <a:pt x="1359" y="490"/>
                    <a:pt x="1359" y="490"/>
                    <a:pt x="1359" y="490"/>
                  </a:cubicBezTo>
                  <a:cubicBezTo>
                    <a:pt x="1222" y="549"/>
                    <a:pt x="1126" y="685"/>
                    <a:pt x="1126" y="844"/>
                  </a:cubicBezTo>
                  <a:cubicBezTo>
                    <a:pt x="1126" y="1057"/>
                    <a:pt x="1299" y="1230"/>
                    <a:pt x="1512" y="1230"/>
                  </a:cubicBezTo>
                  <a:cubicBezTo>
                    <a:pt x="1725" y="1230"/>
                    <a:pt x="1898" y="1057"/>
                    <a:pt x="1898" y="844"/>
                  </a:cubicBezTo>
                  <a:cubicBezTo>
                    <a:pt x="1898" y="631"/>
                    <a:pt x="1725" y="458"/>
                    <a:pt x="1512" y="458"/>
                  </a:cubicBezTo>
                  <a:close/>
                  <a:moveTo>
                    <a:pt x="652" y="428"/>
                  </a:moveTo>
                  <a:cubicBezTo>
                    <a:pt x="840" y="797"/>
                    <a:pt x="840" y="797"/>
                    <a:pt x="840" y="797"/>
                  </a:cubicBezTo>
                  <a:cubicBezTo>
                    <a:pt x="769" y="797"/>
                    <a:pt x="769" y="797"/>
                    <a:pt x="769" y="797"/>
                  </a:cubicBezTo>
                  <a:cubicBezTo>
                    <a:pt x="755" y="684"/>
                    <a:pt x="692" y="586"/>
                    <a:pt x="602" y="525"/>
                  </a:cubicBezTo>
                  <a:lnTo>
                    <a:pt x="652" y="428"/>
                  </a:lnTo>
                  <a:close/>
                  <a:moveTo>
                    <a:pt x="679" y="798"/>
                  </a:moveTo>
                  <a:cubicBezTo>
                    <a:pt x="459" y="799"/>
                    <a:pt x="459" y="799"/>
                    <a:pt x="459" y="799"/>
                  </a:cubicBezTo>
                  <a:cubicBezTo>
                    <a:pt x="561" y="604"/>
                    <a:pt x="561" y="604"/>
                    <a:pt x="561" y="604"/>
                  </a:cubicBezTo>
                  <a:cubicBezTo>
                    <a:pt x="623" y="649"/>
                    <a:pt x="667" y="718"/>
                    <a:pt x="679" y="798"/>
                  </a:cubicBezTo>
                  <a:close/>
                  <a:moveTo>
                    <a:pt x="386" y="1142"/>
                  </a:moveTo>
                  <a:cubicBezTo>
                    <a:pt x="221" y="1141"/>
                    <a:pt x="88" y="1008"/>
                    <a:pt x="88" y="844"/>
                  </a:cubicBezTo>
                  <a:cubicBezTo>
                    <a:pt x="88" y="680"/>
                    <a:pt x="221" y="547"/>
                    <a:pt x="386" y="546"/>
                  </a:cubicBezTo>
                  <a:cubicBezTo>
                    <a:pt x="420" y="547"/>
                    <a:pt x="452" y="553"/>
                    <a:pt x="483" y="563"/>
                  </a:cubicBezTo>
                  <a:cubicBezTo>
                    <a:pt x="347" y="824"/>
                    <a:pt x="347" y="824"/>
                    <a:pt x="347" y="824"/>
                  </a:cubicBezTo>
                  <a:cubicBezTo>
                    <a:pt x="340" y="837"/>
                    <a:pt x="340" y="854"/>
                    <a:pt x="348" y="867"/>
                  </a:cubicBezTo>
                  <a:cubicBezTo>
                    <a:pt x="356" y="880"/>
                    <a:pt x="371" y="888"/>
                    <a:pt x="386" y="888"/>
                  </a:cubicBezTo>
                  <a:cubicBezTo>
                    <a:pt x="386" y="888"/>
                    <a:pt x="386" y="888"/>
                    <a:pt x="386" y="888"/>
                  </a:cubicBezTo>
                  <a:cubicBezTo>
                    <a:pt x="680" y="886"/>
                    <a:pt x="680" y="886"/>
                    <a:pt x="680" y="886"/>
                  </a:cubicBezTo>
                  <a:cubicBezTo>
                    <a:pt x="659" y="1030"/>
                    <a:pt x="536" y="1141"/>
                    <a:pt x="386" y="1142"/>
                  </a:cubicBezTo>
                  <a:close/>
                  <a:moveTo>
                    <a:pt x="921" y="762"/>
                  </a:moveTo>
                  <a:cubicBezTo>
                    <a:pt x="720" y="366"/>
                    <a:pt x="720" y="366"/>
                    <a:pt x="720" y="366"/>
                  </a:cubicBezTo>
                  <a:cubicBezTo>
                    <a:pt x="1263" y="366"/>
                    <a:pt x="1263" y="366"/>
                    <a:pt x="1263" y="366"/>
                  </a:cubicBezTo>
                  <a:lnTo>
                    <a:pt x="921" y="762"/>
                  </a:lnTo>
                  <a:close/>
                  <a:moveTo>
                    <a:pt x="1512" y="1142"/>
                  </a:moveTo>
                  <a:cubicBezTo>
                    <a:pt x="1348" y="1141"/>
                    <a:pt x="1215" y="1008"/>
                    <a:pt x="1214" y="844"/>
                  </a:cubicBezTo>
                  <a:cubicBezTo>
                    <a:pt x="1215" y="725"/>
                    <a:pt x="1284" y="623"/>
                    <a:pt x="1385" y="575"/>
                  </a:cubicBezTo>
                  <a:cubicBezTo>
                    <a:pt x="1470" y="857"/>
                    <a:pt x="1470" y="857"/>
                    <a:pt x="1470" y="857"/>
                  </a:cubicBezTo>
                  <a:cubicBezTo>
                    <a:pt x="1476" y="876"/>
                    <a:pt x="1493" y="888"/>
                    <a:pt x="1512" y="888"/>
                  </a:cubicBezTo>
                  <a:cubicBezTo>
                    <a:pt x="1516" y="888"/>
                    <a:pt x="1521" y="888"/>
                    <a:pt x="1525" y="886"/>
                  </a:cubicBezTo>
                  <a:cubicBezTo>
                    <a:pt x="1548" y="879"/>
                    <a:pt x="1561" y="855"/>
                    <a:pt x="1554" y="831"/>
                  </a:cubicBezTo>
                  <a:cubicBezTo>
                    <a:pt x="1554" y="831"/>
                    <a:pt x="1554" y="831"/>
                    <a:pt x="1554" y="831"/>
                  </a:cubicBezTo>
                  <a:cubicBezTo>
                    <a:pt x="1469" y="550"/>
                    <a:pt x="1469" y="550"/>
                    <a:pt x="1469" y="550"/>
                  </a:cubicBezTo>
                  <a:cubicBezTo>
                    <a:pt x="1483" y="548"/>
                    <a:pt x="1497" y="547"/>
                    <a:pt x="1512" y="546"/>
                  </a:cubicBezTo>
                  <a:cubicBezTo>
                    <a:pt x="1676" y="547"/>
                    <a:pt x="1809" y="680"/>
                    <a:pt x="1810" y="844"/>
                  </a:cubicBezTo>
                  <a:cubicBezTo>
                    <a:pt x="1809" y="1008"/>
                    <a:pt x="1676" y="1141"/>
                    <a:pt x="1512" y="1142"/>
                  </a:cubicBezTo>
                  <a:close/>
                </a:path>
              </a:pathLst>
            </a:custGeom>
            <a:solidFill>
              <a:srgbClr val="FF8C00"/>
            </a:solidFill>
            <a:ln>
              <a:noFill/>
            </a:ln>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sp>
          <p:nvSpPr>
            <p:cNvPr id="311" name="Freeform 590">
              <a:extLst>
                <a:ext uri="{FF2B5EF4-FFF2-40B4-BE49-F238E27FC236}">
                  <a16:creationId xmlns:a16="http://schemas.microsoft.com/office/drawing/2014/main" id="{4308579A-5A72-444F-B689-828ABD9EA567}"/>
                </a:ext>
              </a:extLst>
            </p:cNvPr>
            <p:cNvSpPr>
              <a:spLocks noEditPoints="1"/>
            </p:cNvSpPr>
            <p:nvPr/>
          </p:nvSpPr>
          <p:spPr bwMode="auto">
            <a:xfrm>
              <a:off x="7346081" y="6646631"/>
              <a:ext cx="461492" cy="299403"/>
            </a:xfrm>
            <a:custGeom>
              <a:avLst/>
              <a:gdLst>
                <a:gd name="T0" fmla="*/ 1443 w 1898"/>
                <a:gd name="T1" fmla="*/ 464 h 1230"/>
                <a:gd name="T2" fmla="*/ 1359 w 1898"/>
                <a:gd name="T3" fmla="*/ 81 h 1230"/>
                <a:gd name="T4" fmla="*/ 1177 w 1898"/>
                <a:gd name="T5" fmla="*/ 47 h 1230"/>
                <a:gd name="T6" fmla="*/ 1062 w 1898"/>
                <a:gd name="T7" fmla="*/ 17 h 1230"/>
                <a:gd name="T8" fmla="*/ 1171 w 1898"/>
                <a:gd name="T9" fmla="*/ 135 h 1230"/>
                <a:gd name="T10" fmla="*/ 1280 w 1898"/>
                <a:gd name="T11" fmla="*/ 135 h 1230"/>
                <a:gd name="T12" fmla="*/ 675 w 1898"/>
                <a:gd name="T13" fmla="*/ 278 h 1230"/>
                <a:gd name="T14" fmla="*/ 655 w 1898"/>
                <a:gd name="T15" fmla="*/ 200 h 1230"/>
                <a:gd name="T16" fmla="*/ 717 w 1898"/>
                <a:gd name="T17" fmla="*/ 135 h 1230"/>
                <a:gd name="T18" fmla="*/ 652 w 1898"/>
                <a:gd name="T19" fmla="*/ 70 h 1230"/>
                <a:gd name="T20" fmla="*/ 445 w 1898"/>
                <a:gd name="T21" fmla="*/ 71 h 1230"/>
                <a:gd name="T22" fmla="*/ 446 w 1898"/>
                <a:gd name="T23" fmla="*/ 215 h 1230"/>
                <a:gd name="T24" fmla="*/ 454 w 1898"/>
                <a:gd name="T25" fmla="*/ 216 h 1230"/>
                <a:gd name="T26" fmla="*/ 458 w 1898"/>
                <a:gd name="T27" fmla="*/ 216 h 1230"/>
                <a:gd name="T28" fmla="*/ 603 w 1898"/>
                <a:gd name="T29" fmla="*/ 331 h 1230"/>
                <a:gd name="T30" fmla="*/ 386 w 1898"/>
                <a:gd name="T31" fmla="*/ 458 h 1230"/>
                <a:gd name="T32" fmla="*/ 386 w 1898"/>
                <a:gd name="T33" fmla="*/ 1230 h 1230"/>
                <a:gd name="T34" fmla="*/ 911 w 1898"/>
                <a:gd name="T35" fmla="*/ 885 h 1230"/>
                <a:gd name="T36" fmla="*/ 911 w 1898"/>
                <a:gd name="T37" fmla="*/ 885 h 1230"/>
                <a:gd name="T38" fmla="*/ 921 w 1898"/>
                <a:gd name="T39" fmla="*/ 883 h 1230"/>
                <a:gd name="T40" fmla="*/ 931 w 1898"/>
                <a:gd name="T41" fmla="*/ 880 h 1230"/>
                <a:gd name="T42" fmla="*/ 935 w 1898"/>
                <a:gd name="T43" fmla="*/ 877 h 1230"/>
                <a:gd name="T44" fmla="*/ 943 w 1898"/>
                <a:gd name="T45" fmla="*/ 870 h 1230"/>
                <a:gd name="T46" fmla="*/ 945 w 1898"/>
                <a:gd name="T47" fmla="*/ 869 h 1230"/>
                <a:gd name="T48" fmla="*/ 1341 w 1898"/>
                <a:gd name="T49" fmla="*/ 411 h 1230"/>
                <a:gd name="T50" fmla="*/ 1358 w 1898"/>
                <a:gd name="T51" fmla="*/ 486 h 1230"/>
                <a:gd name="T52" fmla="*/ 1126 w 1898"/>
                <a:gd name="T53" fmla="*/ 844 h 1230"/>
                <a:gd name="T54" fmla="*/ 1898 w 1898"/>
                <a:gd name="T55" fmla="*/ 844 h 1230"/>
                <a:gd name="T56" fmla="*/ 652 w 1898"/>
                <a:gd name="T57" fmla="*/ 428 h 1230"/>
                <a:gd name="T58" fmla="*/ 769 w 1898"/>
                <a:gd name="T59" fmla="*/ 797 h 1230"/>
                <a:gd name="T60" fmla="*/ 652 w 1898"/>
                <a:gd name="T61" fmla="*/ 428 h 1230"/>
                <a:gd name="T62" fmla="*/ 459 w 1898"/>
                <a:gd name="T63" fmla="*/ 799 h 1230"/>
                <a:gd name="T64" fmla="*/ 679 w 1898"/>
                <a:gd name="T65" fmla="*/ 798 h 1230"/>
                <a:gd name="T66" fmla="*/ 88 w 1898"/>
                <a:gd name="T67" fmla="*/ 844 h 1230"/>
                <a:gd name="T68" fmla="*/ 483 w 1898"/>
                <a:gd name="T69" fmla="*/ 563 h 1230"/>
                <a:gd name="T70" fmla="*/ 348 w 1898"/>
                <a:gd name="T71" fmla="*/ 867 h 1230"/>
                <a:gd name="T72" fmla="*/ 386 w 1898"/>
                <a:gd name="T73" fmla="*/ 888 h 1230"/>
                <a:gd name="T74" fmla="*/ 386 w 1898"/>
                <a:gd name="T75" fmla="*/ 1142 h 1230"/>
                <a:gd name="T76" fmla="*/ 720 w 1898"/>
                <a:gd name="T77" fmla="*/ 366 h 1230"/>
                <a:gd name="T78" fmla="*/ 921 w 1898"/>
                <a:gd name="T79" fmla="*/ 762 h 1230"/>
                <a:gd name="T80" fmla="*/ 1214 w 1898"/>
                <a:gd name="T81" fmla="*/ 844 h 1230"/>
                <a:gd name="T82" fmla="*/ 1470 w 1898"/>
                <a:gd name="T83" fmla="*/ 857 h 1230"/>
                <a:gd name="T84" fmla="*/ 1525 w 1898"/>
                <a:gd name="T85" fmla="*/ 886 h 1230"/>
                <a:gd name="T86" fmla="*/ 1554 w 1898"/>
                <a:gd name="T87" fmla="*/ 831 h 1230"/>
                <a:gd name="T88" fmla="*/ 1512 w 1898"/>
                <a:gd name="T89" fmla="*/ 546 h 1230"/>
                <a:gd name="T90" fmla="*/ 1512 w 1898"/>
                <a:gd name="T91" fmla="*/ 1142 h 1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98" h="1230">
                  <a:moveTo>
                    <a:pt x="1512" y="458"/>
                  </a:moveTo>
                  <a:cubicBezTo>
                    <a:pt x="1489" y="458"/>
                    <a:pt x="1466" y="460"/>
                    <a:pt x="1443" y="464"/>
                  </a:cubicBezTo>
                  <a:cubicBezTo>
                    <a:pt x="1443" y="462"/>
                    <a:pt x="1443" y="462"/>
                    <a:pt x="1443" y="462"/>
                  </a:cubicBezTo>
                  <a:cubicBezTo>
                    <a:pt x="1359" y="81"/>
                    <a:pt x="1359" y="81"/>
                    <a:pt x="1359" y="81"/>
                  </a:cubicBezTo>
                  <a:cubicBezTo>
                    <a:pt x="1354" y="61"/>
                    <a:pt x="1336" y="47"/>
                    <a:pt x="1315" y="47"/>
                  </a:cubicBezTo>
                  <a:cubicBezTo>
                    <a:pt x="1177" y="47"/>
                    <a:pt x="1177" y="47"/>
                    <a:pt x="1177" y="47"/>
                  </a:cubicBezTo>
                  <a:cubicBezTo>
                    <a:pt x="1171" y="46"/>
                    <a:pt x="1147" y="41"/>
                    <a:pt x="1124" y="17"/>
                  </a:cubicBezTo>
                  <a:cubicBezTo>
                    <a:pt x="1107" y="0"/>
                    <a:pt x="1079" y="0"/>
                    <a:pt x="1062" y="17"/>
                  </a:cubicBezTo>
                  <a:cubicBezTo>
                    <a:pt x="1045" y="35"/>
                    <a:pt x="1045" y="63"/>
                    <a:pt x="1062" y="80"/>
                  </a:cubicBezTo>
                  <a:cubicBezTo>
                    <a:pt x="1112" y="130"/>
                    <a:pt x="1165" y="134"/>
                    <a:pt x="1171" y="135"/>
                  </a:cubicBezTo>
                  <a:cubicBezTo>
                    <a:pt x="1174" y="135"/>
                    <a:pt x="1174" y="135"/>
                    <a:pt x="1174" y="135"/>
                  </a:cubicBezTo>
                  <a:cubicBezTo>
                    <a:pt x="1280" y="135"/>
                    <a:pt x="1280" y="135"/>
                    <a:pt x="1280" y="135"/>
                  </a:cubicBezTo>
                  <a:cubicBezTo>
                    <a:pt x="1312" y="278"/>
                    <a:pt x="1312" y="278"/>
                    <a:pt x="1312" y="278"/>
                  </a:cubicBezTo>
                  <a:cubicBezTo>
                    <a:pt x="675" y="278"/>
                    <a:pt x="675" y="278"/>
                    <a:pt x="675" y="278"/>
                  </a:cubicBezTo>
                  <a:cubicBezTo>
                    <a:pt x="636" y="202"/>
                    <a:pt x="636" y="202"/>
                    <a:pt x="636" y="202"/>
                  </a:cubicBezTo>
                  <a:cubicBezTo>
                    <a:pt x="655" y="200"/>
                    <a:pt x="655" y="200"/>
                    <a:pt x="655" y="200"/>
                  </a:cubicBezTo>
                  <a:cubicBezTo>
                    <a:pt x="656" y="200"/>
                    <a:pt x="657" y="200"/>
                    <a:pt x="658" y="199"/>
                  </a:cubicBezTo>
                  <a:cubicBezTo>
                    <a:pt x="691" y="196"/>
                    <a:pt x="717" y="169"/>
                    <a:pt x="717" y="135"/>
                  </a:cubicBezTo>
                  <a:cubicBezTo>
                    <a:pt x="717" y="102"/>
                    <a:pt x="692" y="75"/>
                    <a:pt x="660" y="71"/>
                  </a:cubicBezTo>
                  <a:cubicBezTo>
                    <a:pt x="658" y="70"/>
                    <a:pt x="655" y="70"/>
                    <a:pt x="652" y="70"/>
                  </a:cubicBezTo>
                  <a:cubicBezTo>
                    <a:pt x="454" y="70"/>
                    <a:pt x="454" y="70"/>
                    <a:pt x="454" y="70"/>
                  </a:cubicBezTo>
                  <a:cubicBezTo>
                    <a:pt x="451" y="70"/>
                    <a:pt x="448" y="70"/>
                    <a:pt x="445" y="71"/>
                  </a:cubicBezTo>
                  <a:cubicBezTo>
                    <a:pt x="409" y="75"/>
                    <a:pt x="381" y="106"/>
                    <a:pt x="381" y="143"/>
                  </a:cubicBezTo>
                  <a:cubicBezTo>
                    <a:pt x="381" y="181"/>
                    <a:pt x="409" y="211"/>
                    <a:pt x="446" y="215"/>
                  </a:cubicBezTo>
                  <a:cubicBezTo>
                    <a:pt x="448" y="216"/>
                    <a:pt x="451" y="216"/>
                    <a:pt x="453" y="216"/>
                  </a:cubicBezTo>
                  <a:cubicBezTo>
                    <a:pt x="454" y="216"/>
                    <a:pt x="454" y="216"/>
                    <a:pt x="454" y="216"/>
                  </a:cubicBezTo>
                  <a:cubicBezTo>
                    <a:pt x="454" y="216"/>
                    <a:pt x="454" y="216"/>
                    <a:pt x="454" y="216"/>
                  </a:cubicBezTo>
                  <a:cubicBezTo>
                    <a:pt x="455" y="216"/>
                    <a:pt x="457" y="216"/>
                    <a:pt x="458" y="216"/>
                  </a:cubicBezTo>
                  <a:cubicBezTo>
                    <a:pt x="541" y="209"/>
                    <a:pt x="541" y="209"/>
                    <a:pt x="541" y="209"/>
                  </a:cubicBezTo>
                  <a:cubicBezTo>
                    <a:pt x="603" y="331"/>
                    <a:pt x="603" y="331"/>
                    <a:pt x="603" y="331"/>
                  </a:cubicBezTo>
                  <a:cubicBezTo>
                    <a:pt x="524" y="484"/>
                    <a:pt x="524" y="484"/>
                    <a:pt x="524" y="484"/>
                  </a:cubicBezTo>
                  <a:cubicBezTo>
                    <a:pt x="481" y="467"/>
                    <a:pt x="434" y="458"/>
                    <a:pt x="386" y="458"/>
                  </a:cubicBezTo>
                  <a:cubicBezTo>
                    <a:pt x="173" y="458"/>
                    <a:pt x="0" y="631"/>
                    <a:pt x="0" y="844"/>
                  </a:cubicBezTo>
                  <a:cubicBezTo>
                    <a:pt x="0" y="1057"/>
                    <a:pt x="173" y="1230"/>
                    <a:pt x="386" y="1230"/>
                  </a:cubicBezTo>
                  <a:cubicBezTo>
                    <a:pt x="585" y="1230"/>
                    <a:pt x="749" y="1079"/>
                    <a:pt x="769" y="885"/>
                  </a:cubicBezTo>
                  <a:cubicBezTo>
                    <a:pt x="911" y="885"/>
                    <a:pt x="911" y="885"/>
                    <a:pt x="911" y="885"/>
                  </a:cubicBezTo>
                  <a:cubicBezTo>
                    <a:pt x="911" y="885"/>
                    <a:pt x="911" y="885"/>
                    <a:pt x="911" y="885"/>
                  </a:cubicBezTo>
                  <a:cubicBezTo>
                    <a:pt x="911" y="885"/>
                    <a:pt x="911" y="885"/>
                    <a:pt x="911" y="885"/>
                  </a:cubicBezTo>
                  <a:cubicBezTo>
                    <a:pt x="912" y="885"/>
                    <a:pt x="912" y="885"/>
                    <a:pt x="912" y="885"/>
                  </a:cubicBezTo>
                  <a:cubicBezTo>
                    <a:pt x="915" y="884"/>
                    <a:pt x="918" y="884"/>
                    <a:pt x="921" y="883"/>
                  </a:cubicBezTo>
                  <a:cubicBezTo>
                    <a:pt x="922" y="883"/>
                    <a:pt x="923" y="883"/>
                    <a:pt x="924" y="883"/>
                  </a:cubicBezTo>
                  <a:cubicBezTo>
                    <a:pt x="926" y="882"/>
                    <a:pt x="928" y="881"/>
                    <a:pt x="931" y="880"/>
                  </a:cubicBezTo>
                  <a:cubicBezTo>
                    <a:pt x="931" y="880"/>
                    <a:pt x="931" y="880"/>
                    <a:pt x="931" y="880"/>
                  </a:cubicBezTo>
                  <a:cubicBezTo>
                    <a:pt x="933" y="879"/>
                    <a:pt x="934" y="878"/>
                    <a:pt x="935" y="877"/>
                  </a:cubicBezTo>
                  <a:cubicBezTo>
                    <a:pt x="936" y="877"/>
                    <a:pt x="937" y="876"/>
                    <a:pt x="938" y="875"/>
                  </a:cubicBezTo>
                  <a:cubicBezTo>
                    <a:pt x="940" y="874"/>
                    <a:pt x="942" y="872"/>
                    <a:pt x="943" y="870"/>
                  </a:cubicBezTo>
                  <a:cubicBezTo>
                    <a:pt x="944" y="870"/>
                    <a:pt x="944" y="870"/>
                    <a:pt x="945" y="869"/>
                  </a:cubicBezTo>
                  <a:cubicBezTo>
                    <a:pt x="945" y="869"/>
                    <a:pt x="945" y="869"/>
                    <a:pt x="945" y="869"/>
                  </a:cubicBezTo>
                  <a:cubicBezTo>
                    <a:pt x="945" y="869"/>
                    <a:pt x="945" y="869"/>
                    <a:pt x="945" y="869"/>
                  </a:cubicBezTo>
                  <a:cubicBezTo>
                    <a:pt x="1341" y="411"/>
                    <a:pt x="1341" y="411"/>
                    <a:pt x="1341" y="411"/>
                  </a:cubicBezTo>
                  <a:cubicBezTo>
                    <a:pt x="1357" y="483"/>
                    <a:pt x="1357" y="483"/>
                    <a:pt x="1357" y="483"/>
                  </a:cubicBezTo>
                  <a:cubicBezTo>
                    <a:pt x="1358" y="486"/>
                    <a:pt x="1358" y="486"/>
                    <a:pt x="1358" y="486"/>
                  </a:cubicBezTo>
                  <a:cubicBezTo>
                    <a:pt x="1359" y="490"/>
                    <a:pt x="1359" y="490"/>
                    <a:pt x="1359" y="490"/>
                  </a:cubicBezTo>
                  <a:cubicBezTo>
                    <a:pt x="1222" y="549"/>
                    <a:pt x="1126" y="685"/>
                    <a:pt x="1126" y="844"/>
                  </a:cubicBezTo>
                  <a:cubicBezTo>
                    <a:pt x="1126" y="1057"/>
                    <a:pt x="1299" y="1230"/>
                    <a:pt x="1512" y="1230"/>
                  </a:cubicBezTo>
                  <a:cubicBezTo>
                    <a:pt x="1725" y="1230"/>
                    <a:pt x="1898" y="1057"/>
                    <a:pt x="1898" y="844"/>
                  </a:cubicBezTo>
                  <a:cubicBezTo>
                    <a:pt x="1898" y="631"/>
                    <a:pt x="1725" y="458"/>
                    <a:pt x="1512" y="458"/>
                  </a:cubicBezTo>
                  <a:close/>
                  <a:moveTo>
                    <a:pt x="652" y="428"/>
                  </a:moveTo>
                  <a:cubicBezTo>
                    <a:pt x="840" y="797"/>
                    <a:pt x="840" y="797"/>
                    <a:pt x="840" y="797"/>
                  </a:cubicBezTo>
                  <a:cubicBezTo>
                    <a:pt x="769" y="797"/>
                    <a:pt x="769" y="797"/>
                    <a:pt x="769" y="797"/>
                  </a:cubicBezTo>
                  <a:cubicBezTo>
                    <a:pt x="755" y="684"/>
                    <a:pt x="692" y="586"/>
                    <a:pt x="602" y="525"/>
                  </a:cubicBezTo>
                  <a:lnTo>
                    <a:pt x="652" y="428"/>
                  </a:lnTo>
                  <a:close/>
                  <a:moveTo>
                    <a:pt x="679" y="798"/>
                  </a:moveTo>
                  <a:cubicBezTo>
                    <a:pt x="459" y="799"/>
                    <a:pt x="459" y="799"/>
                    <a:pt x="459" y="799"/>
                  </a:cubicBezTo>
                  <a:cubicBezTo>
                    <a:pt x="561" y="604"/>
                    <a:pt x="561" y="604"/>
                    <a:pt x="561" y="604"/>
                  </a:cubicBezTo>
                  <a:cubicBezTo>
                    <a:pt x="623" y="649"/>
                    <a:pt x="667" y="718"/>
                    <a:pt x="679" y="798"/>
                  </a:cubicBezTo>
                  <a:close/>
                  <a:moveTo>
                    <a:pt x="386" y="1142"/>
                  </a:moveTo>
                  <a:cubicBezTo>
                    <a:pt x="221" y="1141"/>
                    <a:pt x="88" y="1008"/>
                    <a:pt x="88" y="844"/>
                  </a:cubicBezTo>
                  <a:cubicBezTo>
                    <a:pt x="88" y="680"/>
                    <a:pt x="221" y="547"/>
                    <a:pt x="386" y="546"/>
                  </a:cubicBezTo>
                  <a:cubicBezTo>
                    <a:pt x="420" y="547"/>
                    <a:pt x="452" y="553"/>
                    <a:pt x="483" y="563"/>
                  </a:cubicBezTo>
                  <a:cubicBezTo>
                    <a:pt x="347" y="824"/>
                    <a:pt x="347" y="824"/>
                    <a:pt x="347" y="824"/>
                  </a:cubicBezTo>
                  <a:cubicBezTo>
                    <a:pt x="340" y="837"/>
                    <a:pt x="340" y="854"/>
                    <a:pt x="348" y="867"/>
                  </a:cubicBezTo>
                  <a:cubicBezTo>
                    <a:pt x="356" y="880"/>
                    <a:pt x="371" y="888"/>
                    <a:pt x="386" y="888"/>
                  </a:cubicBezTo>
                  <a:cubicBezTo>
                    <a:pt x="386" y="888"/>
                    <a:pt x="386" y="888"/>
                    <a:pt x="386" y="888"/>
                  </a:cubicBezTo>
                  <a:cubicBezTo>
                    <a:pt x="680" y="886"/>
                    <a:pt x="680" y="886"/>
                    <a:pt x="680" y="886"/>
                  </a:cubicBezTo>
                  <a:cubicBezTo>
                    <a:pt x="659" y="1030"/>
                    <a:pt x="536" y="1141"/>
                    <a:pt x="386" y="1142"/>
                  </a:cubicBezTo>
                  <a:close/>
                  <a:moveTo>
                    <a:pt x="921" y="762"/>
                  </a:moveTo>
                  <a:cubicBezTo>
                    <a:pt x="720" y="366"/>
                    <a:pt x="720" y="366"/>
                    <a:pt x="720" y="366"/>
                  </a:cubicBezTo>
                  <a:cubicBezTo>
                    <a:pt x="1263" y="366"/>
                    <a:pt x="1263" y="366"/>
                    <a:pt x="1263" y="366"/>
                  </a:cubicBezTo>
                  <a:lnTo>
                    <a:pt x="921" y="762"/>
                  </a:lnTo>
                  <a:close/>
                  <a:moveTo>
                    <a:pt x="1512" y="1142"/>
                  </a:moveTo>
                  <a:cubicBezTo>
                    <a:pt x="1348" y="1141"/>
                    <a:pt x="1215" y="1008"/>
                    <a:pt x="1214" y="844"/>
                  </a:cubicBezTo>
                  <a:cubicBezTo>
                    <a:pt x="1215" y="725"/>
                    <a:pt x="1284" y="623"/>
                    <a:pt x="1385" y="575"/>
                  </a:cubicBezTo>
                  <a:cubicBezTo>
                    <a:pt x="1470" y="857"/>
                    <a:pt x="1470" y="857"/>
                    <a:pt x="1470" y="857"/>
                  </a:cubicBezTo>
                  <a:cubicBezTo>
                    <a:pt x="1476" y="876"/>
                    <a:pt x="1493" y="888"/>
                    <a:pt x="1512" y="888"/>
                  </a:cubicBezTo>
                  <a:cubicBezTo>
                    <a:pt x="1516" y="888"/>
                    <a:pt x="1521" y="888"/>
                    <a:pt x="1525" y="886"/>
                  </a:cubicBezTo>
                  <a:cubicBezTo>
                    <a:pt x="1548" y="879"/>
                    <a:pt x="1561" y="855"/>
                    <a:pt x="1554" y="831"/>
                  </a:cubicBezTo>
                  <a:cubicBezTo>
                    <a:pt x="1554" y="831"/>
                    <a:pt x="1554" y="831"/>
                    <a:pt x="1554" y="831"/>
                  </a:cubicBezTo>
                  <a:cubicBezTo>
                    <a:pt x="1469" y="550"/>
                    <a:pt x="1469" y="550"/>
                    <a:pt x="1469" y="550"/>
                  </a:cubicBezTo>
                  <a:cubicBezTo>
                    <a:pt x="1483" y="548"/>
                    <a:pt x="1497" y="547"/>
                    <a:pt x="1512" y="546"/>
                  </a:cubicBezTo>
                  <a:cubicBezTo>
                    <a:pt x="1676" y="547"/>
                    <a:pt x="1809" y="680"/>
                    <a:pt x="1810" y="844"/>
                  </a:cubicBezTo>
                  <a:cubicBezTo>
                    <a:pt x="1809" y="1008"/>
                    <a:pt x="1676" y="1141"/>
                    <a:pt x="1512" y="1142"/>
                  </a:cubicBez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pPr marL="0" marR="0" lvl="0" indent="0" defTabSz="932688" eaLnBrk="1" fontAlgn="auto" latinLnBrk="0" hangingPunct="1">
                <a:lnSpc>
                  <a:spcPct val="100000"/>
                </a:lnSpc>
                <a:spcBef>
                  <a:spcPts val="0"/>
                </a:spcBef>
                <a:spcAft>
                  <a:spcPts val="0"/>
                </a:spcAft>
                <a:buClrTx/>
                <a:buSzTx/>
                <a:buFontTx/>
                <a:buNone/>
                <a:tabLst/>
                <a:defRPr/>
              </a:pPr>
              <a:endParaRPr kumimoji="0" lang="en-US" sz="1836" b="1" i="0" u="none" strike="noStrike" kern="0" cap="none" spc="0" normalizeH="0" baseline="0" noProof="0" dirty="0">
                <a:ln>
                  <a:noFill/>
                </a:ln>
                <a:solidFill>
                  <a:srgbClr val="000000"/>
                </a:solidFill>
                <a:effectLst/>
                <a:uLnTx/>
                <a:uFillTx/>
              </a:endParaRPr>
            </a:p>
          </p:txBody>
        </p:sp>
      </p:grpSp>
      <p:grpSp>
        <p:nvGrpSpPr>
          <p:cNvPr id="400" name="Group 2">
            <a:extLst>
              <a:ext uri="{FF2B5EF4-FFF2-40B4-BE49-F238E27FC236}">
                <a16:creationId xmlns:a16="http://schemas.microsoft.com/office/drawing/2014/main" id="{2862D698-5D33-48B7-8F2E-869D4F5E1DBD}"/>
              </a:ext>
            </a:extLst>
          </p:cNvPr>
          <p:cNvGrpSpPr/>
          <p:nvPr/>
        </p:nvGrpSpPr>
        <p:grpSpPr>
          <a:xfrm rot="5400000">
            <a:off x="-349542" y="339346"/>
            <a:ext cx="810661" cy="127414"/>
            <a:chOff x="2577137" y="4571778"/>
            <a:chExt cx="9101124" cy="1390560"/>
          </a:xfrm>
        </p:grpSpPr>
        <p:sp>
          <p:nvSpPr>
            <p:cNvPr id="401" name="TextBox 400">
              <a:extLst>
                <a:ext uri="{FF2B5EF4-FFF2-40B4-BE49-F238E27FC236}">
                  <a16:creationId xmlns:a16="http://schemas.microsoft.com/office/drawing/2014/main" id="{8615FDC3-0750-42DB-A497-7B7DB8BA6811}"/>
                </a:ext>
              </a:extLst>
            </p:cNvPr>
            <p:cNvSpPr txBox="1"/>
            <p:nvPr/>
          </p:nvSpPr>
          <p:spPr>
            <a:xfrm>
              <a:off x="2577137" y="4571778"/>
              <a:ext cx="3034890" cy="1390458"/>
            </a:xfrm>
            <a:prstGeom prst="rect">
              <a:avLst/>
            </a:prstGeom>
            <a:solidFill>
              <a:srgbClr val="01406F"/>
            </a:solidFill>
          </p:spPr>
          <p:txBody>
            <a:bodyPr wrap="square" lIns="457200" tIns="137160" rIns="365760" rtlCol="0">
              <a:noAutofit/>
            </a:bodyPr>
            <a:lstStyle/>
            <a:p>
              <a:pPr marL="0" marR="0" lvl="0" indent="0" defTabSz="914400" eaLnBrk="1" fontAlgn="auto" latinLnBrk="0" hangingPunct="1">
                <a:lnSpc>
                  <a:spcPts val="3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Segoe UI Light"/>
                </a:rPr>
                <a:t> </a:t>
              </a:r>
            </a:p>
          </p:txBody>
        </p:sp>
        <p:sp>
          <p:nvSpPr>
            <p:cNvPr id="402" name="TextBox 6">
              <a:extLst>
                <a:ext uri="{FF2B5EF4-FFF2-40B4-BE49-F238E27FC236}">
                  <a16:creationId xmlns:a16="http://schemas.microsoft.com/office/drawing/2014/main" id="{13CD7239-63B6-451E-963E-363755D67DCD}"/>
                </a:ext>
              </a:extLst>
            </p:cNvPr>
            <p:cNvSpPr txBox="1"/>
            <p:nvPr/>
          </p:nvSpPr>
          <p:spPr>
            <a:xfrm>
              <a:off x="5612027" y="4572324"/>
              <a:ext cx="6066234" cy="1390014"/>
            </a:xfrm>
            <a:prstGeom prst="rect">
              <a:avLst/>
            </a:prstGeom>
            <a:solidFill>
              <a:srgbClr val="B83C3F"/>
            </a:solidFill>
          </p:spPr>
          <p:txBody>
            <a:bodyPr wrap="square" lIns="457200" tIns="137160" rIns="640080" rtlCol="0">
              <a:noAutofit/>
            </a:bodyPr>
            <a:lstStyle/>
            <a:p>
              <a:pPr marL="0" marR="0" lvl="0" indent="0" defTabSz="913949" eaLnBrk="1" fontAlgn="auto" latinLnBrk="0" hangingPunct="1">
                <a:lnSpc>
                  <a:spcPts val="2941"/>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Light"/>
              </a:endParaRPr>
            </a:p>
          </p:txBody>
        </p:sp>
      </p:grpSp>
    </p:spTree>
    <p:extLst>
      <p:ext uri="{BB962C8B-B14F-4D97-AF65-F5344CB8AC3E}">
        <p14:creationId xmlns:p14="http://schemas.microsoft.com/office/powerpoint/2010/main" val="31892300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B3F17277-7F0F-46F1-88B1-02943D6A0CD3}"/>
              </a:ext>
            </a:extLst>
          </p:cNvPr>
          <p:cNvGrpSpPr/>
          <p:nvPr/>
        </p:nvGrpSpPr>
        <p:grpSpPr>
          <a:xfrm>
            <a:off x="-2044" y="6577586"/>
            <a:ext cx="12194043" cy="289489"/>
            <a:chOff x="2577137" y="4571778"/>
            <a:chExt cx="9101124" cy="1390560"/>
          </a:xfrm>
        </p:grpSpPr>
        <p:sp>
          <p:nvSpPr>
            <p:cNvPr id="5" name="TextBox 4">
              <a:extLst>
                <a:ext uri="{FF2B5EF4-FFF2-40B4-BE49-F238E27FC236}">
                  <a16:creationId xmlns:a16="http://schemas.microsoft.com/office/drawing/2014/main" id="{9FF78B62-D2C4-4686-A0AE-C19AA9EAF494}"/>
                </a:ext>
              </a:extLst>
            </p:cNvPr>
            <p:cNvSpPr txBox="1"/>
            <p:nvPr/>
          </p:nvSpPr>
          <p:spPr>
            <a:xfrm>
              <a:off x="2577137" y="4571778"/>
              <a:ext cx="3034890" cy="1390458"/>
            </a:xfrm>
            <a:prstGeom prst="rect">
              <a:avLst/>
            </a:prstGeom>
            <a:solidFill>
              <a:srgbClr val="01406F"/>
            </a:solidFill>
          </p:spPr>
          <p:txBody>
            <a:bodyPr wrap="square" lIns="457200" tIns="137160" rIns="365760" rtlCol="0">
              <a:noAutofit/>
            </a:bodyPr>
            <a:lstStyle/>
            <a:p>
              <a:pPr marL="0" marR="0" lvl="0" indent="0" defTabSz="914400" eaLnBrk="1" fontAlgn="auto" latinLnBrk="0" hangingPunct="1">
                <a:lnSpc>
                  <a:spcPts val="3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Segoe UI Light"/>
                </a:rPr>
                <a:t> </a:t>
              </a:r>
            </a:p>
          </p:txBody>
        </p:sp>
        <p:sp>
          <p:nvSpPr>
            <p:cNvPr id="6" name="TextBox 6">
              <a:extLst>
                <a:ext uri="{FF2B5EF4-FFF2-40B4-BE49-F238E27FC236}">
                  <a16:creationId xmlns:a16="http://schemas.microsoft.com/office/drawing/2014/main" id="{A7940A41-F8E0-4FB8-BE82-EC3887D17478}"/>
                </a:ext>
              </a:extLst>
            </p:cNvPr>
            <p:cNvSpPr txBox="1"/>
            <p:nvPr/>
          </p:nvSpPr>
          <p:spPr>
            <a:xfrm>
              <a:off x="5612027" y="4572324"/>
              <a:ext cx="6066234" cy="1390014"/>
            </a:xfrm>
            <a:prstGeom prst="rect">
              <a:avLst/>
            </a:prstGeom>
            <a:solidFill>
              <a:srgbClr val="B83C3F"/>
            </a:solidFill>
          </p:spPr>
          <p:txBody>
            <a:bodyPr wrap="square" lIns="457200" tIns="137160" rIns="640080" rtlCol="0">
              <a:noAutofit/>
            </a:bodyPr>
            <a:lstStyle/>
            <a:p>
              <a:pPr marL="0" marR="0" lvl="0" indent="0" defTabSz="913949" eaLnBrk="1" fontAlgn="auto" latinLnBrk="0" hangingPunct="1">
                <a:lnSpc>
                  <a:spcPts val="2941"/>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Light"/>
              </a:endParaRPr>
            </a:p>
          </p:txBody>
        </p:sp>
      </p:grpSp>
      <p:sp>
        <p:nvSpPr>
          <p:cNvPr id="299" name="Title 1">
            <a:extLst>
              <a:ext uri="{FF2B5EF4-FFF2-40B4-BE49-F238E27FC236}">
                <a16:creationId xmlns:a16="http://schemas.microsoft.com/office/drawing/2014/main" id="{407730EB-E812-41FE-9E52-04E9D23926F3}"/>
              </a:ext>
            </a:extLst>
          </p:cNvPr>
          <p:cNvSpPr txBox="1">
            <a:spLocks/>
          </p:cNvSpPr>
          <p:nvPr/>
        </p:nvSpPr>
        <p:spPr>
          <a:xfrm>
            <a:off x="3237561" y="230410"/>
            <a:ext cx="6900351" cy="724500"/>
          </a:xfrm>
          <a:prstGeom prst="rect">
            <a:avLst/>
          </a:prstGeom>
        </p:spPr>
        <p:txBody>
          <a:bodyPr vert="horz" wrap="square" lIns="146304" tIns="91440" rIns="146304" bIns="91440" rtlCol="0" anchor="t">
            <a:noAutofit/>
          </a:bodyPr>
          <a:lstStyle>
            <a:lvl1pPr algn="l" defTabSz="914367" rtl="0" eaLnBrk="1" latinLnBrk="0" hangingPunct="1">
              <a:lnSpc>
                <a:spcPts val="6176"/>
              </a:lnSpc>
              <a:spcBef>
                <a:spcPct val="0"/>
              </a:spcBef>
              <a:buNone/>
              <a:defRPr lang="en-US" sz="4400" b="0" kern="1200" cap="none" spc="-100" baseline="0">
                <a:ln w="3175">
                  <a:noFill/>
                </a:ln>
                <a:solidFill>
                  <a:schemeClr val="tx1"/>
                </a:solidFill>
                <a:effectLst/>
                <a:latin typeface="+mj-lt"/>
                <a:ea typeface="+mn-ea"/>
                <a:cs typeface="Segoe UI" pitchFamily="34" charset="0"/>
              </a:defRPr>
            </a:lvl1pPr>
          </a:lstStyle>
          <a:p>
            <a:r>
              <a:rPr lang="en-IN" sz="3600" b="1" dirty="0">
                <a:solidFill>
                  <a:srgbClr val="B83C3F"/>
                </a:solidFill>
                <a:latin typeface="+mn-lt"/>
              </a:rPr>
              <a:t>DSC – Desired State Configuration</a:t>
            </a:r>
          </a:p>
        </p:txBody>
      </p:sp>
      <p:pic>
        <p:nvPicPr>
          <p:cNvPr id="441" name="Picture 440" descr="A close up of a sign&#10;&#10;Description generated with high confidence">
            <a:extLst>
              <a:ext uri="{FF2B5EF4-FFF2-40B4-BE49-F238E27FC236}">
                <a16:creationId xmlns:a16="http://schemas.microsoft.com/office/drawing/2014/main" id="{97A57B7D-C866-4D8B-AD5C-385953DA99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569" y="174397"/>
            <a:ext cx="1490049" cy="527970"/>
          </a:xfrm>
          <a:prstGeom prst="rect">
            <a:avLst/>
          </a:prstGeom>
        </p:spPr>
      </p:pic>
      <p:grpSp>
        <p:nvGrpSpPr>
          <p:cNvPr id="442" name="Group 2">
            <a:extLst>
              <a:ext uri="{FF2B5EF4-FFF2-40B4-BE49-F238E27FC236}">
                <a16:creationId xmlns:a16="http://schemas.microsoft.com/office/drawing/2014/main" id="{44BD18FB-85BF-4FAE-B446-80502CC1DD64}"/>
              </a:ext>
            </a:extLst>
          </p:cNvPr>
          <p:cNvGrpSpPr/>
          <p:nvPr/>
        </p:nvGrpSpPr>
        <p:grpSpPr>
          <a:xfrm rot="5400000">
            <a:off x="-349542" y="339346"/>
            <a:ext cx="810661" cy="127414"/>
            <a:chOff x="2577137" y="4571778"/>
            <a:chExt cx="9101124" cy="1390560"/>
          </a:xfrm>
        </p:grpSpPr>
        <p:sp>
          <p:nvSpPr>
            <p:cNvPr id="443" name="TextBox 442">
              <a:extLst>
                <a:ext uri="{FF2B5EF4-FFF2-40B4-BE49-F238E27FC236}">
                  <a16:creationId xmlns:a16="http://schemas.microsoft.com/office/drawing/2014/main" id="{0D458D77-2FDA-4E64-A406-608F755FE04F}"/>
                </a:ext>
              </a:extLst>
            </p:cNvPr>
            <p:cNvSpPr txBox="1"/>
            <p:nvPr/>
          </p:nvSpPr>
          <p:spPr>
            <a:xfrm>
              <a:off x="2577137" y="4571778"/>
              <a:ext cx="3034890" cy="1390458"/>
            </a:xfrm>
            <a:prstGeom prst="rect">
              <a:avLst/>
            </a:prstGeom>
            <a:solidFill>
              <a:srgbClr val="01406F"/>
            </a:solidFill>
          </p:spPr>
          <p:txBody>
            <a:bodyPr wrap="square" lIns="457200" tIns="137160" rIns="365760" rtlCol="0">
              <a:noAutofit/>
            </a:bodyPr>
            <a:lstStyle/>
            <a:p>
              <a:pPr marL="0" marR="0" lvl="0" indent="0" defTabSz="914400" eaLnBrk="1" fontAlgn="auto" latinLnBrk="0" hangingPunct="1">
                <a:lnSpc>
                  <a:spcPts val="3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Segoe UI Light"/>
                </a:rPr>
                <a:t> </a:t>
              </a:r>
            </a:p>
          </p:txBody>
        </p:sp>
        <p:sp>
          <p:nvSpPr>
            <p:cNvPr id="444" name="TextBox 6">
              <a:extLst>
                <a:ext uri="{FF2B5EF4-FFF2-40B4-BE49-F238E27FC236}">
                  <a16:creationId xmlns:a16="http://schemas.microsoft.com/office/drawing/2014/main" id="{9C36DC55-6CFE-477E-86A9-3700FD75D73B}"/>
                </a:ext>
              </a:extLst>
            </p:cNvPr>
            <p:cNvSpPr txBox="1"/>
            <p:nvPr/>
          </p:nvSpPr>
          <p:spPr>
            <a:xfrm>
              <a:off x="5612027" y="4572324"/>
              <a:ext cx="6066234" cy="1390014"/>
            </a:xfrm>
            <a:prstGeom prst="rect">
              <a:avLst/>
            </a:prstGeom>
            <a:solidFill>
              <a:srgbClr val="B83C3F"/>
            </a:solidFill>
          </p:spPr>
          <p:txBody>
            <a:bodyPr wrap="square" lIns="457200" tIns="137160" rIns="640080" rtlCol="0">
              <a:noAutofit/>
            </a:bodyPr>
            <a:lstStyle/>
            <a:p>
              <a:pPr marL="0" marR="0" lvl="0" indent="0" defTabSz="913949" eaLnBrk="1" fontAlgn="auto" latinLnBrk="0" hangingPunct="1">
                <a:lnSpc>
                  <a:spcPts val="2941"/>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Light"/>
              </a:endParaRPr>
            </a:p>
          </p:txBody>
        </p:sp>
      </p:grpSp>
      <p:sp>
        <p:nvSpPr>
          <p:cNvPr id="13" name="TextBox 12">
            <a:extLst>
              <a:ext uri="{FF2B5EF4-FFF2-40B4-BE49-F238E27FC236}">
                <a16:creationId xmlns:a16="http://schemas.microsoft.com/office/drawing/2014/main" id="{85756B77-2093-4DF5-9101-D122C0233FC3}"/>
              </a:ext>
            </a:extLst>
          </p:cNvPr>
          <p:cNvSpPr txBox="1"/>
          <p:nvPr/>
        </p:nvSpPr>
        <p:spPr>
          <a:xfrm>
            <a:off x="55763" y="2307654"/>
            <a:ext cx="5409913" cy="2031325"/>
          </a:xfrm>
          <a:prstGeom prst="rect">
            <a:avLst/>
          </a:prstGeom>
          <a:noFill/>
        </p:spPr>
        <p:txBody>
          <a:bodyPr wrap="square" rtlCol="0">
            <a:spAutoFit/>
          </a:bodyPr>
          <a:lstStyle/>
          <a:p>
            <a:pPr lvl="1">
              <a:buClr>
                <a:srgbClr val="B83C3F"/>
              </a:buClr>
            </a:pPr>
            <a:endParaRPr lang="en-IN" dirty="0"/>
          </a:p>
          <a:p>
            <a:pPr marL="742950" lvl="1" indent="-285750">
              <a:buClr>
                <a:srgbClr val="B83C3F"/>
              </a:buClr>
              <a:buFont typeface="Arial" panose="020B0604020202020204" pitchFamily="34" charset="0"/>
              <a:buChar char="•"/>
            </a:pPr>
            <a:endParaRPr lang="en-IN" dirty="0"/>
          </a:p>
          <a:p>
            <a:pPr marL="742950" lvl="1" indent="-285750">
              <a:buClr>
                <a:srgbClr val="B83C3F"/>
              </a:buClr>
              <a:buFont typeface="Arial" panose="020B0604020202020204" pitchFamily="34" charset="0"/>
              <a:buChar char="•"/>
            </a:pPr>
            <a:r>
              <a:rPr lang="en-IN" b="1" dirty="0">
                <a:solidFill>
                  <a:srgbClr val="B83C3F"/>
                </a:solidFill>
              </a:rPr>
              <a:t>Compile </a:t>
            </a:r>
            <a:r>
              <a:rPr lang="en-IN" dirty="0"/>
              <a:t>configuration by click the Configurations tab, then click the name of the previously imported configuration ,  On the Configuration page, click Compile, and then click Yes. This starts a compilation job.</a:t>
            </a:r>
          </a:p>
        </p:txBody>
      </p:sp>
      <p:pic>
        <p:nvPicPr>
          <p:cNvPr id="8" name="Picture 7">
            <a:extLst>
              <a:ext uri="{FF2B5EF4-FFF2-40B4-BE49-F238E27FC236}">
                <a16:creationId xmlns:a16="http://schemas.microsoft.com/office/drawing/2014/main" id="{FA8966D9-8B13-4410-80F9-A1BDC6526F8B}"/>
              </a:ext>
            </a:extLst>
          </p:cNvPr>
          <p:cNvPicPr>
            <a:picLocks noChangeAspect="1"/>
          </p:cNvPicPr>
          <p:nvPr/>
        </p:nvPicPr>
        <p:blipFill>
          <a:blip r:embed="rId3"/>
          <a:stretch>
            <a:fillRect/>
          </a:stretch>
        </p:blipFill>
        <p:spPr>
          <a:xfrm>
            <a:off x="5586925" y="1395072"/>
            <a:ext cx="5829300" cy="4886325"/>
          </a:xfrm>
          <a:prstGeom prst="rect">
            <a:avLst/>
          </a:prstGeom>
        </p:spPr>
      </p:pic>
    </p:spTree>
    <p:extLst>
      <p:ext uri="{BB962C8B-B14F-4D97-AF65-F5344CB8AC3E}">
        <p14:creationId xmlns:p14="http://schemas.microsoft.com/office/powerpoint/2010/main" val="947690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B3F17277-7F0F-46F1-88B1-02943D6A0CD3}"/>
              </a:ext>
            </a:extLst>
          </p:cNvPr>
          <p:cNvGrpSpPr/>
          <p:nvPr/>
        </p:nvGrpSpPr>
        <p:grpSpPr>
          <a:xfrm>
            <a:off x="-2044" y="6577586"/>
            <a:ext cx="12194043" cy="289489"/>
            <a:chOff x="2577137" y="4571778"/>
            <a:chExt cx="9101124" cy="1390560"/>
          </a:xfrm>
        </p:grpSpPr>
        <p:sp>
          <p:nvSpPr>
            <p:cNvPr id="5" name="TextBox 4">
              <a:extLst>
                <a:ext uri="{FF2B5EF4-FFF2-40B4-BE49-F238E27FC236}">
                  <a16:creationId xmlns:a16="http://schemas.microsoft.com/office/drawing/2014/main" id="{9FF78B62-D2C4-4686-A0AE-C19AA9EAF494}"/>
                </a:ext>
              </a:extLst>
            </p:cNvPr>
            <p:cNvSpPr txBox="1"/>
            <p:nvPr/>
          </p:nvSpPr>
          <p:spPr>
            <a:xfrm>
              <a:off x="2577137" y="4571778"/>
              <a:ext cx="3034890" cy="1390458"/>
            </a:xfrm>
            <a:prstGeom prst="rect">
              <a:avLst/>
            </a:prstGeom>
            <a:solidFill>
              <a:srgbClr val="01406F"/>
            </a:solidFill>
          </p:spPr>
          <p:txBody>
            <a:bodyPr wrap="square" lIns="457200" tIns="137160" rIns="365760" rtlCol="0">
              <a:noAutofit/>
            </a:bodyPr>
            <a:lstStyle/>
            <a:p>
              <a:pPr marL="0" marR="0" lvl="0" indent="0" defTabSz="914400" eaLnBrk="1" fontAlgn="auto" latinLnBrk="0" hangingPunct="1">
                <a:lnSpc>
                  <a:spcPts val="3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Segoe UI Light"/>
                </a:rPr>
                <a:t> </a:t>
              </a:r>
            </a:p>
          </p:txBody>
        </p:sp>
        <p:sp>
          <p:nvSpPr>
            <p:cNvPr id="6" name="TextBox 6">
              <a:extLst>
                <a:ext uri="{FF2B5EF4-FFF2-40B4-BE49-F238E27FC236}">
                  <a16:creationId xmlns:a16="http://schemas.microsoft.com/office/drawing/2014/main" id="{A7940A41-F8E0-4FB8-BE82-EC3887D17478}"/>
                </a:ext>
              </a:extLst>
            </p:cNvPr>
            <p:cNvSpPr txBox="1"/>
            <p:nvPr/>
          </p:nvSpPr>
          <p:spPr>
            <a:xfrm>
              <a:off x="5612027" y="4572324"/>
              <a:ext cx="6066234" cy="1390014"/>
            </a:xfrm>
            <a:prstGeom prst="rect">
              <a:avLst/>
            </a:prstGeom>
            <a:solidFill>
              <a:srgbClr val="B83C3F"/>
            </a:solidFill>
          </p:spPr>
          <p:txBody>
            <a:bodyPr wrap="square" lIns="457200" tIns="137160" rIns="640080" rtlCol="0">
              <a:noAutofit/>
            </a:bodyPr>
            <a:lstStyle/>
            <a:p>
              <a:pPr marL="0" marR="0" lvl="0" indent="0" defTabSz="913949" eaLnBrk="1" fontAlgn="auto" latinLnBrk="0" hangingPunct="1">
                <a:lnSpc>
                  <a:spcPts val="2941"/>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Light"/>
              </a:endParaRPr>
            </a:p>
          </p:txBody>
        </p:sp>
      </p:grpSp>
      <p:sp>
        <p:nvSpPr>
          <p:cNvPr id="299" name="Title 1">
            <a:extLst>
              <a:ext uri="{FF2B5EF4-FFF2-40B4-BE49-F238E27FC236}">
                <a16:creationId xmlns:a16="http://schemas.microsoft.com/office/drawing/2014/main" id="{407730EB-E812-41FE-9E52-04E9D23926F3}"/>
              </a:ext>
            </a:extLst>
          </p:cNvPr>
          <p:cNvSpPr txBox="1">
            <a:spLocks/>
          </p:cNvSpPr>
          <p:nvPr/>
        </p:nvSpPr>
        <p:spPr>
          <a:xfrm>
            <a:off x="3556110" y="358536"/>
            <a:ext cx="9143999" cy="724500"/>
          </a:xfrm>
          <a:prstGeom prst="rect">
            <a:avLst/>
          </a:prstGeom>
        </p:spPr>
        <p:txBody>
          <a:bodyPr vert="horz" wrap="square" lIns="146304" tIns="91440" rIns="146304" bIns="91440" rtlCol="0" anchor="t">
            <a:noAutofit/>
          </a:bodyPr>
          <a:lstStyle>
            <a:lvl1pPr algn="l" defTabSz="914367" rtl="0" eaLnBrk="1" latinLnBrk="0" hangingPunct="1">
              <a:lnSpc>
                <a:spcPts val="6176"/>
              </a:lnSpc>
              <a:spcBef>
                <a:spcPct val="0"/>
              </a:spcBef>
              <a:buNone/>
              <a:defRPr lang="en-US" sz="4400" b="0" kern="1200" cap="none" spc="-100" baseline="0">
                <a:ln w="3175">
                  <a:noFill/>
                </a:ln>
                <a:solidFill>
                  <a:schemeClr val="tx1"/>
                </a:solidFill>
                <a:effectLst/>
                <a:latin typeface="+mj-lt"/>
                <a:ea typeface="+mn-ea"/>
                <a:cs typeface="Segoe UI" pitchFamily="34" charset="0"/>
              </a:defRPr>
            </a:lvl1pPr>
          </a:lstStyle>
          <a:p>
            <a:pPr>
              <a:buClr>
                <a:srgbClr val="B83C3F"/>
              </a:buClr>
            </a:pPr>
            <a:r>
              <a:rPr lang="en-US" sz="3600" b="1" dirty="0">
                <a:solidFill>
                  <a:srgbClr val="B83C3F"/>
                </a:solidFill>
                <a:latin typeface="+mn-lt"/>
              </a:rPr>
              <a:t> What is Serverless computing</a:t>
            </a:r>
          </a:p>
        </p:txBody>
      </p:sp>
      <p:pic>
        <p:nvPicPr>
          <p:cNvPr id="441" name="Picture 440" descr="A close up of a sign&#10;&#10;Description generated with high confidence">
            <a:extLst>
              <a:ext uri="{FF2B5EF4-FFF2-40B4-BE49-F238E27FC236}">
                <a16:creationId xmlns:a16="http://schemas.microsoft.com/office/drawing/2014/main" id="{97A57B7D-C866-4D8B-AD5C-385953DA99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569" y="174397"/>
            <a:ext cx="1490049" cy="527970"/>
          </a:xfrm>
          <a:prstGeom prst="rect">
            <a:avLst/>
          </a:prstGeom>
        </p:spPr>
      </p:pic>
      <p:grpSp>
        <p:nvGrpSpPr>
          <p:cNvPr id="442" name="Group 2">
            <a:extLst>
              <a:ext uri="{FF2B5EF4-FFF2-40B4-BE49-F238E27FC236}">
                <a16:creationId xmlns:a16="http://schemas.microsoft.com/office/drawing/2014/main" id="{44BD18FB-85BF-4FAE-B446-80502CC1DD64}"/>
              </a:ext>
            </a:extLst>
          </p:cNvPr>
          <p:cNvGrpSpPr/>
          <p:nvPr/>
        </p:nvGrpSpPr>
        <p:grpSpPr>
          <a:xfrm rot="5400000">
            <a:off x="-349542" y="339346"/>
            <a:ext cx="810661" cy="127414"/>
            <a:chOff x="2577137" y="4571778"/>
            <a:chExt cx="9101124" cy="1390560"/>
          </a:xfrm>
        </p:grpSpPr>
        <p:sp>
          <p:nvSpPr>
            <p:cNvPr id="443" name="TextBox 442">
              <a:extLst>
                <a:ext uri="{FF2B5EF4-FFF2-40B4-BE49-F238E27FC236}">
                  <a16:creationId xmlns:a16="http://schemas.microsoft.com/office/drawing/2014/main" id="{0D458D77-2FDA-4E64-A406-608F755FE04F}"/>
                </a:ext>
              </a:extLst>
            </p:cNvPr>
            <p:cNvSpPr txBox="1"/>
            <p:nvPr/>
          </p:nvSpPr>
          <p:spPr>
            <a:xfrm>
              <a:off x="2577137" y="4571778"/>
              <a:ext cx="3034890" cy="1390458"/>
            </a:xfrm>
            <a:prstGeom prst="rect">
              <a:avLst/>
            </a:prstGeom>
            <a:solidFill>
              <a:srgbClr val="01406F"/>
            </a:solidFill>
          </p:spPr>
          <p:txBody>
            <a:bodyPr wrap="square" lIns="457200" tIns="137160" rIns="365760" rtlCol="0">
              <a:noAutofit/>
            </a:bodyPr>
            <a:lstStyle/>
            <a:p>
              <a:pPr marL="0" marR="0" lvl="0" indent="0" defTabSz="914400" eaLnBrk="1" fontAlgn="auto" latinLnBrk="0" hangingPunct="1">
                <a:lnSpc>
                  <a:spcPts val="3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Segoe UI Light"/>
                </a:rPr>
                <a:t> </a:t>
              </a:r>
            </a:p>
          </p:txBody>
        </p:sp>
        <p:sp>
          <p:nvSpPr>
            <p:cNvPr id="444" name="TextBox 6">
              <a:extLst>
                <a:ext uri="{FF2B5EF4-FFF2-40B4-BE49-F238E27FC236}">
                  <a16:creationId xmlns:a16="http://schemas.microsoft.com/office/drawing/2014/main" id="{9C36DC55-6CFE-477E-86A9-3700FD75D73B}"/>
                </a:ext>
              </a:extLst>
            </p:cNvPr>
            <p:cNvSpPr txBox="1"/>
            <p:nvPr/>
          </p:nvSpPr>
          <p:spPr>
            <a:xfrm>
              <a:off x="5612027" y="4572324"/>
              <a:ext cx="6066234" cy="1390014"/>
            </a:xfrm>
            <a:prstGeom prst="rect">
              <a:avLst/>
            </a:prstGeom>
            <a:solidFill>
              <a:srgbClr val="B83C3F"/>
            </a:solidFill>
          </p:spPr>
          <p:txBody>
            <a:bodyPr wrap="square" lIns="457200" tIns="137160" rIns="640080" rtlCol="0">
              <a:noAutofit/>
            </a:bodyPr>
            <a:lstStyle/>
            <a:p>
              <a:pPr marL="0" marR="0" lvl="0" indent="0" defTabSz="913949" eaLnBrk="1" fontAlgn="auto" latinLnBrk="0" hangingPunct="1">
                <a:lnSpc>
                  <a:spcPts val="2941"/>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Light"/>
              </a:endParaRPr>
            </a:p>
          </p:txBody>
        </p:sp>
      </p:grpSp>
      <p:sp>
        <p:nvSpPr>
          <p:cNvPr id="14" name="object 2">
            <a:extLst>
              <a:ext uri="{FF2B5EF4-FFF2-40B4-BE49-F238E27FC236}">
                <a16:creationId xmlns:a16="http://schemas.microsoft.com/office/drawing/2014/main" id="{C973A543-562B-48D2-B688-1EC9E653AC35}"/>
              </a:ext>
            </a:extLst>
          </p:cNvPr>
          <p:cNvSpPr/>
          <p:nvPr/>
        </p:nvSpPr>
        <p:spPr>
          <a:xfrm>
            <a:off x="5177849" y="4682600"/>
            <a:ext cx="724407" cy="229996"/>
          </a:xfrm>
          <a:prstGeom prst="rect">
            <a:avLst/>
          </a:prstGeom>
          <a:blipFill>
            <a:blip r:embed="rId3" cstate="print"/>
            <a:stretch>
              <a:fillRect/>
            </a:stretch>
          </a:blipFill>
        </p:spPr>
        <p:txBody>
          <a:bodyPr wrap="square" lIns="0" tIns="0" rIns="0" bIns="0" rtlCol="0"/>
          <a:lstStyle/>
          <a:p>
            <a:endParaRPr/>
          </a:p>
        </p:txBody>
      </p:sp>
      <p:sp>
        <p:nvSpPr>
          <p:cNvPr id="15" name="object 3">
            <a:extLst>
              <a:ext uri="{FF2B5EF4-FFF2-40B4-BE49-F238E27FC236}">
                <a16:creationId xmlns:a16="http://schemas.microsoft.com/office/drawing/2014/main" id="{C8C084E1-29A6-4864-8F6C-56C9B9B20815}"/>
              </a:ext>
            </a:extLst>
          </p:cNvPr>
          <p:cNvSpPr/>
          <p:nvPr/>
        </p:nvSpPr>
        <p:spPr>
          <a:xfrm>
            <a:off x="5931720" y="4807868"/>
            <a:ext cx="86293" cy="17353"/>
          </a:xfrm>
          <a:prstGeom prst="rect">
            <a:avLst/>
          </a:prstGeom>
          <a:blipFill>
            <a:blip r:embed="rId4" cstate="print"/>
            <a:stretch>
              <a:fillRect/>
            </a:stretch>
          </a:blipFill>
        </p:spPr>
        <p:txBody>
          <a:bodyPr wrap="square" lIns="0" tIns="0" rIns="0" bIns="0" rtlCol="0"/>
          <a:lstStyle/>
          <a:p>
            <a:endParaRPr/>
          </a:p>
        </p:txBody>
      </p:sp>
      <p:sp>
        <p:nvSpPr>
          <p:cNvPr id="16" name="object 4">
            <a:extLst>
              <a:ext uri="{FF2B5EF4-FFF2-40B4-BE49-F238E27FC236}">
                <a16:creationId xmlns:a16="http://schemas.microsoft.com/office/drawing/2014/main" id="{C318EBCB-9260-4BC5-9188-E24EFC6FD0B4}"/>
              </a:ext>
            </a:extLst>
          </p:cNvPr>
          <p:cNvSpPr/>
          <p:nvPr/>
        </p:nvSpPr>
        <p:spPr>
          <a:xfrm>
            <a:off x="6053132" y="4669647"/>
            <a:ext cx="972438" cy="276732"/>
          </a:xfrm>
          <a:prstGeom prst="rect">
            <a:avLst/>
          </a:prstGeom>
          <a:blipFill>
            <a:blip r:embed="rId5" cstate="print"/>
            <a:stretch>
              <a:fillRect/>
            </a:stretch>
          </a:blipFill>
        </p:spPr>
        <p:txBody>
          <a:bodyPr wrap="square" lIns="0" tIns="0" rIns="0" bIns="0" rtlCol="0"/>
          <a:lstStyle/>
          <a:p>
            <a:endParaRPr/>
          </a:p>
        </p:txBody>
      </p:sp>
      <p:sp>
        <p:nvSpPr>
          <p:cNvPr id="17" name="object 5">
            <a:extLst>
              <a:ext uri="{FF2B5EF4-FFF2-40B4-BE49-F238E27FC236}">
                <a16:creationId xmlns:a16="http://schemas.microsoft.com/office/drawing/2014/main" id="{5AE95938-82B0-414D-957B-3649758600C0}"/>
              </a:ext>
            </a:extLst>
          </p:cNvPr>
          <p:cNvSpPr/>
          <p:nvPr/>
        </p:nvSpPr>
        <p:spPr>
          <a:xfrm>
            <a:off x="5260018" y="5020167"/>
            <a:ext cx="1659381" cy="243078"/>
          </a:xfrm>
          <a:prstGeom prst="rect">
            <a:avLst/>
          </a:prstGeom>
          <a:blipFill>
            <a:blip r:embed="rId6" cstate="print"/>
            <a:stretch>
              <a:fillRect/>
            </a:stretch>
          </a:blipFill>
        </p:spPr>
        <p:txBody>
          <a:bodyPr wrap="square" lIns="0" tIns="0" rIns="0" bIns="0" rtlCol="0"/>
          <a:lstStyle/>
          <a:p>
            <a:endParaRPr/>
          </a:p>
        </p:txBody>
      </p:sp>
      <p:sp>
        <p:nvSpPr>
          <p:cNvPr id="18" name="object 6">
            <a:extLst>
              <a:ext uri="{FF2B5EF4-FFF2-40B4-BE49-F238E27FC236}">
                <a16:creationId xmlns:a16="http://schemas.microsoft.com/office/drawing/2014/main" id="{94235D29-D425-451E-93BF-81C895F33B85}"/>
              </a:ext>
            </a:extLst>
          </p:cNvPr>
          <p:cNvSpPr/>
          <p:nvPr/>
        </p:nvSpPr>
        <p:spPr>
          <a:xfrm>
            <a:off x="8724323" y="4677648"/>
            <a:ext cx="747776" cy="235077"/>
          </a:xfrm>
          <a:prstGeom prst="rect">
            <a:avLst/>
          </a:prstGeom>
          <a:blipFill>
            <a:blip r:embed="rId7" cstate="print"/>
            <a:stretch>
              <a:fillRect/>
            </a:stretch>
          </a:blipFill>
        </p:spPr>
        <p:txBody>
          <a:bodyPr wrap="square" lIns="0" tIns="0" rIns="0" bIns="0" rtlCol="0"/>
          <a:lstStyle/>
          <a:p>
            <a:endParaRPr/>
          </a:p>
        </p:txBody>
      </p:sp>
      <p:sp>
        <p:nvSpPr>
          <p:cNvPr id="19" name="object 7">
            <a:extLst>
              <a:ext uri="{FF2B5EF4-FFF2-40B4-BE49-F238E27FC236}">
                <a16:creationId xmlns:a16="http://schemas.microsoft.com/office/drawing/2014/main" id="{7141FD8A-A8DE-4CDA-B9AC-7CB4B107143E}"/>
              </a:ext>
            </a:extLst>
          </p:cNvPr>
          <p:cNvSpPr/>
          <p:nvPr/>
        </p:nvSpPr>
        <p:spPr>
          <a:xfrm>
            <a:off x="9510199" y="4807868"/>
            <a:ext cx="86292" cy="17353"/>
          </a:xfrm>
          <a:prstGeom prst="rect">
            <a:avLst/>
          </a:prstGeom>
          <a:blipFill>
            <a:blip r:embed="rId8" cstate="print"/>
            <a:stretch>
              <a:fillRect/>
            </a:stretch>
          </a:blipFill>
        </p:spPr>
        <p:txBody>
          <a:bodyPr wrap="square" lIns="0" tIns="0" rIns="0" bIns="0" rtlCol="0"/>
          <a:lstStyle/>
          <a:p>
            <a:endParaRPr/>
          </a:p>
        </p:txBody>
      </p:sp>
      <p:sp>
        <p:nvSpPr>
          <p:cNvPr id="20" name="object 8">
            <a:extLst>
              <a:ext uri="{FF2B5EF4-FFF2-40B4-BE49-F238E27FC236}">
                <a16:creationId xmlns:a16="http://schemas.microsoft.com/office/drawing/2014/main" id="{2DD184E1-35F4-45A5-A0C0-F34C07CAF75D}"/>
              </a:ext>
            </a:extLst>
          </p:cNvPr>
          <p:cNvSpPr/>
          <p:nvPr/>
        </p:nvSpPr>
        <p:spPr>
          <a:xfrm>
            <a:off x="9643042" y="4669647"/>
            <a:ext cx="784225" cy="315087"/>
          </a:xfrm>
          <a:prstGeom prst="rect">
            <a:avLst/>
          </a:prstGeom>
          <a:blipFill>
            <a:blip r:embed="rId9" cstate="print"/>
            <a:stretch>
              <a:fillRect/>
            </a:stretch>
          </a:blipFill>
        </p:spPr>
        <p:txBody>
          <a:bodyPr wrap="square" lIns="0" tIns="0" rIns="0" bIns="0" rtlCol="0"/>
          <a:lstStyle/>
          <a:p>
            <a:endParaRPr/>
          </a:p>
        </p:txBody>
      </p:sp>
      <p:sp>
        <p:nvSpPr>
          <p:cNvPr id="21" name="object 9">
            <a:extLst>
              <a:ext uri="{FF2B5EF4-FFF2-40B4-BE49-F238E27FC236}">
                <a16:creationId xmlns:a16="http://schemas.microsoft.com/office/drawing/2014/main" id="{E8BC118B-F2CC-4147-89E5-1DD63AB878BB}"/>
              </a:ext>
            </a:extLst>
          </p:cNvPr>
          <p:cNvSpPr/>
          <p:nvPr/>
        </p:nvSpPr>
        <p:spPr>
          <a:xfrm>
            <a:off x="1749991" y="4669647"/>
            <a:ext cx="1550924" cy="243078"/>
          </a:xfrm>
          <a:prstGeom prst="rect">
            <a:avLst/>
          </a:prstGeom>
          <a:blipFill>
            <a:blip r:embed="rId10" cstate="print"/>
            <a:stretch>
              <a:fillRect/>
            </a:stretch>
          </a:blipFill>
        </p:spPr>
        <p:txBody>
          <a:bodyPr wrap="square" lIns="0" tIns="0" rIns="0" bIns="0" rtlCol="0"/>
          <a:lstStyle/>
          <a:p>
            <a:endParaRPr/>
          </a:p>
        </p:txBody>
      </p:sp>
      <p:sp>
        <p:nvSpPr>
          <p:cNvPr id="22" name="object 10">
            <a:extLst>
              <a:ext uri="{FF2B5EF4-FFF2-40B4-BE49-F238E27FC236}">
                <a16:creationId xmlns:a16="http://schemas.microsoft.com/office/drawing/2014/main" id="{CD9D73B1-6090-4F66-A335-54F3267F13BB}"/>
              </a:ext>
            </a:extLst>
          </p:cNvPr>
          <p:cNvSpPr/>
          <p:nvPr/>
        </p:nvSpPr>
        <p:spPr>
          <a:xfrm>
            <a:off x="1880294" y="5017118"/>
            <a:ext cx="1306321" cy="245999"/>
          </a:xfrm>
          <a:prstGeom prst="rect">
            <a:avLst/>
          </a:prstGeom>
          <a:blipFill>
            <a:blip r:embed="rId11" cstate="print"/>
            <a:stretch>
              <a:fillRect/>
            </a:stretch>
          </a:blipFill>
        </p:spPr>
        <p:txBody>
          <a:bodyPr wrap="square" lIns="0" tIns="0" rIns="0" bIns="0" rtlCol="0"/>
          <a:lstStyle/>
          <a:p>
            <a:endParaRPr/>
          </a:p>
        </p:txBody>
      </p:sp>
      <p:sp>
        <p:nvSpPr>
          <p:cNvPr id="26" name="object 14">
            <a:extLst>
              <a:ext uri="{FF2B5EF4-FFF2-40B4-BE49-F238E27FC236}">
                <a16:creationId xmlns:a16="http://schemas.microsoft.com/office/drawing/2014/main" id="{3C701555-8710-4959-9B5D-D1DFA1F7B024}"/>
              </a:ext>
            </a:extLst>
          </p:cNvPr>
          <p:cNvSpPr/>
          <p:nvPr/>
        </p:nvSpPr>
        <p:spPr>
          <a:xfrm>
            <a:off x="8777536" y="2740390"/>
            <a:ext cx="1685925" cy="1685925"/>
          </a:xfrm>
          <a:custGeom>
            <a:avLst/>
            <a:gdLst/>
            <a:ahLst/>
            <a:cxnLst/>
            <a:rect l="l" t="t" r="r" b="b"/>
            <a:pathLst>
              <a:path w="1685925" h="1685925">
                <a:moveTo>
                  <a:pt x="842772" y="0"/>
                </a:moveTo>
                <a:lnTo>
                  <a:pt x="794947" y="1334"/>
                </a:lnTo>
                <a:lnTo>
                  <a:pt x="747823" y="5288"/>
                </a:lnTo>
                <a:lnTo>
                  <a:pt x="701470" y="11793"/>
                </a:lnTo>
                <a:lnTo>
                  <a:pt x="655959" y="20776"/>
                </a:lnTo>
                <a:lnTo>
                  <a:pt x="611361" y="32166"/>
                </a:lnTo>
                <a:lnTo>
                  <a:pt x="567748" y="45893"/>
                </a:lnTo>
                <a:lnTo>
                  <a:pt x="525191" y="61885"/>
                </a:lnTo>
                <a:lnTo>
                  <a:pt x="483760" y="80070"/>
                </a:lnTo>
                <a:lnTo>
                  <a:pt x="443527" y="100378"/>
                </a:lnTo>
                <a:lnTo>
                  <a:pt x="404564" y="122738"/>
                </a:lnTo>
                <a:lnTo>
                  <a:pt x="366940" y="147079"/>
                </a:lnTo>
                <a:lnTo>
                  <a:pt x="330728" y="173329"/>
                </a:lnTo>
                <a:lnTo>
                  <a:pt x="295999" y="201417"/>
                </a:lnTo>
                <a:lnTo>
                  <a:pt x="262823" y="231272"/>
                </a:lnTo>
                <a:lnTo>
                  <a:pt x="231272" y="262823"/>
                </a:lnTo>
                <a:lnTo>
                  <a:pt x="201417" y="295999"/>
                </a:lnTo>
                <a:lnTo>
                  <a:pt x="173329" y="330728"/>
                </a:lnTo>
                <a:lnTo>
                  <a:pt x="147079" y="366940"/>
                </a:lnTo>
                <a:lnTo>
                  <a:pt x="122738" y="404564"/>
                </a:lnTo>
                <a:lnTo>
                  <a:pt x="100378" y="443527"/>
                </a:lnTo>
                <a:lnTo>
                  <a:pt x="80070" y="483760"/>
                </a:lnTo>
                <a:lnTo>
                  <a:pt x="61885" y="525191"/>
                </a:lnTo>
                <a:lnTo>
                  <a:pt x="45893" y="567748"/>
                </a:lnTo>
                <a:lnTo>
                  <a:pt x="32166" y="611361"/>
                </a:lnTo>
                <a:lnTo>
                  <a:pt x="20776" y="655959"/>
                </a:lnTo>
                <a:lnTo>
                  <a:pt x="11793" y="701470"/>
                </a:lnTo>
                <a:lnTo>
                  <a:pt x="5288" y="747823"/>
                </a:lnTo>
                <a:lnTo>
                  <a:pt x="1334" y="794947"/>
                </a:lnTo>
                <a:lnTo>
                  <a:pt x="0" y="842772"/>
                </a:lnTo>
                <a:lnTo>
                  <a:pt x="1334" y="890596"/>
                </a:lnTo>
                <a:lnTo>
                  <a:pt x="5288" y="937720"/>
                </a:lnTo>
                <a:lnTo>
                  <a:pt x="11793" y="984073"/>
                </a:lnTo>
                <a:lnTo>
                  <a:pt x="20776" y="1029584"/>
                </a:lnTo>
                <a:lnTo>
                  <a:pt x="32166" y="1074182"/>
                </a:lnTo>
                <a:lnTo>
                  <a:pt x="45893" y="1117795"/>
                </a:lnTo>
                <a:lnTo>
                  <a:pt x="61885" y="1160352"/>
                </a:lnTo>
                <a:lnTo>
                  <a:pt x="80070" y="1201783"/>
                </a:lnTo>
                <a:lnTo>
                  <a:pt x="100378" y="1242016"/>
                </a:lnTo>
                <a:lnTo>
                  <a:pt x="122738" y="1280979"/>
                </a:lnTo>
                <a:lnTo>
                  <a:pt x="147079" y="1318603"/>
                </a:lnTo>
                <a:lnTo>
                  <a:pt x="173329" y="1354815"/>
                </a:lnTo>
                <a:lnTo>
                  <a:pt x="201417" y="1389544"/>
                </a:lnTo>
                <a:lnTo>
                  <a:pt x="231272" y="1422720"/>
                </a:lnTo>
                <a:lnTo>
                  <a:pt x="262823" y="1454271"/>
                </a:lnTo>
                <a:lnTo>
                  <a:pt x="295999" y="1484126"/>
                </a:lnTo>
                <a:lnTo>
                  <a:pt x="330728" y="1512214"/>
                </a:lnTo>
                <a:lnTo>
                  <a:pt x="366940" y="1538464"/>
                </a:lnTo>
                <a:lnTo>
                  <a:pt x="404564" y="1562805"/>
                </a:lnTo>
                <a:lnTo>
                  <a:pt x="443527" y="1585165"/>
                </a:lnTo>
                <a:lnTo>
                  <a:pt x="483760" y="1605473"/>
                </a:lnTo>
                <a:lnTo>
                  <a:pt x="525191" y="1623658"/>
                </a:lnTo>
                <a:lnTo>
                  <a:pt x="567748" y="1639650"/>
                </a:lnTo>
                <a:lnTo>
                  <a:pt x="611361" y="1653377"/>
                </a:lnTo>
                <a:lnTo>
                  <a:pt x="655959" y="1664767"/>
                </a:lnTo>
                <a:lnTo>
                  <a:pt x="701470" y="1673750"/>
                </a:lnTo>
                <a:lnTo>
                  <a:pt x="747823" y="1680255"/>
                </a:lnTo>
                <a:lnTo>
                  <a:pt x="794947" y="1684209"/>
                </a:lnTo>
                <a:lnTo>
                  <a:pt x="842772" y="1685544"/>
                </a:lnTo>
                <a:lnTo>
                  <a:pt x="890596" y="1684209"/>
                </a:lnTo>
                <a:lnTo>
                  <a:pt x="937720" y="1680255"/>
                </a:lnTo>
                <a:lnTo>
                  <a:pt x="984073" y="1673750"/>
                </a:lnTo>
                <a:lnTo>
                  <a:pt x="1029584" y="1664767"/>
                </a:lnTo>
                <a:lnTo>
                  <a:pt x="1074182" y="1653377"/>
                </a:lnTo>
                <a:lnTo>
                  <a:pt x="1117795" y="1639650"/>
                </a:lnTo>
                <a:lnTo>
                  <a:pt x="1160352" y="1623658"/>
                </a:lnTo>
                <a:lnTo>
                  <a:pt x="1201783" y="1605473"/>
                </a:lnTo>
                <a:lnTo>
                  <a:pt x="1242016" y="1585165"/>
                </a:lnTo>
                <a:lnTo>
                  <a:pt x="1280979" y="1562805"/>
                </a:lnTo>
                <a:lnTo>
                  <a:pt x="1318603" y="1538464"/>
                </a:lnTo>
                <a:lnTo>
                  <a:pt x="1354815" y="1512214"/>
                </a:lnTo>
                <a:lnTo>
                  <a:pt x="1389544" y="1484126"/>
                </a:lnTo>
                <a:lnTo>
                  <a:pt x="1422720" y="1454271"/>
                </a:lnTo>
                <a:lnTo>
                  <a:pt x="1454271" y="1422720"/>
                </a:lnTo>
                <a:lnTo>
                  <a:pt x="1484126" y="1389544"/>
                </a:lnTo>
                <a:lnTo>
                  <a:pt x="1512214" y="1354815"/>
                </a:lnTo>
                <a:lnTo>
                  <a:pt x="1538464" y="1318603"/>
                </a:lnTo>
                <a:lnTo>
                  <a:pt x="1562805" y="1280979"/>
                </a:lnTo>
                <a:lnTo>
                  <a:pt x="1585165" y="1242016"/>
                </a:lnTo>
                <a:lnTo>
                  <a:pt x="1605473" y="1201783"/>
                </a:lnTo>
                <a:lnTo>
                  <a:pt x="1623658" y="1160352"/>
                </a:lnTo>
                <a:lnTo>
                  <a:pt x="1639650" y="1117795"/>
                </a:lnTo>
                <a:lnTo>
                  <a:pt x="1653377" y="1074182"/>
                </a:lnTo>
                <a:lnTo>
                  <a:pt x="1664767" y="1029584"/>
                </a:lnTo>
                <a:lnTo>
                  <a:pt x="1673750" y="984073"/>
                </a:lnTo>
                <a:lnTo>
                  <a:pt x="1680255" y="937720"/>
                </a:lnTo>
                <a:lnTo>
                  <a:pt x="1684209" y="890596"/>
                </a:lnTo>
                <a:lnTo>
                  <a:pt x="1685544" y="842772"/>
                </a:lnTo>
                <a:lnTo>
                  <a:pt x="1684209" y="794947"/>
                </a:lnTo>
                <a:lnTo>
                  <a:pt x="1680255" y="747823"/>
                </a:lnTo>
                <a:lnTo>
                  <a:pt x="1673750" y="701470"/>
                </a:lnTo>
                <a:lnTo>
                  <a:pt x="1664767" y="655959"/>
                </a:lnTo>
                <a:lnTo>
                  <a:pt x="1653377" y="611361"/>
                </a:lnTo>
                <a:lnTo>
                  <a:pt x="1639650" y="567748"/>
                </a:lnTo>
                <a:lnTo>
                  <a:pt x="1623658" y="525191"/>
                </a:lnTo>
                <a:lnTo>
                  <a:pt x="1605473" y="483760"/>
                </a:lnTo>
                <a:lnTo>
                  <a:pt x="1585165" y="443527"/>
                </a:lnTo>
                <a:lnTo>
                  <a:pt x="1562805" y="404564"/>
                </a:lnTo>
                <a:lnTo>
                  <a:pt x="1538464" y="366940"/>
                </a:lnTo>
                <a:lnTo>
                  <a:pt x="1512214" y="330728"/>
                </a:lnTo>
                <a:lnTo>
                  <a:pt x="1484126" y="295999"/>
                </a:lnTo>
                <a:lnTo>
                  <a:pt x="1454271" y="262823"/>
                </a:lnTo>
                <a:lnTo>
                  <a:pt x="1422720" y="231272"/>
                </a:lnTo>
                <a:lnTo>
                  <a:pt x="1389544" y="201417"/>
                </a:lnTo>
                <a:lnTo>
                  <a:pt x="1354815" y="173329"/>
                </a:lnTo>
                <a:lnTo>
                  <a:pt x="1318603" y="147079"/>
                </a:lnTo>
                <a:lnTo>
                  <a:pt x="1280979" y="122738"/>
                </a:lnTo>
                <a:lnTo>
                  <a:pt x="1242016" y="100378"/>
                </a:lnTo>
                <a:lnTo>
                  <a:pt x="1201783" y="80070"/>
                </a:lnTo>
                <a:lnTo>
                  <a:pt x="1160352" y="61885"/>
                </a:lnTo>
                <a:lnTo>
                  <a:pt x="1117795" y="45893"/>
                </a:lnTo>
                <a:lnTo>
                  <a:pt x="1074182" y="32166"/>
                </a:lnTo>
                <a:lnTo>
                  <a:pt x="1029584" y="20776"/>
                </a:lnTo>
                <a:lnTo>
                  <a:pt x="984073" y="11793"/>
                </a:lnTo>
                <a:lnTo>
                  <a:pt x="937720" y="5288"/>
                </a:lnTo>
                <a:lnTo>
                  <a:pt x="890596" y="1334"/>
                </a:lnTo>
                <a:lnTo>
                  <a:pt x="842772" y="0"/>
                </a:lnTo>
                <a:close/>
              </a:path>
            </a:pathLst>
          </a:custGeom>
          <a:solidFill>
            <a:srgbClr val="0078D6"/>
          </a:solidFill>
        </p:spPr>
        <p:txBody>
          <a:bodyPr wrap="square" lIns="0" tIns="0" rIns="0" bIns="0" rtlCol="0"/>
          <a:lstStyle/>
          <a:p>
            <a:endParaRPr/>
          </a:p>
        </p:txBody>
      </p:sp>
      <p:sp>
        <p:nvSpPr>
          <p:cNvPr id="27" name="object 15">
            <a:extLst>
              <a:ext uri="{FF2B5EF4-FFF2-40B4-BE49-F238E27FC236}">
                <a16:creationId xmlns:a16="http://schemas.microsoft.com/office/drawing/2014/main" id="{B8E0630A-67A4-4E68-8254-770840C48213}"/>
              </a:ext>
            </a:extLst>
          </p:cNvPr>
          <p:cNvSpPr/>
          <p:nvPr/>
        </p:nvSpPr>
        <p:spPr>
          <a:xfrm>
            <a:off x="9621833" y="3417046"/>
            <a:ext cx="121920" cy="321945"/>
          </a:xfrm>
          <a:custGeom>
            <a:avLst/>
            <a:gdLst/>
            <a:ahLst/>
            <a:cxnLst/>
            <a:rect l="l" t="t" r="r" b="b"/>
            <a:pathLst>
              <a:path w="121920" h="321945">
                <a:moveTo>
                  <a:pt x="0" y="0"/>
                </a:moveTo>
                <a:lnTo>
                  <a:pt x="0" y="196976"/>
                </a:lnTo>
                <a:lnTo>
                  <a:pt x="121920" y="321563"/>
                </a:lnTo>
              </a:path>
            </a:pathLst>
          </a:custGeom>
          <a:ln w="27432">
            <a:solidFill>
              <a:srgbClr val="FFFFFF"/>
            </a:solidFill>
          </a:ln>
        </p:spPr>
        <p:txBody>
          <a:bodyPr wrap="square" lIns="0" tIns="0" rIns="0" bIns="0" rtlCol="0"/>
          <a:lstStyle/>
          <a:p>
            <a:endParaRPr/>
          </a:p>
        </p:txBody>
      </p:sp>
      <p:sp>
        <p:nvSpPr>
          <p:cNvPr id="28" name="object 16">
            <a:extLst>
              <a:ext uri="{FF2B5EF4-FFF2-40B4-BE49-F238E27FC236}">
                <a16:creationId xmlns:a16="http://schemas.microsoft.com/office/drawing/2014/main" id="{31C297B6-EB24-46B1-BB49-7C1C152E1107}"/>
              </a:ext>
            </a:extLst>
          </p:cNvPr>
          <p:cNvSpPr/>
          <p:nvPr/>
        </p:nvSpPr>
        <p:spPr>
          <a:xfrm>
            <a:off x="9301793" y="3293602"/>
            <a:ext cx="638810" cy="641985"/>
          </a:xfrm>
          <a:custGeom>
            <a:avLst/>
            <a:gdLst/>
            <a:ahLst/>
            <a:cxnLst/>
            <a:rect l="l" t="t" r="r" b="b"/>
            <a:pathLst>
              <a:path w="638809" h="641985">
                <a:moveTo>
                  <a:pt x="0" y="320801"/>
                </a:moveTo>
                <a:lnTo>
                  <a:pt x="3463" y="273398"/>
                </a:lnTo>
                <a:lnTo>
                  <a:pt x="13522" y="228153"/>
                </a:lnTo>
                <a:lnTo>
                  <a:pt x="29683" y="185563"/>
                </a:lnTo>
                <a:lnTo>
                  <a:pt x="51451" y="146125"/>
                </a:lnTo>
                <a:lnTo>
                  <a:pt x="78332" y="110335"/>
                </a:lnTo>
                <a:lnTo>
                  <a:pt x="109831" y="78690"/>
                </a:lnTo>
                <a:lnTo>
                  <a:pt x="145452" y="51685"/>
                </a:lnTo>
                <a:lnTo>
                  <a:pt x="184702" y="29817"/>
                </a:lnTo>
                <a:lnTo>
                  <a:pt x="227086" y="13583"/>
                </a:lnTo>
                <a:lnTo>
                  <a:pt x="272110" y="3478"/>
                </a:lnTo>
                <a:lnTo>
                  <a:pt x="319277" y="0"/>
                </a:lnTo>
                <a:lnTo>
                  <a:pt x="366445" y="3478"/>
                </a:lnTo>
                <a:lnTo>
                  <a:pt x="411469" y="13583"/>
                </a:lnTo>
                <a:lnTo>
                  <a:pt x="453853" y="29817"/>
                </a:lnTo>
                <a:lnTo>
                  <a:pt x="493103" y="51685"/>
                </a:lnTo>
                <a:lnTo>
                  <a:pt x="528724" y="78690"/>
                </a:lnTo>
                <a:lnTo>
                  <a:pt x="560223" y="110335"/>
                </a:lnTo>
                <a:lnTo>
                  <a:pt x="587104" y="146125"/>
                </a:lnTo>
                <a:lnTo>
                  <a:pt x="608872" y="185563"/>
                </a:lnTo>
                <a:lnTo>
                  <a:pt x="625033" y="228153"/>
                </a:lnTo>
                <a:lnTo>
                  <a:pt x="635092" y="273398"/>
                </a:lnTo>
                <a:lnTo>
                  <a:pt x="638555" y="320801"/>
                </a:lnTo>
                <a:lnTo>
                  <a:pt x="635092" y="368205"/>
                </a:lnTo>
                <a:lnTo>
                  <a:pt x="625033" y="413450"/>
                </a:lnTo>
                <a:lnTo>
                  <a:pt x="608872" y="456040"/>
                </a:lnTo>
                <a:lnTo>
                  <a:pt x="587104" y="495478"/>
                </a:lnTo>
                <a:lnTo>
                  <a:pt x="560223" y="531268"/>
                </a:lnTo>
                <a:lnTo>
                  <a:pt x="528724" y="562913"/>
                </a:lnTo>
                <a:lnTo>
                  <a:pt x="493103" y="589918"/>
                </a:lnTo>
                <a:lnTo>
                  <a:pt x="453853" y="611786"/>
                </a:lnTo>
                <a:lnTo>
                  <a:pt x="411469" y="628020"/>
                </a:lnTo>
                <a:lnTo>
                  <a:pt x="366445" y="638125"/>
                </a:lnTo>
                <a:lnTo>
                  <a:pt x="319277" y="641603"/>
                </a:lnTo>
                <a:lnTo>
                  <a:pt x="272110" y="638125"/>
                </a:lnTo>
                <a:lnTo>
                  <a:pt x="227086" y="628020"/>
                </a:lnTo>
                <a:lnTo>
                  <a:pt x="184702" y="611786"/>
                </a:lnTo>
                <a:lnTo>
                  <a:pt x="145452" y="589918"/>
                </a:lnTo>
                <a:lnTo>
                  <a:pt x="109831" y="562913"/>
                </a:lnTo>
                <a:lnTo>
                  <a:pt x="78332" y="531268"/>
                </a:lnTo>
                <a:lnTo>
                  <a:pt x="51451" y="495478"/>
                </a:lnTo>
                <a:lnTo>
                  <a:pt x="29683" y="456040"/>
                </a:lnTo>
                <a:lnTo>
                  <a:pt x="13522" y="413450"/>
                </a:lnTo>
                <a:lnTo>
                  <a:pt x="3463" y="368205"/>
                </a:lnTo>
                <a:lnTo>
                  <a:pt x="0" y="320801"/>
                </a:lnTo>
                <a:close/>
              </a:path>
            </a:pathLst>
          </a:custGeom>
          <a:ln w="27432">
            <a:solidFill>
              <a:srgbClr val="FFFFFF"/>
            </a:solidFill>
          </a:ln>
        </p:spPr>
        <p:txBody>
          <a:bodyPr wrap="square" lIns="0" tIns="0" rIns="0" bIns="0" rtlCol="0"/>
          <a:lstStyle/>
          <a:p>
            <a:endParaRPr/>
          </a:p>
        </p:txBody>
      </p:sp>
      <p:sp>
        <p:nvSpPr>
          <p:cNvPr id="29" name="object 17">
            <a:extLst>
              <a:ext uri="{FF2B5EF4-FFF2-40B4-BE49-F238E27FC236}">
                <a16:creationId xmlns:a16="http://schemas.microsoft.com/office/drawing/2014/main" id="{0BC5DFDD-E5E9-49BC-86D3-B26A0845D2E2}"/>
              </a:ext>
            </a:extLst>
          </p:cNvPr>
          <p:cNvSpPr/>
          <p:nvPr/>
        </p:nvSpPr>
        <p:spPr>
          <a:xfrm>
            <a:off x="9547157" y="3194541"/>
            <a:ext cx="147955" cy="0"/>
          </a:xfrm>
          <a:custGeom>
            <a:avLst/>
            <a:gdLst/>
            <a:ahLst/>
            <a:cxnLst/>
            <a:rect l="l" t="t" r="r" b="b"/>
            <a:pathLst>
              <a:path w="147954">
                <a:moveTo>
                  <a:pt x="0" y="0"/>
                </a:moveTo>
                <a:lnTo>
                  <a:pt x="147827" y="0"/>
                </a:lnTo>
              </a:path>
            </a:pathLst>
          </a:custGeom>
          <a:ln w="27432">
            <a:solidFill>
              <a:srgbClr val="FFFFFF"/>
            </a:solidFill>
          </a:ln>
        </p:spPr>
        <p:txBody>
          <a:bodyPr wrap="square" lIns="0" tIns="0" rIns="0" bIns="0" rtlCol="0"/>
          <a:lstStyle/>
          <a:p>
            <a:endParaRPr/>
          </a:p>
        </p:txBody>
      </p:sp>
      <p:sp>
        <p:nvSpPr>
          <p:cNvPr id="30" name="object 18">
            <a:extLst>
              <a:ext uri="{FF2B5EF4-FFF2-40B4-BE49-F238E27FC236}">
                <a16:creationId xmlns:a16="http://schemas.microsoft.com/office/drawing/2014/main" id="{114D9C22-99D2-4690-BAE3-927FEE0578B1}"/>
              </a:ext>
            </a:extLst>
          </p:cNvPr>
          <p:cNvSpPr/>
          <p:nvPr/>
        </p:nvSpPr>
        <p:spPr>
          <a:xfrm>
            <a:off x="9621833" y="3194541"/>
            <a:ext cx="0" cy="99060"/>
          </a:xfrm>
          <a:custGeom>
            <a:avLst/>
            <a:gdLst/>
            <a:ahLst/>
            <a:cxnLst/>
            <a:rect l="l" t="t" r="r" b="b"/>
            <a:pathLst>
              <a:path h="99060">
                <a:moveTo>
                  <a:pt x="0" y="99060"/>
                </a:moveTo>
                <a:lnTo>
                  <a:pt x="0" y="0"/>
                </a:lnTo>
              </a:path>
            </a:pathLst>
          </a:custGeom>
          <a:ln w="27432">
            <a:solidFill>
              <a:srgbClr val="FFFFFF"/>
            </a:solidFill>
          </a:ln>
        </p:spPr>
        <p:txBody>
          <a:bodyPr wrap="square" lIns="0" tIns="0" rIns="0" bIns="0" rtlCol="0"/>
          <a:lstStyle/>
          <a:p>
            <a:endParaRPr/>
          </a:p>
        </p:txBody>
      </p:sp>
      <p:sp>
        <p:nvSpPr>
          <p:cNvPr id="31" name="object 19">
            <a:extLst>
              <a:ext uri="{FF2B5EF4-FFF2-40B4-BE49-F238E27FC236}">
                <a16:creationId xmlns:a16="http://schemas.microsoft.com/office/drawing/2014/main" id="{39BAFE02-9542-463C-91E1-E54A5C02EC9B}"/>
              </a:ext>
            </a:extLst>
          </p:cNvPr>
          <p:cNvSpPr/>
          <p:nvPr/>
        </p:nvSpPr>
        <p:spPr>
          <a:xfrm>
            <a:off x="9842812" y="3307318"/>
            <a:ext cx="85725" cy="83820"/>
          </a:xfrm>
          <a:custGeom>
            <a:avLst/>
            <a:gdLst/>
            <a:ahLst/>
            <a:cxnLst/>
            <a:rect l="l" t="t" r="r" b="b"/>
            <a:pathLst>
              <a:path w="85725" h="83819">
                <a:moveTo>
                  <a:pt x="85344" y="0"/>
                </a:moveTo>
                <a:lnTo>
                  <a:pt x="0" y="83820"/>
                </a:lnTo>
              </a:path>
            </a:pathLst>
          </a:custGeom>
          <a:ln w="27432">
            <a:solidFill>
              <a:srgbClr val="FFFFFF"/>
            </a:solidFill>
          </a:ln>
        </p:spPr>
        <p:txBody>
          <a:bodyPr wrap="square" lIns="0" tIns="0" rIns="0" bIns="0" rtlCol="0"/>
          <a:lstStyle/>
          <a:p>
            <a:endParaRPr/>
          </a:p>
        </p:txBody>
      </p:sp>
      <p:sp>
        <p:nvSpPr>
          <p:cNvPr id="32" name="object 20">
            <a:extLst>
              <a:ext uri="{FF2B5EF4-FFF2-40B4-BE49-F238E27FC236}">
                <a16:creationId xmlns:a16="http://schemas.microsoft.com/office/drawing/2014/main" id="{31EF15F8-07C0-4525-A209-3B9FBEF22CFB}"/>
              </a:ext>
            </a:extLst>
          </p:cNvPr>
          <p:cNvSpPr/>
          <p:nvPr/>
        </p:nvSpPr>
        <p:spPr>
          <a:xfrm>
            <a:off x="9312460" y="3307318"/>
            <a:ext cx="86995" cy="83820"/>
          </a:xfrm>
          <a:custGeom>
            <a:avLst/>
            <a:gdLst/>
            <a:ahLst/>
            <a:cxnLst/>
            <a:rect l="l" t="t" r="r" b="b"/>
            <a:pathLst>
              <a:path w="86995" h="83819">
                <a:moveTo>
                  <a:pt x="0" y="0"/>
                </a:moveTo>
                <a:lnTo>
                  <a:pt x="86868" y="83820"/>
                </a:lnTo>
              </a:path>
            </a:pathLst>
          </a:custGeom>
          <a:ln w="27432">
            <a:solidFill>
              <a:srgbClr val="FFFFFF"/>
            </a:solidFill>
          </a:ln>
        </p:spPr>
        <p:txBody>
          <a:bodyPr wrap="square" lIns="0" tIns="0" rIns="0" bIns="0" rtlCol="0"/>
          <a:lstStyle/>
          <a:p>
            <a:endParaRPr/>
          </a:p>
        </p:txBody>
      </p:sp>
      <p:sp>
        <p:nvSpPr>
          <p:cNvPr id="33" name="object 21">
            <a:extLst>
              <a:ext uri="{FF2B5EF4-FFF2-40B4-BE49-F238E27FC236}">
                <a16:creationId xmlns:a16="http://schemas.microsoft.com/office/drawing/2014/main" id="{6F08D9FC-E423-4D51-8D70-32EE25640590}"/>
              </a:ext>
            </a:extLst>
          </p:cNvPr>
          <p:cNvSpPr/>
          <p:nvPr/>
        </p:nvSpPr>
        <p:spPr>
          <a:xfrm>
            <a:off x="9330748" y="3758422"/>
            <a:ext cx="231647" cy="231647"/>
          </a:xfrm>
          <a:prstGeom prst="rect">
            <a:avLst/>
          </a:prstGeom>
          <a:blipFill>
            <a:blip r:embed="rId12" cstate="print"/>
            <a:stretch>
              <a:fillRect/>
            </a:stretch>
          </a:blipFill>
        </p:spPr>
        <p:txBody>
          <a:bodyPr wrap="square" lIns="0" tIns="0" rIns="0" bIns="0" rtlCol="0"/>
          <a:lstStyle/>
          <a:p>
            <a:endParaRPr/>
          </a:p>
        </p:txBody>
      </p:sp>
      <p:sp>
        <p:nvSpPr>
          <p:cNvPr id="34" name="object 22">
            <a:extLst>
              <a:ext uri="{FF2B5EF4-FFF2-40B4-BE49-F238E27FC236}">
                <a16:creationId xmlns:a16="http://schemas.microsoft.com/office/drawing/2014/main" id="{1F5D5CEA-E7BE-450C-ACF8-97BEBC82F447}"/>
              </a:ext>
            </a:extLst>
          </p:cNvPr>
          <p:cNvSpPr/>
          <p:nvPr/>
        </p:nvSpPr>
        <p:spPr>
          <a:xfrm>
            <a:off x="9411774" y="3812650"/>
            <a:ext cx="64262" cy="133096"/>
          </a:xfrm>
          <a:prstGeom prst="rect">
            <a:avLst/>
          </a:prstGeom>
          <a:blipFill>
            <a:blip r:embed="rId13" cstate="print"/>
            <a:stretch>
              <a:fillRect/>
            </a:stretch>
          </a:blipFill>
        </p:spPr>
        <p:txBody>
          <a:bodyPr wrap="square" lIns="0" tIns="0" rIns="0" bIns="0" rtlCol="0"/>
          <a:lstStyle/>
          <a:p>
            <a:endParaRPr/>
          </a:p>
        </p:txBody>
      </p:sp>
      <p:sp>
        <p:nvSpPr>
          <p:cNvPr id="35" name="object 23">
            <a:extLst>
              <a:ext uri="{FF2B5EF4-FFF2-40B4-BE49-F238E27FC236}">
                <a16:creationId xmlns:a16="http://schemas.microsoft.com/office/drawing/2014/main" id="{8C8CAC10-0C6C-4409-8116-1DCC6976C0C8}"/>
              </a:ext>
            </a:extLst>
          </p:cNvPr>
          <p:cNvSpPr/>
          <p:nvPr/>
        </p:nvSpPr>
        <p:spPr>
          <a:xfrm>
            <a:off x="5289100" y="2740390"/>
            <a:ext cx="1685925" cy="1685925"/>
          </a:xfrm>
          <a:custGeom>
            <a:avLst/>
            <a:gdLst/>
            <a:ahLst/>
            <a:cxnLst/>
            <a:rect l="l" t="t" r="r" b="b"/>
            <a:pathLst>
              <a:path w="1685925" h="1685925">
                <a:moveTo>
                  <a:pt x="842772" y="0"/>
                </a:moveTo>
                <a:lnTo>
                  <a:pt x="794947" y="1334"/>
                </a:lnTo>
                <a:lnTo>
                  <a:pt x="747823" y="5288"/>
                </a:lnTo>
                <a:lnTo>
                  <a:pt x="701470" y="11793"/>
                </a:lnTo>
                <a:lnTo>
                  <a:pt x="655959" y="20776"/>
                </a:lnTo>
                <a:lnTo>
                  <a:pt x="611361" y="32166"/>
                </a:lnTo>
                <a:lnTo>
                  <a:pt x="567748" y="45893"/>
                </a:lnTo>
                <a:lnTo>
                  <a:pt x="525191" y="61885"/>
                </a:lnTo>
                <a:lnTo>
                  <a:pt x="483760" y="80070"/>
                </a:lnTo>
                <a:lnTo>
                  <a:pt x="443527" y="100378"/>
                </a:lnTo>
                <a:lnTo>
                  <a:pt x="404564" y="122738"/>
                </a:lnTo>
                <a:lnTo>
                  <a:pt x="366940" y="147079"/>
                </a:lnTo>
                <a:lnTo>
                  <a:pt x="330728" y="173329"/>
                </a:lnTo>
                <a:lnTo>
                  <a:pt x="295999" y="201417"/>
                </a:lnTo>
                <a:lnTo>
                  <a:pt x="262823" y="231272"/>
                </a:lnTo>
                <a:lnTo>
                  <a:pt x="231272" y="262823"/>
                </a:lnTo>
                <a:lnTo>
                  <a:pt x="201417" y="295999"/>
                </a:lnTo>
                <a:lnTo>
                  <a:pt x="173329" y="330728"/>
                </a:lnTo>
                <a:lnTo>
                  <a:pt x="147079" y="366940"/>
                </a:lnTo>
                <a:lnTo>
                  <a:pt x="122738" y="404564"/>
                </a:lnTo>
                <a:lnTo>
                  <a:pt x="100378" y="443527"/>
                </a:lnTo>
                <a:lnTo>
                  <a:pt x="80070" y="483760"/>
                </a:lnTo>
                <a:lnTo>
                  <a:pt x="61885" y="525191"/>
                </a:lnTo>
                <a:lnTo>
                  <a:pt x="45893" y="567748"/>
                </a:lnTo>
                <a:lnTo>
                  <a:pt x="32166" y="611361"/>
                </a:lnTo>
                <a:lnTo>
                  <a:pt x="20776" y="655959"/>
                </a:lnTo>
                <a:lnTo>
                  <a:pt x="11793" y="701470"/>
                </a:lnTo>
                <a:lnTo>
                  <a:pt x="5288" y="747823"/>
                </a:lnTo>
                <a:lnTo>
                  <a:pt x="1334" y="794947"/>
                </a:lnTo>
                <a:lnTo>
                  <a:pt x="0" y="842772"/>
                </a:lnTo>
                <a:lnTo>
                  <a:pt x="1334" y="890596"/>
                </a:lnTo>
                <a:lnTo>
                  <a:pt x="5288" y="937720"/>
                </a:lnTo>
                <a:lnTo>
                  <a:pt x="11793" y="984073"/>
                </a:lnTo>
                <a:lnTo>
                  <a:pt x="20776" y="1029584"/>
                </a:lnTo>
                <a:lnTo>
                  <a:pt x="32166" y="1074182"/>
                </a:lnTo>
                <a:lnTo>
                  <a:pt x="45893" y="1117795"/>
                </a:lnTo>
                <a:lnTo>
                  <a:pt x="61885" y="1160352"/>
                </a:lnTo>
                <a:lnTo>
                  <a:pt x="80070" y="1201783"/>
                </a:lnTo>
                <a:lnTo>
                  <a:pt x="100378" y="1242016"/>
                </a:lnTo>
                <a:lnTo>
                  <a:pt x="122738" y="1280979"/>
                </a:lnTo>
                <a:lnTo>
                  <a:pt x="147079" y="1318603"/>
                </a:lnTo>
                <a:lnTo>
                  <a:pt x="173329" y="1354815"/>
                </a:lnTo>
                <a:lnTo>
                  <a:pt x="201417" y="1389544"/>
                </a:lnTo>
                <a:lnTo>
                  <a:pt x="231272" y="1422720"/>
                </a:lnTo>
                <a:lnTo>
                  <a:pt x="262823" y="1454271"/>
                </a:lnTo>
                <a:lnTo>
                  <a:pt x="295999" y="1484126"/>
                </a:lnTo>
                <a:lnTo>
                  <a:pt x="330728" y="1512214"/>
                </a:lnTo>
                <a:lnTo>
                  <a:pt x="366940" y="1538464"/>
                </a:lnTo>
                <a:lnTo>
                  <a:pt x="404564" y="1562805"/>
                </a:lnTo>
                <a:lnTo>
                  <a:pt x="443527" y="1585165"/>
                </a:lnTo>
                <a:lnTo>
                  <a:pt x="483760" y="1605473"/>
                </a:lnTo>
                <a:lnTo>
                  <a:pt x="525191" y="1623658"/>
                </a:lnTo>
                <a:lnTo>
                  <a:pt x="567748" y="1639650"/>
                </a:lnTo>
                <a:lnTo>
                  <a:pt x="611361" y="1653377"/>
                </a:lnTo>
                <a:lnTo>
                  <a:pt x="655959" y="1664767"/>
                </a:lnTo>
                <a:lnTo>
                  <a:pt x="701470" y="1673750"/>
                </a:lnTo>
                <a:lnTo>
                  <a:pt x="747823" y="1680255"/>
                </a:lnTo>
                <a:lnTo>
                  <a:pt x="794947" y="1684209"/>
                </a:lnTo>
                <a:lnTo>
                  <a:pt x="842772" y="1685544"/>
                </a:lnTo>
                <a:lnTo>
                  <a:pt x="890596" y="1684209"/>
                </a:lnTo>
                <a:lnTo>
                  <a:pt x="937720" y="1680255"/>
                </a:lnTo>
                <a:lnTo>
                  <a:pt x="984073" y="1673750"/>
                </a:lnTo>
                <a:lnTo>
                  <a:pt x="1029584" y="1664767"/>
                </a:lnTo>
                <a:lnTo>
                  <a:pt x="1074182" y="1653377"/>
                </a:lnTo>
                <a:lnTo>
                  <a:pt x="1117795" y="1639650"/>
                </a:lnTo>
                <a:lnTo>
                  <a:pt x="1160352" y="1623658"/>
                </a:lnTo>
                <a:lnTo>
                  <a:pt x="1201783" y="1605473"/>
                </a:lnTo>
                <a:lnTo>
                  <a:pt x="1242016" y="1585165"/>
                </a:lnTo>
                <a:lnTo>
                  <a:pt x="1280979" y="1562805"/>
                </a:lnTo>
                <a:lnTo>
                  <a:pt x="1318603" y="1538464"/>
                </a:lnTo>
                <a:lnTo>
                  <a:pt x="1354815" y="1512214"/>
                </a:lnTo>
                <a:lnTo>
                  <a:pt x="1389544" y="1484126"/>
                </a:lnTo>
                <a:lnTo>
                  <a:pt x="1422720" y="1454271"/>
                </a:lnTo>
                <a:lnTo>
                  <a:pt x="1454271" y="1422720"/>
                </a:lnTo>
                <a:lnTo>
                  <a:pt x="1484126" y="1389544"/>
                </a:lnTo>
                <a:lnTo>
                  <a:pt x="1512214" y="1354815"/>
                </a:lnTo>
                <a:lnTo>
                  <a:pt x="1538464" y="1318603"/>
                </a:lnTo>
                <a:lnTo>
                  <a:pt x="1562805" y="1280979"/>
                </a:lnTo>
                <a:lnTo>
                  <a:pt x="1585165" y="1242016"/>
                </a:lnTo>
                <a:lnTo>
                  <a:pt x="1605473" y="1201783"/>
                </a:lnTo>
                <a:lnTo>
                  <a:pt x="1623658" y="1160352"/>
                </a:lnTo>
                <a:lnTo>
                  <a:pt x="1639650" y="1117795"/>
                </a:lnTo>
                <a:lnTo>
                  <a:pt x="1653377" y="1074182"/>
                </a:lnTo>
                <a:lnTo>
                  <a:pt x="1664767" y="1029584"/>
                </a:lnTo>
                <a:lnTo>
                  <a:pt x="1673750" y="984073"/>
                </a:lnTo>
                <a:lnTo>
                  <a:pt x="1680255" y="937720"/>
                </a:lnTo>
                <a:lnTo>
                  <a:pt x="1684209" y="890596"/>
                </a:lnTo>
                <a:lnTo>
                  <a:pt x="1685543" y="842772"/>
                </a:lnTo>
                <a:lnTo>
                  <a:pt x="1684209" y="794947"/>
                </a:lnTo>
                <a:lnTo>
                  <a:pt x="1680255" y="747823"/>
                </a:lnTo>
                <a:lnTo>
                  <a:pt x="1673750" y="701470"/>
                </a:lnTo>
                <a:lnTo>
                  <a:pt x="1664767" y="655959"/>
                </a:lnTo>
                <a:lnTo>
                  <a:pt x="1653377" y="611361"/>
                </a:lnTo>
                <a:lnTo>
                  <a:pt x="1639650" y="567748"/>
                </a:lnTo>
                <a:lnTo>
                  <a:pt x="1623658" y="525191"/>
                </a:lnTo>
                <a:lnTo>
                  <a:pt x="1605473" y="483760"/>
                </a:lnTo>
                <a:lnTo>
                  <a:pt x="1585165" y="443527"/>
                </a:lnTo>
                <a:lnTo>
                  <a:pt x="1562805" y="404564"/>
                </a:lnTo>
                <a:lnTo>
                  <a:pt x="1538464" y="366940"/>
                </a:lnTo>
                <a:lnTo>
                  <a:pt x="1512214" y="330728"/>
                </a:lnTo>
                <a:lnTo>
                  <a:pt x="1484126" y="295999"/>
                </a:lnTo>
                <a:lnTo>
                  <a:pt x="1454271" y="262823"/>
                </a:lnTo>
                <a:lnTo>
                  <a:pt x="1422720" y="231272"/>
                </a:lnTo>
                <a:lnTo>
                  <a:pt x="1389544" y="201417"/>
                </a:lnTo>
                <a:lnTo>
                  <a:pt x="1354815" y="173329"/>
                </a:lnTo>
                <a:lnTo>
                  <a:pt x="1318603" y="147079"/>
                </a:lnTo>
                <a:lnTo>
                  <a:pt x="1280979" y="122738"/>
                </a:lnTo>
                <a:lnTo>
                  <a:pt x="1242016" y="100378"/>
                </a:lnTo>
                <a:lnTo>
                  <a:pt x="1201783" y="80070"/>
                </a:lnTo>
                <a:lnTo>
                  <a:pt x="1160352" y="61885"/>
                </a:lnTo>
                <a:lnTo>
                  <a:pt x="1117795" y="45893"/>
                </a:lnTo>
                <a:lnTo>
                  <a:pt x="1074182" y="32166"/>
                </a:lnTo>
                <a:lnTo>
                  <a:pt x="1029584" y="20776"/>
                </a:lnTo>
                <a:lnTo>
                  <a:pt x="984073" y="11793"/>
                </a:lnTo>
                <a:lnTo>
                  <a:pt x="937720" y="5288"/>
                </a:lnTo>
                <a:lnTo>
                  <a:pt x="890596" y="1334"/>
                </a:lnTo>
                <a:lnTo>
                  <a:pt x="842772" y="0"/>
                </a:lnTo>
                <a:close/>
              </a:path>
            </a:pathLst>
          </a:custGeom>
          <a:solidFill>
            <a:srgbClr val="0078D6"/>
          </a:solidFill>
        </p:spPr>
        <p:txBody>
          <a:bodyPr wrap="square" lIns="0" tIns="0" rIns="0" bIns="0" rtlCol="0"/>
          <a:lstStyle/>
          <a:p>
            <a:endParaRPr/>
          </a:p>
        </p:txBody>
      </p:sp>
      <p:sp>
        <p:nvSpPr>
          <p:cNvPr id="36" name="object 24">
            <a:extLst>
              <a:ext uri="{FF2B5EF4-FFF2-40B4-BE49-F238E27FC236}">
                <a16:creationId xmlns:a16="http://schemas.microsoft.com/office/drawing/2014/main" id="{7F028E1D-CC57-404F-AA91-EDA2B2CCAD37}"/>
              </a:ext>
            </a:extLst>
          </p:cNvPr>
          <p:cNvSpPr/>
          <p:nvPr/>
        </p:nvSpPr>
        <p:spPr>
          <a:xfrm>
            <a:off x="5755444" y="3880977"/>
            <a:ext cx="698500" cy="0"/>
          </a:xfrm>
          <a:custGeom>
            <a:avLst/>
            <a:gdLst/>
            <a:ahLst/>
            <a:cxnLst/>
            <a:rect l="l" t="t" r="r" b="b"/>
            <a:pathLst>
              <a:path w="698500">
                <a:moveTo>
                  <a:pt x="0" y="0"/>
                </a:moveTo>
                <a:lnTo>
                  <a:pt x="697992" y="0"/>
                </a:lnTo>
              </a:path>
            </a:pathLst>
          </a:custGeom>
          <a:ln w="49529">
            <a:solidFill>
              <a:srgbClr val="FFFFFF"/>
            </a:solidFill>
          </a:ln>
        </p:spPr>
        <p:txBody>
          <a:bodyPr wrap="square" lIns="0" tIns="0" rIns="0" bIns="0" rtlCol="0"/>
          <a:lstStyle/>
          <a:p>
            <a:endParaRPr/>
          </a:p>
        </p:txBody>
      </p:sp>
      <p:sp>
        <p:nvSpPr>
          <p:cNvPr id="37" name="object 25">
            <a:extLst>
              <a:ext uri="{FF2B5EF4-FFF2-40B4-BE49-F238E27FC236}">
                <a16:creationId xmlns:a16="http://schemas.microsoft.com/office/drawing/2014/main" id="{B04D67CB-51D0-4A54-B75B-B17FA2ECF03E}"/>
              </a:ext>
            </a:extLst>
          </p:cNvPr>
          <p:cNvSpPr/>
          <p:nvPr/>
        </p:nvSpPr>
        <p:spPr>
          <a:xfrm>
            <a:off x="5780273" y="3631422"/>
            <a:ext cx="0" cy="224790"/>
          </a:xfrm>
          <a:custGeom>
            <a:avLst/>
            <a:gdLst/>
            <a:ahLst/>
            <a:cxnLst/>
            <a:rect l="l" t="t" r="r" b="b"/>
            <a:pathLst>
              <a:path h="224789">
                <a:moveTo>
                  <a:pt x="0" y="0"/>
                </a:moveTo>
                <a:lnTo>
                  <a:pt x="0" y="224790"/>
                </a:lnTo>
              </a:path>
            </a:pathLst>
          </a:custGeom>
          <a:ln w="49657">
            <a:solidFill>
              <a:srgbClr val="FFFFFF"/>
            </a:solidFill>
          </a:ln>
        </p:spPr>
        <p:txBody>
          <a:bodyPr wrap="square" lIns="0" tIns="0" rIns="0" bIns="0" rtlCol="0"/>
          <a:lstStyle/>
          <a:p>
            <a:endParaRPr/>
          </a:p>
        </p:txBody>
      </p:sp>
      <p:sp>
        <p:nvSpPr>
          <p:cNvPr id="38" name="object 26">
            <a:extLst>
              <a:ext uri="{FF2B5EF4-FFF2-40B4-BE49-F238E27FC236}">
                <a16:creationId xmlns:a16="http://schemas.microsoft.com/office/drawing/2014/main" id="{B9C9AC9F-5C60-427F-AA22-848557FC3090}"/>
              </a:ext>
            </a:extLst>
          </p:cNvPr>
          <p:cNvSpPr/>
          <p:nvPr/>
        </p:nvSpPr>
        <p:spPr>
          <a:xfrm>
            <a:off x="5755444" y="3605387"/>
            <a:ext cx="423545" cy="0"/>
          </a:xfrm>
          <a:custGeom>
            <a:avLst/>
            <a:gdLst/>
            <a:ahLst/>
            <a:cxnLst/>
            <a:rect l="l" t="t" r="r" b="b"/>
            <a:pathLst>
              <a:path w="423545">
                <a:moveTo>
                  <a:pt x="0" y="0"/>
                </a:moveTo>
                <a:lnTo>
                  <a:pt x="423418" y="0"/>
                </a:lnTo>
              </a:path>
            </a:pathLst>
          </a:custGeom>
          <a:ln w="52069">
            <a:solidFill>
              <a:srgbClr val="FFFFFF"/>
            </a:solidFill>
          </a:ln>
        </p:spPr>
        <p:txBody>
          <a:bodyPr wrap="square" lIns="0" tIns="0" rIns="0" bIns="0" rtlCol="0"/>
          <a:lstStyle/>
          <a:p>
            <a:endParaRPr/>
          </a:p>
        </p:txBody>
      </p:sp>
      <p:sp>
        <p:nvSpPr>
          <p:cNvPr id="39" name="object 27">
            <a:extLst>
              <a:ext uri="{FF2B5EF4-FFF2-40B4-BE49-F238E27FC236}">
                <a16:creationId xmlns:a16="http://schemas.microsoft.com/office/drawing/2014/main" id="{3BEDD692-7681-4B21-923E-314102F82E18}"/>
              </a:ext>
            </a:extLst>
          </p:cNvPr>
          <p:cNvSpPr/>
          <p:nvPr/>
        </p:nvSpPr>
        <p:spPr>
          <a:xfrm>
            <a:off x="5780273" y="3354562"/>
            <a:ext cx="0" cy="224790"/>
          </a:xfrm>
          <a:custGeom>
            <a:avLst/>
            <a:gdLst/>
            <a:ahLst/>
            <a:cxnLst/>
            <a:rect l="l" t="t" r="r" b="b"/>
            <a:pathLst>
              <a:path h="224789">
                <a:moveTo>
                  <a:pt x="0" y="0"/>
                </a:moveTo>
                <a:lnTo>
                  <a:pt x="0" y="224790"/>
                </a:lnTo>
              </a:path>
            </a:pathLst>
          </a:custGeom>
          <a:ln w="49657">
            <a:solidFill>
              <a:srgbClr val="FFFFFF"/>
            </a:solidFill>
          </a:ln>
        </p:spPr>
        <p:txBody>
          <a:bodyPr wrap="square" lIns="0" tIns="0" rIns="0" bIns="0" rtlCol="0"/>
          <a:lstStyle/>
          <a:p>
            <a:endParaRPr/>
          </a:p>
        </p:txBody>
      </p:sp>
      <p:sp>
        <p:nvSpPr>
          <p:cNvPr id="40" name="object 28">
            <a:extLst>
              <a:ext uri="{FF2B5EF4-FFF2-40B4-BE49-F238E27FC236}">
                <a16:creationId xmlns:a16="http://schemas.microsoft.com/office/drawing/2014/main" id="{E84F2676-F9F5-4B4E-AD76-21B440489161}"/>
              </a:ext>
            </a:extLst>
          </p:cNvPr>
          <p:cNvSpPr/>
          <p:nvPr/>
        </p:nvSpPr>
        <p:spPr>
          <a:xfrm>
            <a:off x="5755444" y="3329162"/>
            <a:ext cx="473075" cy="0"/>
          </a:xfrm>
          <a:custGeom>
            <a:avLst/>
            <a:gdLst/>
            <a:ahLst/>
            <a:cxnLst/>
            <a:rect l="l" t="t" r="r" b="b"/>
            <a:pathLst>
              <a:path w="473075">
                <a:moveTo>
                  <a:pt x="0" y="0"/>
                </a:moveTo>
                <a:lnTo>
                  <a:pt x="473075" y="0"/>
                </a:lnTo>
              </a:path>
            </a:pathLst>
          </a:custGeom>
          <a:ln w="50800">
            <a:solidFill>
              <a:srgbClr val="FFFFFF"/>
            </a:solidFill>
          </a:ln>
        </p:spPr>
        <p:txBody>
          <a:bodyPr wrap="square" lIns="0" tIns="0" rIns="0" bIns="0" rtlCol="0"/>
          <a:lstStyle/>
          <a:p>
            <a:endParaRPr/>
          </a:p>
        </p:txBody>
      </p:sp>
      <p:sp>
        <p:nvSpPr>
          <p:cNvPr id="41" name="object 29">
            <a:extLst>
              <a:ext uri="{FF2B5EF4-FFF2-40B4-BE49-F238E27FC236}">
                <a16:creationId xmlns:a16="http://schemas.microsoft.com/office/drawing/2014/main" id="{1EEB7DE1-1533-40EC-8229-3C3CAE880331}"/>
              </a:ext>
            </a:extLst>
          </p:cNvPr>
          <p:cNvSpPr/>
          <p:nvPr/>
        </p:nvSpPr>
        <p:spPr>
          <a:xfrm>
            <a:off x="6154034" y="3631549"/>
            <a:ext cx="0" cy="225425"/>
          </a:xfrm>
          <a:custGeom>
            <a:avLst/>
            <a:gdLst/>
            <a:ahLst/>
            <a:cxnLst/>
            <a:rect l="l" t="t" r="r" b="b"/>
            <a:pathLst>
              <a:path h="225425">
                <a:moveTo>
                  <a:pt x="0" y="0"/>
                </a:moveTo>
                <a:lnTo>
                  <a:pt x="0" y="225043"/>
                </a:lnTo>
              </a:path>
            </a:pathLst>
          </a:custGeom>
          <a:ln w="49657">
            <a:solidFill>
              <a:srgbClr val="FFFFFF"/>
            </a:solidFill>
          </a:ln>
        </p:spPr>
        <p:txBody>
          <a:bodyPr wrap="square" lIns="0" tIns="0" rIns="0" bIns="0" rtlCol="0"/>
          <a:lstStyle/>
          <a:p>
            <a:endParaRPr/>
          </a:p>
        </p:txBody>
      </p:sp>
      <p:sp>
        <p:nvSpPr>
          <p:cNvPr id="42" name="object 30">
            <a:extLst>
              <a:ext uri="{FF2B5EF4-FFF2-40B4-BE49-F238E27FC236}">
                <a16:creationId xmlns:a16="http://schemas.microsoft.com/office/drawing/2014/main" id="{B5E4F67F-F8EC-4843-89F1-1FB520BB5317}"/>
              </a:ext>
            </a:extLst>
          </p:cNvPr>
          <p:cNvSpPr/>
          <p:nvPr/>
        </p:nvSpPr>
        <p:spPr>
          <a:xfrm>
            <a:off x="6428608" y="3529313"/>
            <a:ext cx="0" cy="327660"/>
          </a:xfrm>
          <a:custGeom>
            <a:avLst/>
            <a:gdLst/>
            <a:ahLst/>
            <a:cxnLst/>
            <a:rect l="l" t="t" r="r" b="b"/>
            <a:pathLst>
              <a:path h="327660">
                <a:moveTo>
                  <a:pt x="0" y="0"/>
                </a:moveTo>
                <a:lnTo>
                  <a:pt x="0" y="327278"/>
                </a:lnTo>
              </a:path>
            </a:pathLst>
          </a:custGeom>
          <a:ln w="49657">
            <a:solidFill>
              <a:srgbClr val="FFFFFF"/>
            </a:solidFill>
          </a:ln>
        </p:spPr>
        <p:txBody>
          <a:bodyPr wrap="square" lIns="0" tIns="0" rIns="0" bIns="0" rtlCol="0"/>
          <a:lstStyle/>
          <a:p>
            <a:endParaRPr/>
          </a:p>
        </p:txBody>
      </p:sp>
      <p:sp>
        <p:nvSpPr>
          <p:cNvPr id="43" name="object 31">
            <a:extLst>
              <a:ext uri="{FF2B5EF4-FFF2-40B4-BE49-F238E27FC236}">
                <a16:creationId xmlns:a16="http://schemas.microsoft.com/office/drawing/2014/main" id="{7188E8F9-DC50-4AFB-A3D1-242913C24742}"/>
              </a:ext>
            </a:extLst>
          </p:cNvPr>
          <p:cNvSpPr/>
          <p:nvPr/>
        </p:nvSpPr>
        <p:spPr>
          <a:xfrm>
            <a:off x="5755444" y="3304269"/>
            <a:ext cx="698500" cy="601980"/>
          </a:xfrm>
          <a:custGeom>
            <a:avLst/>
            <a:gdLst/>
            <a:ahLst/>
            <a:cxnLst/>
            <a:rect l="l" t="t" r="r" b="b"/>
            <a:pathLst>
              <a:path w="698500" h="601979">
                <a:moveTo>
                  <a:pt x="648335" y="552323"/>
                </a:moveTo>
                <a:lnTo>
                  <a:pt x="423418" y="552323"/>
                </a:lnTo>
                <a:lnTo>
                  <a:pt x="423418" y="274701"/>
                </a:lnTo>
                <a:lnTo>
                  <a:pt x="49657" y="274701"/>
                </a:lnTo>
                <a:lnTo>
                  <a:pt x="49657" y="49657"/>
                </a:lnTo>
                <a:lnTo>
                  <a:pt x="473075" y="49657"/>
                </a:lnTo>
                <a:lnTo>
                  <a:pt x="473075" y="0"/>
                </a:lnTo>
                <a:lnTo>
                  <a:pt x="0" y="0"/>
                </a:lnTo>
                <a:lnTo>
                  <a:pt x="0" y="601980"/>
                </a:lnTo>
                <a:lnTo>
                  <a:pt x="697992" y="601980"/>
                </a:lnTo>
                <a:lnTo>
                  <a:pt x="697992" y="225044"/>
                </a:lnTo>
                <a:lnTo>
                  <a:pt x="648335" y="225044"/>
                </a:lnTo>
                <a:lnTo>
                  <a:pt x="648335" y="552323"/>
                </a:lnTo>
                <a:close/>
              </a:path>
            </a:pathLst>
          </a:custGeom>
          <a:ln w="15240">
            <a:solidFill>
              <a:srgbClr val="0078D6"/>
            </a:solidFill>
          </a:ln>
        </p:spPr>
        <p:txBody>
          <a:bodyPr wrap="square" lIns="0" tIns="0" rIns="0" bIns="0" rtlCol="0"/>
          <a:lstStyle/>
          <a:p>
            <a:endParaRPr/>
          </a:p>
        </p:txBody>
      </p:sp>
      <p:sp>
        <p:nvSpPr>
          <p:cNvPr id="44" name="object 32">
            <a:extLst>
              <a:ext uri="{FF2B5EF4-FFF2-40B4-BE49-F238E27FC236}">
                <a16:creationId xmlns:a16="http://schemas.microsoft.com/office/drawing/2014/main" id="{F07193FD-5808-41A1-87BC-2554C0285867}"/>
              </a:ext>
            </a:extLst>
          </p:cNvPr>
          <p:cNvSpPr/>
          <p:nvPr/>
        </p:nvSpPr>
        <p:spPr>
          <a:xfrm>
            <a:off x="5805101" y="3631549"/>
            <a:ext cx="324485" cy="225425"/>
          </a:xfrm>
          <a:custGeom>
            <a:avLst/>
            <a:gdLst/>
            <a:ahLst/>
            <a:cxnLst/>
            <a:rect l="l" t="t" r="r" b="b"/>
            <a:pathLst>
              <a:path w="324485" h="225425">
                <a:moveTo>
                  <a:pt x="0" y="0"/>
                </a:moveTo>
                <a:lnTo>
                  <a:pt x="324103" y="0"/>
                </a:lnTo>
                <a:lnTo>
                  <a:pt x="324103" y="225043"/>
                </a:lnTo>
                <a:lnTo>
                  <a:pt x="0" y="225043"/>
                </a:lnTo>
                <a:lnTo>
                  <a:pt x="0" y="0"/>
                </a:lnTo>
                <a:close/>
              </a:path>
            </a:pathLst>
          </a:custGeom>
          <a:ln w="15240">
            <a:solidFill>
              <a:srgbClr val="0078D6"/>
            </a:solidFill>
          </a:ln>
        </p:spPr>
        <p:txBody>
          <a:bodyPr wrap="square" lIns="0" tIns="0" rIns="0" bIns="0" rtlCol="0"/>
          <a:lstStyle/>
          <a:p>
            <a:endParaRPr/>
          </a:p>
        </p:txBody>
      </p:sp>
      <p:sp>
        <p:nvSpPr>
          <p:cNvPr id="45" name="object 33">
            <a:extLst>
              <a:ext uri="{FF2B5EF4-FFF2-40B4-BE49-F238E27FC236}">
                <a16:creationId xmlns:a16="http://schemas.microsoft.com/office/drawing/2014/main" id="{C30E455D-7743-4D33-82DF-08FD54E1D0D0}"/>
              </a:ext>
            </a:extLst>
          </p:cNvPr>
          <p:cNvSpPr/>
          <p:nvPr/>
        </p:nvSpPr>
        <p:spPr>
          <a:xfrm>
            <a:off x="6185212" y="3304269"/>
            <a:ext cx="268605" cy="268605"/>
          </a:xfrm>
          <a:custGeom>
            <a:avLst/>
            <a:gdLst/>
            <a:ahLst/>
            <a:cxnLst/>
            <a:rect l="l" t="t" r="r" b="b"/>
            <a:pathLst>
              <a:path w="268604" h="268605">
                <a:moveTo>
                  <a:pt x="268224" y="0"/>
                </a:moveTo>
                <a:lnTo>
                  <a:pt x="93344" y="0"/>
                </a:lnTo>
                <a:lnTo>
                  <a:pt x="93344" y="49530"/>
                </a:lnTo>
                <a:lnTo>
                  <a:pt x="180721" y="49530"/>
                </a:lnTo>
                <a:lnTo>
                  <a:pt x="0" y="230378"/>
                </a:lnTo>
                <a:lnTo>
                  <a:pt x="37846" y="268224"/>
                </a:lnTo>
                <a:lnTo>
                  <a:pt x="218693" y="87503"/>
                </a:lnTo>
                <a:lnTo>
                  <a:pt x="268224" y="87503"/>
                </a:lnTo>
                <a:lnTo>
                  <a:pt x="268224" y="0"/>
                </a:lnTo>
                <a:close/>
              </a:path>
              <a:path w="268604" h="268605">
                <a:moveTo>
                  <a:pt x="268224" y="87503"/>
                </a:moveTo>
                <a:lnTo>
                  <a:pt x="218693" y="87503"/>
                </a:lnTo>
                <a:lnTo>
                  <a:pt x="218693" y="174879"/>
                </a:lnTo>
                <a:lnTo>
                  <a:pt x="268224" y="174879"/>
                </a:lnTo>
                <a:lnTo>
                  <a:pt x="268224" y="87503"/>
                </a:lnTo>
                <a:close/>
              </a:path>
            </a:pathLst>
          </a:custGeom>
          <a:solidFill>
            <a:srgbClr val="FFFFFF"/>
          </a:solidFill>
        </p:spPr>
        <p:txBody>
          <a:bodyPr wrap="square" lIns="0" tIns="0" rIns="0" bIns="0" rtlCol="0"/>
          <a:lstStyle/>
          <a:p>
            <a:endParaRPr/>
          </a:p>
        </p:txBody>
      </p:sp>
      <p:sp>
        <p:nvSpPr>
          <p:cNvPr id="46" name="object 34">
            <a:extLst>
              <a:ext uri="{FF2B5EF4-FFF2-40B4-BE49-F238E27FC236}">
                <a16:creationId xmlns:a16="http://schemas.microsoft.com/office/drawing/2014/main" id="{865D118A-7C9A-4344-AA38-4C196921A7ED}"/>
              </a:ext>
            </a:extLst>
          </p:cNvPr>
          <p:cNvSpPr/>
          <p:nvPr/>
        </p:nvSpPr>
        <p:spPr>
          <a:xfrm>
            <a:off x="6185212" y="3304269"/>
            <a:ext cx="268605" cy="268605"/>
          </a:xfrm>
          <a:custGeom>
            <a:avLst/>
            <a:gdLst/>
            <a:ahLst/>
            <a:cxnLst/>
            <a:rect l="l" t="t" r="r" b="b"/>
            <a:pathLst>
              <a:path w="268604" h="268605">
                <a:moveTo>
                  <a:pt x="93344" y="49530"/>
                </a:moveTo>
                <a:lnTo>
                  <a:pt x="180721" y="49530"/>
                </a:lnTo>
                <a:lnTo>
                  <a:pt x="0" y="230378"/>
                </a:lnTo>
                <a:lnTo>
                  <a:pt x="37846" y="268224"/>
                </a:lnTo>
                <a:lnTo>
                  <a:pt x="218693" y="87503"/>
                </a:lnTo>
                <a:lnTo>
                  <a:pt x="218693" y="174879"/>
                </a:lnTo>
                <a:lnTo>
                  <a:pt x="268224" y="174879"/>
                </a:lnTo>
                <a:lnTo>
                  <a:pt x="268224" y="0"/>
                </a:lnTo>
                <a:lnTo>
                  <a:pt x="93344" y="0"/>
                </a:lnTo>
                <a:lnTo>
                  <a:pt x="93344" y="49530"/>
                </a:lnTo>
                <a:close/>
              </a:path>
            </a:pathLst>
          </a:custGeom>
          <a:ln w="15240">
            <a:solidFill>
              <a:srgbClr val="0078D6"/>
            </a:solidFill>
          </a:ln>
        </p:spPr>
        <p:txBody>
          <a:bodyPr wrap="square" lIns="0" tIns="0" rIns="0" bIns="0" rtlCol="0"/>
          <a:lstStyle/>
          <a:p>
            <a:endParaRPr/>
          </a:p>
        </p:txBody>
      </p:sp>
      <p:sp>
        <p:nvSpPr>
          <p:cNvPr id="47" name="object 35">
            <a:extLst>
              <a:ext uri="{FF2B5EF4-FFF2-40B4-BE49-F238E27FC236}">
                <a16:creationId xmlns:a16="http://schemas.microsoft.com/office/drawing/2014/main" id="{188B1037-7B53-4B48-838C-4CC529BBFFA5}"/>
              </a:ext>
            </a:extLst>
          </p:cNvPr>
          <p:cNvSpPr/>
          <p:nvPr/>
        </p:nvSpPr>
        <p:spPr>
          <a:xfrm>
            <a:off x="1736657" y="2740390"/>
            <a:ext cx="1685925" cy="1685925"/>
          </a:xfrm>
          <a:custGeom>
            <a:avLst/>
            <a:gdLst/>
            <a:ahLst/>
            <a:cxnLst/>
            <a:rect l="l" t="t" r="r" b="b"/>
            <a:pathLst>
              <a:path w="1685925" h="1685925">
                <a:moveTo>
                  <a:pt x="842771" y="0"/>
                </a:moveTo>
                <a:lnTo>
                  <a:pt x="794947" y="1334"/>
                </a:lnTo>
                <a:lnTo>
                  <a:pt x="747823" y="5288"/>
                </a:lnTo>
                <a:lnTo>
                  <a:pt x="701470" y="11793"/>
                </a:lnTo>
                <a:lnTo>
                  <a:pt x="655959" y="20776"/>
                </a:lnTo>
                <a:lnTo>
                  <a:pt x="611361" y="32166"/>
                </a:lnTo>
                <a:lnTo>
                  <a:pt x="567748" y="45893"/>
                </a:lnTo>
                <a:lnTo>
                  <a:pt x="525191" y="61885"/>
                </a:lnTo>
                <a:lnTo>
                  <a:pt x="483760" y="80070"/>
                </a:lnTo>
                <a:lnTo>
                  <a:pt x="443527" y="100378"/>
                </a:lnTo>
                <a:lnTo>
                  <a:pt x="404564" y="122738"/>
                </a:lnTo>
                <a:lnTo>
                  <a:pt x="366940" y="147079"/>
                </a:lnTo>
                <a:lnTo>
                  <a:pt x="330728" y="173329"/>
                </a:lnTo>
                <a:lnTo>
                  <a:pt x="295999" y="201417"/>
                </a:lnTo>
                <a:lnTo>
                  <a:pt x="262823" y="231272"/>
                </a:lnTo>
                <a:lnTo>
                  <a:pt x="231272" y="262823"/>
                </a:lnTo>
                <a:lnTo>
                  <a:pt x="201417" y="295999"/>
                </a:lnTo>
                <a:lnTo>
                  <a:pt x="173329" y="330728"/>
                </a:lnTo>
                <a:lnTo>
                  <a:pt x="147079" y="366940"/>
                </a:lnTo>
                <a:lnTo>
                  <a:pt x="122738" y="404564"/>
                </a:lnTo>
                <a:lnTo>
                  <a:pt x="100378" y="443527"/>
                </a:lnTo>
                <a:lnTo>
                  <a:pt x="80070" y="483760"/>
                </a:lnTo>
                <a:lnTo>
                  <a:pt x="61885" y="525191"/>
                </a:lnTo>
                <a:lnTo>
                  <a:pt x="45893" y="567748"/>
                </a:lnTo>
                <a:lnTo>
                  <a:pt x="32166" y="611361"/>
                </a:lnTo>
                <a:lnTo>
                  <a:pt x="20776" y="655959"/>
                </a:lnTo>
                <a:lnTo>
                  <a:pt x="11793" y="701470"/>
                </a:lnTo>
                <a:lnTo>
                  <a:pt x="5288" y="747823"/>
                </a:lnTo>
                <a:lnTo>
                  <a:pt x="1334" y="794947"/>
                </a:lnTo>
                <a:lnTo>
                  <a:pt x="0" y="842772"/>
                </a:lnTo>
                <a:lnTo>
                  <a:pt x="1334" y="890596"/>
                </a:lnTo>
                <a:lnTo>
                  <a:pt x="5288" y="937720"/>
                </a:lnTo>
                <a:lnTo>
                  <a:pt x="11793" y="984073"/>
                </a:lnTo>
                <a:lnTo>
                  <a:pt x="20776" y="1029584"/>
                </a:lnTo>
                <a:lnTo>
                  <a:pt x="32166" y="1074182"/>
                </a:lnTo>
                <a:lnTo>
                  <a:pt x="45893" y="1117795"/>
                </a:lnTo>
                <a:lnTo>
                  <a:pt x="61885" y="1160352"/>
                </a:lnTo>
                <a:lnTo>
                  <a:pt x="80070" y="1201783"/>
                </a:lnTo>
                <a:lnTo>
                  <a:pt x="100378" y="1242016"/>
                </a:lnTo>
                <a:lnTo>
                  <a:pt x="122738" y="1280979"/>
                </a:lnTo>
                <a:lnTo>
                  <a:pt x="147079" y="1318603"/>
                </a:lnTo>
                <a:lnTo>
                  <a:pt x="173329" y="1354815"/>
                </a:lnTo>
                <a:lnTo>
                  <a:pt x="201417" y="1389544"/>
                </a:lnTo>
                <a:lnTo>
                  <a:pt x="231272" y="1422720"/>
                </a:lnTo>
                <a:lnTo>
                  <a:pt x="262823" y="1454271"/>
                </a:lnTo>
                <a:lnTo>
                  <a:pt x="295999" y="1484126"/>
                </a:lnTo>
                <a:lnTo>
                  <a:pt x="330728" y="1512214"/>
                </a:lnTo>
                <a:lnTo>
                  <a:pt x="366940" y="1538464"/>
                </a:lnTo>
                <a:lnTo>
                  <a:pt x="404564" y="1562805"/>
                </a:lnTo>
                <a:lnTo>
                  <a:pt x="443527" y="1585165"/>
                </a:lnTo>
                <a:lnTo>
                  <a:pt x="483760" y="1605473"/>
                </a:lnTo>
                <a:lnTo>
                  <a:pt x="525191" y="1623658"/>
                </a:lnTo>
                <a:lnTo>
                  <a:pt x="567748" y="1639650"/>
                </a:lnTo>
                <a:lnTo>
                  <a:pt x="611361" y="1653377"/>
                </a:lnTo>
                <a:lnTo>
                  <a:pt x="655959" y="1664767"/>
                </a:lnTo>
                <a:lnTo>
                  <a:pt x="701470" y="1673750"/>
                </a:lnTo>
                <a:lnTo>
                  <a:pt x="747823" y="1680255"/>
                </a:lnTo>
                <a:lnTo>
                  <a:pt x="794947" y="1684209"/>
                </a:lnTo>
                <a:lnTo>
                  <a:pt x="842771" y="1685544"/>
                </a:lnTo>
                <a:lnTo>
                  <a:pt x="890596" y="1684209"/>
                </a:lnTo>
                <a:lnTo>
                  <a:pt x="937720" y="1680255"/>
                </a:lnTo>
                <a:lnTo>
                  <a:pt x="984073" y="1673750"/>
                </a:lnTo>
                <a:lnTo>
                  <a:pt x="1029584" y="1664767"/>
                </a:lnTo>
                <a:lnTo>
                  <a:pt x="1074182" y="1653377"/>
                </a:lnTo>
                <a:lnTo>
                  <a:pt x="1117795" y="1639650"/>
                </a:lnTo>
                <a:lnTo>
                  <a:pt x="1160352" y="1623658"/>
                </a:lnTo>
                <a:lnTo>
                  <a:pt x="1201783" y="1605473"/>
                </a:lnTo>
                <a:lnTo>
                  <a:pt x="1242016" y="1585165"/>
                </a:lnTo>
                <a:lnTo>
                  <a:pt x="1280979" y="1562805"/>
                </a:lnTo>
                <a:lnTo>
                  <a:pt x="1318603" y="1538464"/>
                </a:lnTo>
                <a:lnTo>
                  <a:pt x="1354815" y="1512214"/>
                </a:lnTo>
                <a:lnTo>
                  <a:pt x="1389544" y="1484126"/>
                </a:lnTo>
                <a:lnTo>
                  <a:pt x="1422720" y="1454271"/>
                </a:lnTo>
                <a:lnTo>
                  <a:pt x="1454271" y="1422720"/>
                </a:lnTo>
                <a:lnTo>
                  <a:pt x="1484126" y="1389544"/>
                </a:lnTo>
                <a:lnTo>
                  <a:pt x="1512214" y="1354815"/>
                </a:lnTo>
                <a:lnTo>
                  <a:pt x="1538464" y="1318603"/>
                </a:lnTo>
                <a:lnTo>
                  <a:pt x="1562805" y="1280979"/>
                </a:lnTo>
                <a:lnTo>
                  <a:pt x="1585165" y="1242016"/>
                </a:lnTo>
                <a:lnTo>
                  <a:pt x="1605473" y="1201783"/>
                </a:lnTo>
                <a:lnTo>
                  <a:pt x="1623658" y="1160352"/>
                </a:lnTo>
                <a:lnTo>
                  <a:pt x="1639650" y="1117795"/>
                </a:lnTo>
                <a:lnTo>
                  <a:pt x="1653377" y="1074182"/>
                </a:lnTo>
                <a:lnTo>
                  <a:pt x="1664767" y="1029584"/>
                </a:lnTo>
                <a:lnTo>
                  <a:pt x="1673750" y="984073"/>
                </a:lnTo>
                <a:lnTo>
                  <a:pt x="1680255" y="937720"/>
                </a:lnTo>
                <a:lnTo>
                  <a:pt x="1684209" y="890596"/>
                </a:lnTo>
                <a:lnTo>
                  <a:pt x="1685544" y="842772"/>
                </a:lnTo>
                <a:lnTo>
                  <a:pt x="1684209" y="794947"/>
                </a:lnTo>
                <a:lnTo>
                  <a:pt x="1680255" y="747823"/>
                </a:lnTo>
                <a:lnTo>
                  <a:pt x="1673750" y="701470"/>
                </a:lnTo>
                <a:lnTo>
                  <a:pt x="1664767" y="655959"/>
                </a:lnTo>
                <a:lnTo>
                  <a:pt x="1653377" y="611361"/>
                </a:lnTo>
                <a:lnTo>
                  <a:pt x="1639650" y="567748"/>
                </a:lnTo>
                <a:lnTo>
                  <a:pt x="1623658" y="525191"/>
                </a:lnTo>
                <a:lnTo>
                  <a:pt x="1605473" y="483760"/>
                </a:lnTo>
                <a:lnTo>
                  <a:pt x="1585165" y="443527"/>
                </a:lnTo>
                <a:lnTo>
                  <a:pt x="1562805" y="404564"/>
                </a:lnTo>
                <a:lnTo>
                  <a:pt x="1538464" y="366940"/>
                </a:lnTo>
                <a:lnTo>
                  <a:pt x="1512214" y="330728"/>
                </a:lnTo>
                <a:lnTo>
                  <a:pt x="1484126" y="295999"/>
                </a:lnTo>
                <a:lnTo>
                  <a:pt x="1454271" y="262823"/>
                </a:lnTo>
                <a:lnTo>
                  <a:pt x="1422720" y="231272"/>
                </a:lnTo>
                <a:lnTo>
                  <a:pt x="1389544" y="201417"/>
                </a:lnTo>
                <a:lnTo>
                  <a:pt x="1354815" y="173329"/>
                </a:lnTo>
                <a:lnTo>
                  <a:pt x="1318603" y="147079"/>
                </a:lnTo>
                <a:lnTo>
                  <a:pt x="1280979" y="122738"/>
                </a:lnTo>
                <a:lnTo>
                  <a:pt x="1242016" y="100378"/>
                </a:lnTo>
                <a:lnTo>
                  <a:pt x="1201783" y="80070"/>
                </a:lnTo>
                <a:lnTo>
                  <a:pt x="1160352" y="61885"/>
                </a:lnTo>
                <a:lnTo>
                  <a:pt x="1117795" y="45893"/>
                </a:lnTo>
                <a:lnTo>
                  <a:pt x="1074182" y="32166"/>
                </a:lnTo>
                <a:lnTo>
                  <a:pt x="1029584" y="20776"/>
                </a:lnTo>
                <a:lnTo>
                  <a:pt x="984073" y="11793"/>
                </a:lnTo>
                <a:lnTo>
                  <a:pt x="937720" y="5288"/>
                </a:lnTo>
                <a:lnTo>
                  <a:pt x="890596" y="1334"/>
                </a:lnTo>
                <a:lnTo>
                  <a:pt x="842771" y="0"/>
                </a:lnTo>
                <a:close/>
              </a:path>
            </a:pathLst>
          </a:custGeom>
          <a:solidFill>
            <a:srgbClr val="0078D6"/>
          </a:solidFill>
        </p:spPr>
        <p:txBody>
          <a:bodyPr wrap="square" lIns="0" tIns="0" rIns="0" bIns="0" rtlCol="0"/>
          <a:lstStyle/>
          <a:p>
            <a:endParaRPr/>
          </a:p>
        </p:txBody>
      </p:sp>
      <p:sp>
        <p:nvSpPr>
          <p:cNvPr id="48" name="object 36">
            <a:extLst>
              <a:ext uri="{FF2B5EF4-FFF2-40B4-BE49-F238E27FC236}">
                <a16:creationId xmlns:a16="http://schemas.microsoft.com/office/drawing/2014/main" id="{5CAD0FE6-F8AD-4EC5-BBCF-541B5BA9A16D}"/>
              </a:ext>
            </a:extLst>
          </p:cNvPr>
          <p:cNvSpPr/>
          <p:nvPr/>
        </p:nvSpPr>
        <p:spPr>
          <a:xfrm>
            <a:off x="2330254" y="3131296"/>
            <a:ext cx="487680" cy="885825"/>
          </a:xfrm>
          <a:custGeom>
            <a:avLst/>
            <a:gdLst/>
            <a:ahLst/>
            <a:cxnLst/>
            <a:rect l="l" t="t" r="r" b="b"/>
            <a:pathLst>
              <a:path w="487680" h="885825">
                <a:moveTo>
                  <a:pt x="0" y="885443"/>
                </a:moveTo>
                <a:lnTo>
                  <a:pt x="487680" y="885443"/>
                </a:lnTo>
                <a:lnTo>
                  <a:pt x="487680" y="0"/>
                </a:lnTo>
                <a:lnTo>
                  <a:pt x="0" y="0"/>
                </a:lnTo>
                <a:lnTo>
                  <a:pt x="0" y="885443"/>
                </a:lnTo>
                <a:close/>
              </a:path>
            </a:pathLst>
          </a:custGeom>
          <a:ln w="25908">
            <a:solidFill>
              <a:srgbClr val="FFFFFF"/>
            </a:solidFill>
          </a:ln>
        </p:spPr>
        <p:txBody>
          <a:bodyPr wrap="square" lIns="0" tIns="0" rIns="0" bIns="0" rtlCol="0"/>
          <a:lstStyle/>
          <a:p>
            <a:endParaRPr/>
          </a:p>
        </p:txBody>
      </p:sp>
      <p:sp>
        <p:nvSpPr>
          <p:cNvPr id="49" name="object 37">
            <a:extLst>
              <a:ext uri="{FF2B5EF4-FFF2-40B4-BE49-F238E27FC236}">
                <a16:creationId xmlns:a16="http://schemas.microsoft.com/office/drawing/2014/main" id="{08B4C3EA-5E26-46B0-B8B9-451080423D73}"/>
              </a:ext>
            </a:extLst>
          </p:cNvPr>
          <p:cNvSpPr/>
          <p:nvPr/>
        </p:nvSpPr>
        <p:spPr>
          <a:xfrm>
            <a:off x="2401882" y="3198352"/>
            <a:ext cx="344805" cy="91440"/>
          </a:xfrm>
          <a:custGeom>
            <a:avLst/>
            <a:gdLst/>
            <a:ahLst/>
            <a:cxnLst/>
            <a:rect l="l" t="t" r="r" b="b"/>
            <a:pathLst>
              <a:path w="344805" h="91439">
                <a:moveTo>
                  <a:pt x="0" y="91439"/>
                </a:moveTo>
                <a:lnTo>
                  <a:pt x="344424" y="91439"/>
                </a:lnTo>
                <a:lnTo>
                  <a:pt x="344424" y="0"/>
                </a:lnTo>
                <a:lnTo>
                  <a:pt x="0" y="0"/>
                </a:lnTo>
                <a:lnTo>
                  <a:pt x="0" y="91439"/>
                </a:lnTo>
                <a:close/>
              </a:path>
            </a:pathLst>
          </a:custGeom>
          <a:ln w="25908">
            <a:solidFill>
              <a:srgbClr val="FFFFFF"/>
            </a:solidFill>
          </a:ln>
        </p:spPr>
        <p:txBody>
          <a:bodyPr wrap="square" lIns="0" tIns="0" rIns="0" bIns="0" rtlCol="0"/>
          <a:lstStyle/>
          <a:p>
            <a:endParaRPr/>
          </a:p>
        </p:txBody>
      </p:sp>
      <p:sp>
        <p:nvSpPr>
          <p:cNvPr id="50" name="object 38">
            <a:extLst>
              <a:ext uri="{FF2B5EF4-FFF2-40B4-BE49-F238E27FC236}">
                <a16:creationId xmlns:a16="http://schemas.microsoft.com/office/drawing/2014/main" id="{0AD60B96-6CFD-48EA-BDD7-BAC83699B67A}"/>
              </a:ext>
            </a:extLst>
          </p:cNvPr>
          <p:cNvSpPr/>
          <p:nvPr/>
        </p:nvSpPr>
        <p:spPr>
          <a:xfrm>
            <a:off x="2401882" y="3384279"/>
            <a:ext cx="344805" cy="91440"/>
          </a:xfrm>
          <a:custGeom>
            <a:avLst/>
            <a:gdLst/>
            <a:ahLst/>
            <a:cxnLst/>
            <a:rect l="l" t="t" r="r" b="b"/>
            <a:pathLst>
              <a:path w="344805" h="91439">
                <a:moveTo>
                  <a:pt x="0" y="91439"/>
                </a:moveTo>
                <a:lnTo>
                  <a:pt x="344424" y="91439"/>
                </a:lnTo>
                <a:lnTo>
                  <a:pt x="344424" y="0"/>
                </a:lnTo>
                <a:lnTo>
                  <a:pt x="0" y="0"/>
                </a:lnTo>
                <a:lnTo>
                  <a:pt x="0" y="91439"/>
                </a:lnTo>
                <a:close/>
              </a:path>
            </a:pathLst>
          </a:custGeom>
          <a:ln w="25908">
            <a:solidFill>
              <a:srgbClr val="FFFFFF"/>
            </a:solidFill>
          </a:ln>
        </p:spPr>
        <p:txBody>
          <a:bodyPr wrap="square" lIns="0" tIns="0" rIns="0" bIns="0" rtlCol="0"/>
          <a:lstStyle/>
          <a:p>
            <a:endParaRPr/>
          </a:p>
        </p:txBody>
      </p:sp>
      <p:sp>
        <p:nvSpPr>
          <p:cNvPr id="51" name="object 39">
            <a:extLst>
              <a:ext uri="{FF2B5EF4-FFF2-40B4-BE49-F238E27FC236}">
                <a16:creationId xmlns:a16="http://schemas.microsoft.com/office/drawing/2014/main" id="{D8A52F36-2F0A-4F5B-B105-70123E6AB517}"/>
              </a:ext>
            </a:extLst>
          </p:cNvPr>
          <p:cNvSpPr/>
          <p:nvPr/>
        </p:nvSpPr>
        <p:spPr>
          <a:xfrm>
            <a:off x="2401882" y="3573256"/>
            <a:ext cx="344805" cy="93345"/>
          </a:xfrm>
          <a:custGeom>
            <a:avLst/>
            <a:gdLst/>
            <a:ahLst/>
            <a:cxnLst/>
            <a:rect l="l" t="t" r="r" b="b"/>
            <a:pathLst>
              <a:path w="344805" h="93344">
                <a:moveTo>
                  <a:pt x="0" y="92963"/>
                </a:moveTo>
                <a:lnTo>
                  <a:pt x="344424" y="92963"/>
                </a:lnTo>
                <a:lnTo>
                  <a:pt x="344424" y="0"/>
                </a:lnTo>
                <a:lnTo>
                  <a:pt x="0" y="0"/>
                </a:lnTo>
                <a:lnTo>
                  <a:pt x="0" y="92963"/>
                </a:lnTo>
                <a:close/>
              </a:path>
            </a:pathLst>
          </a:custGeom>
          <a:ln w="25908">
            <a:solidFill>
              <a:srgbClr val="FFFFFF"/>
            </a:solidFill>
          </a:ln>
        </p:spPr>
        <p:txBody>
          <a:bodyPr wrap="square" lIns="0" tIns="0" rIns="0" bIns="0" rtlCol="0"/>
          <a:lstStyle/>
          <a:p>
            <a:endParaRPr/>
          </a:p>
        </p:txBody>
      </p:sp>
      <p:sp>
        <p:nvSpPr>
          <p:cNvPr id="52" name="object 40">
            <a:extLst>
              <a:ext uri="{FF2B5EF4-FFF2-40B4-BE49-F238E27FC236}">
                <a16:creationId xmlns:a16="http://schemas.microsoft.com/office/drawing/2014/main" id="{37D194A3-5D39-4051-827A-5706391195D9}"/>
              </a:ext>
            </a:extLst>
          </p:cNvPr>
          <p:cNvSpPr/>
          <p:nvPr/>
        </p:nvSpPr>
        <p:spPr>
          <a:xfrm>
            <a:off x="2253292" y="3228069"/>
            <a:ext cx="89916" cy="182879"/>
          </a:xfrm>
          <a:prstGeom prst="rect">
            <a:avLst/>
          </a:prstGeom>
          <a:blipFill>
            <a:blip r:embed="rId14" cstate="print"/>
            <a:stretch>
              <a:fillRect/>
            </a:stretch>
          </a:blipFill>
        </p:spPr>
        <p:txBody>
          <a:bodyPr wrap="square" lIns="0" tIns="0" rIns="0" bIns="0" rtlCol="0"/>
          <a:lstStyle/>
          <a:p>
            <a:endParaRPr/>
          </a:p>
        </p:txBody>
      </p:sp>
      <p:sp>
        <p:nvSpPr>
          <p:cNvPr id="53" name="object 41">
            <a:extLst>
              <a:ext uri="{FF2B5EF4-FFF2-40B4-BE49-F238E27FC236}">
                <a16:creationId xmlns:a16="http://schemas.microsoft.com/office/drawing/2014/main" id="{18BDBCA6-D7EE-48AA-8DF8-13EB7D872551}"/>
              </a:ext>
            </a:extLst>
          </p:cNvPr>
          <p:cNvSpPr/>
          <p:nvPr/>
        </p:nvSpPr>
        <p:spPr>
          <a:xfrm>
            <a:off x="2253292" y="3549634"/>
            <a:ext cx="89916" cy="178307"/>
          </a:xfrm>
          <a:prstGeom prst="rect">
            <a:avLst/>
          </a:prstGeom>
          <a:blipFill>
            <a:blip r:embed="rId15" cstate="print"/>
            <a:stretch>
              <a:fillRect/>
            </a:stretch>
          </a:blipFill>
        </p:spPr>
        <p:txBody>
          <a:bodyPr wrap="square" lIns="0" tIns="0" rIns="0" bIns="0" rtlCol="0"/>
          <a:lstStyle/>
          <a:p>
            <a:endParaRPr/>
          </a:p>
        </p:txBody>
      </p:sp>
      <p:sp>
        <p:nvSpPr>
          <p:cNvPr id="54" name="object 42">
            <a:extLst>
              <a:ext uri="{FF2B5EF4-FFF2-40B4-BE49-F238E27FC236}">
                <a16:creationId xmlns:a16="http://schemas.microsoft.com/office/drawing/2014/main" id="{07C633D7-C74D-46FD-BCD9-106FCBEEFCE6}"/>
              </a:ext>
            </a:extLst>
          </p:cNvPr>
          <p:cNvSpPr/>
          <p:nvPr/>
        </p:nvSpPr>
        <p:spPr>
          <a:xfrm>
            <a:off x="2388929" y="3839193"/>
            <a:ext cx="100584" cy="100583"/>
          </a:xfrm>
          <a:prstGeom prst="rect">
            <a:avLst/>
          </a:prstGeom>
          <a:blipFill>
            <a:blip r:embed="rId16" cstate="print"/>
            <a:stretch>
              <a:fillRect/>
            </a:stretch>
          </a:blipFill>
        </p:spPr>
        <p:txBody>
          <a:bodyPr wrap="square" lIns="0" tIns="0" rIns="0" bIns="0" rtlCol="0"/>
          <a:lstStyle/>
          <a:p>
            <a:endParaRPr/>
          </a:p>
        </p:txBody>
      </p:sp>
      <p:sp>
        <p:nvSpPr>
          <p:cNvPr id="55" name="object 43">
            <a:extLst>
              <a:ext uri="{FF2B5EF4-FFF2-40B4-BE49-F238E27FC236}">
                <a16:creationId xmlns:a16="http://schemas.microsoft.com/office/drawing/2014/main" id="{652CB331-97D8-41AC-969F-231E83FF2FC9}"/>
              </a:ext>
            </a:extLst>
          </p:cNvPr>
          <p:cNvSpPr/>
          <p:nvPr/>
        </p:nvSpPr>
        <p:spPr>
          <a:xfrm>
            <a:off x="2524565" y="3839193"/>
            <a:ext cx="100584" cy="100583"/>
          </a:xfrm>
          <a:prstGeom prst="rect">
            <a:avLst/>
          </a:prstGeom>
          <a:blipFill>
            <a:blip r:embed="rId16" cstate="print"/>
            <a:stretch>
              <a:fillRect/>
            </a:stretch>
          </a:blipFill>
        </p:spPr>
        <p:txBody>
          <a:bodyPr wrap="square" lIns="0" tIns="0" rIns="0" bIns="0" rtlCol="0"/>
          <a:lstStyle/>
          <a:p>
            <a:endParaRPr/>
          </a:p>
        </p:txBody>
      </p:sp>
      <p:sp>
        <p:nvSpPr>
          <p:cNvPr id="56" name="object 44">
            <a:extLst>
              <a:ext uri="{FF2B5EF4-FFF2-40B4-BE49-F238E27FC236}">
                <a16:creationId xmlns:a16="http://schemas.microsoft.com/office/drawing/2014/main" id="{D952FBA2-0527-430B-9BEA-80A93B32E1F7}"/>
              </a:ext>
            </a:extLst>
          </p:cNvPr>
          <p:cNvSpPr/>
          <p:nvPr/>
        </p:nvSpPr>
        <p:spPr>
          <a:xfrm>
            <a:off x="2677726" y="3852148"/>
            <a:ext cx="68580" cy="68580"/>
          </a:xfrm>
          <a:custGeom>
            <a:avLst/>
            <a:gdLst/>
            <a:ahLst/>
            <a:cxnLst/>
            <a:rect l="l" t="t" r="r" b="b"/>
            <a:pathLst>
              <a:path w="68580" h="68579">
                <a:moveTo>
                  <a:pt x="0" y="68579"/>
                </a:moveTo>
                <a:lnTo>
                  <a:pt x="68580" y="68579"/>
                </a:lnTo>
                <a:lnTo>
                  <a:pt x="68580" y="0"/>
                </a:lnTo>
                <a:lnTo>
                  <a:pt x="0" y="0"/>
                </a:lnTo>
                <a:lnTo>
                  <a:pt x="0" y="68579"/>
                </a:lnTo>
                <a:close/>
              </a:path>
            </a:pathLst>
          </a:custGeom>
          <a:ln w="25908">
            <a:solidFill>
              <a:srgbClr val="FFFFFF"/>
            </a:solidFill>
          </a:ln>
        </p:spPr>
        <p:txBody>
          <a:bodyPr wrap="square" lIns="0" tIns="0" rIns="0" bIns="0" rtlCol="0"/>
          <a:lstStyle/>
          <a:p>
            <a:endParaRPr/>
          </a:p>
        </p:txBody>
      </p:sp>
      <p:sp>
        <p:nvSpPr>
          <p:cNvPr id="57" name="object 45">
            <a:extLst>
              <a:ext uri="{FF2B5EF4-FFF2-40B4-BE49-F238E27FC236}">
                <a16:creationId xmlns:a16="http://schemas.microsoft.com/office/drawing/2014/main" id="{5983F32E-FED4-4D18-B6E3-80F733BCF8ED}"/>
              </a:ext>
            </a:extLst>
          </p:cNvPr>
          <p:cNvSpPr/>
          <p:nvPr/>
        </p:nvSpPr>
        <p:spPr>
          <a:xfrm>
            <a:off x="2462081" y="3106150"/>
            <a:ext cx="56515" cy="55244"/>
          </a:xfrm>
          <a:custGeom>
            <a:avLst/>
            <a:gdLst/>
            <a:ahLst/>
            <a:cxnLst/>
            <a:rect l="l" t="t" r="r" b="b"/>
            <a:pathLst>
              <a:path w="56514" h="55244">
                <a:moveTo>
                  <a:pt x="0" y="54863"/>
                </a:moveTo>
                <a:lnTo>
                  <a:pt x="56387" y="54863"/>
                </a:lnTo>
                <a:lnTo>
                  <a:pt x="56387" y="0"/>
                </a:lnTo>
                <a:lnTo>
                  <a:pt x="0" y="0"/>
                </a:lnTo>
                <a:lnTo>
                  <a:pt x="0" y="54863"/>
                </a:lnTo>
                <a:close/>
              </a:path>
            </a:pathLst>
          </a:custGeom>
          <a:solidFill>
            <a:srgbClr val="0078D6"/>
          </a:solidFill>
        </p:spPr>
        <p:txBody>
          <a:bodyPr wrap="square" lIns="0" tIns="0" rIns="0" bIns="0" rtlCol="0"/>
          <a:lstStyle/>
          <a:p>
            <a:endParaRPr/>
          </a:p>
        </p:txBody>
      </p:sp>
      <p:sp>
        <p:nvSpPr>
          <p:cNvPr id="58" name="object 46">
            <a:extLst>
              <a:ext uri="{FF2B5EF4-FFF2-40B4-BE49-F238E27FC236}">
                <a16:creationId xmlns:a16="http://schemas.microsoft.com/office/drawing/2014/main" id="{99205698-2857-478E-A921-1BE3FF03FC29}"/>
              </a:ext>
            </a:extLst>
          </p:cNvPr>
          <p:cNvSpPr/>
          <p:nvPr/>
        </p:nvSpPr>
        <p:spPr>
          <a:xfrm>
            <a:off x="2638865" y="3101578"/>
            <a:ext cx="56515" cy="56515"/>
          </a:xfrm>
          <a:custGeom>
            <a:avLst/>
            <a:gdLst/>
            <a:ahLst/>
            <a:cxnLst/>
            <a:rect l="l" t="t" r="r" b="b"/>
            <a:pathLst>
              <a:path w="56514" h="56514">
                <a:moveTo>
                  <a:pt x="0" y="56387"/>
                </a:moveTo>
                <a:lnTo>
                  <a:pt x="56387" y="56387"/>
                </a:lnTo>
                <a:lnTo>
                  <a:pt x="56387" y="0"/>
                </a:lnTo>
                <a:lnTo>
                  <a:pt x="0" y="0"/>
                </a:lnTo>
                <a:lnTo>
                  <a:pt x="0" y="56387"/>
                </a:lnTo>
                <a:close/>
              </a:path>
            </a:pathLst>
          </a:custGeom>
          <a:solidFill>
            <a:srgbClr val="0078D6"/>
          </a:solidFill>
        </p:spPr>
        <p:txBody>
          <a:bodyPr wrap="square" lIns="0" tIns="0" rIns="0" bIns="0" rtlCol="0"/>
          <a:lstStyle/>
          <a:p>
            <a:endParaRPr/>
          </a:p>
        </p:txBody>
      </p:sp>
      <p:sp>
        <p:nvSpPr>
          <p:cNvPr id="59" name="object 47">
            <a:extLst>
              <a:ext uri="{FF2B5EF4-FFF2-40B4-BE49-F238E27FC236}">
                <a16:creationId xmlns:a16="http://schemas.microsoft.com/office/drawing/2014/main" id="{2FC51A77-16CB-41A9-A31F-E170AC507FCE}"/>
              </a:ext>
            </a:extLst>
          </p:cNvPr>
          <p:cNvSpPr/>
          <p:nvPr/>
        </p:nvSpPr>
        <p:spPr>
          <a:xfrm>
            <a:off x="2713541" y="3098529"/>
            <a:ext cx="56515" cy="56515"/>
          </a:xfrm>
          <a:custGeom>
            <a:avLst/>
            <a:gdLst/>
            <a:ahLst/>
            <a:cxnLst/>
            <a:rect l="l" t="t" r="r" b="b"/>
            <a:pathLst>
              <a:path w="56514" h="56514">
                <a:moveTo>
                  <a:pt x="0" y="56387"/>
                </a:moveTo>
                <a:lnTo>
                  <a:pt x="56387" y="56387"/>
                </a:lnTo>
                <a:lnTo>
                  <a:pt x="56387" y="0"/>
                </a:lnTo>
                <a:lnTo>
                  <a:pt x="0" y="0"/>
                </a:lnTo>
                <a:lnTo>
                  <a:pt x="0" y="56387"/>
                </a:lnTo>
                <a:close/>
              </a:path>
            </a:pathLst>
          </a:custGeom>
          <a:solidFill>
            <a:srgbClr val="0078D6"/>
          </a:solidFill>
        </p:spPr>
        <p:txBody>
          <a:bodyPr wrap="square" lIns="0" tIns="0" rIns="0" bIns="0" rtlCol="0"/>
          <a:lstStyle/>
          <a:p>
            <a:endParaRPr/>
          </a:p>
        </p:txBody>
      </p:sp>
      <p:sp>
        <p:nvSpPr>
          <p:cNvPr id="60" name="object 48">
            <a:extLst>
              <a:ext uri="{FF2B5EF4-FFF2-40B4-BE49-F238E27FC236}">
                <a16:creationId xmlns:a16="http://schemas.microsoft.com/office/drawing/2014/main" id="{7D3D01F5-5BE6-4E22-AC3C-3368981A1CAC}"/>
              </a:ext>
            </a:extLst>
          </p:cNvPr>
          <p:cNvSpPr/>
          <p:nvPr/>
        </p:nvSpPr>
        <p:spPr>
          <a:xfrm>
            <a:off x="2782120" y="3103102"/>
            <a:ext cx="55244" cy="56515"/>
          </a:xfrm>
          <a:custGeom>
            <a:avLst/>
            <a:gdLst/>
            <a:ahLst/>
            <a:cxnLst/>
            <a:rect l="l" t="t" r="r" b="b"/>
            <a:pathLst>
              <a:path w="55244" h="56514">
                <a:moveTo>
                  <a:pt x="0" y="56387"/>
                </a:moveTo>
                <a:lnTo>
                  <a:pt x="54863" y="56387"/>
                </a:lnTo>
                <a:lnTo>
                  <a:pt x="54863" y="0"/>
                </a:lnTo>
                <a:lnTo>
                  <a:pt x="0" y="0"/>
                </a:lnTo>
                <a:lnTo>
                  <a:pt x="0" y="56387"/>
                </a:lnTo>
                <a:close/>
              </a:path>
            </a:pathLst>
          </a:custGeom>
          <a:solidFill>
            <a:srgbClr val="0078D6"/>
          </a:solidFill>
        </p:spPr>
        <p:txBody>
          <a:bodyPr wrap="square" lIns="0" tIns="0" rIns="0" bIns="0" rtlCol="0"/>
          <a:lstStyle/>
          <a:p>
            <a:endParaRPr/>
          </a:p>
        </p:txBody>
      </p:sp>
      <p:sp>
        <p:nvSpPr>
          <p:cNvPr id="61" name="object 49">
            <a:extLst>
              <a:ext uri="{FF2B5EF4-FFF2-40B4-BE49-F238E27FC236}">
                <a16:creationId xmlns:a16="http://schemas.microsoft.com/office/drawing/2014/main" id="{2C99E918-95DA-49EB-8995-651820C245B2}"/>
              </a:ext>
            </a:extLst>
          </p:cNvPr>
          <p:cNvSpPr/>
          <p:nvPr/>
        </p:nvSpPr>
        <p:spPr>
          <a:xfrm>
            <a:off x="2707444" y="3174729"/>
            <a:ext cx="56515" cy="56515"/>
          </a:xfrm>
          <a:custGeom>
            <a:avLst/>
            <a:gdLst/>
            <a:ahLst/>
            <a:cxnLst/>
            <a:rect l="l" t="t" r="r" b="b"/>
            <a:pathLst>
              <a:path w="56514" h="56514">
                <a:moveTo>
                  <a:pt x="0" y="56387"/>
                </a:moveTo>
                <a:lnTo>
                  <a:pt x="56387" y="56387"/>
                </a:lnTo>
                <a:lnTo>
                  <a:pt x="56387" y="0"/>
                </a:lnTo>
                <a:lnTo>
                  <a:pt x="0" y="0"/>
                </a:lnTo>
                <a:lnTo>
                  <a:pt x="0" y="56387"/>
                </a:lnTo>
                <a:close/>
              </a:path>
            </a:pathLst>
          </a:custGeom>
          <a:solidFill>
            <a:srgbClr val="0078D6"/>
          </a:solidFill>
        </p:spPr>
        <p:txBody>
          <a:bodyPr wrap="square" lIns="0" tIns="0" rIns="0" bIns="0" rtlCol="0"/>
          <a:lstStyle/>
          <a:p>
            <a:endParaRPr/>
          </a:p>
        </p:txBody>
      </p:sp>
      <p:sp>
        <p:nvSpPr>
          <p:cNvPr id="62" name="object 50">
            <a:extLst>
              <a:ext uri="{FF2B5EF4-FFF2-40B4-BE49-F238E27FC236}">
                <a16:creationId xmlns:a16="http://schemas.microsoft.com/office/drawing/2014/main" id="{E621348E-BF73-4E3E-B4BD-31192BEA4E8B}"/>
              </a:ext>
            </a:extLst>
          </p:cNvPr>
          <p:cNvSpPr/>
          <p:nvPr/>
        </p:nvSpPr>
        <p:spPr>
          <a:xfrm>
            <a:off x="2635816" y="3162537"/>
            <a:ext cx="56515" cy="56515"/>
          </a:xfrm>
          <a:custGeom>
            <a:avLst/>
            <a:gdLst/>
            <a:ahLst/>
            <a:cxnLst/>
            <a:rect l="l" t="t" r="r" b="b"/>
            <a:pathLst>
              <a:path w="56514" h="56514">
                <a:moveTo>
                  <a:pt x="0" y="56387"/>
                </a:moveTo>
                <a:lnTo>
                  <a:pt x="56387" y="56387"/>
                </a:lnTo>
                <a:lnTo>
                  <a:pt x="56387" y="0"/>
                </a:lnTo>
                <a:lnTo>
                  <a:pt x="0" y="0"/>
                </a:lnTo>
                <a:lnTo>
                  <a:pt x="0" y="56387"/>
                </a:lnTo>
                <a:close/>
              </a:path>
            </a:pathLst>
          </a:custGeom>
          <a:solidFill>
            <a:srgbClr val="0078D6"/>
          </a:solidFill>
        </p:spPr>
        <p:txBody>
          <a:bodyPr wrap="square" lIns="0" tIns="0" rIns="0" bIns="0" rtlCol="0"/>
          <a:lstStyle/>
          <a:p>
            <a:endParaRPr/>
          </a:p>
        </p:txBody>
      </p:sp>
      <p:sp>
        <p:nvSpPr>
          <p:cNvPr id="63" name="object 51">
            <a:extLst>
              <a:ext uri="{FF2B5EF4-FFF2-40B4-BE49-F238E27FC236}">
                <a16:creationId xmlns:a16="http://schemas.microsoft.com/office/drawing/2014/main" id="{392F0095-2BD4-43E2-89A1-ABA8423EF165}"/>
              </a:ext>
            </a:extLst>
          </p:cNvPr>
          <p:cNvSpPr/>
          <p:nvPr/>
        </p:nvSpPr>
        <p:spPr>
          <a:xfrm>
            <a:off x="2710492" y="3240262"/>
            <a:ext cx="56515" cy="70485"/>
          </a:xfrm>
          <a:custGeom>
            <a:avLst/>
            <a:gdLst/>
            <a:ahLst/>
            <a:cxnLst/>
            <a:rect l="l" t="t" r="r" b="b"/>
            <a:pathLst>
              <a:path w="56514" h="70485">
                <a:moveTo>
                  <a:pt x="0" y="70103"/>
                </a:moveTo>
                <a:lnTo>
                  <a:pt x="56387" y="70103"/>
                </a:lnTo>
                <a:lnTo>
                  <a:pt x="56387" y="0"/>
                </a:lnTo>
                <a:lnTo>
                  <a:pt x="0" y="0"/>
                </a:lnTo>
                <a:lnTo>
                  <a:pt x="0" y="70103"/>
                </a:lnTo>
                <a:close/>
              </a:path>
            </a:pathLst>
          </a:custGeom>
          <a:solidFill>
            <a:srgbClr val="0078D6"/>
          </a:solidFill>
        </p:spPr>
        <p:txBody>
          <a:bodyPr wrap="square" lIns="0" tIns="0" rIns="0" bIns="0" rtlCol="0"/>
          <a:lstStyle/>
          <a:p>
            <a:endParaRPr/>
          </a:p>
        </p:txBody>
      </p:sp>
      <p:sp>
        <p:nvSpPr>
          <p:cNvPr id="64" name="object 52">
            <a:extLst>
              <a:ext uri="{FF2B5EF4-FFF2-40B4-BE49-F238E27FC236}">
                <a16:creationId xmlns:a16="http://schemas.microsoft.com/office/drawing/2014/main" id="{CECAAAF5-E367-47BB-9A66-55B8EE884F9E}"/>
              </a:ext>
            </a:extLst>
          </p:cNvPr>
          <p:cNvSpPr/>
          <p:nvPr/>
        </p:nvSpPr>
        <p:spPr>
          <a:xfrm>
            <a:off x="2548948" y="3098529"/>
            <a:ext cx="55244" cy="56515"/>
          </a:xfrm>
          <a:custGeom>
            <a:avLst/>
            <a:gdLst/>
            <a:ahLst/>
            <a:cxnLst/>
            <a:rect l="l" t="t" r="r" b="b"/>
            <a:pathLst>
              <a:path w="55244" h="56514">
                <a:moveTo>
                  <a:pt x="0" y="56387"/>
                </a:moveTo>
                <a:lnTo>
                  <a:pt x="54863" y="56387"/>
                </a:lnTo>
                <a:lnTo>
                  <a:pt x="54863" y="0"/>
                </a:lnTo>
                <a:lnTo>
                  <a:pt x="0" y="0"/>
                </a:lnTo>
                <a:lnTo>
                  <a:pt x="0" y="56387"/>
                </a:lnTo>
                <a:close/>
              </a:path>
            </a:pathLst>
          </a:custGeom>
          <a:solidFill>
            <a:srgbClr val="0078D6"/>
          </a:solidFill>
        </p:spPr>
        <p:txBody>
          <a:bodyPr wrap="square" lIns="0" tIns="0" rIns="0" bIns="0" rtlCol="0"/>
          <a:lstStyle/>
          <a:p>
            <a:endParaRPr/>
          </a:p>
        </p:txBody>
      </p:sp>
      <p:sp>
        <p:nvSpPr>
          <p:cNvPr id="65" name="object 53">
            <a:extLst>
              <a:ext uri="{FF2B5EF4-FFF2-40B4-BE49-F238E27FC236}">
                <a16:creationId xmlns:a16="http://schemas.microsoft.com/office/drawing/2014/main" id="{D9FE07FC-2CF0-4095-A580-BF397FAAAC1C}"/>
              </a:ext>
            </a:extLst>
          </p:cNvPr>
          <p:cNvSpPr/>
          <p:nvPr/>
        </p:nvSpPr>
        <p:spPr>
          <a:xfrm>
            <a:off x="2794313" y="3173206"/>
            <a:ext cx="55244" cy="56515"/>
          </a:xfrm>
          <a:custGeom>
            <a:avLst/>
            <a:gdLst/>
            <a:ahLst/>
            <a:cxnLst/>
            <a:rect l="l" t="t" r="r" b="b"/>
            <a:pathLst>
              <a:path w="55244" h="56514">
                <a:moveTo>
                  <a:pt x="0" y="56387"/>
                </a:moveTo>
                <a:lnTo>
                  <a:pt x="54863" y="56387"/>
                </a:lnTo>
                <a:lnTo>
                  <a:pt x="54863" y="0"/>
                </a:lnTo>
                <a:lnTo>
                  <a:pt x="0" y="0"/>
                </a:lnTo>
                <a:lnTo>
                  <a:pt x="0" y="56387"/>
                </a:lnTo>
                <a:close/>
              </a:path>
            </a:pathLst>
          </a:custGeom>
          <a:solidFill>
            <a:srgbClr val="0078D6"/>
          </a:solidFill>
        </p:spPr>
        <p:txBody>
          <a:bodyPr wrap="square" lIns="0" tIns="0" rIns="0" bIns="0" rtlCol="0"/>
          <a:lstStyle/>
          <a:p>
            <a:endParaRPr/>
          </a:p>
        </p:txBody>
      </p:sp>
      <p:sp>
        <p:nvSpPr>
          <p:cNvPr id="66" name="object 54">
            <a:extLst>
              <a:ext uri="{FF2B5EF4-FFF2-40B4-BE49-F238E27FC236}">
                <a16:creationId xmlns:a16="http://schemas.microsoft.com/office/drawing/2014/main" id="{F4C71B95-E9C8-4C68-9C20-59ACC58ABDAA}"/>
              </a:ext>
            </a:extLst>
          </p:cNvPr>
          <p:cNvSpPr/>
          <p:nvPr/>
        </p:nvSpPr>
        <p:spPr>
          <a:xfrm>
            <a:off x="2792788" y="3250929"/>
            <a:ext cx="56515" cy="56515"/>
          </a:xfrm>
          <a:custGeom>
            <a:avLst/>
            <a:gdLst/>
            <a:ahLst/>
            <a:cxnLst/>
            <a:rect l="l" t="t" r="r" b="b"/>
            <a:pathLst>
              <a:path w="56514" h="56514">
                <a:moveTo>
                  <a:pt x="0" y="56387"/>
                </a:moveTo>
                <a:lnTo>
                  <a:pt x="56387" y="56387"/>
                </a:lnTo>
                <a:lnTo>
                  <a:pt x="56387" y="0"/>
                </a:lnTo>
                <a:lnTo>
                  <a:pt x="0" y="0"/>
                </a:lnTo>
                <a:lnTo>
                  <a:pt x="0" y="56387"/>
                </a:lnTo>
                <a:close/>
              </a:path>
            </a:pathLst>
          </a:custGeom>
          <a:solidFill>
            <a:srgbClr val="0078D6"/>
          </a:solidFill>
        </p:spPr>
        <p:txBody>
          <a:bodyPr wrap="square" lIns="0" tIns="0" rIns="0" bIns="0" rtlCol="0"/>
          <a:lstStyle/>
          <a:p>
            <a:endParaRPr/>
          </a:p>
        </p:txBody>
      </p:sp>
      <p:sp>
        <p:nvSpPr>
          <p:cNvPr id="67" name="object 55">
            <a:extLst>
              <a:ext uri="{FF2B5EF4-FFF2-40B4-BE49-F238E27FC236}">
                <a16:creationId xmlns:a16="http://schemas.microsoft.com/office/drawing/2014/main" id="{BC89CDA1-CB3F-4F87-9D21-33F931D76F1A}"/>
              </a:ext>
            </a:extLst>
          </p:cNvPr>
          <p:cNvSpPr/>
          <p:nvPr/>
        </p:nvSpPr>
        <p:spPr>
          <a:xfrm>
            <a:off x="2788216" y="3334750"/>
            <a:ext cx="56515" cy="56515"/>
          </a:xfrm>
          <a:custGeom>
            <a:avLst/>
            <a:gdLst/>
            <a:ahLst/>
            <a:cxnLst/>
            <a:rect l="l" t="t" r="r" b="b"/>
            <a:pathLst>
              <a:path w="56514" h="56514">
                <a:moveTo>
                  <a:pt x="0" y="56387"/>
                </a:moveTo>
                <a:lnTo>
                  <a:pt x="56387" y="56387"/>
                </a:lnTo>
                <a:lnTo>
                  <a:pt x="56387" y="0"/>
                </a:lnTo>
                <a:lnTo>
                  <a:pt x="0" y="0"/>
                </a:lnTo>
                <a:lnTo>
                  <a:pt x="0" y="56387"/>
                </a:lnTo>
                <a:close/>
              </a:path>
            </a:pathLst>
          </a:custGeom>
          <a:solidFill>
            <a:srgbClr val="0078D6"/>
          </a:solidFill>
        </p:spPr>
        <p:txBody>
          <a:bodyPr wrap="square" lIns="0" tIns="0" rIns="0" bIns="0" rtlCol="0"/>
          <a:lstStyle/>
          <a:p>
            <a:endParaRPr/>
          </a:p>
        </p:txBody>
      </p:sp>
      <p:sp>
        <p:nvSpPr>
          <p:cNvPr id="68" name="object 56">
            <a:extLst>
              <a:ext uri="{FF2B5EF4-FFF2-40B4-BE49-F238E27FC236}">
                <a16:creationId xmlns:a16="http://schemas.microsoft.com/office/drawing/2014/main" id="{C37DCCDE-9741-4FD4-8F92-8792A9847477}"/>
              </a:ext>
            </a:extLst>
          </p:cNvPr>
          <p:cNvSpPr/>
          <p:nvPr/>
        </p:nvSpPr>
        <p:spPr>
          <a:xfrm>
            <a:off x="2788216" y="3426190"/>
            <a:ext cx="56515" cy="55244"/>
          </a:xfrm>
          <a:custGeom>
            <a:avLst/>
            <a:gdLst/>
            <a:ahLst/>
            <a:cxnLst/>
            <a:rect l="l" t="t" r="r" b="b"/>
            <a:pathLst>
              <a:path w="56514" h="55244">
                <a:moveTo>
                  <a:pt x="0" y="54863"/>
                </a:moveTo>
                <a:lnTo>
                  <a:pt x="56387" y="54863"/>
                </a:lnTo>
                <a:lnTo>
                  <a:pt x="56387" y="0"/>
                </a:lnTo>
                <a:lnTo>
                  <a:pt x="0" y="0"/>
                </a:lnTo>
                <a:lnTo>
                  <a:pt x="0" y="54863"/>
                </a:lnTo>
                <a:close/>
              </a:path>
            </a:pathLst>
          </a:custGeom>
          <a:solidFill>
            <a:srgbClr val="0078D6"/>
          </a:solidFill>
        </p:spPr>
        <p:txBody>
          <a:bodyPr wrap="square" lIns="0" tIns="0" rIns="0" bIns="0" rtlCol="0"/>
          <a:lstStyle/>
          <a:p>
            <a:endParaRPr/>
          </a:p>
        </p:txBody>
      </p:sp>
      <p:sp>
        <p:nvSpPr>
          <p:cNvPr id="69" name="object 57">
            <a:extLst>
              <a:ext uri="{FF2B5EF4-FFF2-40B4-BE49-F238E27FC236}">
                <a16:creationId xmlns:a16="http://schemas.microsoft.com/office/drawing/2014/main" id="{93036508-99AC-4AAD-BE90-69CB024159CE}"/>
              </a:ext>
            </a:extLst>
          </p:cNvPr>
          <p:cNvSpPr/>
          <p:nvPr/>
        </p:nvSpPr>
        <p:spPr>
          <a:xfrm>
            <a:off x="2634292" y="3261597"/>
            <a:ext cx="56515" cy="56515"/>
          </a:xfrm>
          <a:custGeom>
            <a:avLst/>
            <a:gdLst/>
            <a:ahLst/>
            <a:cxnLst/>
            <a:rect l="l" t="t" r="r" b="b"/>
            <a:pathLst>
              <a:path w="56514" h="56514">
                <a:moveTo>
                  <a:pt x="0" y="56387"/>
                </a:moveTo>
                <a:lnTo>
                  <a:pt x="56387" y="56387"/>
                </a:lnTo>
                <a:lnTo>
                  <a:pt x="56387" y="0"/>
                </a:lnTo>
                <a:lnTo>
                  <a:pt x="0" y="0"/>
                </a:lnTo>
                <a:lnTo>
                  <a:pt x="0" y="56387"/>
                </a:lnTo>
                <a:close/>
              </a:path>
            </a:pathLst>
          </a:custGeom>
          <a:solidFill>
            <a:srgbClr val="0078D6"/>
          </a:solidFill>
        </p:spPr>
        <p:txBody>
          <a:bodyPr wrap="square" lIns="0" tIns="0" rIns="0" bIns="0" rtlCol="0"/>
          <a:lstStyle/>
          <a:p>
            <a:endParaRPr/>
          </a:p>
        </p:txBody>
      </p:sp>
      <p:sp>
        <p:nvSpPr>
          <p:cNvPr id="70" name="object 58">
            <a:extLst>
              <a:ext uri="{FF2B5EF4-FFF2-40B4-BE49-F238E27FC236}">
                <a16:creationId xmlns:a16="http://schemas.microsoft.com/office/drawing/2014/main" id="{B640DB9D-9EAD-4DBE-A27B-B297ECB36771}"/>
              </a:ext>
            </a:extLst>
          </p:cNvPr>
          <p:cNvSpPr/>
          <p:nvPr/>
        </p:nvSpPr>
        <p:spPr>
          <a:xfrm>
            <a:off x="2670869" y="3359134"/>
            <a:ext cx="56515" cy="56515"/>
          </a:xfrm>
          <a:custGeom>
            <a:avLst/>
            <a:gdLst/>
            <a:ahLst/>
            <a:cxnLst/>
            <a:rect l="l" t="t" r="r" b="b"/>
            <a:pathLst>
              <a:path w="56514" h="56514">
                <a:moveTo>
                  <a:pt x="0" y="56387"/>
                </a:moveTo>
                <a:lnTo>
                  <a:pt x="56387" y="56387"/>
                </a:lnTo>
                <a:lnTo>
                  <a:pt x="56387" y="0"/>
                </a:lnTo>
                <a:lnTo>
                  <a:pt x="0" y="0"/>
                </a:lnTo>
                <a:lnTo>
                  <a:pt x="0" y="56387"/>
                </a:lnTo>
                <a:close/>
              </a:path>
            </a:pathLst>
          </a:custGeom>
          <a:solidFill>
            <a:srgbClr val="0078D6"/>
          </a:solidFill>
        </p:spPr>
        <p:txBody>
          <a:bodyPr wrap="square" lIns="0" tIns="0" rIns="0" bIns="0" rtlCol="0"/>
          <a:lstStyle/>
          <a:p>
            <a:endParaRPr/>
          </a:p>
        </p:txBody>
      </p:sp>
      <p:sp>
        <p:nvSpPr>
          <p:cNvPr id="71" name="object 59">
            <a:extLst>
              <a:ext uri="{FF2B5EF4-FFF2-40B4-BE49-F238E27FC236}">
                <a16:creationId xmlns:a16="http://schemas.microsoft.com/office/drawing/2014/main" id="{8D1B4280-2BA0-4F0B-AB91-29A1B63A8D9F}"/>
              </a:ext>
            </a:extLst>
          </p:cNvPr>
          <p:cNvSpPr/>
          <p:nvPr/>
        </p:nvSpPr>
        <p:spPr>
          <a:xfrm>
            <a:off x="2713541" y="3394185"/>
            <a:ext cx="55244" cy="55244"/>
          </a:xfrm>
          <a:custGeom>
            <a:avLst/>
            <a:gdLst/>
            <a:ahLst/>
            <a:cxnLst/>
            <a:rect l="l" t="t" r="r" b="b"/>
            <a:pathLst>
              <a:path w="55244" h="55244">
                <a:moveTo>
                  <a:pt x="0" y="54863"/>
                </a:moveTo>
                <a:lnTo>
                  <a:pt x="54863" y="54863"/>
                </a:lnTo>
                <a:lnTo>
                  <a:pt x="54863" y="0"/>
                </a:lnTo>
                <a:lnTo>
                  <a:pt x="0" y="0"/>
                </a:lnTo>
                <a:lnTo>
                  <a:pt x="0" y="54863"/>
                </a:lnTo>
                <a:close/>
              </a:path>
            </a:pathLst>
          </a:custGeom>
          <a:solidFill>
            <a:srgbClr val="0078D6"/>
          </a:solidFill>
        </p:spPr>
        <p:txBody>
          <a:bodyPr wrap="square" lIns="0" tIns="0" rIns="0" bIns="0" rtlCol="0"/>
          <a:lstStyle/>
          <a:p>
            <a:endParaRPr/>
          </a:p>
        </p:txBody>
      </p:sp>
      <p:sp>
        <p:nvSpPr>
          <p:cNvPr id="72" name="object 60">
            <a:extLst>
              <a:ext uri="{FF2B5EF4-FFF2-40B4-BE49-F238E27FC236}">
                <a16:creationId xmlns:a16="http://schemas.microsoft.com/office/drawing/2014/main" id="{B19EF62B-D88A-4412-88F0-63B4BBB3A869}"/>
              </a:ext>
            </a:extLst>
          </p:cNvPr>
          <p:cNvSpPr/>
          <p:nvPr/>
        </p:nvSpPr>
        <p:spPr>
          <a:xfrm>
            <a:off x="2597716" y="3357609"/>
            <a:ext cx="56515" cy="56515"/>
          </a:xfrm>
          <a:custGeom>
            <a:avLst/>
            <a:gdLst/>
            <a:ahLst/>
            <a:cxnLst/>
            <a:rect l="l" t="t" r="r" b="b"/>
            <a:pathLst>
              <a:path w="56514" h="56514">
                <a:moveTo>
                  <a:pt x="0" y="56387"/>
                </a:moveTo>
                <a:lnTo>
                  <a:pt x="56387" y="56387"/>
                </a:lnTo>
                <a:lnTo>
                  <a:pt x="56387" y="0"/>
                </a:lnTo>
                <a:lnTo>
                  <a:pt x="0" y="0"/>
                </a:lnTo>
                <a:lnTo>
                  <a:pt x="0" y="56387"/>
                </a:lnTo>
                <a:close/>
              </a:path>
            </a:pathLst>
          </a:custGeom>
          <a:solidFill>
            <a:srgbClr val="0078D6"/>
          </a:solidFill>
        </p:spPr>
        <p:txBody>
          <a:bodyPr wrap="square" lIns="0" tIns="0" rIns="0" bIns="0" rtlCol="0"/>
          <a:lstStyle/>
          <a:p>
            <a:endParaRPr/>
          </a:p>
        </p:txBody>
      </p:sp>
      <p:sp>
        <p:nvSpPr>
          <p:cNvPr id="73" name="object 61">
            <a:extLst>
              <a:ext uri="{FF2B5EF4-FFF2-40B4-BE49-F238E27FC236}">
                <a16:creationId xmlns:a16="http://schemas.microsoft.com/office/drawing/2014/main" id="{0B249384-F24A-4CA0-8CD0-E18EDECF9B64}"/>
              </a:ext>
            </a:extLst>
          </p:cNvPr>
          <p:cNvSpPr/>
          <p:nvPr/>
        </p:nvSpPr>
        <p:spPr>
          <a:xfrm>
            <a:off x="2548948" y="3157966"/>
            <a:ext cx="55244" cy="56515"/>
          </a:xfrm>
          <a:custGeom>
            <a:avLst/>
            <a:gdLst/>
            <a:ahLst/>
            <a:cxnLst/>
            <a:rect l="l" t="t" r="r" b="b"/>
            <a:pathLst>
              <a:path w="55244" h="56514">
                <a:moveTo>
                  <a:pt x="0" y="56387"/>
                </a:moveTo>
                <a:lnTo>
                  <a:pt x="54863" y="56387"/>
                </a:lnTo>
                <a:lnTo>
                  <a:pt x="54863" y="0"/>
                </a:lnTo>
                <a:lnTo>
                  <a:pt x="0" y="0"/>
                </a:lnTo>
                <a:lnTo>
                  <a:pt x="0" y="56387"/>
                </a:lnTo>
                <a:close/>
              </a:path>
            </a:pathLst>
          </a:custGeom>
          <a:solidFill>
            <a:srgbClr val="0078D6"/>
          </a:solidFill>
        </p:spPr>
        <p:txBody>
          <a:bodyPr wrap="square" lIns="0" tIns="0" rIns="0" bIns="0" rtlCol="0"/>
          <a:lstStyle/>
          <a:p>
            <a:endParaRPr/>
          </a:p>
        </p:txBody>
      </p:sp>
      <p:sp>
        <p:nvSpPr>
          <p:cNvPr id="74" name="object 62">
            <a:extLst>
              <a:ext uri="{FF2B5EF4-FFF2-40B4-BE49-F238E27FC236}">
                <a16:creationId xmlns:a16="http://schemas.microsoft.com/office/drawing/2014/main" id="{25C42E8A-E8B8-4019-9993-D1D2FC3EC4D0}"/>
              </a:ext>
            </a:extLst>
          </p:cNvPr>
          <p:cNvSpPr/>
          <p:nvPr/>
        </p:nvSpPr>
        <p:spPr>
          <a:xfrm>
            <a:off x="2553520" y="3269218"/>
            <a:ext cx="56515" cy="56515"/>
          </a:xfrm>
          <a:custGeom>
            <a:avLst/>
            <a:gdLst/>
            <a:ahLst/>
            <a:cxnLst/>
            <a:rect l="l" t="t" r="r" b="b"/>
            <a:pathLst>
              <a:path w="56514" h="56514">
                <a:moveTo>
                  <a:pt x="0" y="56387"/>
                </a:moveTo>
                <a:lnTo>
                  <a:pt x="56387" y="56387"/>
                </a:lnTo>
                <a:lnTo>
                  <a:pt x="56387" y="0"/>
                </a:lnTo>
                <a:lnTo>
                  <a:pt x="0" y="0"/>
                </a:lnTo>
                <a:lnTo>
                  <a:pt x="0" y="56387"/>
                </a:lnTo>
                <a:close/>
              </a:path>
            </a:pathLst>
          </a:custGeom>
          <a:solidFill>
            <a:srgbClr val="0078D6"/>
          </a:solidFill>
        </p:spPr>
        <p:txBody>
          <a:bodyPr wrap="square" lIns="0" tIns="0" rIns="0" bIns="0" rtlCol="0"/>
          <a:lstStyle/>
          <a:p>
            <a:endParaRPr/>
          </a:p>
        </p:txBody>
      </p:sp>
      <p:sp>
        <p:nvSpPr>
          <p:cNvPr id="75" name="TextBox 74">
            <a:extLst>
              <a:ext uri="{FF2B5EF4-FFF2-40B4-BE49-F238E27FC236}">
                <a16:creationId xmlns:a16="http://schemas.microsoft.com/office/drawing/2014/main" id="{B5F01668-AD42-41F1-AA23-439CFAEA8A27}"/>
              </a:ext>
            </a:extLst>
          </p:cNvPr>
          <p:cNvSpPr txBox="1"/>
          <p:nvPr/>
        </p:nvSpPr>
        <p:spPr>
          <a:xfrm>
            <a:off x="0" y="1366292"/>
            <a:ext cx="11669832" cy="646331"/>
          </a:xfrm>
          <a:prstGeom prst="rect">
            <a:avLst/>
          </a:prstGeom>
          <a:noFill/>
        </p:spPr>
        <p:txBody>
          <a:bodyPr wrap="square" rtlCol="0">
            <a:spAutoFit/>
          </a:bodyPr>
          <a:lstStyle/>
          <a:p>
            <a:pPr marL="742950" lvl="1" indent="-285750">
              <a:buClr>
                <a:srgbClr val="B83C3F"/>
              </a:buClr>
              <a:buFont typeface="Arial" panose="020B0604020202020204" pitchFamily="34" charset="0"/>
              <a:buChar char="•"/>
            </a:pPr>
            <a:r>
              <a:rPr lang="en-IN" dirty="0"/>
              <a:t>Serverless computing is the abstraction of servers, infrastructure and operating systems. When you build serverless apps you do not need to provision and manage any servers, so you can take your mind off infrastructure concerns. </a:t>
            </a:r>
            <a:endParaRPr lang="en-US" dirty="0"/>
          </a:p>
        </p:txBody>
      </p:sp>
    </p:spTree>
    <p:extLst>
      <p:ext uri="{BB962C8B-B14F-4D97-AF65-F5344CB8AC3E}">
        <p14:creationId xmlns:p14="http://schemas.microsoft.com/office/powerpoint/2010/main" val="2393540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B3F17277-7F0F-46F1-88B1-02943D6A0CD3}"/>
              </a:ext>
            </a:extLst>
          </p:cNvPr>
          <p:cNvGrpSpPr/>
          <p:nvPr/>
        </p:nvGrpSpPr>
        <p:grpSpPr>
          <a:xfrm>
            <a:off x="-2044" y="6577586"/>
            <a:ext cx="12194043" cy="289489"/>
            <a:chOff x="2577137" y="4571778"/>
            <a:chExt cx="9101124" cy="1390560"/>
          </a:xfrm>
        </p:grpSpPr>
        <p:sp>
          <p:nvSpPr>
            <p:cNvPr id="5" name="TextBox 4">
              <a:extLst>
                <a:ext uri="{FF2B5EF4-FFF2-40B4-BE49-F238E27FC236}">
                  <a16:creationId xmlns:a16="http://schemas.microsoft.com/office/drawing/2014/main" id="{9FF78B62-D2C4-4686-A0AE-C19AA9EAF494}"/>
                </a:ext>
              </a:extLst>
            </p:cNvPr>
            <p:cNvSpPr txBox="1"/>
            <p:nvPr/>
          </p:nvSpPr>
          <p:spPr>
            <a:xfrm>
              <a:off x="2577137" y="4571778"/>
              <a:ext cx="3034890" cy="1390458"/>
            </a:xfrm>
            <a:prstGeom prst="rect">
              <a:avLst/>
            </a:prstGeom>
            <a:solidFill>
              <a:srgbClr val="01406F"/>
            </a:solidFill>
          </p:spPr>
          <p:txBody>
            <a:bodyPr wrap="square" lIns="457200" tIns="137160" rIns="365760" rtlCol="0">
              <a:noAutofit/>
            </a:bodyPr>
            <a:lstStyle/>
            <a:p>
              <a:pPr marL="0" marR="0" lvl="0" indent="0" defTabSz="914400" eaLnBrk="1" fontAlgn="auto" latinLnBrk="0" hangingPunct="1">
                <a:lnSpc>
                  <a:spcPts val="3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Segoe UI Light"/>
                </a:rPr>
                <a:t> </a:t>
              </a:r>
            </a:p>
          </p:txBody>
        </p:sp>
        <p:sp>
          <p:nvSpPr>
            <p:cNvPr id="6" name="TextBox 6">
              <a:extLst>
                <a:ext uri="{FF2B5EF4-FFF2-40B4-BE49-F238E27FC236}">
                  <a16:creationId xmlns:a16="http://schemas.microsoft.com/office/drawing/2014/main" id="{A7940A41-F8E0-4FB8-BE82-EC3887D17478}"/>
                </a:ext>
              </a:extLst>
            </p:cNvPr>
            <p:cNvSpPr txBox="1"/>
            <p:nvPr/>
          </p:nvSpPr>
          <p:spPr>
            <a:xfrm>
              <a:off x="5612027" y="4572324"/>
              <a:ext cx="6066234" cy="1390014"/>
            </a:xfrm>
            <a:prstGeom prst="rect">
              <a:avLst/>
            </a:prstGeom>
            <a:solidFill>
              <a:srgbClr val="B83C3F"/>
            </a:solidFill>
          </p:spPr>
          <p:txBody>
            <a:bodyPr wrap="square" lIns="457200" tIns="137160" rIns="640080" rtlCol="0">
              <a:noAutofit/>
            </a:bodyPr>
            <a:lstStyle/>
            <a:p>
              <a:pPr marL="0" marR="0" lvl="0" indent="0" defTabSz="913949" eaLnBrk="1" fontAlgn="auto" latinLnBrk="0" hangingPunct="1">
                <a:lnSpc>
                  <a:spcPts val="2941"/>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Light"/>
              </a:endParaRPr>
            </a:p>
          </p:txBody>
        </p:sp>
      </p:grpSp>
      <p:pic>
        <p:nvPicPr>
          <p:cNvPr id="441" name="Picture 440" descr="A close up of a sign&#10;&#10;Description generated with high confidence">
            <a:extLst>
              <a:ext uri="{FF2B5EF4-FFF2-40B4-BE49-F238E27FC236}">
                <a16:creationId xmlns:a16="http://schemas.microsoft.com/office/drawing/2014/main" id="{97A57B7D-C866-4D8B-AD5C-385953DA99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569" y="174397"/>
            <a:ext cx="1490049" cy="527970"/>
          </a:xfrm>
          <a:prstGeom prst="rect">
            <a:avLst/>
          </a:prstGeom>
        </p:spPr>
      </p:pic>
      <p:grpSp>
        <p:nvGrpSpPr>
          <p:cNvPr id="442" name="Group 2">
            <a:extLst>
              <a:ext uri="{FF2B5EF4-FFF2-40B4-BE49-F238E27FC236}">
                <a16:creationId xmlns:a16="http://schemas.microsoft.com/office/drawing/2014/main" id="{44BD18FB-85BF-4FAE-B446-80502CC1DD64}"/>
              </a:ext>
            </a:extLst>
          </p:cNvPr>
          <p:cNvGrpSpPr/>
          <p:nvPr/>
        </p:nvGrpSpPr>
        <p:grpSpPr>
          <a:xfrm rot="5400000">
            <a:off x="-349542" y="339346"/>
            <a:ext cx="810661" cy="127414"/>
            <a:chOff x="2577137" y="4571778"/>
            <a:chExt cx="9101124" cy="1390560"/>
          </a:xfrm>
        </p:grpSpPr>
        <p:sp>
          <p:nvSpPr>
            <p:cNvPr id="443" name="TextBox 442">
              <a:extLst>
                <a:ext uri="{FF2B5EF4-FFF2-40B4-BE49-F238E27FC236}">
                  <a16:creationId xmlns:a16="http://schemas.microsoft.com/office/drawing/2014/main" id="{0D458D77-2FDA-4E64-A406-608F755FE04F}"/>
                </a:ext>
              </a:extLst>
            </p:cNvPr>
            <p:cNvSpPr txBox="1"/>
            <p:nvPr/>
          </p:nvSpPr>
          <p:spPr>
            <a:xfrm>
              <a:off x="2577137" y="4571778"/>
              <a:ext cx="3034890" cy="1390458"/>
            </a:xfrm>
            <a:prstGeom prst="rect">
              <a:avLst/>
            </a:prstGeom>
            <a:solidFill>
              <a:srgbClr val="01406F"/>
            </a:solidFill>
          </p:spPr>
          <p:txBody>
            <a:bodyPr wrap="square" lIns="457200" tIns="137160" rIns="365760" rtlCol="0">
              <a:noAutofit/>
            </a:bodyPr>
            <a:lstStyle/>
            <a:p>
              <a:pPr marL="0" marR="0" lvl="0" indent="0" defTabSz="914400" eaLnBrk="1" fontAlgn="auto" latinLnBrk="0" hangingPunct="1">
                <a:lnSpc>
                  <a:spcPts val="3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Segoe UI Light"/>
                </a:rPr>
                <a:t> </a:t>
              </a:r>
            </a:p>
          </p:txBody>
        </p:sp>
        <p:sp>
          <p:nvSpPr>
            <p:cNvPr id="444" name="TextBox 6">
              <a:extLst>
                <a:ext uri="{FF2B5EF4-FFF2-40B4-BE49-F238E27FC236}">
                  <a16:creationId xmlns:a16="http://schemas.microsoft.com/office/drawing/2014/main" id="{9C36DC55-6CFE-477E-86A9-3700FD75D73B}"/>
                </a:ext>
              </a:extLst>
            </p:cNvPr>
            <p:cNvSpPr txBox="1"/>
            <p:nvPr/>
          </p:nvSpPr>
          <p:spPr>
            <a:xfrm>
              <a:off x="5612027" y="4572324"/>
              <a:ext cx="6066234" cy="1390014"/>
            </a:xfrm>
            <a:prstGeom prst="rect">
              <a:avLst/>
            </a:prstGeom>
            <a:solidFill>
              <a:srgbClr val="B83C3F"/>
            </a:solidFill>
          </p:spPr>
          <p:txBody>
            <a:bodyPr wrap="square" lIns="457200" tIns="137160" rIns="640080" rtlCol="0">
              <a:noAutofit/>
            </a:bodyPr>
            <a:lstStyle/>
            <a:p>
              <a:pPr marL="0" marR="0" lvl="0" indent="0" defTabSz="913949" eaLnBrk="1" fontAlgn="auto" latinLnBrk="0" hangingPunct="1">
                <a:lnSpc>
                  <a:spcPts val="2941"/>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Light"/>
              </a:endParaRPr>
            </a:p>
          </p:txBody>
        </p:sp>
      </p:grpSp>
      <p:sp>
        <p:nvSpPr>
          <p:cNvPr id="76" name="Title 1">
            <a:extLst>
              <a:ext uri="{FF2B5EF4-FFF2-40B4-BE49-F238E27FC236}">
                <a16:creationId xmlns:a16="http://schemas.microsoft.com/office/drawing/2014/main" id="{DFDFEFC6-7399-4CFA-ACC3-126E5713B6D9}"/>
              </a:ext>
            </a:extLst>
          </p:cNvPr>
          <p:cNvSpPr txBox="1">
            <a:spLocks/>
          </p:cNvSpPr>
          <p:nvPr/>
        </p:nvSpPr>
        <p:spPr>
          <a:xfrm>
            <a:off x="3556110" y="358536"/>
            <a:ext cx="4925281" cy="724500"/>
          </a:xfrm>
          <a:prstGeom prst="rect">
            <a:avLst/>
          </a:prstGeom>
        </p:spPr>
        <p:txBody>
          <a:bodyPr vert="horz" wrap="square" lIns="146304" tIns="91440" rIns="146304" bIns="91440" rtlCol="0" anchor="t">
            <a:noAutofit/>
          </a:bodyPr>
          <a:lstStyle>
            <a:lvl1pPr algn="l" defTabSz="914367" rtl="0" eaLnBrk="1" latinLnBrk="0" hangingPunct="1">
              <a:lnSpc>
                <a:spcPts val="6176"/>
              </a:lnSpc>
              <a:spcBef>
                <a:spcPct val="0"/>
              </a:spcBef>
              <a:buNone/>
              <a:defRPr lang="en-US" sz="4400" b="0" kern="1200" cap="none" spc="-100" baseline="0">
                <a:ln w="3175">
                  <a:noFill/>
                </a:ln>
                <a:solidFill>
                  <a:schemeClr val="tx1"/>
                </a:solidFill>
                <a:effectLst/>
                <a:latin typeface="+mj-lt"/>
                <a:ea typeface="+mn-ea"/>
                <a:cs typeface="Segoe UI" pitchFamily="34" charset="0"/>
              </a:defRPr>
            </a:lvl1pPr>
          </a:lstStyle>
          <a:p>
            <a:pPr>
              <a:buClr>
                <a:srgbClr val="B83C3F"/>
              </a:buClr>
            </a:pPr>
            <a:r>
              <a:rPr lang="en-US" sz="3600" b="1" dirty="0">
                <a:solidFill>
                  <a:srgbClr val="B83C3F"/>
                </a:solidFill>
                <a:latin typeface="+mn-lt"/>
              </a:rPr>
              <a:t>Benefits Of Serverless</a:t>
            </a:r>
          </a:p>
        </p:txBody>
      </p:sp>
      <p:sp>
        <p:nvSpPr>
          <p:cNvPr id="77" name="object 2">
            <a:extLst>
              <a:ext uri="{FF2B5EF4-FFF2-40B4-BE49-F238E27FC236}">
                <a16:creationId xmlns:a16="http://schemas.microsoft.com/office/drawing/2014/main" id="{38CE62CD-1A71-472B-B246-65E3004CC89E}"/>
              </a:ext>
            </a:extLst>
          </p:cNvPr>
          <p:cNvSpPr/>
          <p:nvPr/>
        </p:nvSpPr>
        <p:spPr>
          <a:xfrm>
            <a:off x="5491899" y="4458530"/>
            <a:ext cx="1195704" cy="230124"/>
          </a:xfrm>
          <a:prstGeom prst="rect">
            <a:avLst/>
          </a:prstGeom>
          <a:blipFill>
            <a:blip r:embed="rId3" cstate="print"/>
            <a:stretch>
              <a:fillRect/>
            </a:stretch>
          </a:blipFill>
        </p:spPr>
        <p:txBody>
          <a:bodyPr wrap="square" lIns="0" tIns="0" rIns="0" bIns="0" rtlCol="0"/>
          <a:lstStyle/>
          <a:p>
            <a:endParaRPr/>
          </a:p>
        </p:txBody>
      </p:sp>
      <p:sp>
        <p:nvSpPr>
          <p:cNvPr id="78" name="object 3">
            <a:extLst>
              <a:ext uri="{FF2B5EF4-FFF2-40B4-BE49-F238E27FC236}">
                <a16:creationId xmlns:a16="http://schemas.microsoft.com/office/drawing/2014/main" id="{9208BFC6-2140-43AA-9FB0-8F30642EB059}"/>
              </a:ext>
            </a:extLst>
          </p:cNvPr>
          <p:cNvSpPr/>
          <p:nvPr/>
        </p:nvSpPr>
        <p:spPr>
          <a:xfrm>
            <a:off x="5150142" y="4796097"/>
            <a:ext cx="1887981" cy="315087"/>
          </a:xfrm>
          <a:prstGeom prst="rect">
            <a:avLst/>
          </a:prstGeom>
          <a:blipFill>
            <a:blip r:embed="rId4" cstate="print"/>
            <a:stretch>
              <a:fillRect/>
            </a:stretch>
          </a:blipFill>
        </p:spPr>
        <p:txBody>
          <a:bodyPr wrap="square" lIns="0" tIns="0" rIns="0" bIns="0" rtlCol="0"/>
          <a:lstStyle/>
          <a:p>
            <a:endParaRPr/>
          </a:p>
        </p:txBody>
      </p:sp>
      <p:sp>
        <p:nvSpPr>
          <p:cNvPr id="79" name="object 4">
            <a:extLst>
              <a:ext uri="{FF2B5EF4-FFF2-40B4-BE49-F238E27FC236}">
                <a16:creationId xmlns:a16="http://schemas.microsoft.com/office/drawing/2014/main" id="{4624F412-CF0C-4675-9312-889A025371B0}"/>
              </a:ext>
            </a:extLst>
          </p:cNvPr>
          <p:cNvSpPr/>
          <p:nvPr/>
        </p:nvSpPr>
        <p:spPr>
          <a:xfrm>
            <a:off x="8651278" y="4453578"/>
            <a:ext cx="1864868" cy="234950"/>
          </a:xfrm>
          <a:prstGeom prst="rect">
            <a:avLst/>
          </a:prstGeom>
          <a:blipFill>
            <a:blip r:embed="rId5" cstate="print"/>
            <a:stretch>
              <a:fillRect/>
            </a:stretch>
          </a:blipFill>
        </p:spPr>
        <p:txBody>
          <a:bodyPr wrap="square" lIns="0" tIns="0" rIns="0" bIns="0" rtlCol="0"/>
          <a:lstStyle/>
          <a:p>
            <a:endParaRPr/>
          </a:p>
        </p:txBody>
      </p:sp>
      <p:sp>
        <p:nvSpPr>
          <p:cNvPr id="80" name="object 5">
            <a:extLst>
              <a:ext uri="{FF2B5EF4-FFF2-40B4-BE49-F238E27FC236}">
                <a16:creationId xmlns:a16="http://schemas.microsoft.com/office/drawing/2014/main" id="{F0B6E39C-4A53-4E41-831E-9A360E5BF9C7}"/>
              </a:ext>
            </a:extLst>
          </p:cNvPr>
          <p:cNvSpPr/>
          <p:nvPr/>
        </p:nvSpPr>
        <p:spPr>
          <a:xfrm>
            <a:off x="9120416" y="4796097"/>
            <a:ext cx="930401" cy="242951"/>
          </a:xfrm>
          <a:prstGeom prst="rect">
            <a:avLst/>
          </a:prstGeom>
          <a:blipFill>
            <a:blip r:embed="rId6" cstate="print"/>
            <a:stretch>
              <a:fillRect/>
            </a:stretch>
          </a:blipFill>
        </p:spPr>
        <p:txBody>
          <a:bodyPr wrap="square" lIns="0" tIns="0" rIns="0" bIns="0" rtlCol="0"/>
          <a:lstStyle/>
          <a:p>
            <a:endParaRPr/>
          </a:p>
        </p:txBody>
      </p:sp>
      <p:sp>
        <p:nvSpPr>
          <p:cNvPr id="81" name="object 6">
            <a:extLst>
              <a:ext uri="{FF2B5EF4-FFF2-40B4-BE49-F238E27FC236}">
                <a16:creationId xmlns:a16="http://schemas.microsoft.com/office/drawing/2014/main" id="{E676FBCD-F7A2-447F-9E6A-34E30D60C4A5}"/>
              </a:ext>
            </a:extLst>
          </p:cNvPr>
          <p:cNvSpPr/>
          <p:nvPr/>
        </p:nvSpPr>
        <p:spPr>
          <a:xfrm>
            <a:off x="1957490" y="4445577"/>
            <a:ext cx="1158875" cy="243078"/>
          </a:xfrm>
          <a:prstGeom prst="rect">
            <a:avLst/>
          </a:prstGeom>
          <a:blipFill>
            <a:blip r:embed="rId7" cstate="print"/>
            <a:stretch>
              <a:fillRect/>
            </a:stretch>
          </a:blipFill>
        </p:spPr>
        <p:txBody>
          <a:bodyPr wrap="square" lIns="0" tIns="0" rIns="0" bIns="0" rtlCol="0"/>
          <a:lstStyle/>
          <a:p>
            <a:endParaRPr/>
          </a:p>
        </p:txBody>
      </p:sp>
      <p:sp>
        <p:nvSpPr>
          <p:cNvPr id="82" name="object 7">
            <a:extLst>
              <a:ext uri="{FF2B5EF4-FFF2-40B4-BE49-F238E27FC236}">
                <a16:creationId xmlns:a16="http://schemas.microsoft.com/office/drawing/2014/main" id="{3A8E4329-6B91-46E9-B88E-2EB9FBF49E9A}"/>
              </a:ext>
            </a:extLst>
          </p:cNvPr>
          <p:cNvSpPr/>
          <p:nvPr/>
        </p:nvSpPr>
        <p:spPr>
          <a:xfrm>
            <a:off x="2013878" y="4805241"/>
            <a:ext cx="1058545" cy="304292"/>
          </a:xfrm>
          <a:prstGeom prst="rect">
            <a:avLst/>
          </a:prstGeom>
          <a:blipFill>
            <a:blip r:embed="rId8" cstate="print"/>
            <a:stretch>
              <a:fillRect/>
            </a:stretch>
          </a:blipFill>
        </p:spPr>
        <p:txBody>
          <a:bodyPr wrap="square" lIns="0" tIns="0" rIns="0" bIns="0" rtlCol="0"/>
          <a:lstStyle/>
          <a:p>
            <a:endParaRPr/>
          </a:p>
        </p:txBody>
      </p:sp>
      <p:sp>
        <p:nvSpPr>
          <p:cNvPr id="83" name="object 10">
            <a:extLst>
              <a:ext uri="{FF2B5EF4-FFF2-40B4-BE49-F238E27FC236}">
                <a16:creationId xmlns:a16="http://schemas.microsoft.com/office/drawing/2014/main" id="{AF031352-0FE3-432D-ACEB-C0617125701A}"/>
              </a:ext>
            </a:extLst>
          </p:cNvPr>
          <p:cNvSpPr/>
          <p:nvPr/>
        </p:nvSpPr>
        <p:spPr>
          <a:xfrm>
            <a:off x="1738288" y="2516320"/>
            <a:ext cx="1685925" cy="1685925"/>
          </a:xfrm>
          <a:custGeom>
            <a:avLst/>
            <a:gdLst/>
            <a:ahLst/>
            <a:cxnLst/>
            <a:rect l="l" t="t" r="r" b="b"/>
            <a:pathLst>
              <a:path w="1685925" h="1685925">
                <a:moveTo>
                  <a:pt x="842771" y="0"/>
                </a:moveTo>
                <a:lnTo>
                  <a:pt x="794947" y="1334"/>
                </a:lnTo>
                <a:lnTo>
                  <a:pt x="747823" y="5288"/>
                </a:lnTo>
                <a:lnTo>
                  <a:pt x="701470" y="11793"/>
                </a:lnTo>
                <a:lnTo>
                  <a:pt x="655959" y="20776"/>
                </a:lnTo>
                <a:lnTo>
                  <a:pt x="611361" y="32166"/>
                </a:lnTo>
                <a:lnTo>
                  <a:pt x="567748" y="45893"/>
                </a:lnTo>
                <a:lnTo>
                  <a:pt x="525191" y="61885"/>
                </a:lnTo>
                <a:lnTo>
                  <a:pt x="483760" y="80070"/>
                </a:lnTo>
                <a:lnTo>
                  <a:pt x="443527" y="100378"/>
                </a:lnTo>
                <a:lnTo>
                  <a:pt x="404564" y="122738"/>
                </a:lnTo>
                <a:lnTo>
                  <a:pt x="366940" y="147079"/>
                </a:lnTo>
                <a:lnTo>
                  <a:pt x="330728" y="173329"/>
                </a:lnTo>
                <a:lnTo>
                  <a:pt x="295999" y="201417"/>
                </a:lnTo>
                <a:lnTo>
                  <a:pt x="262823" y="231272"/>
                </a:lnTo>
                <a:lnTo>
                  <a:pt x="231272" y="262823"/>
                </a:lnTo>
                <a:lnTo>
                  <a:pt x="201417" y="295999"/>
                </a:lnTo>
                <a:lnTo>
                  <a:pt x="173329" y="330728"/>
                </a:lnTo>
                <a:lnTo>
                  <a:pt x="147079" y="366940"/>
                </a:lnTo>
                <a:lnTo>
                  <a:pt x="122738" y="404564"/>
                </a:lnTo>
                <a:lnTo>
                  <a:pt x="100378" y="443527"/>
                </a:lnTo>
                <a:lnTo>
                  <a:pt x="80070" y="483760"/>
                </a:lnTo>
                <a:lnTo>
                  <a:pt x="61885" y="525191"/>
                </a:lnTo>
                <a:lnTo>
                  <a:pt x="45893" y="567748"/>
                </a:lnTo>
                <a:lnTo>
                  <a:pt x="32166" y="611361"/>
                </a:lnTo>
                <a:lnTo>
                  <a:pt x="20776" y="655959"/>
                </a:lnTo>
                <a:lnTo>
                  <a:pt x="11793" y="701470"/>
                </a:lnTo>
                <a:lnTo>
                  <a:pt x="5288" y="747823"/>
                </a:lnTo>
                <a:lnTo>
                  <a:pt x="1334" y="794947"/>
                </a:lnTo>
                <a:lnTo>
                  <a:pt x="0" y="842772"/>
                </a:lnTo>
                <a:lnTo>
                  <a:pt x="1334" y="890596"/>
                </a:lnTo>
                <a:lnTo>
                  <a:pt x="5288" y="937720"/>
                </a:lnTo>
                <a:lnTo>
                  <a:pt x="11793" y="984073"/>
                </a:lnTo>
                <a:lnTo>
                  <a:pt x="20776" y="1029584"/>
                </a:lnTo>
                <a:lnTo>
                  <a:pt x="32166" y="1074182"/>
                </a:lnTo>
                <a:lnTo>
                  <a:pt x="45893" y="1117795"/>
                </a:lnTo>
                <a:lnTo>
                  <a:pt x="61885" y="1160352"/>
                </a:lnTo>
                <a:lnTo>
                  <a:pt x="80070" y="1201783"/>
                </a:lnTo>
                <a:lnTo>
                  <a:pt x="100378" y="1242016"/>
                </a:lnTo>
                <a:lnTo>
                  <a:pt x="122738" y="1280979"/>
                </a:lnTo>
                <a:lnTo>
                  <a:pt x="147079" y="1318603"/>
                </a:lnTo>
                <a:lnTo>
                  <a:pt x="173329" y="1354815"/>
                </a:lnTo>
                <a:lnTo>
                  <a:pt x="201417" y="1389544"/>
                </a:lnTo>
                <a:lnTo>
                  <a:pt x="231272" y="1422720"/>
                </a:lnTo>
                <a:lnTo>
                  <a:pt x="262823" y="1454271"/>
                </a:lnTo>
                <a:lnTo>
                  <a:pt x="295999" y="1484126"/>
                </a:lnTo>
                <a:lnTo>
                  <a:pt x="330728" y="1512214"/>
                </a:lnTo>
                <a:lnTo>
                  <a:pt x="366940" y="1538464"/>
                </a:lnTo>
                <a:lnTo>
                  <a:pt x="404564" y="1562805"/>
                </a:lnTo>
                <a:lnTo>
                  <a:pt x="443527" y="1585165"/>
                </a:lnTo>
                <a:lnTo>
                  <a:pt x="483760" y="1605473"/>
                </a:lnTo>
                <a:lnTo>
                  <a:pt x="525191" y="1623658"/>
                </a:lnTo>
                <a:lnTo>
                  <a:pt x="567748" y="1639650"/>
                </a:lnTo>
                <a:lnTo>
                  <a:pt x="611361" y="1653377"/>
                </a:lnTo>
                <a:lnTo>
                  <a:pt x="655959" y="1664767"/>
                </a:lnTo>
                <a:lnTo>
                  <a:pt x="701470" y="1673750"/>
                </a:lnTo>
                <a:lnTo>
                  <a:pt x="747823" y="1680255"/>
                </a:lnTo>
                <a:lnTo>
                  <a:pt x="794947" y="1684209"/>
                </a:lnTo>
                <a:lnTo>
                  <a:pt x="842771" y="1685544"/>
                </a:lnTo>
                <a:lnTo>
                  <a:pt x="890596" y="1684209"/>
                </a:lnTo>
                <a:lnTo>
                  <a:pt x="937720" y="1680255"/>
                </a:lnTo>
                <a:lnTo>
                  <a:pt x="984073" y="1673750"/>
                </a:lnTo>
                <a:lnTo>
                  <a:pt x="1029584" y="1664767"/>
                </a:lnTo>
                <a:lnTo>
                  <a:pt x="1074182" y="1653377"/>
                </a:lnTo>
                <a:lnTo>
                  <a:pt x="1117795" y="1639650"/>
                </a:lnTo>
                <a:lnTo>
                  <a:pt x="1160352" y="1623658"/>
                </a:lnTo>
                <a:lnTo>
                  <a:pt x="1201783" y="1605473"/>
                </a:lnTo>
                <a:lnTo>
                  <a:pt x="1242016" y="1585165"/>
                </a:lnTo>
                <a:lnTo>
                  <a:pt x="1280979" y="1562805"/>
                </a:lnTo>
                <a:lnTo>
                  <a:pt x="1318603" y="1538464"/>
                </a:lnTo>
                <a:lnTo>
                  <a:pt x="1354815" y="1512214"/>
                </a:lnTo>
                <a:lnTo>
                  <a:pt x="1389544" y="1484126"/>
                </a:lnTo>
                <a:lnTo>
                  <a:pt x="1422720" y="1454271"/>
                </a:lnTo>
                <a:lnTo>
                  <a:pt x="1454271" y="1422720"/>
                </a:lnTo>
                <a:lnTo>
                  <a:pt x="1484126" y="1389544"/>
                </a:lnTo>
                <a:lnTo>
                  <a:pt x="1512214" y="1354815"/>
                </a:lnTo>
                <a:lnTo>
                  <a:pt x="1538464" y="1318603"/>
                </a:lnTo>
                <a:lnTo>
                  <a:pt x="1562805" y="1280979"/>
                </a:lnTo>
                <a:lnTo>
                  <a:pt x="1585165" y="1242016"/>
                </a:lnTo>
                <a:lnTo>
                  <a:pt x="1605473" y="1201783"/>
                </a:lnTo>
                <a:lnTo>
                  <a:pt x="1623658" y="1160352"/>
                </a:lnTo>
                <a:lnTo>
                  <a:pt x="1639650" y="1117795"/>
                </a:lnTo>
                <a:lnTo>
                  <a:pt x="1653377" y="1074182"/>
                </a:lnTo>
                <a:lnTo>
                  <a:pt x="1664767" y="1029584"/>
                </a:lnTo>
                <a:lnTo>
                  <a:pt x="1673750" y="984073"/>
                </a:lnTo>
                <a:lnTo>
                  <a:pt x="1680255" y="937720"/>
                </a:lnTo>
                <a:lnTo>
                  <a:pt x="1684209" y="890596"/>
                </a:lnTo>
                <a:lnTo>
                  <a:pt x="1685544" y="842772"/>
                </a:lnTo>
                <a:lnTo>
                  <a:pt x="1684209" y="794947"/>
                </a:lnTo>
                <a:lnTo>
                  <a:pt x="1680255" y="747823"/>
                </a:lnTo>
                <a:lnTo>
                  <a:pt x="1673750" y="701470"/>
                </a:lnTo>
                <a:lnTo>
                  <a:pt x="1664767" y="655959"/>
                </a:lnTo>
                <a:lnTo>
                  <a:pt x="1653377" y="611361"/>
                </a:lnTo>
                <a:lnTo>
                  <a:pt x="1639650" y="567748"/>
                </a:lnTo>
                <a:lnTo>
                  <a:pt x="1623658" y="525191"/>
                </a:lnTo>
                <a:lnTo>
                  <a:pt x="1605473" y="483760"/>
                </a:lnTo>
                <a:lnTo>
                  <a:pt x="1585165" y="443527"/>
                </a:lnTo>
                <a:lnTo>
                  <a:pt x="1562805" y="404564"/>
                </a:lnTo>
                <a:lnTo>
                  <a:pt x="1538464" y="366940"/>
                </a:lnTo>
                <a:lnTo>
                  <a:pt x="1512214" y="330728"/>
                </a:lnTo>
                <a:lnTo>
                  <a:pt x="1484126" y="295999"/>
                </a:lnTo>
                <a:lnTo>
                  <a:pt x="1454271" y="262823"/>
                </a:lnTo>
                <a:lnTo>
                  <a:pt x="1422720" y="231272"/>
                </a:lnTo>
                <a:lnTo>
                  <a:pt x="1389544" y="201417"/>
                </a:lnTo>
                <a:lnTo>
                  <a:pt x="1354815" y="173329"/>
                </a:lnTo>
                <a:lnTo>
                  <a:pt x="1318603" y="147079"/>
                </a:lnTo>
                <a:lnTo>
                  <a:pt x="1280979" y="122738"/>
                </a:lnTo>
                <a:lnTo>
                  <a:pt x="1242016" y="100378"/>
                </a:lnTo>
                <a:lnTo>
                  <a:pt x="1201783" y="80070"/>
                </a:lnTo>
                <a:lnTo>
                  <a:pt x="1160352" y="61885"/>
                </a:lnTo>
                <a:lnTo>
                  <a:pt x="1117795" y="45893"/>
                </a:lnTo>
                <a:lnTo>
                  <a:pt x="1074182" y="32166"/>
                </a:lnTo>
                <a:lnTo>
                  <a:pt x="1029584" y="20776"/>
                </a:lnTo>
                <a:lnTo>
                  <a:pt x="984073" y="11793"/>
                </a:lnTo>
                <a:lnTo>
                  <a:pt x="937720" y="5288"/>
                </a:lnTo>
                <a:lnTo>
                  <a:pt x="890596" y="1334"/>
                </a:lnTo>
                <a:lnTo>
                  <a:pt x="842771" y="0"/>
                </a:lnTo>
                <a:close/>
              </a:path>
            </a:pathLst>
          </a:custGeom>
          <a:solidFill>
            <a:srgbClr val="0078D6"/>
          </a:solidFill>
        </p:spPr>
        <p:txBody>
          <a:bodyPr wrap="square" lIns="0" tIns="0" rIns="0" bIns="0" rtlCol="0"/>
          <a:lstStyle/>
          <a:p>
            <a:endParaRPr/>
          </a:p>
        </p:txBody>
      </p:sp>
      <p:sp>
        <p:nvSpPr>
          <p:cNvPr id="84" name="object 11">
            <a:extLst>
              <a:ext uri="{FF2B5EF4-FFF2-40B4-BE49-F238E27FC236}">
                <a16:creationId xmlns:a16="http://schemas.microsoft.com/office/drawing/2014/main" id="{63979BB2-0533-4D56-8C13-09D2E23333B9}"/>
              </a:ext>
            </a:extLst>
          </p:cNvPr>
          <p:cNvSpPr/>
          <p:nvPr/>
        </p:nvSpPr>
        <p:spPr>
          <a:xfrm>
            <a:off x="2093379" y="3020764"/>
            <a:ext cx="363220" cy="370840"/>
          </a:xfrm>
          <a:custGeom>
            <a:avLst/>
            <a:gdLst/>
            <a:ahLst/>
            <a:cxnLst/>
            <a:rect l="l" t="t" r="r" b="b"/>
            <a:pathLst>
              <a:path w="363219" h="370839">
                <a:moveTo>
                  <a:pt x="0" y="185165"/>
                </a:moveTo>
                <a:lnTo>
                  <a:pt x="6475" y="135951"/>
                </a:lnTo>
                <a:lnTo>
                  <a:pt x="24750" y="91722"/>
                </a:lnTo>
                <a:lnTo>
                  <a:pt x="53101" y="54244"/>
                </a:lnTo>
                <a:lnTo>
                  <a:pt x="89803" y="25287"/>
                </a:lnTo>
                <a:lnTo>
                  <a:pt x="133129" y="6616"/>
                </a:lnTo>
                <a:lnTo>
                  <a:pt x="181356" y="0"/>
                </a:lnTo>
                <a:lnTo>
                  <a:pt x="229582" y="6616"/>
                </a:lnTo>
                <a:lnTo>
                  <a:pt x="272908" y="25287"/>
                </a:lnTo>
                <a:lnTo>
                  <a:pt x="309610" y="54244"/>
                </a:lnTo>
                <a:lnTo>
                  <a:pt x="337961" y="91722"/>
                </a:lnTo>
                <a:lnTo>
                  <a:pt x="356236" y="135951"/>
                </a:lnTo>
                <a:lnTo>
                  <a:pt x="362712" y="185165"/>
                </a:lnTo>
                <a:lnTo>
                  <a:pt x="356236" y="234380"/>
                </a:lnTo>
                <a:lnTo>
                  <a:pt x="337961" y="278609"/>
                </a:lnTo>
                <a:lnTo>
                  <a:pt x="309610" y="316087"/>
                </a:lnTo>
                <a:lnTo>
                  <a:pt x="272908" y="345044"/>
                </a:lnTo>
                <a:lnTo>
                  <a:pt x="229582" y="363715"/>
                </a:lnTo>
                <a:lnTo>
                  <a:pt x="181356" y="370331"/>
                </a:lnTo>
                <a:lnTo>
                  <a:pt x="133129" y="363715"/>
                </a:lnTo>
                <a:lnTo>
                  <a:pt x="89803" y="345044"/>
                </a:lnTo>
                <a:lnTo>
                  <a:pt x="53101" y="316087"/>
                </a:lnTo>
                <a:lnTo>
                  <a:pt x="24750" y="278609"/>
                </a:lnTo>
                <a:lnTo>
                  <a:pt x="6475" y="234380"/>
                </a:lnTo>
                <a:lnTo>
                  <a:pt x="0" y="185165"/>
                </a:lnTo>
                <a:close/>
              </a:path>
            </a:pathLst>
          </a:custGeom>
          <a:ln w="27432">
            <a:solidFill>
              <a:srgbClr val="FFFFFF"/>
            </a:solidFill>
          </a:ln>
        </p:spPr>
        <p:txBody>
          <a:bodyPr wrap="square" lIns="0" tIns="0" rIns="0" bIns="0" rtlCol="0"/>
          <a:lstStyle/>
          <a:p>
            <a:endParaRPr/>
          </a:p>
        </p:txBody>
      </p:sp>
      <p:sp>
        <p:nvSpPr>
          <p:cNvPr id="85" name="object 12">
            <a:extLst>
              <a:ext uri="{FF2B5EF4-FFF2-40B4-BE49-F238E27FC236}">
                <a16:creationId xmlns:a16="http://schemas.microsoft.com/office/drawing/2014/main" id="{C1480020-DB0B-4867-907E-83D026872EAB}"/>
              </a:ext>
            </a:extLst>
          </p:cNvPr>
          <p:cNvSpPr/>
          <p:nvPr/>
        </p:nvSpPr>
        <p:spPr>
          <a:xfrm>
            <a:off x="2017179" y="3391096"/>
            <a:ext cx="502920" cy="264160"/>
          </a:xfrm>
          <a:custGeom>
            <a:avLst/>
            <a:gdLst/>
            <a:ahLst/>
            <a:cxnLst/>
            <a:rect l="l" t="t" r="r" b="b"/>
            <a:pathLst>
              <a:path w="502919" h="264160">
                <a:moveTo>
                  <a:pt x="502920" y="263651"/>
                </a:moveTo>
                <a:lnTo>
                  <a:pt x="498930" y="215274"/>
                </a:lnTo>
                <a:lnTo>
                  <a:pt x="487432" y="170146"/>
                </a:lnTo>
                <a:lnTo>
                  <a:pt x="469128" y="128919"/>
                </a:lnTo>
                <a:lnTo>
                  <a:pt x="444722" y="92244"/>
                </a:lnTo>
                <a:lnTo>
                  <a:pt x="414917" y="60776"/>
                </a:lnTo>
                <a:lnTo>
                  <a:pt x="380416" y="35164"/>
                </a:lnTo>
                <a:lnTo>
                  <a:pt x="341924" y="16063"/>
                </a:lnTo>
                <a:lnTo>
                  <a:pt x="300143" y="4124"/>
                </a:lnTo>
                <a:lnTo>
                  <a:pt x="255778" y="0"/>
                </a:lnTo>
                <a:lnTo>
                  <a:pt x="208841" y="4124"/>
                </a:lnTo>
                <a:lnTo>
                  <a:pt x="165058" y="16063"/>
                </a:lnTo>
                <a:lnTo>
                  <a:pt x="125062" y="35164"/>
                </a:lnTo>
                <a:lnTo>
                  <a:pt x="89483" y="60776"/>
                </a:lnTo>
                <a:lnTo>
                  <a:pt x="58955" y="92244"/>
                </a:lnTo>
                <a:lnTo>
                  <a:pt x="34111" y="128919"/>
                </a:lnTo>
                <a:lnTo>
                  <a:pt x="15582" y="170146"/>
                </a:lnTo>
                <a:lnTo>
                  <a:pt x="4000" y="215274"/>
                </a:lnTo>
                <a:lnTo>
                  <a:pt x="0" y="263651"/>
                </a:lnTo>
              </a:path>
            </a:pathLst>
          </a:custGeom>
          <a:ln w="27432">
            <a:solidFill>
              <a:srgbClr val="FFFFFF"/>
            </a:solidFill>
          </a:ln>
        </p:spPr>
        <p:txBody>
          <a:bodyPr wrap="square" lIns="0" tIns="0" rIns="0" bIns="0" rtlCol="0"/>
          <a:lstStyle/>
          <a:p>
            <a:endParaRPr/>
          </a:p>
        </p:txBody>
      </p:sp>
      <p:sp>
        <p:nvSpPr>
          <p:cNvPr id="86" name="object 13">
            <a:extLst>
              <a:ext uri="{FF2B5EF4-FFF2-40B4-BE49-F238E27FC236}">
                <a16:creationId xmlns:a16="http://schemas.microsoft.com/office/drawing/2014/main" id="{C63F10A1-718C-46A3-B80D-0E37EB280A91}"/>
              </a:ext>
            </a:extLst>
          </p:cNvPr>
          <p:cNvSpPr/>
          <p:nvPr/>
        </p:nvSpPr>
        <p:spPr>
          <a:xfrm>
            <a:off x="2427135" y="3110680"/>
            <a:ext cx="509270" cy="378460"/>
          </a:xfrm>
          <a:custGeom>
            <a:avLst/>
            <a:gdLst/>
            <a:ahLst/>
            <a:cxnLst/>
            <a:rect l="l" t="t" r="r" b="b"/>
            <a:pathLst>
              <a:path w="509269" h="378460">
                <a:moveTo>
                  <a:pt x="44831" y="377951"/>
                </a:moveTo>
                <a:lnTo>
                  <a:pt x="509016" y="377951"/>
                </a:lnTo>
                <a:lnTo>
                  <a:pt x="509016" y="0"/>
                </a:lnTo>
                <a:lnTo>
                  <a:pt x="0" y="0"/>
                </a:lnTo>
              </a:path>
            </a:pathLst>
          </a:custGeom>
          <a:ln w="27432">
            <a:solidFill>
              <a:srgbClr val="FFFFFF"/>
            </a:solidFill>
          </a:ln>
        </p:spPr>
        <p:txBody>
          <a:bodyPr wrap="square" lIns="0" tIns="0" rIns="0" bIns="0" rtlCol="0"/>
          <a:lstStyle/>
          <a:p>
            <a:endParaRPr/>
          </a:p>
        </p:txBody>
      </p:sp>
      <p:sp>
        <p:nvSpPr>
          <p:cNvPr id="87" name="object 14">
            <a:extLst>
              <a:ext uri="{FF2B5EF4-FFF2-40B4-BE49-F238E27FC236}">
                <a16:creationId xmlns:a16="http://schemas.microsoft.com/office/drawing/2014/main" id="{61385859-D9D3-4113-9269-3FD725592E84}"/>
              </a:ext>
            </a:extLst>
          </p:cNvPr>
          <p:cNvSpPr/>
          <p:nvPr/>
        </p:nvSpPr>
        <p:spPr>
          <a:xfrm>
            <a:off x="2658784" y="3488632"/>
            <a:ext cx="0" cy="129539"/>
          </a:xfrm>
          <a:custGeom>
            <a:avLst/>
            <a:gdLst/>
            <a:ahLst/>
            <a:cxnLst/>
            <a:rect l="l" t="t" r="r" b="b"/>
            <a:pathLst>
              <a:path h="129539">
                <a:moveTo>
                  <a:pt x="0" y="129539"/>
                </a:moveTo>
                <a:lnTo>
                  <a:pt x="0" y="0"/>
                </a:lnTo>
              </a:path>
            </a:pathLst>
          </a:custGeom>
          <a:ln w="27432">
            <a:solidFill>
              <a:srgbClr val="FFFFFF"/>
            </a:solidFill>
          </a:ln>
        </p:spPr>
        <p:txBody>
          <a:bodyPr wrap="square" lIns="0" tIns="0" rIns="0" bIns="0" rtlCol="0"/>
          <a:lstStyle/>
          <a:p>
            <a:endParaRPr/>
          </a:p>
        </p:txBody>
      </p:sp>
      <p:sp>
        <p:nvSpPr>
          <p:cNvPr id="88" name="object 15">
            <a:extLst>
              <a:ext uri="{FF2B5EF4-FFF2-40B4-BE49-F238E27FC236}">
                <a16:creationId xmlns:a16="http://schemas.microsoft.com/office/drawing/2014/main" id="{B0ED7753-5A18-47FD-926F-0EA93E0E8A5B}"/>
              </a:ext>
            </a:extLst>
          </p:cNvPr>
          <p:cNvSpPr/>
          <p:nvPr/>
        </p:nvSpPr>
        <p:spPr>
          <a:xfrm>
            <a:off x="2875191" y="3179259"/>
            <a:ext cx="239395" cy="439420"/>
          </a:xfrm>
          <a:custGeom>
            <a:avLst/>
            <a:gdLst/>
            <a:ahLst/>
            <a:cxnLst/>
            <a:rect l="l" t="t" r="r" b="b"/>
            <a:pathLst>
              <a:path w="239394" h="439420">
                <a:moveTo>
                  <a:pt x="60833" y="0"/>
                </a:moveTo>
                <a:lnTo>
                  <a:pt x="239268" y="0"/>
                </a:lnTo>
                <a:lnTo>
                  <a:pt x="239268" y="438912"/>
                </a:lnTo>
                <a:lnTo>
                  <a:pt x="0" y="438912"/>
                </a:lnTo>
                <a:lnTo>
                  <a:pt x="0" y="308863"/>
                </a:lnTo>
              </a:path>
            </a:pathLst>
          </a:custGeom>
          <a:ln w="27432">
            <a:solidFill>
              <a:srgbClr val="FFFFFF"/>
            </a:solidFill>
          </a:ln>
        </p:spPr>
        <p:txBody>
          <a:bodyPr wrap="square" lIns="0" tIns="0" rIns="0" bIns="0" rtlCol="0"/>
          <a:lstStyle/>
          <a:p>
            <a:endParaRPr/>
          </a:p>
        </p:txBody>
      </p:sp>
      <p:sp>
        <p:nvSpPr>
          <p:cNvPr id="89" name="object 16">
            <a:extLst>
              <a:ext uri="{FF2B5EF4-FFF2-40B4-BE49-F238E27FC236}">
                <a16:creationId xmlns:a16="http://schemas.microsoft.com/office/drawing/2014/main" id="{F9B3F2DB-DDE3-4E8D-B0FD-F1C7CA77D729}"/>
              </a:ext>
            </a:extLst>
          </p:cNvPr>
          <p:cNvSpPr/>
          <p:nvPr/>
        </p:nvSpPr>
        <p:spPr>
          <a:xfrm>
            <a:off x="2495716" y="3618172"/>
            <a:ext cx="277495" cy="0"/>
          </a:xfrm>
          <a:custGeom>
            <a:avLst/>
            <a:gdLst/>
            <a:ahLst/>
            <a:cxnLst/>
            <a:rect l="l" t="t" r="r" b="b"/>
            <a:pathLst>
              <a:path w="277494">
                <a:moveTo>
                  <a:pt x="277368" y="0"/>
                </a:moveTo>
                <a:lnTo>
                  <a:pt x="0" y="0"/>
                </a:lnTo>
              </a:path>
            </a:pathLst>
          </a:custGeom>
          <a:ln w="27432">
            <a:solidFill>
              <a:srgbClr val="FFFFFF"/>
            </a:solidFill>
          </a:ln>
        </p:spPr>
        <p:txBody>
          <a:bodyPr wrap="square" lIns="0" tIns="0" rIns="0" bIns="0" rtlCol="0"/>
          <a:lstStyle/>
          <a:p>
            <a:endParaRPr/>
          </a:p>
        </p:txBody>
      </p:sp>
      <p:sp>
        <p:nvSpPr>
          <p:cNvPr id="90" name="object 17">
            <a:extLst>
              <a:ext uri="{FF2B5EF4-FFF2-40B4-BE49-F238E27FC236}">
                <a16:creationId xmlns:a16="http://schemas.microsoft.com/office/drawing/2014/main" id="{5964866A-1EB4-4912-8961-E12278BD7E37}"/>
              </a:ext>
            </a:extLst>
          </p:cNvPr>
          <p:cNvSpPr/>
          <p:nvPr/>
        </p:nvSpPr>
        <p:spPr>
          <a:xfrm>
            <a:off x="2936151" y="3322515"/>
            <a:ext cx="178435" cy="0"/>
          </a:xfrm>
          <a:custGeom>
            <a:avLst/>
            <a:gdLst/>
            <a:ahLst/>
            <a:cxnLst/>
            <a:rect l="l" t="t" r="r" b="b"/>
            <a:pathLst>
              <a:path w="178435">
                <a:moveTo>
                  <a:pt x="178307" y="0"/>
                </a:moveTo>
                <a:lnTo>
                  <a:pt x="0" y="0"/>
                </a:lnTo>
              </a:path>
            </a:pathLst>
          </a:custGeom>
          <a:ln w="27432">
            <a:solidFill>
              <a:srgbClr val="FFFFFF"/>
            </a:solidFill>
          </a:ln>
        </p:spPr>
        <p:txBody>
          <a:bodyPr wrap="square" lIns="0" tIns="0" rIns="0" bIns="0" rtlCol="0"/>
          <a:lstStyle/>
          <a:p>
            <a:endParaRPr/>
          </a:p>
        </p:txBody>
      </p:sp>
      <p:sp>
        <p:nvSpPr>
          <p:cNvPr id="91" name="object 18">
            <a:extLst>
              <a:ext uri="{FF2B5EF4-FFF2-40B4-BE49-F238E27FC236}">
                <a16:creationId xmlns:a16="http://schemas.microsoft.com/office/drawing/2014/main" id="{C1E78303-7F4F-4CC1-AB09-CEC95D7FF690}"/>
              </a:ext>
            </a:extLst>
          </p:cNvPr>
          <p:cNvSpPr/>
          <p:nvPr/>
        </p:nvSpPr>
        <p:spPr>
          <a:xfrm>
            <a:off x="2936151" y="3435292"/>
            <a:ext cx="178435" cy="0"/>
          </a:xfrm>
          <a:custGeom>
            <a:avLst/>
            <a:gdLst/>
            <a:ahLst/>
            <a:cxnLst/>
            <a:rect l="l" t="t" r="r" b="b"/>
            <a:pathLst>
              <a:path w="178435">
                <a:moveTo>
                  <a:pt x="178307" y="0"/>
                </a:moveTo>
                <a:lnTo>
                  <a:pt x="0" y="0"/>
                </a:lnTo>
              </a:path>
            </a:pathLst>
          </a:custGeom>
          <a:ln w="27432">
            <a:solidFill>
              <a:srgbClr val="FFFFFF"/>
            </a:solidFill>
          </a:ln>
        </p:spPr>
        <p:txBody>
          <a:bodyPr wrap="square" lIns="0" tIns="0" rIns="0" bIns="0" rtlCol="0"/>
          <a:lstStyle/>
          <a:p>
            <a:endParaRPr/>
          </a:p>
        </p:txBody>
      </p:sp>
      <p:sp>
        <p:nvSpPr>
          <p:cNvPr id="92" name="object 19">
            <a:extLst>
              <a:ext uri="{FF2B5EF4-FFF2-40B4-BE49-F238E27FC236}">
                <a16:creationId xmlns:a16="http://schemas.microsoft.com/office/drawing/2014/main" id="{424E6095-35F9-433C-896D-375880E158B4}"/>
              </a:ext>
            </a:extLst>
          </p:cNvPr>
          <p:cNvSpPr/>
          <p:nvPr/>
        </p:nvSpPr>
        <p:spPr>
          <a:xfrm>
            <a:off x="2556675" y="3224980"/>
            <a:ext cx="78105" cy="149860"/>
          </a:xfrm>
          <a:custGeom>
            <a:avLst/>
            <a:gdLst/>
            <a:ahLst/>
            <a:cxnLst/>
            <a:rect l="l" t="t" r="r" b="b"/>
            <a:pathLst>
              <a:path w="78105" h="149860">
                <a:moveTo>
                  <a:pt x="0" y="0"/>
                </a:moveTo>
                <a:lnTo>
                  <a:pt x="77724" y="149351"/>
                </a:lnTo>
              </a:path>
            </a:pathLst>
          </a:custGeom>
          <a:ln w="21336">
            <a:solidFill>
              <a:srgbClr val="FFFFFF"/>
            </a:solidFill>
          </a:ln>
        </p:spPr>
        <p:txBody>
          <a:bodyPr wrap="square" lIns="0" tIns="0" rIns="0" bIns="0" rtlCol="0"/>
          <a:lstStyle/>
          <a:p>
            <a:endParaRPr/>
          </a:p>
        </p:txBody>
      </p:sp>
      <p:sp>
        <p:nvSpPr>
          <p:cNvPr id="93" name="object 20">
            <a:extLst>
              <a:ext uri="{FF2B5EF4-FFF2-40B4-BE49-F238E27FC236}">
                <a16:creationId xmlns:a16="http://schemas.microsoft.com/office/drawing/2014/main" id="{5E7BC721-36F5-4507-9E85-D8DB273905B7}"/>
              </a:ext>
            </a:extLst>
          </p:cNvPr>
          <p:cNvSpPr/>
          <p:nvPr/>
        </p:nvSpPr>
        <p:spPr>
          <a:xfrm>
            <a:off x="2712123" y="3208215"/>
            <a:ext cx="78105" cy="166370"/>
          </a:xfrm>
          <a:custGeom>
            <a:avLst/>
            <a:gdLst/>
            <a:ahLst/>
            <a:cxnLst/>
            <a:rect l="l" t="t" r="r" b="b"/>
            <a:pathLst>
              <a:path w="78105" h="166369">
                <a:moveTo>
                  <a:pt x="0" y="0"/>
                </a:moveTo>
                <a:lnTo>
                  <a:pt x="77724" y="85089"/>
                </a:lnTo>
                <a:lnTo>
                  <a:pt x="0" y="166115"/>
                </a:lnTo>
              </a:path>
            </a:pathLst>
          </a:custGeom>
          <a:ln w="21336">
            <a:solidFill>
              <a:srgbClr val="FFFFFF"/>
            </a:solidFill>
          </a:ln>
        </p:spPr>
        <p:txBody>
          <a:bodyPr wrap="square" lIns="0" tIns="0" rIns="0" bIns="0" rtlCol="0"/>
          <a:lstStyle/>
          <a:p>
            <a:endParaRPr/>
          </a:p>
        </p:txBody>
      </p:sp>
      <p:sp>
        <p:nvSpPr>
          <p:cNvPr id="94" name="object 21">
            <a:extLst>
              <a:ext uri="{FF2B5EF4-FFF2-40B4-BE49-F238E27FC236}">
                <a16:creationId xmlns:a16="http://schemas.microsoft.com/office/drawing/2014/main" id="{B3F296CD-C1D6-4353-969F-ECBBEFE4FB7C}"/>
              </a:ext>
            </a:extLst>
          </p:cNvPr>
          <p:cNvSpPr/>
          <p:nvPr/>
        </p:nvSpPr>
        <p:spPr>
          <a:xfrm>
            <a:off x="5290731" y="2516320"/>
            <a:ext cx="1685925" cy="1685925"/>
          </a:xfrm>
          <a:custGeom>
            <a:avLst/>
            <a:gdLst/>
            <a:ahLst/>
            <a:cxnLst/>
            <a:rect l="l" t="t" r="r" b="b"/>
            <a:pathLst>
              <a:path w="1685925" h="1685925">
                <a:moveTo>
                  <a:pt x="842772" y="0"/>
                </a:moveTo>
                <a:lnTo>
                  <a:pt x="794947" y="1334"/>
                </a:lnTo>
                <a:lnTo>
                  <a:pt x="747823" y="5288"/>
                </a:lnTo>
                <a:lnTo>
                  <a:pt x="701470" y="11793"/>
                </a:lnTo>
                <a:lnTo>
                  <a:pt x="655959" y="20776"/>
                </a:lnTo>
                <a:lnTo>
                  <a:pt x="611361" y="32166"/>
                </a:lnTo>
                <a:lnTo>
                  <a:pt x="567748" y="45893"/>
                </a:lnTo>
                <a:lnTo>
                  <a:pt x="525191" y="61885"/>
                </a:lnTo>
                <a:lnTo>
                  <a:pt x="483760" y="80070"/>
                </a:lnTo>
                <a:lnTo>
                  <a:pt x="443527" y="100378"/>
                </a:lnTo>
                <a:lnTo>
                  <a:pt x="404564" y="122738"/>
                </a:lnTo>
                <a:lnTo>
                  <a:pt x="366940" y="147079"/>
                </a:lnTo>
                <a:lnTo>
                  <a:pt x="330728" y="173329"/>
                </a:lnTo>
                <a:lnTo>
                  <a:pt x="295999" y="201417"/>
                </a:lnTo>
                <a:lnTo>
                  <a:pt x="262823" y="231272"/>
                </a:lnTo>
                <a:lnTo>
                  <a:pt x="231272" y="262823"/>
                </a:lnTo>
                <a:lnTo>
                  <a:pt x="201417" y="295999"/>
                </a:lnTo>
                <a:lnTo>
                  <a:pt x="173329" y="330728"/>
                </a:lnTo>
                <a:lnTo>
                  <a:pt x="147079" y="366940"/>
                </a:lnTo>
                <a:lnTo>
                  <a:pt x="122738" y="404564"/>
                </a:lnTo>
                <a:lnTo>
                  <a:pt x="100378" y="443527"/>
                </a:lnTo>
                <a:lnTo>
                  <a:pt x="80070" y="483760"/>
                </a:lnTo>
                <a:lnTo>
                  <a:pt x="61885" y="525191"/>
                </a:lnTo>
                <a:lnTo>
                  <a:pt x="45893" y="567748"/>
                </a:lnTo>
                <a:lnTo>
                  <a:pt x="32166" y="611361"/>
                </a:lnTo>
                <a:lnTo>
                  <a:pt x="20776" y="655959"/>
                </a:lnTo>
                <a:lnTo>
                  <a:pt x="11793" y="701470"/>
                </a:lnTo>
                <a:lnTo>
                  <a:pt x="5288" y="747823"/>
                </a:lnTo>
                <a:lnTo>
                  <a:pt x="1334" y="794947"/>
                </a:lnTo>
                <a:lnTo>
                  <a:pt x="0" y="842772"/>
                </a:lnTo>
                <a:lnTo>
                  <a:pt x="1334" y="890596"/>
                </a:lnTo>
                <a:lnTo>
                  <a:pt x="5288" y="937720"/>
                </a:lnTo>
                <a:lnTo>
                  <a:pt x="11793" y="984073"/>
                </a:lnTo>
                <a:lnTo>
                  <a:pt x="20776" y="1029584"/>
                </a:lnTo>
                <a:lnTo>
                  <a:pt x="32166" y="1074182"/>
                </a:lnTo>
                <a:lnTo>
                  <a:pt x="45893" y="1117795"/>
                </a:lnTo>
                <a:lnTo>
                  <a:pt x="61885" y="1160352"/>
                </a:lnTo>
                <a:lnTo>
                  <a:pt x="80070" y="1201783"/>
                </a:lnTo>
                <a:lnTo>
                  <a:pt x="100378" y="1242016"/>
                </a:lnTo>
                <a:lnTo>
                  <a:pt x="122738" y="1280979"/>
                </a:lnTo>
                <a:lnTo>
                  <a:pt x="147079" y="1318603"/>
                </a:lnTo>
                <a:lnTo>
                  <a:pt x="173329" y="1354815"/>
                </a:lnTo>
                <a:lnTo>
                  <a:pt x="201417" y="1389544"/>
                </a:lnTo>
                <a:lnTo>
                  <a:pt x="231272" y="1422720"/>
                </a:lnTo>
                <a:lnTo>
                  <a:pt x="262823" y="1454271"/>
                </a:lnTo>
                <a:lnTo>
                  <a:pt x="295999" y="1484126"/>
                </a:lnTo>
                <a:lnTo>
                  <a:pt x="330728" y="1512214"/>
                </a:lnTo>
                <a:lnTo>
                  <a:pt x="366940" y="1538464"/>
                </a:lnTo>
                <a:lnTo>
                  <a:pt x="404564" y="1562805"/>
                </a:lnTo>
                <a:lnTo>
                  <a:pt x="443527" y="1585165"/>
                </a:lnTo>
                <a:lnTo>
                  <a:pt x="483760" y="1605473"/>
                </a:lnTo>
                <a:lnTo>
                  <a:pt x="525191" y="1623658"/>
                </a:lnTo>
                <a:lnTo>
                  <a:pt x="567748" y="1639650"/>
                </a:lnTo>
                <a:lnTo>
                  <a:pt x="611361" y="1653377"/>
                </a:lnTo>
                <a:lnTo>
                  <a:pt x="655959" y="1664767"/>
                </a:lnTo>
                <a:lnTo>
                  <a:pt x="701470" y="1673750"/>
                </a:lnTo>
                <a:lnTo>
                  <a:pt x="747823" y="1680255"/>
                </a:lnTo>
                <a:lnTo>
                  <a:pt x="794947" y="1684209"/>
                </a:lnTo>
                <a:lnTo>
                  <a:pt x="842772" y="1685544"/>
                </a:lnTo>
                <a:lnTo>
                  <a:pt x="890596" y="1684209"/>
                </a:lnTo>
                <a:lnTo>
                  <a:pt x="937720" y="1680255"/>
                </a:lnTo>
                <a:lnTo>
                  <a:pt x="984073" y="1673750"/>
                </a:lnTo>
                <a:lnTo>
                  <a:pt x="1029584" y="1664767"/>
                </a:lnTo>
                <a:lnTo>
                  <a:pt x="1074182" y="1653377"/>
                </a:lnTo>
                <a:lnTo>
                  <a:pt x="1117795" y="1639650"/>
                </a:lnTo>
                <a:lnTo>
                  <a:pt x="1160352" y="1623658"/>
                </a:lnTo>
                <a:lnTo>
                  <a:pt x="1201783" y="1605473"/>
                </a:lnTo>
                <a:lnTo>
                  <a:pt x="1242016" y="1585165"/>
                </a:lnTo>
                <a:lnTo>
                  <a:pt x="1280979" y="1562805"/>
                </a:lnTo>
                <a:lnTo>
                  <a:pt x="1318603" y="1538464"/>
                </a:lnTo>
                <a:lnTo>
                  <a:pt x="1354815" y="1512214"/>
                </a:lnTo>
                <a:lnTo>
                  <a:pt x="1389544" y="1484126"/>
                </a:lnTo>
                <a:lnTo>
                  <a:pt x="1422720" y="1454271"/>
                </a:lnTo>
                <a:lnTo>
                  <a:pt x="1454271" y="1422720"/>
                </a:lnTo>
                <a:lnTo>
                  <a:pt x="1484126" y="1389544"/>
                </a:lnTo>
                <a:lnTo>
                  <a:pt x="1512214" y="1354815"/>
                </a:lnTo>
                <a:lnTo>
                  <a:pt x="1538464" y="1318603"/>
                </a:lnTo>
                <a:lnTo>
                  <a:pt x="1562805" y="1280979"/>
                </a:lnTo>
                <a:lnTo>
                  <a:pt x="1585165" y="1242016"/>
                </a:lnTo>
                <a:lnTo>
                  <a:pt x="1605473" y="1201783"/>
                </a:lnTo>
                <a:lnTo>
                  <a:pt x="1623658" y="1160352"/>
                </a:lnTo>
                <a:lnTo>
                  <a:pt x="1639650" y="1117795"/>
                </a:lnTo>
                <a:lnTo>
                  <a:pt x="1653377" y="1074182"/>
                </a:lnTo>
                <a:lnTo>
                  <a:pt x="1664767" y="1029584"/>
                </a:lnTo>
                <a:lnTo>
                  <a:pt x="1673750" y="984073"/>
                </a:lnTo>
                <a:lnTo>
                  <a:pt x="1680255" y="937720"/>
                </a:lnTo>
                <a:lnTo>
                  <a:pt x="1684209" y="890596"/>
                </a:lnTo>
                <a:lnTo>
                  <a:pt x="1685543" y="842772"/>
                </a:lnTo>
                <a:lnTo>
                  <a:pt x="1684209" y="794947"/>
                </a:lnTo>
                <a:lnTo>
                  <a:pt x="1680255" y="747823"/>
                </a:lnTo>
                <a:lnTo>
                  <a:pt x="1673750" y="701470"/>
                </a:lnTo>
                <a:lnTo>
                  <a:pt x="1664767" y="655959"/>
                </a:lnTo>
                <a:lnTo>
                  <a:pt x="1653377" y="611361"/>
                </a:lnTo>
                <a:lnTo>
                  <a:pt x="1639650" y="567748"/>
                </a:lnTo>
                <a:lnTo>
                  <a:pt x="1623658" y="525191"/>
                </a:lnTo>
                <a:lnTo>
                  <a:pt x="1605473" y="483760"/>
                </a:lnTo>
                <a:lnTo>
                  <a:pt x="1585165" y="443527"/>
                </a:lnTo>
                <a:lnTo>
                  <a:pt x="1562805" y="404564"/>
                </a:lnTo>
                <a:lnTo>
                  <a:pt x="1538464" y="366940"/>
                </a:lnTo>
                <a:lnTo>
                  <a:pt x="1512214" y="330728"/>
                </a:lnTo>
                <a:lnTo>
                  <a:pt x="1484126" y="295999"/>
                </a:lnTo>
                <a:lnTo>
                  <a:pt x="1454271" y="262823"/>
                </a:lnTo>
                <a:lnTo>
                  <a:pt x="1422720" y="231272"/>
                </a:lnTo>
                <a:lnTo>
                  <a:pt x="1389544" y="201417"/>
                </a:lnTo>
                <a:lnTo>
                  <a:pt x="1354815" y="173329"/>
                </a:lnTo>
                <a:lnTo>
                  <a:pt x="1318603" y="147079"/>
                </a:lnTo>
                <a:lnTo>
                  <a:pt x="1280979" y="122738"/>
                </a:lnTo>
                <a:lnTo>
                  <a:pt x="1242016" y="100378"/>
                </a:lnTo>
                <a:lnTo>
                  <a:pt x="1201783" y="80070"/>
                </a:lnTo>
                <a:lnTo>
                  <a:pt x="1160352" y="61885"/>
                </a:lnTo>
                <a:lnTo>
                  <a:pt x="1117795" y="45893"/>
                </a:lnTo>
                <a:lnTo>
                  <a:pt x="1074182" y="32166"/>
                </a:lnTo>
                <a:lnTo>
                  <a:pt x="1029584" y="20776"/>
                </a:lnTo>
                <a:lnTo>
                  <a:pt x="984073" y="11793"/>
                </a:lnTo>
                <a:lnTo>
                  <a:pt x="937720" y="5288"/>
                </a:lnTo>
                <a:lnTo>
                  <a:pt x="890596" y="1334"/>
                </a:lnTo>
                <a:lnTo>
                  <a:pt x="842772" y="0"/>
                </a:lnTo>
                <a:close/>
              </a:path>
            </a:pathLst>
          </a:custGeom>
          <a:solidFill>
            <a:srgbClr val="0078D6"/>
          </a:solidFill>
        </p:spPr>
        <p:txBody>
          <a:bodyPr wrap="square" lIns="0" tIns="0" rIns="0" bIns="0" rtlCol="0"/>
          <a:lstStyle/>
          <a:p>
            <a:endParaRPr/>
          </a:p>
        </p:txBody>
      </p:sp>
      <p:sp>
        <p:nvSpPr>
          <p:cNvPr id="95" name="object 22">
            <a:extLst>
              <a:ext uri="{FF2B5EF4-FFF2-40B4-BE49-F238E27FC236}">
                <a16:creationId xmlns:a16="http://schemas.microsoft.com/office/drawing/2014/main" id="{668FFA7B-FDE7-4D63-AFD2-4856539155C7}"/>
              </a:ext>
            </a:extLst>
          </p:cNvPr>
          <p:cNvSpPr/>
          <p:nvPr/>
        </p:nvSpPr>
        <p:spPr>
          <a:xfrm>
            <a:off x="5810416" y="3654747"/>
            <a:ext cx="634365" cy="100965"/>
          </a:xfrm>
          <a:custGeom>
            <a:avLst/>
            <a:gdLst/>
            <a:ahLst/>
            <a:cxnLst/>
            <a:rect l="l" t="t" r="r" b="b"/>
            <a:pathLst>
              <a:path w="634364" h="100964">
                <a:moveTo>
                  <a:pt x="0" y="0"/>
                </a:moveTo>
                <a:lnTo>
                  <a:pt x="8600" y="38326"/>
                </a:lnTo>
                <a:lnTo>
                  <a:pt x="32226" y="70389"/>
                </a:lnTo>
                <a:lnTo>
                  <a:pt x="67615" y="92404"/>
                </a:lnTo>
                <a:lnTo>
                  <a:pt x="111505" y="100584"/>
                </a:lnTo>
                <a:lnTo>
                  <a:pt x="151358" y="92404"/>
                </a:lnTo>
                <a:lnTo>
                  <a:pt x="184673" y="70389"/>
                </a:lnTo>
                <a:lnTo>
                  <a:pt x="207535" y="38326"/>
                </a:lnTo>
                <a:lnTo>
                  <a:pt x="216026" y="0"/>
                </a:lnTo>
                <a:lnTo>
                  <a:pt x="457658" y="0"/>
                </a:lnTo>
                <a:lnTo>
                  <a:pt x="581739" y="0"/>
                </a:lnTo>
                <a:lnTo>
                  <a:pt x="627453" y="0"/>
                </a:lnTo>
                <a:lnTo>
                  <a:pt x="633983" y="0"/>
                </a:lnTo>
                <a:lnTo>
                  <a:pt x="625383" y="38326"/>
                </a:lnTo>
                <a:lnTo>
                  <a:pt x="601757" y="70389"/>
                </a:lnTo>
                <a:lnTo>
                  <a:pt x="566368" y="92404"/>
                </a:lnTo>
                <a:lnTo>
                  <a:pt x="522477" y="100584"/>
                </a:lnTo>
                <a:lnTo>
                  <a:pt x="284884" y="100584"/>
                </a:lnTo>
                <a:lnTo>
                  <a:pt x="162877" y="100584"/>
                </a:lnTo>
                <a:lnTo>
                  <a:pt x="117927" y="100584"/>
                </a:lnTo>
                <a:lnTo>
                  <a:pt x="111505" y="100584"/>
                </a:lnTo>
              </a:path>
            </a:pathLst>
          </a:custGeom>
          <a:ln w="27431">
            <a:solidFill>
              <a:srgbClr val="FFFFFF"/>
            </a:solidFill>
          </a:ln>
        </p:spPr>
        <p:txBody>
          <a:bodyPr wrap="square" lIns="0" tIns="0" rIns="0" bIns="0" rtlCol="0"/>
          <a:lstStyle/>
          <a:p>
            <a:endParaRPr/>
          </a:p>
        </p:txBody>
      </p:sp>
      <p:sp>
        <p:nvSpPr>
          <p:cNvPr id="96" name="object 23">
            <a:extLst>
              <a:ext uri="{FF2B5EF4-FFF2-40B4-BE49-F238E27FC236}">
                <a16:creationId xmlns:a16="http://schemas.microsoft.com/office/drawing/2014/main" id="{4288A1F9-E9E7-47FD-8DCD-271442543F7A}"/>
              </a:ext>
            </a:extLst>
          </p:cNvPr>
          <p:cNvSpPr/>
          <p:nvPr/>
        </p:nvSpPr>
        <p:spPr>
          <a:xfrm>
            <a:off x="5810416" y="3020764"/>
            <a:ext cx="559435" cy="641985"/>
          </a:xfrm>
          <a:custGeom>
            <a:avLst/>
            <a:gdLst/>
            <a:ahLst/>
            <a:cxnLst/>
            <a:rect l="l" t="t" r="r" b="b"/>
            <a:pathLst>
              <a:path w="559435" h="641985">
                <a:moveTo>
                  <a:pt x="0" y="641603"/>
                </a:moveTo>
                <a:lnTo>
                  <a:pt x="0" y="0"/>
                </a:lnTo>
                <a:lnTo>
                  <a:pt x="559307" y="0"/>
                </a:lnTo>
                <a:lnTo>
                  <a:pt x="559307" y="635126"/>
                </a:lnTo>
              </a:path>
            </a:pathLst>
          </a:custGeom>
          <a:ln w="27432">
            <a:solidFill>
              <a:srgbClr val="FFFFFF"/>
            </a:solidFill>
          </a:ln>
        </p:spPr>
        <p:txBody>
          <a:bodyPr wrap="square" lIns="0" tIns="0" rIns="0" bIns="0" rtlCol="0"/>
          <a:lstStyle/>
          <a:p>
            <a:endParaRPr/>
          </a:p>
        </p:txBody>
      </p:sp>
      <p:sp>
        <p:nvSpPr>
          <p:cNvPr id="97" name="object 24">
            <a:extLst>
              <a:ext uri="{FF2B5EF4-FFF2-40B4-BE49-F238E27FC236}">
                <a16:creationId xmlns:a16="http://schemas.microsoft.com/office/drawing/2014/main" id="{EB100D22-60B0-4432-98B9-E03FB1630197}"/>
              </a:ext>
            </a:extLst>
          </p:cNvPr>
          <p:cNvSpPr/>
          <p:nvPr/>
        </p:nvSpPr>
        <p:spPr>
          <a:xfrm>
            <a:off x="6034443" y="3180783"/>
            <a:ext cx="224154" cy="0"/>
          </a:xfrm>
          <a:custGeom>
            <a:avLst/>
            <a:gdLst/>
            <a:ahLst/>
            <a:cxnLst/>
            <a:rect l="l" t="t" r="r" b="b"/>
            <a:pathLst>
              <a:path w="224154">
                <a:moveTo>
                  <a:pt x="0" y="0"/>
                </a:moveTo>
                <a:lnTo>
                  <a:pt x="224027" y="0"/>
                </a:lnTo>
              </a:path>
            </a:pathLst>
          </a:custGeom>
          <a:ln w="27432">
            <a:solidFill>
              <a:srgbClr val="FFFFFF"/>
            </a:solidFill>
          </a:ln>
        </p:spPr>
        <p:txBody>
          <a:bodyPr wrap="square" lIns="0" tIns="0" rIns="0" bIns="0" rtlCol="0"/>
          <a:lstStyle/>
          <a:p>
            <a:endParaRPr/>
          </a:p>
        </p:txBody>
      </p:sp>
      <p:sp>
        <p:nvSpPr>
          <p:cNvPr id="98" name="object 25">
            <a:extLst>
              <a:ext uri="{FF2B5EF4-FFF2-40B4-BE49-F238E27FC236}">
                <a16:creationId xmlns:a16="http://schemas.microsoft.com/office/drawing/2014/main" id="{2537205C-6A22-48B6-B4CB-FB8C82FEBB24}"/>
              </a:ext>
            </a:extLst>
          </p:cNvPr>
          <p:cNvSpPr/>
          <p:nvPr/>
        </p:nvSpPr>
        <p:spPr>
          <a:xfrm>
            <a:off x="6034443" y="3333183"/>
            <a:ext cx="224154" cy="0"/>
          </a:xfrm>
          <a:custGeom>
            <a:avLst/>
            <a:gdLst/>
            <a:ahLst/>
            <a:cxnLst/>
            <a:rect l="l" t="t" r="r" b="b"/>
            <a:pathLst>
              <a:path w="224154">
                <a:moveTo>
                  <a:pt x="0" y="0"/>
                </a:moveTo>
                <a:lnTo>
                  <a:pt x="224027" y="0"/>
                </a:lnTo>
              </a:path>
            </a:pathLst>
          </a:custGeom>
          <a:ln w="27432">
            <a:solidFill>
              <a:srgbClr val="FFFFFF"/>
            </a:solidFill>
          </a:ln>
        </p:spPr>
        <p:txBody>
          <a:bodyPr wrap="square" lIns="0" tIns="0" rIns="0" bIns="0" rtlCol="0"/>
          <a:lstStyle/>
          <a:p>
            <a:endParaRPr/>
          </a:p>
        </p:txBody>
      </p:sp>
      <p:sp>
        <p:nvSpPr>
          <p:cNvPr id="99" name="object 26">
            <a:extLst>
              <a:ext uri="{FF2B5EF4-FFF2-40B4-BE49-F238E27FC236}">
                <a16:creationId xmlns:a16="http://schemas.microsoft.com/office/drawing/2014/main" id="{27047774-D441-4792-BDF4-31E8BD4DB889}"/>
              </a:ext>
            </a:extLst>
          </p:cNvPr>
          <p:cNvSpPr/>
          <p:nvPr/>
        </p:nvSpPr>
        <p:spPr>
          <a:xfrm>
            <a:off x="6034443" y="3493203"/>
            <a:ext cx="224154" cy="0"/>
          </a:xfrm>
          <a:custGeom>
            <a:avLst/>
            <a:gdLst/>
            <a:ahLst/>
            <a:cxnLst/>
            <a:rect l="l" t="t" r="r" b="b"/>
            <a:pathLst>
              <a:path w="224154">
                <a:moveTo>
                  <a:pt x="0" y="0"/>
                </a:moveTo>
                <a:lnTo>
                  <a:pt x="224027" y="0"/>
                </a:lnTo>
              </a:path>
            </a:pathLst>
          </a:custGeom>
          <a:ln w="27432">
            <a:solidFill>
              <a:srgbClr val="FFFFFF"/>
            </a:solidFill>
          </a:ln>
        </p:spPr>
        <p:txBody>
          <a:bodyPr wrap="square" lIns="0" tIns="0" rIns="0" bIns="0" rtlCol="0"/>
          <a:lstStyle/>
          <a:p>
            <a:endParaRPr/>
          </a:p>
        </p:txBody>
      </p:sp>
      <p:sp>
        <p:nvSpPr>
          <p:cNvPr id="100" name="object 27">
            <a:extLst>
              <a:ext uri="{FF2B5EF4-FFF2-40B4-BE49-F238E27FC236}">
                <a16:creationId xmlns:a16="http://schemas.microsoft.com/office/drawing/2014/main" id="{52AA747E-DAD0-4F9D-AF59-BC6D944312F2}"/>
              </a:ext>
            </a:extLst>
          </p:cNvPr>
          <p:cNvSpPr/>
          <p:nvPr/>
        </p:nvSpPr>
        <p:spPr>
          <a:xfrm>
            <a:off x="5924716" y="3180783"/>
            <a:ext cx="55244" cy="0"/>
          </a:xfrm>
          <a:custGeom>
            <a:avLst/>
            <a:gdLst/>
            <a:ahLst/>
            <a:cxnLst/>
            <a:rect l="l" t="t" r="r" b="b"/>
            <a:pathLst>
              <a:path w="55245">
                <a:moveTo>
                  <a:pt x="0" y="0"/>
                </a:moveTo>
                <a:lnTo>
                  <a:pt x="54863" y="0"/>
                </a:lnTo>
              </a:path>
            </a:pathLst>
          </a:custGeom>
          <a:ln w="27432">
            <a:solidFill>
              <a:srgbClr val="FFFFFF"/>
            </a:solidFill>
          </a:ln>
        </p:spPr>
        <p:txBody>
          <a:bodyPr wrap="square" lIns="0" tIns="0" rIns="0" bIns="0" rtlCol="0"/>
          <a:lstStyle/>
          <a:p>
            <a:endParaRPr/>
          </a:p>
        </p:txBody>
      </p:sp>
      <p:sp>
        <p:nvSpPr>
          <p:cNvPr id="101" name="object 28">
            <a:extLst>
              <a:ext uri="{FF2B5EF4-FFF2-40B4-BE49-F238E27FC236}">
                <a16:creationId xmlns:a16="http://schemas.microsoft.com/office/drawing/2014/main" id="{5889BA2F-3E75-4399-9CA9-138741E39613}"/>
              </a:ext>
            </a:extLst>
          </p:cNvPr>
          <p:cNvSpPr/>
          <p:nvPr/>
        </p:nvSpPr>
        <p:spPr>
          <a:xfrm>
            <a:off x="5924716" y="3333183"/>
            <a:ext cx="55244" cy="0"/>
          </a:xfrm>
          <a:custGeom>
            <a:avLst/>
            <a:gdLst/>
            <a:ahLst/>
            <a:cxnLst/>
            <a:rect l="l" t="t" r="r" b="b"/>
            <a:pathLst>
              <a:path w="55245">
                <a:moveTo>
                  <a:pt x="0" y="0"/>
                </a:moveTo>
                <a:lnTo>
                  <a:pt x="54863" y="0"/>
                </a:lnTo>
              </a:path>
            </a:pathLst>
          </a:custGeom>
          <a:ln w="27432">
            <a:solidFill>
              <a:srgbClr val="FFFFFF"/>
            </a:solidFill>
          </a:ln>
        </p:spPr>
        <p:txBody>
          <a:bodyPr wrap="square" lIns="0" tIns="0" rIns="0" bIns="0" rtlCol="0"/>
          <a:lstStyle/>
          <a:p>
            <a:endParaRPr/>
          </a:p>
        </p:txBody>
      </p:sp>
      <p:sp>
        <p:nvSpPr>
          <p:cNvPr id="102" name="object 29">
            <a:extLst>
              <a:ext uri="{FF2B5EF4-FFF2-40B4-BE49-F238E27FC236}">
                <a16:creationId xmlns:a16="http://schemas.microsoft.com/office/drawing/2014/main" id="{688DBA0D-63F2-41C7-B8C3-6EE92A7CC90A}"/>
              </a:ext>
            </a:extLst>
          </p:cNvPr>
          <p:cNvSpPr/>
          <p:nvPr/>
        </p:nvSpPr>
        <p:spPr>
          <a:xfrm>
            <a:off x="5924716" y="3493203"/>
            <a:ext cx="55244" cy="0"/>
          </a:xfrm>
          <a:custGeom>
            <a:avLst/>
            <a:gdLst/>
            <a:ahLst/>
            <a:cxnLst/>
            <a:rect l="l" t="t" r="r" b="b"/>
            <a:pathLst>
              <a:path w="55245">
                <a:moveTo>
                  <a:pt x="0" y="0"/>
                </a:moveTo>
                <a:lnTo>
                  <a:pt x="54863" y="0"/>
                </a:lnTo>
              </a:path>
            </a:pathLst>
          </a:custGeom>
          <a:ln w="27432">
            <a:solidFill>
              <a:srgbClr val="FFFFFF"/>
            </a:solidFill>
          </a:ln>
        </p:spPr>
        <p:txBody>
          <a:bodyPr wrap="square" lIns="0" tIns="0" rIns="0" bIns="0" rtlCol="0"/>
          <a:lstStyle/>
          <a:p>
            <a:endParaRPr/>
          </a:p>
        </p:txBody>
      </p:sp>
      <p:sp>
        <p:nvSpPr>
          <p:cNvPr id="103" name="object 30">
            <a:extLst>
              <a:ext uri="{FF2B5EF4-FFF2-40B4-BE49-F238E27FC236}">
                <a16:creationId xmlns:a16="http://schemas.microsoft.com/office/drawing/2014/main" id="{82A99D5F-1DB3-41F3-A1F4-E0E30A3EEDF3}"/>
              </a:ext>
            </a:extLst>
          </p:cNvPr>
          <p:cNvSpPr/>
          <p:nvPr/>
        </p:nvSpPr>
        <p:spPr>
          <a:xfrm>
            <a:off x="8779167" y="2516320"/>
            <a:ext cx="1685925" cy="1685925"/>
          </a:xfrm>
          <a:custGeom>
            <a:avLst/>
            <a:gdLst/>
            <a:ahLst/>
            <a:cxnLst/>
            <a:rect l="l" t="t" r="r" b="b"/>
            <a:pathLst>
              <a:path w="1685925" h="1685925">
                <a:moveTo>
                  <a:pt x="842772" y="0"/>
                </a:moveTo>
                <a:lnTo>
                  <a:pt x="794947" y="1334"/>
                </a:lnTo>
                <a:lnTo>
                  <a:pt x="747823" y="5288"/>
                </a:lnTo>
                <a:lnTo>
                  <a:pt x="701470" y="11793"/>
                </a:lnTo>
                <a:lnTo>
                  <a:pt x="655959" y="20776"/>
                </a:lnTo>
                <a:lnTo>
                  <a:pt x="611361" y="32166"/>
                </a:lnTo>
                <a:lnTo>
                  <a:pt x="567748" y="45893"/>
                </a:lnTo>
                <a:lnTo>
                  <a:pt x="525191" y="61885"/>
                </a:lnTo>
                <a:lnTo>
                  <a:pt x="483760" y="80070"/>
                </a:lnTo>
                <a:lnTo>
                  <a:pt x="443527" y="100378"/>
                </a:lnTo>
                <a:lnTo>
                  <a:pt x="404564" y="122738"/>
                </a:lnTo>
                <a:lnTo>
                  <a:pt x="366940" y="147079"/>
                </a:lnTo>
                <a:lnTo>
                  <a:pt x="330728" y="173329"/>
                </a:lnTo>
                <a:lnTo>
                  <a:pt x="295999" y="201417"/>
                </a:lnTo>
                <a:lnTo>
                  <a:pt x="262823" y="231272"/>
                </a:lnTo>
                <a:lnTo>
                  <a:pt x="231272" y="262823"/>
                </a:lnTo>
                <a:lnTo>
                  <a:pt x="201417" y="295999"/>
                </a:lnTo>
                <a:lnTo>
                  <a:pt x="173329" y="330728"/>
                </a:lnTo>
                <a:lnTo>
                  <a:pt x="147079" y="366940"/>
                </a:lnTo>
                <a:lnTo>
                  <a:pt x="122738" y="404564"/>
                </a:lnTo>
                <a:lnTo>
                  <a:pt x="100378" y="443527"/>
                </a:lnTo>
                <a:lnTo>
                  <a:pt x="80070" y="483760"/>
                </a:lnTo>
                <a:lnTo>
                  <a:pt x="61885" y="525191"/>
                </a:lnTo>
                <a:lnTo>
                  <a:pt x="45893" y="567748"/>
                </a:lnTo>
                <a:lnTo>
                  <a:pt x="32166" y="611361"/>
                </a:lnTo>
                <a:lnTo>
                  <a:pt x="20776" y="655959"/>
                </a:lnTo>
                <a:lnTo>
                  <a:pt x="11793" y="701470"/>
                </a:lnTo>
                <a:lnTo>
                  <a:pt x="5288" y="747823"/>
                </a:lnTo>
                <a:lnTo>
                  <a:pt x="1334" y="794947"/>
                </a:lnTo>
                <a:lnTo>
                  <a:pt x="0" y="842772"/>
                </a:lnTo>
                <a:lnTo>
                  <a:pt x="1334" y="890596"/>
                </a:lnTo>
                <a:lnTo>
                  <a:pt x="5288" y="937720"/>
                </a:lnTo>
                <a:lnTo>
                  <a:pt x="11793" y="984073"/>
                </a:lnTo>
                <a:lnTo>
                  <a:pt x="20776" y="1029584"/>
                </a:lnTo>
                <a:lnTo>
                  <a:pt x="32166" y="1074182"/>
                </a:lnTo>
                <a:lnTo>
                  <a:pt x="45893" y="1117795"/>
                </a:lnTo>
                <a:lnTo>
                  <a:pt x="61885" y="1160352"/>
                </a:lnTo>
                <a:lnTo>
                  <a:pt x="80070" y="1201783"/>
                </a:lnTo>
                <a:lnTo>
                  <a:pt x="100378" y="1242016"/>
                </a:lnTo>
                <a:lnTo>
                  <a:pt x="122738" y="1280979"/>
                </a:lnTo>
                <a:lnTo>
                  <a:pt x="147079" y="1318603"/>
                </a:lnTo>
                <a:lnTo>
                  <a:pt x="173329" y="1354815"/>
                </a:lnTo>
                <a:lnTo>
                  <a:pt x="201417" y="1389544"/>
                </a:lnTo>
                <a:lnTo>
                  <a:pt x="231272" y="1422720"/>
                </a:lnTo>
                <a:lnTo>
                  <a:pt x="262823" y="1454271"/>
                </a:lnTo>
                <a:lnTo>
                  <a:pt x="295999" y="1484126"/>
                </a:lnTo>
                <a:lnTo>
                  <a:pt x="330728" y="1512214"/>
                </a:lnTo>
                <a:lnTo>
                  <a:pt x="366940" y="1538464"/>
                </a:lnTo>
                <a:lnTo>
                  <a:pt x="404564" y="1562805"/>
                </a:lnTo>
                <a:lnTo>
                  <a:pt x="443527" y="1585165"/>
                </a:lnTo>
                <a:lnTo>
                  <a:pt x="483760" y="1605473"/>
                </a:lnTo>
                <a:lnTo>
                  <a:pt x="525191" y="1623658"/>
                </a:lnTo>
                <a:lnTo>
                  <a:pt x="567748" y="1639650"/>
                </a:lnTo>
                <a:lnTo>
                  <a:pt x="611361" y="1653377"/>
                </a:lnTo>
                <a:lnTo>
                  <a:pt x="655959" y="1664767"/>
                </a:lnTo>
                <a:lnTo>
                  <a:pt x="701470" y="1673750"/>
                </a:lnTo>
                <a:lnTo>
                  <a:pt x="747823" y="1680255"/>
                </a:lnTo>
                <a:lnTo>
                  <a:pt x="794947" y="1684209"/>
                </a:lnTo>
                <a:lnTo>
                  <a:pt x="842772" y="1685544"/>
                </a:lnTo>
                <a:lnTo>
                  <a:pt x="890596" y="1684209"/>
                </a:lnTo>
                <a:lnTo>
                  <a:pt x="937720" y="1680255"/>
                </a:lnTo>
                <a:lnTo>
                  <a:pt x="984073" y="1673750"/>
                </a:lnTo>
                <a:lnTo>
                  <a:pt x="1029584" y="1664767"/>
                </a:lnTo>
                <a:lnTo>
                  <a:pt x="1074182" y="1653377"/>
                </a:lnTo>
                <a:lnTo>
                  <a:pt x="1117795" y="1639650"/>
                </a:lnTo>
                <a:lnTo>
                  <a:pt x="1160352" y="1623658"/>
                </a:lnTo>
                <a:lnTo>
                  <a:pt x="1201783" y="1605473"/>
                </a:lnTo>
                <a:lnTo>
                  <a:pt x="1242016" y="1585165"/>
                </a:lnTo>
                <a:lnTo>
                  <a:pt x="1280979" y="1562805"/>
                </a:lnTo>
                <a:lnTo>
                  <a:pt x="1318603" y="1538464"/>
                </a:lnTo>
                <a:lnTo>
                  <a:pt x="1354815" y="1512214"/>
                </a:lnTo>
                <a:lnTo>
                  <a:pt x="1389544" y="1484126"/>
                </a:lnTo>
                <a:lnTo>
                  <a:pt x="1422720" y="1454271"/>
                </a:lnTo>
                <a:lnTo>
                  <a:pt x="1454271" y="1422720"/>
                </a:lnTo>
                <a:lnTo>
                  <a:pt x="1484126" y="1389544"/>
                </a:lnTo>
                <a:lnTo>
                  <a:pt x="1512214" y="1354815"/>
                </a:lnTo>
                <a:lnTo>
                  <a:pt x="1538464" y="1318603"/>
                </a:lnTo>
                <a:lnTo>
                  <a:pt x="1562805" y="1280979"/>
                </a:lnTo>
                <a:lnTo>
                  <a:pt x="1585165" y="1242016"/>
                </a:lnTo>
                <a:lnTo>
                  <a:pt x="1605473" y="1201783"/>
                </a:lnTo>
                <a:lnTo>
                  <a:pt x="1623658" y="1160352"/>
                </a:lnTo>
                <a:lnTo>
                  <a:pt x="1639650" y="1117795"/>
                </a:lnTo>
                <a:lnTo>
                  <a:pt x="1653377" y="1074182"/>
                </a:lnTo>
                <a:lnTo>
                  <a:pt x="1664767" y="1029584"/>
                </a:lnTo>
                <a:lnTo>
                  <a:pt x="1673750" y="984073"/>
                </a:lnTo>
                <a:lnTo>
                  <a:pt x="1680255" y="937720"/>
                </a:lnTo>
                <a:lnTo>
                  <a:pt x="1684209" y="890596"/>
                </a:lnTo>
                <a:lnTo>
                  <a:pt x="1685544" y="842772"/>
                </a:lnTo>
                <a:lnTo>
                  <a:pt x="1684209" y="794947"/>
                </a:lnTo>
                <a:lnTo>
                  <a:pt x="1680255" y="747823"/>
                </a:lnTo>
                <a:lnTo>
                  <a:pt x="1673750" y="701470"/>
                </a:lnTo>
                <a:lnTo>
                  <a:pt x="1664767" y="655959"/>
                </a:lnTo>
                <a:lnTo>
                  <a:pt x="1653377" y="611361"/>
                </a:lnTo>
                <a:lnTo>
                  <a:pt x="1639650" y="567748"/>
                </a:lnTo>
                <a:lnTo>
                  <a:pt x="1623658" y="525191"/>
                </a:lnTo>
                <a:lnTo>
                  <a:pt x="1605473" y="483760"/>
                </a:lnTo>
                <a:lnTo>
                  <a:pt x="1585165" y="443527"/>
                </a:lnTo>
                <a:lnTo>
                  <a:pt x="1562805" y="404564"/>
                </a:lnTo>
                <a:lnTo>
                  <a:pt x="1538464" y="366940"/>
                </a:lnTo>
                <a:lnTo>
                  <a:pt x="1512214" y="330728"/>
                </a:lnTo>
                <a:lnTo>
                  <a:pt x="1484126" y="295999"/>
                </a:lnTo>
                <a:lnTo>
                  <a:pt x="1454271" y="262823"/>
                </a:lnTo>
                <a:lnTo>
                  <a:pt x="1422720" y="231272"/>
                </a:lnTo>
                <a:lnTo>
                  <a:pt x="1389544" y="201417"/>
                </a:lnTo>
                <a:lnTo>
                  <a:pt x="1354815" y="173329"/>
                </a:lnTo>
                <a:lnTo>
                  <a:pt x="1318603" y="147079"/>
                </a:lnTo>
                <a:lnTo>
                  <a:pt x="1280979" y="122738"/>
                </a:lnTo>
                <a:lnTo>
                  <a:pt x="1242016" y="100378"/>
                </a:lnTo>
                <a:lnTo>
                  <a:pt x="1201783" y="80070"/>
                </a:lnTo>
                <a:lnTo>
                  <a:pt x="1160352" y="61885"/>
                </a:lnTo>
                <a:lnTo>
                  <a:pt x="1117795" y="45893"/>
                </a:lnTo>
                <a:lnTo>
                  <a:pt x="1074182" y="32166"/>
                </a:lnTo>
                <a:lnTo>
                  <a:pt x="1029584" y="20776"/>
                </a:lnTo>
                <a:lnTo>
                  <a:pt x="984073" y="11793"/>
                </a:lnTo>
                <a:lnTo>
                  <a:pt x="937720" y="5288"/>
                </a:lnTo>
                <a:lnTo>
                  <a:pt x="890596" y="1334"/>
                </a:lnTo>
                <a:lnTo>
                  <a:pt x="842772" y="0"/>
                </a:lnTo>
                <a:close/>
              </a:path>
            </a:pathLst>
          </a:custGeom>
          <a:solidFill>
            <a:srgbClr val="0078D6"/>
          </a:solidFill>
        </p:spPr>
        <p:txBody>
          <a:bodyPr wrap="square" lIns="0" tIns="0" rIns="0" bIns="0" rtlCol="0"/>
          <a:lstStyle/>
          <a:p>
            <a:endParaRPr/>
          </a:p>
        </p:txBody>
      </p:sp>
      <p:sp>
        <p:nvSpPr>
          <p:cNvPr id="104" name="object 31">
            <a:extLst>
              <a:ext uri="{FF2B5EF4-FFF2-40B4-BE49-F238E27FC236}">
                <a16:creationId xmlns:a16="http://schemas.microsoft.com/office/drawing/2014/main" id="{4F5A6C0F-52C9-4820-91F2-0C390FE505E8}"/>
              </a:ext>
            </a:extLst>
          </p:cNvPr>
          <p:cNvSpPr/>
          <p:nvPr/>
        </p:nvSpPr>
        <p:spPr>
          <a:xfrm>
            <a:off x="9279039" y="3019239"/>
            <a:ext cx="670560" cy="673735"/>
          </a:xfrm>
          <a:custGeom>
            <a:avLst/>
            <a:gdLst/>
            <a:ahLst/>
            <a:cxnLst/>
            <a:rect l="l" t="t" r="r" b="b"/>
            <a:pathLst>
              <a:path w="670559" h="673735">
                <a:moveTo>
                  <a:pt x="22351" y="213359"/>
                </a:moveTo>
                <a:lnTo>
                  <a:pt x="27939" y="207644"/>
                </a:lnTo>
                <a:lnTo>
                  <a:pt x="27939" y="202056"/>
                </a:lnTo>
                <a:lnTo>
                  <a:pt x="33004" y="190337"/>
                </a:lnTo>
                <a:lnTo>
                  <a:pt x="39116" y="179641"/>
                </a:lnTo>
                <a:lnTo>
                  <a:pt x="45227" y="168945"/>
                </a:lnTo>
                <a:lnTo>
                  <a:pt x="79274" y="118445"/>
                </a:lnTo>
                <a:lnTo>
                  <a:pt x="113144" y="84290"/>
                </a:lnTo>
                <a:lnTo>
                  <a:pt x="151315" y="55249"/>
                </a:lnTo>
                <a:lnTo>
                  <a:pt x="193201" y="31810"/>
                </a:lnTo>
                <a:lnTo>
                  <a:pt x="238214" y="14463"/>
                </a:lnTo>
                <a:lnTo>
                  <a:pt x="285769" y="3697"/>
                </a:lnTo>
                <a:lnTo>
                  <a:pt x="335279" y="0"/>
                </a:lnTo>
                <a:lnTo>
                  <a:pt x="384652" y="3668"/>
                </a:lnTo>
                <a:lnTo>
                  <a:pt x="431833" y="14318"/>
                </a:lnTo>
                <a:lnTo>
                  <a:pt x="476294" y="31420"/>
                </a:lnTo>
                <a:lnTo>
                  <a:pt x="517505" y="54442"/>
                </a:lnTo>
                <a:lnTo>
                  <a:pt x="554937" y="82855"/>
                </a:lnTo>
                <a:lnTo>
                  <a:pt x="588062" y="116127"/>
                </a:lnTo>
                <a:lnTo>
                  <a:pt x="616350" y="153728"/>
                </a:lnTo>
                <a:lnTo>
                  <a:pt x="639273" y="195126"/>
                </a:lnTo>
                <a:lnTo>
                  <a:pt x="656302" y="239792"/>
                </a:lnTo>
                <a:lnTo>
                  <a:pt x="666907" y="287195"/>
                </a:lnTo>
                <a:lnTo>
                  <a:pt x="670559" y="336803"/>
                </a:lnTo>
                <a:lnTo>
                  <a:pt x="666907" y="386412"/>
                </a:lnTo>
                <a:lnTo>
                  <a:pt x="656302" y="433815"/>
                </a:lnTo>
                <a:lnTo>
                  <a:pt x="639273" y="478481"/>
                </a:lnTo>
                <a:lnTo>
                  <a:pt x="616350" y="519879"/>
                </a:lnTo>
                <a:lnTo>
                  <a:pt x="588062" y="557480"/>
                </a:lnTo>
                <a:lnTo>
                  <a:pt x="554937" y="590752"/>
                </a:lnTo>
                <a:lnTo>
                  <a:pt x="517505" y="619165"/>
                </a:lnTo>
                <a:lnTo>
                  <a:pt x="476294" y="642187"/>
                </a:lnTo>
                <a:lnTo>
                  <a:pt x="431833" y="659289"/>
                </a:lnTo>
                <a:lnTo>
                  <a:pt x="384652" y="669939"/>
                </a:lnTo>
                <a:lnTo>
                  <a:pt x="335279" y="673607"/>
                </a:lnTo>
                <a:lnTo>
                  <a:pt x="285907" y="669939"/>
                </a:lnTo>
                <a:lnTo>
                  <a:pt x="238726" y="659289"/>
                </a:lnTo>
                <a:lnTo>
                  <a:pt x="194265" y="642187"/>
                </a:lnTo>
                <a:lnTo>
                  <a:pt x="153054" y="619165"/>
                </a:lnTo>
                <a:lnTo>
                  <a:pt x="115622" y="590752"/>
                </a:lnTo>
                <a:lnTo>
                  <a:pt x="82497" y="557480"/>
                </a:lnTo>
                <a:lnTo>
                  <a:pt x="54209" y="519879"/>
                </a:lnTo>
                <a:lnTo>
                  <a:pt x="31286" y="478481"/>
                </a:lnTo>
                <a:lnTo>
                  <a:pt x="14257" y="433815"/>
                </a:lnTo>
                <a:lnTo>
                  <a:pt x="3652" y="386412"/>
                </a:lnTo>
                <a:lnTo>
                  <a:pt x="0" y="336803"/>
                </a:lnTo>
              </a:path>
            </a:pathLst>
          </a:custGeom>
          <a:ln w="27432">
            <a:solidFill>
              <a:srgbClr val="FFFFFF"/>
            </a:solidFill>
          </a:ln>
        </p:spPr>
        <p:txBody>
          <a:bodyPr wrap="square" lIns="0" tIns="0" rIns="0" bIns="0" rtlCol="0"/>
          <a:lstStyle/>
          <a:p>
            <a:endParaRPr/>
          </a:p>
        </p:txBody>
      </p:sp>
      <p:sp>
        <p:nvSpPr>
          <p:cNvPr id="105" name="object 32">
            <a:extLst>
              <a:ext uri="{FF2B5EF4-FFF2-40B4-BE49-F238E27FC236}">
                <a16:creationId xmlns:a16="http://schemas.microsoft.com/office/drawing/2014/main" id="{40B5EC08-6102-431E-9B8D-E116DF5B7388}"/>
              </a:ext>
            </a:extLst>
          </p:cNvPr>
          <p:cNvSpPr/>
          <p:nvPr/>
        </p:nvSpPr>
        <p:spPr>
          <a:xfrm>
            <a:off x="9615843" y="3177736"/>
            <a:ext cx="125095" cy="307975"/>
          </a:xfrm>
          <a:custGeom>
            <a:avLst/>
            <a:gdLst/>
            <a:ahLst/>
            <a:cxnLst/>
            <a:rect l="l" t="t" r="r" b="b"/>
            <a:pathLst>
              <a:path w="125095" h="307975">
                <a:moveTo>
                  <a:pt x="0" y="0"/>
                </a:moveTo>
                <a:lnTo>
                  <a:pt x="0" y="178943"/>
                </a:lnTo>
                <a:lnTo>
                  <a:pt x="124968" y="307848"/>
                </a:lnTo>
              </a:path>
            </a:pathLst>
          </a:custGeom>
          <a:ln w="27432">
            <a:solidFill>
              <a:srgbClr val="FFFFFF"/>
            </a:solidFill>
          </a:ln>
        </p:spPr>
        <p:txBody>
          <a:bodyPr wrap="square" lIns="0" tIns="0" rIns="0" bIns="0" rtlCol="0"/>
          <a:lstStyle/>
          <a:p>
            <a:endParaRPr/>
          </a:p>
        </p:txBody>
      </p:sp>
      <p:sp>
        <p:nvSpPr>
          <p:cNvPr id="106" name="object 33">
            <a:extLst>
              <a:ext uri="{FF2B5EF4-FFF2-40B4-BE49-F238E27FC236}">
                <a16:creationId xmlns:a16="http://schemas.microsoft.com/office/drawing/2014/main" id="{3521C333-F5E0-4866-AB4B-0743817A2BEF}"/>
              </a:ext>
            </a:extLst>
          </p:cNvPr>
          <p:cNvSpPr/>
          <p:nvPr/>
        </p:nvSpPr>
        <p:spPr>
          <a:xfrm>
            <a:off x="9279039" y="3087820"/>
            <a:ext cx="157480" cy="155575"/>
          </a:xfrm>
          <a:custGeom>
            <a:avLst/>
            <a:gdLst/>
            <a:ahLst/>
            <a:cxnLst/>
            <a:rect l="l" t="t" r="r" b="b"/>
            <a:pathLst>
              <a:path w="157479" h="155575">
                <a:moveTo>
                  <a:pt x="156972" y="155448"/>
                </a:moveTo>
                <a:lnTo>
                  <a:pt x="0" y="155448"/>
                </a:lnTo>
                <a:lnTo>
                  <a:pt x="0" y="0"/>
                </a:lnTo>
              </a:path>
            </a:pathLst>
          </a:custGeom>
          <a:ln w="27432">
            <a:solidFill>
              <a:srgbClr val="FFFFFF"/>
            </a:solidFill>
          </a:ln>
        </p:spPr>
        <p:txBody>
          <a:bodyPr wrap="square" lIns="0" tIns="0" rIns="0" bIns="0" rtlCol="0"/>
          <a:lstStyle/>
          <a:p>
            <a:endParaRPr/>
          </a:p>
        </p:txBody>
      </p:sp>
    </p:spTree>
    <p:extLst>
      <p:ext uri="{BB962C8B-B14F-4D97-AF65-F5344CB8AC3E}">
        <p14:creationId xmlns:p14="http://schemas.microsoft.com/office/powerpoint/2010/main" val="942292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B3F17277-7F0F-46F1-88B1-02943D6A0CD3}"/>
              </a:ext>
            </a:extLst>
          </p:cNvPr>
          <p:cNvGrpSpPr/>
          <p:nvPr/>
        </p:nvGrpSpPr>
        <p:grpSpPr>
          <a:xfrm>
            <a:off x="-2044" y="6577586"/>
            <a:ext cx="12194043" cy="289489"/>
            <a:chOff x="2577137" y="4571778"/>
            <a:chExt cx="9101124" cy="1390560"/>
          </a:xfrm>
        </p:grpSpPr>
        <p:sp>
          <p:nvSpPr>
            <p:cNvPr id="5" name="TextBox 4">
              <a:extLst>
                <a:ext uri="{FF2B5EF4-FFF2-40B4-BE49-F238E27FC236}">
                  <a16:creationId xmlns:a16="http://schemas.microsoft.com/office/drawing/2014/main" id="{9FF78B62-D2C4-4686-A0AE-C19AA9EAF494}"/>
                </a:ext>
              </a:extLst>
            </p:cNvPr>
            <p:cNvSpPr txBox="1"/>
            <p:nvPr/>
          </p:nvSpPr>
          <p:spPr>
            <a:xfrm>
              <a:off x="2577137" y="4571778"/>
              <a:ext cx="3034890" cy="1390458"/>
            </a:xfrm>
            <a:prstGeom prst="rect">
              <a:avLst/>
            </a:prstGeom>
            <a:solidFill>
              <a:srgbClr val="01406F"/>
            </a:solidFill>
          </p:spPr>
          <p:txBody>
            <a:bodyPr wrap="square" lIns="457200" tIns="137160" rIns="365760" rtlCol="0">
              <a:noAutofit/>
            </a:bodyPr>
            <a:lstStyle/>
            <a:p>
              <a:pPr marL="0" marR="0" lvl="0" indent="0" defTabSz="914400" eaLnBrk="1" fontAlgn="auto" latinLnBrk="0" hangingPunct="1">
                <a:lnSpc>
                  <a:spcPts val="3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Segoe UI Light"/>
                </a:rPr>
                <a:t> </a:t>
              </a:r>
            </a:p>
          </p:txBody>
        </p:sp>
        <p:sp>
          <p:nvSpPr>
            <p:cNvPr id="6" name="TextBox 6">
              <a:extLst>
                <a:ext uri="{FF2B5EF4-FFF2-40B4-BE49-F238E27FC236}">
                  <a16:creationId xmlns:a16="http://schemas.microsoft.com/office/drawing/2014/main" id="{A7940A41-F8E0-4FB8-BE82-EC3887D17478}"/>
                </a:ext>
              </a:extLst>
            </p:cNvPr>
            <p:cNvSpPr txBox="1"/>
            <p:nvPr/>
          </p:nvSpPr>
          <p:spPr>
            <a:xfrm>
              <a:off x="5612027" y="4572324"/>
              <a:ext cx="6066234" cy="1390014"/>
            </a:xfrm>
            <a:prstGeom prst="rect">
              <a:avLst/>
            </a:prstGeom>
            <a:solidFill>
              <a:srgbClr val="B83C3F"/>
            </a:solidFill>
          </p:spPr>
          <p:txBody>
            <a:bodyPr wrap="square" lIns="457200" tIns="137160" rIns="640080" rtlCol="0">
              <a:noAutofit/>
            </a:bodyPr>
            <a:lstStyle/>
            <a:p>
              <a:pPr marL="0" marR="0" lvl="0" indent="0" defTabSz="913949" eaLnBrk="1" fontAlgn="auto" latinLnBrk="0" hangingPunct="1">
                <a:lnSpc>
                  <a:spcPts val="2941"/>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Light"/>
              </a:endParaRPr>
            </a:p>
          </p:txBody>
        </p:sp>
      </p:grpSp>
      <p:pic>
        <p:nvPicPr>
          <p:cNvPr id="441" name="Picture 440" descr="A close up of a sign&#10;&#10;Description generated with high confidence">
            <a:extLst>
              <a:ext uri="{FF2B5EF4-FFF2-40B4-BE49-F238E27FC236}">
                <a16:creationId xmlns:a16="http://schemas.microsoft.com/office/drawing/2014/main" id="{97A57B7D-C866-4D8B-AD5C-385953DA99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569" y="174397"/>
            <a:ext cx="1490049" cy="527970"/>
          </a:xfrm>
          <a:prstGeom prst="rect">
            <a:avLst/>
          </a:prstGeom>
        </p:spPr>
      </p:pic>
      <p:grpSp>
        <p:nvGrpSpPr>
          <p:cNvPr id="442" name="Group 2">
            <a:extLst>
              <a:ext uri="{FF2B5EF4-FFF2-40B4-BE49-F238E27FC236}">
                <a16:creationId xmlns:a16="http://schemas.microsoft.com/office/drawing/2014/main" id="{44BD18FB-85BF-4FAE-B446-80502CC1DD64}"/>
              </a:ext>
            </a:extLst>
          </p:cNvPr>
          <p:cNvGrpSpPr/>
          <p:nvPr/>
        </p:nvGrpSpPr>
        <p:grpSpPr>
          <a:xfrm rot="5400000">
            <a:off x="-349542" y="339346"/>
            <a:ext cx="810661" cy="127414"/>
            <a:chOff x="2577137" y="4571778"/>
            <a:chExt cx="9101124" cy="1390560"/>
          </a:xfrm>
        </p:grpSpPr>
        <p:sp>
          <p:nvSpPr>
            <p:cNvPr id="443" name="TextBox 442">
              <a:extLst>
                <a:ext uri="{FF2B5EF4-FFF2-40B4-BE49-F238E27FC236}">
                  <a16:creationId xmlns:a16="http://schemas.microsoft.com/office/drawing/2014/main" id="{0D458D77-2FDA-4E64-A406-608F755FE04F}"/>
                </a:ext>
              </a:extLst>
            </p:cNvPr>
            <p:cNvSpPr txBox="1"/>
            <p:nvPr/>
          </p:nvSpPr>
          <p:spPr>
            <a:xfrm>
              <a:off x="2577137" y="4571778"/>
              <a:ext cx="3034890" cy="1390458"/>
            </a:xfrm>
            <a:prstGeom prst="rect">
              <a:avLst/>
            </a:prstGeom>
            <a:solidFill>
              <a:srgbClr val="01406F"/>
            </a:solidFill>
          </p:spPr>
          <p:txBody>
            <a:bodyPr wrap="square" lIns="457200" tIns="137160" rIns="365760" rtlCol="0">
              <a:noAutofit/>
            </a:bodyPr>
            <a:lstStyle/>
            <a:p>
              <a:pPr marL="0" marR="0" lvl="0" indent="0" defTabSz="914400" eaLnBrk="1" fontAlgn="auto" latinLnBrk="0" hangingPunct="1">
                <a:lnSpc>
                  <a:spcPts val="3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Segoe UI Light"/>
                </a:rPr>
                <a:t> </a:t>
              </a:r>
            </a:p>
          </p:txBody>
        </p:sp>
        <p:sp>
          <p:nvSpPr>
            <p:cNvPr id="444" name="TextBox 6">
              <a:extLst>
                <a:ext uri="{FF2B5EF4-FFF2-40B4-BE49-F238E27FC236}">
                  <a16:creationId xmlns:a16="http://schemas.microsoft.com/office/drawing/2014/main" id="{9C36DC55-6CFE-477E-86A9-3700FD75D73B}"/>
                </a:ext>
              </a:extLst>
            </p:cNvPr>
            <p:cNvSpPr txBox="1"/>
            <p:nvPr/>
          </p:nvSpPr>
          <p:spPr>
            <a:xfrm>
              <a:off x="5612027" y="4572324"/>
              <a:ext cx="6066234" cy="1390014"/>
            </a:xfrm>
            <a:prstGeom prst="rect">
              <a:avLst/>
            </a:prstGeom>
            <a:solidFill>
              <a:srgbClr val="B83C3F"/>
            </a:solidFill>
          </p:spPr>
          <p:txBody>
            <a:bodyPr wrap="square" lIns="457200" tIns="137160" rIns="640080" rtlCol="0">
              <a:noAutofit/>
            </a:bodyPr>
            <a:lstStyle/>
            <a:p>
              <a:pPr marL="0" marR="0" lvl="0" indent="0" defTabSz="913949" eaLnBrk="1" fontAlgn="auto" latinLnBrk="0" hangingPunct="1">
                <a:lnSpc>
                  <a:spcPts val="2941"/>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Light"/>
              </a:endParaRPr>
            </a:p>
          </p:txBody>
        </p:sp>
      </p:grpSp>
      <p:sp>
        <p:nvSpPr>
          <p:cNvPr id="76" name="Title 1">
            <a:extLst>
              <a:ext uri="{FF2B5EF4-FFF2-40B4-BE49-F238E27FC236}">
                <a16:creationId xmlns:a16="http://schemas.microsoft.com/office/drawing/2014/main" id="{DFDFEFC6-7399-4CFA-ACC3-126E5713B6D9}"/>
              </a:ext>
            </a:extLst>
          </p:cNvPr>
          <p:cNvSpPr txBox="1">
            <a:spLocks/>
          </p:cNvSpPr>
          <p:nvPr/>
        </p:nvSpPr>
        <p:spPr>
          <a:xfrm>
            <a:off x="2510352" y="250600"/>
            <a:ext cx="8188849" cy="724500"/>
          </a:xfrm>
          <a:prstGeom prst="rect">
            <a:avLst/>
          </a:prstGeom>
        </p:spPr>
        <p:txBody>
          <a:bodyPr vert="horz" wrap="square" lIns="146304" tIns="91440" rIns="146304" bIns="91440" rtlCol="0" anchor="t">
            <a:noAutofit/>
          </a:bodyPr>
          <a:lstStyle>
            <a:lvl1pPr algn="l" defTabSz="914367" rtl="0" eaLnBrk="1" latinLnBrk="0" hangingPunct="1">
              <a:lnSpc>
                <a:spcPts val="6176"/>
              </a:lnSpc>
              <a:spcBef>
                <a:spcPct val="0"/>
              </a:spcBef>
              <a:buNone/>
              <a:defRPr lang="en-US" sz="4400" b="0" kern="1200" cap="none" spc="-100" baseline="0">
                <a:ln w="3175">
                  <a:noFill/>
                </a:ln>
                <a:solidFill>
                  <a:schemeClr val="tx1"/>
                </a:solidFill>
                <a:effectLst/>
                <a:latin typeface="+mj-lt"/>
                <a:ea typeface="+mn-ea"/>
                <a:cs typeface="Segoe UI" pitchFamily="34" charset="0"/>
              </a:defRPr>
            </a:lvl1pPr>
          </a:lstStyle>
          <a:p>
            <a:pPr>
              <a:buClr>
                <a:srgbClr val="B83C3F"/>
              </a:buClr>
            </a:pPr>
            <a:r>
              <a:rPr lang="en-US" sz="3600" b="1" dirty="0">
                <a:solidFill>
                  <a:srgbClr val="B83C3F"/>
                </a:solidFill>
                <a:latin typeface="+mn-lt"/>
              </a:rPr>
              <a:t>Serverless application platform components</a:t>
            </a:r>
          </a:p>
        </p:txBody>
      </p:sp>
      <p:sp>
        <p:nvSpPr>
          <p:cNvPr id="40" name="object 4">
            <a:extLst>
              <a:ext uri="{FF2B5EF4-FFF2-40B4-BE49-F238E27FC236}">
                <a16:creationId xmlns:a16="http://schemas.microsoft.com/office/drawing/2014/main" id="{EF400387-CE24-4D7E-A1DB-B581DAD18105}"/>
              </a:ext>
            </a:extLst>
          </p:cNvPr>
          <p:cNvSpPr/>
          <p:nvPr/>
        </p:nvSpPr>
        <p:spPr>
          <a:xfrm>
            <a:off x="456437" y="1552194"/>
            <a:ext cx="2588260" cy="4695825"/>
          </a:xfrm>
          <a:custGeom>
            <a:avLst/>
            <a:gdLst/>
            <a:ahLst/>
            <a:cxnLst/>
            <a:rect l="l" t="t" r="r" b="b"/>
            <a:pathLst>
              <a:path w="2588260" h="4695825">
                <a:moveTo>
                  <a:pt x="0" y="4695444"/>
                </a:moveTo>
                <a:lnTo>
                  <a:pt x="2587752" y="4695444"/>
                </a:lnTo>
                <a:lnTo>
                  <a:pt x="2587752" y="0"/>
                </a:lnTo>
                <a:lnTo>
                  <a:pt x="0" y="0"/>
                </a:lnTo>
                <a:lnTo>
                  <a:pt x="0" y="4695444"/>
                </a:lnTo>
                <a:close/>
              </a:path>
            </a:pathLst>
          </a:custGeom>
          <a:ln w="28956">
            <a:solidFill>
              <a:srgbClr val="0078D6"/>
            </a:solidFill>
            <a:prstDash val="sysDash"/>
          </a:ln>
        </p:spPr>
        <p:txBody>
          <a:bodyPr wrap="square" lIns="0" tIns="0" rIns="0" bIns="0" rtlCol="0"/>
          <a:lstStyle/>
          <a:p>
            <a:endParaRPr/>
          </a:p>
        </p:txBody>
      </p:sp>
      <p:sp>
        <p:nvSpPr>
          <p:cNvPr id="41" name="object 5">
            <a:extLst>
              <a:ext uri="{FF2B5EF4-FFF2-40B4-BE49-F238E27FC236}">
                <a16:creationId xmlns:a16="http://schemas.microsoft.com/office/drawing/2014/main" id="{6B284C01-D4E5-4D68-AD63-BF4A74D1CFC2}"/>
              </a:ext>
            </a:extLst>
          </p:cNvPr>
          <p:cNvSpPr/>
          <p:nvPr/>
        </p:nvSpPr>
        <p:spPr>
          <a:xfrm>
            <a:off x="985926" y="1848357"/>
            <a:ext cx="1543532" cy="240918"/>
          </a:xfrm>
          <a:prstGeom prst="rect">
            <a:avLst/>
          </a:prstGeom>
          <a:blipFill>
            <a:blip r:embed="rId3" cstate="print"/>
            <a:stretch>
              <a:fillRect/>
            </a:stretch>
          </a:blipFill>
        </p:spPr>
        <p:txBody>
          <a:bodyPr wrap="square" lIns="0" tIns="0" rIns="0" bIns="0" rtlCol="0"/>
          <a:lstStyle/>
          <a:p>
            <a:endParaRPr/>
          </a:p>
        </p:txBody>
      </p:sp>
      <p:sp>
        <p:nvSpPr>
          <p:cNvPr id="42" name="object 6">
            <a:extLst>
              <a:ext uri="{FF2B5EF4-FFF2-40B4-BE49-F238E27FC236}">
                <a16:creationId xmlns:a16="http://schemas.microsoft.com/office/drawing/2014/main" id="{3B22B51D-2271-41AF-AEA0-3ECD0B181389}"/>
              </a:ext>
            </a:extLst>
          </p:cNvPr>
          <p:cNvSpPr/>
          <p:nvPr/>
        </p:nvSpPr>
        <p:spPr>
          <a:xfrm>
            <a:off x="588263" y="4314444"/>
            <a:ext cx="2321560" cy="815340"/>
          </a:xfrm>
          <a:custGeom>
            <a:avLst/>
            <a:gdLst/>
            <a:ahLst/>
            <a:cxnLst/>
            <a:rect l="l" t="t" r="r" b="b"/>
            <a:pathLst>
              <a:path w="2321560" h="815339">
                <a:moveTo>
                  <a:pt x="0" y="815340"/>
                </a:moveTo>
                <a:lnTo>
                  <a:pt x="2321052" y="815340"/>
                </a:lnTo>
                <a:lnTo>
                  <a:pt x="2321052" y="0"/>
                </a:lnTo>
                <a:lnTo>
                  <a:pt x="0" y="0"/>
                </a:lnTo>
                <a:lnTo>
                  <a:pt x="0" y="815340"/>
                </a:lnTo>
                <a:close/>
              </a:path>
            </a:pathLst>
          </a:custGeom>
          <a:solidFill>
            <a:srgbClr val="0078D6"/>
          </a:solidFill>
        </p:spPr>
        <p:txBody>
          <a:bodyPr wrap="square" lIns="0" tIns="0" rIns="0" bIns="0" rtlCol="0"/>
          <a:lstStyle/>
          <a:p>
            <a:endParaRPr/>
          </a:p>
        </p:txBody>
      </p:sp>
      <p:sp>
        <p:nvSpPr>
          <p:cNvPr id="43" name="object 7">
            <a:extLst>
              <a:ext uri="{FF2B5EF4-FFF2-40B4-BE49-F238E27FC236}">
                <a16:creationId xmlns:a16="http://schemas.microsoft.com/office/drawing/2014/main" id="{87F9ACE1-BE8E-4096-B601-B03E8A339FDF}"/>
              </a:ext>
            </a:extLst>
          </p:cNvPr>
          <p:cNvSpPr/>
          <p:nvPr/>
        </p:nvSpPr>
        <p:spPr>
          <a:xfrm>
            <a:off x="1412621" y="4530216"/>
            <a:ext cx="420751" cy="150113"/>
          </a:xfrm>
          <a:prstGeom prst="rect">
            <a:avLst/>
          </a:prstGeom>
          <a:blipFill>
            <a:blip r:embed="rId4" cstate="print"/>
            <a:stretch>
              <a:fillRect/>
            </a:stretch>
          </a:blipFill>
        </p:spPr>
        <p:txBody>
          <a:bodyPr wrap="square" lIns="0" tIns="0" rIns="0" bIns="0" rtlCol="0"/>
          <a:lstStyle/>
          <a:p>
            <a:endParaRPr/>
          </a:p>
        </p:txBody>
      </p:sp>
      <p:sp>
        <p:nvSpPr>
          <p:cNvPr id="44" name="object 8">
            <a:extLst>
              <a:ext uri="{FF2B5EF4-FFF2-40B4-BE49-F238E27FC236}">
                <a16:creationId xmlns:a16="http://schemas.microsoft.com/office/drawing/2014/main" id="{EB1C7223-F5C4-4C73-ADB1-C67484A4D8BD}"/>
              </a:ext>
            </a:extLst>
          </p:cNvPr>
          <p:cNvSpPr/>
          <p:nvPr/>
        </p:nvSpPr>
        <p:spPr>
          <a:xfrm>
            <a:off x="1403730" y="4745101"/>
            <a:ext cx="1150366" cy="193675"/>
          </a:xfrm>
          <a:prstGeom prst="rect">
            <a:avLst/>
          </a:prstGeom>
          <a:blipFill>
            <a:blip r:embed="rId5" cstate="print"/>
            <a:stretch>
              <a:fillRect/>
            </a:stretch>
          </a:blipFill>
        </p:spPr>
        <p:txBody>
          <a:bodyPr wrap="square" lIns="0" tIns="0" rIns="0" bIns="0" rtlCol="0"/>
          <a:lstStyle/>
          <a:p>
            <a:endParaRPr/>
          </a:p>
        </p:txBody>
      </p:sp>
      <p:sp>
        <p:nvSpPr>
          <p:cNvPr id="45" name="object 9">
            <a:extLst>
              <a:ext uri="{FF2B5EF4-FFF2-40B4-BE49-F238E27FC236}">
                <a16:creationId xmlns:a16="http://schemas.microsoft.com/office/drawing/2014/main" id="{636B4229-124D-4597-B705-A1762A910224}"/>
              </a:ext>
            </a:extLst>
          </p:cNvPr>
          <p:cNvSpPr/>
          <p:nvPr/>
        </p:nvSpPr>
        <p:spPr>
          <a:xfrm>
            <a:off x="869162" y="4923790"/>
            <a:ext cx="350520" cy="0"/>
          </a:xfrm>
          <a:custGeom>
            <a:avLst/>
            <a:gdLst/>
            <a:ahLst/>
            <a:cxnLst/>
            <a:rect l="l" t="t" r="r" b="b"/>
            <a:pathLst>
              <a:path w="350519">
                <a:moveTo>
                  <a:pt x="0" y="0"/>
                </a:moveTo>
                <a:lnTo>
                  <a:pt x="350037" y="0"/>
                </a:lnTo>
              </a:path>
            </a:pathLst>
          </a:custGeom>
          <a:ln w="33020">
            <a:solidFill>
              <a:srgbClr val="FFFFFF"/>
            </a:solidFill>
          </a:ln>
        </p:spPr>
        <p:txBody>
          <a:bodyPr wrap="square" lIns="0" tIns="0" rIns="0" bIns="0" rtlCol="0"/>
          <a:lstStyle/>
          <a:p>
            <a:endParaRPr/>
          </a:p>
        </p:txBody>
      </p:sp>
      <p:sp>
        <p:nvSpPr>
          <p:cNvPr id="46" name="object 10">
            <a:extLst>
              <a:ext uri="{FF2B5EF4-FFF2-40B4-BE49-F238E27FC236}">
                <a16:creationId xmlns:a16="http://schemas.microsoft.com/office/drawing/2014/main" id="{22E41E4A-8B59-46AC-B7A3-0C3E92DA3476}"/>
              </a:ext>
            </a:extLst>
          </p:cNvPr>
          <p:cNvSpPr/>
          <p:nvPr/>
        </p:nvSpPr>
        <p:spPr>
          <a:xfrm>
            <a:off x="1203115" y="4806950"/>
            <a:ext cx="0" cy="100330"/>
          </a:xfrm>
          <a:custGeom>
            <a:avLst/>
            <a:gdLst/>
            <a:ahLst/>
            <a:cxnLst/>
            <a:rect l="l" t="t" r="r" b="b"/>
            <a:pathLst>
              <a:path h="100329">
                <a:moveTo>
                  <a:pt x="0" y="0"/>
                </a:moveTo>
                <a:lnTo>
                  <a:pt x="0" y="100329"/>
                </a:lnTo>
              </a:path>
            </a:pathLst>
          </a:custGeom>
          <a:ln w="32169">
            <a:solidFill>
              <a:srgbClr val="FFFFFF"/>
            </a:solidFill>
          </a:ln>
        </p:spPr>
        <p:txBody>
          <a:bodyPr wrap="square" lIns="0" tIns="0" rIns="0" bIns="0" rtlCol="0"/>
          <a:lstStyle/>
          <a:p>
            <a:endParaRPr/>
          </a:p>
        </p:txBody>
      </p:sp>
      <p:sp>
        <p:nvSpPr>
          <p:cNvPr id="47" name="object 11">
            <a:extLst>
              <a:ext uri="{FF2B5EF4-FFF2-40B4-BE49-F238E27FC236}">
                <a16:creationId xmlns:a16="http://schemas.microsoft.com/office/drawing/2014/main" id="{0C3E8CF5-393F-49AD-A47C-8AC382B07CC9}"/>
              </a:ext>
            </a:extLst>
          </p:cNvPr>
          <p:cNvSpPr/>
          <p:nvPr/>
        </p:nvSpPr>
        <p:spPr>
          <a:xfrm>
            <a:off x="931608" y="4873752"/>
            <a:ext cx="32384" cy="33655"/>
          </a:xfrm>
          <a:custGeom>
            <a:avLst/>
            <a:gdLst/>
            <a:ahLst/>
            <a:cxnLst/>
            <a:rect l="l" t="t" r="r" b="b"/>
            <a:pathLst>
              <a:path w="32384" h="33654">
                <a:moveTo>
                  <a:pt x="32156" y="0"/>
                </a:moveTo>
                <a:lnTo>
                  <a:pt x="0" y="0"/>
                </a:lnTo>
                <a:lnTo>
                  <a:pt x="0" y="33528"/>
                </a:lnTo>
                <a:lnTo>
                  <a:pt x="32156" y="33528"/>
                </a:lnTo>
                <a:lnTo>
                  <a:pt x="32156" y="0"/>
                </a:lnTo>
                <a:close/>
              </a:path>
            </a:pathLst>
          </a:custGeom>
          <a:solidFill>
            <a:srgbClr val="FFFFFF"/>
          </a:solidFill>
        </p:spPr>
        <p:txBody>
          <a:bodyPr wrap="square" lIns="0" tIns="0" rIns="0" bIns="0" rtlCol="0"/>
          <a:lstStyle/>
          <a:p>
            <a:endParaRPr/>
          </a:p>
        </p:txBody>
      </p:sp>
      <p:sp>
        <p:nvSpPr>
          <p:cNvPr id="48" name="object 12">
            <a:extLst>
              <a:ext uri="{FF2B5EF4-FFF2-40B4-BE49-F238E27FC236}">
                <a16:creationId xmlns:a16="http://schemas.microsoft.com/office/drawing/2014/main" id="{63CCDCDF-72B1-470F-AF9F-DD198E2D60FB}"/>
              </a:ext>
            </a:extLst>
          </p:cNvPr>
          <p:cNvSpPr/>
          <p:nvPr/>
        </p:nvSpPr>
        <p:spPr>
          <a:xfrm>
            <a:off x="772668" y="4857115"/>
            <a:ext cx="335280" cy="0"/>
          </a:xfrm>
          <a:custGeom>
            <a:avLst/>
            <a:gdLst/>
            <a:ahLst/>
            <a:cxnLst/>
            <a:rect l="l" t="t" r="r" b="b"/>
            <a:pathLst>
              <a:path w="335280">
                <a:moveTo>
                  <a:pt x="0" y="0"/>
                </a:moveTo>
                <a:lnTo>
                  <a:pt x="334898" y="0"/>
                </a:lnTo>
              </a:path>
            </a:pathLst>
          </a:custGeom>
          <a:ln w="34289">
            <a:solidFill>
              <a:srgbClr val="FFFFFF"/>
            </a:solidFill>
          </a:ln>
        </p:spPr>
        <p:txBody>
          <a:bodyPr wrap="square" lIns="0" tIns="0" rIns="0" bIns="0" rtlCol="0"/>
          <a:lstStyle/>
          <a:p>
            <a:endParaRPr/>
          </a:p>
        </p:txBody>
      </p:sp>
      <p:sp>
        <p:nvSpPr>
          <p:cNvPr id="49" name="object 13">
            <a:extLst>
              <a:ext uri="{FF2B5EF4-FFF2-40B4-BE49-F238E27FC236}">
                <a16:creationId xmlns:a16="http://schemas.microsoft.com/office/drawing/2014/main" id="{36E56CE2-E846-4698-B401-047450ABFBF8}"/>
              </a:ext>
            </a:extLst>
          </p:cNvPr>
          <p:cNvSpPr/>
          <p:nvPr/>
        </p:nvSpPr>
        <p:spPr>
          <a:xfrm>
            <a:off x="788752" y="4672329"/>
            <a:ext cx="0" cy="167640"/>
          </a:xfrm>
          <a:custGeom>
            <a:avLst/>
            <a:gdLst/>
            <a:ahLst/>
            <a:cxnLst/>
            <a:rect l="l" t="t" r="r" b="b"/>
            <a:pathLst>
              <a:path h="167639">
                <a:moveTo>
                  <a:pt x="0" y="0"/>
                </a:moveTo>
                <a:lnTo>
                  <a:pt x="0" y="167640"/>
                </a:lnTo>
              </a:path>
            </a:pathLst>
          </a:custGeom>
          <a:ln w="32169">
            <a:solidFill>
              <a:srgbClr val="FFFFFF"/>
            </a:solidFill>
          </a:ln>
        </p:spPr>
        <p:txBody>
          <a:bodyPr wrap="square" lIns="0" tIns="0" rIns="0" bIns="0" rtlCol="0"/>
          <a:lstStyle/>
          <a:p>
            <a:endParaRPr/>
          </a:p>
        </p:txBody>
      </p:sp>
      <p:sp>
        <p:nvSpPr>
          <p:cNvPr id="50" name="object 14">
            <a:extLst>
              <a:ext uri="{FF2B5EF4-FFF2-40B4-BE49-F238E27FC236}">
                <a16:creationId xmlns:a16="http://schemas.microsoft.com/office/drawing/2014/main" id="{2313547F-CCEA-488C-81D2-6206B1488F83}"/>
              </a:ext>
            </a:extLst>
          </p:cNvPr>
          <p:cNvSpPr/>
          <p:nvPr/>
        </p:nvSpPr>
        <p:spPr>
          <a:xfrm>
            <a:off x="772668" y="4655820"/>
            <a:ext cx="335280" cy="0"/>
          </a:xfrm>
          <a:custGeom>
            <a:avLst/>
            <a:gdLst/>
            <a:ahLst/>
            <a:cxnLst/>
            <a:rect l="l" t="t" r="r" b="b"/>
            <a:pathLst>
              <a:path w="335280">
                <a:moveTo>
                  <a:pt x="0" y="0"/>
                </a:moveTo>
                <a:lnTo>
                  <a:pt x="334898" y="0"/>
                </a:lnTo>
              </a:path>
            </a:pathLst>
          </a:custGeom>
          <a:ln w="33019">
            <a:solidFill>
              <a:srgbClr val="FFFFFF"/>
            </a:solidFill>
          </a:ln>
        </p:spPr>
        <p:txBody>
          <a:bodyPr wrap="square" lIns="0" tIns="0" rIns="0" bIns="0" rtlCol="0"/>
          <a:lstStyle/>
          <a:p>
            <a:endParaRPr/>
          </a:p>
        </p:txBody>
      </p:sp>
      <p:sp>
        <p:nvSpPr>
          <p:cNvPr id="51" name="object 15">
            <a:extLst>
              <a:ext uri="{FF2B5EF4-FFF2-40B4-BE49-F238E27FC236}">
                <a16:creationId xmlns:a16="http://schemas.microsoft.com/office/drawing/2014/main" id="{1696FF28-B9A3-42F1-8D2C-ED44C41E610F}"/>
              </a:ext>
            </a:extLst>
          </p:cNvPr>
          <p:cNvSpPr/>
          <p:nvPr/>
        </p:nvSpPr>
        <p:spPr>
          <a:xfrm>
            <a:off x="1075397" y="4806950"/>
            <a:ext cx="32384" cy="33020"/>
          </a:xfrm>
          <a:custGeom>
            <a:avLst/>
            <a:gdLst/>
            <a:ahLst/>
            <a:cxnLst/>
            <a:rect l="l" t="t" r="r" b="b"/>
            <a:pathLst>
              <a:path w="32384" h="33020">
                <a:moveTo>
                  <a:pt x="0" y="33019"/>
                </a:moveTo>
                <a:lnTo>
                  <a:pt x="32169" y="33019"/>
                </a:lnTo>
                <a:lnTo>
                  <a:pt x="32169" y="0"/>
                </a:lnTo>
                <a:lnTo>
                  <a:pt x="0" y="0"/>
                </a:lnTo>
                <a:lnTo>
                  <a:pt x="0" y="33019"/>
                </a:lnTo>
                <a:close/>
              </a:path>
            </a:pathLst>
          </a:custGeom>
          <a:solidFill>
            <a:srgbClr val="FFFFFF"/>
          </a:solidFill>
        </p:spPr>
        <p:txBody>
          <a:bodyPr wrap="square" lIns="0" tIns="0" rIns="0" bIns="0" rtlCol="0"/>
          <a:lstStyle/>
          <a:p>
            <a:endParaRPr/>
          </a:p>
        </p:txBody>
      </p:sp>
      <p:sp>
        <p:nvSpPr>
          <p:cNvPr id="52" name="object 16">
            <a:extLst>
              <a:ext uri="{FF2B5EF4-FFF2-40B4-BE49-F238E27FC236}">
                <a16:creationId xmlns:a16="http://schemas.microsoft.com/office/drawing/2014/main" id="{9B63290B-D04B-492C-B84E-5327253C5BF4}"/>
              </a:ext>
            </a:extLst>
          </p:cNvPr>
          <p:cNvSpPr/>
          <p:nvPr/>
        </p:nvSpPr>
        <p:spPr>
          <a:xfrm>
            <a:off x="1075397" y="4789804"/>
            <a:ext cx="144145" cy="0"/>
          </a:xfrm>
          <a:custGeom>
            <a:avLst/>
            <a:gdLst/>
            <a:ahLst/>
            <a:cxnLst/>
            <a:rect l="l" t="t" r="r" b="b"/>
            <a:pathLst>
              <a:path w="144144">
                <a:moveTo>
                  <a:pt x="0" y="0"/>
                </a:moveTo>
                <a:lnTo>
                  <a:pt x="143802" y="0"/>
                </a:lnTo>
              </a:path>
            </a:pathLst>
          </a:custGeom>
          <a:ln w="34290">
            <a:solidFill>
              <a:srgbClr val="FFFFFF"/>
            </a:solidFill>
          </a:ln>
        </p:spPr>
        <p:txBody>
          <a:bodyPr wrap="square" lIns="0" tIns="0" rIns="0" bIns="0" rtlCol="0"/>
          <a:lstStyle/>
          <a:p>
            <a:endParaRPr/>
          </a:p>
        </p:txBody>
      </p:sp>
      <p:sp>
        <p:nvSpPr>
          <p:cNvPr id="53" name="object 17">
            <a:extLst>
              <a:ext uri="{FF2B5EF4-FFF2-40B4-BE49-F238E27FC236}">
                <a16:creationId xmlns:a16="http://schemas.microsoft.com/office/drawing/2014/main" id="{34639D46-5984-40B7-9BF4-8C1FBC132AE9}"/>
              </a:ext>
            </a:extLst>
          </p:cNvPr>
          <p:cNvSpPr/>
          <p:nvPr/>
        </p:nvSpPr>
        <p:spPr>
          <a:xfrm>
            <a:off x="1075397" y="4706620"/>
            <a:ext cx="32384" cy="66040"/>
          </a:xfrm>
          <a:custGeom>
            <a:avLst/>
            <a:gdLst/>
            <a:ahLst/>
            <a:cxnLst/>
            <a:rect l="l" t="t" r="r" b="b"/>
            <a:pathLst>
              <a:path w="32384" h="66039">
                <a:moveTo>
                  <a:pt x="0" y="66039"/>
                </a:moveTo>
                <a:lnTo>
                  <a:pt x="32169" y="66039"/>
                </a:lnTo>
                <a:lnTo>
                  <a:pt x="32169" y="0"/>
                </a:lnTo>
                <a:lnTo>
                  <a:pt x="0" y="0"/>
                </a:lnTo>
                <a:lnTo>
                  <a:pt x="0" y="66039"/>
                </a:lnTo>
                <a:close/>
              </a:path>
            </a:pathLst>
          </a:custGeom>
          <a:solidFill>
            <a:srgbClr val="FFFFFF"/>
          </a:solidFill>
        </p:spPr>
        <p:txBody>
          <a:bodyPr wrap="square" lIns="0" tIns="0" rIns="0" bIns="0" rtlCol="0"/>
          <a:lstStyle/>
          <a:p>
            <a:endParaRPr/>
          </a:p>
        </p:txBody>
      </p:sp>
      <p:sp>
        <p:nvSpPr>
          <p:cNvPr id="54" name="object 18">
            <a:extLst>
              <a:ext uri="{FF2B5EF4-FFF2-40B4-BE49-F238E27FC236}">
                <a16:creationId xmlns:a16="http://schemas.microsoft.com/office/drawing/2014/main" id="{3E184008-AD41-4B1E-A3F2-09B7CF5C8450}"/>
              </a:ext>
            </a:extLst>
          </p:cNvPr>
          <p:cNvSpPr/>
          <p:nvPr/>
        </p:nvSpPr>
        <p:spPr>
          <a:xfrm>
            <a:off x="1075397" y="4689475"/>
            <a:ext cx="144145" cy="0"/>
          </a:xfrm>
          <a:custGeom>
            <a:avLst/>
            <a:gdLst/>
            <a:ahLst/>
            <a:cxnLst/>
            <a:rect l="l" t="t" r="r" b="b"/>
            <a:pathLst>
              <a:path w="144144">
                <a:moveTo>
                  <a:pt x="0" y="0"/>
                </a:moveTo>
                <a:lnTo>
                  <a:pt x="143802" y="0"/>
                </a:lnTo>
              </a:path>
            </a:pathLst>
          </a:custGeom>
          <a:ln w="34290">
            <a:solidFill>
              <a:srgbClr val="FFFFFF"/>
            </a:solidFill>
          </a:ln>
        </p:spPr>
        <p:txBody>
          <a:bodyPr wrap="square" lIns="0" tIns="0" rIns="0" bIns="0" rtlCol="0"/>
          <a:lstStyle/>
          <a:p>
            <a:endParaRPr/>
          </a:p>
        </p:txBody>
      </p:sp>
      <p:sp>
        <p:nvSpPr>
          <p:cNvPr id="55" name="object 19">
            <a:extLst>
              <a:ext uri="{FF2B5EF4-FFF2-40B4-BE49-F238E27FC236}">
                <a16:creationId xmlns:a16="http://schemas.microsoft.com/office/drawing/2014/main" id="{C45EFA4B-0432-4EFA-A7A8-86E7CCC0A2CB}"/>
              </a:ext>
            </a:extLst>
          </p:cNvPr>
          <p:cNvSpPr/>
          <p:nvPr/>
        </p:nvSpPr>
        <p:spPr>
          <a:xfrm>
            <a:off x="1203115" y="4572000"/>
            <a:ext cx="0" cy="100330"/>
          </a:xfrm>
          <a:custGeom>
            <a:avLst/>
            <a:gdLst/>
            <a:ahLst/>
            <a:cxnLst/>
            <a:rect l="l" t="t" r="r" b="b"/>
            <a:pathLst>
              <a:path h="100329">
                <a:moveTo>
                  <a:pt x="0" y="0"/>
                </a:moveTo>
                <a:lnTo>
                  <a:pt x="0" y="100329"/>
                </a:lnTo>
              </a:path>
            </a:pathLst>
          </a:custGeom>
          <a:ln w="32169">
            <a:solidFill>
              <a:srgbClr val="FFFFFF"/>
            </a:solidFill>
          </a:ln>
        </p:spPr>
        <p:txBody>
          <a:bodyPr wrap="square" lIns="0" tIns="0" rIns="0" bIns="0" rtlCol="0"/>
          <a:lstStyle/>
          <a:p>
            <a:endParaRPr/>
          </a:p>
        </p:txBody>
      </p:sp>
      <p:sp>
        <p:nvSpPr>
          <p:cNvPr id="56" name="object 20">
            <a:extLst>
              <a:ext uri="{FF2B5EF4-FFF2-40B4-BE49-F238E27FC236}">
                <a16:creationId xmlns:a16="http://schemas.microsoft.com/office/drawing/2014/main" id="{0C619952-581D-4DF5-B680-A19783B27D71}"/>
              </a:ext>
            </a:extLst>
          </p:cNvPr>
          <p:cNvSpPr/>
          <p:nvPr/>
        </p:nvSpPr>
        <p:spPr>
          <a:xfrm>
            <a:off x="1187030" y="4706111"/>
            <a:ext cx="32384" cy="67310"/>
          </a:xfrm>
          <a:custGeom>
            <a:avLst/>
            <a:gdLst/>
            <a:ahLst/>
            <a:cxnLst/>
            <a:rect l="l" t="t" r="r" b="b"/>
            <a:pathLst>
              <a:path w="32384" h="67310">
                <a:moveTo>
                  <a:pt x="32169" y="0"/>
                </a:moveTo>
                <a:lnTo>
                  <a:pt x="0" y="0"/>
                </a:lnTo>
                <a:lnTo>
                  <a:pt x="0" y="67056"/>
                </a:lnTo>
                <a:lnTo>
                  <a:pt x="32169" y="67056"/>
                </a:lnTo>
                <a:lnTo>
                  <a:pt x="32169" y="0"/>
                </a:lnTo>
                <a:close/>
              </a:path>
            </a:pathLst>
          </a:custGeom>
          <a:solidFill>
            <a:srgbClr val="FFFFFF"/>
          </a:solidFill>
        </p:spPr>
        <p:txBody>
          <a:bodyPr wrap="square" lIns="0" tIns="0" rIns="0" bIns="0" rtlCol="0"/>
          <a:lstStyle/>
          <a:p>
            <a:endParaRPr/>
          </a:p>
        </p:txBody>
      </p:sp>
      <p:sp>
        <p:nvSpPr>
          <p:cNvPr id="57" name="object 21">
            <a:extLst>
              <a:ext uri="{FF2B5EF4-FFF2-40B4-BE49-F238E27FC236}">
                <a16:creationId xmlns:a16="http://schemas.microsoft.com/office/drawing/2014/main" id="{F541D2D9-4471-4DB8-8561-45C970592861}"/>
              </a:ext>
            </a:extLst>
          </p:cNvPr>
          <p:cNvSpPr/>
          <p:nvPr/>
        </p:nvSpPr>
        <p:spPr>
          <a:xfrm>
            <a:off x="980795" y="4572000"/>
            <a:ext cx="30480" cy="67310"/>
          </a:xfrm>
          <a:custGeom>
            <a:avLst/>
            <a:gdLst/>
            <a:ahLst/>
            <a:cxnLst/>
            <a:rect l="l" t="t" r="r" b="b"/>
            <a:pathLst>
              <a:path w="30480" h="67310">
                <a:moveTo>
                  <a:pt x="0" y="67309"/>
                </a:moveTo>
                <a:lnTo>
                  <a:pt x="30276" y="67309"/>
                </a:lnTo>
                <a:lnTo>
                  <a:pt x="30276" y="0"/>
                </a:lnTo>
                <a:lnTo>
                  <a:pt x="0" y="0"/>
                </a:lnTo>
                <a:lnTo>
                  <a:pt x="0" y="67309"/>
                </a:lnTo>
                <a:close/>
              </a:path>
            </a:pathLst>
          </a:custGeom>
          <a:solidFill>
            <a:srgbClr val="FFFFFF"/>
          </a:solidFill>
        </p:spPr>
        <p:txBody>
          <a:bodyPr wrap="square" lIns="0" tIns="0" rIns="0" bIns="0" rtlCol="0"/>
          <a:lstStyle/>
          <a:p>
            <a:endParaRPr/>
          </a:p>
        </p:txBody>
      </p:sp>
      <p:sp>
        <p:nvSpPr>
          <p:cNvPr id="58" name="object 22">
            <a:extLst>
              <a:ext uri="{FF2B5EF4-FFF2-40B4-BE49-F238E27FC236}">
                <a16:creationId xmlns:a16="http://schemas.microsoft.com/office/drawing/2014/main" id="{EDBEFCB3-3F47-4D9E-8D51-FA15CCFB40A3}"/>
              </a:ext>
            </a:extLst>
          </p:cNvPr>
          <p:cNvSpPr/>
          <p:nvPr/>
        </p:nvSpPr>
        <p:spPr>
          <a:xfrm>
            <a:off x="980795" y="4555490"/>
            <a:ext cx="238760" cy="0"/>
          </a:xfrm>
          <a:custGeom>
            <a:avLst/>
            <a:gdLst/>
            <a:ahLst/>
            <a:cxnLst/>
            <a:rect l="l" t="t" r="r" b="b"/>
            <a:pathLst>
              <a:path w="238759">
                <a:moveTo>
                  <a:pt x="0" y="0"/>
                </a:moveTo>
                <a:lnTo>
                  <a:pt x="238404" y="0"/>
                </a:lnTo>
              </a:path>
            </a:pathLst>
          </a:custGeom>
          <a:ln w="33020">
            <a:solidFill>
              <a:srgbClr val="FFFFFF"/>
            </a:solidFill>
          </a:ln>
        </p:spPr>
        <p:txBody>
          <a:bodyPr wrap="square" lIns="0" tIns="0" rIns="0" bIns="0" rtlCol="0"/>
          <a:lstStyle/>
          <a:p>
            <a:endParaRPr/>
          </a:p>
        </p:txBody>
      </p:sp>
      <p:sp>
        <p:nvSpPr>
          <p:cNvPr id="59" name="object 23">
            <a:extLst>
              <a:ext uri="{FF2B5EF4-FFF2-40B4-BE49-F238E27FC236}">
                <a16:creationId xmlns:a16="http://schemas.microsoft.com/office/drawing/2014/main" id="{626AD4E9-CD2C-4A47-BA0B-D99B836C7F01}"/>
              </a:ext>
            </a:extLst>
          </p:cNvPr>
          <p:cNvSpPr/>
          <p:nvPr/>
        </p:nvSpPr>
        <p:spPr>
          <a:xfrm>
            <a:off x="1122705" y="4605528"/>
            <a:ext cx="32384" cy="33655"/>
          </a:xfrm>
          <a:custGeom>
            <a:avLst/>
            <a:gdLst/>
            <a:ahLst/>
            <a:cxnLst/>
            <a:rect l="l" t="t" r="r" b="b"/>
            <a:pathLst>
              <a:path w="32384" h="33654">
                <a:moveTo>
                  <a:pt x="32169" y="0"/>
                </a:moveTo>
                <a:lnTo>
                  <a:pt x="0" y="0"/>
                </a:lnTo>
                <a:lnTo>
                  <a:pt x="0" y="33528"/>
                </a:lnTo>
                <a:lnTo>
                  <a:pt x="32169" y="33528"/>
                </a:lnTo>
                <a:lnTo>
                  <a:pt x="32169" y="0"/>
                </a:lnTo>
                <a:close/>
              </a:path>
            </a:pathLst>
          </a:custGeom>
          <a:solidFill>
            <a:srgbClr val="FFFFFF"/>
          </a:solidFill>
        </p:spPr>
        <p:txBody>
          <a:bodyPr wrap="square" lIns="0" tIns="0" rIns="0" bIns="0" rtlCol="0"/>
          <a:lstStyle/>
          <a:p>
            <a:endParaRPr/>
          </a:p>
        </p:txBody>
      </p:sp>
      <p:sp>
        <p:nvSpPr>
          <p:cNvPr id="60" name="object 24">
            <a:extLst>
              <a:ext uri="{FF2B5EF4-FFF2-40B4-BE49-F238E27FC236}">
                <a16:creationId xmlns:a16="http://schemas.microsoft.com/office/drawing/2014/main" id="{E68BF713-6AA7-4C5D-B92C-10DEC356970D}"/>
              </a:ext>
            </a:extLst>
          </p:cNvPr>
          <p:cNvSpPr/>
          <p:nvPr/>
        </p:nvSpPr>
        <p:spPr>
          <a:xfrm>
            <a:off x="588263" y="3326891"/>
            <a:ext cx="2321560" cy="815340"/>
          </a:xfrm>
          <a:custGeom>
            <a:avLst/>
            <a:gdLst/>
            <a:ahLst/>
            <a:cxnLst/>
            <a:rect l="l" t="t" r="r" b="b"/>
            <a:pathLst>
              <a:path w="2321560" h="815339">
                <a:moveTo>
                  <a:pt x="0" y="815340"/>
                </a:moveTo>
                <a:lnTo>
                  <a:pt x="2321052" y="815340"/>
                </a:lnTo>
                <a:lnTo>
                  <a:pt x="2321052" y="0"/>
                </a:lnTo>
                <a:lnTo>
                  <a:pt x="0" y="0"/>
                </a:lnTo>
                <a:lnTo>
                  <a:pt x="0" y="815340"/>
                </a:lnTo>
                <a:close/>
              </a:path>
            </a:pathLst>
          </a:custGeom>
          <a:solidFill>
            <a:srgbClr val="0078D6"/>
          </a:solidFill>
        </p:spPr>
        <p:txBody>
          <a:bodyPr wrap="square" lIns="0" tIns="0" rIns="0" bIns="0" rtlCol="0"/>
          <a:lstStyle/>
          <a:p>
            <a:endParaRPr/>
          </a:p>
        </p:txBody>
      </p:sp>
      <p:sp>
        <p:nvSpPr>
          <p:cNvPr id="61" name="object 25">
            <a:extLst>
              <a:ext uri="{FF2B5EF4-FFF2-40B4-BE49-F238E27FC236}">
                <a16:creationId xmlns:a16="http://schemas.microsoft.com/office/drawing/2014/main" id="{01F5FF18-239E-4C7C-9F54-9CE2C10F9978}"/>
              </a:ext>
            </a:extLst>
          </p:cNvPr>
          <p:cNvSpPr/>
          <p:nvPr/>
        </p:nvSpPr>
        <p:spPr>
          <a:xfrm>
            <a:off x="1396111" y="3542157"/>
            <a:ext cx="502793" cy="150113"/>
          </a:xfrm>
          <a:prstGeom prst="rect">
            <a:avLst/>
          </a:prstGeom>
          <a:blipFill>
            <a:blip r:embed="rId6" cstate="print"/>
            <a:stretch>
              <a:fillRect/>
            </a:stretch>
          </a:blipFill>
        </p:spPr>
        <p:txBody>
          <a:bodyPr wrap="square" lIns="0" tIns="0" rIns="0" bIns="0" rtlCol="0"/>
          <a:lstStyle/>
          <a:p>
            <a:endParaRPr/>
          </a:p>
        </p:txBody>
      </p:sp>
      <p:sp>
        <p:nvSpPr>
          <p:cNvPr id="62" name="object 26">
            <a:extLst>
              <a:ext uri="{FF2B5EF4-FFF2-40B4-BE49-F238E27FC236}">
                <a16:creationId xmlns:a16="http://schemas.microsoft.com/office/drawing/2014/main" id="{D8DED0CE-90D4-4E0E-BB9F-CFB87C61A68F}"/>
              </a:ext>
            </a:extLst>
          </p:cNvPr>
          <p:cNvSpPr/>
          <p:nvPr/>
        </p:nvSpPr>
        <p:spPr>
          <a:xfrm>
            <a:off x="1403730" y="3757040"/>
            <a:ext cx="1210945" cy="194690"/>
          </a:xfrm>
          <a:prstGeom prst="rect">
            <a:avLst/>
          </a:prstGeom>
          <a:blipFill>
            <a:blip r:embed="rId7" cstate="print"/>
            <a:stretch>
              <a:fillRect/>
            </a:stretch>
          </a:blipFill>
        </p:spPr>
        <p:txBody>
          <a:bodyPr wrap="square" lIns="0" tIns="0" rIns="0" bIns="0" rtlCol="0"/>
          <a:lstStyle/>
          <a:p>
            <a:endParaRPr/>
          </a:p>
        </p:txBody>
      </p:sp>
      <p:sp>
        <p:nvSpPr>
          <p:cNvPr id="63" name="object 27">
            <a:extLst>
              <a:ext uri="{FF2B5EF4-FFF2-40B4-BE49-F238E27FC236}">
                <a16:creationId xmlns:a16="http://schemas.microsoft.com/office/drawing/2014/main" id="{E60E4D0C-51E0-42A2-9B96-049D3687939D}"/>
              </a:ext>
            </a:extLst>
          </p:cNvPr>
          <p:cNvSpPr/>
          <p:nvPr/>
        </p:nvSpPr>
        <p:spPr>
          <a:xfrm>
            <a:off x="784859" y="3502152"/>
            <a:ext cx="471170" cy="417830"/>
          </a:xfrm>
          <a:custGeom>
            <a:avLst/>
            <a:gdLst/>
            <a:ahLst/>
            <a:cxnLst/>
            <a:rect l="l" t="t" r="r" b="b"/>
            <a:pathLst>
              <a:path w="471169" h="417829">
                <a:moveTo>
                  <a:pt x="235458" y="0"/>
                </a:moveTo>
                <a:lnTo>
                  <a:pt x="0" y="417575"/>
                </a:lnTo>
                <a:lnTo>
                  <a:pt x="470916" y="417575"/>
                </a:lnTo>
                <a:lnTo>
                  <a:pt x="455519" y="390271"/>
                </a:lnTo>
                <a:lnTo>
                  <a:pt x="44056" y="390271"/>
                </a:lnTo>
                <a:lnTo>
                  <a:pt x="235458" y="54610"/>
                </a:lnTo>
                <a:lnTo>
                  <a:pt x="266250" y="54610"/>
                </a:lnTo>
                <a:lnTo>
                  <a:pt x="235458" y="0"/>
                </a:lnTo>
                <a:close/>
              </a:path>
              <a:path w="471169" h="417829">
                <a:moveTo>
                  <a:pt x="266250" y="54610"/>
                </a:moveTo>
                <a:lnTo>
                  <a:pt x="235458" y="54610"/>
                </a:lnTo>
                <a:lnTo>
                  <a:pt x="426859" y="390271"/>
                </a:lnTo>
                <a:lnTo>
                  <a:pt x="455519" y="390271"/>
                </a:lnTo>
                <a:lnTo>
                  <a:pt x="266250" y="54610"/>
                </a:lnTo>
                <a:close/>
              </a:path>
              <a:path w="471169" h="417829">
                <a:moveTo>
                  <a:pt x="247611" y="334010"/>
                </a:moveTo>
                <a:lnTo>
                  <a:pt x="223304" y="334010"/>
                </a:lnTo>
                <a:lnTo>
                  <a:pt x="223304" y="359791"/>
                </a:lnTo>
                <a:lnTo>
                  <a:pt x="247611" y="359791"/>
                </a:lnTo>
                <a:lnTo>
                  <a:pt x="247611" y="334010"/>
                </a:lnTo>
                <a:close/>
              </a:path>
              <a:path w="471169" h="417829">
                <a:moveTo>
                  <a:pt x="247611" y="134874"/>
                </a:moveTo>
                <a:lnTo>
                  <a:pt x="223304" y="134874"/>
                </a:lnTo>
                <a:lnTo>
                  <a:pt x="223304" y="300355"/>
                </a:lnTo>
                <a:lnTo>
                  <a:pt x="247611" y="300355"/>
                </a:lnTo>
                <a:lnTo>
                  <a:pt x="247611" y="134874"/>
                </a:lnTo>
                <a:close/>
              </a:path>
            </a:pathLst>
          </a:custGeom>
          <a:solidFill>
            <a:srgbClr val="FFFFFF"/>
          </a:solidFill>
        </p:spPr>
        <p:txBody>
          <a:bodyPr wrap="square" lIns="0" tIns="0" rIns="0" bIns="0" rtlCol="0"/>
          <a:lstStyle/>
          <a:p>
            <a:endParaRPr/>
          </a:p>
        </p:txBody>
      </p:sp>
      <p:sp>
        <p:nvSpPr>
          <p:cNvPr id="64" name="object 28">
            <a:extLst>
              <a:ext uri="{FF2B5EF4-FFF2-40B4-BE49-F238E27FC236}">
                <a16:creationId xmlns:a16="http://schemas.microsoft.com/office/drawing/2014/main" id="{89BA5888-B59C-4569-AB85-0FE9BFBDD9BD}"/>
              </a:ext>
            </a:extLst>
          </p:cNvPr>
          <p:cNvSpPr/>
          <p:nvPr/>
        </p:nvSpPr>
        <p:spPr>
          <a:xfrm>
            <a:off x="588263" y="5301996"/>
            <a:ext cx="2321560" cy="817244"/>
          </a:xfrm>
          <a:custGeom>
            <a:avLst/>
            <a:gdLst/>
            <a:ahLst/>
            <a:cxnLst/>
            <a:rect l="l" t="t" r="r" b="b"/>
            <a:pathLst>
              <a:path w="2321560" h="817245">
                <a:moveTo>
                  <a:pt x="0" y="816863"/>
                </a:moveTo>
                <a:lnTo>
                  <a:pt x="2321052" y="816863"/>
                </a:lnTo>
                <a:lnTo>
                  <a:pt x="2321052" y="0"/>
                </a:lnTo>
                <a:lnTo>
                  <a:pt x="0" y="0"/>
                </a:lnTo>
                <a:lnTo>
                  <a:pt x="0" y="816863"/>
                </a:lnTo>
                <a:close/>
              </a:path>
            </a:pathLst>
          </a:custGeom>
          <a:solidFill>
            <a:srgbClr val="0078D6"/>
          </a:solidFill>
        </p:spPr>
        <p:txBody>
          <a:bodyPr wrap="square" lIns="0" tIns="0" rIns="0" bIns="0" rtlCol="0"/>
          <a:lstStyle/>
          <a:p>
            <a:endParaRPr/>
          </a:p>
        </p:txBody>
      </p:sp>
      <p:sp>
        <p:nvSpPr>
          <p:cNvPr id="65" name="object 29">
            <a:extLst>
              <a:ext uri="{FF2B5EF4-FFF2-40B4-BE49-F238E27FC236}">
                <a16:creationId xmlns:a16="http://schemas.microsoft.com/office/drawing/2014/main" id="{C9E13488-A49C-4011-B219-1DA3EEFE41E2}"/>
              </a:ext>
            </a:extLst>
          </p:cNvPr>
          <p:cNvSpPr/>
          <p:nvPr/>
        </p:nvSpPr>
        <p:spPr>
          <a:xfrm>
            <a:off x="1396111" y="5518277"/>
            <a:ext cx="713358" cy="150075"/>
          </a:xfrm>
          <a:prstGeom prst="rect">
            <a:avLst/>
          </a:prstGeom>
          <a:blipFill>
            <a:blip r:embed="rId8" cstate="print"/>
            <a:stretch>
              <a:fillRect/>
            </a:stretch>
          </a:blipFill>
        </p:spPr>
        <p:txBody>
          <a:bodyPr wrap="square" lIns="0" tIns="0" rIns="0" bIns="0" rtlCol="0"/>
          <a:lstStyle/>
          <a:p>
            <a:endParaRPr/>
          </a:p>
        </p:txBody>
      </p:sp>
      <p:sp>
        <p:nvSpPr>
          <p:cNvPr id="66" name="object 30">
            <a:extLst>
              <a:ext uri="{FF2B5EF4-FFF2-40B4-BE49-F238E27FC236}">
                <a16:creationId xmlns:a16="http://schemas.microsoft.com/office/drawing/2014/main" id="{92AC2FB5-6A54-4ECB-9DF1-9D9C30694918}"/>
              </a:ext>
            </a:extLst>
          </p:cNvPr>
          <p:cNvSpPr/>
          <p:nvPr/>
        </p:nvSpPr>
        <p:spPr>
          <a:xfrm>
            <a:off x="1403730" y="5733110"/>
            <a:ext cx="940816" cy="194779"/>
          </a:xfrm>
          <a:prstGeom prst="rect">
            <a:avLst/>
          </a:prstGeom>
          <a:blipFill>
            <a:blip r:embed="rId9" cstate="print"/>
            <a:stretch>
              <a:fillRect/>
            </a:stretch>
          </a:blipFill>
        </p:spPr>
        <p:txBody>
          <a:bodyPr wrap="square" lIns="0" tIns="0" rIns="0" bIns="0" rtlCol="0"/>
          <a:lstStyle/>
          <a:p>
            <a:endParaRPr/>
          </a:p>
        </p:txBody>
      </p:sp>
      <p:sp>
        <p:nvSpPr>
          <p:cNvPr id="67" name="object 31">
            <a:extLst>
              <a:ext uri="{FF2B5EF4-FFF2-40B4-BE49-F238E27FC236}">
                <a16:creationId xmlns:a16="http://schemas.microsoft.com/office/drawing/2014/main" id="{08391B0F-E481-46E8-A3C3-3F6E4B2A3ACC}"/>
              </a:ext>
            </a:extLst>
          </p:cNvPr>
          <p:cNvSpPr/>
          <p:nvPr/>
        </p:nvSpPr>
        <p:spPr>
          <a:xfrm>
            <a:off x="839724" y="5515355"/>
            <a:ext cx="403860" cy="433070"/>
          </a:xfrm>
          <a:custGeom>
            <a:avLst/>
            <a:gdLst/>
            <a:ahLst/>
            <a:cxnLst/>
            <a:rect l="l" t="t" r="r" b="b"/>
            <a:pathLst>
              <a:path w="403859" h="433070">
                <a:moveTo>
                  <a:pt x="217462" y="0"/>
                </a:moveTo>
                <a:lnTo>
                  <a:pt x="186397" y="0"/>
                </a:lnTo>
                <a:lnTo>
                  <a:pt x="186397" y="66548"/>
                </a:lnTo>
                <a:lnTo>
                  <a:pt x="140223" y="80938"/>
                </a:lnTo>
                <a:lnTo>
                  <a:pt x="102422" y="109754"/>
                </a:lnTo>
                <a:lnTo>
                  <a:pt x="75541" y="150270"/>
                </a:lnTo>
                <a:lnTo>
                  <a:pt x="62128" y="199758"/>
                </a:lnTo>
                <a:lnTo>
                  <a:pt x="0" y="199758"/>
                </a:lnTo>
                <a:lnTo>
                  <a:pt x="0" y="233057"/>
                </a:lnTo>
                <a:lnTo>
                  <a:pt x="62128" y="233057"/>
                </a:lnTo>
                <a:lnTo>
                  <a:pt x="75541" y="282544"/>
                </a:lnTo>
                <a:lnTo>
                  <a:pt x="102422" y="323056"/>
                </a:lnTo>
                <a:lnTo>
                  <a:pt x="140223" y="351861"/>
                </a:lnTo>
                <a:lnTo>
                  <a:pt x="186397" y="366229"/>
                </a:lnTo>
                <a:lnTo>
                  <a:pt x="186397" y="432816"/>
                </a:lnTo>
                <a:lnTo>
                  <a:pt x="217462" y="432816"/>
                </a:lnTo>
                <a:lnTo>
                  <a:pt x="217462" y="366229"/>
                </a:lnTo>
                <a:lnTo>
                  <a:pt x="263636" y="351861"/>
                </a:lnTo>
                <a:lnTo>
                  <a:pt x="288479" y="332930"/>
                </a:lnTo>
                <a:lnTo>
                  <a:pt x="201929" y="332930"/>
                </a:lnTo>
                <a:lnTo>
                  <a:pt x="160363" y="323501"/>
                </a:lnTo>
                <a:lnTo>
                  <a:pt x="125715" y="298076"/>
                </a:lnTo>
                <a:lnTo>
                  <a:pt x="101990" y="260948"/>
                </a:lnTo>
                <a:lnTo>
                  <a:pt x="93192" y="216408"/>
                </a:lnTo>
                <a:lnTo>
                  <a:pt x="101990" y="171867"/>
                </a:lnTo>
                <a:lnTo>
                  <a:pt x="125715" y="134739"/>
                </a:lnTo>
                <a:lnTo>
                  <a:pt x="160363" y="109314"/>
                </a:lnTo>
                <a:lnTo>
                  <a:pt x="201929" y="99885"/>
                </a:lnTo>
                <a:lnTo>
                  <a:pt x="288491" y="99885"/>
                </a:lnTo>
                <a:lnTo>
                  <a:pt x="263636" y="80938"/>
                </a:lnTo>
                <a:lnTo>
                  <a:pt x="217462" y="66548"/>
                </a:lnTo>
                <a:lnTo>
                  <a:pt x="217462" y="0"/>
                </a:lnTo>
                <a:close/>
              </a:path>
              <a:path w="403859" h="433070">
                <a:moveTo>
                  <a:pt x="288491" y="99885"/>
                </a:moveTo>
                <a:lnTo>
                  <a:pt x="201929" y="99885"/>
                </a:lnTo>
                <a:lnTo>
                  <a:pt x="243496" y="109314"/>
                </a:lnTo>
                <a:lnTo>
                  <a:pt x="278144" y="134739"/>
                </a:lnTo>
                <a:lnTo>
                  <a:pt x="301869" y="171867"/>
                </a:lnTo>
                <a:lnTo>
                  <a:pt x="310667" y="216408"/>
                </a:lnTo>
                <a:lnTo>
                  <a:pt x="301869" y="260948"/>
                </a:lnTo>
                <a:lnTo>
                  <a:pt x="278144" y="298076"/>
                </a:lnTo>
                <a:lnTo>
                  <a:pt x="243496" y="323501"/>
                </a:lnTo>
                <a:lnTo>
                  <a:pt x="201929" y="332930"/>
                </a:lnTo>
                <a:lnTo>
                  <a:pt x="288479" y="332930"/>
                </a:lnTo>
                <a:lnTo>
                  <a:pt x="301437" y="323056"/>
                </a:lnTo>
                <a:lnTo>
                  <a:pt x="328318" y="282544"/>
                </a:lnTo>
                <a:lnTo>
                  <a:pt x="341731" y="233057"/>
                </a:lnTo>
                <a:lnTo>
                  <a:pt x="403859" y="233057"/>
                </a:lnTo>
                <a:lnTo>
                  <a:pt x="403859" y="199758"/>
                </a:lnTo>
                <a:lnTo>
                  <a:pt x="341731" y="199758"/>
                </a:lnTo>
                <a:lnTo>
                  <a:pt x="328318" y="150270"/>
                </a:lnTo>
                <a:lnTo>
                  <a:pt x="301437" y="109754"/>
                </a:lnTo>
                <a:lnTo>
                  <a:pt x="288491" y="99885"/>
                </a:lnTo>
                <a:close/>
              </a:path>
              <a:path w="403859" h="433070">
                <a:moveTo>
                  <a:pt x="201929" y="149821"/>
                </a:moveTo>
                <a:lnTo>
                  <a:pt x="177477" y="154959"/>
                </a:lnTo>
                <a:lnTo>
                  <a:pt x="157759" y="169070"/>
                </a:lnTo>
                <a:lnTo>
                  <a:pt x="144594" y="190203"/>
                </a:lnTo>
                <a:lnTo>
                  <a:pt x="139801" y="216408"/>
                </a:lnTo>
                <a:lnTo>
                  <a:pt x="144594" y="242612"/>
                </a:lnTo>
                <a:lnTo>
                  <a:pt x="157759" y="263745"/>
                </a:lnTo>
                <a:lnTo>
                  <a:pt x="177477" y="277856"/>
                </a:lnTo>
                <a:lnTo>
                  <a:pt x="201929" y="282994"/>
                </a:lnTo>
                <a:lnTo>
                  <a:pt x="226382" y="277856"/>
                </a:lnTo>
                <a:lnTo>
                  <a:pt x="246100" y="263745"/>
                </a:lnTo>
                <a:lnTo>
                  <a:pt x="254853" y="249694"/>
                </a:lnTo>
                <a:lnTo>
                  <a:pt x="201929" y="249694"/>
                </a:lnTo>
                <a:lnTo>
                  <a:pt x="190523" y="246835"/>
                </a:lnTo>
                <a:lnTo>
                  <a:pt x="180573" y="239294"/>
                </a:lnTo>
                <a:lnTo>
                  <a:pt x="173535" y="228633"/>
                </a:lnTo>
                <a:lnTo>
                  <a:pt x="170865" y="216408"/>
                </a:lnTo>
                <a:lnTo>
                  <a:pt x="173535" y="204180"/>
                </a:lnTo>
                <a:lnTo>
                  <a:pt x="180573" y="193514"/>
                </a:lnTo>
                <a:lnTo>
                  <a:pt x="190523" y="185970"/>
                </a:lnTo>
                <a:lnTo>
                  <a:pt x="201929" y="183108"/>
                </a:lnTo>
                <a:lnTo>
                  <a:pt x="254845" y="183108"/>
                </a:lnTo>
                <a:lnTo>
                  <a:pt x="246100" y="169070"/>
                </a:lnTo>
                <a:lnTo>
                  <a:pt x="226382" y="154959"/>
                </a:lnTo>
                <a:lnTo>
                  <a:pt x="201929" y="149821"/>
                </a:lnTo>
                <a:close/>
              </a:path>
              <a:path w="403859" h="433070">
                <a:moveTo>
                  <a:pt x="254845" y="183108"/>
                </a:moveTo>
                <a:lnTo>
                  <a:pt x="201929" y="183108"/>
                </a:lnTo>
                <a:lnTo>
                  <a:pt x="213336" y="185970"/>
                </a:lnTo>
                <a:lnTo>
                  <a:pt x="223286" y="193514"/>
                </a:lnTo>
                <a:lnTo>
                  <a:pt x="230324" y="204180"/>
                </a:lnTo>
                <a:lnTo>
                  <a:pt x="232994" y="216408"/>
                </a:lnTo>
                <a:lnTo>
                  <a:pt x="230324" y="228633"/>
                </a:lnTo>
                <a:lnTo>
                  <a:pt x="223286" y="239294"/>
                </a:lnTo>
                <a:lnTo>
                  <a:pt x="213336" y="246835"/>
                </a:lnTo>
                <a:lnTo>
                  <a:pt x="201929" y="249694"/>
                </a:lnTo>
                <a:lnTo>
                  <a:pt x="254853" y="249694"/>
                </a:lnTo>
                <a:lnTo>
                  <a:pt x="259265" y="242612"/>
                </a:lnTo>
                <a:lnTo>
                  <a:pt x="264058" y="216408"/>
                </a:lnTo>
                <a:lnTo>
                  <a:pt x="259265" y="190203"/>
                </a:lnTo>
                <a:lnTo>
                  <a:pt x="254845" y="183108"/>
                </a:lnTo>
                <a:close/>
              </a:path>
            </a:pathLst>
          </a:custGeom>
          <a:solidFill>
            <a:srgbClr val="FFFFFF"/>
          </a:solidFill>
        </p:spPr>
        <p:txBody>
          <a:bodyPr wrap="square" lIns="0" tIns="0" rIns="0" bIns="0" rtlCol="0"/>
          <a:lstStyle/>
          <a:p>
            <a:endParaRPr/>
          </a:p>
        </p:txBody>
      </p:sp>
      <p:sp>
        <p:nvSpPr>
          <p:cNvPr id="68" name="object 32">
            <a:extLst>
              <a:ext uri="{FF2B5EF4-FFF2-40B4-BE49-F238E27FC236}">
                <a16:creationId xmlns:a16="http://schemas.microsoft.com/office/drawing/2014/main" id="{05E14E15-15F1-4584-A573-BACA8BC77387}"/>
              </a:ext>
            </a:extLst>
          </p:cNvPr>
          <p:cNvSpPr/>
          <p:nvPr/>
        </p:nvSpPr>
        <p:spPr>
          <a:xfrm>
            <a:off x="588263" y="2342388"/>
            <a:ext cx="2324100" cy="812800"/>
          </a:xfrm>
          <a:custGeom>
            <a:avLst/>
            <a:gdLst/>
            <a:ahLst/>
            <a:cxnLst/>
            <a:rect l="l" t="t" r="r" b="b"/>
            <a:pathLst>
              <a:path w="2324100" h="812800">
                <a:moveTo>
                  <a:pt x="0" y="812291"/>
                </a:moveTo>
                <a:lnTo>
                  <a:pt x="2324100" y="812291"/>
                </a:lnTo>
                <a:lnTo>
                  <a:pt x="2324100" y="0"/>
                </a:lnTo>
                <a:lnTo>
                  <a:pt x="0" y="0"/>
                </a:lnTo>
                <a:lnTo>
                  <a:pt x="0" y="812291"/>
                </a:lnTo>
                <a:close/>
              </a:path>
            </a:pathLst>
          </a:custGeom>
          <a:solidFill>
            <a:srgbClr val="0078D6"/>
          </a:solidFill>
        </p:spPr>
        <p:txBody>
          <a:bodyPr wrap="square" lIns="0" tIns="0" rIns="0" bIns="0" rtlCol="0"/>
          <a:lstStyle/>
          <a:p>
            <a:endParaRPr/>
          </a:p>
        </p:txBody>
      </p:sp>
      <p:sp>
        <p:nvSpPr>
          <p:cNvPr id="69" name="object 33">
            <a:extLst>
              <a:ext uri="{FF2B5EF4-FFF2-40B4-BE49-F238E27FC236}">
                <a16:creationId xmlns:a16="http://schemas.microsoft.com/office/drawing/2014/main" id="{2D10A723-9E25-4F67-A7EE-543BFD35D525}"/>
              </a:ext>
            </a:extLst>
          </p:cNvPr>
          <p:cNvSpPr/>
          <p:nvPr/>
        </p:nvSpPr>
        <p:spPr>
          <a:xfrm>
            <a:off x="1412621" y="2671572"/>
            <a:ext cx="1010411" cy="185674"/>
          </a:xfrm>
          <a:prstGeom prst="rect">
            <a:avLst/>
          </a:prstGeom>
          <a:blipFill>
            <a:blip r:embed="rId10" cstate="print"/>
            <a:stretch>
              <a:fillRect/>
            </a:stretch>
          </a:blipFill>
        </p:spPr>
        <p:txBody>
          <a:bodyPr wrap="square" lIns="0" tIns="0" rIns="0" bIns="0" rtlCol="0"/>
          <a:lstStyle/>
          <a:p>
            <a:endParaRPr/>
          </a:p>
        </p:txBody>
      </p:sp>
      <p:sp>
        <p:nvSpPr>
          <p:cNvPr id="70" name="object 34">
            <a:extLst>
              <a:ext uri="{FF2B5EF4-FFF2-40B4-BE49-F238E27FC236}">
                <a16:creationId xmlns:a16="http://schemas.microsoft.com/office/drawing/2014/main" id="{03552B76-929F-463E-8837-D80547D7F8C9}"/>
              </a:ext>
            </a:extLst>
          </p:cNvPr>
          <p:cNvSpPr/>
          <p:nvPr/>
        </p:nvSpPr>
        <p:spPr>
          <a:xfrm>
            <a:off x="545591" y="2546604"/>
            <a:ext cx="908303" cy="367284"/>
          </a:xfrm>
          <a:prstGeom prst="rect">
            <a:avLst/>
          </a:prstGeom>
          <a:blipFill>
            <a:blip r:embed="rId11" cstate="print"/>
            <a:stretch>
              <a:fillRect/>
            </a:stretch>
          </a:blipFill>
        </p:spPr>
        <p:txBody>
          <a:bodyPr wrap="square" lIns="0" tIns="0" rIns="0" bIns="0" rtlCol="0"/>
          <a:lstStyle/>
          <a:p>
            <a:endParaRPr/>
          </a:p>
        </p:txBody>
      </p:sp>
      <p:sp>
        <p:nvSpPr>
          <p:cNvPr id="71" name="object 35">
            <a:extLst>
              <a:ext uri="{FF2B5EF4-FFF2-40B4-BE49-F238E27FC236}">
                <a16:creationId xmlns:a16="http://schemas.microsoft.com/office/drawing/2014/main" id="{7D67363A-D660-4F5B-8062-BB78E10CA56A}"/>
              </a:ext>
            </a:extLst>
          </p:cNvPr>
          <p:cNvSpPr/>
          <p:nvPr/>
        </p:nvSpPr>
        <p:spPr>
          <a:xfrm>
            <a:off x="3486150" y="1552194"/>
            <a:ext cx="8258809" cy="4695825"/>
          </a:xfrm>
          <a:custGeom>
            <a:avLst/>
            <a:gdLst/>
            <a:ahLst/>
            <a:cxnLst/>
            <a:rect l="l" t="t" r="r" b="b"/>
            <a:pathLst>
              <a:path w="8258809" h="4695825">
                <a:moveTo>
                  <a:pt x="0" y="4695444"/>
                </a:moveTo>
                <a:lnTo>
                  <a:pt x="8258556" y="4695444"/>
                </a:lnTo>
                <a:lnTo>
                  <a:pt x="8258556" y="0"/>
                </a:lnTo>
                <a:lnTo>
                  <a:pt x="0" y="0"/>
                </a:lnTo>
                <a:lnTo>
                  <a:pt x="0" y="4695444"/>
                </a:lnTo>
                <a:close/>
              </a:path>
            </a:pathLst>
          </a:custGeom>
          <a:ln w="28956">
            <a:solidFill>
              <a:srgbClr val="0078D6"/>
            </a:solidFill>
            <a:prstDash val="sysDash"/>
          </a:ln>
        </p:spPr>
        <p:txBody>
          <a:bodyPr wrap="square" lIns="0" tIns="0" rIns="0" bIns="0" rtlCol="0"/>
          <a:lstStyle/>
          <a:p>
            <a:endParaRPr/>
          </a:p>
        </p:txBody>
      </p:sp>
      <p:sp>
        <p:nvSpPr>
          <p:cNvPr id="72" name="object 36">
            <a:extLst>
              <a:ext uri="{FF2B5EF4-FFF2-40B4-BE49-F238E27FC236}">
                <a16:creationId xmlns:a16="http://schemas.microsoft.com/office/drawing/2014/main" id="{1EFCAFDB-27C9-42A3-8F8A-3136B59514E5}"/>
              </a:ext>
            </a:extLst>
          </p:cNvPr>
          <p:cNvSpPr/>
          <p:nvPr/>
        </p:nvSpPr>
        <p:spPr>
          <a:xfrm>
            <a:off x="7121525" y="1845436"/>
            <a:ext cx="992124" cy="189864"/>
          </a:xfrm>
          <a:prstGeom prst="rect">
            <a:avLst/>
          </a:prstGeom>
          <a:blipFill>
            <a:blip r:embed="rId12" cstate="print"/>
            <a:stretch>
              <a:fillRect/>
            </a:stretch>
          </a:blipFill>
        </p:spPr>
        <p:txBody>
          <a:bodyPr wrap="square" lIns="0" tIns="0" rIns="0" bIns="0" rtlCol="0"/>
          <a:lstStyle/>
          <a:p>
            <a:endParaRPr/>
          </a:p>
        </p:txBody>
      </p:sp>
      <p:sp>
        <p:nvSpPr>
          <p:cNvPr id="73" name="object 37">
            <a:extLst>
              <a:ext uri="{FF2B5EF4-FFF2-40B4-BE49-F238E27FC236}">
                <a16:creationId xmlns:a16="http://schemas.microsoft.com/office/drawing/2014/main" id="{527832DF-3B5C-4B2A-B96D-F4ABBBB3AE91}"/>
              </a:ext>
            </a:extLst>
          </p:cNvPr>
          <p:cNvSpPr/>
          <p:nvPr/>
        </p:nvSpPr>
        <p:spPr>
          <a:xfrm>
            <a:off x="10085831" y="5027676"/>
            <a:ext cx="1536700" cy="1115695"/>
          </a:xfrm>
          <a:custGeom>
            <a:avLst/>
            <a:gdLst/>
            <a:ahLst/>
            <a:cxnLst/>
            <a:rect l="l" t="t" r="r" b="b"/>
            <a:pathLst>
              <a:path w="1536700" h="1115695">
                <a:moveTo>
                  <a:pt x="0" y="1115568"/>
                </a:moveTo>
                <a:lnTo>
                  <a:pt x="1536192" y="1115568"/>
                </a:lnTo>
                <a:lnTo>
                  <a:pt x="1536192" y="0"/>
                </a:lnTo>
                <a:lnTo>
                  <a:pt x="0" y="0"/>
                </a:lnTo>
                <a:lnTo>
                  <a:pt x="0" y="1115568"/>
                </a:lnTo>
                <a:close/>
              </a:path>
            </a:pathLst>
          </a:custGeom>
          <a:solidFill>
            <a:srgbClr val="0078D6"/>
          </a:solidFill>
        </p:spPr>
        <p:txBody>
          <a:bodyPr wrap="square" lIns="0" tIns="0" rIns="0" bIns="0" rtlCol="0"/>
          <a:lstStyle/>
          <a:p>
            <a:endParaRPr/>
          </a:p>
        </p:txBody>
      </p:sp>
      <p:sp>
        <p:nvSpPr>
          <p:cNvPr id="74" name="object 38">
            <a:extLst>
              <a:ext uri="{FF2B5EF4-FFF2-40B4-BE49-F238E27FC236}">
                <a16:creationId xmlns:a16="http://schemas.microsoft.com/office/drawing/2014/main" id="{F1F29D95-2B32-4681-A705-C1E223E79BBD}"/>
              </a:ext>
            </a:extLst>
          </p:cNvPr>
          <p:cNvSpPr/>
          <p:nvPr/>
        </p:nvSpPr>
        <p:spPr>
          <a:xfrm>
            <a:off x="10679430" y="5202173"/>
            <a:ext cx="356743" cy="142112"/>
          </a:xfrm>
          <a:prstGeom prst="rect">
            <a:avLst/>
          </a:prstGeom>
          <a:blipFill>
            <a:blip r:embed="rId13" cstate="print"/>
            <a:stretch>
              <a:fillRect/>
            </a:stretch>
          </a:blipFill>
        </p:spPr>
        <p:txBody>
          <a:bodyPr wrap="square" lIns="0" tIns="0" rIns="0" bIns="0" rtlCol="0"/>
          <a:lstStyle/>
          <a:p>
            <a:endParaRPr/>
          </a:p>
        </p:txBody>
      </p:sp>
      <p:sp>
        <p:nvSpPr>
          <p:cNvPr id="75" name="object 39">
            <a:extLst>
              <a:ext uri="{FF2B5EF4-FFF2-40B4-BE49-F238E27FC236}">
                <a16:creationId xmlns:a16="http://schemas.microsoft.com/office/drawing/2014/main" id="{8C26C4F5-435B-484A-B180-928FF3593E37}"/>
              </a:ext>
            </a:extLst>
          </p:cNvPr>
          <p:cNvSpPr/>
          <p:nvPr/>
        </p:nvSpPr>
        <p:spPr>
          <a:xfrm>
            <a:off x="10524743" y="5611367"/>
            <a:ext cx="658368" cy="345947"/>
          </a:xfrm>
          <a:prstGeom prst="rect">
            <a:avLst/>
          </a:prstGeom>
          <a:blipFill>
            <a:blip r:embed="rId14" cstate="print"/>
            <a:stretch>
              <a:fillRect/>
            </a:stretch>
          </a:blipFill>
        </p:spPr>
        <p:txBody>
          <a:bodyPr wrap="square" lIns="0" tIns="0" rIns="0" bIns="0" rtlCol="0"/>
          <a:lstStyle/>
          <a:p>
            <a:endParaRPr/>
          </a:p>
        </p:txBody>
      </p:sp>
      <p:sp>
        <p:nvSpPr>
          <p:cNvPr id="107" name="object 40">
            <a:extLst>
              <a:ext uri="{FF2B5EF4-FFF2-40B4-BE49-F238E27FC236}">
                <a16:creationId xmlns:a16="http://schemas.microsoft.com/office/drawing/2014/main" id="{3CBF7EB8-DAFE-44DD-B4BA-EA41C71F8D5B}"/>
              </a:ext>
            </a:extLst>
          </p:cNvPr>
          <p:cNvSpPr/>
          <p:nvPr/>
        </p:nvSpPr>
        <p:spPr>
          <a:xfrm>
            <a:off x="3607308" y="5027676"/>
            <a:ext cx="1536700" cy="1115695"/>
          </a:xfrm>
          <a:custGeom>
            <a:avLst/>
            <a:gdLst/>
            <a:ahLst/>
            <a:cxnLst/>
            <a:rect l="l" t="t" r="r" b="b"/>
            <a:pathLst>
              <a:path w="1536700" h="1115695">
                <a:moveTo>
                  <a:pt x="0" y="1115568"/>
                </a:moveTo>
                <a:lnTo>
                  <a:pt x="1536191" y="1115568"/>
                </a:lnTo>
                <a:lnTo>
                  <a:pt x="1536191" y="0"/>
                </a:lnTo>
                <a:lnTo>
                  <a:pt x="0" y="0"/>
                </a:lnTo>
                <a:lnTo>
                  <a:pt x="0" y="1115568"/>
                </a:lnTo>
                <a:close/>
              </a:path>
            </a:pathLst>
          </a:custGeom>
          <a:solidFill>
            <a:srgbClr val="0078D6"/>
          </a:solidFill>
        </p:spPr>
        <p:txBody>
          <a:bodyPr wrap="square" lIns="0" tIns="0" rIns="0" bIns="0" rtlCol="0"/>
          <a:lstStyle/>
          <a:p>
            <a:endParaRPr/>
          </a:p>
        </p:txBody>
      </p:sp>
      <p:sp>
        <p:nvSpPr>
          <p:cNvPr id="108" name="object 41">
            <a:extLst>
              <a:ext uri="{FF2B5EF4-FFF2-40B4-BE49-F238E27FC236}">
                <a16:creationId xmlns:a16="http://schemas.microsoft.com/office/drawing/2014/main" id="{0C877CD8-FC77-4772-A87A-861F28C2A1C9}"/>
              </a:ext>
            </a:extLst>
          </p:cNvPr>
          <p:cNvSpPr/>
          <p:nvPr/>
        </p:nvSpPr>
        <p:spPr>
          <a:xfrm>
            <a:off x="3816603" y="5202173"/>
            <a:ext cx="1126617" cy="186816"/>
          </a:xfrm>
          <a:prstGeom prst="rect">
            <a:avLst/>
          </a:prstGeom>
          <a:blipFill>
            <a:blip r:embed="rId15" cstate="print"/>
            <a:stretch>
              <a:fillRect/>
            </a:stretch>
          </a:blipFill>
        </p:spPr>
        <p:txBody>
          <a:bodyPr wrap="square" lIns="0" tIns="0" rIns="0" bIns="0" rtlCol="0"/>
          <a:lstStyle/>
          <a:p>
            <a:endParaRPr/>
          </a:p>
        </p:txBody>
      </p:sp>
      <p:sp>
        <p:nvSpPr>
          <p:cNvPr id="109" name="object 42">
            <a:extLst>
              <a:ext uri="{FF2B5EF4-FFF2-40B4-BE49-F238E27FC236}">
                <a16:creationId xmlns:a16="http://schemas.microsoft.com/office/drawing/2014/main" id="{8CE86FDA-C722-4452-B864-9D699FFED7B0}"/>
              </a:ext>
            </a:extLst>
          </p:cNvPr>
          <p:cNvSpPr/>
          <p:nvPr/>
        </p:nvSpPr>
        <p:spPr>
          <a:xfrm>
            <a:off x="4191000" y="5590032"/>
            <a:ext cx="367665" cy="367665"/>
          </a:xfrm>
          <a:custGeom>
            <a:avLst/>
            <a:gdLst/>
            <a:ahLst/>
            <a:cxnLst/>
            <a:rect l="l" t="t" r="r" b="b"/>
            <a:pathLst>
              <a:path w="367664" h="367664">
                <a:moveTo>
                  <a:pt x="183641" y="0"/>
                </a:moveTo>
                <a:lnTo>
                  <a:pt x="54863" y="80860"/>
                </a:lnTo>
                <a:lnTo>
                  <a:pt x="0" y="80860"/>
                </a:lnTo>
                <a:lnTo>
                  <a:pt x="0" y="367284"/>
                </a:lnTo>
                <a:lnTo>
                  <a:pt x="367284" y="367284"/>
                </a:lnTo>
                <a:lnTo>
                  <a:pt x="367284" y="343979"/>
                </a:lnTo>
                <a:lnTo>
                  <a:pt x="23240" y="343979"/>
                </a:lnTo>
                <a:lnTo>
                  <a:pt x="23240" y="102781"/>
                </a:lnTo>
                <a:lnTo>
                  <a:pt x="88365" y="102781"/>
                </a:lnTo>
                <a:lnTo>
                  <a:pt x="76708" y="94564"/>
                </a:lnTo>
                <a:lnTo>
                  <a:pt x="183641" y="26035"/>
                </a:lnTo>
                <a:lnTo>
                  <a:pt x="225104" y="26035"/>
                </a:lnTo>
                <a:lnTo>
                  <a:pt x="183641" y="0"/>
                </a:lnTo>
                <a:close/>
              </a:path>
              <a:path w="367664" h="367664">
                <a:moveTo>
                  <a:pt x="367284" y="102781"/>
                </a:moveTo>
                <a:lnTo>
                  <a:pt x="344042" y="102781"/>
                </a:lnTo>
                <a:lnTo>
                  <a:pt x="344042" y="343979"/>
                </a:lnTo>
                <a:lnTo>
                  <a:pt x="367284" y="343979"/>
                </a:lnTo>
                <a:lnTo>
                  <a:pt x="367284" y="102781"/>
                </a:lnTo>
                <a:close/>
              </a:path>
              <a:path w="367664" h="367664">
                <a:moveTo>
                  <a:pt x="88365" y="102781"/>
                </a:moveTo>
                <a:lnTo>
                  <a:pt x="45212" y="102781"/>
                </a:lnTo>
                <a:lnTo>
                  <a:pt x="45212" y="230238"/>
                </a:lnTo>
                <a:lnTo>
                  <a:pt x="183641" y="324802"/>
                </a:lnTo>
                <a:lnTo>
                  <a:pt x="233801" y="290537"/>
                </a:lnTo>
                <a:lnTo>
                  <a:pt x="172720" y="290537"/>
                </a:lnTo>
                <a:lnTo>
                  <a:pt x="68579" y="217906"/>
                </a:lnTo>
                <a:lnTo>
                  <a:pt x="68579" y="115112"/>
                </a:lnTo>
                <a:lnTo>
                  <a:pt x="105860" y="115112"/>
                </a:lnTo>
                <a:lnTo>
                  <a:pt x="88365" y="102781"/>
                </a:lnTo>
                <a:close/>
              </a:path>
              <a:path w="367664" h="367664">
                <a:moveTo>
                  <a:pt x="105860" y="115112"/>
                </a:moveTo>
                <a:lnTo>
                  <a:pt x="68579" y="115112"/>
                </a:lnTo>
                <a:lnTo>
                  <a:pt x="172720" y="189128"/>
                </a:lnTo>
                <a:lnTo>
                  <a:pt x="172720" y="290537"/>
                </a:lnTo>
                <a:lnTo>
                  <a:pt x="194563" y="290537"/>
                </a:lnTo>
                <a:lnTo>
                  <a:pt x="194563" y="189128"/>
                </a:lnTo>
                <a:lnTo>
                  <a:pt x="221563" y="169938"/>
                </a:lnTo>
                <a:lnTo>
                  <a:pt x="183641" y="169938"/>
                </a:lnTo>
                <a:lnTo>
                  <a:pt x="105860" y="115112"/>
                </a:lnTo>
                <a:close/>
              </a:path>
              <a:path w="367664" h="367664">
                <a:moveTo>
                  <a:pt x="322072" y="115112"/>
                </a:moveTo>
                <a:lnTo>
                  <a:pt x="298703" y="115112"/>
                </a:lnTo>
                <a:lnTo>
                  <a:pt x="298703" y="217906"/>
                </a:lnTo>
                <a:lnTo>
                  <a:pt x="194563" y="290537"/>
                </a:lnTo>
                <a:lnTo>
                  <a:pt x="233801" y="290537"/>
                </a:lnTo>
                <a:lnTo>
                  <a:pt x="322072" y="230238"/>
                </a:lnTo>
                <a:lnTo>
                  <a:pt x="322072" y="115112"/>
                </a:lnTo>
                <a:close/>
              </a:path>
              <a:path w="367664" h="367664">
                <a:moveTo>
                  <a:pt x="225104" y="26035"/>
                </a:moveTo>
                <a:lnTo>
                  <a:pt x="183641" y="26035"/>
                </a:lnTo>
                <a:lnTo>
                  <a:pt x="290575" y="94564"/>
                </a:lnTo>
                <a:lnTo>
                  <a:pt x="183641" y="169938"/>
                </a:lnTo>
                <a:lnTo>
                  <a:pt x="221563" y="169938"/>
                </a:lnTo>
                <a:lnTo>
                  <a:pt x="298703" y="115112"/>
                </a:lnTo>
                <a:lnTo>
                  <a:pt x="322072" y="115112"/>
                </a:lnTo>
                <a:lnTo>
                  <a:pt x="322072" y="102781"/>
                </a:lnTo>
                <a:lnTo>
                  <a:pt x="367284" y="102781"/>
                </a:lnTo>
                <a:lnTo>
                  <a:pt x="367284" y="80860"/>
                </a:lnTo>
                <a:lnTo>
                  <a:pt x="312420" y="80860"/>
                </a:lnTo>
                <a:lnTo>
                  <a:pt x="225104" y="26035"/>
                </a:lnTo>
                <a:close/>
              </a:path>
            </a:pathLst>
          </a:custGeom>
          <a:solidFill>
            <a:srgbClr val="FFFFFF"/>
          </a:solidFill>
        </p:spPr>
        <p:txBody>
          <a:bodyPr wrap="square" lIns="0" tIns="0" rIns="0" bIns="0" rtlCol="0"/>
          <a:lstStyle/>
          <a:p>
            <a:endParaRPr/>
          </a:p>
        </p:txBody>
      </p:sp>
      <p:sp>
        <p:nvSpPr>
          <p:cNvPr id="110" name="object 43">
            <a:extLst>
              <a:ext uri="{FF2B5EF4-FFF2-40B4-BE49-F238E27FC236}">
                <a16:creationId xmlns:a16="http://schemas.microsoft.com/office/drawing/2014/main" id="{A133B8CF-0ED0-4046-96C4-1FAA5EB2CD3E}"/>
              </a:ext>
            </a:extLst>
          </p:cNvPr>
          <p:cNvSpPr/>
          <p:nvPr/>
        </p:nvSpPr>
        <p:spPr>
          <a:xfrm>
            <a:off x="5227320" y="5027676"/>
            <a:ext cx="1536700" cy="1115695"/>
          </a:xfrm>
          <a:custGeom>
            <a:avLst/>
            <a:gdLst/>
            <a:ahLst/>
            <a:cxnLst/>
            <a:rect l="l" t="t" r="r" b="b"/>
            <a:pathLst>
              <a:path w="1536700" h="1115695">
                <a:moveTo>
                  <a:pt x="0" y="1115568"/>
                </a:moveTo>
                <a:lnTo>
                  <a:pt x="1536192" y="1115568"/>
                </a:lnTo>
                <a:lnTo>
                  <a:pt x="1536192" y="0"/>
                </a:lnTo>
                <a:lnTo>
                  <a:pt x="0" y="0"/>
                </a:lnTo>
                <a:lnTo>
                  <a:pt x="0" y="1115568"/>
                </a:lnTo>
                <a:close/>
              </a:path>
            </a:pathLst>
          </a:custGeom>
          <a:solidFill>
            <a:srgbClr val="0078D6"/>
          </a:solidFill>
        </p:spPr>
        <p:txBody>
          <a:bodyPr wrap="square" lIns="0" tIns="0" rIns="0" bIns="0" rtlCol="0"/>
          <a:lstStyle/>
          <a:p>
            <a:endParaRPr/>
          </a:p>
        </p:txBody>
      </p:sp>
      <p:sp>
        <p:nvSpPr>
          <p:cNvPr id="111" name="object 44">
            <a:extLst>
              <a:ext uri="{FF2B5EF4-FFF2-40B4-BE49-F238E27FC236}">
                <a16:creationId xmlns:a16="http://schemas.microsoft.com/office/drawing/2014/main" id="{8136564C-4F73-4125-B100-63AEC2D4482E}"/>
              </a:ext>
            </a:extLst>
          </p:cNvPr>
          <p:cNvSpPr/>
          <p:nvPr/>
        </p:nvSpPr>
        <p:spPr>
          <a:xfrm>
            <a:off x="5535421" y="5196078"/>
            <a:ext cx="919733" cy="192913"/>
          </a:xfrm>
          <a:prstGeom prst="rect">
            <a:avLst/>
          </a:prstGeom>
          <a:blipFill>
            <a:blip r:embed="rId16" cstate="print"/>
            <a:stretch>
              <a:fillRect/>
            </a:stretch>
          </a:blipFill>
        </p:spPr>
        <p:txBody>
          <a:bodyPr wrap="square" lIns="0" tIns="0" rIns="0" bIns="0" rtlCol="0"/>
          <a:lstStyle/>
          <a:p>
            <a:endParaRPr/>
          </a:p>
        </p:txBody>
      </p:sp>
      <p:sp>
        <p:nvSpPr>
          <p:cNvPr id="112" name="object 45">
            <a:extLst>
              <a:ext uri="{FF2B5EF4-FFF2-40B4-BE49-F238E27FC236}">
                <a16:creationId xmlns:a16="http://schemas.microsoft.com/office/drawing/2014/main" id="{D559C061-AC2F-4845-907A-2F34023EAD76}"/>
              </a:ext>
            </a:extLst>
          </p:cNvPr>
          <p:cNvSpPr/>
          <p:nvPr/>
        </p:nvSpPr>
        <p:spPr>
          <a:xfrm>
            <a:off x="5811011" y="5702808"/>
            <a:ext cx="367665" cy="254635"/>
          </a:xfrm>
          <a:custGeom>
            <a:avLst/>
            <a:gdLst/>
            <a:ahLst/>
            <a:cxnLst/>
            <a:rect l="l" t="t" r="r" b="b"/>
            <a:pathLst>
              <a:path w="367664" h="254635">
                <a:moveTo>
                  <a:pt x="367284" y="0"/>
                </a:moveTo>
                <a:lnTo>
                  <a:pt x="0" y="0"/>
                </a:lnTo>
                <a:lnTo>
                  <a:pt x="0" y="254507"/>
                </a:lnTo>
                <a:lnTo>
                  <a:pt x="367284" y="254507"/>
                </a:lnTo>
                <a:lnTo>
                  <a:pt x="367284" y="231241"/>
                </a:lnTo>
                <a:lnTo>
                  <a:pt x="23240" y="231241"/>
                </a:lnTo>
                <a:lnTo>
                  <a:pt x="23240" y="34213"/>
                </a:lnTo>
                <a:lnTo>
                  <a:pt x="65815" y="34213"/>
                </a:lnTo>
                <a:lnTo>
                  <a:pt x="49275" y="23266"/>
                </a:lnTo>
                <a:lnTo>
                  <a:pt x="367284" y="23266"/>
                </a:lnTo>
                <a:lnTo>
                  <a:pt x="367284" y="0"/>
                </a:lnTo>
                <a:close/>
              </a:path>
              <a:path w="367664" h="254635">
                <a:moveTo>
                  <a:pt x="367284" y="34213"/>
                </a:moveTo>
                <a:lnTo>
                  <a:pt x="344042" y="34213"/>
                </a:lnTo>
                <a:lnTo>
                  <a:pt x="344042" y="231241"/>
                </a:lnTo>
                <a:lnTo>
                  <a:pt x="367284" y="231241"/>
                </a:lnTo>
                <a:lnTo>
                  <a:pt x="367284" y="34213"/>
                </a:lnTo>
                <a:close/>
              </a:path>
              <a:path w="367664" h="254635">
                <a:moveTo>
                  <a:pt x="65815" y="34213"/>
                </a:moveTo>
                <a:lnTo>
                  <a:pt x="23240" y="34213"/>
                </a:lnTo>
                <a:lnTo>
                  <a:pt x="183641" y="140931"/>
                </a:lnTo>
                <a:lnTo>
                  <a:pt x="226820" y="112204"/>
                </a:lnTo>
                <a:lnTo>
                  <a:pt x="183641" y="112204"/>
                </a:lnTo>
                <a:lnTo>
                  <a:pt x="65815" y="34213"/>
                </a:lnTo>
                <a:close/>
              </a:path>
              <a:path w="367664" h="254635">
                <a:moveTo>
                  <a:pt x="367284" y="23266"/>
                </a:moveTo>
                <a:lnTo>
                  <a:pt x="319277" y="23266"/>
                </a:lnTo>
                <a:lnTo>
                  <a:pt x="183641" y="112204"/>
                </a:lnTo>
                <a:lnTo>
                  <a:pt x="226820" y="112204"/>
                </a:lnTo>
                <a:lnTo>
                  <a:pt x="344042" y="34213"/>
                </a:lnTo>
                <a:lnTo>
                  <a:pt x="367284" y="34213"/>
                </a:lnTo>
                <a:lnTo>
                  <a:pt x="367284" y="23266"/>
                </a:lnTo>
                <a:close/>
              </a:path>
            </a:pathLst>
          </a:custGeom>
          <a:solidFill>
            <a:srgbClr val="FFFFFF"/>
          </a:solidFill>
        </p:spPr>
        <p:txBody>
          <a:bodyPr wrap="square" lIns="0" tIns="0" rIns="0" bIns="0" rtlCol="0"/>
          <a:lstStyle/>
          <a:p>
            <a:endParaRPr/>
          </a:p>
        </p:txBody>
      </p:sp>
      <p:sp>
        <p:nvSpPr>
          <p:cNvPr id="113" name="object 46">
            <a:extLst>
              <a:ext uri="{FF2B5EF4-FFF2-40B4-BE49-F238E27FC236}">
                <a16:creationId xmlns:a16="http://schemas.microsoft.com/office/drawing/2014/main" id="{BDBAD24C-5B1D-4CB5-A39D-27517062AC4E}"/>
              </a:ext>
            </a:extLst>
          </p:cNvPr>
          <p:cNvSpPr/>
          <p:nvPr/>
        </p:nvSpPr>
        <p:spPr>
          <a:xfrm>
            <a:off x="8465819" y="5027676"/>
            <a:ext cx="1536700" cy="1115695"/>
          </a:xfrm>
          <a:custGeom>
            <a:avLst/>
            <a:gdLst/>
            <a:ahLst/>
            <a:cxnLst/>
            <a:rect l="l" t="t" r="r" b="b"/>
            <a:pathLst>
              <a:path w="1536700" h="1115695">
                <a:moveTo>
                  <a:pt x="0" y="1115568"/>
                </a:moveTo>
                <a:lnTo>
                  <a:pt x="1536192" y="1115568"/>
                </a:lnTo>
                <a:lnTo>
                  <a:pt x="1536192" y="0"/>
                </a:lnTo>
                <a:lnTo>
                  <a:pt x="0" y="0"/>
                </a:lnTo>
                <a:lnTo>
                  <a:pt x="0" y="1115568"/>
                </a:lnTo>
                <a:close/>
              </a:path>
            </a:pathLst>
          </a:custGeom>
          <a:solidFill>
            <a:srgbClr val="0078D6"/>
          </a:solidFill>
        </p:spPr>
        <p:txBody>
          <a:bodyPr wrap="square" lIns="0" tIns="0" rIns="0" bIns="0" rtlCol="0"/>
          <a:lstStyle/>
          <a:p>
            <a:endParaRPr/>
          </a:p>
        </p:txBody>
      </p:sp>
      <p:sp>
        <p:nvSpPr>
          <p:cNvPr id="114" name="object 47">
            <a:extLst>
              <a:ext uri="{FF2B5EF4-FFF2-40B4-BE49-F238E27FC236}">
                <a16:creationId xmlns:a16="http://schemas.microsoft.com/office/drawing/2014/main" id="{384F79B6-D417-4C86-A765-3A3C0981CAA8}"/>
              </a:ext>
            </a:extLst>
          </p:cNvPr>
          <p:cNvSpPr/>
          <p:nvPr/>
        </p:nvSpPr>
        <p:spPr>
          <a:xfrm>
            <a:off x="8742806" y="5194172"/>
            <a:ext cx="990981" cy="194817"/>
          </a:xfrm>
          <a:prstGeom prst="rect">
            <a:avLst/>
          </a:prstGeom>
          <a:blipFill>
            <a:blip r:embed="rId17" cstate="print"/>
            <a:stretch>
              <a:fillRect/>
            </a:stretch>
          </a:blipFill>
        </p:spPr>
        <p:txBody>
          <a:bodyPr wrap="square" lIns="0" tIns="0" rIns="0" bIns="0" rtlCol="0"/>
          <a:lstStyle/>
          <a:p>
            <a:endParaRPr/>
          </a:p>
        </p:txBody>
      </p:sp>
      <p:sp>
        <p:nvSpPr>
          <p:cNvPr id="115" name="object 48">
            <a:extLst>
              <a:ext uri="{FF2B5EF4-FFF2-40B4-BE49-F238E27FC236}">
                <a16:creationId xmlns:a16="http://schemas.microsoft.com/office/drawing/2014/main" id="{0BD8EBD2-645D-4721-AF0D-98052A4B2C5D}"/>
              </a:ext>
            </a:extLst>
          </p:cNvPr>
          <p:cNvSpPr/>
          <p:nvPr/>
        </p:nvSpPr>
        <p:spPr>
          <a:xfrm>
            <a:off x="9115043" y="5678423"/>
            <a:ext cx="239395" cy="279400"/>
          </a:xfrm>
          <a:custGeom>
            <a:avLst/>
            <a:gdLst/>
            <a:ahLst/>
            <a:cxnLst/>
            <a:rect l="l" t="t" r="r" b="b"/>
            <a:pathLst>
              <a:path w="239395" h="279400">
                <a:moveTo>
                  <a:pt x="84581" y="23240"/>
                </a:moveTo>
                <a:lnTo>
                  <a:pt x="61213" y="23240"/>
                </a:lnTo>
                <a:lnTo>
                  <a:pt x="61213" y="113296"/>
                </a:lnTo>
                <a:lnTo>
                  <a:pt x="2921" y="220789"/>
                </a:lnTo>
                <a:lnTo>
                  <a:pt x="0" y="226593"/>
                </a:lnTo>
                <a:lnTo>
                  <a:pt x="0" y="238213"/>
                </a:lnTo>
                <a:lnTo>
                  <a:pt x="22272" y="275258"/>
                </a:lnTo>
                <a:lnTo>
                  <a:pt x="37973" y="278891"/>
                </a:lnTo>
                <a:lnTo>
                  <a:pt x="201295" y="278891"/>
                </a:lnTo>
                <a:lnTo>
                  <a:pt x="236351" y="255650"/>
                </a:lnTo>
                <a:lnTo>
                  <a:pt x="35051" y="255650"/>
                </a:lnTo>
                <a:lnTo>
                  <a:pt x="29209" y="252742"/>
                </a:lnTo>
                <a:lnTo>
                  <a:pt x="23367" y="246938"/>
                </a:lnTo>
                <a:lnTo>
                  <a:pt x="23367" y="232409"/>
                </a:lnTo>
                <a:lnTo>
                  <a:pt x="35051" y="209169"/>
                </a:lnTo>
                <a:lnTo>
                  <a:pt x="230045" y="209169"/>
                </a:lnTo>
                <a:lnTo>
                  <a:pt x="217441" y="185928"/>
                </a:lnTo>
                <a:lnTo>
                  <a:pt x="49656" y="185928"/>
                </a:lnTo>
                <a:lnTo>
                  <a:pt x="84581" y="119113"/>
                </a:lnTo>
                <a:lnTo>
                  <a:pt x="84581" y="23240"/>
                </a:lnTo>
                <a:close/>
              </a:path>
              <a:path w="239395" h="279400">
                <a:moveTo>
                  <a:pt x="230045" y="209169"/>
                </a:moveTo>
                <a:lnTo>
                  <a:pt x="204215" y="209169"/>
                </a:lnTo>
                <a:lnTo>
                  <a:pt x="215900" y="232409"/>
                </a:lnTo>
                <a:lnTo>
                  <a:pt x="215900" y="246938"/>
                </a:lnTo>
                <a:lnTo>
                  <a:pt x="207136" y="255650"/>
                </a:lnTo>
                <a:lnTo>
                  <a:pt x="236351" y="255650"/>
                </a:lnTo>
                <a:lnTo>
                  <a:pt x="237077" y="253833"/>
                </a:lnTo>
                <a:lnTo>
                  <a:pt x="238720" y="246431"/>
                </a:lnTo>
                <a:lnTo>
                  <a:pt x="239267" y="238213"/>
                </a:lnTo>
                <a:lnTo>
                  <a:pt x="239267" y="226593"/>
                </a:lnTo>
                <a:lnTo>
                  <a:pt x="236347" y="220789"/>
                </a:lnTo>
                <a:lnTo>
                  <a:pt x="230045" y="209169"/>
                </a:lnTo>
                <a:close/>
              </a:path>
              <a:path w="239395" h="279400">
                <a:moveTo>
                  <a:pt x="178053" y="23240"/>
                </a:moveTo>
                <a:lnTo>
                  <a:pt x="154685" y="23240"/>
                </a:lnTo>
                <a:lnTo>
                  <a:pt x="154685" y="46481"/>
                </a:lnTo>
                <a:lnTo>
                  <a:pt x="131317" y="46481"/>
                </a:lnTo>
                <a:lnTo>
                  <a:pt x="131317" y="69722"/>
                </a:lnTo>
                <a:lnTo>
                  <a:pt x="154685" y="69722"/>
                </a:lnTo>
                <a:lnTo>
                  <a:pt x="154685" y="92963"/>
                </a:lnTo>
                <a:lnTo>
                  <a:pt x="131317" y="92963"/>
                </a:lnTo>
                <a:lnTo>
                  <a:pt x="131317" y="116204"/>
                </a:lnTo>
                <a:lnTo>
                  <a:pt x="154685" y="116204"/>
                </a:lnTo>
                <a:lnTo>
                  <a:pt x="154685" y="119113"/>
                </a:lnTo>
                <a:lnTo>
                  <a:pt x="166370" y="139445"/>
                </a:lnTo>
                <a:lnTo>
                  <a:pt x="131317" y="139445"/>
                </a:lnTo>
                <a:lnTo>
                  <a:pt x="131317" y="162687"/>
                </a:lnTo>
                <a:lnTo>
                  <a:pt x="178053" y="162687"/>
                </a:lnTo>
                <a:lnTo>
                  <a:pt x="189610" y="185928"/>
                </a:lnTo>
                <a:lnTo>
                  <a:pt x="217441" y="185928"/>
                </a:lnTo>
                <a:lnTo>
                  <a:pt x="178053" y="113296"/>
                </a:lnTo>
                <a:lnTo>
                  <a:pt x="178053" y="23240"/>
                </a:lnTo>
                <a:close/>
              </a:path>
              <a:path w="239395" h="279400">
                <a:moveTo>
                  <a:pt x="189610" y="0"/>
                </a:moveTo>
                <a:lnTo>
                  <a:pt x="49656" y="0"/>
                </a:lnTo>
                <a:lnTo>
                  <a:pt x="49656" y="23240"/>
                </a:lnTo>
                <a:lnTo>
                  <a:pt x="189610" y="23240"/>
                </a:lnTo>
                <a:lnTo>
                  <a:pt x="189610" y="0"/>
                </a:lnTo>
                <a:close/>
              </a:path>
            </a:pathLst>
          </a:custGeom>
          <a:solidFill>
            <a:srgbClr val="FFFFFF"/>
          </a:solidFill>
        </p:spPr>
        <p:txBody>
          <a:bodyPr wrap="square" lIns="0" tIns="0" rIns="0" bIns="0" rtlCol="0"/>
          <a:lstStyle/>
          <a:p>
            <a:endParaRPr/>
          </a:p>
        </p:txBody>
      </p:sp>
      <p:sp>
        <p:nvSpPr>
          <p:cNvPr id="116" name="object 49">
            <a:extLst>
              <a:ext uri="{FF2B5EF4-FFF2-40B4-BE49-F238E27FC236}">
                <a16:creationId xmlns:a16="http://schemas.microsoft.com/office/drawing/2014/main" id="{70326B83-7954-4BA5-928A-81A55401243C}"/>
              </a:ext>
            </a:extLst>
          </p:cNvPr>
          <p:cNvSpPr/>
          <p:nvPr/>
        </p:nvSpPr>
        <p:spPr>
          <a:xfrm>
            <a:off x="6847331" y="5027676"/>
            <a:ext cx="1534795" cy="1115695"/>
          </a:xfrm>
          <a:custGeom>
            <a:avLst/>
            <a:gdLst/>
            <a:ahLst/>
            <a:cxnLst/>
            <a:rect l="l" t="t" r="r" b="b"/>
            <a:pathLst>
              <a:path w="1534795" h="1115695">
                <a:moveTo>
                  <a:pt x="0" y="1115568"/>
                </a:moveTo>
                <a:lnTo>
                  <a:pt x="1534668" y="1115568"/>
                </a:lnTo>
                <a:lnTo>
                  <a:pt x="1534668" y="0"/>
                </a:lnTo>
                <a:lnTo>
                  <a:pt x="0" y="0"/>
                </a:lnTo>
                <a:lnTo>
                  <a:pt x="0" y="1115568"/>
                </a:lnTo>
                <a:close/>
              </a:path>
            </a:pathLst>
          </a:custGeom>
          <a:solidFill>
            <a:srgbClr val="0078D6"/>
          </a:solidFill>
        </p:spPr>
        <p:txBody>
          <a:bodyPr wrap="square" lIns="0" tIns="0" rIns="0" bIns="0" rtlCol="0"/>
          <a:lstStyle/>
          <a:p>
            <a:endParaRPr/>
          </a:p>
        </p:txBody>
      </p:sp>
      <p:sp>
        <p:nvSpPr>
          <p:cNvPr id="117" name="object 50">
            <a:extLst>
              <a:ext uri="{FF2B5EF4-FFF2-40B4-BE49-F238E27FC236}">
                <a16:creationId xmlns:a16="http://schemas.microsoft.com/office/drawing/2014/main" id="{9A3F3253-96BE-4788-9E51-327BE576941D}"/>
              </a:ext>
            </a:extLst>
          </p:cNvPr>
          <p:cNvSpPr/>
          <p:nvPr/>
        </p:nvSpPr>
        <p:spPr>
          <a:xfrm>
            <a:off x="7246493" y="5199888"/>
            <a:ext cx="744854" cy="189103"/>
          </a:xfrm>
          <a:prstGeom prst="rect">
            <a:avLst/>
          </a:prstGeom>
          <a:blipFill>
            <a:blip r:embed="rId18" cstate="print"/>
            <a:stretch>
              <a:fillRect/>
            </a:stretch>
          </a:blipFill>
        </p:spPr>
        <p:txBody>
          <a:bodyPr wrap="square" lIns="0" tIns="0" rIns="0" bIns="0" rtlCol="0"/>
          <a:lstStyle/>
          <a:p>
            <a:endParaRPr/>
          </a:p>
        </p:txBody>
      </p:sp>
      <p:sp>
        <p:nvSpPr>
          <p:cNvPr id="118" name="object 51">
            <a:extLst>
              <a:ext uri="{FF2B5EF4-FFF2-40B4-BE49-F238E27FC236}">
                <a16:creationId xmlns:a16="http://schemas.microsoft.com/office/drawing/2014/main" id="{3B5B807E-CDAF-45D3-992F-19321796B834}"/>
              </a:ext>
            </a:extLst>
          </p:cNvPr>
          <p:cNvSpPr/>
          <p:nvPr/>
        </p:nvSpPr>
        <p:spPr>
          <a:xfrm>
            <a:off x="7121525" y="5414771"/>
            <a:ext cx="986154" cy="144399"/>
          </a:xfrm>
          <a:prstGeom prst="rect">
            <a:avLst/>
          </a:prstGeom>
          <a:blipFill>
            <a:blip r:embed="rId19" cstate="print"/>
            <a:stretch>
              <a:fillRect/>
            </a:stretch>
          </a:blipFill>
        </p:spPr>
        <p:txBody>
          <a:bodyPr wrap="square" lIns="0" tIns="0" rIns="0" bIns="0" rtlCol="0"/>
          <a:lstStyle/>
          <a:p>
            <a:endParaRPr/>
          </a:p>
        </p:txBody>
      </p:sp>
      <p:sp>
        <p:nvSpPr>
          <p:cNvPr id="119" name="object 52">
            <a:extLst>
              <a:ext uri="{FF2B5EF4-FFF2-40B4-BE49-F238E27FC236}">
                <a16:creationId xmlns:a16="http://schemas.microsoft.com/office/drawing/2014/main" id="{64A7822C-E244-4E09-BDE0-C28902603FF7}"/>
              </a:ext>
            </a:extLst>
          </p:cNvPr>
          <p:cNvSpPr/>
          <p:nvPr/>
        </p:nvSpPr>
        <p:spPr>
          <a:xfrm>
            <a:off x="7431023" y="5945504"/>
            <a:ext cx="137160" cy="0"/>
          </a:xfrm>
          <a:custGeom>
            <a:avLst/>
            <a:gdLst/>
            <a:ahLst/>
            <a:cxnLst/>
            <a:rect l="l" t="t" r="r" b="b"/>
            <a:pathLst>
              <a:path w="137159">
                <a:moveTo>
                  <a:pt x="0" y="0"/>
                </a:moveTo>
                <a:lnTo>
                  <a:pt x="137032" y="0"/>
                </a:lnTo>
              </a:path>
            </a:pathLst>
          </a:custGeom>
          <a:ln w="24129">
            <a:solidFill>
              <a:srgbClr val="FFFFFF"/>
            </a:solidFill>
          </a:ln>
        </p:spPr>
        <p:txBody>
          <a:bodyPr wrap="square" lIns="0" tIns="0" rIns="0" bIns="0" rtlCol="0"/>
          <a:lstStyle/>
          <a:p>
            <a:endParaRPr/>
          </a:p>
        </p:txBody>
      </p:sp>
      <p:sp>
        <p:nvSpPr>
          <p:cNvPr id="120" name="object 53">
            <a:extLst>
              <a:ext uri="{FF2B5EF4-FFF2-40B4-BE49-F238E27FC236}">
                <a16:creationId xmlns:a16="http://schemas.microsoft.com/office/drawing/2014/main" id="{E0919B15-3000-4976-A4F7-E265FD41A8BA}"/>
              </a:ext>
            </a:extLst>
          </p:cNvPr>
          <p:cNvSpPr/>
          <p:nvPr/>
        </p:nvSpPr>
        <p:spPr>
          <a:xfrm>
            <a:off x="7546085" y="5923279"/>
            <a:ext cx="22225" cy="10160"/>
          </a:xfrm>
          <a:custGeom>
            <a:avLst/>
            <a:gdLst/>
            <a:ahLst/>
            <a:cxnLst/>
            <a:rect l="l" t="t" r="r" b="b"/>
            <a:pathLst>
              <a:path w="22225" h="10160">
                <a:moveTo>
                  <a:pt x="0" y="10160"/>
                </a:moveTo>
                <a:lnTo>
                  <a:pt x="21971" y="10160"/>
                </a:lnTo>
                <a:lnTo>
                  <a:pt x="21971" y="0"/>
                </a:lnTo>
                <a:lnTo>
                  <a:pt x="0" y="0"/>
                </a:lnTo>
                <a:lnTo>
                  <a:pt x="0" y="10160"/>
                </a:lnTo>
                <a:close/>
              </a:path>
            </a:pathLst>
          </a:custGeom>
          <a:solidFill>
            <a:srgbClr val="FFFFFF"/>
          </a:solidFill>
        </p:spPr>
        <p:txBody>
          <a:bodyPr wrap="square" lIns="0" tIns="0" rIns="0" bIns="0" rtlCol="0"/>
          <a:lstStyle/>
          <a:p>
            <a:endParaRPr/>
          </a:p>
        </p:txBody>
      </p:sp>
      <p:sp>
        <p:nvSpPr>
          <p:cNvPr id="121" name="object 54">
            <a:extLst>
              <a:ext uri="{FF2B5EF4-FFF2-40B4-BE49-F238E27FC236}">
                <a16:creationId xmlns:a16="http://schemas.microsoft.com/office/drawing/2014/main" id="{B64AA1B7-ECB5-419C-84BB-89E50DBC4F24}"/>
              </a:ext>
            </a:extLst>
          </p:cNvPr>
          <p:cNvSpPr/>
          <p:nvPr/>
        </p:nvSpPr>
        <p:spPr>
          <a:xfrm>
            <a:off x="7546085" y="5911215"/>
            <a:ext cx="137160" cy="0"/>
          </a:xfrm>
          <a:custGeom>
            <a:avLst/>
            <a:gdLst/>
            <a:ahLst/>
            <a:cxnLst/>
            <a:rect l="l" t="t" r="r" b="b"/>
            <a:pathLst>
              <a:path w="137159">
                <a:moveTo>
                  <a:pt x="0" y="0"/>
                </a:moveTo>
                <a:lnTo>
                  <a:pt x="137160" y="0"/>
                </a:lnTo>
              </a:path>
            </a:pathLst>
          </a:custGeom>
          <a:ln w="24129">
            <a:solidFill>
              <a:srgbClr val="FFFFFF"/>
            </a:solidFill>
          </a:ln>
        </p:spPr>
        <p:txBody>
          <a:bodyPr wrap="square" lIns="0" tIns="0" rIns="0" bIns="0" rtlCol="0"/>
          <a:lstStyle/>
          <a:p>
            <a:endParaRPr/>
          </a:p>
        </p:txBody>
      </p:sp>
      <p:sp>
        <p:nvSpPr>
          <p:cNvPr id="122" name="object 55">
            <a:extLst>
              <a:ext uri="{FF2B5EF4-FFF2-40B4-BE49-F238E27FC236}">
                <a16:creationId xmlns:a16="http://schemas.microsoft.com/office/drawing/2014/main" id="{47A8602B-ACE9-4DFA-AB9F-CD530EC504A6}"/>
              </a:ext>
            </a:extLst>
          </p:cNvPr>
          <p:cNvSpPr/>
          <p:nvPr/>
        </p:nvSpPr>
        <p:spPr>
          <a:xfrm>
            <a:off x="7546085" y="5887720"/>
            <a:ext cx="22225" cy="11430"/>
          </a:xfrm>
          <a:custGeom>
            <a:avLst/>
            <a:gdLst/>
            <a:ahLst/>
            <a:cxnLst/>
            <a:rect l="l" t="t" r="r" b="b"/>
            <a:pathLst>
              <a:path w="22225" h="11429">
                <a:moveTo>
                  <a:pt x="0" y="11429"/>
                </a:moveTo>
                <a:lnTo>
                  <a:pt x="21971" y="11429"/>
                </a:lnTo>
                <a:lnTo>
                  <a:pt x="21971" y="0"/>
                </a:lnTo>
                <a:lnTo>
                  <a:pt x="0" y="0"/>
                </a:lnTo>
                <a:lnTo>
                  <a:pt x="0" y="11429"/>
                </a:lnTo>
                <a:close/>
              </a:path>
            </a:pathLst>
          </a:custGeom>
          <a:solidFill>
            <a:srgbClr val="FFFFFF"/>
          </a:solidFill>
        </p:spPr>
        <p:txBody>
          <a:bodyPr wrap="square" lIns="0" tIns="0" rIns="0" bIns="0" rtlCol="0"/>
          <a:lstStyle/>
          <a:p>
            <a:endParaRPr/>
          </a:p>
        </p:txBody>
      </p:sp>
      <p:sp>
        <p:nvSpPr>
          <p:cNvPr id="123" name="object 56">
            <a:extLst>
              <a:ext uri="{FF2B5EF4-FFF2-40B4-BE49-F238E27FC236}">
                <a16:creationId xmlns:a16="http://schemas.microsoft.com/office/drawing/2014/main" id="{F015A729-DD6D-4A37-9873-79763E10A0A5}"/>
              </a:ext>
            </a:extLst>
          </p:cNvPr>
          <p:cNvSpPr/>
          <p:nvPr/>
        </p:nvSpPr>
        <p:spPr>
          <a:xfrm>
            <a:off x="7431023" y="5875654"/>
            <a:ext cx="137160" cy="0"/>
          </a:xfrm>
          <a:custGeom>
            <a:avLst/>
            <a:gdLst/>
            <a:ahLst/>
            <a:cxnLst/>
            <a:rect l="l" t="t" r="r" b="b"/>
            <a:pathLst>
              <a:path w="137159">
                <a:moveTo>
                  <a:pt x="0" y="0"/>
                </a:moveTo>
                <a:lnTo>
                  <a:pt x="137032" y="0"/>
                </a:lnTo>
              </a:path>
            </a:pathLst>
          </a:custGeom>
          <a:ln w="24130">
            <a:solidFill>
              <a:srgbClr val="FFFFFF"/>
            </a:solidFill>
          </a:ln>
        </p:spPr>
        <p:txBody>
          <a:bodyPr wrap="square" lIns="0" tIns="0" rIns="0" bIns="0" rtlCol="0"/>
          <a:lstStyle/>
          <a:p>
            <a:endParaRPr/>
          </a:p>
        </p:txBody>
      </p:sp>
      <p:sp>
        <p:nvSpPr>
          <p:cNvPr id="124" name="object 57">
            <a:extLst>
              <a:ext uri="{FF2B5EF4-FFF2-40B4-BE49-F238E27FC236}">
                <a16:creationId xmlns:a16="http://schemas.microsoft.com/office/drawing/2014/main" id="{94BBC042-416F-41D1-8288-3AE1C9A8DA3C}"/>
              </a:ext>
            </a:extLst>
          </p:cNvPr>
          <p:cNvSpPr/>
          <p:nvPr/>
        </p:nvSpPr>
        <p:spPr>
          <a:xfrm>
            <a:off x="7661275" y="5853429"/>
            <a:ext cx="22225" cy="45720"/>
          </a:xfrm>
          <a:custGeom>
            <a:avLst/>
            <a:gdLst/>
            <a:ahLst/>
            <a:cxnLst/>
            <a:rect l="l" t="t" r="r" b="b"/>
            <a:pathLst>
              <a:path w="22225" h="45720">
                <a:moveTo>
                  <a:pt x="0" y="45720"/>
                </a:moveTo>
                <a:lnTo>
                  <a:pt x="21971" y="45720"/>
                </a:lnTo>
                <a:lnTo>
                  <a:pt x="21971" y="0"/>
                </a:lnTo>
                <a:lnTo>
                  <a:pt x="0" y="0"/>
                </a:lnTo>
                <a:lnTo>
                  <a:pt x="0" y="45720"/>
                </a:lnTo>
                <a:close/>
              </a:path>
            </a:pathLst>
          </a:custGeom>
          <a:solidFill>
            <a:srgbClr val="FFFFFF"/>
          </a:solidFill>
        </p:spPr>
        <p:txBody>
          <a:bodyPr wrap="square" lIns="0" tIns="0" rIns="0" bIns="0" rtlCol="0"/>
          <a:lstStyle/>
          <a:p>
            <a:endParaRPr/>
          </a:p>
        </p:txBody>
      </p:sp>
      <p:sp>
        <p:nvSpPr>
          <p:cNvPr id="125" name="object 58">
            <a:extLst>
              <a:ext uri="{FF2B5EF4-FFF2-40B4-BE49-F238E27FC236}">
                <a16:creationId xmlns:a16="http://schemas.microsoft.com/office/drawing/2014/main" id="{99CE6D2C-4DFE-4934-9D78-FCBE255C334B}"/>
              </a:ext>
            </a:extLst>
          </p:cNvPr>
          <p:cNvSpPr/>
          <p:nvPr/>
        </p:nvSpPr>
        <p:spPr>
          <a:xfrm>
            <a:off x="7661275" y="5841365"/>
            <a:ext cx="137160" cy="0"/>
          </a:xfrm>
          <a:custGeom>
            <a:avLst/>
            <a:gdLst/>
            <a:ahLst/>
            <a:cxnLst/>
            <a:rect l="l" t="t" r="r" b="b"/>
            <a:pathLst>
              <a:path w="137159">
                <a:moveTo>
                  <a:pt x="0" y="0"/>
                </a:moveTo>
                <a:lnTo>
                  <a:pt x="137032" y="0"/>
                </a:lnTo>
              </a:path>
            </a:pathLst>
          </a:custGeom>
          <a:ln w="24129">
            <a:solidFill>
              <a:srgbClr val="FFFFFF"/>
            </a:solidFill>
          </a:ln>
        </p:spPr>
        <p:txBody>
          <a:bodyPr wrap="square" lIns="0" tIns="0" rIns="0" bIns="0" rtlCol="0"/>
          <a:lstStyle/>
          <a:p>
            <a:endParaRPr/>
          </a:p>
        </p:txBody>
      </p:sp>
      <p:sp>
        <p:nvSpPr>
          <p:cNvPr id="126" name="object 59">
            <a:extLst>
              <a:ext uri="{FF2B5EF4-FFF2-40B4-BE49-F238E27FC236}">
                <a16:creationId xmlns:a16="http://schemas.microsoft.com/office/drawing/2014/main" id="{24550072-3262-40E4-86CF-0D33EB822A5E}"/>
              </a:ext>
            </a:extLst>
          </p:cNvPr>
          <p:cNvSpPr/>
          <p:nvPr/>
        </p:nvSpPr>
        <p:spPr>
          <a:xfrm>
            <a:off x="7661275" y="5782309"/>
            <a:ext cx="22225" cy="46990"/>
          </a:xfrm>
          <a:custGeom>
            <a:avLst/>
            <a:gdLst/>
            <a:ahLst/>
            <a:cxnLst/>
            <a:rect l="l" t="t" r="r" b="b"/>
            <a:pathLst>
              <a:path w="22225" h="46989">
                <a:moveTo>
                  <a:pt x="0" y="46989"/>
                </a:moveTo>
                <a:lnTo>
                  <a:pt x="21971" y="46989"/>
                </a:lnTo>
                <a:lnTo>
                  <a:pt x="21971" y="0"/>
                </a:lnTo>
                <a:lnTo>
                  <a:pt x="0" y="0"/>
                </a:lnTo>
                <a:lnTo>
                  <a:pt x="0" y="46989"/>
                </a:lnTo>
                <a:close/>
              </a:path>
            </a:pathLst>
          </a:custGeom>
          <a:solidFill>
            <a:srgbClr val="FFFFFF"/>
          </a:solidFill>
        </p:spPr>
        <p:txBody>
          <a:bodyPr wrap="square" lIns="0" tIns="0" rIns="0" bIns="0" rtlCol="0"/>
          <a:lstStyle/>
          <a:p>
            <a:endParaRPr/>
          </a:p>
        </p:txBody>
      </p:sp>
      <p:sp>
        <p:nvSpPr>
          <p:cNvPr id="127" name="object 60">
            <a:extLst>
              <a:ext uri="{FF2B5EF4-FFF2-40B4-BE49-F238E27FC236}">
                <a16:creationId xmlns:a16="http://schemas.microsoft.com/office/drawing/2014/main" id="{EE933149-5BB5-4CE1-8BE6-9EF9650C4EDB}"/>
              </a:ext>
            </a:extLst>
          </p:cNvPr>
          <p:cNvSpPr/>
          <p:nvPr/>
        </p:nvSpPr>
        <p:spPr>
          <a:xfrm>
            <a:off x="7431023" y="5805804"/>
            <a:ext cx="137160" cy="0"/>
          </a:xfrm>
          <a:custGeom>
            <a:avLst/>
            <a:gdLst/>
            <a:ahLst/>
            <a:cxnLst/>
            <a:rect l="l" t="t" r="r" b="b"/>
            <a:pathLst>
              <a:path w="137159">
                <a:moveTo>
                  <a:pt x="0" y="0"/>
                </a:moveTo>
                <a:lnTo>
                  <a:pt x="137032" y="0"/>
                </a:lnTo>
              </a:path>
            </a:pathLst>
          </a:custGeom>
          <a:ln w="24130">
            <a:solidFill>
              <a:srgbClr val="FFFFFF"/>
            </a:solidFill>
          </a:ln>
        </p:spPr>
        <p:txBody>
          <a:bodyPr wrap="square" lIns="0" tIns="0" rIns="0" bIns="0" rtlCol="0"/>
          <a:lstStyle/>
          <a:p>
            <a:endParaRPr/>
          </a:p>
        </p:txBody>
      </p:sp>
      <p:sp>
        <p:nvSpPr>
          <p:cNvPr id="128" name="object 61">
            <a:extLst>
              <a:ext uri="{FF2B5EF4-FFF2-40B4-BE49-F238E27FC236}">
                <a16:creationId xmlns:a16="http://schemas.microsoft.com/office/drawing/2014/main" id="{0210F1A0-1146-4854-9D05-A8F8091F3E3F}"/>
              </a:ext>
            </a:extLst>
          </p:cNvPr>
          <p:cNvSpPr/>
          <p:nvPr/>
        </p:nvSpPr>
        <p:spPr>
          <a:xfrm>
            <a:off x="7546085" y="5782309"/>
            <a:ext cx="22225" cy="11430"/>
          </a:xfrm>
          <a:custGeom>
            <a:avLst/>
            <a:gdLst/>
            <a:ahLst/>
            <a:cxnLst/>
            <a:rect l="l" t="t" r="r" b="b"/>
            <a:pathLst>
              <a:path w="22225" h="11429">
                <a:moveTo>
                  <a:pt x="0" y="11429"/>
                </a:moveTo>
                <a:lnTo>
                  <a:pt x="21971" y="11429"/>
                </a:lnTo>
                <a:lnTo>
                  <a:pt x="21971" y="0"/>
                </a:lnTo>
                <a:lnTo>
                  <a:pt x="0" y="0"/>
                </a:lnTo>
                <a:lnTo>
                  <a:pt x="0" y="11429"/>
                </a:lnTo>
                <a:close/>
              </a:path>
            </a:pathLst>
          </a:custGeom>
          <a:solidFill>
            <a:srgbClr val="FFFFFF"/>
          </a:solidFill>
        </p:spPr>
        <p:txBody>
          <a:bodyPr wrap="square" lIns="0" tIns="0" rIns="0" bIns="0" rtlCol="0"/>
          <a:lstStyle/>
          <a:p>
            <a:endParaRPr/>
          </a:p>
        </p:txBody>
      </p:sp>
      <p:sp>
        <p:nvSpPr>
          <p:cNvPr id="129" name="object 62">
            <a:extLst>
              <a:ext uri="{FF2B5EF4-FFF2-40B4-BE49-F238E27FC236}">
                <a16:creationId xmlns:a16="http://schemas.microsoft.com/office/drawing/2014/main" id="{7CDDE3D5-ED7E-4FD9-AAE7-8D67A1C56B24}"/>
              </a:ext>
            </a:extLst>
          </p:cNvPr>
          <p:cNvSpPr/>
          <p:nvPr/>
        </p:nvSpPr>
        <p:spPr>
          <a:xfrm>
            <a:off x="7546085" y="5770245"/>
            <a:ext cx="137160" cy="0"/>
          </a:xfrm>
          <a:custGeom>
            <a:avLst/>
            <a:gdLst/>
            <a:ahLst/>
            <a:cxnLst/>
            <a:rect l="l" t="t" r="r" b="b"/>
            <a:pathLst>
              <a:path w="137159">
                <a:moveTo>
                  <a:pt x="0" y="0"/>
                </a:moveTo>
                <a:lnTo>
                  <a:pt x="137160" y="0"/>
                </a:lnTo>
              </a:path>
            </a:pathLst>
          </a:custGeom>
          <a:ln w="24130">
            <a:solidFill>
              <a:srgbClr val="FFFFFF"/>
            </a:solidFill>
          </a:ln>
        </p:spPr>
        <p:txBody>
          <a:bodyPr wrap="square" lIns="0" tIns="0" rIns="0" bIns="0" rtlCol="0"/>
          <a:lstStyle/>
          <a:p>
            <a:endParaRPr/>
          </a:p>
        </p:txBody>
      </p:sp>
      <p:sp>
        <p:nvSpPr>
          <p:cNvPr id="130" name="object 63">
            <a:extLst>
              <a:ext uri="{FF2B5EF4-FFF2-40B4-BE49-F238E27FC236}">
                <a16:creationId xmlns:a16="http://schemas.microsoft.com/office/drawing/2014/main" id="{838A1214-97A0-4FEE-993F-9846CCD89DC8}"/>
              </a:ext>
            </a:extLst>
          </p:cNvPr>
          <p:cNvSpPr/>
          <p:nvPr/>
        </p:nvSpPr>
        <p:spPr>
          <a:xfrm>
            <a:off x="7546085" y="5748020"/>
            <a:ext cx="22225" cy="10160"/>
          </a:xfrm>
          <a:custGeom>
            <a:avLst/>
            <a:gdLst/>
            <a:ahLst/>
            <a:cxnLst/>
            <a:rect l="l" t="t" r="r" b="b"/>
            <a:pathLst>
              <a:path w="22225" h="10160">
                <a:moveTo>
                  <a:pt x="0" y="10159"/>
                </a:moveTo>
                <a:lnTo>
                  <a:pt x="21971" y="10159"/>
                </a:lnTo>
                <a:lnTo>
                  <a:pt x="21971" y="0"/>
                </a:lnTo>
                <a:lnTo>
                  <a:pt x="0" y="0"/>
                </a:lnTo>
                <a:lnTo>
                  <a:pt x="0" y="10159"/>
                </a:lnTo>
                <a:close/>
              </a:path>
            </a:pathLst>
          </a:custGeom>
          <a:solidFill>
            <a:srgbClr val="FFFFFF"/>
          </a:solidFill>
        </p:spPr>
        <p:txBody>
          <a:bodyPr wrap="square" lIns="0" tIns="0" rIns="0" bIns="0" rtlCol="0"/>
          <a:lstStyle/>
          <a:p>
            <a:endParaRPr/>
          </a:p>
        </p:txBody>
      </p:sp>
      <p:sp>
        <p:nvSpPr>
          <p:cNvPr id="131" name="object 64">
            <a:extLst>
              <a:ext uri="{FF2B5EF4-FFF2-40B4-BE49-F238E27FC236}">
                <a16:creationId xmlns:a16="http://schemas.microsoft.com/office/drawing/2014/main" id="{62098692-F3DA-499B-B366-997C74408620}"/>
              </a:ext>
            </a:extLst>
          </p:cNvPr>
          <p:cNvSpPr/>
          <p:nvPr/>
        </p:nvSpPr>
        <p:spPr>
          <a:xfrm>
            <a:off x="7431023" y="5735954"/>
            <a:ext cx="137160" cy="0"/>
          </a:xfrm>
          <a:custGeom>
            <a:avLst/>
            <a:gdLst/>
            <a:ahLst/>
            <a:cxnLst/>
            <a:rect l="l" t="t" r="r" b="b"/>
            <a:pathLst>
              <a:path w="137159">
                <a:moveTo>
                  <a:pt x="0" y="0"/>
                </a:moveTo>
                <a:lnTo>
                  <a:pt x="137032" y="0"/>
                </a:lnTo>
              </a:path>
            </a:pathLst>
          </a:custGeom>
          <a:ln w="24130">
            <a:solidFill>
              <a:srgbClr val="FFFFFF"/>
            </a:solidFill>
          </a:ln>
        </p:spPr>
        <p:txBody>
          <a:bodyPr wrap="square" lIns="0" tIns="0" rIns="0" bIns="0" rtlCol="0"/>
          <a:lstStyle/>
          <a:p>
            <a:endParaRPr/>
          </a:p>
        </p:txBody>
      </p:sp>
      <p:sp>
        <p:nvSpPr>
          <p:cNvPr id="132" name="object 65">
            <a:extLst>
              <a:ext uri="{FF2B5EF4-FFF2-40B4-BE49-F238E27FC236}">
                <a16:creationId xmlns:a16="http://schemas.microsoft.com/office/drawing/2014/main" id="{67087660-4DEE-4A9A-9507-AC0B2F1EB1A1}"/>
              </a:ext>
            </a:extLst>
          </p:cNvPr>
          <p:cNvSpPr/>
          <p:nvPr/>
        </p:nvSpPr>
        <p:spPr>
          <a:xfrm>
            <a:off x="3607308" y="2342388"/>
            <a:ext cx="3982720" cy="594360"/>
          </a:xfrm>
          <a:custGeom>
            <a:avLst/>
            <a:gdLst/>
            <a:ahLst/>
            <a:cxnLst/>
            <a:rect l="l" t="t" r="r" b="b"/>
            <a:pathLst>
              <a:path w="3982720" h="594360">
                <a:moveTo>
                  <a:pt x="0" y="594360"/>
                </a:moveTo>
                <a:lnTo>
                  <a:pt x="3982212" y="594360"/>
                </a:lnTo>
                <a:lnTo>
                  <a:pt x="3982212" y="0"/>
                </a:lnTo>
                <a:lnTo>
                  <a:pt x="0" y="0"/>
                </a:lnTo>
                <a:lnTo>
                  <a:pt x="0" y="594360"/>
                </a:lnTo>
                <a:close/>
              </a:path>
            </a:pathLst>
          </a:custGeom>
          <a:solidFill>
            <a:srgbClr val="0078D6"/>
          </a:solidFill>
        </p:spPr>
        <p:txBody>
          <a:bodyPr wrap="square" lIns="0" tIns="0" rIns="0" bIns="0" rtlCol="0"/>
          <a:lstStyle/>
          <a:p>
            <a:endParaRPr/>
          </a:p>
        </p:txBody>
      </p:sp>
      <p:sp>
        <p:nvSpPr>
          <p:cNvPr id="133" name="object 66">
            <a:extLst>
              <a:ext uri="{FF2B5EF4-FFF2-40B4-BE49-F238E27FC236}">
                <a16:creationId xmlns:a16="http://schemas.microsoft.com/office/drawing/2014/main" id="{A1759791-634D-4EDF-A8EC-7AC197EC7108}"/>
              </a:ext>
            </a:extLst>
          </p:cNvPr>
          <p:cNvSpPr/>
          <p:nvPr/>
        </p:nvSpPr>
        <p:spPr>
          <a:xfrm>
            <a:off x="4548759" y="2529585"/>
            <a:ext cx="1221104" cy="223392"/>
          </a:xfrm>
          <a:prstGeom prst="rect">
            <a:avLst/>
          </a:prstGeom>
          <a:blipFill>
            <a:blip r:embed="rId20" cstate="print"/>
            <a:stretch>
              <a:fillRect/>
            </a:stretch>
          </a:blipFill>
        </p:spPr>
        <p:txBody>
          <a:bodyPr wrap="square" lIns="0" tIns="0" rIns="0" bIns="0" rtlCol="0"/>
          <a:lstStyle/>
          <a:p>
            <a:endParaRPr/>
          </a:p>
        </p:txBody>
      </p:sp>
      <p:sp>
        <p:nvSpPr>
          <p:cNvPr id="134" name="object 67">
            <a:extLst>
              <a:ext uri="{FF2B5EF4-FFF2-40B4-BE49-F238E27FC236}">
                <a16:creationId xmlns:a16="http://schemas.microsoft.com/office/drawing/2014/main" id="{CECF9144-E259-4E0C-9127-B2D368759150}"/>
              </a:ext>
            </a:extLst>
          </p:cNvPr>
          <p:cNvSpPr/>
          <p:nvPr/>
        </p:nvSpPr>
        <p:spPr>
          <a:xfrm>
            <a:off x="3607308" y="2936748"/>
            <a:ext cx="3982720" cy="1602105"/>
          </a:xfrm>
          <a:custGeom>
            <a:avLst/>
            <a:gdLst/>
            <a:ahLst/>
            <a:cxnLst/>
            <a:rect l="l" t="t" r="r" b="b"/>
            <a:pathLst>
              <a:path w="3982720" h="1602104">
                <a:moveTo>
                  <a:pt x="0" y="1601724"/>
                </a:moveTo>
                <a:lnTo>
                  <a:pt x="3982212" y="1601724"/>
                </a:lnTo>
                <a:lnTo>
                  <a:pt x="3982212" y="0"/>
                </a:lnTo>
                <a:lnTo>
                  <a:pt x="0" y="0"/>
                </a:lnTo>
                <a:lnTo>
                  <a:pt x="0" y="1601724"/>
                </a:lnTo>
                <a:close/>
              </a:path>
            </a:pathLst>
          </a:custGeom>
          <a:solidFill>
            <a:srgbClr val="D6D6D6"/>
          </a:solidFill>
        </p:spPr>
        <p:txBody>
          <a:bodyPr wrap="square" lIns="0" tIns="0" rIns="0" bIns="0" rtlCol="0"/>
          <a:lstStyle/>
          <a:p>
            <a:endParaRPr/>
          </a:p>
        </p:txBody>
      </p:sp>
      <p:sp>
        <p:nvSpPr>
          <p:cNvPr id="135" name="object 68">
            <a:extLst>
              <a:ext uri="{FF2B5EF4-FFF2-40B4-BE49-F238E27FC236}">
                <a16:creationId xmlns:a16="http://schemas.microsoft.com/office/drawing/2014/main" id="{11D048F2-4897-4536-AFB1-31C858C0146D}"/>
              </a:ext>
            </a:extLst>
          </p:cNvPr>
          <p:cNvSpPr/>
          <p:nvPr/>
        </p:nvSpPr>
        <p:spPr>
          <a:xfrm>
            <a:off x="3803777" y="3208782"/>
            <a:ext cx="62992" cy="62991"/>
          </a:xfrm>
          <a:prstGeom prst="rect">
            <a:avLst/>
          </a:prstGeom>
          <a:blipFill>
            <a:blip r:embed="rId21" cstate="print"/>
            <a:stretch>
              <a:fillRect/>
            </a:stretch>
          </a:blipFill>
        </p:spPr>
        <p:txBody>
          <a:bodyPr wrap="square" lIns="0" tIns="0" rIns="0" bIns="0" rtlCol="0"/>
          <a:lstStyle/>
          <a:p>
            <a:endParaRPr/>
          </a:p>
        </p:txBody>
      </p:sp>
      <p:sp>
        <p:nvSpPr>
          <p:cNvPr id="136" name="object 69">
            <a:extLst>
              <a:ext uri="{FF2B5EF4-FFF2-40B4-BE49-F238E27FC236}">
                <a16:creationId xmlns:a16="http://schemas.microsoft.com/office/drawing/2014/main" id="{97586A89-DB12-4CA7-9D1A-E6E03F05586F}"/>
              </a:ext>
            </a:extLst>
          </p:cNvPr>
          <p:cNvSpPr/>
          <p:nvPr/>
        </p:nvSpPr>
        <p:spPr>
          <a:xfrm>
            <a:off x="4041902" y="3141091"/>
            <a:ext cx="1914525" cy="248158"/>
          </a:xfrm>
          <a:prstGeom prst="rect">
            <a:avLst/>
          </a:prstGeom>
          <a:blipFill>
            <a:blip r:embed="rId22" cstate="print"/>
            <a:stretch>
              <a:fillRect/>
            </a:stretch>
          </a:blipFill>
        </p:spPr>
        <p:txBody>
          <a:bodyPr wrap="square" lIns="0" tIns="0" rIns="0" bIns="0" rtlCol="0"/>
          <a:lstStyle/>
          <a:p>
            <a:endParaRPr/>
          </a:p>
        </p:txBody>
      </p:sp>
      <p:sp>
        <p:nvSpPr>
          <p:cNvPr id="137" name="object 70">
            <a:extLst>
              <a:ext uri="{FF2B5EF4-FFF2-40B4-BE49-F238E27FC236}">
                <a16:creationId xmlns:a16="http://schemas.microsoft.com/office/drawing/2014/main" id="{FBC430FA-B021-4DEB-A572-5F45D814455F}"/>
              </a:ext>
            </a:extLst>
          </p:cNvPr>
          <p:cNvSpPr/>
          <p:nvPr/>
        </p:nvSpPr>
        <p:spPr>
          <a:xfrm>
            <a:off x="3803777" y="3665982"/>
            <a:ext cx="62992" cy="62992"/>
          </a:xfrm>
          <a:prstGeom prst="rect">
            <a:avLst/>
          </a:prstGeom>
          <a:blipFill>
            <a:blip r:embed="rId21" cstate="print"/>
            <a:stretch>
              <a:fillRect/>
            </a:stretch>
          </a:blipFill>
        </p:spPr>
        <p:txBody>
          <a:bodyPr wrap="square" lIns="0" tIns="0" rIns="0" bIns="0" rtlCol="0"/>
          <a:lstStyle/>
          <a:p>
            <a:endParaRPr/>
          </a:p>
        </p:txBody>
      </p:sp>
      <p:sp>
        <p:nvSpPr>
          <p:cNvPr id="138" name="object 71">
            <a:extLst>
              <a:ext uri="{FF2B5EF4-FFF2-40B4-BE49-F238E27FC236}">
                <a16:creationId xmlns:a16="http://schemas.microsoft.com/office/drawing/2014/main" id="{541AECF8-1914-4594-BFE3-885D8640C519}"/>
              </a:ext>
            </a:extLst>
          </p:cNvPr>
          <p:cNvSpPr/>
          <p:nvPr/>
        </p:nvSpPr>
        <p:spPr>
          <a:xfrm>
            <a:off x="4041902" y="3598290"/>
            <a:ext cx="2288032" cy="248158"/>
          </a:xfrm>
          <a:prstGeom prst="rect">
            <a:avLst/>
          </a:prstGeom>
          <a:blipFill>
            <a:blip r:embed="rId23" cstate="print"/>
            <a:stretch>
              <a:fillRect/>
            </a:stretch>
          </a:blipFill>
        </p:spPr>
        <p:txBody>
          <a:bodyPr wrap="square" lIns="0" tIns="0" rIns="0" bIns="0" rtlCol="0"/>
          <a:lstStyle/>
          <a:p>
            <a:endParaRPr/>
          </a:p>
        </p:txBody>
      </p:sp>
      <p:sp>
        <p:nvSpPr>
          <p:cNvPr id="139" name="object 72">
            <a:extLst>
              <a:ext uri="{FF2B5EF4-FFF2-40B4-BE49-F238E27FC236}">
                <a16:creationId xmlns:a16="http://schemas.microsoft.com/office/drawing/2014/main" id="{4C8DFE6F-EDB4-45C4-8E80-9335AE160F7A}"/>
              </a:ext>
            </a:extLst>
          </p:cNvPr>
          <p:cNvSpPr/>
          <p:nvPr/>
        </p:nvSpPr>
        <p:spPr>
          <a:xfrm>
            <a:off x="3803777" y="4123182"/>
            <a:ext cx="62992" cy="62992"/>
          </a:xfrm>
          <a:prstGeom prst="rect">
            <a:avLst/>
          </a:prstGeom>
          <a:blipFill>
            <a:blip r:embed="rId21" cstate="print"/>
            <a:stretch>
              <a:fillRect/>
            </a:stretch>
          </a:blipFill>
        </p:spPr>
        <p:txBody>
          <a:bodyPr wrap="square" lIns="0" tIns="0" rIns="0" bIns="0" rtlCol="0"/>
          <a:lstStyle/>
          <a:p>
            <a:endParaRPr/>
          </a:p>
        </p:txBody>
      </p:sp>
      <p:sp>
        <p:nvSpPr>
          <p:cNvPr id="140" name="object 73">
            <a:extLst>
              <a:ext uri="{FF2B5EF4-FFF2-40B4-BE49-F238E27FC236}">
                <a16:creationId xmlns:a16="http://schemas.microsoft.com/office/drawing/2014/main" id="{F92F1619-F32B-4B7E-93DE-43BA2C60D77F}"/>
              </a:ext>
            </a:extLst>
          </p:cNvPr>
          <p:cNvSpPr/>
          <p:nvPr/>
        </p:nvSpPr>
        <p:spPr>
          <a:xfrm>
            <a:off x="4031360" y="4062603"/>
            <a:ext cx="1375410" cy="239776"/>
          </a:xfrm>
          <a:prstGeom prst="rect">
            <a:avLst/>
          </a:prstGeom>
          <a:blipFill>
            <a:blip r:embed="rId24" cstate="print"/>
            <a:stretch>
              <a:fillRect/>
            </a:stretch>
          </a:blipFill>
        </p:spPr>
        <p:txBody>
          <a:bodyPr wrap="square" lIns="0" tIns="0" rIns="0" bIns="0" rtlCol="0"/>
          <a:lstStyle/>
          <a:p>
            <a:endParaRPr/>
          </a:p>
        </p:txBody>
      </p:sp>
      <p:sp>
        <p:nvSpPr>
          <p:cNvPr id="141" name="object 74">
            <a:extLst>
              <a:ext uri="{FF2B5EF4-FFF2-40B4-BE49-F238E27FC236}">
                <a16:creationId xmlns:a16="http://schemas.microsoft.com/office/drawing/2014/main" id="{6387D7C7-1C8E-4093-8C84-2ED2FF2301C1}"/>
              </a:ext>
            </a:extLst>
          </p:cNvPr>
          <p:cNvSpPr/>
          <p:nvPr/>
        </p:nvSpPr>
        <p:spPr>
          <a:xfrm>
            <a:off x="7639811" y="2342388"/>
            <a:ext cx="3982720" cy="594360"/>
          </a:xfrm>
          <a:custGeom>
            <a:avLst/>
            <a:gdLst/>
            <a:ahLst/>
            <a:cxnLst/>
            <a:rect l="l" t="t" r="r" b="b"/>
            <a:pathLst>
              <a:path w="3982720" h="594360">
                <a:moveTo>
                  <a:pt x="0" y="594360"/>
                </a:moveTo>
                <a:lnTo>
                  <a:pt x="3982211" y="594360"/>
                </a:lnTo>
                <a:lnTo>
                  <a:pt x="3982211" y="0"/>
                </a:lnTo>
                <a:lnTo>
                  <a:pt x="0" y="0"/>
                </a:lnTo>
                <a:lnTo>
                  <a:pt x="0" y="594360"/>
                </a:lnTo>
                <a:close/>
              </a:path>
            </a:pathLst>
          </a:custGeom>
          <a:solidFill>
            <a:srgbClr val="0078D6"/>
          </a:solidFill>
        </p:spPr>
        <p:txBody>
          <a:bodyPr wrap="square" lIns="0" tIns="0" rIns="0" bIns="0" rtlCol="0"/>
          <a:lstStyle/>
          <a:p>
            <a:endParaRPr/>
          </a:p>
        </p:txBody>
      </p:sp>
      <p:sp>
        <p:nvSpPr>
          <p:cNvPr id="142" name="object 75">
            <a:extLst>
              <a:ext uri="{FF2B5EF4-FFF2-40B4-BE49-F238E27FC236}">
                <a16:creationId xmlns:a16="http://schemas.microsoft.com/office/drawing/2014/main" id="{15EB626F-C996-460F-BE0D-D8104B7AD1AF}"/>
              </a:ext>
            </a:extLst>
          </p:cNvPr>
          <p:cNvSpPr/>
          <p:nvPr/>
        </p:nvSpPr>
        <p:spPr>
          <a:xfrm>
            <a:off x="8581135" y="2529585"/>
            <a:ext cx="1374902" cy="289940"/>
          </a:xfrm>
          <a:prstGeom prst="rect">
            <a:avLst/>
          </a:prstGeom>
          <a:blipFill>
            <a:blip r:embed="rId25" cstate="print"/>
            <a:stretch>
              <a:fillRect/>
            </a:stretch>
          </a:blipFill>
        </p:spPr>
        <p:txBody>
          <a:bodyPr wrap="square" lIns="0" tIns="0" rIns="0" bIns="0" rtlCol="0"/>
          <a:lstStyle/>
          <a:p>
            <a:endParaRPr/>
          </a:p>
        </p:txBody>
      </p:sp>
      <p:sp>
        <p:nvSpPr>
          <p:cNvPr id="143" name="object 76">
            <a:extLst>
              <a:ext uri="{FF2B5EF4-FFF2-40B4-BE49-F238E27FC236}">
                <a16:creationId xmlns:a16="http://schemas.microsoft.com/office/drawing/2014/main" id="{9C916CB2-FC43-40FC-8262-05C758D0733D}"/>
              </a:ext>
            </a:extLst>
          </p:cNvPr>
          <p:cNvSpPr/>
          <p:nvPr/>
        </p:nvSpPr>
        <p:spPr>
          <a:xfrm>
            <a:off x="7639811" y="2936748"/>
            <a:ext cx="3982720" cy="1602105"/>
          </a:xfrm>
          <a:custGeom>
            <a:avLst/>
            <a:gdLst/>
            <a:ahLst/>
            <a:cxnLst/>
            <a:rect l="l" t="t" r="r" b="b"/>
            <a:pathLst>
              <a:path w="3982720" h="1602104">
                <a:moveTo>
                  <a:pt x="0" y="1601724"/>
                </a:moveTo>
                <a:lnTo>
                  <a:pt x="3982211" y="1601724"/>
                </a:lnTo>
                <a:lnTo>
                  <a:pt x="3982211" y="0"/>
                </a:lnTo>
                <a:lnTo>
                  <a:pt x="0" y="0"/>
                </a:lnTo>
                <a:lnTo>
                  <a:pt x="0" y="1601724"/>
                </a:lnTo>
                <a:close/>
              </a:path>
            </a:pathLst>
          </a:custGeom>
          <a:solidFill>
            <a:srgbClr val="D6D6D6"/>
          </a:solidFill>
        </p:spPr>
        <p:txBody>
          <a:bodyPr wrap="square" lIns="0" tIns="0" rIns="0" bIns="0" rtlCol="0"/>
          <a:lstStyle/>
          <a:p>
            <a:endParaRPr/>
          </a:p>
        </p:txBody>
      </p:sp>
      <p:sp>
        <p:nvSpPr>
          <p:cNvPr id="144" name="object 77">
            <a:extLst>
              <a:ext uri="{FF2B5EF4-FFF2-40B4-BE49-F238E27FC236}">
                <a16:creationId xmlns:a16="http://schemas.microsoft.com/office/drawing/2014/main" id="{85FE0F77-0E9B-4369-A1EE-98F6554C7C22}"/>
              </a:ext>
            </a:extLst>
          </p:cNvPr>
          <p:cNvSpPr/>
          <p:nvPr/>
        </p:nvSpPr>
        <p:spPr>
          <a:xfrm>
            <a:off x="7836027" y="3208782"/>
            <a:ext cx="62992" cy="62991"/>
          </a:xfrm>
          <a:prstGeom prst="rect">
            <a:avLst/>
          </a:prstGeom>
          <a:blipFill>
            <a:blip r:embed="rId26" cstate="print"/>
            <a:stretch>
              <a:fillRect/>
            </a:stretch>
          </a:blipFill>
        </p:spPr>
        <p:txBody>
          <a:bodyPr wrap="square" lIns="0" tIns="0" rIns="0" bIns="0" rtlCol="0"/>
          <a:lstStyle/>
          <a:p>
            <a:endParaRPr/>
          </a:p>
        </p:txBody>
      </p:sp>
      <p:sp>
        <p:nvSpPr>
          <p:cNvPr id="145" name="object 78">
            <a:extLst>
              <a:ext uri="{FF2B5EF4-FFF2-40B4-BE49-F238E27FC236}">
                <a16:creationId xmlns:a16="http://schemas.microsoft.com/office/drawing/2014/main" id="{AF7F061B-D1C6-4B8C-9E79-88E44E8C6B11}"/>
              </a:ext>
            </a:extLst>
          </p:cNvPr>
          <p:cNvSpPr/>
          <p:nvPr/>
        </p:nvSpPr>
        <p:spPr>
          <a:xfrm>
            <a:off x="8054720" y="3141091"/>
            <a:ext cx="1645157" cy="248158"/>
          </a:xfrm>
          <a:prstGeom prst="rect">
            <a:avLst/>
          </a:prstGeom>
          <a:blipFill>
            <a:blip r:embed="rId27" cstate="print"/>
            <a:stretch>
              <a:fillRect/>
            </a:stretch>
          </a:blipFill>
        </p:spPr>
        <p:txBody>
          <a:bodyPr wrap="square" lIns="0" tIns="0" rIns="0" bIns="0" rtlCol="0"/>
          <a:lstStyle/>
          <a:p>
            <a:endParaRPr/>
          </a:p>
        </p:txBody>
      </p:sp>
      <p:sp>
        <p:nvSpPr>
          <p:cNvPr id="146" name="object 79">
            <a:extLst>
              <a:ext uri="{FF2B5EF4-FFF2-40B4-BE49-F238E27FC236}">
                <a16:creationId xmlns:a16="http://schemas.microsoft.com/office/drawing/2014/main" id="{B1CA158B-935F-457E-8BB7-575AEF13EEEA}"/>
              </a:ext>
            </a:extLst>
          </p:cNvPr>
          <p:cNvSpPr/>
          <p:nvPr/>
        </p:nvSpPr>
        <p:spPr>
          <a:xfrm>
            <a:off x="7836027" y="3665982"/>
            <a:ext cx="62992" cy="62992"/>
          </a:xfrm>
          <a:prstGeom prst="rect">
            <a:avLst/>
          </a:prstGeom>
          <a:blipFill>
            <a:blip r:embed="rId28" cstate="print"/>
            <a:stretch>
              <a:fillRect/>
            </a:stretch>
          </a:blipFill>
        </p:spPr>
        <p:txBody>
          <a:bodyPr wrap="square" lIns="0" tIns="0" rIns="0" bIns="0" rtlCol="0"/>
          <a:lstStyle/>
          <a:p>
            <a:endParaRPr/>
          </a:p>
        </p:txBody>
      </p:sp>
      <p:sp>
        <p:nvSpPr>
          <p:cNvPr id="147" name="object 80">
            <a:extLst>
              <a:ext uri="{FF2B5EF4-FFF2-40B4-BE49-F238E27FC236}">
                <a16:creationId xmlns:a16="http://schemas.microsoft.com/office/drawing/2014/main" id="{9EF4ABD7-088F-4F3E-8DE7-2DC930322201}"/>
              </a:ext>
            </a:extLst>
          </p:cNvPr>
          <p:cNvSpPr/>
          <p:nvPr/>
        </p:nvSpPr>
        <p:spPr>
          <a:xfrm>
            <a:off x="8061452" y="3604514"/>
            <a:ext cx="1784096" cy="185293"/>
          </a:xfrm>
          <a:prstGeom prst="rect">
            <a:avLst/>
          </a:prstGeom>
          <a:blipFill>
            <a:blip r:embed="rId29" cstate="print"/>
            <a:stretch>
              <a:fillRect/>
            </a:stretch>
          </a:blipFill>
        </p:spPr>
        <p:txBody>
          <a:bodyPr wrap="square" lIns="0" tIns="0" rIns="0" bIns="0" rtlCol="0"/>
          <a:lstStyle/>
          <a:p>
            <a:endParaRPr/>
          </a:p>
        </p:txBody>
      </p:sp>
      <p:sp>
        <p:nvSpPr>
          <p:cNvPr id="148" name="object 81">
            <a:extLst>
              <a:ext uri="{FF2B5EF4-FFF2-40B4-BE49-F238E27FC236}">
                <a16:creationId xmlns:a16="http://schemas.microsoft.com/office/drawing/2014/main" id="{1C41D792-32AC-4E88-B743-2C44DD71AF05}"/>
              </a:ext>
            </a:extLst>
          </p:cNvPr>
          <p:cNvSpPr/>
          <p:nvPr/>
        </p:nvSpPr>
        <p:spPr>
          <a:xfrm>
            <a:off x="7836027" y="4123182"/>
            <a:ext cx="62992" cy="62992"/>
          </a:xfrm>
          <a:prstGeom prst="rect">
            <a:avLst/>
          </a:prstGeom>
          <a:blipFill>
            <a:blip r:embed="rId28" cstate="print"/>
            <a:stretch>
              <a:fillRect/>
            </a:stretch>
          </a:blipFill>
        </p:spPr>
        <p:txBody>
          <a:bodyPr wrap="square" lIns="0" tIns="0" rIns="0" bIns="0" rtlCol="0"/>
          <a:lstStyle/>
          <a:p>
            <a:endParaRPr/>
          </a:p>
        </p:txBody>
      </p:sp>
      <p:sp>
        <p:nvSpPr>
          <p:cNvPr id="149" name="object 82">
            <a:extLst>
              <a:ext uri="{FF2B5EF4-FFF2-40B4-BE49-F238E27FC236}">
                <a16:creationId xmlns:a16="http://schemas.microsoft.com/office/drawing/2014/main" id="{CEB5745D-3252-4D25-9AD6-22F8FBC5ED74}"/>
              </a:ext>
            </a:extLst>
          </p:cNvPr>
          <p:cNvSpPr/>
          <p:nvPr/>
        </p:nvSpPr>
        <p:spPr>
          <a:xfrm>
            <a:off x="8074152" y="4055490"/>
            <a:ext cx="2508630" cy="191515"/>
          </a:xfrm>
          <a:prstGeom prst="rect">
            <a:avLst/>
          </a:prstGeom>
          <a:blipFill>
            <a:blip r:embed="rId30" cstate="print"/>
            <a:stretch>
              <a:fillRect/>
            </a:stretch>
          </a:blipFill>
        </p:spPr>
        <p:txBody>
          <a:bodyPr wrap="square" lIns="0" tIns="0" rIns="0" bIns="0" rtlCol="0"/>
          <a:lstStyle/>
          <a:p>
            <a:endParaRPr/>
          </a:p>
        </p:txBody>
      </p:sp>
      <p:sp>
        <p:nvSpPr>
          <p:cNvPr id="150" name="object 83">
            <a:extLst>
              <a:ext uri="{FF2B5EF4-FFF2-40B4-BE49-F238E27FC236}">
                <a16:creationId xmlns:a16="http://schemas.microsoft.com/office/drawing/2014/main" id="{ED9B48F9-EB4D-4C5E-9A3B-42705E1A94B9}"/>
              </a:ext>
            </a:extLst>
          </p:cNvPr>
          <p:cNvSpPr/>
          <p:nvPr/>
        </p:nvSpPr>
        <p:spPr>
          <a:xfrm>
            <a:off x="3930396" y="2435351"/>
            <a:ext cx="247015" cy="407034"/>
          </a:xfrm>
          <a:custGeom>
            <a:avLst/>
            <a:gdLst/>
            <a:ahLst/>
            <a:cxnLst/>
            <a:rect l="l" t="t" r="r" b="b"/>
            <a:pathLst>
              <a:path w="247014" h="407035">
                <a:moveTo>
                  <a:pt x="229869" y="0"/>
                </a:moveTo>
                <a:lnTo>
                  <a:pt x="63245" y="0"/>
                </a:lnTo>
                <a:lnTo>
                  <a:pt x="0" y="209676"/>
                </a:lnTo>
                <a:lnTo>
                  <a:pt x="84836" y="209676"/>
                </a:lnTo>
                <a:lnTo>
                  <a:pt x="43179" y="406908"/>
                </a:lnTo>
                <a:lnTo>
                  <a:pt x="127097" y="291338"/>
                </a:lnTo>
                <a:lnTo>
                  <a:pt x="95630" y="291338"/>
                </a:lnTo>
                <a:lnTo>
                  <a:pt x="115696" y="184912"/>
                </a:lnTo>
                <a:lnTo>
                  <a:pt x="35432" y="184912"/>
                </a:lnTo>
                <a:lnTo>
                  <a:pt x="81787" y="26162"/>
                </a:lnTo>
                <a:lnTo>
                  <a:pt x="215829" y="26162"/>
                </a:lnTo>
                <a:lnTo>
                  <a:pt x="229869" y="0"/>
                </a:lnTo>
                <a:close/>
              </a:path>
              <a:path w="247014" h="407035">
                <a:moveTo>
                  <a:pt x="215829" y="26162"/>
                </a:moveTo>
                <a:lnTo>
                  <a:pt x="183641" y="26162"/>
                </a:lnTo>
                <a:lnTo>
                  <a:pt x="118871" y="152526"/>
                </a:lnTo>
                <a:lnTo>
                  <a:pt x="194437" y="152526"/>
                </a:lnTo>
                <a:lnTo>
                  <a:pt x="95630" y="291338"/>
                </a:lnTo>
                <a:lnTo>
                  <a:pt x="127097" y="291338"/>
                </a:lnTo>
                <a:lnTo>
                  <a:pt x="246887" y="126364"/>
                </a:lnTo>
                <a:lnTo>
                  <a:pt x="162051" y="126364"/>
                </a:lnTo>
                <a:lnTo>
                  <a:pt x="215829" y="26162"/>
                </a:lnTo>
                <a:close/>
              </a:path>
            </a:pathLst>
          </a:custGeom>
          <a:solidFill>
            <a:srgbClr val="FFFFFF"/>
          </a:solidFill>
        </p:spPr>
        <p:txBody>
          <a:bodyPr wrap="square" lIns="0" tIns="0" rIns="0" bIns="0" rtlCol="0"/>
          <a:lstStyle/>
          <a:p>
            <a:endParaRPr/>
          </a:p>
        </p:txBody>
      </p:sp>
      <p:sp>
        <p:nvSpPr>
          <p:cNvPr id="151" name="object 84">
            <a:extLst>
              <a:ext uri="{FF2B5EF4-FFF2-40B4-BE49-F238E27FC236}">
                <a16:creationId xmlns:a16="http://schemas.microsoft.com/office/drawing/2014/main" id="{D9965E98-ED13-4853-B650-28A32F9764BC}"/>
              </a:ext>
            </a:extLst>
          </p:cNvPr>
          <p:cNvSpPr/>
          <p:nvPr/>
        </p:nvSpPr>
        <p:spPr>
          <a:xfrm>
            <a:off x="3751326" y="2631185"/>
            <a:ext cx="130810" cy="128905"/>
          </a:xfrm>
          <a:custGeom>
            <a:avLst/>
            <a:gdLst/>
            <a:ahLst/>
            <a:cxnLst/>
            <a:rect l="l" t="t" r="r" b="b"/>
            <a:pathLst>
              <a:path w="130810" h="128905">
                <a:moveTo>
                  <a:pt x="0" y="0"/>
                </a:moveTo>
                <a:lnTo>
                  <a:pt x="130810" y="128904"/>
                </a:lnTo>
              </a:path>
            </a:pathLst>
          </a:custGeom>
          <a:ln w="32004">
            <a:solidFill>
              <a:srgbClr val="FFFFFF"/>
            </a:solidFill>
          </a:ln>
        </p:spPr>
        <p:txBody>
          <a:bodyPr wrap="square" lIns="0" tIns="0" rIns="0" bIns="0" rtlCol="0"/>
          <a:lstStyle/>
          <a:p>
            <a:endParaRPr/>
          </a:p>
        </p:txBody>
      </p:sp>
      <p:sp>
        <p:nvSpPr>
          <p:cNvPr id="152" name="object 85">
            <a:extLst>
              <a:ext uri="{FF2B5EF4-FFF2-40B4-BE49-F238E27FC236}">
                <a16:creationId xmlns:a16="http://schemas.microsoft.com/office/drawing/2014/main" id="{8C67CF8A-54CF-414E-BB26-2DDB310088FB}"/>
              </a:ext>
            </a:extLst>
          </p:cNvPr>
          <p:cNvSpPr/>
          <p:nvPr/>
        </p:nvSpPr>
        <p:spPr>
          <a:xfrm>
            <a:off x="3749802" y="2506217"/>
            <a:ext cx="127000" cy="125095"/>
          </a:xfrm>
          <a:custGeom>
            <a:avLst/>
            <a:gdLst/>
            <a:ahLst/>
            <a:cxnLst/>
            <a:rect l="l" t="t" r="r" b="b"/>
            <a:pathLst>
              <a:path w="127000" h="125094">
                <a:moveTo>
                  <a:pt x="0" y="125095"/>
                </a:moveTo>
                <a:lnTo>
                  <a:pt x="127000" y="0"/>
                </a:lnTo>
              </a:path>
            </a:pathLst>
          </a:custGeom>
          <a:ln w="32004">
            <a:solidFill>
              <a:srgbClr val="FFFFFF"/>
            </a:solidFill>
          </a:ln>
        </p:spPr>
        <p:txBody>
          <a:bodyPr wrap="square" lIns="0" tIns="0" rIns="0" bIns="0" rtlCol="0"/>
          <a:lstStyle/>
          <a:p>
            <a:endParaRPr/>
          </a:p>
        </p:txBody>
      </p:sp>
      <p:sp>
        <p:nvSpPr>
          <p:cNvPr id="153" name="object 86">
            <a:extLst>
              <a:ext uri="{FF2B5EF4-FFF2-40B4-BE49-F238E27FC236}">
                <a16:creationId xmlns:a16="http://schemas.microsoft.com/office/drawing/2014/main" id="{347085CB-6E32-4168-AE74-563332AAAF43}"/>
              </a:ext>
            </a:extLst>
          </p:cNvPr>
          <p:cNvSpPr/>
          <p:nvPr/>
        </p:nvSpPr>
        <p:spPr>
          <a:xfrm>
            <a:off x="4226814" y="2631185"/>
            <a:ext cx="130810" cy="128905"/>
          </a:xfrm>
          <a:custGeom>
            <a:avLst/>
            <a:gdLst/>
            <a:ahLst/>
            <a:cxnLst/>
            <a:rect l="l" t="t" r="r" b="b"/>
            <a:pathLst>
              <a:path w="130810" h="128905">
                <a:moveTo>
                  <a:pt x="130810" y="0"/>
                </a:moveTo>
                <a:lnTo>
                  <a:pt x="0" y="128904"/>
                </a:lnTo>
              </a:path>
            </a:pathLst>
          </a:custGeom>
          <a:ln w="32004">
            <a:solidFill>
              <a:srgbClr val="FFFFFF"/>
            </a:solidFill>
          </a:ln>
        </p:spPr>
        <p:txBody>
          <a:bodyPr wrap="square" lIns="0" tIns="0" rIns="0" bIns="0" rtlCol="0"/>
          <a:lstStyle/>
          <a:p>
            <a:endParaRPr/>
          </a:p>
        </p:txBody>
      </p:sp>
      <p:sp>
        <p:nvSpPr>
          <p:cNvPr id="154" name="object 87">
            <a:extLst>
              <a:ext uri="{FF2B5EF4-FFF2-40B4-BE49-F238E27FC236}">
                <a16:creationId xmlns:a16="http://schemas.microsoft.com/office/drawing/2014/main" id="{530409D1-2478-4B3D-A39D-29188CA3FF0E}"/>
              </a:ext>
            </a:extLst>
          </p:cNvPr>
          <p:cNvSpPr/>
          <p:nvPr/>
        </p:nvSpPr>
        <p:spPr>
          <a:xfrm>
            <a:off x="4232909" y="2506217"/>
            <a:ext cx="127000" cy="125095"/>
          </a:xfrm>
          <a:custGeom>
            <a:avLst/>
            <a:gdLst/>
            <a:ahLst/>
            <a:cxnLst/>
            <a:rect l="l" t="t" r="r" b="b"/>
            <a:pathLst>
              <a:path w="127000" h="125094">
                <a:moveTo>
                  <a:pt x="127000" y="125095"/>
                </a:moveTo>
                <a:lnTo>
                  <a:pt x="0" y="0"/>
                </a:lnTo>
              </a:path>
            </a:pathLst>
          </a:custGeom>
          <a:ln w="32004">
            <a:solidFill>
              <a:srgbClr val="FFFFFF"/>
            </a:solidFill>
          </a:ln>
        </p:spPr>
        <p:txBody>
          <a:bodyPr wrap="square" lIns="0" tIns="0" rIns="0" bIns="0" rtlCol="0"/>
          <a:lstStyle/>
          <a:p>
            <a:endParaRPr/>
          </a:p>
        </p:txBody>
      </p:sp>
      <p:sp>
        <p:nvSpPr>
          <p:cNvPr id="155" name="object 88">
            <a:extLst>
              <a:ext uri="{FF2B5EF4-FFF2-40B4-BE49-F238E27FC236}">
                <a16:creationId xmlns:a16="http://schemas.microsoft.com/office/drawing/2014/main" id="{BA479625-2E5C-4D22-8208-861E175F730D}"/>
              </a:ext>
            </a:extLst>
          </p:cNvPr>
          <p:cNvSpPr/>
          <p:nvPr/>
        </p:nvSpPr>
        <p:spPr>
          <a:xfrm>
            <a:off x="8027669" y="2478785"/>
            <a:ext cx="100965" cy="100965"/>
          </a:xfrm>
          <a:custGeom>
            <a:avLst/>
            <a:gdLst/>
            <a:ahLst/>
            <a:cxnLst/>
            <a:rect l="l" t="t" r="r" b="b"/>
            <a:pathLst>
              <a:path w="100965" h="100964">
                <a:moveTo>
                  <a:pt x="0" y="100584"/>
                </a:moveTo>
                <a:lnTo>
                  <a:pt x="100583" y="100584"/>
                </a:lnTo>
                <a:lnTo>
                  <a:pt x="100583" y="0"/>
                </a:lnTo>
                <a:lnTo>
                  <a:pt x="0" y="0"/>
                </a:lnTo>
                <a:lnTo>
                  <a:pt x="0" y="100584"/>
                </a:lnTo>
                <a:close/>
              </a:path>
            </a:pathLst>
          </a:custGeom>
          <a:ln w="25908">
            <a:solidFill>
              <a:srgbClr val="FFFFFF"/>
            </a:solidFill>
          </a:ln>
        </p:spPr>
        <p:txBody>
          <a:bodyPr wrap="square" lIns="0" tIns="0" rIns="0" bIns="0" rtlCol="0"/>
          <a:lstStyle/>
          <a:p>
            <a:endParaRPr/>
          </a:p>
        </p:txBody>
      </p:sp>
      <p:sp>
        <p:nvSpPr>
          <p:cNvPr id="156" name="object 89">
            <a:extLst>
              <a:ext uri="{FF2B5EF4-FFF2-40B4-BE49-F238E27FC236}">
                <a16:creationId xmlns:a16="http://schemas.microsoft.com/office/drawing/2014/main" id="{B2276E64-A1EE-483C-AB7A-4F3782338528}"/>
              </a:ext>
            </a:extLst>
          </p:cNvPr>
          <p:cNvSpPr/>
          <p:nvPr/>
        </p:nvSpPr>
        <p:spPr>
          <a:xfrm>
            <a:off x="8146542" y="2707385"/>
            <a:ext cx="100965" cy="100965"/>
          </a:xfrm>
          <a:custGeom>
            <a:avLst/>
            <a:gdLst/>
            <a:ahLst/>
            <a:cxnLst/>
            <a:rect l="l" t="t" r="r" b="b"/>
            <a:pathLst>
              <a:path w="100965" h="100964">
                <a:moveTo>
                  <a:pt x="0" y="100584"/>
                </a:moveTo>
                <a:lnTo>
                  <a:pt x="100583" y="100584"/>
                </a:lnTo>
                <a:lnTo>
                  <a:pt x="100583" y="0"/>
                </a:lnTo>
                <a:lnTo>
                  <a:pt x="0" y="0"/>
                </a:lnTo>
                <a:lnTo>
                  <a:pt x="0" y="100584"/>
                </a:lnTo>
                <a:close/>
              </a:path>
            </a:pathLst>
          </a:custGeom>
          <a:ln w="25908">
            <a:solidFill>
              <a:srgbClr val="FFFFFF"/>
            </a:solidFill>
          </a:ln>
        </p:spPr>
        <p:txBody>
          <a:bodyPr wrap="square" lIns="0" tIns="0" rIns="0" bIns="0" rtlCol="0"/>
          <a:lstStyle/>
          <a:p>
            <a:endParaRPr/>
          </a:p>
        </p:txBody>
      </p:sp>
      <p:sp>
        <p:nvSpPr>
          <p:cNvPr id="157" name="object 90">
            <a:extLst>
              <a:ext uri="{FF2B5EF4-FFF2-40B4-BE49-F238E27FC236}">
                <a16:creationId xmlns:a16="http://schemas.microsoft.com/office/drawing/2014/main" id="{CFF4D06D-5153-4658-BF81-8CCEA6B60F56}"/>
              </a:ext>
            </a:extLst>
          </p:cNvPr>
          <p:cNvSpPr/>
          <p:nvPr/>
        </p:nvSpPr>
        <p:spPr>
          <a:xfrm>
            <a:off x="7908797" y="2707385"/>
            <a:ext cx="100965" cy="100965"/>
          </a:xfrm>
          <a:custGeom>
            <a:avLst/>
            <a:gdLst/>
            <a:ahLst/>
            <a:cxnLst/>
            <a:rect l="l" t="t" r="r" b="b"/>
            <a:pathLst>
              <a:path w="100965" h="100964">
                <a:moveTo>
                  <a:pt x="0" y="100584"/>
                </a:moveTo>
                <a:lnTo>
                  <a:pt x="100583" y="100584"/>
                </a:lnTo>
                <a:lnTo>
                  <a:pt x="100583" y="0"/>
                </a:lnTo>
                <a:lnTo>
                  <a:pt x="0" y="0"/>
                </a:lnTo>
                <a:lnTo>
                  <a:pt x="0" y="100584"/>
                </a:lnTo>
                <a:close/>
              </a:path>
            </a:pathLst>
          </a:custGeom>
          <a:ln w="25908">
            <a:solidFill>
              <a:srgbClr val="FFFFFF"/>
            </a:solidFill>
          </a:ln>
        </p:spPr>
        <p:txBody>
          <a:bodyPr wrap="square" lIns="0" tIns="0" rIns="0" bIns="0" rtlCol="0"/>
          <a:lstStyle/>
          <a:p>
            <a:endParaRPr/>
          </a:p>
        </p:txBody>
      </p:sp>
      <p:sp>
        <p:nvSpPr>
          <p:cNvPr id="158" name="object 91">
            <a:extLst>
              <a:ext uri="{FF2B5EF4-FFF2-40B4-BE49-F238E27FC236}">
                <a16:creationId xmlns:a16="http://schemas.microsoft.com/office/drawing/2014/main" id="{798BE474-38F0-418A-80F1-819B2E251F63}"/>
              </a:ext>
            </a:extLst>
          </p:cNvPr>
          <p:cNvSpPr/>
          <p:nvPr/>
        </p:nvSpPr>
        <p:spPr>
          <a:xfrm>
            <a:off x="7960614" y="2579370"/>
            <a:ext cx="234950" cy="125095"/>
          </a:xfrm>
          <a:custGeom>
            <a:avLst/>
            <a:gdLst/>
            <a:ahLst/>
            <a:cxnLst/>
            <a:rect l="l" t="t" r="r" b="b"/>
            <a:pathLst>
              <a:path w="234950" h="125094">
                <a:moveTo>
                  <a:pt x="0" y="124967"/>
                </a:moveTo>
                <a:lnTo>
                  <a:pt x="4613" y="100631"/>
                </a:lnTo>
                <a:lnTo>
                  <a:pt x="17192" y="80771"/>
                </a:lnTo>
                <a:lnTo>
                  <a:pt x="35843" y="67389"/>
                </a:lnTo>
                <a:lnTo>
                  <a:pt x="58674" y="62483"/>
                </a:lnTo>
                <a:lnTo>
                  <a:pt x="81504" y="57578"/>
                </a:lnTo>
                <a:lnTo>
                  <a:pt x="100155" y="44195"/>
                </a:lnTo>
                <a:lnTo>
                  <a:pt x="112734" y="24336"/>
                </a:lnTo>
                <a:lnTo>
                  <a:pt x="117347" y="0"/>
                </a:lnTo>
                <a:lnTo>
                  <a:pt x="121961" y="24336"/>
                </a:lnTo>
                <a:lnTo>
                  <a:pt x="134540" y="44195"/>
                </a:lnTo>
                <a:lnTo>
                  <a:pt x="153191" y="57578"/>
                </a:lnTo>
                <a:lnTo>
                  <a:pt x="176021" y="62483"/>
                </a:lnTo>
                <a:lnTo>
                  <a:pt x="198852" y="67389"/>
                </a:lnTo>
                <a:lnTo>
                  <a:pt x="217503" y="80772"/>
                </a:lnTo>
                <a:lnTo>
                  <a:pt x="230082" y="100631"/>
                </a:lnTo>
                <a:lnTo>
                  <a:pt x="234695" y="124967"/>
                </a:lnTo>
              </a:path>
            </a:pathLst>
          </a:custGeom>
          <a:ln w="25908">
            <a:solidFill>
              <a:srgbClr val="FFFFFF"/>
            </a:solidFill>
          </a:ln>
        </p:spPr>
        <p:txBody>
          <a:bodyPr wrap="square" lIns="0" tIns="0" rIns="0" bIns="0" rtlCol="0"/>
          <a:lstStyle/>
          <a:p>
            <a:endParaRPr/>
          </a:p>
        </p:txBody>
      </p:sp>
      <p:sp>
        <p:nvSpPr>
          <p:cNvPr id="159" name="object 92">
            <a:extLst>
              <a:ext uri="{FF2B5EF4-FFF2-40B4-BE49-F238E27FC236}">
                <a16:creationId xmlns:a16="http://schemas.microsoft.com/office/drawing/2014/main" id="{2C491236-2A9F-4013-9492-68CEDC4DBC02}"/>
              </a:ext>
            </a:extLst>
          </p:cNvPr>
          <p:cNvSpPr/>
          <p:nvPr/>
        </p:nvSpPr>
        <p:spPr>
          <a:xfrm>
            <a:off x="8285226" y="2477261"/>
            <a:ext cx="97790" cy="334010"/>
          </a:xfrm>
          <a:custGeom>
            <a:avLst/>
            <a:gdLst/>
            <a:ahLst/>
            <a:cxnLst/>
            <a:rect l="l" t="t" r="r" b="b"/>
            <a:pathLst>
              <a:path w="97790" h="334010">
                <a:moveTo>
                  <a:pt x="0" y="0"/>
                </a:moveTo>
                <a:lnTo>
                  <a:pt x="18978" y="3944"/>
                </a:lnTo>
                <a:lnTo>
                  <a:pt x="34480" y="14700"/>
                </a:lnTo>
                <a:lnTo>
                  <a:pt x="44934" y="30646"/>
                </a:lnTo>
                <a:lnTo>
                  <a:pt x="48768" y="50164"/>
                </a:lnTo>
                <a:lnTo>
                  <a:pt x="48768" y="116712"/>
                </a:lnTo>
                <a:lnTo>
                  <a:pt x="52601" y="136231"/>
                </a:lnTo>
                <a:lnTo>
                  <a:pt x="63055" y="152177"/>
                </a:lnTo>
                <a:lnTo>
                  <a:pt x="78557" y="162933"/>
                </a:lnTo>
                <a:lnTo>
                  <a:pt x="97535" y="166877"/>
                </a:lnTo>
                <a:lnTo>
                  <a:pt x="78557" y="170822"/>
                </a:lnTo>
                <a:lnTo>
                  <a:pt x="63055" y="181578"/>
                </a:lnTo>
                <a:lnTo>
                  <a:pt x="52601" y="197524"/>
                </a:lnTo>
                <a:lnTo>
                  <a:pt x="48768" y="217042"/>
                </a:lnTo>
                <a:lnTo>
                  <a:pt x="48768" y="283590"/>
                </a:lnTo>
                <a:lnTo>
                  <a:pt x="44934" y="303109"/>
                </a:lnTo>
                <a:lnTo>
                  <a:pt x="34480" y="319055"/>
                </a:lnTo>
                <a:lnTo>
                  <a:pt x="18978" y="329811"/>
                </a:lnTo>
                <a:lnTo>
                  <a:pt x="0" y="333755"/>
                </a:lnTo>
              </a:path>
            </a:pathLst>
          </a:custGeom>
          <a:ln w="25908">
            <a:solidFill>
              <a:srgbClr val="FFFFFF"/>
            </a:solidFill>
          </a:ln>
        </p:spPr>
        <p:txBody>
          <a:bodyPr wrap="square" lIns="0" tIns="0" rIns="0" bIns="0" rtlCol="0"/>
          <a:lstStyle/>
          <a:p>
            <a:endParaRPr/>
          </a:p>
        </p:txBody>
      </p:sp>
      <p:sp>
        <p:nvSpPr>
          <p:cNvPr id="160" name="object 93">
            <a:extLst>
              <a:ext uri="{FF2B5EF4-FFF2-40B4-BE49-F238E27FC236}">
                <a16:creationId xmlns:a16="http://schemas.microsoft.com/office/drawing/2014/main" id="{3B0C2434-D92A-4E7F-8763-35758A2E6636}"/>
              </a:ext>
            </a:extLst>
          </p:cNvPr>
          <p:cNvSpPr/>
          <p:nvPr/>
        </p:nvSpPr>
        <p:spPr>
          <a:xfrm>
            <a:off x="7773161" y="2477261"/>
            <a:ext cx="99060" cy="334010"/>
          </a:xfrm>
          <a:custGeom>
            <a:avLst/>
            <a:gdLst/>
            <a:ahLst/>
            <a:cxnLst/>
            <a:rect l="l" t="t" r="r" b="b"/>
            <a:pathLst>
              <a:path w="99059" h="334010">
                <a:moveTo>
                  <a:pt x="99060" y="0"/>
                </a:moveTo>
                <a:lnTo>
                  <a:pt x="79801" y="3992"/>
                </a:lnTo>
                <a:lnTo>
                  <a:pt x="64055" y="14890"/>
                </a:lnTo>
                <a:lnTo>
                  <a:pt x="53429" y="31075"/>
                </a:lnTo>
                <a:lnTo>
                  <a:pt x="49530" y="50926"/>
                </a:lnTo>
                <a:lnTo>
                  <a:pt x="49530" y="115950"/>
                </a:lnTo>
                <a:lnTo>
                  <a:pt x="45630" y="135802"/>
                </a:lnTo>
                <a:lnTo>
                  <a:pt x="35004" y="151987"/>
                </a:lnTo>
                <a:lnTo>
                  <a:pt x="19258" y="162885"/>
                </a:lnTo>
                <a:lnTo>
                  <a:pt x="0" y="166877"/>
                </a:lnTo>
                <a:lnTo>
                  <a:pt x="19258" y="170870"/>
                </a:lnTo>
                <a:lnTo>
                  <a:pt x="35004" y="181768"/>
                </a:lnTo>
                <a:lnTo>
                  <a:pt x="45630" y="197953"/>
                </a:lnTo>
                <a:lnTo>
                  <a:pt x="49530" y="217804"/>
                </a:lnTo>
                <a:lnTo>
                  <a:pt x="49530" y="282828"/>
                </a:lnTo>
                <a:lnTo>
                  <a:pt x="53429" y="302680"/>
                </a:lnTo>
                <a:lnTo>
                  <a:pt x="64055" y="318865"/>
                </a:lnTo>
                <a:lnTo>
                  <a:pt x="79801" y="329763"/>
                </a:lnTo>
                <a:lnTo>
                  <a:pt x="99060" y="333755"/>
                </a:lnTo>
              </a:path>
            </a:pathLst>
          </a:custGeom>
          <a:ln w="25908">
            <a:solidFill>
              <a:srgbClr val="FFFFFF"/>
            </a:solidFill>
          </a:ln>
        </p:spPr>
        <p:txBody>
          <a:bodyPr wrap="square" lIns="0" tIns="0" rIns="0" bIns="0" rtlCol="0"/>
          <a:lstStyle/>
          <a:p>
            <a:endParaRPr/>
          </a:p>
        </p:txBody>
      </p:sp>
    </p:spTree>
    <p:extLst>
      <p:ext uri="{BB962C8B-B14F-4D97-AF65-F5344CB8AC3E}">
        <p14:creationId xmlns:p14="http://schemas.microsoft.com/office/powerpoint/2010/main" val="21652876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B3F17277-7F0F-46F1-88B1-02943D6A0CD3}"/>
              </a:ext>
            </a:extLst>
          </p:cNvPr>
          <p:cNvGrpSpPr/>
          <p:nvPr/>
        </p:nvGrpSpPr>
        <p:grpSpPr>
          <a:xfrm>
            <a:off x="-2044" y="6577586"/>
            <a:ext cx="12194043" cy="289489"/>
            <a:chOff x="2577137" y="4571778"/>
            <a:chExt cx="9101124" cy="1390560"/>
          </a:xfrm>
        </p:grpSpPr>
        <p:sp>
          <p:nvSpPr>
            <p:cNvPr id="5" name="TextBox 4">
              <a:extLst>
                <a:ext uri="{FF2B5EF4-FFF2-40B4-BE49-F238E27FC236}">
                  <a16:creationId xmlns:a16="http://schemas.microsoft.com/office/drawing/2014/main" id="{9FF78B62-D2C4-4686-A0AE-C19AA9EAF494}"/>
                </a:ext>
              </a:extLst>
            </p:cNvPr>
            <p:cNvSpPr txBox="1"/>
            <p:nvPr/>
          </p:nvSpPr>
          <p:spPr>
            <a:xfrm>
              <a:off x="2577137" y="4571778"/>
              <a:ext cx="3034890" cy="1390458"/>
            </a:xfrm>
            <a:prstGeom prst="rect">
              <a:avLst/>
            </a:prstGeom>
            <a:solidFill>
              <a:srgbClr val="01406F"/>
            </a:solidFill>
          </p:spPr>
          <p:txBody>
            <a:bodyPr wrap="square" lIns="457200" tIns="137160" rIns="365760" rtlCol="0">
              <a:noAutofit/>
            </a:bodyPr>
            <a:lstStyle/>
            <a:p>
              <a:pPr marL="0" marR="0" lvl="0" indent="0" defTabSz="914400" eaLnBrk="1" fontAlgn="auto" latinLnBrk="0" hangingPunct="1">
                <a:lnSpc>
                  <a:spcPts val="3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Segoe UI Light"/>
                </a:rPr>
                <a:t> </a:t>
              </a:r>
            </a:p>
          </p:txBody>
        </p:sp>
        <p:sp>
          <p:nvSpPr>
            <p:cNvPr id="6" name="TextBox 6">
              <a:extLst>
                <a:ext uri="{FF2B5EF4-FFF2-40B4-BE49-F238E27FC236}">
                  <a16:creationId xmlns:a16="http://schemas.microsoft.com/office/drawing/2014/main" id="{A7940A41-F8E0-4FB8-BE82-EC3887D17478}"/>
                </a:ext>
              </a:extLst>
            </p:cNvPr>
            <p:cNvSpPr txBox="1"/>
            <p:nvPr/>
          </p:nvSpPr>
          <p:spPr>
            <a:xfrm>
              <a:off x="5612027" y="4572324"/>
              <a:ext cx="6066234" cy="1390014"/>
            </a:xfrm>
            <a:prstGeom prst="rect">
              <a:avLst/>
            </a:prstGeom>
            <a:solidFill>
              <a:srgbClr val="B83C3F"/>
            </a:solidFill>
          </p:spPr>
          <p:txBody>
            <a:bodyPr wrap="square" lIns="457200" tIns="137160" rIns="640080" rtlCol="0">
              <a:noAutofit/>
            </a:bodyPr>
            <a:lstStyle/>
            <a:p>
              <a:pPr marL="0" marR="0" lvl="0" indent="0" defTabSz="913949" eaLnBrk="1" fontAlgn="auto" latinLnBrk="0" hangingPunct="1">
                <a:lnSpc>
                  <a:spcPts val="2941"/>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Light"/>
              </a:endParaRPr>
            </a:p>
          </p:txBody>
        </p:sp>
      </p:grpSp>
      <p:pic>
        <p:nvPicPr>
          <p:cNvPr id="441" name="Picture 440" descr="A close up of a sign&#10;&#10;Description generated with high confidence">
            <a:extLst>
              <a:ext uri="{FF2B5EF4-FFF2-40B4-BE49-F238E27FC236}">
                <a16:creationId xmlns:a16="http://schemas.microsoft.com/office/drawing/2014/main" id="{97A57B7D-C866-4D8B-AD5C-385953DA99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569" y="174397"/>
            <a:ext cx="1490049" cy="527970"/>
          </a:xfrm>
          <a:prstGeom prst="rect">
            <a:avLst/>
          </a:prstGeom>
        </p:spPr>
      </p:pic>
      <p:grpSp>
        <p:nvGrpSpPr>
          <p:cNvPr id="442" name="Group 2">
            <a:extLst>
              <a:ext uri="{FF2B5EF4-FFF2-40B4-BE49-F238E27FC236}">
                <a16:creationId xmlns:a16="http://schemas.microsoft.com/office/drawing/2014/main" id="{44BD18FB-85BF-4FAE-B446-80502CC1DD64}"/>
              </a:ext>
            </a:extLst>
          </p:cNvPr>
          <p:cNvGrpSpPr/>
          <p:nvPr/>
        </p:nvGrpSpPr>
        <p:grpSpPr>
          <a:xfrm rot="5400000">
            <a:off x="-349542" y="339346"/>
            <a:ext cx="810661" cy="127414"/>
            <a:chOff x="2577137" y="4571778"/>
            <a:chExt cx="9101124" cy="1390560"/>
          </a:xfrm>
        </p:grpSpPr>
        <p:sp>
          <p:nvSpPr>
            <p:cNvPr id="443" name="TextBox 442">
              <a:extLst>
                <a:ext uri="{FF2B5EF4-FFF2-40B4-BE49-F238E27FC236}">
                  <a16:creationId xmlns:a16="http://schemas.microsoft.com/office/drawing/2014/main" id="{0D458D77-2FDA-4E64-A406-608F755FE04F}"/>
                </a:ext>
              </a:extLst>
            </p:cNvPr>
            <p:cNvSpPr txBox="1"/>
            <p:nvPr/>
          </p:nvSpPr>
          <p:spPr>
            <a:xfrm>
              <a:off x="2577137" y="4571778"/>
              <a:ext cx="3034890" cy="1390458"/>
            </a:xfrm>
            <a:prstGeom prst="rect">
              <a:avLst/>
            </a:prstGeom>
            <a:solidFill>
              <a:srgbClr val="01406F"/>
            </a:solidFill>
          </p:spPr>
          <p:txBody>
            <a:bodyPr wrap="square" lIns="457200" tIns="137160" rIns="365760" rtlCol="0">
              <a:noAutofit/>
            </a:bodyPr>
            <a:lstStyle/>
            <a:p>
              <a:pPr marL="0" marR="0" lvl="0" indent="0" defTabSz="914400" eaLnBrk="1" fontAlgn="auto" latinLnBrk="0" hangingPunct="1">
                <a:lnSpc>
                  <a:spcPts val="3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Segoe UI Light"/>
                </a:rPr>
                <a:t> </a:t>
              </a:r>
            </a:p>
          </p:txBody>
        </p:sp>
        <p:sp>
          <p:nvSpPr>
            <p:cNvPr id="444" name="TextBox 6">
              <a:extLst>
                <a:ext uri="{FF2B5EF4-FFF2-40B4-BE49-F238E27FC236}">
                  <a16:creationId xmlns:a16="http://schemas.microsoft.com/office/drawing/2014/main" id="{9C36DC55-6CFE-477E-86A9-3700FD75D73B}"/>
                </a:ext>
              </a:extLst>
            </p:cNvPr>
            <p:cNvSpPr txBox="1"/>
            <p:nvPr/>
          </p:nvSpPr>
          <p:spPr>
            <a:xfrm>
              <a:off x="5612027" y="4572324"/>
              <a:ext cx="6066234" cy="1390014"/>
            </a:xfrm>
            <a:prstGeom prst="rect">
              <a:avLst/>
            </a:prstGeom>
            <a:solidFill>
              <a:srgbClr val="B83C3F"/>
            </a:solidFill>
          </p:spPr>
          <p:txBody>
            <a:bodyPr wrap="square" lIns="457200" tIns="137160" rIns="640080" rtlCol="0">
              <a:noAutofit/>
            </a:bodyPr>
            <a:lstStyle/>
            <a:p>
              <a:pPr marL="0" marR="0" lvl="0" indent="0" defTabSz="913949" eaLnBrk="1" fontAlgn="auto" latinLnBrk="0" hangingPunct="1">
                <a:lnSpc>
                  <a:spcPts val="2941"/>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Light"/>
              </a:endParaRPr>
            </a:p>
          </p:txBody>
        </p:sp>
      </p:grpSp>
      <p:sp>
        <p:nvSpPr>
          <p:cNvPr id="76" name="Title 1">
            <a:extLst>
              <a:ext uri="{FF2B5EF4-FFF2-40B4-BE49-F238E27FC236}">
                <a16:creationId xmlns:a16="http://schemas.microsoft.com/office/drawing/2014/main" id="{DFDFEFC6-7399-4CFA-ACC3-126E5713B6D9}"/>
              </a:ext>
            </a:extLst>
          </p:cNvPr>
          <p:cNvSpPr txBox="1">
            <a:spLocks/>
          </p:cNvSpPr>
          <p:nvPr/>
        </p:nvSpPr>
        <p:spPr>
          <a:xfrm>
            <a:off x="2510352" y="250600"/>
            <a:ext cx="8188849" cy="724500"/>
          </a:xfrm>
          <a:prstGeom prst="rect">
            <a:avLst/>
          </a:prstGeom>
        </p:spPr>
        <p:txBody>
          <a:bodyPr vert="horz" wrap="square" lIns="146304" tIns="91440" rIns="146304" bIns="91440" rtlCol="0" anchor="t">
            <a:noAutofit/>
          </a:bodyPr>
          <a:lstStyle>
            <a:lvl1pPr algn="l" defTabSz="914367" rtl="0" eaLnBrk="1" latinLnBrk="0" hangingPunct="1">
              <a:lnSpc>
                <a:spcPts val="6176"/>
              </a:lnSpc>
              <a:spcBef>
                <a:spcPct val="0"/>
              </a:spcBef>
              <a:buNone/>
              <a:defRPr lang="en-US" sz="4400" b="0" kern="1200" cap="none" spc="-100" baseline="0">
                <a:ln w="3175">
                  <a:noFill/>
                </a:ln>
                <a:solidFill>
                  <a:schemeClr val="tx1"/>
                </a:solidFill>
                <a:effectLst/>
                <a:latin typeface="+mj-lt"/>
                <a:ea typeface="+mn-ea"/>
                <a:cs typeface="Segoe UI" pitchFamily="34" charset="0"/>
              </a:defRPr>
            </a:lvl1pPr>
          </a:lstStyle>
          <a:p>
            <a:pPr>
              <a:buClr>
                <a:srgbClr val="B83C3F"/>
              </a:buClr>
            </a:pPr>
            <a:r>
              <a:rPr lang="en-US" sz="3600" b="1" dirty="0">
                <a:solidFill>
                  <a:srgbClr val="B83C3F"/>
                </a:solidFill>
                <a:latin typeface="+mn-lt"/>
              </a:rPr>
              <a:t>Introducing Azure Function</a:t>
            </a:r>
          </a:p>
        </p:txBody>
      </p:sp>
      <p:sp>
        <p:nvSpPr>
          <p:cNvPr id="100" name="object 2">
            <a:extLst>
              <a:ext uri="{FF2B5EF4-FFF2-40B4-BE49-F238E27FC236}">
                <a16:creationId xmlns:a16="http://schemas.microsoft.com/office/drawing/2014/main" id="{B41333CF-F97C-44D0-9EE7-069125D6D70E}"/>
              </a:ext>
            </a:extLst>
          </p:cNvPr>
          <p:cNvSpPr/>
          <p:nvPr/>
        </p:nvSpPr>
        <p:spPr>
          <a:xfrm>
            <a:off x="6357410" y="4201648"/>
            <a:ext cx="0" cy="221615"/>
          </a:xfrm>
          <a:custGeom>
            <a:avLst/>
            <a:gdLst/>
            <a:ahLst/>
            <a:cxnLst/>
            <a:rect l="l" t="t" r="r" b="b"/>
            <a:pathLst>
              <a:path h="221614">
                <a:moveTo>
                  <a:pt x="0" y="0"/>
                </a:moveTo>
                <a:lnTo>
                  <a:pt x="0" y="221487"/>
                </a:lnTo>
              </a:path>
            </a:pathLst>
          </a:custGeom>
          <a:ln w="59944">
            <a:solidFill>
              <a:srgbClr val="353535"/>
            </a:solidFill>
          </a:ln>
        </p:spPr>
        <p:txBody>
          <a:bodyPr wrap="square" lIns="0" tIns="0" rIns="0" bIns="0" rtlCol="0"/>
          <a:lstStyle/>
          <a:p>
            <a:endParaRPr/>
          </a:p>
        </p:txBody>
      </p:sp>
      <p:sp>
        <p:nvSpPr>
          <p:cNvPr id="101" name="object 3">
            <a:extLst>
              <a:ext uri="{FF2B5EF4-FFF2-40B4-BE49-F238E27FC236}">
                <a16:creationId xmlns:a16="http://schemas.microsoft.com/office/drawing/2014/main" id="{DEC940D8-2BFE-45FB-AFFA-700EDD2A888D}"/>
              </a:ext>
            </a:extLst>
          </p:cNvPr>
          <p:cNvSpPr/>
          <p:nvPr/>
        </p:nvSpPr>
        <p:spPr>
          <a:xfrm>
            <a:off x="6067850" y="4171677"/>
            <a:ext cx="579120" cy="0"/>
          </a:xfrm>
          <a:custGeom>
            <a:avLst/>
            <a:gdLst/>
            <a:ahLst/>
            <a:cxnLst/>
            <a:rect l="l" t="t" r="r" b="b"/>
            <a:pathLst>
              <a:path w="579120">
                <a:moveTo>
                  <a:pt x="0" y="0"/>
                </a:moveTo>
                <a:lnTo>
                  <a:pt x="579120" y="0"/>
                </a:lnTo>
              </a:path>
            </a:pathLst>
          </a:custGeom>
          <a:ln w="59943">
            <a:solidFill>
              <a:srgbClr val="353535"/>
            </a:solidFill>
          </a:ln>
        </p:spPr>
        <p:txBody>
          <a:bodyPr wrap="square" lIns="0" tIns="0" rIns="0" bIns="0" rtlCol="0"/>
          <a:lstStyle/>
          <a:p>
            <a:endParaRPr/>
          </a:p>
        </p:txBody>
      </p:sp>
      <p:sp>
        <p:nvSpPr>
          <p:cNvPr id="102" name="object 4">
            <a:extLst>
              <a:ext uri="{FF2B5EF4-FFF2-40B4-BE49-F238E27FC236}">
                <a16:creationId xmlns:a16="http://schemas.microsoft.com/office/drawing/2014/main" id="{8A249B72-BE3D-4879-B3FE-FA8E581FD596}"/>
              </a:ext>
            </a:extLst>
          </p:cNvPr>
          <p:cNvSpPr/>
          <p:nvPr/>
        </p:nvSpPr>
        <p:spPr>
          <a:xfrm>
            <a:off x="6357410" y="3920216"/>
            <a:ext cx="0" cy="221615"/>
          </a:xfrm>
          <a:custGeom>
            <a:avLst/>
            <a:gdLst/>
            <a:ahLst/>
            <a:cxnLst/>
            <a:rect l="l" t="t" r="r" b="b"/>
            <a:pathLst>
              <a:path h="221614">
                <a:moveTo>
                  <a:pt x="0" y="0"/>
                </a:moveTo>
                <a:lnTo>
                  <a:pt x="0" y="221488"/>
                </a:lnTo>
              </a:path>
            </a:pathLst>
          </a:custGeom>
          <a:ln w="59944">
            <a:solidFill>
              <a:srgbClr val="353535"/>
            </a:solidFill>
          </a:ln>
        </p:spPr>
        <p:txBody>
          <a:bodyPr wrap="square" lIns="0" tIns="0" rIns="0" bIns="0" rtlCol="0"/>
          <a:lstStyle/>
          <a:p>
            <a:endParaRPr/>
          </a:p>
        </p:txBody>
      </p:sp>
      <p:sp>
        <p:nvSpPr>
          <p:cNvPr id="103" name="object 5">
            <a:extLst>
              <a:ext uri="{FF2B5EF4-FFF2-40B4-BE49-F238E27FC236}">
                <a16:creationId xmlns:a16="http://schemas.microsoft.com/office/drawing/2014/main" id="{A14823D0-0041-4ABF-8F0D-48186BD46C97}"/>
              </a:ext>
            </a:extLst>
          </p:cNvPr>
          <p:cNvSpPr/>
          <p:nvPr/>
        </p:nvSpPr>
        <p:spPr>
          <a:xfrm>
            <a:off x="3329602" y="2681077"/>
            <a:ext cx="555117" cy="186817"/>
          </a:xfrm>
          <a:prstGeom prst="rect">
            <a:avLst/>
          </a:prstGeom>
          <a:blipFill>
            <a:blip r:embed="rId3" cstate="print"/>
            <a:stretch>
              <a:fillRect/>
            </a:stretch>
          </a:blipFill>
        </p:spPr>
        <p:txBody>
          <a:bodyPr wrap="square" lIns="0" tIns="0" rIns="0" bIns="0" rtlCol="0"/>
          <a:lstStyle/>
          <a:p>
            <a:endParaRPr/>
          </a:p>
        </p:txBody>
      </p:sp>
      <p:sp>
        <p:nvSpPr>
          <p:cNvPr id="104" name="object 6">
            <a:extLst>
              <a:ext uri="{FF2B5EF4-FFF2-40B4-BE49-F238E27FC236}">
                <a16:creationId xmlns:a16="http://schemas.microsoft.com/office/drawing/2014/main" id="{24A84C3A-2718-4706-AEC1-9B7B975E80DE}"/>
              </a:ext>
            </a:extLst>
          </p:cNvPr>
          <p:cNvSpPr/>
          <p:nvPr/>
        </p:nvSpPr>
        <p:spPr>
          <a:xfrm>
            <a:off x="8057813" y="2681077"/>
            <a:ext cx="1456308" cy="186817"/>
          </a:xfrm>
          <a:prstGeom prst="rect">
            <a:avLst/>
          </a:prstGeom>
          <a:blipFill>
            <a:blip r:embed="rId4" cstate="print"/>
            <a:stretch>
              <a:fillRect/>
            </a:stretch>
          </a:blipFill>
        </p:spPr>
        <p:txBody>
          <a:bodyPr wrap="square" lIns="0" tIns="0" rIns="0" bIns="0" rtlCol="0"/>
          <a:lstStyle/>
          <a:p>
            <a:endParaRPr/>
          </a:p>
        </p:txBody>
      </p:sp>
      <p:sp>
        <p:nvSpPr>
          <p:cNvPr id="105" name="object 7">
            <a:extLst>
              <a:ext uri="{FF2B5EF4-FFF2-40B4-BE49-F238E27FC236}">
                <a16:creationId xmlns:a16="http://schemas.microsoft.com/office/drawing/2014/main" id="{CCC722FF-6E71-4BF7-B08A-73AFD7C5D60A}"/>
              </a:ext>
            </a:extLst>
          </p:cNvPr>
          <p:cNvSpPr/>
          <p:nvPr/>
        </p:nvSpPr>
        <p:spPr>
          <a:xfrm>
            <a:off x="5551087" y="2683364"/>
            <a:ext cx="1738249" cy="184531"/>
          </a:xfrm>
          <a:prstGeom prst="rect">
            <a:avLst/>
          </a:prstGeom>
          <a:blipFill>
            <a:blip r:embed="rId5" cstate="print"/>
            <a:stretch>
              <a:fillRect/>
            </a:stretch>
          </a:blipFill>
        </p:spPr>
        <p:txBody>
          <a:bodyPr wrap="square" lIns="0" tIns="0" rIns="0" bIns="0" rtlCol="0"/>
          <a:lstStyle/>
          <a:p>
            <a:endParaRPr/>
          </a:p>
        </p:txBody>
      </p:sp>
      <p:sp>
        <p:nvSpPr>
          <p:cNvPr id="161" name="object 9">
            <a:extLst>
              <a:ext uri="{FF2B5EF4-FFF2-40B4-BE49-F238E27FC236}">
                <a16:creationId xmlns:a16="http://schemas.microsoft.com/office/drawing/2014/main" id="{363DE0D5-6DA8-4D44-AA4B-9AF6096F1D00}"/>
              </a:ext>
            </a:extLst>
          </p:cNvPr>
          <p:cNvSpPr/>
          <p:nvPr/>
        </p:nvSpPr>
        <p:spPr>
          <a:xfrm>
            <a:off x="2033060" y="2846558"/>
            <a:ext cx="1018032" cy="2793492"/>
          </a:xfrm>
          <a:prstGeom prst="rect">
            <a:avLst/>
          </a:prstGeom>
          <a:blipFill>
            <a:blip r:embed="rId6" cstate="print"/>
            <a:stretch>
              <a:fillRect/>
            </a:stretch>
          </a:blipFill>
        </p:spPr>
        <p:txBody>
          <a:bodyPr wrap="square" lIns="0" tIns="0" rIns="0" bIns="0" rtlCol="0"/>
          <a:lstStyle/>
          <a:p>
            <a:endParaRPr/>
          </a:p>
        </p:txBody>
      </p:sp>
      <p:sp>
        <p:nvSpPr>
          <p:cNvPr id="162" name="object 10">
            <a:extLst>
              <a:ext uri="{FF2B5EF4-FFF2-40B4-BE49-F238E27FC236}">
                <a16:creationId xmlns:a16="http://schemas.microsoft.com/office/drawing/2014/main" id="{AA2A9B70-60DA-41A9-B5B0-491FAA5E8245}"/>
              </a:ext>
            </a:extLst>
          </p:cNvPr>
          <p:cNvSpPr/>
          <p:nvPr/>
        </p:nvSpPr>
        <p:spPr>
          <a:xfrm>
            <a:off x="3970063" y="2834367"/>
            <a:ext cx="982979" cy="2793492"/>
          </a:xfrm>
          <a:prstGeom prst="rect">
            <a:avLst/>
          </a:prstGeom>
          <a:blipFill>
            <a:blip r:embed="rId7" cstate="print"/>
            <a:stretch>
              <a:fillRect/>
            </a:stretch>
          </a:blipFill>
        </p:spPr>
        <p:txBody>
          <a:bodyPr wrap="square" lIns="0" tIns="0" rIns="0" bIns="0" rtlCol="0"/>
          <a:lstStyle/>
          <a:p>
            <a:endParaRPr/>
          </a:p>
        </p:txBody>
      </p:sp>
      <p:sp>
        <p:nvSpPr>
          <p:cNvPr id="163" name="object 11">
            <a:extLst>
              <a:ext uri="{FF2B5EF4-FFF2-40B4-BE49-F238E27FC236}">
                <a16:creationId xmlns:a16="http://schemas.microsoft.com/office/drawing/2014/main" id="{169B97CD-FCCB-402E-8679-7DA47EAB7262}"/>
              </a:ext>
            </a:extLst>
          </p:cNvPr>
          <p:cNvSpPr/>
          <p:nvPr/>
        </p:nvSpPr>
        <p:spPr>
          <a:xfrm>
            <a:off x="2988608" y="2849606"/>
            <a:ext cx="940308" cy="2793492"/>
          </a:xfrm>
          <a:prstGeom prst="rect">
            <a:avLst/>
          </a:prstGeom>
          <a:blipFill>
            <a:blip r:embed="rId8" cstate="print"/>
            <a:stretch>
              <a:fillRect/>
            </a:stretch>
          </a:blipFill>
        </p:spPr>
        <p:txBody>
          <a:bodyPr wrap="square" lIns="0" tIns="0" rIns="0" bIns="0" rtlCol="0"/>
          <a:lstStyle/>
          <a:p>
            <a:endParaRPr/>
          </a:p>
        </p:txBody>
      </p:sp>
      <p:sp>
        <p:nvSpPr>
          <p:cNvPr id="164" name="object 12">
            <a:extLst>
              <a:ext uri="{FF2B5EF4-FFF2-40B4-BE49-F238E27FC236}">
                <a16:creationId xmlns:a16="http://schemas.microsoft.com/office/drawing/2014/main" id="{75770854-6934-42DF-A4C1-9055585ED20F}"/>
              </a:ext>
            </a:extLst>
          </p:cNvPr>
          <p:cNvSpPr/>
          <p:nvPr/>
        </p:nvSpPr>
        <p:spPr>
          <a:xfrm>
            <a:off x="7173512" y="2884658"/>
            <a:ext cx="3019044" cy="2663952"/>
          </a:xfrm>
          <a:prstGeom prst="rect">
            <a:avLst/>
          </a:prstGeom>
          <a:blipFill>
            <a:blip r:embed="rId9" cstate="print"/>
            <a:stretch>
              <a:fillRect/>
            </a:stretch>
          </a:blipFill>
        </p:spPr>
        <p:txBody>
          <a:bodyPr wrap="square" lIns="0" tIns="0" rIns="0" bIns="0" rtlCol="0"/>
          <a:lstStyle/>
          <a:p>
            <a:endParaRPr/>
          </a:p>
        </p:txBody>
      </p:sp>
      <p:sp>
        <p:nvSpPr>
          <p:cNvPr id="166" name="TextBox 165">
            <a:extLst>
              <a:ext uri="{FF2B5EF4-FFF2-40B4-BE49-F238E27FC236}">
                <a16:creationId xmlns:a16="http://schemas.microsoft.com/office/drawing/2014/main" id="{E384BABF-7DCC-4957-9BD1-6E96F7519C07}"/>
              </a:ext>
            </a:extLst>
          </p:cNvPr>
          <p:cNvSpPr txBox="1"/>
          <p:nvPr/>
        </p:nvSpPr>
        <p:spPr>
          <a:xfrm>
            <a:off x="-7919" y="1280693"/>
            <a:ext cx="11669832" cy="646331"/>
          </a:xfrm>
          <a:prstGeom prst="rect">
            <a:avLst/>
          </a:prstGeom>
          <a:noFill/>
        </p:spPr>
        <p:txBody>
          <a:bodyPr wrap="square" rtlCol="0">
            <a:spAutoFit/>
          </a:bodyPr>
          <a:lstStyle/>
          <a:p>
            <a:pPr marL="742950" lvl="1" indent="-285750">
              <a:buClr>
                <a:srgbClr val="B83C3F"/>
              </a:buClr>
              <a:buFont typeface="Arial" panose="020B0604020202020204" pitchFamily="34" charset="0"/>
              <a:buChar char="•"/>
            </a:pPr>
            <a:r>
              <a:rPr lang="en-IN" dirty="0"/>
              <a:t>Easily build the apps you need using simple, serverless functions that scale to meet demand. Use the programming language of your choice and do not worry about servers or infrastructure.</a:t>
            </a:r>
            <a:endParaRPr lang="en-US" dirty="0"/>
          </a:p>
        </p:txBody>
      </p:sp>
    </p:spTree>
    <p:extLst>
      <p:ext uri="{BB962C8B-B14F-4D97-AF65-F5344CB8AC3E}">
        <p14:creationId xmlns:p14="http://schemas.microsoft.com/office/powerpoint/2010/main" val="25405099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B3F17277-7F0F-46F1-88B1-02943D6A0CD3}"/>
              </a:ext>
            </a:extLst>
          </p:cNvPr>
          <p:cNvGrpSpPr/>
          <p:nvPr/>
        </p:nvGrpSpPr>
        <p:grpSpPr>
          <a:xfrm>
            <a:off x="-2044" y="6577586"/>
            <a:ext cx="12194043" cy="289489"/>
            <a:chOff x="2577137" y="4571778"/>
            <a:chExt cx="9101124" cy="1390560"/>
          </a:xfrm>
        </p:grpSpPr>
        <p:sp>
          <p:nvSpPr>
            <p:cNvPr id="5" name="TextBox 4">
              <a:extLst>
                <a:ext uri="{FF2B5EF4-FFF2-40B4-BE49-F238E27FC236}">
                  <a16:creationId xmlns:a16="http://schemas.microsoft.com/office/drawing/2014/main" id="{9FF78B62-D2C4-4686-A0AE-C19AA9EAF494}"/>
                </a:ext>
              </a:extLst>
            </p:cNvPr>
            <p:cNvSpPr txBox="1"/>
            <p:nvPr/>
          </p:nvSpPr>
          <p:spPr>
            <a:xfrm>
              <a:off x="2577137" y="4571778"/>
              <a:ext cx="3034890" cy="1390458"/>
            </a:xfrm>
            <a:prstGeom prst="rect">
              <a:avLst/>
            </a:prstGeom>
            <a:solidFill>
              <a:srgbClr val="01406F"/>
            </a:solidFill>
          </p:spPr>
          <p:txBody>
            <a:bodyPr wrap="square" lIns="457200" tIns="137160" rIns="365760" rtlCol="0">
              <a:noAutofit/>
            </a:bodyPr>
            <a:lstStyle/>
            <a:p>
              <a:pPr marL="0" marR="0" lvl="0" indent="0" defTabSz="914400" eaLnBrk="1" fontAlgn="auto" latinLnBrk="0" hangingPunct="1">
                <a:lnSpc>
                  <a:spcPts val="3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Segoe UI Light"/>
                </a:rPr>
                <a:t> </a:t>
              </a:r>
            </a:p>
          </p:txBody>
        </p:sp>
        <p:sp>
          <p:nvSpPr>
            <p:cNvPr id="6" name="TextBox 6">
              <a:extLst>
                <a:ext uri="{FF2B5EF4-FFF2-40B4-BE49-F238E27FC236}">
                  <a16:creationId xmlns:a16="http://schemas.microsoft.com/office/drawing/2014/main" id="{A7940A41-F8E0-4FB8-BE82-EC3887D17478}"/>
                </a:ext>
              </a:extLst>
            </p:cNvPr>
            <p:cNvSpPr txBox="1"/>
            <p:nvPr/>
          </p:nvSpPr>
          <p:spPr>
            <a:xfrm>
              <a:off x="5612027" y="4572324"/>
              <a:ext cx="6066234" cy="1390014"/>
            </a:xfrm>
            <a:prstGeom prst="rect">
              <a:avLst/>
            </a:prstGeom>
            <a:solidFill>
              <a:srgbClr val="B83C3F"/>
            </a:solidFill>
          </p:spPr>
          <p:txBody>
            <a:bodyPr wrap="square" lIns="457200" tIns="137160" rIns="640080" rtlCol="0">
              <a:noAutofit/>
            </a:bodyPr>
            <a:lstStyle/>
            <a:p>
              <a:pPr marL="0" marR="0" lvl="0" indent="0" defTabSz="913949" eaLnBrk="1" fontAlgn="auto" latinLnBrk="0" hangingPunct="1">
                <a:lnSpc>
                  <a:spcPts val="2941"/>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Light"/>
              </a:endParaRPr>
            </a:p>
          </p:txBody>
        </p:sp>
      </p:grpSp>
      <p:pic>
        <p:nvPicPr>
          <p:cNvPr id="441" name="Picture 440" descr="A close up of a sign&#10;&#10;Description generated with high confidence">
            <a:extLst>
              <a:ext uri="{FF2B5EF4-FFF2-40B4-BE49-F238E27FC236}">
                <a16:creationId xmlns:a16="http://schemas.microsoft.com/office/drawing/2014/main" id="{97A57B7D-C866-4D8B-AD5C-385953DA99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569" y="174397"/>
            <a:ext cx="1490049" cy="527970"/>
          </a:xfrm>
          <a:prstGeom prst="rect">
            <a:avLst/>
          </a:prstGeom>
        </p:spPr>
      </p:pic>
      <p:grpSp>
        <p:nvGrpSpPr>
          <p:cNvPr id="442" name="Group 2">
            <a:extLst>
              <a:ext uri="{FF2B5EF4-FFF2-40B4-BE49-F238E27FC236}">
                <a16:creationId xmlns:a16="http://schemas.microsoft.com/office/drawing/2014/main" id="{44BD18FB-85BF-4FAE-B446-80502CC1DD64}"/>
              </a:ext>
            </a:extLst>
          </p:cNvPr>
          <p:cNvGrpSpPr/>
          <p:nvPr/>
        </p:nvGrpSpPr>
        <p:grpSpPr>
          <a:xfrm rot="5400000">
            <a:off x="-349542" y="339346"/>
            <a:ext cx="810661" cy="127414"/>
            <a:chOff x="2577137" y="4571778"/>
            <a:chExt cx="9101124" cy="1390560"/>
          </a:xfrm>
        </p:grpSpPr>
        <p:sp>
          <p:nvSpPr>
            <p:cNvPr id="443" name="TextBox 442">
              <a:extLst>
                <a:ext uri="{FF2B5EF4-FFF2-40B4-BE49-F238E27FC236}">
                  <a16:creationId xmlns:a16="http://schemas.microsoft.com/office/drawing/2014/main" id="{0D458D77-2FDA-4E64-A406-608F755FE04F}"/>
                </a:ext>
              </a:extLst>
            </p:cNvPr>
            <p:cNvSpPr txBox="1"/>
            <p:nvPr/>
          </p:nvSpPr>
          <p:spPr>
            <a:xfrm>
              <a:off x="2577137" y="4571778"/>
              <a:ext cx="3034890" cy="1390458"/>
            </a:xfrm>
            <a:prstGeom prst="rect">
              <a:avLst/>
            </a:prstGeom>
            <a:solidFill>
              <a:srgbClr val="01406F"/>
            </a:solidFill>
          </p:spPr>
          <p:txBody>
            <a:bodyPr wrap="square" lIns="457200" tIns="137160" rIns="365760" rtlCol="0">
              <a:noAutofit/>
            </a:bodyPr>
            <a:lstStyle/>
            <a:p>
              <a:pPr marL="0" marR="0" lvl="0" indent="0" defTabSz="914400" eaLnBrk="1" fontAlgn="auto" latinLnBrk="0" hangingPunct="1">
                <a:lnSpc>
                  <a:spcPts val="3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Segoe UI Light"/>
                </a:rPr>
                <a:t> </a:t>
              </a:r>
            </a:p>
          </p:txBody>
        </p:sp>
        <p:sp>
          <p:nvSpPr>
            <p:cNvPr id="444" name="TextBox 6">
              <a:extLst>
                <a:ext uri="{FF2B5EF4-FFF2-40B4-BE49-F238E27FC236}">
                  <a16:creationId xmlns:a16="http://schemas.microsoft.com/office/drawing/2014/main" id="{9C36DC55-6CFE-477E-86A9-3700FD75D73B}"/>
                </a:ext>
              </a:extLst>
            </p:cNvPr>
            <p:cNvSpPr txBox="1"/>
            <p:nvPr/>
          </p:nvSpPr>
          <p:spPr>
            <a:xfrm>
              <a:off x="5612027" y="4572324"/>
              <a:ext cx="6066234" cy="1390014"/>
            </a:xfrm>
            <a:prstGeom prst="rect">
              <a:avLst/>
            </a:prstGeom>
            <a:solidFill>
              <a:srgbClr val="B83C3F"/>
            </a:solidFill>
          </p:spPr>
          <p:txBody>
            <a:bodyPr wrap="square" lIns="457200" tIns="137160" rIns="640080" rtlCol="0">
              <a:noAutofit/>
            </a:bodyPr>
            <a:lstStyle/>
            <a:p>
              <a:pPr marL="0" marR="0" lvl="0" indent="0" defTabSz="913949" eaLnBrk="1" fontAlgn="auto" latinLnBrk="0" hangingPunct="1">
                <a:lnSpc>
                  <a:spcPts val="2941"/>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Light"/>
              </a:endParaRPr>
            </a:p>
          </p:txBody>
        </p:sp>
      </p:grpSp>
      <p:sp>
        <p:nvSpPr>
          <p:cNvPr id="76" name="Title 1">
            <a:extLst>
              <a:ext uri="{FF2B5EF4-FFF2-40B4-BE49-F238E27FC236}">
                <a16:creationId xmlns:a16="http://schemas.microsoft.com/office/drawing/2014/main" id="{DFDFEFC6-7399-4CFA-ACC3-126E5713B6D9}"/>
              </a:ext>
            </a:extLst>
          </p:cNvPr>
          <p:cNvSpPr txBox="1">
            <a:spLocks/>
          </p:cNvSpPr>
          <p:nvPr/>
        </p:nvSpPr>
        <p:spPr>
          <a:xfrm>
            <a:off x="3310010" y="203906"/>
            <a:ext cx="4818100" cy="724500"/>
          </a:xfrm>
          <a:prstGeom prst="rect">
            <a:avLst/>
          </a:prstGeom>
        </p:spPr>
        <p:txBody>
          <a:bodyPr vert="horz" wrap="square" lIns="146304" tIns="91440" rIns="146304" bIns="91440" rtlCol="0" anchor="t">
            <a:noAutofit/>
          </a:bodyPr>
          <a:lstStyle>
            <a:lvl1pPr algn="l" defTabSz="914367" rtl="0" eaLnBrk="1" latinLnBrk="0" hangingPunct="1">
              <a:lnSpc>
                <a:spcPts val="6176"/>
              </a:lnSpc>
              <a:spcBef>
                <a:spcPct val="0"/>
              </a:spcBef>
              <a:buNone/>
              <a:defRPr lang="en-US" sz="4400" b="0" kern="1200" cap="none" spc="-100" baseline="0">
                <a:ln w="3175">
                  <a:noFill/>
                </a:ln>
                <a:solidFill>
                  <a:schemeClr val="tx1"/>
                </a:solidFill>
                <a:effectLst/>
                <a:latin typeface="+mj-lt"/>
                <a:ea typeface="+mn-ea"/>
                <a:cs typeface="Segoe UI" pitchFamily="34" charset="0"/>
              </a:defRPr>
            </a:lvl1pPr>
          </a:lstStyle>
          <a:p>
            <a:pPr>
              <a:buClr>
                <a:srgbClr val="B83C3F"/>
              </a:buClr>
            </a:pPr>
            <a:r>
              <a:rPr lang="en-US" sz="3600" b="1" dirty="0">
                <a:solidFill>
                  <a:srgbClr val="B83C3F"/>
                </a:solidFill>
                <a:latin typeface="+mn-lt"/>
              </a:rPr>
              <a:t>Triggers and bindings</a:t>
            </a:r>
          </a:p>
        </p:txBody>
      </p:sp>
      <p:sp>
        <p:nvSpPr>
          <p:cNvPr id="22" name="object 3">
            <a:extLst>
              <a:ext uri="{FF2B5EF4-FFF2-40B4-BE49-F238E27FC236}">
                <a16:creationId xmlns:a16="http://schemas.microsoft.com/office/drawing/2014/main" id="{70866A4C-84A5-47BC-AAD1-3ED1C6745557}"/>
              </a:ext>
            </a:extLst>
          </p:cNvPr>
          <p:cNvSpPr/>
          <p:nvPr/>
        </p:nvSpPr>
        <p:spPr>
          <a:xfrm>
            <a:off x="2811779" y="1398857"/>
            <a:ext cx="6993635" cy="4733119"/>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8234872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B3F17277-7F0F-46F1-88B1-02943D6A0CD3}"/>
              </a:ext>
            </a:extLst>
          </p:cNvPr>
          <p:cNvGrpSpPr/>
          <p:nvPr/>
        </p:nvGrpSpPr>
        <p:grpSpPr>
          <a:xfrm>
            <a:off x="-2044" y="6577586"/>
            <a:ext cx="12194043" cy="289489"/>
            <a:chOff x="2577137" y="4571778"/>
            <a:chExt cx="9101124" cy="1390560"/>
          </a:xfrm>
        </p:grpSpPr>
        <p:sp>
          <p:nvSpPr>
            <p:cNvPr id="5" name="TextBox 4">
              <a:extLst>
                <a:ext uri="{FF2B5EF4-FFF2-40B4-BE49-F238E27FC236}">
                  <a16:creationId xmlns:a16="http://schemas.microsoft.com/office/drawing/2014/main" id="{9FF78B62-D2C4-4686-A0AE-C19AA9EAF494}"/>
                </a:ext>
              </a:extLst>
            </p:cNvPr>
            <p:cNvSpPr txBox="1"/>
            <p:nvPr/>
          </p:nvSpPr>
          <p:spPr>
            <a:xfrm>
              <a:off x="2577137" y="4571778"/>
              <a:ext cx="3034890" cy="1390458"/>
            </a:xfrm>
            <a:prstGeom prst="rect">
              <a:avLst/>
            </a:prstGeom>
            <a:solidFill>
              <a:srgbClr val="01406F"/>
            </a:solidFill>
          </p:spPr>
          <p:txBody>
            <a:bodyPr wrap="square" lIns="457200" tIns="137160" rIns="365760" rtlCol="0">
              <a:noAutofit/>
            </a:bodyPr>
            <a:lstStyle/>
            <a:p>
              <a:pPr marL="0" marR="0" lvl="0" indent="0" defTabSz="914400" eaLnBrk="1" fontAlgn="auto" latinLnBrk="0" hangingPunct="1">
                <a:lnSpc>
                  <a:spcPts val="3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Segoe UI Light"/>
                </a:rPr>
                <a:t> </a:t>
              </a:r>
            </a:p>
          </p:txBody>
        </p:sp>
        <p:sp>
          <p:nvSpPr>
            <p:cNvPr id="6" name="TextBox 6">
              <a:extLst>
                <a:ext uri="{FF2B5EF4-FFF2-40B4-BE49-F238E27FC236}">
                  <a16:creationId xmlns:a16="http://schemas.microsoft.com/office/drawing/2014/main" id="{A7940A41-F8E0-4FB8-BE82-EC3887D17478}"/>
                </a:ext>
              </a:extLst>
            </p:cNvPr>
            <p:cNvSpPr txBox="1"/>
            <p:nvPr/>
          </p:nvSpPr>
          <p:spPr>
            <a:xfrm>
              <a:off x="5612027" y="4572324"/>
              <a:ext cx="6066234" cy="1390014"/>
            </a:xfrm>
            <a:prstGeom prst="rect">
              <a:avLst/>
            </a:prstGeom>
            <a:solidFill>
              <a:srgbClr val="B83C3F"/>
            </a:solidFill>
          </p:spPr>
          <p:txBody>
            <a:bodyPr wrap="square" lIns="457200" tIns="137160" rIns="640080" rtlCol="0">
              <a:noAutofit/>
            </a:bodyPr>
            <a:lstStyle/>
            <a:p>
              <a:pPr marL="0" marR="0" lvl="0" indent="0" defTabSz="913949" eaLnBrk="1" fontAlgn="auto" latinLnBrk="0" hangingPunct="1">
                <a:lnSpc>
                  <a:spcPts val="2941"/>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Light"/>
              </a:endParaRPr>
            </a:p>
          </p:txBody>
        </p:sp>
      </p:grpSp>
      <p:sp>
        <p:nvSpPr>
          <p:cNvPr id="299" name="Title 1">
            <a:extLst>
              <a:ext uri="{FF2B5EF4-FFF2-40B4-BE49-F238E27FC236}">
                <a16:creationId xmlns:a16="http://schemas.microsoft.com/office/drawing/2014/main" id="{407730EB-E812-41FE-9E52-04E9D23926F3}"/>
              </a:ext>
            </a:extLst>
          </p:cNvPr>
          <p:cNvSpPr txBox="1">
            <a:spLocks/>
          </p:cNvSpPr>
          <p:nvPr/>
        </p:nvSpPr>
        <p:spPr>
          <a:xfrm>
            <a:off x="679588" y="556334"/>
            <a:ext cx="11237843" cy="724500"/>
          </a:xfrm>
          <a:prstGeom prst="rect">
            <a:avLst/>
          </a:prstGeom>
        </p:spPr>
        <p:txBody>
          <a:bodyPr vert="horz" wrap="square" lIns="146304" tIns="91440" rIns="146304" bIns="91440" rtlCol="0" anchor="t">
            <a:noAutofit/>
          </a:bodyPr>
          <a:lstStyle>
            <a:lvl1pPr algn="l" defTabSz="914367" rtl="0" eaLnBrk="1" latinLnBrk="0" hangingPunct="1">
              <a:lnSpc>
                <a:spcPts val="6176"/>
              </a:lnSpc>
              <a:spcBef>
                <a:spcPct val="0"/>
              </a:spcBef>
              <a:buNone/>
              <a:defRPr lang="en-US" sz="4400" b="0" kern="1200" cap="none" spc="-100" baseline="0">
                <a:ln w="3175">
                  <a:noFill/>
                </a:ln>
                <a:solidFill>
                  <a:schemeClr val="tx1"/>
                </a:solidFill>
                <a:effectLst/>
                <a:latin typeface="+mj-lt"/>
                <a:ea typeface="+mn-ea"/>
                <a:cs typeface="Segoe UI" pitchFamily="34" charset="0"/>
              </a:defRPr>
            </a:lvl1pPr>
          </a:lstStyle>
          <a:p>
            <a:r>
              <a:rPr lang="en-IN" sz="3600" b="1" dirty="0">
                <a:solidFill>
                  <a:srgbClr val="B83C3F"/>
                </a:solidFill>
                <a:latin typeface="+mn-lt"/>
              </a:rPr>
              <a:t>Collect and search across data sources from multiple systems</a:t>
            </a:r>
          </a:p>
        </p:txBody>
      </p:sp>
      <p:pic>
        <p:nvPicPr>
          <p:cNvPr id="441" name="Picture 440" descr="A close up of a sign&#10;&#10;Description generated with high confidence">
            <a:extLst>
              <a:ext uri="{FF2B5EF4-FFF2-40B4-BE49-F238E27FC236}">
                <a16:creationId xmlns:a16="http://schemas.microsoft.com/office/drawing/2014/main" id="{97A57B7D-C866-4D8B-AD5C-385953DA99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569" y="174397"/>
            <a:ext cx="1490049" cy="527970"/>
          </a:xfrm>
          <a:prstGeom prst="rect">
            <a:avLst/>
          </a:prstGeom>
        </p:spPr>
      </p:pic>
      <p:grpSp>
        <p:nvGrpSpPr>
          <p:cNvPr id="442" name="Group 2">
            <a:extLst>
              <a:ext uri="{FF2B5EF4-FFF2-40B4-BE49-F238E27FC236}">
                <a16:creationId xmlns:a16="http://schemas.microsoft.com/office/drawing/2014/main" id="{44BD18FB-85BF-4FAE-B446-80502CC1DD64}"/>
              </a:ext>
            </a:extLst>
          </p:cNvPr>
          <p:cNvGrpSpPr/>
          <p:nvPr/>
        </p:nvGrpSpPr>
        <p:grpSpPr>
          <a:xfrm rot="5400000">
            <a:off x="-349542" y="339346"/>
            <a:ext cx="810661" cy="127414"/>
            <a:chOff x="2577137" y="4571778"/>
            <a:chExt cx="9101124" cy="1390560"/>
          </a:xfrm>
        </p:grpSpPr>
        <p:sp>
          <p:nvSpPr>
            <p:cNvPr id="443" name="TextBox 442">
              <a:extLst>
                <a:ext uri="{FF2B5EF4-FFF2-40B4-BE49-F238E27FC236}">
                  <a16:creationId xmlns:a16="http://schemas.microsoft.com/office/drawing/2014/main" id="{0D458D77-2FDA-4E64-A406-608F755FE04F}"/>
                </a:ext>
              </a:extLst>
            </p:cNvPr>
            <p:cNvSpPr txBox="1"/>
            <p:nvPr/>
          </p:nvSpPr>
          <p:spPr>
            <a:xfrm>
              <a:off x="2577137" y="4571778"/>
              <a:ext cx="3034890" cy="1390458"/>
            </a:xfrm>
            <a:prstGeom prst="rect">
              <a:avLst/>
            </a:prstGeom>
            <a:solidFill>
              <a:srgbClr val="01406F"/>
            </a:solidFill>
          </p:spPr>
          <p:txBody>
            <a:bodyPr wrap="square" lIns="457200" tIns="137160" rIns="365760" rtlCol="0">
              <a:noAutofit/>
            </a:bodyPr>
            <a:lstStyle/>
            <a:p>
              <a:pPr marL="0" marR="0" lvl="0" indent="0" defTabSz="914400" eaLnBrk="1" fontAlgn="auto" latinLnBrk="0" hangingPunct="1">
                <a:lnSpc>
                  <a:spcPts val="3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Segoe UI Light"/>
                </a:rPr>
                <a:t> </a:t>
              </a:r>
            </a:p>
          </p:txBody>
        </p:sp>
        <p:sp>
          <p:nvSpPr>
            <p:cNvPr id="444" name="TextBox 6">
              <a:extLst>
                <a:ext uri="{FF2B5EF4-FFF2-40B4-BE49-F238E27FC236}">
                  <a16:creationId xmlns:a16="http://schemas.microsoft.com/office/drawing/2014/main" id="{9C36DC55-6CFE-477E-86A9-3700FD75D73B}"/>
                </a:ext>
              </a:extLst>
            </p:cNvPr>
            <p:cNvSpPr txBox="1"/>
            <p:nvPr/>
          </p:nvSpPr>
          <p:spPr>
            <a:xfrm>
              <a:off x="5612027" y="4572324"/>
              <a:ext cx="6066234" cy="1390014"/>
            </a:xfrm>
            <a:prstGeom prst="rect">
              <a:avLst/>
            </a:prstGeom>
            <a:solidFill>
              <a:srgbClr val="B83C3F"/>
            </a:solidFill>
          </p:spPr>
          <p:txBody>
            <a:bodyPr wrap="square" lIns="457200" tIns="137160" rIns="640080" rtlCol="0">
              <a:noAutofit/>
            </a:bodyPr>
            <a:lstStyle/>
            <a:p>
              <a:pPr marL="0" marR="0" lvl="0" indent="0" defTabSz="913949" eaLnBrk="1" fontAlgn="auto" latinLnBrk="0" hangingPunct="1">
                <a:lnSpc>
                  <a:spcPts val="2941"/>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Light"/>
              </a:endParaRPr>
            </a:p>
          </p:txBody>
        </p:sp>
      </p:grpSp>
      <p:sp>
        <p:nvSpPr>
          <p:cNvPr id="14" name="TextBox 13">
            <a:extLst>
              <a:ext uri="{FF2B5EF4-FFF2-40B4-BE49-F238E27FC236}">
                <a16:creationId xmlns:a16="http://schemas.microsoft.com/office/drawing/2014/main" id="{6550412F-028E-470C-865A-22AF4FA4AF5D}"/>
              </a:ext>
            </a:extLst>
          </p:cNvPr>
          <p:cNvSpPr txBox="1"/>
          <p:nvPr/>
        </p:nvSpPr>
        <p:spPr>
          <a:xfrm>
            <a:off x="276251" y="1632131"/>
            <a:ext cx="10670044" cy="1200329"/>
          </a:xfrm>
          <a:prstGeom prst="rect">
            <a:avLst/>
          </a:prstGeom>
          <a:noFill/>
        </p:spPr>
        <p:txBody>
          <a:bodyPr wrap="square" rtlCol="0">
            <a:spAutoFit/>
          </a:bodyPr>
          <a:lstStyle/>
          <a:p>
            <a:pPr lvl="1">
              <a:buClr>
                <a:srgbClr val="B83C3F"/>
              </a:buClr>
            </a:pPr>
            <a:r>
              <a:rPr lang="en-US" dirty="0">
                <a:latin typeface="Cambria" panose="02040503050406030204" pitchFamily="18" charset="0"/>
              </a:rPr>
              <a:t>With Azure Log Analytics, you can gather and search log data from all of your resources, whether they reside on Azure, on another cloud host, or on-premises. Then you can transform the gathered data into rich analytics with AI-enhanced insights into your environment.  </a:t>
            </a:r>
            <a:br>
              <a:rPr lang="en-US" dirty="0"/>
            </a:br>
            <a:endParaRPr lang="en-US" dirty="0"/>
          </a:p>
        </p:txBody>
      </p:sp>
      <p:sp>
        <p:nvSpPr>
          <p:cNvPr id="15" name="Title 1">
            <a:extLst>
              <a:ext uri="{FF2B5EF4-FFF2-40B4-BE49-F238E27FC236}">
                <a16:creationId xmlns:a16="http://schemas.microsoft.com/office/drawing/2014/main" id="{7B08C436-6C73-4146-ACF4-F6C7A763BD06}"/>
              </a:ext>
            </a:extLst>
          </p:cNvPr>
          <p:cNvSpPr txBox="1">
            <a:spLocks/>
          </p:cNvSpPr>
          <p:nvPr/>
        </p:nvSpPr>
        <p:spPr>
          <a:xfrm>
            <a:off x="530090" y="2596531"/>
            <a:ext cx="3803373" cy="724500"/>
          </a:xfrm>
          <a:prstGeom prst="rect">
            <a:avLst/>
          </a:prstGeom>
        </p:spPr>
        <p:txBody>
          <a:bodyPr vert="horz" wrap="square" lIns="146304" tIns="91440" rIns="146304" bIns="91440" rtlCol="0" anchor="t">
            <a:noAutofit/>
          </a:bodyPr>
          <a:lstStyle>
            <a:lvl1pPr algn="l" defTabSz="914367" rtl="0" eaLnBrk="1" latinLnBrk="0" hangingPunct="1">
              <a:lnSpc>
                <a:spcPts val="6176"/>
              </a:lnSpc>
              <a:spcBef>
                <a:spcPct val="0"/>
              </a:spcBef>
              <a:buNone/>
              <a:defRPr lang="en-US" sz="4400" b="0" kern="1200" cap="none" spc="-100" baseline="0">
                <a:ln w="3175">
                  <a:noFill/>
                </a:ln>
                <a:solidFill>
                  <a:schemeClr val="tx1"/>
                </a:solidFill>
                <a:effectLst/>
                <a:latin typeface="+mj-lt"/>
                <a:ea typeface="+mn-ea"/>
                <a:cs typeface="Segoe UI" pitchFamily="34" charset="0"/>
              </a:defRPr>
            </a:lvl1pPr>
          </a:lstStyle>
          <a:p>
            <a:pPr marL="0" marR="0" lvl="0" indent="0" algn="ctr" defTabSz="914367" rtl="0" eaLnBrk="1" fontAlgn="auto" latinLnBrk="0" hangingPunct="1">
              <a:lnSpc>
                <a:spcPts val="6176"/>
              </a:lnSpc>
              <a:spcBef>
                <a:spcPct val="0"/>
              </a:spcBef>
              <a:spcAft>
                <a:spcPts val="0"/>
              </a:spcAft>
              <a:buClrTx/>
              <a:buSzTx/>
              <a:buFontTx/>
              <a:buNone/>
              <a:tabLst/>
              <a:defRPr/>
            </a:pPr>
            <a:r>
              <a:rPr lang="en-US" sz="2400" b="1" dirty="0">
                <a:solidFill>
                  <a:srgbClr val="B83C3F"/>
                </a:solidFill>
                <a:latin typeface="Cambria" panose="02040503050406030204" pitchFamily="18" charset="0"/>
              </a:rPr>
              <a:t>Features of Log Analytics : </a:t>
            </a:r>
            <a:endParaRPr kumimoji="0" lang="en-US" sz="2400" b="1" i="0" u="none" strike="noStrike" kern="1200" cap="none" spc="-100" normalizeH="0" baseline="0" noProof="0" dirty="0">
              <a:ln w="3175">
                <a:noFill/>
              </a:ln>
              <a:solidFill>
                <a:srgbClr val="B83C3F"/>
              </a:solidFill>
              <a:effectLst/>
              <a:uLnTx/>
              <a:uFillTx/>
              <a:latin typeface="Cambria" panose="02040503050406030204" pitchFamily="18" charset="0"/>
            </a:endParaRPr>
          </a:p>
        </p:txBody>
      </p:sp>
      <p:sp>
        <p:nvSpPr>
          <p:cNvPr id="16" name="TextBox 15">
            <a:extLst>
              <a:ext uri="{FF2B5EF4-FFF2-40B4-BE49-F238E27FC236}">
                <a16:creationId xmlns:a16="http://schemas.microsoft.com/office/drawing/2014/main" id="{CCD9F134-300D-4537-A0CB-55E86D545A28}"/>
              </a:ext>
            </a:extLst>
          </p:cNvPr>
          <p:cNvSpPr txBox="1"/>
          <p:nvPr/>
        </p:nvSpPr>
        <p:spPr>
          <a:xfrm>
            <a:off x="310132" y="3520234"/>
            <a:ext cx="10230678" cy="2862322"/>
          </a:xfrm>
          <a:prstGeom prst="rect">
            <a:avLst/>
          </a:prstGeom>
          <a:noFill/>
        </p:spPr>
        <p:txBody>
          <a:bodyPr wrap="square" rtlCol="0">
            <a:spAutoFit/>
          </a:bodyPr>
          <a:lstStyle/>
          <a:p>
            <a:pPr marL="742950" lvl="1" indent="-285750">
              <a:buClr>
                <a:srgbClr val="B83C3F"/>
              </a:buClr>
              <a:buFont typeface="Arial" panose="020B0604020202020204" pitchFamily="34" charset="0"/>
              <a:buChar char="•"/>
            </a:pPr>
            <a:r>
              <a:rPr lang="en-US" dirty="0">
                <a:latin typeface="Cambria" panose="02040503050406030204" pitchFamily="18" charset="0"/>
              </a:rPr>
              <a:t>Data collection from multiple source.</a:t>
            </a:r>
          </a:p>
          <a:p>
            <a:pPr marL="742950" lvl="1" indent="-285750">
              <a:buClr>
                <a:srgbClr val="B83C3F"/>
              </a:buClr>
              <a:buFont typeface="Arial" panose="020B0604020202020204" pitchFamily="34" charset="0"/>
              <a:buChar char="•"/>
            </a:pPr>
            <a:r>
              <a:rPr lang="en-US" dirty="0">
                <a:latin typeface="Cambria" panose="02040503050406030204" pitchFamily="18" charset="0"/>
              </a:rPr>
              <a:t>Analyze data with Kusto Query language.</a:t>
            </a:r>
          </a:p>
          <a:p>
            <a:pPr marL="742950" lvl="1" indent="-285750">
              <a:buClr>
                <a:srgbClr val="B83C3F"/>
              </a:buClr>
              <a:buFont typeface="Arial" panose="020B0604020202020204" pitchFamily="34" charset="0"/>
              <a:buChar char="•"/>
            </a:pPr>
            <a:r>
              <a:rPr lang="en-US" dirty="0">
                <a:latin typeface="Cambria" panose="02040503050406030204" pitchFamily="18" charset="0"/>
              </a:rPr>
              <a:t>Set different type of condition alerts on the data collected.</a:t>
            </a:r>
          </a:p>
          <a:p>
            <a:pPr marL="742950" lvl="1" indent="-285750">
              <a:buClr>
                <a:srgbClr val="B83C3F"/>
              </a:buClr>
              <a:buFont typeface="Arial" panose="020B0604020202020204" pitchFamily="34" charset="0"/>
              <a:buChar char="•"/>
            </a:pPr>
            <a:r>
              <a:rPr lang="en-US" dirty="0">
                <a:latin typeface="Cambria" panose="02040503050406030204" pitchFamily="18" charset="0"/>
              </a:rPr>
              <a:t>Export log data to Excel and Power BI. </a:t>
            </a:r>
          </a:p>
          <a:p>
            <a:pPr marL="742950" lvl="1" indent="-285750">
              <a:buClr>
                <a:srgbClr val="B83C3F"/>
              </a:buClr>
              <a:buFont typeface="Arial" panose="020B0604020202020204" pitchFamily="34" charset="0"/>
              <a:buChar char="•"/>
            </a:pPr>
            <a:r>
              <a:rPr lang="en-US" dirty="0">
                <a:latin typeface="Cambria" panose="02040503050406030204" pitchFamily="18" charset="0"/>
              </a:rPr>
              <a:t>Can integrate to other azure services to collect logs.</a:t>
            </a:r>
          </a:p>
          <a:p>
            <a:pPr marL="742950" lvl="1" indent="-285750">
              <a:buClr>
                <a:srgbClr val="B83C3F"/>
              </a:buClr>
              <a:buFont typeface="Arial" panose="020B0604020202020204" pitchFamily="34" charset="0"/>
              <a:buChar char="•"/>
            </a:pPr>
            <a:r>
              <a:rPr lang="en-US" dirty="0">
                <a:latin typeface="Cambria" panose="02040503050406030204" pitchFamily="18" charset="0"/>
              </a:rPr>
              <a:t>Visualize logs in the form of table or charts.</a:t>
            </a:r>
          </a:p>
          <a:p>
            <a:pPr marL="742950" lvl="1" indent="-285750">
              <a:buClr>
                <a:srgbClr val="B83C3F"/>
              </a:buClr>
              <a:buFont typeface="Arial" panose="020B0604020202020204" pitchFamily="34" charset="0"/>
              <a:buChar char="•"/>
            </a:pPr>
            <a:r>
              <a:rPr lang="en-US" dirty="0">
                <a:latin typeface="Cambria" panose="02040503050406030204" pitchFamily="18" charset="0"/>
              </a:rPr>
              <a:t>Add custom solution to collect logs.</a:t>
            </a:r>
          </a:p>
          <a:p>
            <a:pPr marL="742950" lvl="1" indent="-285750">
              <a:buClr>
                <a:srgbClr val="B83C3F"/>
              </a:buClr>
              <a:buFont typeface="Arial" panose="020B0604020202020204" pitchFamily="34" charset="0"/>
              <a:buChar char="•"/>
            </a:pPr>
            <a:r>
              <a:rPr lang="en-US" dirty="0">
                <a:latin typeface="Cambria" panose="02040503050406030204" pitchFamily="18" charset="0"/>
              </a:rPr>
              <a:t>Rich query language support to retrieve, consolidate and analyze collected data.</a:t>
            </a:r>
          </a:p>
          <a:p>
            <a:pPr lvl="1">
              <a:buClr>
                <a:srgbClr val="B83C3F"/>
              </a:buClr>
            </a:pPr>
            <a:br>
              <a:rPr lang="en-US" dirty="0"/>
            </a:br>
            <a:endParaRPr lang="en-US" dirty="0"/>
          </a:p>
        </p:txBody>
      </p:sp>
    </p:spTree>
    <p:extLst>
      <p:ext uri="{BB962C8B-B14F-4D97-AF65-F5344CB8AC3E}">
        <p14:creationId xmlns:p14="http://schemas.microsoft.com/office/powerpoint/2010/main" val="22991984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B3F17277-7F0F-46F1-88B1-02943D6A0CD3}"/>
              </a:ext>
            </a:extLst>
          </p:cNvPr>
          <p:cNvGrpSpPr/>
          <p:nvPr/>
        </p:nvGrpSpPr>
        <p:grpSpPr>
          <a:xfrm>
            <a:off x="-2044" y="6577586"/>
            <a:ext cx="12194043" cy="289489"/>
            <a:chOff x="2577137" y="4571778"/>
            <a:chExt cx="9101124" cy="1390560"/>
          </a:xfrm>
        </p:grpSpPr>
        <p:sp>
          <p:nvSpPr>
            <p:cNvPr id="5" name="TextBox 4">
              <a:extLst>
                <a:ext uri="{FF2B5EF4-FFF2-40B4-BE49-F238E27FC236}">
                  <a16:creationId xmlns:a16="http://schemas.microsoft.com/office/drawing/2014/main" id="{9FF78B62-D2C4-4686-A0AE-C19AA9EAF494}"/>
                </a:ext>
              </a:extLst>
            </p:cNvPr>
            <p:cNvSpPr txBox="1"/>
            <p:nvPr/>
          </p:nvSpPr>
          <p:spPr>
            <a:xfrm>
              <a:off x="2577137" y="4571778"/>
              <a:ext cx="3034890" cy="1390458"/>
            </a:xfrm>
            <a:prstGeom prst="rect">
              <a:avLst/>
            </a:prstGeom>
            <a:solidFill>
              <a:srgbClr val="01406F"/>
            </a:solidFill>
          </p:spPr>
          <p:txBody>
            <a:bodyPr wrap="square" lIns="457200" tIns="137160" rIns="365760" rtlCol="0">
              <a:noAutofit/>
            </a:bodyPr>
            <a:lstStyle/>
            <a:p>
              <a:pPr marL="0" marR="0" lvl="0" indent="0" defTabSz="914400" eaLnBrk="1" fontAlgn="auto" latinLnBrk="0" hangingPunct="1">
                <a:lnSpc>
                  <a:spcPts val="3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Segoe UI Light"/>
                </a:rPr>
                <a:t> </a:t>
              </a:r>
            </a:p>
          </p:txBody>
        </p:sp>
        <p:sp>
          <p:nvSpPr>
            <p:cNvPr id="6" name="TextBox 6">
              <a:extLst>
                <a:ext uri="{FF2B5EF4-FFF2-40B4-BE49-F238E27FC236}">
                  <a16:creationId xmlns:a16="http://schemas.microsoft.com/office/drawing/2014/main" id="{A7940A41-F8E0-4FB8-BE82-EC3887D17478}"/>
                </a:ext>
              </a:extLst>
            </p:cNvPr>
            <p:cNvSpPr txBox="1"/>
            <p:nvPr/>
          </p:nvSpPr>
          <p:spPr>
            <a:xfrm>
              <a:off x="5612027" y="4572324"/>
              <a:ext cx="6066234" cy="1390014"/>
            </a:xfrm>
            <a:prstGeom prst="rect">
              <a:avLst/>
            </a:prstGeom>
            <a:solidFill>
              <a:srgbClr val="B83C3F"/>
            </a:solidFill>
          </p:spPr>
          <p:txBody>
            <a:bodyPr wrap="square" lIns="457200" tIns="137160" rIns="640080" rtlCol="0">
              <a:noAutofit/>
            </a:bodyPr>
            <a:lstStyle/>
            <a:p>
              <a:pPr marL="0" marR="0" lvl="0" indent="0" defTabSz="913949" eaLnBrk="1" fontAlgn="auto" latinLnBrk="0" hangingPunct="1">
                <a:lnSpc>
                  <a:spcPts val="2941"/>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Light"/>
              </a:endParaRPr>
            </a:p>
          </p:txBody>
        </p:sp>
      </p:grpSp>
      <p:sp>
        <p:nvSpPr>
          <p:cNvPr id="299" name="Title 1">
            <a:extLst>
              <a:ext uri="{FF2B5EF4-FFF2-40B4-BE49-F238E27FC236}">
                <a16:creationId xmlns:a16="http://schemas.microsoft.com/office/drawing/2014/main" id="{407730EB-E812-41FE-9E52-04E9D23926F3}"/>
              </a:ext>
            </a:extLst>
          </p:cNvPr>
          <p:cNvSpPr txBox="1">
            <a:spLocks/>
          </p:cNvSpPr>
          <p:nvPr/>
        </p:nvSpPr>
        <p:spPr>
          <a:xfrm>
            <a:off x="2175373" y="-61887"/>
            <a:ext cx="7814750" cy="724500"/>
          </a:xfrm>
          <a:prstGeom prst="rect">
            <a:avLst/>
          </a:prstGeom>
        </p:spPr>
        <p:txBody>
          <a:bodyPr vert="horz" wrap="square" lIns="146304" tIns="91440" rIns="146304" bIns="91440" rtlCol="0" anchor="t">
            <a:noAutofit/>
          </a:bodyPr>
          <a:lstStyle>
            <a:lvl1pPr algn="l" defTabSz="914367" rtl="0" eaLnBrk="1" latinLnBrk="0" hangingPunct="1">
              <a:lnSpc>
                <a:spcPts val="6176"/>
              </a:lnSpc>
              <a:spcBef>
                <a:spcPct val="0"/>
              </a:spcBef>
              <a:buNone/>
              <a:defRPr lang="en-US" sz="4400" b="0" kern="1200" cap="none" spc="-100" baseline="0">
                <a:ln w="3175">
                  <a:noFill/>
                </a:ln>
                <a:solidFill>
                  <a:schemeClr val="tx1"/>
                </a:solidFill>
                <a:effectLst/>
                <a:latin typeface="+mj-lt"/>
                <a:ea typeface="+mn-ea"/>
                <a:cs typeface="Segoe UI" pitchFamily="34" charset="0"/>
              </a:defRPr>
            </a:lvl1pPr>
          </a:lstStyle>
          <a:p>
            <a:pPr marL="0" marR="0" lvl="0" indent="0" algn="ctr" defTabSz="914367" rtl="0" eaLnBrk="1" fontAlgn="auto" latinLnBrk="0" hangingPunct="1">
              <a:lnSpc>
                <a:spcPts val="6176"/>
              </a:lnSpc>
              <a:spcBef>
                <a:spcPct val="0"/>
              </a:spcBef>
              <a:spcAft>
                <a:spcPts val="0"/>
              </a:spcAft>
              <a:buClrTx/>
              <a:buSzTx/>
              <a:buFontTx/>
              <a:buNone/>
              <a:tabLst/>
              <a:defRPr/>
            </a:pPr>
            <a:r>
              <a:rPr lang="en-US" sz="3600" b="1" dirty="0">
                <a:solidFill>
                  <a:srgbClr val="B83C3F"/>
                </a:solidFill>
                <a:latin typeface="Cambria" panose="02040503050406030204" pitchFamily="18" charset="0"/>
              </a:rPr>
              <a:t>How Log Analytics Works</a:t>
            </a:r>
            <a:endParaRPr kumimoji="0" lang="en-US" sz="3600" b="1" i="0" u="none" strike="noStrike" kern="1200" cap="none" spc="-100" normalizeH="0" baseline="0" noProof="0" dirty="0">
              <a:ln w="3175">
                <a:noFill/>
              </a:ln>
              <a:solidFill>
                <a:srgbClr val="B83C3F"/>
              </a:solidFill>
              <a:effectLst/>
              <a:uLnTx/>
              <a:uFillTx/>
              <a:latin typeface="Cambria" panose="02040503050406030204" pitchFamily="18" charset="0"/>
            </a:endParaRPr>
          </a:p>
        </p:txBody>
      </p:sp>
      <p:pic>
        <p:nvPicPr>
          <p:cNvPr id="441" name="Picture 440" descr="A close up of a sign&#10;&#10;Description generated with high confidence">
            <a:extLst>
              <a:ext uri="{FF2B5EF4-FFF2-40B4-BE49-F238E27FC236}">
                <a16:creationId xmlns:a16="http://schemas.microsoft.com/office/drawing/2014/main" id="{97A57B7D-C866-4D8B-AD5C-385953DA99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569" y="174397"/>
            <a:ext cx="1490049" cy="527970"/>
          </a:xfrm>
          <a:prstGeom prst="rect">
            <a:avLst/>
          </a:prstGeom>
        </p:spPr>
      </p:pic>
      <p:grpSp>
        <p:nvGrpSpPr>
          <p:cNvPr id="442" name="Group 2">
            <a:extLst>
              <a:ext uri="{FF2B5EF4-FFF2-40B4-BE49-F238E27FC236}">
                <a16:creationId xmlns:a16="http://schemas.microsoft.com/office/drawing/2014/main" id="{44BD18FB-85BF-4FAE-B446-80502CC1DD64}"/>
              </a:ext>
            </a:extLst>
          </p:cNvPr>
          <p:cNvGrpSpPr/>
          <p:nvPr/>
        </p:nvGrpSpPr>
        <p:grpSpPr>
          <a:xfrm rot="5400000">
            <a:off x="-349542" y="339346"/>
            <a:ext cx="810661" cy="127414"/>
            <a:chOff x="2577137" y="4571778"/>
            <a:chExt cx="9101124" cy="1390560"/>
          </a:xfrm>
        </p:grpSpPr>
        <p:sp>
          <p:nvSpPr>
            <p:cNvPr id="443" name="TextBox 442">
              <a:extLst>
                <a:ext uri="{FF2B5EF4-FFF2-40B4-BE49-F238E27FC236}">
                  <a16:creationId xmlns:a16="http://schemas.microsoft.com/office/drawing/2014/main" id="{0D458D77-2FDA-4E64-A406-608F755FE04F}"/>
                </a:ext>
              </a:extLst>
            </p:cNvPr>
            <p:cNvSpPr txBox="1"/>
            <p:nvPr/>
          </p:nvSpPr>
          <p:spPr>
            <a:xfrm>
              <a:off x="2577137" y="4571778"/>
              <a:ext cx="3034890" cy="1390458"/>
            </a:xfrm>
            <a:prstGeom prst="rect">
              <a:avLst/>
            </a:prstGeom>
            <a:solidFill>
              <a:srgbClr val="01406F"/>
            </a:solidFill>
          </p:spPr>
          <p:txBody>
            <a:bodyPr wrap="square" lIns="457200" tIns="137160" rIns="365760" rtlCol="0">
              <a:noAutofit/>
            </a:bodyPr>
            <a:lstStyle/>
            <a:p>
              <a:pPr marL="0" marR="0" lvl="0" indent="0" defTabSz="914400" eaLnBrk="1" fontAlgn="auto" latinLnBrk="0" hangingPunct="1">
                <a:lnSpc>
                  <a:spcPts val="3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Segoe UI Light"/>
                </a:rPr>
                <a:t> </a:t>
              </a:r>
            </a:p>
          </p:txBody>
        </p:sp>
        <p:sp>
          <p:nvSpPr>
            <p:cNvPr id="444" name="TextBox 6">
              <a:extLst>
                <a:ext uri="{FF2B5EF4-FFF2-40B4-BE49-F238E27FC236}">
                  <a16:creationId xmlns:a16="http://schemas.microsoft.com/office/drawing/2014/main" id="{9C36DC55-6CFE-477E-86A9-3700FD75D73B}"/>
                </a:ext>
              </a:extLst>
            </p:cNvPr>
            <p:cNvSpPr txBox="1"/>
            <p:nvPr/>
          </p:nvSpPr>
          <p:spPr>
            <a:xfrm>
              <a:off x="5612027" y="4572324"/>
              <a:ext cx="6066234" cy="1390014"/>
            </a:xfrm>
            <a:prstGeom prst="rect">
              <a:avLst/>
            </a:prstGeom>
            <a:solidFill>
              <a:srgbClr val="B83C3F"/>
            </a:solidFill>
          </p:spPr>
          <p:txBody>
            <a:bodyPr wrap="square" lIns="457200" tIns="137160" rIns="640080" rtlCol="0">
              <a:noAutofit/>
            </a:bodyPr>
            <a:lstStyle/>
            <a:p>
              <a:pPr marL="0" marR="0" lvl="0" indent="0" defTabSz="913949" eaLnBrk="1" fontAlgn="auto" latinLnBrk="0" hangingPunct="1">
                <a:lnSpc>
                  <a:spcPts val="2941"/>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Light"/>
              </a:endParaRPr>
            </a:p>
          </p:txBody>
        </p:sp>
      </p:grpSp>
      <p:pic>
        <p:nvPicPr>
          <p:cNvPr id="9" name="Picture 8" descr="A screenshot of a cell phone&#10;&#10;Description generated with very high confidence">
            <a:extLst>
              <a:ext uri="{FF2B5EF4-FFF2-40B4-BE49-F238E27FC236}">
                <a16:creationId xmlns:a16="http://schemas.microsoft.com/office/drawing/2014/main" id="{655C65DE-9722-42B6-93D4-F574E98EA8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309" y="1477605"/>
            <a:ext cx="10802505" cy="4393107"/>
          </a:xfrm>
          <a:prstGeom prst="rect">
            <a:avLst/>
          </a:prstGeom>
        </p:spPr>
      </p:pic>
    </p:spTree>
    <p:extLst>
      <p:ext uri="{BB962C8B-B14F-4D97-AF65-F5344CB8AC3E}">
        <p14:creationId xmlns:p14="http://schemas.microsoft.com/office/powerpoint/2010/main" val="13247108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B3F17277-7F0F-46F1-88B1-02943D6A0CD3}"/>
              </a:ext>
            </a:extLst>
          </p:cNvPr>
          <p:cNvGrpSpPr/>
          <p:nvPr/>
        </p:nvGrpSpPr>
        <p:grpSpPr>
          <a:xfrm>
            <a:off x="-2044" y="6577586"/>
            <a:ext cx="12194043" cy="289489"/>
            <a:chOff x="2577137" y="4571778"/>
            <a:chExt cx="9101124" cy="1390560"/>
          </a:xfrm>
        </p:grpSpPr>
        <p:sp>
          <p:nvSpPr>
            <p:cNvPr id="5" name="TextBox 4">
              <a:extLst>
                <a:ext uri="{FF2B5EF4-FFF2-40B4-BE49-F238E27FC236}">
                  <a16:creationId xmlns:a16="http://schemas.microsoft.com/office/drawing/2014/main" id="{9FF78B62-D2C4-4686-A0AE-C19AA9EAF494}"/>
                </a:ext>
              </a:extLst>
            </p:cNvPr>
            <p:cNvSpPr txBox="1"/>
            <p:nvPr/>
          </p:nvSpPr>
          <p:spPr>
            <a:xfrm>
              <a:off x="2577137" y="4571778"/>
              <a:ext cx="3034890" cy="1390458"/>
            </a:xfrm>
            <a:prstGeom prst="rect">
              <a:avLst/>
            </a:prstGeom>
            <a:solidFill>
              <a:srgbClr val="01406F"/>
            </a:solidFill>
          </p:spPr>
          <p:txBody>
            <a:bodyPr wrap="square" lIns="457200" tIns="137160" rIns="365760" rtlCol="0">
              <a:noAutofit/>
            </a:bodyPr>
            <a:lstStyle/>
            <a:p>
              <a:pPr marL="0" marR="0" lvl="0" indent="0" defTabSz="914400" eaLnBrk="1" fontAlgn="auto" latinLnBrk="0" hangingPunct="1">
                <a:lnSpc>
                  <a:spcPts val="3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Segoe UI Light"/>
                </a:rPr>
                <a:t> </a:t>
              </a:r>
            </a:p>
          </p:txBody>
        </p:sp>
        <p:sp>
          <p:nvSpPr>
            <p:cNvPr id="6" name="TextBox 6">
              <a:extLst>
                <a:ext uri="{FF2B5EF4-FFF2-40B4-BE49-F238E27FC236}">
                  <a16:creationId xmlns:a16="http://schemas.microsoft.com/office/drawing/2014/main" id="{A7940A41-F8E0-4FB8-BE82-EC3887D17478}"/>
                </a:ext>
              </a:extLst>
            </p:cNvPr>
            <p:cNvSpPr txBox="1"/>
            <p:nvPr/>
          </p:nvSpPr>
          <p:spPr>
            <a:xfrm>
              <a:off x="5612027" y="4572324"/>
              <a:ext cx="6066234" cy="1390014"/>
            </a:xfrm>
            <a:prstGeom prst="rect">
              <a:avLst/>
            </a:prstGeom>
            <a:solidFill>
              <a:srgbClr val="B83C3F"/>
            </a:solidFill>
          </p:spPr>
          <p:txBody>
            <a:bodyPr wrap="square" lIns="457200" tIns="137160" rIns="640080" rtlCol="0">
              <a:noAutofit/>
            </a:bodyPr>
            <a:lstStyle/>
            <a:p>
              <a:pPr marL="0" marR="0" lvl="0" indent="0" defTabSz="913949" eaLnBrk="1" fontAlgn="auto" latinLnBrk="0" hangingPunct="1">
                <a:lnSpc>
                  <a:spcPts val="2941"/>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Light"/>
              </a:endParaRPr>
            </a:p>
          </p:txBody>
        </p:sp>
      </p:grpSp>
      <p:sp>
        <p:nvSpPr>
          <p:cNvPr id="299" name="Title 1">
            <a:extLst>
              <a:ext uri="{FF2B5EF4-FFF2-40B4-BE49-F238E27FC236}">
                <a16:creationId xmlns:a16="http://schemas.microsoft.com/office/drawing/2014/main" id="{407730EB-E812-41FE-9E52-04E9D23926F3}"/>
              </a:ext>
            </a:extLst>
          </p:cNvPr>
          <p:cNvSpPr txBox="1">
            <a:spLocks/>
          </p:cNvSpPr>
          <p:nvPr/>
        </p:nvSpPr>
        <p:spPr>
          <a:xfrm>
            <a:off x="2175373" y="-61887"/>
            <a:ext cx="7814750" cy="724500"/>
          </a:xfrm>
          <a:prstGeom prst="rect">
            <a:avLst/>
          </a:prstGeom>
        </p:spPr>
        <p:txBody>
          <a:bodyPr vert="horz" wrap="square" lIns="146304" tIns="91440" rIns="146304" bIns="91440" rtlCol="0" anchor="t">
            <a:noAutofit/>
          </a:bodyPr>
          <a:lstStyle>
            <a:lvl1pPr algn="l" defTabSz="914367" rtl="0" eaLnBrk="1" latinLnBrk="0" hangingPunct="1">
              <a:lnSpc>
                <a:spcPts val="6176"/>
              </a:lnSpc>
              <a:spcBef>
                <a:spcPct val="0"/>
              </a:spcBef>
              <a:buNone/>
              <a:defRPr lang="en-US" sz="4400" b="0" kern="1200" cap="none" spc="-100" baseline="0">
                <a:ln w="3175">
                  <a:noFill/>
                </a:ln>
                <a:solidFill>
                  <a:schemeClr val="tx1"/>
                </a:solidFill>
                <a:effectLst/>
                <a:latin typeface="+mj-lt"/>
                <a:ea typeface="+mn-ea"/>
                <a:cs typeface="Segoe UI" pitchFamily="34" charset="0"/>
              </a:defRPr>
            </a:lvl1pPr>
          </a:lstStyle>
          <a:p>
            <a:pPr marL="0" marR="0" lvl="0" indent="0" algn="ctr" defTabSz="914367" rtl="0" eaLnBrk="1" fontAlgn="auto" latinLnBrk="0" hangingPunct="1">
              <a:lnSpc>
                <a:spcPts val="6176"/>
              </a:lnSpc>
              <a:spcBef>
                <a:spcPct val="0"/>
              </a:spcBef>
              <a:spcAft>
                <a:spcPts val="0"/>
              </a:spcAft>
              <a:buClrTx/>
              <a:buSzTx/>
              <a:buFontTx/>
              <a:buNone/>
              <a:tabLst/>
              <a:defRPr/>
            </a:pPr>
            <a:r>
              <a:rPr lang="en-US" sz="3600" b="1" dirty="0">
                <a:solidFill>
                  <a:srgbClr val="B83C3F"/>
                </a:solidFill>
                <a:latin typeface="Cambria" panose="02040503050406030204" pitchFamily="18" charset="0"/>
              </a:rPr>
              <a:t>Data Collection</a:t>
            </a:r>
            <a:endParaRPr kumimoji="0" lang="en-US" sz="3600" b="1" i="0" u="none" strike="noStrike" kern="1200" cap="none" spc="-100" normalizeH="0" baseline="0" noProof="0" dirty="0">
              <a:ln w="3175">
                <a:noFill/>
              </a:ln>
              <a:solidFill>
                <a:srgbClr val="B83C3F"/>
              </a:solidFill>
              <a:effectLst/>
              <a:uLnTx/>
              <a:uFillTx/>
              <a:latin typeface="Cambria" panose="02040503050406030204" pitchFamily="18" charset="0"/>
            </a:endParaRPr>
          </a:p>
        </p:txBody>
      </p:sp>
      <p:pic>
        <p:nvPicPr>
          <p:cNvPr id="441" name="Picture 440" descr="A close up of a sign&#10;&#10;Description generated with high confidence">
            <a:extLst>
              <a:ext uri="{FF2B5EF4-FFF2-40B4-BE49-F238E27FC236}">
                <a16:creationId xmlns:a16="http://schemas.microsoft.com/office/drawing/2014/main" id="{97A57B7D-C866-4D8B-AD5C-385953DA99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569" y="174397"/>
            <a:ext cx="1490049" cy="527970"/>
          </a:xfrm>
          <a:prstGeom prst="rect">
            <a:avLst/>
          </a:prstGeom>
        </p:spPr>
      </p:pic>
      <p:grpSp>
        <p:nvGrpSpPr>
          <p:cNvPr id="442" name="Group 2">
            <a:extLst>
              <a:ext uri="{FF2B5EF4-FFF2-40B4-BE49-F238E27FC236}">
                <a16:creationId xmlns:a16="http://schemas.microsoft.com/office/drawing/2014/main" id="{44BD18FB-85BF-4FAE-B446-80502CC1DD64}"/>
              </a:ext>
            </a:extLst>
          </p:cNvPr>
          <p:cNvGrpSpPr/>
          <p:nvPr/>
        </p:nvGrpSpPr>
        <p:grpSpPr>
          <a:xfrm rot="5400000">
            <a:off x="-349542" y="339346"/>
            <a:ext cx="810661" cy="127414"/>
            <a:chOff x="2577137" y="4571778"/>
            <a:chExt cx="9101124" cy="1390560"/>
          </a:xfrm>
        </p:grpSpPr>
        <p:sp>
          <p:nvSpPr>
            <p:cNvPr id="443" name="TextBox 442">
              <a:extLst>
                <a:ext uri="{FF2B5EF4-FFF2-40B4-BE49-F238E27FC236}">
                  <a16:creationId xmlns:a16="http://schemas.microsoft.com/office/drawing/2014/main" id="{0D458D77-2FDA-4E64-A406-608F755FE04F}"/>
                </a:ext>
              </a:extLst>
            </p:cNvPr>
            <p:cNvSpPr txBox="1"/>
            <p:nvPr/>
          </p:nvSpPr>
          <p:spPr>
            <a:xfrm>
              <a:off x="2577137" y="4571778"/>
              <a:ext cx="3034890" cy="1390458"/>
            </a:xfrm>
            <a:prstGeom prst="rect">
              <a:avLst/>
            </a:prstGeom>
            <a:solidFill>
              <a:srgbClr val="01406F"/>
            </a:solidFill>
          </p:spPr>
          <p:txBody>
            <a:bodyPr wrap="square" lIns="457200" tIns="137160" rIns="365760" rtlCol="0">
              <a:noAutofit/>
            </a:bodyPr>
            <a:lstStyle/>
            <a:p>
              <a:pPr marL="0" marR="0" lvl="0" indent="0" defTabSz="914400" eaLnBrk="1" fontAlgn="auto" latinLnBrk="0" hangingPunct="1">
                <a:lnSpc>
                  <a:spcPts val="3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Segoe UI Light"/>
                </a:rPr>
                <a:t> </a:t>
              </a:r>
            </a:p>
          </p:txBody>
        </p:sp>
        <p:sp>
          <p:nvSpPr>
            <p:cNvPr id="444" name="TextBox 6">
              <a:extLst>
                <a:ext uri="{FF2B5EF4-FFF2-40B4-BE49-F238E27FC236}">
                  <a16:creationId xmlns:a16="http://schemas.microsoft.com/office/drawing/2014/main" id="{9C36DC55-6CFE-477E-86A9-3700FD75D73B}"/>
                </a:ext>
              </a:extLst>
            </p:cNvPr>
            <p:cNvSpPr txBox="1"/>
            <p:nvPr/>
          </p:nvSpPr>
          <p:spPr>
            <a:xfrm>
              <a:off x="5612027" y="4572324"/>
              <a:ext cx="6066234" cy="1390014"/>
            </a:xfrm>
            <a:prstGeom prst="rect">
              <a:avLst/>
            </a:prstGeom>
            <a:solidFill>
              <a:srgbClr val="B83C3F"/>
            </a:solidFill>
          </p:spPr>
          <p:txBody>
            <a:bodyPr wrap="square" lIns="457200" tIns="137160" rIns="640080" rtlCol="0">
              <a:noAutofit/>
            </a:bodyPr>
            <a:lstStyle/>
            <a:p>
              <a:pPr marL="0" marR="0" lvl="0" indent="0" defTabSz="913949" eaLnBrk="1" fontAlgn="auto" latinLnBrk="0" hangingPunct="1">
                <a:lnSpc>
                  <a:spcPts val="2941"/>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Light"/>
              </a:endParaRPr>
            </a:p>
          </p:txBody>
        </p:sp>
      </p:grpSp>
      <p:sp>
        <p:nvSpPr>
          <p:cNvPr id="12" name="Title 1">
            <a:extLst>
              <a:ext uri="{FF2B5EF4-FFF2-40B4-BE49-F238E27FC236}">
                <a16:creationId xmlns:a16="http://schemas.microsoft.com/office/drawing/2014/main" id="{AC34C18A-B92A-4A60-9AD0-F9AA025C51EA}"/>
              </a:ext>
            </a:extLst>
          </p:cNvPr>
          <p:cNvSpPr txBox="1">
            <a:spLocks/>
          </p:cNvSpPr>
          <p:nvPr/>
        </p:nvSpPr>
        <p:spPr>
          <a:xfrm>
            <a:off x="274569" y="786013"/>
            <a:ext cx="5285575" cy="724500"/>
          </a:xfrm>
          <a:prstGeom prst="rect">
            <a:avLst/>
          </a:prstGeom>
        </p:spPr>
        <p:txBody>
          <a:bodyPr vert="horz" wrap="square" lIns="146304" tIns="91440" rIns="146304" bIns="91440" rtlCol="0" anchor="t">
            <a:noAutofit/>
          </a:bodyPr>
          <a:lstStyle>
            <a:lvl1pPr algn="l" defTabSz="914367" rtl="0" eaLnBrk="1" latinLnBrk="0" hangingPunct="1">
              <a:lnSpc>
                <a:spcPts val="6176"/>
              </a:lnSpc>
              <a:spcBef>
                <a:spcPct val="0"/>
              </a:spcBef>
              <a:buNone/>
              <a:defRPr lang="en-US" sz="4400" b="0" kern="1200" cap="none" spc="-100" baseline="0">
                <a:ln w="3175">
                  <a:noFill/>
                </a:ln>
                <a:solidFill>
                  <a:schemeClr val="tx1"/>
                </a:solidFill>
                <a:effectLst/>
                <a:latin typeface="+mj-lt"/>
                <a:ea typeface="+mn-ea"/>
                <a:cs typeface="Segoe UI" pitchFamily="34" charset="0"/>
              </a:defRPr>
            </a:lvl1pPr>
          </a:lstStyle>
          <a:p>
            <a:pPr marL="0" marR="0" lvl="0" indent="0" algn="ctr" defTabSz="914367" rtl="0" eaLnBrk="1" fontAlgn="auto" latinLnBrk="0" hangingPunct="1">
              <a:lnSpc>
                <a:spcPts val="6176"/>
              </a:lnSpc>
              <a:spcBef>
                <a:spcPct val="0"/>
              </a:spcBef>
              <a:spcAft>
                <a:spcPts val="0"/>
              </a:spcAft>
              <a:buClrTx/>
              <a:buSzTx/>
              <a:buFontTx/>
              <a:buNone/>
              <a:tabLst/>
              <a:defRPr/>
            </a:pPr>
            <a:r>
              <a:rPr kumimoji="0" lang="en-US" sz="2400" b="1" i="0" u="none" strike="noStrike" kern="1200" cap="none" spc="-100" normalizeH="0" baseline="0" noProof="0" dirty="0">
                <a:ln w="3175">
                  <a:noFill/>
                </a:ln>
                <a:solidFill>
                  <a:srgbClr val="B83C3F"/>
                </a:solidFill>
                <a:effectLst/>
                <a:uLnTx/>
                <a:uFillTx/>
                <a:latin typeface="Cambria" panose="02040503050406030204" pitchFamily="18" charset="0"/>
              </a:rPr>
              <a:t>Different methods for collecting Data</a:t>
            </a:r>
          </a:p>
        </p:txBody>
      </p:sp>
      <p:sp>
        <p:nvSpPr>
          <p:cNvPr id="13" name="TextBox 12">
            <a:extLst>
              <a:ext uri="{FF2B5EF4-FFF2-40B4-BE49-F238E27FC236}">
                <a16:creationId xmlns:a16="http://schemas.microsoft.com/office/drawing/2014/main" id="{85756B77-2093-4DF5-9101-D122C0233FC3}"/>
              </a:ext>
            </a:extLst>
          </p:cNvPr>
          <p:cNvSpPr txBox="1"/>
          <p:nvPr/>
        </p:nvSpPr>
        <p:spPr>
          <a:xfrm>
            <a:off x="-7919" y="1907500"/>
            <a:ext cx="10728928" cy="4247317"/>
          </a:xfrm>
          <a:prstGeom prst="rect">
            <a:avLst/>
          </a:prstGeom>
          <a:noFill/>
        </p:spPr>
        <p:txBody>
          <a:bodyPr wrap="square" rtlCol="0">
            <a:spAutoFit/>
          </a:bodyPr>
          <a:lstStyle/>
          <a:p>
            <a:pPr marL="742950" lvl="1" indent="-285750">
              <a:buClr>
                <a:srgbClr val="B83C3F"/>
              </a:buClr>
              <a:buFont typeface="Arial" panose="020B0604020202020204" pitchFamily="34" charset="0"/>
              <a:buChar char="•"/>
            </a:pPr>
            <a:r>
              <a:rPr lang="en-US" dirty="0"/>
              <a:t>Configure Azure Monitor to copy metrics and logs that it collects from Azure resources.</a:t>
            </a:r>
          </a:p>
          <a:p>
            <a:pPr marL="742950" lvl="1" indent="-285750">
              <a:buClr>
                <a:srgbClr val="B83C3F"/>
              </a:buClr>
              <a:buFont typeface="Arial" panose="020B0604020202020204" pitchFamily="34" charset="0"/>
              <a:buChar char="•"/>
            </a:pPr>
            <a:endParaRPr lang="en-US" dirty="0"/>
          </a:p>
          <a:p>
            <a:pPr marL="742950" lvl="1" indent="-285750">
              <a:buClr>
                <a:srgbClr val="B83C3F"/>
              </a:buClr>
              <a:buFont typeface="Arial" panose="020B0604020202020204" pitchFamily="34" charset="0"/>
              <a:buChar char="•"/>
            </a:pPr>
            <a:r>
              <a:rPr lang="en-US" dirty="0"/>
              <a:t>Agents on Windows and Linux virtual machines send telemetry from the guest operating system and applications to Log Analytics according to Data Sources that you configure.</a:t>
            </a:r>
          </a:p>
          <a:p>
            <a:pPr marL="742950" lvl="1" indent="-285750">
              <a:buClr>
                <a:srgbClr val="B83C3F"/>
              </a:buClr>
              <a:buFont typeface="Arial" panose="020B0604020202020204" pitchFamily="34" charset="0"/>
              <a:buChar char="•"/>
            </a:pPr>
            <a:endParaRPr lang="en-US" dirty="0"/>
          </a:p>
          <a:p>
            <a:pPr marL="742950" lvl="1" indent="-285750">
              <a:buClr>
                <a:srgbClr val="B83C3F"/>
              </a:buClr>
              <a:buFont typeface="Arial" panose="020B0604020202020204" pitchFamily="34" charset="0"/>
              <a:buChar char="•"/>
            </a:pPr>
            <a:r>
              <a:rPr lang="en-US" dirty="0"/>
              <a:t>Connect a System Center Operations Manager management group to Log Analytics to collect data from its agents.</a:t>
            </a:r>
          </a:p>
          <a:p>
            <a:pPr marL="742950" lvl="1" indent="-285750">
              <a:buClr>
                <a:srgbClr val="B83C3F"/>
              </a:buClr>
              <a:buFont typeface="Arial" panose="020B0604020202020204" pitchFamily="34" charset="0"/>
              <a:buChar char="•"/>
            </a:pPr>
            <a:endParaRPr lang="en-US" dirty="0"/>
          </a:p>
          <a:p>
            <a:pPr marL="742950" lvl="1" indent="-285750">
              <a:buClr>
                <a:srgbClr val="B83C3F"/>
              </a:buClr>
              <a:buFont typeface="Arial" panose="020B0604020202020204" pitchFamily="34" charset="0"/>
              <a:buChar char="•"/>
            </a:pPr>
            <a:r>
              <a:rPr lang="en-US" dirty="0"/>
              <a:t>Azure services such as Application Insights and Azure Security Center store their data directly in Log Analytics without any configuration.</a:t>
            </a:r>
          </a:p>
          <a:p>
            <a:pPr marL="742950" lvl="1" indent="-285750">
              <a:buClr>
                <a:srgbClr val="B83C3F"/>
              </a:buClr>
              <a:buFont typeface="Arial" panose="020B0604020202020204" pitchFamily="34" charset="0"/>
              <a:buChar char="•"/>
            </a:pPr>
            <a:endParaRPr lang="en-US" dirty="0"/>
          </a:p>
          <a:p>
            <a:pPr marL="742950" lvl="1" indent="-285750">
              <a:buClr>
                <a:srgbClr val="B83C3F"/>
              </a:buClr>
              <a:buFont typeface="Arial" panose="020B0604020202020204" pitchFamily="34" charset="0"/>
              <a:buChar char="•"/>
            </a:pPr>
            <a:r>
              <a:rPr lang="en-US" dirty="0"/>
              <a:t>Write data from PowerShell command line or Azure Automation runbook using Log Analytics cmdlets.</a:t>
            </a:r>
            <a:br>
              <a:rPr lang="en-US" dirty="0"/>
            </a:br>
            <a:endParaRPr lang="en-US" dirty="0"/>
          </a:p>
          <a:p>
            <a:pPr marL="742950" lvl="1" indent="-285750">
              <a:buClr>
                <a:srgbClr val="B83C3F"/>
              </a:buClr>
              <a:buFont typeface="Arial" panose="020B0604020202020204" pitchFamily="34" charset="0"/>
              <a:buChar char="•"/>
            </a:pPr>
            <a:r>
              <a:rPr lang="en-US" dirty="0"/>
              <a:t>If you have custom requirements, then you can use the HTTP Data Collector API to write data to Log Analytics from any REST API client.</a:t>
            </a:r>
          </a:p>
        </p:txBody>
      </p:sp>
    </p:spTree>
    <p:extLst>
      <p:ext uri="{BB962C8B-B14F-4D97-AF65-F5344CB8AC3E}">
        <p14:creationId xmlns:p14="http://schemas.microsoft.com/office/powerpoint/2010/main" val="32222490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B3F17277-7F0F-46F1-88B1-02943D6A0CD3}"/>
              </a:ext>
            </a:extLst>
          </p:cNvPr>
          <p:cNvGrpSpPr/>
          <p:nvPr/>
        </p:nvGrpSpPr>
        <p:grpSpPr>
          <a:xfrm>
            <a:off x="-2044" y="6577586"/>
            <a:ext cx="12194043" cy="289489"/>
            <a:chOff x="2577137" y="4571778"/>
            <a:chExt cx="9101124" cy="1390560"/>
          </a:xfrm>
        </p:grpSpPr>
        <p:sp>
          <p:nvSpPr>
            <p:cNvPr id="5" name="TextBox 4">
              <a:extLst>
                <a:ext uri="{FF2B5EF4-FFF2-40B4-BE49-F238E27FC236}">
                  <a16:creationId xmlns:a16="http://schemas.microsoft.com/office/drawing/2014/main" id="{9FF78B62-D2C4-4686-A0AE-C19AA9EAF494}"/>
                </a:ext>
              </a:extLst>
            </p:cNvPr>
            <p:cNvSpPr txBox="1"/>
            <p:nvPr/>
          </p:nvSpPr>
          <p:spPr>
            <a:xfrm>
              <a:off x="2577137" y="4571778"/>
              <a:ext cx="3034890" cy="1390458"/>
            </a:xfrm>
            <a:prstGeom prst="rect">
              <a:avLst/>
            </a:prstGeom>
            <a:solidFill>
              <a:srgbClr val="01406F"/>
            </a:solidFill>
          </p:spPr>
          <p:txBody>
            <a:bodyPr wrap="square" lIns="457200" tIns="137160" rIns="365760" rtlCol="0">
              <a:noAutofit/>
            </a:bodyPr>
            <a:lstStyle/>
            <a:p>
              <a:pPr marL="0" marR="0" lvl="0" indent="0" defTabSz="914400" eaLnBrk="1" fontAlgn="auto" latinLnBrk="0" hangingPunct="1">
                <a:lnSpc>
                  <a:spcPts val="3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Segoe UI Light"/>
                </a:rPr>
                <a:t> </a:t>
              </a:r>
            </a:p>
          </p:txBody>
        </p:sp>
        <p:sp>
          <p:nvSpPr>
            <p:cNvPr id="6" name="TextBox 6">
              <a:extLst>
                <a:ext uri="{FF2B5EF4-FFF2-40B4-BE49-F238E27FC236}">
                  <a16:creationId xmlns:a16="http://schemas.microsoft.com/office/drawing/2014/main" id="{A7940A41-F8E0-4FB8-BE82-EC3887D17478}"/>
                </a:ext>
              </a:extLst>
            </p:cNvPr>
            <p:cNvSpPr txBox="1"/>
            <p:nvPr/>
          </p:nvSpPr>
          <p:spPr>
            <a:xfrm>
              <a:off x="5612027" y="4572324"/>
              <a:ext cx="6066234" cy="1390014"/>
            </a:xfrm>
            <a:prstGeom prst="rect">
              <a:avLst/>
            </a:prstGeom>
            <a:solidFill>
              <a:srgbClr val="B83C3F"/>
            </a:solidFill>
          </p:spPr>
          <p:txBody>
            <a:bodyPr wrap="square" lIns="457200" tIns="137160" rIns="640080" rtlCol="0">
              <a:noAutofit/>
            </a:bodyPr>
            <a:lstStyle/>
            <a:p>
              <a:pPr marL="0" marR="0" lvl="0" indent="0" defTabSz="913949" eaLnBrk="1" fontAlgn="auto" latinLnBrk="0" hangingPunct="1">
                <a:lnSpc>
                  <a:spcPts val="2941"/>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Light"/>
              </a:endParaRPr>
            </a:p>
          </p:txBody>
        </p:sp>
      </p:grpSp>
      <p:sp>
        <p:nvSpPr>
          <p:cNvPr id="299" name="Title 1">
            <a:extLst>
              <a:ext uri="{FF2B5EF4-FFF2-40B4-BE49-F238E27FC236}">
                <a16:creationId xmlns:a16="http://schemas.microsoft.com/office/drawing/2014/main" id="{407730EB-E812-41FE-9E52-04E9D23926F3}"/>
              </a:ext>
            </a:extLst>
          </p:cNvPr>
          <p:cNvSpPr txBox="1">
            <a:spLocks/>
          </p:cNvSpPr>
          <p:nvPr/>
        </p:nvSpPr>
        <p:spPr>
          <a:xfrm>
            <a:off x="2175373" y="-61887"/>
            <a:ext cx="7814750" cy="724500"/>
          </a:xfrm>
          <a:prstGeom prst="rect">
            <a:avLst/>
          </a:prstGeom>
        </p:spPr>
        <p:txBody>
          <a:bodyPr vert="horz" wrap="square" lIns="146304" tIns="91440" rIns="146304" bIns="91440" rtlCol="0" anchor="t">
            <a:noAutofit/>
          </a:bodyPr>
          <a:lstStyle>
            <a:lvl1pPr algn="l" defTabSz="914367" rtl="0" eaLnBrk="1" latinLnBrk="0" hangingPunct="1">
              <a:lnSpc>
                <a:spcPts val="6176"/>
              </a:lnSpc>
              <a:spcBef>
                <a:spcPct val="0"/>
              </a:spcBef>
              <a:buNone/>
              <a:defRPr lang="en-US" sz="4400" b="0" kern="1200" cap="none" spc="-100" baseline="0">
                <a:ln w="3175">
                  <a:noFill/>
                </a:ln>
                <a:solidFill>
                  <a:schemeClr val="tx1"/>
                </a:solidFill>
                <a:effectLst/>
                <a:latin typeface="+mj-lt"/>
                <a:ea typeface="+mn-ea"/>
                <a:cs typeface="Segoe UI" pitchFamily="34" charset="0"/>
              </a:defRPr>
            </a:lvl1pPr>
          </a:lstStyle>
          <a:p>
            <a:pPr algn="ctr">
              <a:defRPr/>
            </a:pPr>
            <a:r>
              <a:rPr lang="en-US" sz="3600" b="1" dirty="0">
                <a:solidFill>
                  <a:srgbClr val="B83C3F"/>
                </a:solidFill>
                <a:latin typeface="Cambria" panose="02040503050406030204" pitchFamily="18" charset="0"/>
              </a:rPr>
              <a:t>Azure VMs(Windows &amp; Linux)</a:t>
            </a:r>
          </a:p>
        </p:txBody>
      </p:sp>
      <p:pic>
        <p:nvPicPr>
          <p:cNvPr id="441" name="Picture 440" descr="A close up of a sign&#10;&#10;Description generated with high confidence">
            <a:extLst>
              <a:ext uri="{FF2B5EF4-FFF2-40B4-BE49-F238E27FC236}">
                <a16:creationId xmlns:a16="http://schemas.microsoft.com/office/drawing/2014/main" id="{97A57B7D-C866-4D8B-AD5C-385953DA99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569" y="174397"/>
            <a:ext cx="1490049" cy="527970"/>
          </a:xfrm>
          <a:prstGeom prst="rect">
            <a:avLst/>
          </a:prstGeom>
        </p:spPr>
      </p:pic>
      <p:grpSp>
        <p:nvGrpSpPr>
          <p:cNvPr id="442" name="Group 2">
            <a:extLst>
              <a:ext uri="{FF2B5EF4-FFF2-40B4-BE49-F238E27FC236}">
                <a16:creationId xmlns:a16="http://schemas.microsoft.com/office/drawing/2014/main" id="{44BD18FB-85BF-4FAE-B446-80502CC1DD64}"/>
              </a:ext>
            </a:extLst>
          </p:cNvPr>
          <p:cNvGrpSpPr/>
          <p:nvPr/>
        </p:nvGrpSpPr>
        <p:grpSpPr>
          <a:xfrm rot="5400000">
            <a:off x="-349542" y="339346"/>
            <a:ext cx="810661" cy="127414"/>
            <a:chOff x="2577137" y="4571778"/>
            <a:chExt cx="9101124" cy="1390560"/>
          </a:xfrm>
        </p:grpSpPr>
        <p:sp>
          <p:nvSpPr>
            <p:cNvPr id="443" name="TextBox 442">
              <a:extLst>
                <a:ext uri="{FF2B5EF4-FFF2-40B4-BE49-F238E27FC236}">
                  <a16:creationId xmlns:a16="http://schemas.microsoft.com/office/drawing/2014/main" id="{0D458D77-2FDA-4E64-A406-608F755FE04F}"/>
                </a:ext>
              </a:extLst>
            </p:cNvPr>
            <p:cNvSpPr txBox="1"/>
            <p:nvPr/>
          </p:nvSpPr>
          <p:spPr>
            <a:xfrm>
              <a:off x="2577137" y="4571778"/>
              <a:ext cx="3034890" cy="1390458"/>
            </a:xfrm>
            <a:prstGeom prst="rect">
              <a:avLst/>
            </a:prstGeom>
            <a:solidFill>
              <a:srgbClr val="01406F"/>
            </a:solidFill>
          </p:spPr>
          <p:txBody>
            <a:bodyPr wrap="square" lIns="457200" tIns="137160" rIns="365760" rtlCol="0">
              <a:noAutofit/>
            </a:bodyPr>
            <a:lstStyle/>
            <a:p>
              <a:pPr marL="0" marR="0" lvl="0" indent="0" defTabSz="914400" eaLnBrk="1" fontAlgn="auto" latinLnBrk="0" hangingPunct="1">
                <a:lnSpc>
                  <a:spcPts val="3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Segoe UI Light"/>
                </a:rPr>
                <a:t> </a:t>
              </a:r>
            </a:p>
          </p:txBody>
        </p:sp>
        <p:sp>
          <p:nvSpPr>
            <p:cNvPr id="444" name="TextBox 6">
              <a:extLst>
                <a:ext uri="{FF2B5EF4-FFF2-40B4-BE49-F238E27FC236}">
                  <a16:creationId xmlns:a16="http://schemas.microsoft.com/office/drawing/2014/main" id="{9C36DC55-6CFE-477E-86A9-3700FD75D73B}"/>
                </a:ext>
              </a:extLst>
            </p:cNvPr>
            <p:cNvSpPr txBox="1"/>
            <p:nvPr/>
          </p:nvSpPr>
          <p:spPr>
            <a:xfrm>
              <a:off x="5612027" y="4572324"/>
              <a:ext cx="6066234" cy="1390014"/>
            </a:xfrm>
            <a:prstGeom prst="rect">
              <a:avLst/>
            </a:prstGeom>
            <a:solidFill>
              <a:srgbClr val="B83C3F"/>
            </a:solidFill>
          </p:spPr>
          <p:txBody>
            <a:bodyPr wrap="square" lIns="457200" tIns="137160" rIns="640080" rtlCol="0">
              <a:noAutofit/>
            </a:bodyPr>
            <a:lstStyle/>
            <a:p>
              <a:pPr marL="0" marR="0" lvl="0" indent="0" defTabSz="913949" eaLnBrk="1" fontAlgn="auto" latinLnBrk="0" hangingPunct="1">
                <a:lnSpc>
                  <a:spcPts val="2941"/>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Light"/>
              </a:endParaRPr>
            </a:p>
          </p:txBody>
        </p:sp>
      </p:grpSp>
      <p:pic>
        <p:nvPicPr>
          <p:cNvPr id="7" name="Picture 6" descr="A screenshot of a social media post&#10;&#10;Description generated with very high confidence">
            <a:extLst>
              <a:ext uri="{FF2B5EF4-FFF2-40B4-BE49-F238E27FC236}">
                <a16:creationId xmlns:a16="http://schemas.microsoft.com/office/drawing/2014/main" id="{231AFC21-5047-455F-B96E-BA91DB7594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8137" y="2244915"/>
            <a:ext cx="6016871" cy="3877588"/>
          </a:xfrm>
          <a:prstGeom prst="rect">
            <a:avLst/>
          </a:prstGeom>
        </p:spPr>
      </p:pic>
      <p:pic>
        <p:nvPicPr>
          <p:cNvPr id="9" name="Picture 8" descr="A screenshot of a cell phone&#10;&#10;Description generated with very high confidence">
            <a:extLst>
              <a:ext uri="{FF2B5EF4-FFF2-40B4-BE49-F238E27FC236}">
                <a16:creationId xmlns:a16="http://schemas.microsoft.com/office/drawing/2014/main" id="{E785BE66-B511-4184-8BAD-5728725937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446" y="2244915"/>
            <a:ext cx="6055683" cy="3898353"/>
          </a:xfrm>
          <a:prstGeom prst="rect">
            <a:avLst/>
          </a:prstGeom>
        </p:spPr>
      </p:pic>
      <p:sp>
        <p:nvSpPr>
          <p:cNvPr id="16" name="TextBox 15">
            <a:extLst>
              <a:ext uri="{FF2B5EF4-FFF2-40B4-BE49-F238E27FC236}">
                <a16:creationId xmlns:a16="http://schemas.microsoft.com/office/drawing/2014/main" id="{DB8E0C45-21FC-4DD7-8609-8A754F20993F}"/>
              </a:ext>
            </a:extLst>
          </p:cNvPr>
          <p:cNvSpPr txBox="1"/>
          <p:nvPr/>
        </p:nvSpPr>
        <p:spPr>
          <a:xfrm>
            <a:off x="-28548" y="1115300"/>
            <a:ext cx="10670044" cy="923330"/>
          </a:xfrm>
          <a:prstGeom prst="rect">
            <a:avLst/>
          </a:prstGeom>
          <a:noFill/>
        </p:spPr>
        <p:txBody>
          <a:bodyPr wrap="square" rtlCol="0">
            <a:spAutoFit/>
          </a:bodyPr>
          <a:lstStyle/>
          <a:p>
            <a:pPr marL="742950" lvl="1" indent="-285750">
              <a:buClr>
                <a:srgbClr val="B83C3F"/>
              </a:buClr>
              <a:buFont typeface="Arial" panose="020B0604020202020204" pitchFamily="34" charset="0"/>
              <a:buChar char="•"/>
            </a:pPr>
            <a:r>
              <a:rPr lang="en-US" dirty="0">
                <a:latin typeface="Cambria" panose="02040503050406030204" pitchFamily="18" charset="0"/>
              </a:rPr>
              <a:t>Create a workspace</a:t>
            </a:r>
          </a:p>
          <a:p>
            <a:pPr marL="742950" lvl="1" indent="-285750">
              <a:buClr>
                <a:srgbClr val="B83C3F"/>
              </a:buClr>
              <a:buFont typeface="Arial" panose="020B0604020202020204" pitchFamily="34" charset="0"/>
              <a:buChar char="•"/>
            </a:pPr>
            <a:r>
              <a:rPr lang="en-US" dirty="0">
                <a:latin typeface="Cambria" panose="02040503050406030204" pitchFamily="18" charset="0"/>
              </a:rPr>
              <a:t>Enable Log Analytics VM Extension  </a:t>
            </a:r>
            <a:br>
              <a:rPr lang="en-US" dirty="0"/>
            </a:br>
            <a:endParaRPr lang="en-US" dirty="0"/>
          </a:p>
        </p:txBody>
      </p:sp>
    </p:spTree>
    <p:extLst>
      <p:ext uri="{BB962C8B-B14F-4D97-AF65-F5344CB8AC3E}">
        <p14:creationId xmlns:p14="http://schemas.microsoft.com/office/powerpoint/2010/main" val="8210910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B3F17277-7F0F-46F1-88B1-02943D6A0CD3}"/>
              </a:ext>
            </a:extLst>
          </p:cNvPr>
          <p:cNvGrpSpPr/>
          <p:nvPr/>
        </p:nvGrpSpPr>
        <p:grpSpPr>
          <a:xfrm>
            <a:off x="-2044" y="6577586"/>
            <a:ext cx="12194043" cy="289489"/>
            <a:chOff x="2577137" y="4571778"/>
            <a:chExt cx="9101124" cy="1390560"/>
          </a:xfrm>
        </p:grpSpPr>
        <p:sp>
          <p:nvSpPr>
            <p:cNvPr id="5" name="TextBox 4">
              <a:extLst>
                <a:ext uri="{FF2B5EF4-FFF2-40B4-BE49-F238E27FC236}">
                  <a16:creationId xmlns:a16="http://schemas.microsoft.com/office/drawing/2014/main" id="{9FF78B62-D2C4-4686-A0AE-C19AA9EAF494}"/>
                </a:ext>
              </a:extLst>
            </p:cNvPr>
            <p:cNvSpPr txBox="1"/>
            <p:nvPr/>
          </p:nvSpPr>
          <p:spPr>
            <a:xfrm>
              <a:off x="2577137" y="4571778"/>
              <a:ext cx="3034890" cy="1390458"/>
            </a:xfrm>
            <a:prstGeom prst="rect">
              <a:avLst/>
            </a:prstGeom>
            <a:solidFill>
              <a:srgbClr val="01406F"/>
            </a:solidFill>
          </p:spPr>
          <p:txBody>
            <a:bodyPr wrap="square" lIns="457200" tIns="137160" rIns="365760" rtlCol="0">
              <a:noAutofit/>
            </a:bodyPr>
            <a:lstStyle/>
            <a:p>
              <a:pPr marL="0" marR="0" lvl="0" indent="0" defTabSz="914400" eaLnBrk="1" fontAlgn="auto" latinLnBrk="0" hangingPunct="1">
                <a:lnSpc>
                  <a:spcPts val="3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Segoe UI Light"/>
                </a:rPr>
                <a:t> </a:t>
              </a:r>
            </a:p>
          </p:txBody>
        </p:sp>
        <p:sp>
          <p:nvSpPr>
            <p:cNvPr id="6" name="TextBox 6">
              <a:extLst>
                <a:ext uri="{FF2B5EF4-FFF2-40B4-BE49-F238E27FC236}">
                  <a16:creationId xmlns:a16="http://schemas.microsoft.com/office/drawing/2014/main" id="{A7940A41-F8E0-4FB8-BE82-EC3887D17478}"/>
                </a:ext>
              </a:extLst>
            </p:cNvPr>
            <p:cNvSpPr txBox="1"/>
            <p:nvPr/>
          </p:nvSpPr>
          <p:spPr>
            <a:xfrm>
              <a:off x="5612027" y="4572324"/>
              <a:ext cx="6066234" cy="1390014"/>
            </a:xfrm>
            <a:prstGeom prst="rect">
              <a:avLst/>
            </a:prstGeom>
            <a:solidFill>
              <a:srgbClr val="B83C3F"/>
            </a:solidFill>
          </p:spPr>
          <p:txBody>
            <a:bodyPr wrap="square" lIns="457200" tIns="137160" rIns="640080" rtlCol="0">
              <a:noAutofit/>
            </a:bodyPr>
            <a:lstStyle/>
            <a:p>
              <a:pPr marL="0" marR="0" lvl="0" indent="0" defTabSz="913949" eaLnBrk="1" fontAlgn="auto" latinLnBrk="0" hangingPunct="1">
                <a:lnSpc>
                  <a:spcPts val="2941"/>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Light"/>
              </a:endParaRPr>
            </a:p>
          </p:txBody>
        </p:sp>
      </p:grpSp>
      <p:sp>
        <p:nvSpPr>
          <p:cNvPr id="299" name="Title 1">
            <a:extLst>
              <a:ext uri="{FF2B5EF4-FFF2-40B4-BE49-F238E27FC236}">
                <a16:creationId xmlns:a16="http://schemas.microsoft.com/office/drawing/2014/main" id="{407730EB-E812-41FE-9E52-04E9D23926F3}"/>
              </a:ext>
            </a:extLst>
          </p:cNvPr>
          <p:cNvSpPr txBox="1">
            <a:spLocks/>
          </p:cNvSpPr>
          <p:nvPr/>
        </p:nvSpPr>
        <p:spPr>
          <a:xfrm>
            <a:off x="1488278" y="0"/>
            <a:ext cx="7814750" cy="819518"/>
          </a:xfrm>
          <a:prstGeom prst="rect">
            <a:avLst/>
          </a:prstGeom>
        </p:spPr>
        <p:txBody>
          <a:bodyPr vert="horz" wrap="square" lIns="146304" tIns="91440" rIns="146304" bIns="91440" rtlCol="0" anchor="t">
            <a:noAutofit/>
          </a:bodyPr>
          <a:lstStyle>
            <a:lvl1pPr algn="l" defTabSz="914367" rtl="0" eaLnBrk="1" latinLnBrk="0" hangingPunct="1">
              <a:lnSpc>
                <a:spcPts val="6176"/>
              </a:lnSpc>
              <a:spcBef>
                <a:spcPct val="0"/>
              </a:spcBef>
              <a:buNone/>
              <a:defRPr lang="en-US" sz="4400" b="0" kern="1200" cap="none" spc="-100" baseline="0">
                <a:ln w="3175">
                  <a:noFill/>
                </a:ln>
                <a:solidFill>
                  <a:schemeClr val="tx1"/>
                </a:solidFill>
                <a:effectLst/>
                <a:latin typeface="+mj-lt"/>
                <a:ea typeface="+mn-ea"/>
                <a:cs typeface="Segoe UI" pitchFamily="34" charset="0"/>
              </a:defRPr>
            </a:lvl1pPr>
          </a:lstStyle>
          <a:p>
            <a:pPr marL="0" marR="0" lvl="0" indent="0" algn="ctr" defTabSz="914367" rtl="0" eaLnBrk="1" fontAlgn="auto" latinLnBrk="0" hangingPunct="1">
              <a:lnSpc>
                <a:spcPts val="6176"/>
              </a:lnSpc>
              <a:spcBef>
                <a:spcPct val="0"/>
              </a:spcBef>
              <a:spcAft>
                <a:spcPts val="0"/>
              </a:spcAft>
              <a:buClrTx/>
              <a:buSzTx/>
              <a:buFontTx/>
              <a:buNone/>
              <a:tabLst/>
              <a:defRPr/>
            </a:pPr>
            <a:r>
              <a:rPr lang="en-US" sz="3600" b="1" dirty="0">
                <a:solidFill>
                  <a:srgbClr val="B83C3F"/>
                </a:solidFill>
                <a:latin typeface="Cambria" panose="02040503050406030204" pitchFamily="18" charset="0"/>
              </a:rPr>
              <a:t>Training Contents</a:t>
            </a:r>
            <a:endParaRPr kumimoji="0" lang="en-US" sz="3600" b="1" i="0" u="none" strike="noStrike" kern="1200" cap="none" spc="-100" normalizeH="0" baseline="0" noProof="0" dirty="0">
              <a:ln w="3175">
                <a:noFill/>
              </a:ln>
              <a:solidFill>
                <a:srgbClr val="B83C3F"/>
              </a:solidFill>
              <a:effectLst/>
              <a:uLnTx/>
              <a:uFillTx/>
              <a:latin typeface="Cambria" panose="02040503050406030204" pitchFamily="18" charset="0"/>
            </a:endParaRPr>
          </a:p>
        </p:txBody>
      </p:sp>
      <p:sp>
        <p:nvSpPr>
          <p:cNvPr id="2" name="TextBox 1">
            <a:extLst>
              <a:ext uri="{FF2B5EF4-FFF2-40B4-BE49-F238E27FC236}">
                <a16:creationId xmlns:a16="http://schemas.microsoft.com/office/drawing/2014/main" id="{24F7EDEB-AECF-493E-8E65-0146D6471B7E}"/>
              </a:ext>
            </a:extLst>
          </p:cNvPr>
          <p:cNvSpPr txBox="1"/>
          <p:nvPr/>
        </p:nvSpPr>
        <p:spPr>
          <a:xfrm>
            <a:off x="1126435" y="2016450"/>
            <a:ext cx="10760765" cy="2369880"/>
          </a:xfrm>
          <a:prstGeom prst="rect">
            <a:avLst/>
          </a:prstGeom>
          <a:noFill/>
        </p:spPr>
        <p:txBody>
          <a:bodyPr wrap="square" rtlCol="0">
            <a:spAutoFit/>
          </a:bodyPr>
          <a:lstStyle/>
          <a:p>
            <a:pPr marL="285750" indent="-285750">
              <a:buClr>
                <a:srgbClr val="B83C3F"/>
              </a:buClr>
              <a:buFont typeface="Arial" panose="020B0604020202020204" pitchFamily="34" charset="0"/>
              <a:buChar char="•"/>
            </a:pPr>
            <a:r>
              <a:rPr lang="en-US" sz="3600" dirty="0"/>
              <a:t>Enhance cloud management with automation.</a:t>
            </a:r>
            <a:r>
              <a:rPr lang="en-US" sz="1600" dirty="0"/>
              <a:t> </a:t>
            </a:r>
          </a:p>
          <a:p>
            <a:pPr marL="285750" indent="-285750">
              <a:buClr>
                <a:srgbClr val="B83C3F"/>
              </a:buClr>
              <a:buFont typeface="Arial" panose="020B0604020202020204" pitchFamily="34" charset="0"/>
              <a:buChar char="•"/>
            </a:pPr>
            <a:r>
              <a:rPr lang="en-US" sz="3600" dirty="0"/>
              <a:t>Collect and analyze data generated by resources 	 (cloud and on-premises environments )</a:t>
            </a:r>
            <a:r>
              <a:rPr lang="en-US" sz="4000" dirty="0"/>
              <a:t> </a:t>
            </a:r>
          </a:p>
          <a:p>
            <a:pPr marL="285750" indent="-285750">
              <a:buClr>
                <a:srgbClr val="B83C3F"/>
              </a:buClr>
              <a:buFont typeface="Arial" panose="020B0604020202020204" pitchFamily="34" charset="0"/>
              <a:buChar char="•"/>
            </a:pPr>
            <a:r>
              <a:rPr lang="en-US" sz="3600" dirty="0"/>
              <a:t>Hands-on Labs </a:t>
            </a:r>
          </a:p>
        </p:txBody>
      </p:sp>
      <p:pic>
        <p:nvPicPr>
          <p:cNvPr id="441" name="Picture 440" descr="A close up of a sign&#10;&#10;Description generated with high confidence">
            <a:extLst>
              <a:ext uri="{FF2B5EF4-FFF2-40B4-BE49-F238E27FC236}">
                <a16:creationId xmlns:a16="http://schemas.microsoft.com/office/drawing/2014/main" id="{97A57B7D-C866-4D8B-AD5C-385953DA99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569" y="174397"/>
            <a:ext cx="1490049" cy="527970"/>
          </a:xfrm>
          <a:prstGeom prst="rect">
            <a:avLst/>
          </a:prstGeom>
        </p:spPr>
      </p:pic>
      <p:grpSp>
        <p:nvGrpSpPr>
          <p:cNvPr id="442" name="Group 2">
            <a:extLst>
              <a:ext uri="{FF2B5EF4-FFF2-40B4-BE49-F238E27FC236}">
                <a16:creationId xmlns:a16="http://schemas.microsoft.com/office/drawing/2014/main" id="{44BD18FB-85BF-4FAE-B446-80502CC1DD64}"/>
              </a:ext>
            </a:extLst>
          </p:cNvPr>
          <p:cNvGrpSpPr/>
          <p:nvPr/>
        </p:nvGrpSpPr>
        <p:grpSpPr>
          <a:xfrm rot="5400000">
            <a:off x="-349542" y="339346"/>
            <a:ext cx="810661" cy="127414"/>
            <a:chOff x="2577137" y="4571778"/>
            <a:chExt cx="9101124" cy="1390560"/>
          </a:xfrm>
        </p:grpSpPr>
        <p:sp>
          <p:nvSpPr>
            <p:cNvPr id="443" name="TextBox 442">
              <a:extLst>
                <a:ext uri="{FF2B5EF4-FFF2-40B4-BE49-F238E27FC236}">
                  <a16:creationId xmlns:a16="http://schemas.microsoft.com/office/drawing/2014/main" id="{0D458D77-2FDA-4E64-A406-608F755FE04F}"/>
                </a:ext>
              </a:extLst>
            </p:cNvPr>
            <p:cNvSpPr txBox="1"/>
            <p:nvPr/>
          </p:nvSpPr>
          <p:spPr>
            <a:xfrm>
              <a:off x="2577137" y="4571778"/>
              <a:ext cx="3034890" cy="1390458"/>
            </a:xfrm>
            <a:prstGeom prst="rect">
              <a:avLst/>
            </a:prstGeom>
            <a:solidFill>
              <a:srgbClr val="01406F"/>
            </a:solidFill>
          </p:spPr>
          <p:txBody>
            <a:bodyPr wrap="square" lIns="457200" tIns="137160" rIns="365760" rtlCol="0">
              <a:noAutofit/>
            </a:bodyPr>
            <a:lstStyle/>
            <a:p>
              <a:pPr marL="0" marR="0" lvl="0" indent="0" defTabSz="914400" eaLnBrk="1" fontAlgn="auto" latinLnBrk="0" hangingPunct="1">
                <a:lnSpc>
                  <a:spcPts val="3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Segoe UI Light"/>
                </a:rPr>
                <a:t> </a:t>
              </a:r>
            </a:p>
          </p:txBody>
        </p:sp>
        <p:sp>
          <p:nvSpPr>
            <p:cNvPr id="444" name="TextBox 6">
              <a:extLst>
                <a:ext uri="{FF2B5EF4-FFF2-40B4-BE49-F238E27FC236}">
                  <a16:creationId xmlns:a16="http://schemas.microsoft.com/office/drawing/2014/main" id="{9C36DC55-6CFE-477E-86A9-3700FD75D73B}"/>
                </a:ext>
              </a:extLst>
            </p:cNvPr>
            <p:cNvSpPr txBox="1"/>
            <p:nvPr/>
          </p:nvSpPr>
          <p:spPr>
            <a:xfrm>
              <a:off x="5612027" y="4572324"/>
              <a:ext cx="6066234" cy="1390014"/>
            </a:xfrm>
            <a:prstGeom prst="rect">
              <a:avLst/>
            </a:prstGeom>
            <a:solidFill>
              <a:srgbClr val="B83C3F"/>
            </a:solidFill>
          </p:spPr>
          <p:txBody>
            <a:bodyPr wrap="square" lIns="457200" tIns="137160" rIns="640080" rtlCol="0">
              <a:noAutofit/>
            </a:bodyPr>
            <a:lstStyle/>
            <a:p>
              <a:pPr marL="0" marR="0" lvl="0" indent="0" defTabSz="913949" eaLnBrk="1" fontAlgn="auto" latinLnBrk="0" hangingPunct="1">
                <a:lnSpc>
                  <a:spcPts val="2941"/>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Light"/>
              </a:endParaRPr>
            </a:p>
          </p:txBody>
        </p:sp>
      </p:grpSp>
    </p:spTree>
    <p:extLst>
      <p:ext uri="{BB962C8B-B14F-4D97-AF65-F5344CB8AC3E}">
        <p14:creationId xmlns:p14="http://schemas.microsoft.com/office/powerpoint/2010/main" val="29732451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B3F17277-7F0F-46F1-88B1-02943D6A0CD3}"/>
              </a:ext>
            </a:extLst>
          </p:cNvPr>
          <p:cNvGrpSpPr/>
          <p:nvPr/>
        </p:nvGrpSpPr>
        <p:grpSpPr>
          <a:xfrm>
            <a:off x="-2044" y="6577586"/>
            <a:ext cx="12194043" cy="289489"/>
            <a:chOff x="2577137" y="4571778"/>
            <a:chExt cx="9101124" cy="1390560"/>
          </a:xfrm>
        </p:grpSpPr>
        <p:sp>
          <p:nvSpPr>
            <p:cNvPr id="5" name="TextBox 4">
              <a:extLst>
                <a:ext uri="{FF2B5EF4-FFF2-40B4-BE49-F238E27FC236}">
                  <a16:creationId xmlns:a16="http://schemas.microsoft.com/office/drawing/2014/main" id="{9FF78B62-D2C4-4686-A0AE-C19AA9EAF494}"/>
                </a:ext>
              </a:extLst>
            </p:cNvPr>
            <p:cNvSpPr txBox="1"/>
            <p:nvPr/>
          </p:nvSpPr>
          <p:spPr>
            <a:xfrm>
              <a:off x="2577137" y="4571778"/>
              <a:ext cx="3034890" cy="1390458"/>
            </a:xfrm>
            <a:prstGeom prst="rect">
              <a:avLst/>
            </a:prstGeom>
            <a:solidFill>
              <a:srgbClr val="01406F"/>
            </a:solidFill>
          </p:spPr>
          <p:txBody>
            <a:bodyPr wrap="square" lIns="457200" tIns="137160" rIns="365760" rtlCol="0">
              <a:noAutofit/>
            </a:bodyPr>
            <a:lstStyle/>
            <a:p>
              <a:pPr marL="0" marR="0" lvl="0" indent="0" defTabSz="914400" eaLnBrk="1" fontAlgn="auto" latinLnBrk="0" hangingPunct="1">
                <a:lnSpc>
                  <a:spcPts val="3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Segoe UI Light"/>
                </a:rPr>
                <a:t> </a:t>
              </a:r>
            </a:p>
          </p:txBody>
        </p:sp>
        <p:sp>
          <p:nvSpPr>
            <p:cNvPr id="6" name="TextBox 6">
              <a:extLst>
                <a:ext uri="{FF2B5EF4-FFF2-40B4-BE49-F238E27FC236}">
                  <a16:creationId xmlns:a16="http://schemas.microsoft.com/office/drawing/2014/main" id="{A7940A41-F8E0-4FB8-BE82-EC3887D17478}"/>
                </a:ext>
              </a:extLst>
            </p:cNvPr>
            <p:cNvSpPr txBox="1"/>
            <p:nvPr/>
          </p:nvSpPr>
          <p:spPr>
            <a:xfrm>
              <a:off x="5612027" y="4572324"/>
              <a:ext cx="6066234" cy="1390014"/>
            </a:xfrm>
            <a:prstGeom prst="rect">
              <a:avLst/>
            </a:prstGeom>
            <a:solidFill>
              <a:srgbClr val="B83C3F"/>
            </a:solidFill>
          </p:spPr>
          <p:txBody>
            <a:bodyPr wrap="square" lIns="457200" tIns="137160" rIns="640080" rtlCol="0">
              <a:noAutofit/>
            </a:bodyPr>
            <a:lstStyle/>
            <a:p>
              <a:pPr marL="0" marR="0" lvl="0" indent="0" defTabSz="913949" eaLnBrk="1" fontAlgn="auto" latinLnBrk="0" hangingPunct="1">
                <a:lnSpc>
                  <a:spcPts val="2941"/>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Light"/>
              </a:endParaRPr>
            </a:p>
          </p:txBody>
        </p:sp>
      </p:grpSp>
      <p:sp>
        <p:nvSpPr>
          <p:cNvPr id="299" name="Title 1">
            <a:extLst>
              <a:ext uri="{FF2B5EF4-FFF2-40B4-BE49-F238E27FC236}">
                <a16:creationId xmlns:a16="http://schemas.microsoft.com/office/drawing/2014/main" id="{407730EB-E812-41FE-9E52-04E9D23926F3}"/>
              </a:ext>
            </a:extLst>
          </p:cNvPr>
          <p:cNvSpPr txBox="1">
            <a:spLocks/>
          </p:cNvSpPr>
          <p:nvPr/>
        </p:nvSpPr>
        <p:spPr>
          <a:xfrm>
            <a:off x="1892024" y="-61887"/>
            <a:ext cx="10193959" cy="724500"/>
          </a:xfrm>
          <a:prstGeom prst="rect">
            <a:avLst/>
          </a:prstGeom>
        </p:spPr>
        <p:txBody>
          <a:bodyPr vert="horz" wrap="square" lIns="146304" tIns="91440" rIns="146304" bIns="91440" rtlCol="0" anchor="t">
            <a:noAutofit/>
          </a:bodyPr>
          <a:lstStyle>
            <a:lvl1pPr algn="l" defTabSz="914367" rtl="0" eaLnBrk="1" latinLnBrk="0" hangingPunct="1">
              <a:lnSpc>
                <a:spcPts val="6176"/>
              </a:lnSpc>
              <a:spcBef>
                <a:spcPct val="0"/>
              </a:spcBef>
              <a:buNone/>
              <a:defRPr lang="en-US" sz="4400" b="0" kern="1200" cap="none" spc="-100" baseline="0">
                <a:ln w="3175">
                  <a:noFill/>
                </a:ln>
                <a:solidFill>
                  <a:schemeClr val="tx1"/>
                </a:solidFill>
                <a:effectLst/>
                <a:latin typeface="+mj-lt"/>
                <a:ea typeface="+mn-ea"/>
                <a:cs typeface="Segoe UI" pitchFamily="34" charset="0"/>
              </a:defRPr>
            </a:lvl1pPr>
          </a:lstStyle>
          <a:p>
            <a:pPr algn="ctr">
              <a:defRPr/>
            </a:pPr>
            <a:r>
              <a:rPr lang="en-US" sz="3600" b="1" dirty="0">
                <a:solidFill>
                  <a:srgbClr val="B83C3F"/>
                </a:solidFill>
                <a:latin typeface="Cambria" panose="02040503050406030204" pitchFamily="18" charset="0"/>
              </a:rPr>
              <a:t>On Premise &amp; AWS VMs(Windows ,Linux &amp; SCOM )</a:t>
            </a:r>
          </a:p>
        </p:txBody>
      </p:sp>
      <p:pic>
        <p:nvPicPr>
          <p:cNvPr id="441" name="Picture 440" descr="A close up of a sign&#10;&#10;Description generated with high confidence">
            <a:extLst>
              <a:ext uri="{FF2B5EF4-FFF2-40B4-BE49-F238E27FC236}">
                <a16:creationId xmlns:a16="http://schemas.microsoft.com/office/drawing/2014/main" id="{97A57B7D-C866-4D8B-AD5C-385953DA99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569" y="174397"/>
            <a:ext cx="1490049" cy="527970"/>
          </a:xfrm>
          <a:prstGeom prst="rect">
            <a:avLst/>
          </a:prstGeom>
        </p:spPr>
      </p:pic>
      <p:grpSp>
        <p:nvGrpSpPr>
          <p:cNvPr id="442" name="Group 2">
            <a:extLst>
              <a:ext uri="{FF2B5EF4-FFF2-40B4-BE49-F238E27FC236}">
                <a16:creationId xmlns:a16="http://schemas.microsoft.com/office/drawing/2014/main" id="{44BD18FB-85BF-4FAE-B446-80502CC1DD64}"/>
              </a:ext>
            </a:extLst>
          </p:cNvPr>
          <p:cNvGrpSpPr/>
          <p:nvPr/>
        </p:nvGrpSpPr>
        <p:grpSpPr>
          <a:xfrm rot="5400000">
            <a:off x="-349542" y="339346"/>
            <a:ext cx="810661" cy="127414"/>
            <a:chOff x="2577137" y="4571778"/>
            <a:chExt cx="9101124" cy="1390560"/>
          </a:xfrm>
        </p:grpSpPr>
        <p:sp>
          <p:nvSpPr>
            <p:cNvPr id="443" name="TextBox 442">
              <a:extLst>
                <a:ext uri="{FF2B5EF4-FFF2-40B4-BE49-F238E27FC236}">
                  <a16:creationId xmlns:a16="http://schemas.microsoft.com/office/drawing/2014/main" id="{0D458D77-2FDA-4E64-A406-608F755FE04F}"/>
                </a:ext>
              </a:extLst>
            </p:cNvPr>
            <p:cNvSpPr txBox="1"/>
            <p:nvPr/>
          </p:nvSpPr>
          <p:spPr>
            <a:xfrm>
              <a:off x="2577137" y="4571778"/>
              <a:ext cx="3034890" cy="1390458"/>
            </a:xfrm>
            <a:prstGeom prst="rect">
              <a:avLst/>
            </a:prstGeom>
            <a:solidFill>
              <a:srgbClr val="01406F"/>
            </a:solidFill>
          </p:spPr>
          <p:txBody>
            <a:bodyPr wrap="square" lIns="457200" tIns="137160" rIns="365760" rtlCol="0">
              <a:noAutofit/>
            </a:bodyPr>
            <a:lstStyle/>
            <a:p>
              <a:pPr marL="0" marR="0" lvl="0" indent="0" defTabSz="914400" eaLnBrk="1" fontAlgn="auto" latinLnBrk="0" hangingPunct="1">
                <a:lnSpc>
                  <a:spcPts val="3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Segoe UI Light"/>
                </a:rPr>
                <a:t> </a:t>
              </a:r>
            </a:p>
          </p:txBody>
        </p:sp>
        <p:sp>
          <p:nvSpPr>
            <p:cNvPr id="444" name="TextBox 6">
              <a:extLst>
                <a:ext uri="{FF2B5EF4-FFF2-40B4-BE49-F238E27FC236}">
                  <a16:creationId xmlns:a16="http://schemas.microsoft.com/office/drawing/2014/main" id="{9C36DC55-6CFE-477E-86A9-3700FD75D73B}"/>
                </a:ext>
              </a:extLst>
            </p:cNvPr>
            <p:cNvSpPr txBox="1"/>
            <p:nvPr/>
          </p:nvSpPr>
          <p:spPr>
            <a:xfrm>
              <a:off x="5612027" y="4572324"/>
              <a:ext cx="6066234" cy="1390014"/>
            </a:xfrm>
            <a:prstGeom prst="rect">
              <a:avLst/>
            </a:prstGeom>
            <a:solidFill>
              <a:srgbClr val="B83C3F"/>
            </a:solidFill>
          </p:spPr>
          <p:txBody>
            <a:bodyPr wrap="square" lIns="457200" tIns="137160" rIns="640080" rtlCol="0">
              <a:noAutofit/>
            </a:bodyPr>
            <a:lstStyle/>
            <a:p>
              <a:pPr marL="0" marR="0" lvl="0" indent="0" defTabSz="913949" eaLnBrk="1" fontAlgn="auto" latinLnBrk="0" hangingPunct="1">
                <a:lnSpc>
                  <a:spcPts val="2941"/>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Light"/>
              </a:endParaRPr>
            </a:p>
          </p:txBody>
        </p:sp>
      </p:grpSp>
      <p:graphicFrame>
        <p:nvGraphicFramePr>
          <p:cNvPr id="12" name="Diagram 11">
            <a:extLst>
              <a:ext uri="{FF2B5EF4-FFF2-40B4-BE49-F238E27FC236}">
                <a16:creationId xmlns:a16="http://schemas.microsoft.com/office/drawing/2014/main" id="{C2301DE3-7BB3-453A-A133-4BE8A1A69881}"/>
              </a:ext>
            </a:extLst>
          </p:cNvPr>
          <p:cNvGraphicFramePr/>
          <p:nvPr>
            <p:extLst/>
          </p:nvPr>
        </p:nvGraphicFramePr>
        <p:xfrm>
          <a:off x="2031999" y="719666"/>
          <a:ext cx="8529983"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865707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B3F17277-7F0F-46F1-88B1-02943D6A0CD3}"/>
              </a:ext>
            </a:extLst>
          </p:cNvPr>
          <p:cNvGrpSpPr/>
          <p:nvPr/>
        </p:nvGrpSpPr>
        <p:grpSpPr>
          <a:xfrm>
            <a:off x="-2044" y="6577586"/>
            <a:ext cx="12194043" cy="289489"/>
            <a:chOff x="2577137" y="4571778"/>
            <a:chExt cx="9101124" cy="1390560"/>
          </a:xfrm>
        </p:grpSpPr>
        <p:sp>
          <p:nvSpPr>
            <p:cNvPr id="5" name="TextBox 4">
              <a:extLst>
                <a:ext uri="{FF2B5EF4-FFF2-40B4-BE49-F238E27FC236}">
                  <a16:creationId xmlns:a16="http://schemas.microsoft.com/office/drawing/2014/main" id="{9FF78B62-D2C4-4686-A0AE-C19AA9EAF494}"/>
                </a:ext>
              </a:extLst>
            </p:cNvPr>
            <p:cNvSpPr txBox="1"/>
            <p:nvPr/>
          </p:nvSpPr>
          <p:spPr>
            <a:xfrm>
              <a:off x="2577137" y="4571778"/>
              <a:ext cx="3034890" cy="1390458"/>
            </a:xfrm>
            <a:prstGeom prst="rect">
              <a:avLst/>
            </a:prstGeom>
            <a:solidFill>
              <a:srgbClr val="01406F"/>
            </a:solidFill>
          </p:spPr>
          <p:txBody>
            <a:bodyPr wrap="square" lIns="457200" tIns="137160" rIns="365760" rtlCol="0">
              <a:noAutofit/>
            </a:bodyPr>
            <a:lstStyle/>
            <a:p>
              <a:pPr marL="0" marR="0" lvl="0" indent="0" defTabSz="914400" eaLnBrk="1" fontAlgn="auto" latinLnBrk="0" hangingPunct="1">
                <a:lnSpc>
                  <a:spcPts val="3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Segoe UI Light"/>
                </a:rPr>
                <a:t> </a:t>
              </a:r>
            </a:p>
          </p:txBody>
        </p:sp>
        <p:sp>
          <p:nvSpPr>
            <p:cNvPr id="6" name="TextBox 6">
              <a:extLst>
                <a:ext uri="{FF2B5EF4-FFF2-40B4-BE49-F238E27FC236}">
                  <a16:creationId xmlns:a16="http://schemas.microsoft.com/office/drawing/2014/main" id="{A7940A41-F8E0-4FB8-BE82-EC3887D17478}"/>
                </a:ext>
              </a:extLst>
            </p:cNvPr>
            <p:cNvSpPr txBox="1"/>
            <p:nvPr/>
          </p:nvSpPr>
          <p:spPr>
            <a:xfrm>
              <a:off x="5612027" y="4572324"/>
              <a:ext cx="6066234" cy="1390014"/>
            </a:xfrm>
            <a:prstGeom prst="rect">
              <a:avLst/>
            </a:prstGeom>
            <a:solidFill>
              <a:srgbClr val="B83C3F"/>
            </a:solidFill>
          </p:spPr>
          <p:txBody>
            <a:bodyPr wrap="square" lIns="457200" tIns="137160" rIns="640080" rtlCol="0">
              <a:noAutofit/>
            </a:bodyPr>
            <a:lstStyle/>
            <a:p>
              <a:pPr marL="0" marR="0" lvl="0" indent="0" defTabSz="913949" eaLnBrk="1" fontAlgn="auto" latinLnBrk="0" hangingPunct="1">
                <a:lnSpc>
                  <a:spcPts val="2941"/>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Light"/>
              </a:endParaRPr>
            </a:p>
          </p:txBody>
        </p:sp>
      </p:grpSp>
      <p:sp>
        <p:nvSpPr>
          <p:cNvPr id="2" name="TextBox 1">
            <a:extLst>
              <a:ext uri="{FF2B5EF4-FFF2-40B4-BE49-F238E27FC236}">
                <a16:creationId xmlns:a16="http://schemas.microsoft.com/office/drawing/2014/main" id="{24F7EDEB-AECF-493E-8E65-0146D6471B7E}"/>
              </a:ext>
            </a:extLst>
          </p:cNvPr>
          <p:cNvSpPr txBox="1"/>
          <p:nvPr/>
        </p:nvSpPr>
        <p:spPr>
          <a:xfrm>
            <a:off x="119446" y="1494201"/>
            <a:ext cx="11372409" cy="369332"/>
          </a:xfrm>
          <a:prstGeom prst="rect">
            <a:avLst/>
          </a:prstGeom>
          <a:noFill/>
        </p:spPr>
        <p:txBody>
          <a:bodyPr wrap="square" rtlCol="0">
            <a:spAutoFit/>
          </a:bodyPr>
          <a:lstStyle/>
          <a:p>
            <a:pPr lvl="1">
              <a:buClr>
                <a:srgbClr val="B83C3F"/>
              </a:buClr>
            </a:pPr>
            <a:r>
              <a:rPr lang="en-US" dirty="0"/>
              <a:t>1). </a:t>
            </a:r>
            <a:r>
              <a:rPr lang="en-IN" dirty="0"/>
              <a:t>create a runbook that give outputs Hello World by default and run that runbook on azure</a:t>
            </a:r>
            <a:endParaRPr lang="en-US" dirty="0"/>
          </a:p>
        </p:txBody>
      </p:sp>
      <p:pic>
        <p:nvPicPr>
          <p:cNvPr id="441" name="Picture 440" descr="A close up of a sign&#10;&#10;Description generated with high confidence">
            <a:extLst>
              <a:ext uri="{FF2B5EF4-FFF2-40B4-BE49-F238E27FC236}">
                <a16:creationId xmlns:a16="http://schemas.microsoft.com/office/drawing/2014/main" id="{97A57B7D-C866-4D8B-AD5C-385953DA99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569" y="174397"/>
            <a:ext cx="1490049" cy="527970"/>
          </a:xfrm>
          <a:prstGeom prst="rect">
            <a:avLst/>
          </a:prstGeom>
        </p:spPr>
      </p:pic>
      <p:grpSp>
        <p:nvGrpSpPr>
          <p:cNvPr id="442" name="Group 2">
            <a:extLst>
              <a:ext uri="{FF2B5EF4-FFF2-40B4-BE49-F238E27FC236}">
                <a16:creationId xmlns:a16="http://schemas.microsoft.com/office/drawing/2014/main" id="{44BD18FB-85BF-4FAE-B446-80502CC1DD64}"/>
              </a:ext>
            </a:extLst>
          </p:cNvPr>
          <p:cNvGrpSpPr/>
          <p:nvPr/>
        </p:nvGrpSpPr>
        <p:grpSpPr>
          <a:xfrm rot="5400000">
            <a:off x="-349542" y="339346"/>
            <a:ext cx="810661" cy="127414"/>
            <a:chOff x="2577137" y="4571778"/>
            <a:chExt cx="9101124" cy="1390560"/>
          </a:xfrm>
        </p:grpSpPr>
        <p:sp>
          <p:nvSpPr>
            <p:cNvPr id="443" name="TextBox 442">
              <a:extLst>
                <a:ext uri="{FF2B5EF4-FFF2-40B4-BE49-F238E27FC236}">
                  <a16:creationId xmlns:a16="http://schemas.microsoft.com/office/drawing/2014/main" id="{0D458D77-2FDA-4E64-A406-608F755FE04F}"/>
                </a:ext>
              </a:extLst>
            </p:cNvPr>
            <p:cNvSpPr txBox="1"/>
            <p:nvPr/>
          </p:nvSpPr>
          <p:spPr>
            <a:xfrm>
              <a:off x="2577137" y="4571778"/>
              <a:ext cx="3034890" cy="1390458"/>
            </a:xfrm>
            <a:prstGeom prst="rect">
              <a:avLst/>
            </a:prstGeom>
            <a:solidFill>
              <a:srgbClr val="01406F"/>
            </a:solidFill>
          </p:spPr>
          <p:txBody>
            <a:bodyPr wrap="square" lIns="457200" tIns="137160" rIns="365760" rtlCol="0">
              <a:noAutofit/>
            </a:bodyPr>
            <a:lstStyle/>
            <a:p>
              <a:pPr marL="0" marR="0" lvl="0" indent="0" defTabSz="914400" eaLnBrk="1" fontAlgn="auto" latinLnBrk="0" hangingPunct="1">
                <a:lnSpc>
                  <a:spcPts val="3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Segoe UI Light"/>
                </a:rPr>
                <a:t> </a:t>
              </a:r>
            </a:p>
          </p:txBody>
        </p:sp>
        <p:sp>
          <p:nvSpPr>
            <p:cNvPr id="444" name="TextBox 6">
              <a:extLst>
                <a:ext uri="{FF2B5EF4-FFF2-40B4-BE49-F238E27FC236}">
                  <a16:creationId xmlns:a16="http://schemas.microsoft.com/office/drawing/2014/main" id="{9C36DC55-6CFE-477E-86A9-3700FD75D73B}"/>
                </a:ext>
              </a:extLst>
            </p:cNvPr>
            <p:cNvSpPr txBox="1"/>
            <p:nvPr/>
          </p:nvSpPr>
          <p:spPr>
            <a:xfrm>
              <a:off x="5612027" y="4572324"/>
              <a:ext cx="6066234" cy="1390014"/>
            </a:xfrm>
            <a:prstGeom prst="rect">
              <a:avLst/>
            </a:prstGeom>
            <a:solidFill>
              <a:srgbClr val="B83C3F"/>
            </a:solidFill>
          </p:spPr>
          <p:txBody>
            <a:bodyPr wrap="square" lIns="457200" tIns="137160" rIns="640080" rtlCol="0">
              <a:noAutofit/>
            </a:bodyPr>
            <a:lstStyle/>
            <a:p>
              <a:pPr marL="0" marR="0" lvl="0" indent="0" defTabSz="913949" eaLnBrk="1" fontAlgn="auto" latinLnBrk="0" hangingPunct="1">
                <a:lnSpc>
                  <a:spcPts val="2941"/>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Light"/>
              </a:endParaRPr>
            </a:p>
          </p:txBody>
        </p:sp>
      </p:grpSp>
      <p:sp>
        <p:nvSpPr>
          <p:cNvPr id="14" name="Title 1">
            <a:extLst>
              <a:ext uri="{FF2B5EF4-FFF2-40B4-BE49-F238E27FC236}">
                <a16:creationId xmlns:a16="http://schemas.microsoft.com/office/drawing/2014/main" id="{469D4EF8-05D6-40AC-854F-BC5096D98FC4}"/>
              </a:ext>
            </a:extLst>
          </p:cNvPr>
          <p:cNvSpPr txBox="1">
            <a:spLocks/>
          </p:cNvSpPr>
          <p:nvPr/>
        </p:nvSpPr>
        <p:spPr>
          <a:xfrm>
            <a:off x="4064221" y="228550"/>
            <a:ext cx="3033487" cy="724500"/>
          </a:xfrm>
          <a:prstGeom prst="rect">
            <a:avLst/>
          </a:prstGeom>
        </p:spPr>
        <p:txBody>
          <a:bodyPr vert="horz" wrap="square" lIns="146304" tIns="91440" rIns="146304" bIns="91440" rtlCol="0" anchor="t">
            <a:noAutofit/>
          </a:bodyPr>
          <a:lstStyle>
            <a:lvl1pPr algn="l" defTabSz="914367" rtl="0" eaLnBrk="1" latinLnBrk="0" hangingPunct="1">
              <a:lnSpc>
                <a:spcPts val="6176"/>
              </a:lnSpc>
              <a:spcBef>
                <a:spcPct val="0"/>
              </a:spcBef>
              <a:buNone/>
              <a:defRPr lang="en-US" sz="4400" b="0" kern="1200" cap="none" spc="-100" baseline="0">
                <a:ln w="3175">
                  <a:noFill/>
                </a:ln>
                <a:solidFill>
                  <a:schemeClr val="tx1"/>
                </a:solidFill>
                <a:effectLst/>
                <a:latin typeface="+mj-lt"/>
                <a:ea typeface="+mn-ea"/>
                <a:cs typeface="Segoe UI" pitchFamily="34" charset="0"/>
              </a:defRPr>
            </a:lvl1pPr>
          </a:lstStyle>
          <a:p>
            <a:r>
              <a:rPr lang="en-IN" sz="3600" b="1" dirty="0">
                <a:solidFill>
                  <a:srgbClr val="B83C3F"/>
                </a:solidFill>
                <a:latin typeface="+mn-lt"/>
              </a:rPr>
              <a:t>Hand On Lab</a:t>
            </a:r>
            <a:endParaRPr lang="en-IN" b="1" dirty="0">
              <a:solidFill>
                <a:srgbClr val="B83C3F"/>
              </a:solidFill>
              <a:latin typeface="+mn-lt"/>
            </a:endParaRPr>
          </a:p>
        </p:txBody>
      </p:sp>
      <p:sp>
        <p:nvSpPr>
          <p:cNvPr id="13" name="TextBox 12">
            <a:extLst>
              <a:ext uri="{FF2B5EF4-FFF2-40B4-BE49-F238E27FC236}">
                <a16:creationId xmlns:a16="http://schemas.microsoft.com/office/drawing/2014/main" id="{0909079C-C632-49EE-91D8-95F2AF5749D6}"/>
              </a:ext>
            </a:extLst>
          </p:cNvPr>
          <p:cNvSpPr txBox="1"/>
          <p:nvPr/>
        </p:nvSpPr>
        <p:spPr>
          <a:xfrm>
            <a:off x="119446" y="2647915"/>
            <a:ext cx="11372409" cy="369332"/>
          </a:xfrm>
          <a:prstGeom prst="rect">
            <a:avLst/>
          </a:prstGeom>
          <a:noFill/>
        </p:spPr>
        <p:txBody>
          <a:bodyPr wrap="square" rtlCol="0">
            <a:spAutoFit/>
          </a:bodyPr>
          <a:lstStyle/>
          <a:p>
            <a:pPr lvl="1">
              <a:buClr>
                <a:srgbClr val="B83C3F"/>
              </a:buClr>
            </a:pPr>
            <a:r>
              <a:rPr lang="en-US" dirty="0"/>
              <a:t>2).  </a:t>
            </a:r>
            <a:r>
              <a:rPr lang="en-IN" dirty="0"/>
              <a:t>Create a azure function with http-trigger. </a:t>
            </a:r>
            <a:endParaRPr lang="en-US" dirty="0"/>
          </a:p>
        </p:txBody>
      </p:sp>
    </p:spTree>
    <p:extLst>
      <p:ext uri="{BB962C8B-B14F-4D97-AF65-F5344CB8AC3E}">
        <p14:creationId xmlns:p14="http://schemas.microsoft.com/office/powerpoint/2010/main" val="809797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B3F17277-7F0F-46F1-88B1-02943D6A0CD3}"/>
              </a:ext>
            </a:extLst>
          </p:cNvPr>
          <p:cNvGrpSpPr/>
          <p:nvPr/>
        </p:nvGrpSpPr>
        <p:grpSpPr>
          <a:xfrm>
            <a:off x="-2044" y="6577586"/>
            <a:ext cx="12194043" cy="289489"/>
            <a:chOff x="2577137" y="4571778"/>
            <a:chExt cx="9101124" cy="1390560"/>
          </a:xfrm>
        </p:grpSpPr>
        <p:sp>
          <p:nvSpPr>
            <p:cNvPr id="5" name="TextBox 4">
              <a:extLst>
                <a:ext uri="{FF2B5EF4-FFF2-40B4-BE49-F238E27FC236}">
                  <a16:creationId xmlns:a16="http://schemas.microsoft.com/office/drawing/2014/main" id="{9FF78B62-D2C4-4686-A0AE-C19AA9EAF494}"/>
                </a:ext>
              </a:extLst>
            </p:cNvPr>
            <p:cNvSpPr txBox="1"/>
            <p:nvPr/>
          </p:nvSpPr>
          <p:spPr>
            <a:xfrm>
              <a:off x="2577137" y="4571778"/>
              <a:ext cx="3034890" cy="1390458"/>
            </a:xfrm>
            <a:prstGeom prst="rect">
              <a:avLst/>
            </a:prstGeom>
            <a:solidFill>
              <a:srgbClr val="01406F"/>
            </a:solidFill>
          </p:spPr>
          <p:txBody>
            <a:bodyPr wrap="square" lIns="457200" tIns="137160" rIns="365760" rtlCol="0">
              <a:noAutofit/>
            </a:bodyPr>
            <a:lstStyle/>
            <a:p>
              <a:pPr marL="0" marR="0" lvl="0" indent="0" defTabSz="914400" eaLnBrk="1" fontAlgn="auto" latinLnBrk="0" hangingPunct="1">
                <a:lnSpc>
                  <a:spcPts val="3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Segoe UI Light"/>
                </a:rPr>
                <a:t> </a:t>
              </a:r>
            </a:p>
          </p:txBody>
        </p:sp>
        <p:sp>
          <p:nvSpPr>
            <p:cNvPr id="6" name="TextBox 6">
              <a:extLst>
                <a:ext uri="{FF2B5EF4-FFF2-40B4-BE49-F238E27FC236}">
                  <a16:creationId xmlns:a16="http://schemas.microsoft.com/office/drawing/2014/main" id="{A7940A41-F8E0-4FB8-BE82-EC3887D17478}"/>
                </a:ext>
              </a:extLst>
            </p:cNvPr>
            <p:cNvSpPr txBox="1"/>
            <p:nvPr/>
          </p:nvSpPr>
          <p:spPr>
            <a:xfrm>
              <a:off x="5612027" y="4572324"/>
              <a:ext cx="6066234" cy="1390014"/>
            </a:xfrm>
            <a:prstGeom prst="rect">
              <a:avLst/>
            </a:prstGeom>
            <a:solidFill>
              <a:srgbClr val="B83C3F"/>
            </a:solidFill>
          </p:spPr>
          <p:txBody>
            <a:bodyPr wrap="square" lIns="457200" tIns="137160" rIns="640080" rtlCol="0">
              <a:noAutofit/>
            </a:bodyPr>
            <a:lstStyle/>
            <a:p>
              <a:pPr marL="0" marR="0" lvl="0" indent="0" defTabSz="913949" eaLnBrk="1" fontAlgn="auto" latinLnBrk="0" hangingPunct="1">
                <a:lnSpc>
                  <a:spcPts val="2941"/>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Light"/>
              </a:endParaRPr>
            </a:p>
          </p:txBody>
        </p:sp>
      </p:grpSp>
      <p:sp>
        <p:nvSpPr>
          <p:cNvPr id="299" name="Title 1">
            <a:extLst>
              <a:ext uri="{FF2B5EF4-FFF2-40B4-BE49-F238E27FC236}">
                <a16:creationId xmlns:a16="http://schemas.microsoft.com/office/drawing/2014/main" id="{407730EB-E812-41FE-9E52-04E9D23926F3}"/>
              </a:ext>
            </a:extLst>
          </p:cNvPr>
          <p:cNvSpPr txBox="1">
            <a:spLocks/>
          </p:cNvSpPr>
          <p:nvPr/>
        </p:nvSpPr>
        <p:spPr>
          <a:xfrm>
            <a:off x="2826746" y="32241"/>
            <a:ext cx="7814750" cy="724500"/>
          </a:xfrm>
          <a:prstGeom prst="rect">
            <a:avLst/>
          </a:prstGeom>
        </p:spPr>
        <p:txBody>
          <a:bodyPr vert="horz" wrap="square" lIns="146304" tIns="91440" rIns="146304" bIns="91440" rtlCol="0" anchor="t">
            <a:noAutofit/>
          </a:bodyPr>
          <a:lstStyle>
            <a:lvl1pPr algn="l" defTabSz="914367" rtl="0" eaLnBrk="1" latinLnBrk="0" hangingPunct="1">
              <a:lnSpc>
                <a:spcPts val="6176"/>
              </a:lnSpc>
              <a:spcBef>
                <a:spcPct val="0"/>
              </a:spcBef>
              <a:buNone/>
              <a:defRPr lang="en-US" sz="4400" b="0" kern="1200" cap="none" spc="-100" baseline="0">
                <a:ln w="3175">
                  <a:noFill/>
                </a:ln>
                <a:solidFill>
                  <a:schemeClr val="tx1"/>
                </a:solidFill>
                <a:effectLst/>
                <a:latin typeface="+mj-lt"/>
                <a:ea typeface="+mn-ea"/>
                <a:cs typeface="Segoe UI" pitchFamily="34" charset="0"/>
              </a:defRPr>
            </a:lvl1pPr>
          </a:lstStyle>
          <a:p>
            <a:pPr>
              <a:buClr>
                <a:srgbClr val="B83C3F"/>
              </a:buClr>
            </a:pPr>
            <a:r>
              <a:rPr lang="en-US" sz="3600" b="1" dirty="0">
                <a:solidFill>
                  <a:srgbClr val="B83C3F"/>
                </a:solidFill>
                <a:latin typeface="+mn-lt"/>
              </a:rPr>
              <a:t> Azure Automation</a:t>
            </a:r>
          </a:p>
        </p:txBody>
      </p:sp>
      <p:sp>
        <p:nvSpPr>
          <p:cNvPr id="2" name="TextBox 1">
            <a:extLst>
              <a:ext uri="{FF2B5EF4-FFF2-40B4-BE49-F238E27FC236}">
                <a16:creationId xmlns:a16="http://schemas.microsoft.com/office/drawing/2014/main" id="{24F7EDEB-AECF-493E-8E65-0146D6471B7E}"/>
              </a:ext>
            </a:extLst>
          </p:cNvPr>
          <p:cNvSpPr txBox="1"/>
          <p:nvPr/>
        </p:nvSpPr>
        <p:spPr>
          <a:xfrm>
            <a:off x="-28549" y="1115300"/>
            <a:ext cx="11372409" cy="1200329"/>
          </a:xfrm>
          <a:prstGeom prst="rect">
            <a:avLst/>
          </a:prstGeom>
          <a:noFill/>
        </p:spPr>
        <p:txBody>
          <a:bodyPr wrap="square" rtlCol="0">
            <a:spAutoFit/>
          </a:bodyPr>
          <a:lstStyle/>
          <a:p>
            <a:pPr marL="742950" lvl="1" indent="-285750">
              <a:buClr>
                <a:srgbClr val="B83C3F"/>
              </a:buClr>
              <a:buFont typeface="Arial" panose="020B0604020202020204" pitchFamily="34" charset="0"/>
              <a:buChar char="•"/>
            </a:pPr>
            <a:r>
              <a:rPr lang="en-IN" dirty="0"/>
              <a:t>Azure Automation delivers a cloud-based automation and configuration service that provides consistent management across your Azure and non-Azure environments. It consists of process automation, update management, and configuration features. </a:t>
            </a:r>
            <a:br>
              <a:rPr lang="en-US" dirty="0"/>
            </a:br>
            <a:endParaRPr lang="en-US" dirty="0"/>
          </a:p>
        </p:txBody>
      </p:sp>
      <p:pic>
        <p:nvPicPr>
          <p:cNvPr id="441" name="Picture 440" descr="A close up of a sign&#10;&#10;Description generated with high confidence">
            <a:extLst>
              <a:ext uri="{FF2B5EF4-FFF2-40B4-BE49-F238E27FC236}">
                <a16:creationId xmlns:a16="http://schemas.microsoft.com/office/drawing/2014/main" id="{97A57B7D-C866-4D8B-AD5C-385953DA99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569" y="174397"/>
            <a:ext cx="1490049" cy="527970"/>
          </a:xfrm>
          <a:prstGeom prst="rect">
            <a:avLst/>
          </a:prstGeom>
        </p:spPr>
      </p:pic>
      <p:grpSp>
        <p:nvGrpSpPr>
          <p:cNvPr id="442" name="Group 2">
            <a:extLst>
              <a:ext uri="{FF2B5EF4-FFF2-40B4-BE49-F238E27FC236}">
                <a16:creationId xmlns:a16="http://schemas.microsoft.com/office/drawing/2014/main" id="{44BD18FB-85BF-4FAE-B446-80502CC1DD64}"/>
              </a:ext>
            </a:extLst>
          </p:cNvPr>
          <p:cNvGrpSpPr/>
          <p:nvPr/>
        </p:nvGrpSpPr>
        <p:grpSpPr>
          <a:xfrm rot="5400000">
            <a:off x="-349542" y="339346"/>
            <a:ext cx="810661" cy="127414"/>
            <a:chOff x="2577137" y="4571778"/>
            <a:chExt cx="9101124" cy="1390560"/>
          </a:xfrm>
        </p:grpSpPr>
        <p:sp>
          <p:nvSpPr>
            <p:cNvPr id="443" name="TextBox 442">
              <a:extLst>
                <a:ext uri="{FF2B5EF4-FFF2-40B4-BE49-F238E27FC236}">
                  <a16:creationId xmlns:a16="http://schemas.microsoft.com/office/drawing/2014/main" id="{0D458D77-2FDA-4E64-A406-608F755FE04F}"/>
                </a:ext>
              </a:extLst>
            </p:cNvPr>
            <p:cNvSpPr txBox="1"/>
            <p:nvPr/>
          </p:nvSpPr>
          <p:spPr>
            <a:xfrm>
              <a:off x="2577137" y="4571778"/>
              <a:ext cx="3034890" cy="1390458"/>
            </a:xfrm>
            <a:prstGeom prst="rect">
              <a:avLst/>
            </a:prstGeom>
            <a:solidFill>
              <a:srgbClr val="01406F"/>
            </a:solidFill>
          </p:spPr>
          <p:txBody>
            <a:bodyPr wrap="square" lIns="457200" tIns="137160" rIns="365760" rtlCol="0">
              <a:noAutofit/>
            </a:bodyPr>
            <a:lstStyle/>
            <a:p>
              <a:pPr marL="0" marR="0" lvl="0" indent="0" defTabSz="914400" eaLnBrk="1" fontAlgn="auto" latinLnBrk="0" hangingPunct="1">
                <a:lnSpc>
                  <a:spcPts val="3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Segoe UI Light"/>
                </a:rPr>
                <a:t> </a:t>
              </a:r>
            </a:p>
          </p:txBody>
        </p:sp>
        <p:sp>
          <p:nvSpPr>
            <p:cNvPr id="444" name="TextBox 6">
              <a:extLst>
                <a:ext uri="{FF2B5EF4-FFF2-40B4-BE49-F238E27FC236}">
                  <a16:creationId xmlns:a16="http://schemas.microsoft.com/office/drawing/2014/main" id="{9C36DC55-6CFE-477E-86A9-3700FD75D73B}"/>
                </a:ext>
              </a:extLst>
            </p:cNvPr>
            <p:cNvSpPr txBox="1"/>
            <p:nvPr/>
          </p:nvSpPr>
          <p:spPr>
            <a:xfrm>
              <a:off x="5612027" y="4572324"/>
              <a:ext cx="6066234" cy="1390014"/>
            </a:xfrm>
            <a:prstGeom prst="rect">
              <a:avLst/>
            </a:prstGeom>
            <a:solidFill>
              <a:srgbClr val="B83C3F"/>
            </a:solidFill>
          </p:spPr>
          <p:txBody>
            <a:bodyPr wrap="square" lIns="457200" tIns="137160" rIns="640080" rtlCol="0">
              <a:noAutofit/>
            </a:bodyPr>
            <a:lstStyle/>
            <a:p>
              <a:pPr marL="0" marR="0" lvl="0" indent="0" defTabSz="913949" eaLnBrk="1" fontAlgn="auto" latinLnBrk="0" hangingPunct="1">
                <a:lnSpc>
                  <a:spcPts val="2941"/>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Light"/>
              </a:endParaRPr>
            </a:p>
          </p:txBody>
        </p:sp>
      </p:grpSp>
      <p:sp>
        <p:nvSpPr>
          <p:cNvPr id="12" name="Title 1">
            <a:extLst>
              <a:ext uri="{FF2B5EF4-FFF2-40B4-BE49-F238E27FC236}">
                <a16:creationId xmlns:a16="http://schemas.microsoft.com/office/drawing/2014/main" id="{AC34C18A-B92A-4A60-9AD0-F9AA025C51EA}"/>
              </a:ext>
            </a:extLst>
          </p:cNvPr>
          <p:cNvSpPr txBox="1">
            <a:spLocks/>
          </p:cNvSpPr>
          <p:nvPr/>
        </p:nvSpPr>
        <p:spPr>
          <a:xfrm>
            <a:off x="274569" y="2366312"/>
            <a:ext cx="4678017" cy="724500"/>
          </a:xfrm>
          <a:prstGeom prst="rect">
            <a:avLst/>
          </a:prstGeom>
        </p:spPr>
        <p:txBody>
          <a:bodyPr vert="horz" wrap="square" lIns="146304" tIns="91440" rIns="146304" bIns="91440" rtlCol="0" anchor="t">
            <a:noAutofit/>
          </a:bodyPr>
          <a:lstStyle>
            <a:lvl1pPr algn="l" defTabSz="914367" rtl="0" eaLnBrk="1" latinLnBrk="0" hangingPunct="1">
              <a:lnSpc>
                <a:spcPts val="6176"/>
              </a:lnSpc>
              <a:spcBef>
                <a:spcPct val="0"/>
              </a:spcBef>
              <a:buNone/>
              <a:defRPr lang="en-US" sz="4400" b="0" kern="1200" cap="none" spc="-100" baseline="0">
                <a:ln w="3175">
                  <a:noFill/>
                </a:ln>
                <a:solidFill>
                  <a:schemeClr val="tx1"/>
                </a:solidFill>
                <a:effectLst/>
                <a:latin typeface="+mj-lt"/>
                <a:ea typeface="+mn-ea"/>
                <a:cs typeface="Segoe UI" pitchFamily="34" charset="0"/>
              </a:defRPr>
            </a:lvl1pPr>
          </a:lstStyle>
          <a:p>
            <a:pPr marL="0" marR="0" lvl="0" indent="0" algn="ctr" defTabSz="914367" rtl="0" eaLnBrk="1" fontAlgn="auto" latinLnBrk="0" hangingPunct="1">
              <a:lnSpc>
                <a:spcPts val="6176"/>
              </a:lnSpc>
              <a:spcBef>
                <a:spcPct val="0"/>
              </a:spcBef>
              <a:spcAft>
                <a:spcPts val="0"/>
              </a:spcAft>
              <a:buClrTx/>
              <a:buSzTx/>
              <a:buFontTx/>
              <a:buNone/>
              <a:tabLst/>
              <a:defRPr/>
            </a:pPr>
            <a:r>
              <a:rPr lang="en-US" sz="2400" b="1" dirty="0">
                <a:solidFill>
                  <a:srgbClr val="B83C3F"/>
                </a:solidFill>
                <a:latin typeface="Cambria" panose="02040503050406030204" pitchFamily="18" charset="0"/>
              </a:rPr>
              <a:t>Azure Automation Capabilities </a:t>
            </a:r>
            <a:endParaRPr kumimoji="0" lang="en-US" sz="2400" b="1" i="0" u="none" strike="noStrike" kern="1200" cap="none" spc="-100" normalizeH="0" baseline="0" noProof="0" dirty="0">
              <a:ln w="3175">
                <a:noFill/>
              </a:ln>
              <a:solidFill>
                <a:srgbClr val="B83C3F"/>
              </a:solidFill>
              <a:effectLst/>
              <a:uLnTx/>
              <a:uFillTx/>
              <a:latin typeface="Cambria" panose="02040503050406030204" pitchFamily="18" charset="0"/>
            </a:endParaRPr>
          </a:p>
        </p:txBody>
      </p:sp>
      <p:sp>
        <p:nvSpPr>
          <p:cNvPr id="13" name="TextBox 12">
            <a:extLst>
              <a:ext uri="{FF2B5EF4-FFF2-40B4-BE49-F238E27FC236}">
                <a16:creationId xmlns:a16="http://schemas.microsoft.com/office/drawing/2014/main" id="{85756B77-2093-4DF5-9101-D122C0233FC3}"/>
              </a:ext>
            </a:extLst>
          </p:cNvPr>
          <p:cNvSpPr txBox="1"/>
          <p:nvPr/>
        </p:nvSpPr>
        <p:spPr>
          <a:xfrm>
            <a:off x="0" y="3429000"/>
            <a:ext cx="10230678" cy="2031325"/>
          </a:xfrm>
          <a:prstGeom prst="rect">
            <a:avLst/>
          </a:prstGeom>
          <a:noFill/>
        </p:spPr>
        <p:txBody>
          <a:bodyPr wrap="square" rtlCol="0">
            <a:spAutoFit/>
          </a:bodyPr>
          <a:lstStyle/>
          <a:p>
            <a:pPr marL="742950" lvl="1" indent="-285750">
              <a:buClr>
                <a:srgbClr val="B83C3F"/>
              </a:buClr>
              <a:buFont typeface="Arial" panose="020B0604020202020204" pitchFamily="34" charset="0"/>
              <a:buChar char="•"/>
            </a:pPr>
            <a:r>
              <a:rPr lang="en-IN" b="1" dirty="0">
                <a:solidFill>
                  <a:srgbClr val="B83C3F"/>
                </a:solidFill>
              </a:rPr>
              <a:t>Process automation</a:t>
            </a:r>
            <a:r>
              <a:rPr lang="en-IN" b="1" dirty="0"/>
              <a:t> – </a:t>
            </a:r>
            <a:r>
              <a:rPr lang="en-IN" dirty="0"/>
              <a:t>Orchestrate processes using graphical , Power shell , And Python runbook</a:t>
            </a:r>
            <a:endParaRPr lang="en-IN" b="1" dirty="0"/>
          </a:p>
          <a:p>
            <a:pPr marL="742950" lvl="1" indent="-285750">
              <a:buClr>
                <a:srgbClr val="B83C3F"/>
              </a:buClr>
              <a:buFont typeface="Arial" panose="020B0604020202020204" pitchFamily="34" charset="0"/>
              <a:buChar char="•"/>
            </a:pPr>
            <a:r>
              <a:rPr lang="en-IN" b="1" dirty="0">
                <a:solidFill>
                  <a:srgbClr val="B83C3F"/>
                </a:solidFill>
              </a:rPr>
              <a:t>Configuration Management</a:t>
            </a:r>
            <a:r>
              <a:rPr lang="en-IN" b="1" dirty="0"/>
              <a:t> – </a:t>
            </a:r>
            <a:r>
              <a:rPr lang="en-IN" dirty="0"/>
              <a:t>Collect inventory Track changes configure desired state</a:t>
            </a:r>
          </a:p>
          <a:p>
            <a:pPr marL="742950" lvl="1" indent="-285750">
              <a:buClr>
                <a:srgbClr val="B83C3F"/>
              </a:buClr>
              <a:buFont typeface="Arial" panose="020B0604020202020204" pitchFamily="34" charset="0"/>
              <a:buChar char="•"/>
            </a:pPr>
            <a:r>
              <a:rPr lang="en-IN" b="1" dirty="0">
                <a:solidFill>
                  <a:srgbClr val="B83C3F"/>
                </a:solidFill>
              </a:rPr>
              <a:t>Update Management </a:t>
            </a:r>
            <a:r>
              <a:rPr lang="en-IN" b="1" dirty="0"/>
              <a:t>– </a:t>
            </a:r>
            <a:r>
              <a:rPr lang="en-IN" dirty="0"/>
              <a:t>Assess compliance Schedule update installation</a:t>
            </a:r>
            <a:endParaRPr lang="en-IN" b="1" dirty="0"/>
          </a:p>
          <a:p>
            <a:pPr marL="742950" lvl="1" indent="-285750">
              <a:buClr>
                <a:srgbClr val="B83C3F"/>
              </a:buClr>
              <a:buFont typeface="Arial" panose="020B0604020202020204" pitchFamily="34" charset="0"/>
              <a:buChar char="•"/>
            </a:pPr>
            <a:r>
              <a:rPr lang="en-IN" b="1" dirty="0">
                <a:solidFill>
                  <a:srgbClr val="B83C3F"/>
                </a:solidFill>
              </a:rPr>
              <a:t>Shared capabilities </a:t>
            </a:r>
            <a:r>
              <a:rPr lang="en-IN" b="1" dirty="0"/>
              <a:t>– </a:t>
            </a:r>
            <a:r>
              <a:rPr lang="en-IN" dirty="0"/>
              <a:t>Role based access control Secure , global store for variables , credentials , certificates , connections flexible scheduling shared modules source control support Auditing Tags</a:t>
            </a:r>
          </a:p>
          <a:p>
            <a:pPr marL="742950" lvl="1" indent="-285750">
              <a:buClr>
                <a:srgbClr val="B83C3F"/>
              </a:buClr>
              <a:buFont typeface="Arial" panose="020B0604020202020204" pitchFamily="34" charset="0"/>
              <a:buChar char="•"/>
            </a:pPr>
            <a:r>
              <a:rPr lang="en-IN" b="1" dirty="0">
                <a:solidFill>
                  <a:srgbClr val="B83C3F"/>
                </a:solidFill>
              </a:rPr>
              <a:t>Heterogenous </a:t>
            </a:r>
            <a:r>
              <a:rPr lang="en-IN" b="1" dirty="0"/>
              <a:t>-  </a:t>
            </a:r>
            <a:r>
              <a:rPr lang="en-IN" dirty="0"/>
              <a:t>It</a:t>
            </a:r>
            <a:r>
              <a:rPr lang="en-IN" b="1" dirty="0"/>
              <a:t> </a:t>
            </a:r>
            <a:r>
              <a:rPr lang="en-IN" dirty="0"/>
              <a:t>is designed to work across your hybrid cloud environment and also for Windows &amp; Linux.</a:t>
            </a:r>
            <a:endParaRPr lang="en-US" sz="3200" dirty="0"/>
          </a:p>
        </p:txBody>
      </p:sp>
    </p:spTree>
    <p:extLst>
      <p:ext uri="{BB962C8B-B14F-4D97-AF65-F5344CB8AC3E}">
        <p14:creationId xmlns:p14="http://schemas.microsoft.com/office/powerpoint/2010/main" val="4005034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B3F17277-7F0F-46F1-88B1-02943D6A0CD3}"/>
              </a:ext>
            </a:extLst>
          </p:cNvPr>
          <p:cNvGrpSpPr/>
          <p:nvPr/>
        </p:nvGrpSpPr>
        <p:grpSpPr>
          <a:xfrm>
            <a:off x="-2044" y="6577586"/>
            <a:ext cx="12194043" cy="289489"/>
            <a:chOff x="2577137" y="4571778"/>
            <a:chExt cx="9101124" cy="1390560"/>
          </a:xfrm>
        </p:grpSpPr>
        <p:sp>
          <p:nvSpPr>
            <p:cNvPr id="5" name="TextBox 4">
              <a:extLst>
                <a:ext uri="{FF2B5EF4-FFF2-40B4-BE49-F238E27FC236}">
                  <a16:creationId xmlns:a16="http://schemas.microsoft.com/office/drawing/2014/main" id="{9FF78B62-D2C4-4686-A0AE-C19AA9EAF494}"/>
                </a:ext>
              </a:extLst>
            </p:cNvPr>
            <p:cNvSpPr txBox="1"/>
            <p:nvPr/>
          </p:nvSpPr>
          <p:spPr>
            <a:xfrm>
              <a:off x="2577137" y="4571778"/>
              <a:ext cx="3034890" cy="1390458"/>
            </a:xfrm>
            <a:prstGeom prst="rect">
              <a:avLst/>
            </a:prstGeom>
            <a:solidFill>
              <a:srgbClr val="01406F"/>
            </a:solidFill>
          </p:spPr>
          <p:txBody>
            <a:bodyPr wrap="square" lIns="457200" tIns="137160" rIns="365760" rtlCol="0">
              <a:noAutofit/>
            </a:bodyPr>
            <a:lstStyle/>
            <a:p>
              <a:pPr marL="0" marR="0" lvl="0" indent="0" defTabSz="914400" eaLnBrk="1" fontAlgn="auto" latinLnBrk="0" hangingPunct="1">
                <a:lnSpc>
                  <a:spcPts val="3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Segoe UI Light"/>
                </a:rPr>
                <a:t> </a:t>
              </a:r>
            </a:p>
          </p:txBody>
        </p:sp>
        <p:sp>
          <p:nvSpPr>
            <p:cNvPr id="6" name="TextBox 6">
              <a:extLst>
                <a:ext uri="{FF2B5EF4-FFF2-40B4-BE49-F238E27FC236}">
                  <a16:creationId xmlns:a16="http://schemas.microsoft.com/office/drawing/2014/main" id="{A7940A41-F8E0-4FB8-BE82-EC3887D17478}"/>
                </a:ext>
              </a:extLst>
            </p:cNvPr>
            <p:cNvSpPr txBox="1"/>
            <p:nvPr/>
          </p:nvSpPr>
          <p:spPr>
            <a:xfrm>
              <a:off x="5612027" y="4572324"/>
              <a:ext cx="6066234" cy="1390014"/>
            </a:xfrm>
            <a:prstGeom prst="rect">
              <a:avLst/>
            </a:prstGeom>
            <a:solidFill>
              <a:srgbClr val="B83C3F"/>
            </a:solidFill>
          </p:spPr>
          <p:txBody>
            <a:bodyPr wrap="square" lIns="457200" tIns="137160" rIns="640080" rtlCol="0">
              <a:noAutofit/>
            </a:bodyPr>
            <a:lstStyle/>
            <a:p>
              <a:pPr marL="0" marR="0" lvl="0" indent="0" defTabSz="913949" eaLnBrk="1" fontAlgn="auto" latinLnBrk="0" hangingPunct="1">
                <a:lnSpc>
                  <a:spcPts val="2941"/>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Light"/>
              </a:endParaRPr>
            </a:p>
          </p:txBody>
        </p:sp>
      </p:grpSp>
      <p:sp>
        <p:nvSpPr>
          <p:cNvPr id="299" name="Title 1">
            <a:extLst>
              <a:ext uri="{FF2B5EF4-FFF2-40B4-BE49-F238E27FC236}">
                <a16:creationId xmlns:a16="http://schemas.microsoft.com/office/drawing/2014/main" id="{407730EB-E812-41FE-9E52-04E9D23926F3}"/>
              </a:ext>
            </a:extLst>
          </p:cNvPr>
          <p:cNvSpPr txBox="1">
            <a:spLocks/>
          </p:cNvSpPr>
          <p:nvPr/>
        </p:nvSpPr>
        <p:spPr>
          <a:xfrm>
            <a:off x="2468937" y="83884"/>
            <a:ext cx="8517114" cy="724500"/>
          </a:xfrm>
          <a:prstGeom prst="rect">
            <a:avLst/>
          </a:prstGeom>
        </p:spPr>
        <p:txBody>
          <a:bodyPr vert="horz" wrap="square" lIns="146304" tIns="91440" rIns="146304" bIns="91440" rtlCol="0" anchor="t">
            <a:noAutofit/>
          </a:bodyPr>
          <a:lstStyle>
            <a:lvl1pPr algn="l" defTabSz="914367" rtl="0" eaLnBrk="1" latinLnBrk="0" hangingPunct="1">
              <a:lnSpc>
                <a:spcPts val="6176"/>
              </a:lnSpc>
              <a:spcBef>
                <a:spcPct val="0"/>
              </a:spcBef>
              <a:buNone/>
              <a:defRPr lang="en-US" sz="4400" b="0" kern="1200" cap="none" spc="-100" baseline="0">
                <a:ln w="3175">
                  <a:noFill/>
                </a:ln>
                <a:solidFill>
                  <a:schemeClr val="tx1"/>
                </a:solidFill>
                <a:effectLst/>
                <a:latin typeface="+mj-lt"/>
                <a:ea typeface="+mn-ea"/>
                <a:cs typeface="Segoe UI" pitchFamily="34" charset="0"/>
              </a:defRPr>
            </a:lvl1pPr>
          </a:lstStyle>
          <a:p>
            <a:pPr>
              <a:buClr>
                <a:srgbClr val="B83C3F"/>
              </a:buClr>
            </a:pPr>
            <a:r>
              <a:rPr lang="en-US" sz="3600" b="1" dirty="0">
                <a:solidFill>
                  <a:srgbClr val="B83C3F"/>
                </a:solidFill>
                <a:latin typeface="+mn-lt"/>
              </a:rPr>
              <a:t> </a:t>
            </a:r>
            <a:r>
              <a:rPr lang="en-IN" b="1" dirty="0">
                <a:solidFill>
                  <a:srgbClr val="B83C3F"/>
                </a:solidFill>
                <a:latin typeface="+mn-lt"/>
              </a:rPr>
              <a:t>Common scenarios for Automation</a:t>
            </a:r>
          </a:p>
          <a:p>
            <a:pPr>
              <a:buClr>
                <a:srgbClr val="B83C3F"/>
              </a:buClr>
            </a:pPr>
            <a:endParaRPr lang="en-US" sz="3600" b="1" dirty="0">
              <a:solidFill>
                <a:srgbClr val="B83C3F"/>
              </a:solidFill>
              <a:latin typeface="+mn-lt"/>
            </a:endParaRPr>
          </a:p>
        </p:txBody>
      </p:sp>
      <p:sp>
        <p:nvSpPr>
          <p:cNvPr id="2" name="TextBox 1">
            <a:extLst>
              <a:ext uri="{FF2B5EF4-FFF2-40B4-BE49-F238E27FC236}">
                <a16:creationId xmlns:a16="http://schemas.microsoft.com/office/drawing/2014/main" id="{24F7EDEB-AECF-493E-8E65-0146D6471B7E}"/>
              </a:ext>
            </a:extLst>
          </p:cNvPr>
          <p:cNvSpPr txBox="1"/>
          <p:nvPr/>
        </p:nvSpPr>
        <p:spPr>
          <a:xfrm>
            <a:off x="-7919" y="1214231"/>
            <a:ext cx="11372409" cy="1200329"/>
          </a:xfrm>
          <a:prstGeom prst="rect">
            <a:avLst/>
          </a:prstGeom>
          <a:noFill/>
        </p:spPr>
        <p:txBody>
          <a:bodyPr wrap="square" rtlCol="0">
            <a:spAutoFit/>
          </a:bodyPr>
          <a:lstStyle/>
          <a:p>
            <a:pPr marL="742950" lvl="1" indent="-285750">
              <a:buClr>
                <a:srgbClr val="B83C3F"/>
              </a:buClr>
              <a:buFont typeface="Arial" panose="020B0604020202020204" pitchFamily="34" charset="0"/>
              <a:buChar char="•"/>
            </a:pPr>
            <a:r>
              <a:rPr lang="en-IN" dirty="0"/>
              <a:t>Azure Automation manages across the lifecycle of your infrastructure and applications. Transfer knowledge into the system on how the organization delivers and maintains workloads.</a:t>
            </a:r>
          </a:p>
          <a:p>
            <a:pPr marL="742950" lvl="1" indent="-285750">
              <a:buClr>
                <a:srgbClr val="B83C3F"/>
              </a:buClr>
              <a:buFont typeface="Arial" panose="020B0604020202020204" pitchFamily="34" charset="0"/>
              <a:buChar char="•"/>
            </a:pPr>
            <a:r>
              <a:rPr lang="en-IN" dirty="0"/>
              <a:t>Author in common languages like PowerShell, desired state configuration, Python, and graphical runbooks. </a:t>
            </a:r>
            <a:br>
              <a:rPr lang="en-US" dirty="0"/>
            </a:br>
            <a:endParaRPr lang="en-US" dirty="0"/>
          </a:p>
        </p:txBody>
      </p:sp>
      <p:pic>
        <p:nvPicPr>
          <p:cNvPr id="441" name="Picture 440" descr="A close up of a sign&#10;&#10;Description generated with high confidence">
            <a:extLst>
              <a:ext uri="{FF2B5EF4-FFF2-40B4-BE49-F238E27FC236}">
                <a16:creationId xmlns:a16="http://schemas.microsoft.com/office/drawing/2014/main" id="{97A57B7D-C866-4D8B-AD5C-385953DA99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569" y="174397"/>
            <a:ext cx="1490049" cy="527970"/>
          </a:xfrm>
          <a:prstGeom prst="rect">
            <a:avLst/>
          </a:prstGeom>
        </p:spPr>
      </p:pic>
      <p:grpSp>
        <p:nvGrpSpPr>
          <p:cNvPr id="442" name="Group 2">
            <a:extLst>
              <a:ext uri="{FF2B5EF4-FFF2-40B4-BE49-F238E27FC236}">
                <a16:creationId xmlns:a16="http://schemas.microsoft.com/office/drawing/2014/main" id="{44BD18FB-85BF-4FAE-B446-80502CC1DD64}"/>
              </a:ext>
            </a:extLst>
          </p:cNvPr>
          <p:cNvGrpSpPr/>
          <p:nvPr/>
        </p:nvGrpSpPr>
        <p:grpSpPr>
          <a:xfrm rot="5400000">
            <a:off x="-349542" y="339346"/>
            <a:ext cx="810661" cy="127414"/>
            <a:chOff x="2577137" y="4571778"/>
            <a:chExt cx="9101124" cy="1390560"/>
          </a:xfrm>
        </p:grpSpPr>
        <p:sp>
          <p:nvSpPr>
            <p:cNvPr id="443" name="TextBox 442">
              <a:extLst>
                <a:ext uri="{FF2B5EF4-FFF2-40B4-BE49-F238E27FC236}">
                  <a16:creationId xmlns:a16="http://schemas.microsoft.com/office/drawing/2014/main" id="{0D458D77-2FDA-4E64-A406-608F755FE04F}"/>
                </a:ext>
              </a:extLst>
            </p:cNvPr>
            <p:cNvSpPr txBox="1"/>
            <p:nvPr/>
          </p:nvSpPr>
          <p:spPr>
            <a:xfrm>
              <a:off x="2577137" y="4571778"/>
              <a:ext cx="3034890" cy="1390458"/>
            </a:xfrm>
            <a:prstGeom prst="rect">
              <a:avLst/>
            </a:prstGeom>
            <a:solidFill>
              <a:srgbClr val="01406F"/>
            </a:solidFill>
          </p:spPr>
          <p:txBody>
            <a:bodyPr wrap="square" lIns="457200" tIns="137160" rIns="365760" rtlCol="0">
              <a:noAutofit/>
            </a:bodyPr>
            <a:lstStyle/>
            <a:p>
              <a:pPr marL="0" marR="0" lvl="0" indent="0" defTabSz="914400" eaLnBrk="1" fontAlgn="auto" latinLnBrk="0" hangingPunct="1">
                <a:lnSpc>
                  <a:spcPts val="3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Segoe UI Light"/>
                </a:rPr>
                <a:t> </a:t>
              </a:r>
            </a:p>
          </p:txBody>
        </p:sp>
        <p:sp>
          <p:nvSpPr>
            <p:cNvPr id="444" name="TextBox 6">
              <a:extLst>
                <a:ext uri="{FF2B5EF4-FFF2-40B4-BE49-F238E27FC236}">
                  <a16:creationId xmlns:a16="http://schemas.microsoft.com/office/drawing/2014/main" id="{9C36DC55-6CFE-477E-86A9-3700FD75D73B}"/>
                </a:ext>
              </a:extLst>
            </p:cNvPr>
            <p:cNvSpPr txBox="1"/>
            <p:nvPr/>
          </p:nvSpPr>
          <p:spPr>
            <a:xfrm>
              <a:off x="5612027" y="4572324"/>
              <a:ext cx="6066234" cy="1390014"/>
            </a:xfrm>
            <a:prstGeom prst="rect">
              <a:avLst/>
            </a:prstGeom>
            <a:solidFill>
              <a:srgbClr val="B83C3F"/>
            </a:solidFill>
          </p:spPr>
          <p:txBody>
            <a:bodyPr wrap="square" lIns="457200" tIns="137160" rIns="640080" rtlCol="0">
              <a:noAutofit/>
            </a:bodyPr>
            <a:lstStyle/>
            <a:p>
              <a:pPr marL="0" marR="0" lvl="0" indent="0" defTabSz="913949" eaLnBrk="1" fontAlgn="auto" latinLnBrk="0" hangingPunct="1">
                <a:lnSpc>
                  <a:spcPts val="2941"/>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Light"/>
              </a:endParaRPr>
            </a:p>
          </p:txBody>
        </p:sp>
      </p:grpSp>
      <p:sp>
        <p:nvSpPr>
          <p:cNvPr id="13" name="TextBox 12">
            <a:extLst>
              <a:ext uri="{FF2B5EF4-FFF2-40B4-BE49-F238E27FC236}">
                <a16:creationId xmlns:a16="http://schemas.microsoft.com/office/drawing/2014/main" id="{85756B77-2093-4DF5-9101-D122C0233FC3}"/>
              </a:ext>
            </a:extLst>
          </p:cNvPr>
          <p:cNvSpPr txBox="1"/>
          <p:nvPr/>
        </p:nvSpPr>
        <p:spPr>
          <a:xfrm>
            <a:off x="0" y="2759115"/>
            <a:ext cx="10230678" cy="2585323"/>
          </a:xfrm>
          <a:prstGeom prst="rect">
            <a:avLst/>
          </a:prstGeom>
          <a:noFill/>
        </p:spPr>
        <p:txBody>
          <a:bodyPr wrap="square" rtlCol="0">
            <a:spAutoFit/>
          </a:bodyPr>
          <a:lstStyle/>
          <a:p>
            <a:pPr marL="742950" lvl="1" indent="-285750">
              <a:buClr>
                <a:srgbClr val="B83C3F"/>
              </a:buClr>
              <a:buFont typeface="Arial" panose="020B0604020202020204" pitchFamily="34" charset="0"/>
              <a:buChar char="•"/>
            </a:pPr>
            <a:r>
              <a:rPr lang="en-IN" b="1" dirty="0">
                <a:solidFill>
                  <a:srgbClr val="B83C3F"/>
                </a:solidFill>
              </a:rPr>
              <a:t>Build / Deploy resources</a:t>
            </a:r>
            <a:r>
              <a:rPr lang="en-IN" dirty="0"/>
              <a:t> - Deploy VMs across a hybrid environment using Runbooks and Azure Resource Manager templates. Integrate into development tools like Jenkins and Visual Studio Team services.</a:t>
            </a:r>
          </a:p>
          <a:p>
            <a:pPr marL="742950" lvl="1" indent="-285750">
              <a:buClr>
                <a:srgbClr val="B83C3F"/>
              </a:buClr>
              <a:buFont typeface="Arial" panose="020B0604020202020204" pitchFamily="34" charset="0"/>
              <a:buChar char="•"/>
            </a:pPr>
            <a:r>
              <a:rPr lang="en-IN" b="1" dirty="0">
                <a:solidFill>
                  <a:srgbClr val="B83C3F"/>
                </a:solidFill>
              </a:rPr>
              <a:t>Configure VMs</a:t>
            </a:r>
            <a:r>
              <a:rPr lang="en-IN" dirty="0"/>
              <a:t> - Assess and configure Windows and Linux machines with the desired configuration for the infrastructure and application.</a:t>
            </a:r>
          </a:p>
          <a:p>
            <a:pPr marL="742950" lvl="1" indent="-285750">
              <a:buClr>
                <a:srgbClr val="B83C3F"/>
              </a:buClr>
              <a:buFont typeface="Arial" panose="020B0604020202020204" pitchFamily="34" charset="0"/>
              <a:buChar char="•"/>
            </a:pPr>
            <a:r>
              <a:rPr lang="en-IN" b="1" dirty="0">
                <a:solidFill>
                  <a:srgbClr val="B83C3F"/>
                </a:solidFill>
              </a:rPr>
              <a:t>Monitor</a:t>
            </a:r>
            <a:r>
              <a:rPr lang="en-IN" dirty="0"/>
              <a:t> - Identify changes on machines that are causing issues and remediate or escalate to management systems.</a:t>
            </a:r>
          </a:p>
          <a:p>
            <a:pPr marL="742950" lvl="1" indent="-285750">
              <a:buClr>
                <a:srgbClr val="B83C3F"/>
              </a:buClr>
              <a:buFont typeface="Arial" panose="020B0604020202020204" pitchFamily="34" charset="0"/>
              <a:buChar char="•"/>
            </a:pPr>
            <a:r>
              <a:rPr lang="en-IN" b="1" dirty="0">
                <a:solidFill>
                  <a:srgbClr val="B83C3F"/>
                </a:solidFill>
              </a:rPr>
              <a:t>Protect</a:t>
            </a:r>
            <a:r>
              <a:rPr lang="en-IN" dirty="0"/>
              <a:t> - Quarantine VM if security alert is raised. Set in-guest requirements.</a:t>
            </a:r>
          </a:p>
          <a:p>
            <a:pPr marL="742950" lvl="1" indent="-285750">
              <a:buClr>
                <a:srgbClr val="B83C3F"/>
              </a:buClr>
              <a:buFont typeface="Arial" panose="020B0604020202020204" pitchFamily="34" charset="0"/>
              <a:buChar char="•"/>
            </a:pPr>
            <a:r>
              <a:rPr lang="en-IN" b="1" dirty="0">
                <a:solidFill>
                  <a:srgbClr val="B83C3F"/>
                </a:solidFill>
              </a:rPr>
              <a:t>Govern</a:t>
            </a:r>
            <a:r>
              <a:rPr lang="en-IN" dirty="0"/>
              <a:t> - Set up role-based access control for teams. Recover unused resources</a:t>
            </a:r>
            <a:endParaRPr lang="en-US" sz="3200" dirty="0"/>
          </a:p>
        </p:txBody>
      </p:sp>
    </p:spTree>
    <p:extLst>
      <p:ext uri="{BB962C8B-B14F-4D97-AF65-F5344CB8AC3E}">
        <p14:creationId xmlns:p14="http://schemas.microsoft.com/office/powerpoint/2010/main" val="1449547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B3F17277-7F0F-46F1-88B1-02943D6A0CD3}"/>
              </a:ext>
            </a:extLst>
          </p:cNvPr>
          <p:cNvGrpSpPr/>
          <p:nvPr/>
        </p:nvGrpSpPr>
        <p:grpSpPr>
          <a:xfrm>
            <a:off x="-2044" y="6577586"/>
            <a:ext cx="12194043" cy="289489"/>
            <a:chOff x="2577137" y="4571778"/>
            <a:chExt cx="9101124" cy="1390560"/>
          </a:xfrm>
        </p:grpSpPr>
        <p:sp>
          <p:nvSpPr>
            <p:cNvPr id="5" name="TextBox 4">
              <a:extLst>
                <a:ext uri="{FF2B5EF4-FFF2-40B4-BE49-F238E27FC236}">
                  <a16:creationId xmlns:a16="http://schemas.microsoft.com/office/drawing/2014/main" id="{9FF78B62-D2C4-4686-A0AE-C19AA9EAF494}"/>
                </a:ext>
              </a:extLst>
            </p:cNvPr>
            <p:cNvSpPr txBox="1"/>
            <p:nvPr/>
          </p:nvSpPr>
          <p:spPr>
            <a:xfrm>
              <a:off x="2577137" y="4571778"/>
              <a:ext cx="3034890" cy="1390458"/>
            </a:xfrm>
            <a:prstGeom prst="rect">
              <a:avLst/>
            </a:prstGeom>
            <a:solidFill>
              <a:srgbClr val="01406F"/>
            </a:solidFill>
          </p:spPr>
          <p:txBody>
            <a:bodyPr wrap="square" lIns="457200" tIns="137160" rIns="365760" rtlCol="0">
              <a:noAutofit/>
            </a:bodyPr>
            <a:lstStyle/>
            <a:p>
              <a:pPr marL="0" marR="0" lvl="0" indent="0" defTabSz="914400" eaLnBrk="1" fontAlgn="auto" latinLnBrk="0" hangingPunct="1">
                <a:lnSpc>
                  <a:spcPts val="3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Segoe UI Light"/>
                </a:rPr>
                <a:t> </a:t>
              </a:r>
            </a:p>
          </p:txBody>
        </p:sp>
        <p:sp>
          <p:nvSpPr>
            <p:cNvPr id="6" name="TextBox 6">
              <a:extLst>
                <a:ext uri="{FF2B5EF4-FFF2-40B4-BE49-F238E27FC236}">
                  <a16:creationId xmlns:a16="http://schemas.microsoft.com/office/drawing/2014/main" id="{A7940A41-F8E0-4FB8-BE82-EC3887D17478}"/>
                </a:ext>
              </a:extLst>
            </p:cNvPr>
            <p:cNvSpPr txBox="1"/>
            <p:nvPr/>
          </p:nvSpPr>
          <p:spPr>
            <a:xfrm>
              <a:off x="5612027" y="4572324"/>
              <a:ext cx="6066234" cy="1390014"/>
            </a:xfrm>
            <a:prstGeom prst="rect">
              <a:avLst/>
            </a:prstGeom>
            <a:solidFill>
              <a:srgbClr val="B83C3F"/>
            </a:solidFill>
          </p:spPr>
          <p:txBody>
            <a:bodyPr wrap="square" lIns="457200" tIns="137160" rIns="640080" rtlCol="0">
              <a:noAutofit/>
            </a:bodyPr>
            <a:lstStyle/>
            <a:p>
              <a:pPr marL="0" marR="0" lvl="0" indent="0" defTabSz="913949" eaLnBrk="1" fontAlgn="auto" latinLnBrk="0" hangingPunct="1">
                <a:lnSpc>
                  <a:spcPts val="2941"/>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Light"/>
              </a:endParaRPr>
            </a:p>
          </p:txBody>
        </p:sp>
      </p:grpSp>
      <p:sp>
        <p:nvSpPr>
          <p:cNvPr id="299" name="Title 1">
            <a:extLst>
              <a:ext uri="{FF2B5EF4-FFF2-40B4-BE49-F238E27FC236}">
                <a16:creationId xmlns:a16="http://schemas.microsoft.com/office/drawing/2014/main" id="{407730EB-E812-41FE-9E52-04E9D23926F3}"/>
              </a:ext>
            </a:extLst>
          </p:cNvPr>
          <p:cNvSpPr txBox="1">
            <a:spLocks/>
          </p:cNvSpPr>
          <p:nvPr/>
        </p:nvSpPr>
        <p:spPr>
          <a:xfrm>
            <a:off x="2468937" y="83884"/>
            <a:ext cx="8517114" cy="724500"/>
          </a:xfrm>
          <a:prstGeom prst="rect">
            <a:avLst/>
          </a:prstGeom>
        </p:spPr>
        <p:txBody>
          <a:bodyPr vert="horz" wrap="square" lIns="146304" tIns="91440" rIns="146304" bIns="91440" rtlCol="0" anchor="t">
            <a:noAutofit/>
          </a:bodyPr>
          <a:lstStyle>
            <a:lvl1pPr algn="l" defTabSz="914367" rtl="0" eaLnBrk="1" latinLnBrk="0" hangingPunct="1">
              <a:lnSpc>
                <a:spcPts val="6176"/>
              </a:lnSpc>
              <a:spcBef>
                <a:spcPct val="0"/>
              </a:spcBef>
              <a:buNone/>
              <a:defRPr lang="en-US" sz="4400" b="0" kern="1200" cap="none" spc="-100" baseline="0">
                <a:ln w="3175">
                  <a:noFill/>
                </a:ln>
                <a:solidFill>
                  <a:schemeClr val="tx1"/>
                </a:solidFill>
                <a:effectLst/>
                <a:latin typeface="+mj-lt"/>
                <a:ea typeface="+mn-ea"/>
                <a:cs typeface="Segoe UI" pitchFamily="34" charset="0"/>
              </a:defRPr>
            </a:lvl1pPr>
          </a:lstStyle>
          <a:p>
            <a:pPr>
              <a:buClr>
                <a:srgbClr val="B83C3F"/>
              </a:buClr>
            </a:pPr>
            <a:r>
              <a:rPr lang="en-IN" sz="3600" b="1" dirty="0">
                <a:solidFill>
                  <a:srgbClr val="B83C3F"/>
                </a:solidFill>
                <a:latin typeface="+mn-lt"/>
              </a:rPr>
              <a:t>Automation using Runbook</a:t>
            </a:r>
            <a:endParaRPr lang="en-US" sz="3600" b="1" dirty="0">
              <a:solidFill>
                <a:srgbClr val="B83C3F"/>
              </a:solidFill>
              <a:latin typeface="+mn-lt"/>
            </a:endParaRPr>
          </a:p>
        </p:txBody>
      </p:sp>
      <p:sp>
        <p:nvSpPr>
          <p:cNvPr id="2" name="TextBox 1">
            <a:extLst>
              <a:ext uri="{FF2B5EF4-FFF2-40B4-BE49-F238E27FC236}">
                <a16:creationId xmlns:a16="http://schemas.microsoft.com/office/drawing/2014/main" id="{24F7EDEB-AECF-493E-8E65-0146D6471B7E}"/>
              </a:ext>
            </a:extLst>
          </p:cNvPr>
          <p:cNvSpPr txBox="1"/>
          <p:nvPr/>
        </p:nvSpPr>
        <p:spPr>
          <a:xfrm>
            <a:off x="-7919" y="1214231"/>
            <a:ext cx="11372409" cy="646331"/>
          </a:xfrm>
          <a:prstGeom prst="rect">
            <a:avLst/>
          </a:prstGeom>
          <a:noFill/>
        </p:spPr>
        <p:txBody>
          <a:bodyPr wrap="square" rtlCol="0">
            <a:spAutoFit/>
          </a:bodyPr>
          <a:lstStyle/>
          <a:p>
            <a:pPr marL="742950" lvl="1" indent="-285750">
              <a:buClr>
                <a:srgbClr val="B83C3F"/>
              </a:buClr>
              <a:buFont typeface="Arial" panose="020B0604020202020204" pitchFamily="34" charset="0"/>
              <a:buChar char="•"/>
            </a:pPr>
            <a:r>
              <a:rPr lang="en-IN" dirty="0"/>
              <a:t>You can add a runbook to Azure Automation by either creating a new one or by importing an existing runbook from a file or from the Runbook Gallery</a:t>
            </a:r>
            <a:endParaRPr lang="en-US" dirty="0"/>
          </a:p>
        </p:txBody>
      </p:sp>
      <p:pic>
        <p:nvPicPr>
          <p:cNvPr id="441" name="Picture 440" descr="A close up of a sign&#10;&#10;Description generated with high confidence">
            <a:extLst>
              <a:ext uri="{FF2B5EF4-FFF2-40B4-BE49-F238E27FC236}">
                <a16:creationId xmlns:a16="http://schemas.microsoft.com/office/drawing/2014/main" id="{97A57B7D-C866-4D8B-AD5C-385953DA99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569" y="174397"/>
            <a:ext cx="1490049" cy="527970"/>
          </a:xfrm>
          <a:prstGeom prst="rect">
            <a:avLst/>
          </a:prstGeom>
        </p:spPr>
      </p:pic>
      <p:grpSp>
        <p:nvGrpSpPr>
          <p:cNvPr id="442" name="Group 2">
            <a:extLst>
              <a:ext uri="{FF2B5EF4-FFF2-40B4-BE49-F238E27FC236}">
                <a16:creationId xmlns:a16="http://schemas.microsoft.com/office/drawing/2014/main" id="{44BD18FB-85BF-4FAE-B446-80502CC1DD64}"/>
              </a:ext>
            </a:extLst>
          </p:cNvPr>
          <p:cNvGrpSpPr/>
          <p:nvPr/>
        </p:nvGrpSpPr>
        <p:grpSpPr>
          <a:xfrm rot="5400000">
            <a:off x="-349542" y="339346"/>
            <a:ext cx="810661" cy="127414"/>
            <a:chOff x="2577137" y="4571778"/>
            <a:chExt cx="9101124" cy="1390560"/>
          </a:xfrm>
        </p:grpSpPr>
        <p:sp>
          <p:nvSpPr>
            <p:cNvPr id="443" name="TextBox 442">
              <a:extLst>
                <a:ext uri="{FF2B5EF4-FFF2-40B4-BE49-F238E27FC236}">
                  <a16:creationId xmlns:a16="http://schemas.microsoft.com/office/drawing/2014/main" id="{0D458D77-2FDA-4E64-A406-608F755FE04F}"/>
                </a:ext>
              </a:extLst>
            </p:cNvPr>
            <p:cNvSpPr txBox="1"/>
            <p:nvPr/>
          </p:nvSpPr>
          <p:spPr>
            <a:xfrm>
              <a:off x="2577137" y="4571778"/>
              <a:ext cx="3034890" cy="1390458"/>
            </a:xfrm>
            <a:prstGeom prst="rect">
              <a:avLst/>
            </a:prstGeom>
            <a:solidFill>
              <a:srgbClr val="01406F"/>
            </a:solidFill>
          </p:spPr>
          <p:txBody>
            <a:bodyPr wrap="square" lIns="457200" tIns="137160" rIns="365760" rtlCol="0">
              <a:noAutofit/>
            </a:bodyPr>
            <a:lstStyle/>
            <a:p>
              <a:pPr marL="0" marR="0" lvl="0" indent="0" defTabSz="914400" eaLnBrk="1" fontAlgn="auto" latinLnBrk="0" hangingPunct="1">
                <a:lnSpc>
                  <a:spcPts val="3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Segoe UI Light"/>
                </a:rPr>
                <a:t> </a:t>
              </a:r>
            </a:p>
          </p:txBody>
        </p:sp>
        <p:sp>
          <p:nvSpPr>
            <p:cNvPr id="444" name="TextBox 6">
              <a:extLst>
                <a:ext uri="{FF2B5EF4-FFF2-40B4-BE49-F238E27FC236}">
                  <a16:creationId xmlns:a16="http://schemas.microsoft.com/office/drawing/2014/main" id="{9C36DC55-6CFE-477E-86A9-3700FD75D73B}"/>
                </a:ext>
              </a:extLst>
            </p:cNvPr>
            <p:cNvSpPr txBox="1"/>
            <p:nvPr/>
          </p:nvSpPr>
          <p:spPr>
            <a:xfrm>
              <a:off x="5612027" y="4572324"/>
              <a:ext cx="6066234" cy="1390014"/>
            </a:xfrm>
            <a:prstGeom prst="rect">
              <a:avLst/>
            </a:prstGeom>
            <a:solidFill>
              <a:srgbClr val="B83C3F"/>
            </a:solidFill>
          </p:spPr>
          <p:txBody>
            <a:bodyPr wrap="square" lIns="457200" tIns="137160" rIns="640080" rtlCol="0">
              <a:noAutofit/>
            </a:bodyPr>
            <a:lstStyle/>
            <a:p>
              <a:pPr marL="0" marR="0" lvl="0" indent="0" defTabSz="913949" eaLnBrk="1" fontAlgn="auto" latinLnBrk="0" hangingPunct="1">
                <a:lnSpc>
                  <a:spcPts val="2941"/>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Light"/>
              </a:endParaRPr>
            </a:p>
          </p:txBody>
        </p:sp>
      </p:grpSp>
      <p:sp>
        <p:nvSpPr>
          <p:cNvPr id="13" name="TextBox 12">
            <a:extLst>
              <a:ext uri="{FF2B5EF4-FFF2-40B4-BE49-F238E27FC236}">
                <a16:creationId xmlns:a16="http://schemas.microsoft.com/office/drawing/2014/main" id="{85756B77-2093-4DF5-9101-D122C0233FC3}"/>
              </a:ext>
            </a:extLst>
          </p:cNvPr>
          <p:cNvSpPr txBox="1"/>
          <p:nvPr/>
        </p:nvSpPr>
        <p:spPr>
          <a:xfrm>
            <a:off x="-1" y="2759115"/>
            <a:ext cx="10986051" cy="3908762"/>
          </a:xfrm>
          <a:prstGeom prst="rect">
            <a:avLst/>
          </a:prstGeom>
          <a:noFill/>
        </p:spPr>
        <p:txBody>
          <a:bodyPr wrap="square" rtlCol="0">
            <a:spAutoFit/>
          </a:bodyPr>
          <a:lstStyle/>
          <a:p>
            <a:pPr marL="742950" lvl="1" indent="-285750">
              <a:buClr>
                <a:srgbClr val="B83C3F"/>
              </a:buClr>
              <a:buFont typeface="Arial" panose="020B0604020202020204" pitchFamily="34" charset="0"/>
              <a:buChar char="•"/>
            </a:pPr>
            <a:r>
              <a:rPr lang="en-IN" b="1" dirty="0">
                <a:solidFill>
                  <a:srgbClr val="B83C3F"/>
                </a:solidFill>
              </a:rPr>
              <a:t>Azure portal</a:t>
            </a:r>
            <a:r>
              <a:rPr lang="en-IN" dirty="0"/>
              <a:t> - open automation account and select add a runbook and select the type  to create runbook</a:t>
            </a:r>
          </a:p>
          <a:p>
            <a:pPr marL="742950" lvl="1" indent="-285750">
              <a:buClr>
                <a:srgbClr val="B83C3F"/>
              </a:buClr>
              <a:buFont typeface="Arial" panose="020B0604020202020204" pitchFamily="34" charset="0"/>
              <a:buChar char="•"/>
            </a:pPr>
            <a:endParaRPr lang="en-IN" dirty="0"/>
          </a:p>
          <a:p>
            <a:pPr marL="742950" lvl="1" indent="-285750">
              <a:buClr>
                <a:srgbClr val="B83C3F"/>
              </a:buClr>
              <a:buFont typeface="Arial" panose="020B0604020202020204" pitchFamily="34" charset="0"/>
              <a:buChar char="•"/>
            </a:pPr>
            <a:r>
              <a:rPr lang="en-IN" b="1" dirty="0">
                <a:solidFill>
                  <a:srgbClr val="B83C3F"/>
                </a:solidFill>
              </a:rPr>
              <a:t>Power shell </a:t>
            </a:r>
            <a:r>
              <a:rPr lang="en-IN" dirty="0"/>
              <a:t> - You can use the New-</a:t>
            </a:r>
            <a:r>
              <a:rPr lang="en-IN" dirty="0" err="1"/>
              <a:t>AzureRmAutomationRunbook</a:t>
            </a:r>
            <a:r>
              <a:rPr lang="en-IN" dirty="0"/>
              <a:t> cmdlet to create an empty PowerShell                         </a:t>
            </a:r>
          </a:p>
          <a:p>
            <a:pPr lvl="1">
              <a:buClr>
                <a:srgbClr val="B83C3F"/>
              </a:buClr>
            </a:pPr>
            <a:r>
              <a:rPr lang="en-IN" dirty="0"/>
              <a:t>		     Workflow runbook. The </a:t>
            </a:r>
            <a:r>
              <a:rPr lang="en-IN" b="1" dirty="0"/>
              <a:t>Type</a:t>
            </a:r>
            <a:r>
              <a:rPr lang="en-IN" dirty="0"/>
              <a:t> parameter should also be included to specify one of the four 		     runbook types.</a:t>
            </a:r>
          </a:p>
          <a:p>
            <a:pPr marL="742950" lvl="1" indent="-285750">
              <a:buClr>
                <a:srgbClr val="B83C3F"/>
              </a:buClr>
              <a:buFont typeface="Arial" panose="020B0604020202020204" pitchFamily="34" charset="0"/>
              <a:buChar char="•"/>
            </a:pPr>
            <a:endParaRPr lang="en-IN" dirty="0"/>
          </a:p>
          <a:p>
            <a:pPr lvl="1">
              <a:buClr>
                <a:srgbClr val="B83C3F"/>
              </a:buClr>
            </a:pPr>
            <a:r>
              <a:rPr lang="en-IN" dirty="0"/>
              <a:t>       The following sample commands show how to create a new empty runbook.</a:t>
            </a:r>
          </a:p>
          <a:p>
            <a:pPr lvl="1">
              <a:buClr>
                <a:srgbClr val="B83C3F"/>
              </a:buClr>
            </a:pPr>
            <a:endParaRPr lang="en-IN" dirty="0">
              <a:effectLst>
                <a:outerShdw blurRad="38100" dist="38100" dir="2700000" algn="tl">
                  <a:srgbClr val="000000">
                    <a:alpha val="43137"/>
                  </a:srgbClr>
                </a:outerShdw>
              </a:effectLst>
            </a:endParaRPr>
          </a:p>
          <a:p>
            <a:pPr lvl="1">
              <a:buClr>
                <a:srgbClr val="B83C3F"/>
              </a:buClr>
            </a:pPr>
            <a:r>
              <a:rPr lang="en-IN" sz="2000" dirty="0">
                <a:effectLst>
                  <a:outerShdw blurRad="38100" dist="38100" dir="2700000" algn="tl">
                    <a:srgbClr val="000000">
                      <a:alpha val="43137"/>
                    </a:srgbClr>
                  </a:outerShdw>
                </a:effectLst>
              </a:rPr>
              <a:t>	</a:t>
            </a:r>
            <a:r>
              <a:rPr lang="en-IN" dirty="0">
                <a:effectLst>
                  <a:outerShdw blurRad="38100" dist="38100" dir="2700000" algn="tl">
                    <a:srgbClr val="000000">
                      <a:alpha val="43137"/>
                    </a:srgbClr>
                  </a:outerShdw>
                </a:effectLst>
              </a:rPr>
              <a:t>New-</a:t>
            </a:r>
            <a:r>
              <a:rPr lang="en-IN" dirty="0" err="1">
                <a:effectLst>
                  <a:outerShdw blurRad="38100" dist="38100" dir="2700000" algn="tl">
                    <a:srgbClr val="000000">
                      <a:alpha val="43137"/>
                    </a:srgbClr>
                  </a:outerShdw>
                </a:effectLst>
              </a:rPr>
              <a:t>AzureRmAutomationRunbook</a:t>
            </a:r>
            <a:r>
              <a:rPr lang="en-IN" dirty="0">
                <a:effectLst>
                  <a:outerShdw blurRad="38100" dist="38100" dir="2700000" algn="tl">
                    <a:srgbClr val="000000">
                      <a:alpha val="43137"/>
                    </a:srgbClr>
                  </a:outerShdw>
                </a:effectLst>
              </a:rPr>
              <a:t> -</a:t>
            </a:r>
            <a:r>
              <a:rPr lang="en-IN" dirty="0" err="1">
                <a:effectLst>
                  <a:outerShdw blurRad="38100" dist="38100" dir="2700000" algn="tl">
                    <a:srgbClr val="000000">
                      <a:alpha val="43137"/>
                    </a:srgbClr>
                  </a:outerShdw>
                </a:effectLst>
              </a:rPr>
              <a:t>AutomationAccountName</a:t>
            </a:r>
            <a:r>
              <a:rPr lang="en-IN" dirty="0">
                <a:effectLst>
                  <a:outerShdw blurRad="38100" dist="38100" dir="2700000" algn="tl">
                    <a:srgbClr val="000000">
                      <a:alpha val="43137"/>
                    </a:srgbClr>
                  </a:outerShdw>
                </a:effectLst>
              </a:rPr>
              <a:t> MyAccount `</a:t>
            </a:r>
          </a:p>
          <a:p>
            <a:pPr lvl="1">
              <a:buClr>
                <a:srgbClr val="B83C3F"/>
              </a:buClr>
            </a:pPr>
            <a:r>
              <a:rPr lang="en-IN" dirty="0">
                <a:effectLst>
                  <a:outerShdw blurRad="38100" dist="38100" dir="2700000" algn="tl">
                    <a:srgbClr val="000000">
                      <a:alpha val="43137"/>
                    </a:srgbClr>
                  </a:outerShdw>
                </a:effectLst>
              </a:rPr>
              <a:t>       -Name </a:t>
            </a:r>
            <a:r>
              <a:rPr lang="en-IN" dirty="0" err="1">
                <a:effectLst>
                  <a:outerShdw blurRad="38100" dist="38100" dir="2700000" algn="tl">
                    <a:srgbClr val="000000">
                      <a:alpha val="43137"/>
                    </a:srgbClr>
                  </a:outerShdw>
                </a:effectLst>
              </a:rPr>
              <a:t>NewRunbook</a:t>
            </a:r>
            <a:r>
              <a:rPr lang="en-IN" dirty="0">
                <a:effectLst>
                  <a:outerShdw blurRad="38100" dist="38100" dir="2700000" algn="tl">
                    <a:srgbClr val="000000">
                      <a:alpha val="43137"/>
                    </a:srgbClr>
                  </a:outerShdw>
                </a:effectLst>
              </a:rPr>
              <a:t> -</a:t>
            </a:r>
            <a:r>
              <a:rPr lang="en-IN" dirty="0" err="1">
                <a:effectLst>
                  <a:outerShdw blurRad="38100" dist="38100" dir="2700000" algn="tl">
                    <a:srgbClr val="000000">
                      <a:alpha val="43137"/>
                    </a:srgbClr>
                  </a:outerShdw>
                </a:effectLst>
              </a:rPr>
              <a:t>ResourceGroupName</a:t>
            </a:r>
            <a:r>
              <a:rPr lang="en-IN" dirty="0">
                <a:effectLst>
                  <a:outerShdw blurRad="38100" dist="38100" dir="2700000" algn="tl">
                    <a:srgbClr val="000000">
                      <a:alpha val="43137"/>
                    </a:srgbClr>
                  </a:outerShdw>
                </a:effectLst>
              </a:rPr>
              <a:t> </a:t>
            </a:r>
            <a:r>
              <a:rPr lang="en-IN" dirty="0" err="1">
                <a:effectLst>
                  <a:outerShdw blurRad="38100" dist="38100" dir="2700000" algn="tl">
                    <a:srgbClr val="000000">
                      <a:alpha val="43137"/>
                    </a:srgbClr>
                  </a:outerShdw>
                </a:effectLst>
              </a:rPr>
              <a:t>MyResourceGroup</a:t>
            </a:r>
            <a:r>
              <a:rPr lang="en-IN" dirty="0">
                <a:effectLst>
                  <a:outerShdw blurRad="38100" dist="38100" dir="2700000" algn="tl">
                    <a:srgbClr val="000000">
                      <a:alpha val="43137"/>
                    </a:srgbClr>
                  </a:outerShdw>
                </a:effectLst>
              </a:rPr>
              <a:t> -Type PowerShell</a:t>
            </a:r>
          </a:p>
          <a:p>
            <a:pPr lvl="1">
              <a:buClr>
                <a:srgbClr val="B83C3F"/>
              </a:buClr>
            </a:pPr>
            <a:endParaRPr lang="en-US" sz="3200" dirty="0"/>
          </a:p>
          <a:p>
            <a:pPr lvl="1">
              <a:buClr>
                <a:srgbClr val="B83C3F"/>
              </a:buClr>
            </a:pPr>
            <a:endParaRPr lang="en-US" sz="3200" dirty="0"/>
          </a:p>
        </p:txBody>
      </p:sp>
      <p:sp>
        <p:nvSpPr>
          <p:cNvPr id="12" name="Title 1">
            <a:extLst>
              <a:ext uri="{FF2B5EF4-FFF2-40B4-BE49-F238E27FC236}">
                <a16:creationId xmlns:a16="http://schemas.microsoft.com/office/drawing/2014/main" id="{786F89DA-CF59-4B77-B335-955216DCB447}"/>
              </a:ext>
            </a:extLst>
          </p:cNvPr>
          <p:cNvSpPr txBox="1">
            <a:spLocks/>
          </p:cNvSpPr>
          <p:nvPr/>
        </p:nvSpPr>
        <p:spPr>
          <a:xfrm>
            <a:off x="660012" y="1906057"/>
            <a:ext cx="8517114" cy="724500"/>
          </a:xfrm>
          <a:prstGeom prst="rect">
            <a:avLst/>
          </a:prstGeom>
        </p:spPr>
        <p:txBody>
          <a:bodyPr vert="horz" wrap="square" lIns="146304" tIns="91440" rIns="146304" bIns="91440" rtlCol="0" anchor="t">
            <a:noAutofit/>
          </a:bodyPr>
          <a:lstStyle>
            <a:lvl1pPr algn="l" defTabSz="914367" rtl="0" eaLnBrk="1" latinLnBrk="0" hangingPunct="1">
              <a:lnSpc>
                <a:spcPts val="6176"/>
              </a:lnSpc>
              <a:spcBef>
                <a:spcPct val="0"/>
              </a:spcBef>
              <a:buNone/>
              <a:defRPr lang="en-US" sz="4400" b="0" kern="1200" cap="none" spc="-100" baseline="0">
                <a:ln w="3175">
                  <a:noFill/>
                </a:ln>
                <a:solidFill>
                  <a:schemeClr val="tx1"/>
                </a:solidFill>
                <a:effectLst/>
                <a:latin typeface="+mj-lt"/>
                <a:ea typeface="+mn-ea"/>
                <a:cs typeface="Segoe UI" pitchFamily="34" charset="0"/>
              </a:defRPr>
            </a:lvl1pPr>
          </a:lstStyle>
          <a:p>
            <a:pPr>
              <a:buClr>
                <a:srgbClr val="B83C3F"/>
              </a:buClr>
            </a:pPr>
            <a:r>
              <a:rPr lang="en-IN" sz="2400" b="1" dirty="0">
                <a:solidFill>
                  <a:srgbClr val="B83C3F"/>
                </a:solidFill>
                <a:latin typeface="+mn-lt"/>
              </a:rPr>
              <a:t>Method to create Runbook</a:t>
            </a:r>
            <a:endParaRPr lang="en-US" sz="2400" b="1" dirty="0">
              <a:solidFill>
                <a:srgbClr val="B83C3F"/>
              </a:solidFill>
              <a:latin typeface="+mn-lt"/>
            </a:endParaRPr>
          </a:p>
        </p:txBody>
      </p:sp>
    </p:spTree>
    <p:extLst>
      <p:ext uri="{BB962C8B-B14F-4D97-AF65-F5344CB8AC3E}">
        <p14:creationId xmlns:p14="http://schemas.microsoft.com/office/powerpoint/2010/main" val="1910144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B3F17277-7F0F-46F1-88B1-02943D6A0CD3}"/>
              </a:ext>
            </a:extLst>
          </p:cNvPr>
          <p:cNvGrpSpPr/>
          <p:nvPr/>
        </p:nvGrpSpPr>
        <p:grpSpPr>
          <a:xfrm>
            <a:off x="-2044" y="6577586"/>
            <a:ext cx="12194043" cy="289489"/>
            <a:chOff x="2577137" y="4571778"/>
            <a:chExt cx="9101124" cy="1390560"/>
          </a:xfrm>
        </p:grpSpPr>
        <p:sp>
          <p:nvSpPr>
            <p:cNvPr id="5" name="TextBox 4">
              <a:extLst>
                <a:ext uri="{FF2B5EF4-FFF2-40B4-BE49-F238E27FC236}">
                  <a16:creationId xmlns:a16="http://schemas.microsoft.com/office/drawing/2014/main" id="{9FF78B62-D2C4-4686-A0AE-C19AA9EAF494}"/>
                </a:ext>
              </a:extLst>
            </p:cNvPr>
            <p:cNvSpPr txBox="1"/>
            <p:nvPr/>
          </p:nvSpPr>
          <p:spPr>
            <a:xfrm>
              <a:off x="2577137" y="4571778"/>
              <a:ext cx="3034890" cy="1390458"/>
            </a:xfrm>
            <a:prstGeom prst="rect">
              <a:avLst/>
            </a:prstGeom>
            <a:solidFill>
              <a:srgbClr val="01406F"/>
            </a:solidFill>
          </p:spPr>
          <p:txBody>
            <a:bodyPr wrap="square" lIns="457200" tIns="137160" rIns="365760" rtlCol="0">
              <a:noAutofit/>
            </a:bodyPr>
            <a:lstStyle/>
            <a:p>
              <a:pPr marL="0" marR="0" lvl="0" indent="0" defTabSz="914400" eaLnBrk="1" fontAlgn="auto" latinLnBrk="0" hangingPunct="1">
                <a:lnSpc>
                  <a:spcPts val="3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Segoe UI Light"/>
                </a:rPr>
                <a:t> </a:t>
              </a:r>
            </a:p>
          </p:txBody>
        </p:sp>
        <p:sp>
          <p:nvSpPr>
            <p:cNvPr id="6" name="TextBox 6">
              <a:extLst>
                <a:ext uri="{FF2B5EF4-FFF2-40B4-BE49-F238E27FC236}">
                  <a16:creationId xmlns:a16="http://schemas.microsoft.com/office/drawing/2014/main" id="{A7940A41-F8E0-4FB8-BE82-EC3887D17478}"/>
                </a:ext>
              </a:extLst>
            </p:cNvPr>
            <p:cNvSpPr txBox="1"/>
            <p:nvPr/>
          </p:nvSpPr>
          <p:spPr>
            <a:xfrm>
              <a:off x="5612027" y="4572324"/>
              <a:ext cx="6066234" cy="1390014"/>
            </a:xfrm>
            <a:prstGeom prst="rect">
              <a:avLst/>
            </a:prstGeom>
            <a:solidFill>
              <a:srgbClr val="B83C3F"/>
            </a:solidFill>
          </p:spPr>
          <p:txBody>
            <a:bodyPr wrap="square" lIns="457200" tIns="137160" rIns="640080" rtlCol="0">
              <a:noAutofit/>
            </a:bodyPr>
            <a:lstStyle/>
            <a:p>
              <a:pPr marL="0" marR="0" lvl="0" indent="0" defTabSz="913949" eaLnBrk="1" fontAlgn="auto" latinLnBrk="0" hangingPunct="1">
                <a:lnSpc>
                  <a:spcPts val="2941"/>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Light"/>
              </a:endParaRPr>
            </a:p>
          </p:txBody>
        </p:sp>
      </p:grpSp>
      <p:sp>
        <p:nvSpPr>
          <p:cNvPr id="299" name="Title 1">
            <a:extLst>
              <a:ext uri="{FF2B5EF4-FFF2-40B4-BE49-F238E27FC236}">
                <a16:creationId xmlns:a16="http://schemas.microsoft.com/office/drawing/2014/main" id="{407730EB-E812-41FE-9E52-04E9D23926F3}"/>
              </a:ext>
            </a:extLst>
          </p:cNvPr>
          <p:cNvSpPr txBox="1">
            <a:spLocks/>
          </p:cNvSpPr>
          <p:nvPr/>
        </p:nvSpPr>
        <p:spPr>
          <a:xfrm>
            <a:off x="2468937" y="83884"/>
            <a:ext cx="8517114" cy="724500"/>
          </a:xfrm>
          <a:prstGeom prst="rect">
            <a:avLst/>
          </a:prstGeom>
        </p:spPr>
        <p:txBody>
          <a:bodyPr vert="horz" wrap="square" lIns="146304" tIns="91440" rIns="146304" bIns="91440" rtlCol="0" anchor="t">
            <a:noAutofit/>
          </a:bodyPr>
          <a:lstStyle>
            <a:lvl1pPr algn="l" defTabSz="914367" rtl="0" eaLnBrk="1" latinLnBrk="0" hangingPunct="1">
              <a:lnSpc>
                <a:spcPts val="6176"/>
              </a:lnSpc>
              <a:spcBef>
                <a:spcPct val="0"/>
              </a:spcBef>
              <a:buNone/>
              <a:defRPr lang="en-US" sz="4400" b="0" kern="1200" cap="none" spc="-100" baseline="0">
                <a:ln w="3175">
                  <a:noFill/>
                </a:ln>
                <a:solidFill>
                  <a:schemeClr val="tx1"/>
                </a:solidFill>
                <a:effectLst/>
                <a:latin typeface="+mj-lt"/>
                <a:ea typeface="+mn-ea"/>
                <a:cs typeface="Segoe UI" pitchFamily="34" charset="0"/>
              </a:defRPr>
            </a:lvl1pPr>
          </a:lstStyle>
          <a:p>
            <a:pPr>
              <a:buClr>
                <a:srgbClr val="B83C3F"/>
              </a:buClr>
            </a:pPr>
            <a:r>
              <a:rPr lang="en-IN" sz="3600" b="1" dirty="0">
                <a:solidFill>
                  <a:srgbClr val="B83C3F"/>
                </a:solidFill>
                <a:latin typeface="+mn-lt"/>
              </a:rPr>
              <a:t>Automation using Runbook</a:t>
            </a:r>
            <a:endParaRPr lang="en-US" sz="3600" b="1" dirty="0">
              <a:solidFill>
                <a:srgbClr val="B83C3F"/>
              </a:solidFill>
              <a:latin typeface="+mn-lt"/>
            </a:endParaRPr>
          </a:p>
        </p:txBody>
      </p:sp>
      <p:pic>
        <p:nvPicPr>
          <p:cNvPr id="441" name="Picture 440" descr="A close up of a sign&#10;&#10;Description generated with high confidence">
            <a:extLst>
              <a:ext uri="{FF2B5EF4-FFF2-40B4-BE49-F238E27FC236}">
                <a16:creationId xmlns:a16="http://schemas.microsoft.com/office/drawing/2014/main" id="{97A57B7D-C866-4D8B-AD5C-385953DA99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569" y="174397"/>
            <a:ext cx="1490049" cy="527970"/>
          </a:xfrm>
          <a:prstGeom prst="rect">
            <a:avLst/>
          </a:prstGeom>
        </p:spPr>
      </p:pic>
      <p:grpSp>
        <p:nvGrpSpPr>
          <p:cNvPr id="442" name="Group 2">
            <a:extLst>
              <a:ext uri="{FF2B5EF4-FFF2-40B4-BE49-F238E27FC236}">
                <a16:creationId xmlns:a16="http://schemas.microsoft.com/office/drawing/2014/main" id="{44BD18FB-85BF-4FAE-B446-80502CC1DD64}"/>
              </a:ext>
            </a:extLst>
          </p:cNvPr>
          <p:cNvGrpSpPr/>
          <p:nvPr/>
        </p:nvGrpSpPr>
        <p:grpSpPr>
          <a:xfrm rot="5400000">
            <a:off x="-349542" y="339346"/>
            <a:ext cx="810661" cy="127414"/>
            <a:chOff x="2577137" y="4571778"/>
            <a:chExt cx="9101124" cy="1390560"/>
          </a:xfrm>
        </p:grpSpPr>
        <p:sp>
          <p:nvSpPr>
            <p:cNvPr id="443" name="TextBox 442">
              <a:extLst>
                <a:ext uri="{FF2B5EF4-FFF2-40B4-BE49-F238E27FC236}">
                  <a16:creationId xmlns:a16="http://schemas.microsoft.com/office/drawing/2014/main" id="{0D458D77-2FDA-4E64-A406-608F755FE04F}"/>
                </a:ext>
              </a:extLst>
            </p:cNvPr>
            <p:cNvSpPr txBox="1"/>
            <p:nvPr/>
          </p:nvSpPr>
          <p:spPr>
            <a:xfrm>
              <a:off x="2577137" y="4571778"/>
              <a:ext cx="3034890" cy="1390458"/>
            </a:xfrm>
            <a:prstGeom prst="rect">
              <a:avLst/>
            </a:prstGeom>
            <a:solidFill>
              <a:srgbClr val="01406F"/>
            </a:solidFill>
          </p:spPr>
          <p:txBody>
            <a:bodyPr wrap="square" lIns="457200" tIns="137160" rIns="365760" rtlCol="0">
              <a:noAutofit/>
            </a:bodyPr>
            <a:lstStyle/>
            <a:p>
              <a:pPr marL="0" marR="0" lvl="0" indent="0" defTabSz="914400" eaLnBrk="1" fontAlgn="auto" latinLnBrk="0" hangingPunct="1">
                <a:lnSpc>
                  <a:spcPts val="3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Segoe UI Light"/>
                </a:rPr>
                <a:t> </a:t>
              </a:r>
            </a:p>
          </p:txBody>
        </p:sp>
        <p:sp>
          <p:nvSpPr>
            <p:cNvPr id="444" name="TextBox 6">
              <a:extLst>
                <a:ext uri="{FF2B5EF4-FFF2-40B4-BE49-F238E27FC236}">
                  <a16:creationId xmlns:a16="http://schemas.microsoft.com/office/drawing/2014/main" id="{9C36DC55-6CFE-477E-86A9-3700FD75D73B}"/>
                </a:ext>
              </a:extLst>
            </p:cNvPr>
            <p:cNvSpPr txBox="1"/>
            <p:nvPr/>
          </p:nvSpPr>
          <p:spPr>
            <a:xfrm>
              <a:off x="5612027" y="4572324"/>
              <a:ext cx="6066234" cy="1390014"/>
            </a:xfrm>
            <a:prstGeom prst="rect">
              <a:avLst/>
            </a:prstGeom>
            <a:solidFill>
              <a:srgbClr val="B83C3F"/>
            </a:solidFill>
          </p:spPr>
          <p:txBody>
            <a:bodyPr wrap="square" lIns="457200" tIns="137160" rIns="640080" rtlCol="0">
              <a:noAutofit/>
            </a:bodyPr>
            <a:lstStyle/>
            <a:p>
              <a:pPr marL="0" marR="0" lvl="0" indent="0" defTabSz="913949" eaLnBrk="1" fontAlgn="auto" latinLnBrk="0" hangingPunct="1">
                <a:lnSpc>
                  <a:spcPts val="2941"/>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Light"/>
              </a:endParaRPr>
            </a:p>
          </p:txBody>
        </p:sp>
      </p:grpSp>
      <p:pic>
        <p:nvPicPr>
          <p:cNvPr id="3" name="Picture 2">
            <a:extLst>
              <a:ext uri="{FF2B5EF4-FFF2-40B4-BE49-F238E27FC236}">
                <a16:creationId xmlns:a16="http://schemas.microsoft.com/office/drawing/2014/main" id="{6EE7D2C2-6D00-4CBD-BDF9-A6E6D074147B}"/>
              </a:ext>
            </a:extLst>
          </p:cNvPr>
          <p:cNvPicPr>
            <a:picLocks noChangeAspect="1"/>
          </p:cNvPicPr>
          <p:nvPr/>
        </p:nvPicPr>
        <p:blipFill>
          <a:blip r:embed="rId3"/>
          <a:stretch>
            <a:fillRect/>
          </a:stretch>
        </p:blipFill>
        <p:spPr>
          <a:xfrm>
            <a:off x="3144187" y="1130028"/>
            <a:ext cx="8289675" cy="5447501"/>
          </a:xfrm>
          <a:prstGeom prst="rect">
            <a:avLst/>
          </a:prstGeom>
        </p:spPr>
      </p:pic>
      <p:sp>
        <p:nvSpPr>
          <p:cNvPr id="14" name="Title 1">
            <a:extLst>
              <a:ext uri="{FF2B5EF4-FFF2-40B4-BE49-F238E27FC236}">
                <a16:creationId xmlns:a16="http://schemas.microsoft.com/office/drawing/2014/main" id="{B8FE8C51-83F1-4BDB-ADA1-7E395DEB1973}"/>
              </a:ext>
            </a:extLst>
          </p:cNvPr>
          <p:cNvSpPr txBox="1">
            <a:spLocks/>
          </p:cNvSpPr>
          <p:nvPr/>
        </p:nvSpPr>
        <p:spPr>
          <a:xfrm>
            <a:off x="119446" y="2553226"/>
            <a:ext cx="3228665" cy="724500"/>
          </a:xfrm>
          <a:prstGeom prst="rect">
            <a:avLst/>
          </a:prstGeom>
        </p:spPr>
        <p:txBody>
          <a:bodyPr vert="horz" wrap="square" lIns="146304" tIns="91440" rIns="146304" bIns="91440" rtlCol="0" anchor="t">
            <a:noAutofit/>
          </a:bodyPr>
          <a:lstStyle>
            <a:lvl1pPr algn="l" defTabSz="914367" rtl="0" eaLnBrk="1" latinLnBrk="0" hangingPunct="1">
              <a:lnSpc>
                <a:spcPts val="6176"/>
              </a:lnSpc>
              <a:spcBef>
                <a:spcPct val="0"/>
              </a:spcBef>
              <a:buNone/>
              <a:defRPr lang="en-US" sz="4400" b="0" kern="1200" cap="none" spc="-100" baseline="0">
                <a:ln w="3175">
                  <a:noFill/>
                </a:ln>
                <a:solidFill>
                  <a:schemeClr val="tx1"/>
                </a:solidFill>
                <a:effectLst/>
                <a:latin typeface="+mj-lt"/>
                <a:ea typeface="+mn-ea"/>
                <a:cs typeface="Segoe UI" pitchFamily="34" charset="0"/>
              </a:defRPr>
            </a:lvl1pPr>
          </a:lstStyle>
          <a:p>
            <a:pPr>
              <a:buClr>
                <a:srgbClr val="B83C3F"/>
              </a:buClr>
            </a:pPr>
            <a:r>
              <a:rPr lang="en-IN" sz="3600" b="1" dirty="0">
                <a:solidFill>
                  <a:srgbClr val="B83C3F"/>
                </a:solidFill>
                <a:latin typeface="+mn-lt"/>
              </a:rPr>
              <a:t>Create Runbook</a:t>
            </a:r>
            <a:endParaRPr lang="en-US" sz="3600" b="1" dirty="0">
              <a:solidFill>
                <a:srgbClr val="B83C3F"/>
              </a:solidFill>
              <a:latin typeface="+mn-lt"/>
            </a:endParaRPr>
          </a:p>
        </p:txBody>
      </p:sp>
    </p:spTree>
    <p:extLst>
      <p:ext uri="{BB962C8B-B14F-4D97-AF65-F5344CB8AC3E}">
        <p14:creationId xmlns:p14="http://schemas.microsoft.com/office/powerpoint/2010/main" val="2715327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B3F17277-7F0F-46F1-88B1-02943D6A0CD3}"/>
              </a:ext>
            </a:extLst>
          </p:cNvPr>
          <p:cNvGrpSpPr/>
          <p:nvPr/>
        </p:nvGrpSpPr>
        <p:grpSpPr>
          <a:xfrm>
            <a:off x="-2044" y="6577586"/>
            <a:ext cx="12194043" cy="289489"/>
            <a:chOff x="2577137" y="4571778"/>
            <a:chExt cx="9101124" cy="1390560"/>
          </a:xfrm>
        </p:grpSpPr>
        <p:sp>
          <p:nvSpPr>
            <p:cNvPr id="5" name="TextBox 4">
              <a:extLst>
                <a:ext uri="{FF2B5EF4-FFF2-40B4-BE49-F238E27FC236}">
                  <a16:creationId xmlns:a16="http://schemas.microsoft.com/office/drawing/2014/main" id="{9FF78B62-D2C4-4686-A0AE-C19AA9EAF494}"/>
                </a:ext>
              </a:extLst>
            </p:cNvPr>
            <p:cNvSpPr txBox="1"/>
            <p:nvPr/>
          </p:nvSpPr>
          <p:spPr>
            <a:xfrm>
              <a:off x="2577137" y="4571778"/>
              <a:ext cx="3034890" cy="1390458"/>
            </a:xfrm>
            <a:prstGeom prst="rect">
              <a:avLst/>
            </a:prstGeom>
            <a:solidFill>
              <a:srgbClr val="01406F"/>
            </a:solidFill>
          </p:spPr>
          <p:txBody>
            <a:bodyPr wrap="square" lIns="457200" tIns="137160" rIns="365760" rtlCol="0">
              <a:noAutofit/>
            </a:bodyPr>
            <a:lstStyle/>
            <a:p>
              <a:pPr marL="0" marR="0" lvl="0" indent="0" defTabSz="914400" eaLnBrk="1" fontAlgn="auto" latinLnBrk="0" hangingPunct="1">
                <a:lnSpc>
                  <a:spcPts val="3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Segoe UI Light"/>
                </a:rPr>
                <a:t> </a:t>
              </a:r>
            </a:p>
          </p:txBody>
        </p:sp>
        <p:sp>
          <p:nvSpPr>
            <p:cNvPr id="6" name="TextBox 6">
              <a:extLst>
                <a:ext uri="{FF2B5EF4-FFF2-40B4-BE49-F238E27FC236}">
                  <a16:creationId xmlns:a16="http://schemas.microsoft.com/office/drawing/2014/main" id="{A7940A41-F8E0-4FB8-BE82-EC3887D17478}"/>
                </a:ext>
              </a:extLst>
            </p:cNvPr>
            <p:cNvSpPr txBox="1"/>
            <p:nvPr/>
          </p:nvSpPr>
          <p:spPr>
            <a:xfrm>
              <a:off x="5612027" y="4572324"/>
              <a:ext cx="6066234" cy="1390014"/>
            </a:xfrm>
            <a:prstGeom prst="rect">
              <a:avLst/>
            </a:prstGeom>
            <a:solidFill>
              <a:srgbClr val="B83C3F"/>
            </a:solidFill>
          </p:spPr>
          <p:txBody>
            <a:bodyPr wrap="square" lIns="457200" tIns="137160" rIns="640080" rtlCol="0">
              <a:noAutofit/>
            </a:bodyPr>
            <a:lstStyle/>
            <a:p>
              <a:pPr marL="0" marR="0" lvl="0" indent="0" defTabSz="913949" eaLnBrk="1" fontAlgn="auto" latinLnBrk="0" hangingPunct="1">
                <a:lnSpc>
                  <a:spcPts val="2941"/>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Light"/>
              </a:endParaRPr>
            </a:p>
          </p:txBody>
        </p:sp>
      </p:grpSp>
      <p:sp>
        <p:nvSpPr>
          <p:cNvPr id="299" name="Title 1">
            <a:extLst>
              <a:ext uri="{FF2B5EF4-FFF2-40B4-BE49-F238E27FC236}">
                <a16:creationId xmlns:a16="http://schemas.microsoft.com/office/drawing/2014/main" id="{407730EB-E812-41FE-9E52-04E9D23926F3}"/>
              </a:ext>
            </a:extLst>
          </p:cNvPr>
          <p:cNvSpPr txBox="1">
            <a:spLocks/>
          </p:cNvSpPr>
          <p:nvPr/>
        </p:nvSpPr>
        <p:spPr>
          <a:xfrm>
            <a:off x="3582119" y="190123"/>
            <a:ext cx="4740246" cy="724500"/>
          </a:xfrm>
          <a:prstGeom prst="rect">
            <a:avLst/>
          </a:prstGeom>
        </p:spPr>
        <p:txBody>
          <a:bodyPr vert="horz" wrap="square" lIns="146304" tIns="91440" rIns="146304" bIns="91440" rtlCol="0" anchor="t">
            <a:noAutofit/>
          </a:bodyPr>
          <a:lstStyle>
            <a:lvl1pPr algn="l" defTabSz="914367" rtl="0" eaLnBrk="1" latinLnBrk="0" hangingPunct="1">
              <a:lnSpc>
                <a:spcPts val="6176"/>
              </a:lnSpc>
              <a:spcBef>
                <a:spcPct val="0"/>
              </a:spcBef>
              <a:buNone/>
              <a:defRPr lang="en-US" sz="4400" b="0" kern="1200" cap="none" spc="-100" baseline="0">
                <a:ln w="3175">
                  <a:noFill/>
                </a:ln>
                <a:solidFill>
                  <a:schemeClr val="tx1"/>
                </a:solidFill>
                <a:effectLst/>
                <a:latin typeface="+mj-lt"/>
                <a:ea typeface="+mn-ea"/>
                <a:cs typeface="Segoe UI" pitchFamily="34" charset="0"/>
              </a:defRPr>
            </a:lvl1pPr>
          </a:lstStyle>
          <a:p>
            <a:r>
              <a:rPr lang="en-IN" sz="3600" b="1" dirty="0">
                <a:solidFill>
                  <a:srgbClr val="B83C3F"/>
                </a:solidFill>
                <a:latin typeface="+mn-lt"/>
              </a:rPr>
              <a:t>Publishing a runbook</a:t>
            </a:r>
          </a:p>
        </p:txBody>
      </p:sp>
      <p:sp>
        <p:nvSpPr>
          <p:cNvPr id="2" name="TextBox 1">
            <a:extLst>
              <a:ext uri="{FF2B5EF4-FFF2-40B4-BE49-F238E27FC236}">
                <a16:creationId xmlns:a16="http://schemas.microsoft.com/office/drawing/2014/main" id="{24F7EDEB-AECF-493E-8E65-0146D6471B7E}"/>
              </a:ext>
            </a:extLst>
          </p:cNvPr>
          <p:cNvSpPr txBox="1"/>
          <p:nvPr/>
        </p:nvSpPr>
        <p:spPr>
          <a:xfrm>
            <a:off x="-7919" y="1214231"/>
            <a:ext cx="11372409" cy="646331"/>
          </a:xfrm>
          <a:prstGeom prst="rect">
            <a:avLst/>
          </a:prstGeom>
          <a:noFill/>
        </p:spPr>
        <p:txBody>
          <a:bodyPr wrap="square" rtlCol="0">
            <a:spAutoFit/>
          </a:bodyPr>
          <a:lstStyle/>
          <a:p>
            <a:pPr marL="742950" lvl="1" indent="-285750">
              <a:buClr>
                <a:srgbClr val="B83C3F"/>
              </a:buClr>
              <a:buFont typeface="Arial" panose="020B0604020202020204" pitchFamily="34" charset="0"/>
              <a:buChar char="•"/>
            </a:pPr>
            <a:r>
              <a:rPr lang="en-IN" dirty="0"/>
              <a:t>When you create or import a new runbook, you must publish it before you can run it.</a:t>
            </a:r>
          </a:p>
          <a:p>
            <a:pPr marL="742950" lvl="1" indent="-285750">
              <a:buClr>
                <a:srgbClr val="B83C3F"/>
              </a:buClr>
              <a:buFont typeface="Arial" panose="020B0604020202020204" pitchFamily="34" charset="0"/>
              <a:buChar char="•"/>
            </a:pPr>
            <a:endParaRPr lang="en-US" dirty="0"/>
          </a:p>
        </p:txBody>
      </p:sp>
      <p:pic>
        <p:nvPicPr>
          <p:cNvPr id="441" name="Picture 440" descr="A close up of a sign&#10;&#10;Description generated with high confidence">
            <a:extLst>
              <a:ext uri="{FF2B5EF4-FFF2-40B4-BE49-F238E27FC236}">
                <a16:creationId xmlns:a16="http://schemas.microsoft.com/office/drawing/2014/main" id="{97A57B7D-C866-4D8B-AD5C-385953DA99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569" y="174397"/>
            <a:ext cx="1490049" cy="527970"/>
          </a:xfrm>
          <a:prstGeom prst="rect">
            <a:avLst/>
          </a:prstGeom>
        </p:spPr>
      </p:pic>
      <p:grpSp>
        <p:nvGrpSpPr>
          <p:cNvPr id="442" name="Group 2">
            <a:extLst>
              <a:ext uri="{FF2B5EF4-FFF2-40B4-BE49-F238E27FC236}">
                <a16:creationId xmlns:a16="http://schemas.microsoft.com/office/drawing/2014/main" id="{44BD18FB-85BF-4FAE-B446-80502CC1DD64}"/>
              </a:ext>
            </a:extLst>
          </p:cNvPr>
          <p:cNvGrpSpPr/>
          <p:nvPr/>
        </p:nvGrpSpPr>
        <p:grpSpPr>
          <a:xfrm rot="5400000">
            <a:off x="-349542" y="339346"/>
            <a:ext cx="810661" cy="127414"/>
            <a:chOff x="2577137" y="4571778"/>
            <a:chExt cx="9101124" cy="1390560"/>
          </a:xfrm>
        </p:grpSpPr>
        <p:sp>
          <p:nvSpPr>
            <p:cNvPr id="443" name="TextBox 442">
              <a:extLst>
                <a:ext uri="{FF2B5EF4-FFF2-40B4-BE49-F238E27FC236}">
                  <a16:creationId xmlns:a16="http://schemas.microsoft.com/office/drawing/2014/main" id="{0D458D77-2FDA-4E64-A406-608F755FE04F}"/>
                </a:ext>
              </a:extLst>
            </p:cNvPr>
            <p:cNvSpPr txBox="1"/>
            <p:nvPr/>
          </p:nvSpPr>
          <p:spPr>
            <a:xfrm>
              <a:off x="2577137" y="4571778"/>
              <a:ext cx="3034890" cy="1390458"/>
            </a:xfrm>
            <a:prstGeom prst="rect">
              <a:avLst/>
            </a:prstGeom>
            <a:solidFill>
              <a:srgbClr val="01406F"/>
            </a:solidFill>
          </p:spPr>
          <p:txBody>
            <a:bodyPr wrap="square" lIns="457200" tIns="137160" rIns="365760" rtlCol="0">
              <a:noAutofit/>
            </a:bodyPr>
            <a:lstStyle/>
            <a:p>
              <a:pPr marL="0" marR="0" lvl="0" indent="0" defTabSz="914400" eaLnBrk="1" fontAlgn="auto" latinLnBrk="0" hangingPunct="1">
                <a:lnSpc>
                  <a:spcPts val="3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Segoe UI Light"/>
                </a:rPr>
                <a:t> </a:t>
              </a:r>
            </a:p>
          </p:txBody>
        </p:sp>
        <p:sp>
          <p:nvSpPr>
            <p:cNvPr id="444" name="TextBox 6">
              <a:extLst>
                <a:ext uri="{FF2B5EF4-FFF2-40B4-BE49-F238E27FC236}">
                  <a16:creationId xmlns:a16="http://schemas.microsoft.com/office/drawing/2014/main" id="{9C36DC55-6CFE-477E-86A9-3700FD75D73B}"/>
                </a:ext>
              </a:extLst>
            </p:cNvPr>
            <p:cNvSpPr txBox="1"/>
            <p:nvPr/>
          </p:nvSpPr>
          <p:spPr>
            <a:xfrm>
              <a:off x="5612027" y="4572324"/>
              <a:ext cx="6066234" cy="1390014"/>
            </a:xfrm>
            <a:prstGeom prst="rect">
              <a:avLst/>
            </a:prstGeom>
            <a:solidFill>
              <a:srgbClr val="B83C3F"/>
            </a:solidFill>
          </p:spPr>
          <p:txBody>
            <a:bodyPr wrap="square" lIns="457200" tIns="137160" rIns="640080" rtlCol="0">
              <a:noAutofit/>
            </a:bodyPr>
            <a:lstStyle/>
            <a:p>
              <a:pPr marL="0" marR="0" lvl="0" indent="0" defTabSz="913949" eaLnBrk="1" fontAlgn="auto" latinLnBrk="0" hangingPunct="1">
                <a:lnSpc>
                  <a:spcPts val="2941"/>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Light"/>
              </a:endParaRPr>
            </a:p>
          </p:txBody>
        </p:sp>
      </p:grpSp>
      <p:sp>
        <p:nvSpPr>
          <p:cNvPr id="13" name="TextBox 12">
            <a:extLst>
              <a:ext uri="{FF2B5EF4-FFF2-40B4-BE49-F238E27FC236}">
                <a16:creationId xmlns:a16="http://schemas.microsoft.com/office/drawing/2014/main" id="{85756B77-2093-4DF5-9101-D122C0233FC3}"/>
              </a:ext>
            </a:extLst>
          </p:cNvPr>
          <p:cNvSpPr txBox="1"/>
          <p:nvPr/>
        </p:nvSpPr>
        <p:spPr>
          <a:xfrm>
            <a:off x="-1" y="2759115"/>
            <a:ext cx="10986051" cy="4062651"/>
          </a:xfrm>
          <a:prstGeom prst="rect">
            <a:avLst/>
          </a:prstGeom>
          <a:noFill/>
        </p:spPr>
        <p:txBody>
          <a:bodyPr wrap="square" rtlCol="0">
            <a:spAutoFit/>
          </a:bodyPr>
          <a:lstStyle/>
          <a:p>
            <a:pPr marL="742950" lvl="1" indent="-285750">
              <a:buClr>
                <a:srgbClr val="B83C3F"/>
              </a:buClr>
              <a:buFont typeface="Arial" panose="020B0604020202020204" pitchFamily="34" charset="0"/>
              <a:buChar char="•"/>
            </a:pPr>
            <a:r>
              <a:rPr lang="en-IN" b="1" dirty="0">
                <a:solidFill>
                  <a:srgbClr val="B83C3F"/>
                </a:solidFill>
              </a:rPr>
              <a:t>Azure portal</a:t>
            </a:r>
            <a:r>
              <a:rPr lang="en-IN" dirty="0"/>
              <a:t> - open Runbook and click edit and click publish button to publish runbook.</a:t>
            </a:r>
          </a:p>
          <a:p>
            <a:pPr marL="742950" lvl="1" indent="-285750">
              <a:buClr>
                <a:srgbClr val="B83C3F"/>
              </a:buClr>
              <a:buFont typeface="Arial" panose="020B0604020202020204" pitchFamily="34" charset="0"/>
              <a:buChar char="•"/>
            </a:pPr>
            <a:endParaRPr lang="en-IN" dirty="0"/>
          </a:p>
          <a:p>
            <a:pPr marL="742950" lvl="1" indent="-285750">
              <a:buClr>
                <a:srgbClr val="B83C3F"/>
              </a:buClr>
              <a:buFont typeface="Arial" panose="020B0604020202020204" pitchFamily="34" charset="0"/>
              <a:buChar char="•"/>
            </a:pPr>
            <a:r>
              <a:rPr lang="en-IN" b="1" dirty="0">
                <a:solidFill>
                  <a:srgbClr val="B83C3F"/>
                </a:solidFill>
              </a:rPr>
              <a:t>Power shell </a:t>
            </a:r>
            <a:r>
              <a:rPr lang="en-IN" dirty="0"/>
              <a:t> - You can use the Publish-AzureRmAutomationRunbook</a:t>
            </a:r>
            <a:r>
              <a:rPr lang="en-IN" u="sng" dirty="0"/>
              <a:t> </a:t>
            </a:r>
            <a:r>
              <a:rPr lang="en-IN" dirty="0"/>
              <a:t>cmdlet to publish a runbook with 		     Windows PowerShell. The following sample commands show how to publish a runbook.</a:t>
            </a:r>
          </a:p>
          <a:p>
            <a:pPr lvl="1">
              <a:buClr>
                <a:srgbClr val="B83C3F"/>
              </a:buClr>
            </a:pPr>
            <a:r>
              <a:rPr lang="en-IN" dirty="0"/>
              <a:t>       </a:t>
            </a:r>
          </a:p>
          <a:p>
            <a:pPr lvl="1">
              <a:buClr>
                <a:srgbClr val="B83C3F"/>
              </a:buClr>
            </a:pPr>
            <a:r>
              <a:rPr lang="en-IN" dirty="0"/>
              <a:t>	The following sample commands show how to create a new empty runbook.</a:t>
            </a:r>
          </a:p>
          <a:p>
            <a:pPr lvl="1">
              <a:buClr>
                <a:srgbClr val="B83C3F"/>
              </a:buClr>
            </a:pPr>
            <a:endParaRPr lang="en-IN" dirty="0">
              <a:effectLst>
                <a:outerShdw blurRad="38100" dist="38100" dir="2700000" algn="tl">
                  <a:srgbClr val="000000">
                    <a:alpha val="43137"/>
                  </a:srgbClr>
                </a:outerShdw>
              </a:effectLst>
            </a:endParaRPr>
          </a:p>
          <a:p>
            <a:pPr lvl="1">
              <a:buClr>
                <a:srgbClr val="B83C3F"/>
              </a:buClr>
            </a:pPr>
            <a:r>
              <a:rPr lang="en-IN" sz="2000" dirty="0">
                <a:effectLst>
                  <a:outerShdw blurRad="38100" dist="38100" dir="2700000" algn="tl">
                    <a:srgbClr val="000000">
                      <a:alpha val="43137"/>
                    </a:srgbClr>
                  </a:outerShdw>
                </a:effectLst>
              </a:rPr>
              <a:t>	</a:t>
            </a:r>
            <a:r>
              <a:rPr lang="en-IN" dirty="0">
                <a:effectLst>
                  <a:outerShdw blurRad="38100" dist="38100" dir="2700000" algn="tl">
                    <a:srgbClr val="000000">
                      <a:alpha val="43137"/>
                    </a:srgbClr>
                  </a:outerShdw>
                </a:effectLst>
              </a:rPr>
              <a:t>$</a:t>
            </a:r>
            <a:r>
              <a:rPr lang="en-IN" dirty="0" err="1">
                <a:effectLst>
                  <a:outerShdw blurRad="38100" dist="38100" dir="2700000" algn="tl">
                    <a:srgbClr val="000000">
                      <a:alpha val="43137"/>
                    </a:srgbClr>
                  </a:outerShdw>
                </a:effectLst>
              </a:rPr>
              <a:t>automationAccountName</a:t>
            </a:r>
            <a:r>
              <a:rPr lang="en-IN" dirty="0">
                <a:effectLst>
                  <a:outerShdw blurRad="38100" dist="38100" dir="2700000" algn="tl">
                    <a:srgbClr val="000000">
                      <a:alpha val="43137"/>
                    </a:srgbClr>
                  </a:outerShdw>
                </a:effectLst>
              </a:rPr>
              <a:t> =  "</a:t>
            </a:r>
            <a:r>
              <a:rPr lang="en-IN" dirty="0" err="1">
                <a:effectLst>
                  <a:outerShdw blurRad="38100" dist="38100" dir="2700000" algn="tl">
                    <a:srgbClr val="000000">
                      <a:alpha val="43137"/>
                    </a:srgbClr>
                  </a:outerShdw>
                </a:effectLst>
              </a:rPr>
              <a:t>AutomationAccount</a:t>
            </a:r>
            <a:r>
              <a:rPr lang="en-IN" dirty="0">
                <a:effectLst>
                  <a:outerShdw blurRad="38100" dist="38100" dir="2700000" algn="tl">
                    <a:srgbClr val="000000">
                      <a:alpha val="43137"/>
                    </a:srgbClr>
                  </a:outerShdw>
                </a:effectLst>
              </a:rPr>
              <a:t>"</a:t>
            </a:r>
          </a:p>
          <a:p>
            <a:pPr lvl="1">
              <a:buClr>
                <a:srgbClr val="B83C3F"/>
              </a:buClr>
            </a:pPr>
            <a:r>
              <a:rPr lang="en-IN" dirty="0">
                <a:effectLst>
                  <a:outerShdw blurRad="38100" dist="38100" dir="2700000" algn="tl">
                    <a:srgbClr val="000000">
                      <a:alpha val="43137"/>
                    </a:srgbClr>
                  </a:outerShdw>
                </a:effectLst>
              </a:rPr>
              <a:t>	$</a:t>
            </a:r>
            <a:r>
              <a:rPr lang="en-IN" dirty="0" err="1">
                <a:effectLst>
                  <a:outerShdw blurRad="38100" dist="38100" dir="2700000" algn="tl">
                    <a:srgbClr val="000000">
                      <a:alpha val="43137"/>
                    </a:srgbClr>
                  </a:outerShdw>
                </a:effectLst>
              </a:rPr>
              <a:t>runbookName</a:t>
            </a:r>
            <a:r>
              <a:rPr lang="en-IN" dirty="0">
                <a:effectLst>
                  <a:outerShdw blurRad="38100" dist="38100" dir="2700000" algn="tl">
                    <a:srgbClr val="000000">
                      <a:alpha val="43137"/>
                    </a:srgbClr>
                  </a:outerShdw>
                </a:effectLst>
              </a:rPr>
              <a:t> = "</a:t>
            </a:r>
            <a:r>
              <a:rPr lang="en-IN" dirty="0" err="1">
                <a:effectLst>
                  <a:outerShdw blurRad="38100" dist="38100" dir="2700000" algn="tl">
                    <a:srgbClr val="000000">
                      <a:alpha val="43137"/>
                    </a:srgbClr>
                  </a:outerShdw>
                </a:effectLst>
              </a:rPr>
              <a:t>Sample_TestRunbook</a:t>
            </a:r>
            <a:r>
              <a:rPr lang="en-IN" dirty="0">
                <a:effectLst>
                  <a:outerShdw blurRad="38100" dist="38100" dir="2700000" algn="tl">
                    <a:srgbClr val="000000">
                      <a:alpha val="43137"/>
                    </a:srgbClr>
                  </a:outerShdw>
                </a:effectLst>
              </a:rPr>
              <a:t>"</a:t>
            </a:r>
          </a:p>
          <a:p>
            <a:pPr lvl="1">
              <a:buClr>
                <a:srgbClr val="B83C3F"/>
              </a:buClr>
            </a:pPr>
            <a:r>
              <a:rPr lang="en-IN" dirty="0">
                <a:effectLst>
                  <a:outerShdw blurRad="38100" dist="38100" dir="2700000" algn="tl">
                    <a:srgbClr val="000000">
                      <a:alpha val="43137"/>
                    </a:srgbClr>
                  </a:outerShdw>
                </a:effectLst>
              </a:rPr>
              <a:t>	$</a:t>
            </a:r>
            <a:r>
              <a:rPr lang="en-IN" dirty="0" err="1">
                <a:effectLst>
                  <a:outerShdw blurRad="38100" dist="38100" dir="2700000" algn="tl">
                    <a:srgbClr val="000000">
                      <a:alpha val="43137"/>
                    </a:srgbClr>
                  </a:outerShdw>
                </a:effectLst>
              </a:rPr>
              <a:t>RGName</a:t>
            </a:r>
            <a:r>
              <a:rPr lang="en-IN" dirty="0">
                <a:effectLst>
                  <a:outerShdw blurRad="38100" dist="38100" dir="2700000" algn="tl">
                    <a:srgbClr val="000000">
                      <a:alpha val="43137"/>
                    </a:srgbClr>
                  </a:outerShdw>
                </a:effectLst>
              </a:rPr>
              <a:t> = "</a:t>
            </a:r>
            <a:r>
              <a:rPr lang="en-IN" dirty="0" err="1">
                <a:effectLst>
                  <a:outerShdw blurRad="38100" dist="38100" dir="2700000" algn="tl">
                    <a:srgbClr val="000000">
                      <a:alpha val="43137"/>
                    </a:srgbClr>
                  </a:outerShdw>
                </a:effectLst>
              </a:rPr>
              <a:t>ResourceGroup</a:t>
            </a:r>
            <a:r>
              <a:rPr lang="en-IN" dirty="0">
                <a:effectLst>
                  <a:outerShdw blurRad="38100" dist="38100" dir="2700000" algn="tl">
                    <a:srgbClr val="000000">
                      <a:alpha val="43137"/>
                    </a:srgbClr>
                  </a:outerShdw>
                </a:effectLst>
              </a:rPr>
              <a:t>"</a:t>
            </a:r>
          </a:p>
          <a:p>
            <a:pPr lvl="1">
              <a:buClr>
                <a:srgbClr val="B83C3F"/>
              </a:buClr>
            </a:pPr>
            <a:r>
              <a:rPr lang="en-IN" dirty="0">
                <a:effectLst>
                  <a:outerShdw blurRad="38100" dist="38100" dir="2700000" algn="tl">
                    <a:srgbClr val="000000">
                      <a:alpha val="43137"/>
                    </a:srgbClr>
                  </a:outerShdw>
                </a:effectLst>
              </a:rPr>
              <a:t>	Publish-AzureRmAutomationRunbook -</a:t>
            </a:r>
            <a:r>
              <a:rPr lang="en-IN" dirty="0" err="1">
                <a:effectLst>
                  <a:outerShdw blurRad="38100" dist="38100" dir="2700000" algn="tl">
                    <a:srgbClr val="000000">
                      <a:alpha val="43137"/>
                    </a:srgbClr>
                  </a:outerShdw>
                </a:effectLst>
              </a:rPr>
              <a:t>AutomationAccountName</a:t>
            </a:r>
            <a:r>
              <a:rPr lang="en-IN" dirty="0">
                <a:effectLst>
                  <a:outerShdw blurRad="38100" dist="38100" dir="2700000" algn="tl">
                    <a:srgbClr val="000000">
                      <a:alpha val="43137"/>
                    </a:srgbClr>
                  </a:outerShdw>
                </a:effectLst>
              </a:rPr>
              <a:t> $</a:t>
            </a:r>
            <a:r>
              <a:rPr lang="en-IN" dirty="0" err="1">
                <a:effectLst>
                  <a:outerShdw blurRad="38100" dist="38100" dir="2700000" algn="tl">
                    <a:srgbClr val="000000">
                      <a:alpha val="43137"/>
                    </a:srgbClr>
                  </a:outerShdw>
                </a:effectLst>
              </a:rPr>
              <a:t>automationAccountName</a:t>
            </a:r>
            <a:r>
              <a:rPr lang="en-IN" dirty="0">
                <a:effectLst>
                  <a:outerShdw blurRad="38100" dist="38100" dir="2700000" algn="tl">
                    <a:srgbClr val="000000">
                      <a:alpha val="43137"/>
                    </a:srgbClr>
                  </a:outerShdw>
                </a:effectLst>
              </a:rPr>
              <a:t> `</a:t>
            </a:r>
          </a:p>
          <a:p>
            <a:pPr lvl="1">
              <a:buClr>
                <a:srgbClr val="B83C3F"/>
              </a:buClr>
            </a:pPr>
            <a:r>
              <a:rPr lang="en-IN" dirty="0">
                <a:effectLst>
                  <a:outerShdw blurRad="38100" dist="38100" dir="2700000" algn="tl">
                    <a:srgbClr val="000000">
                      <a:alpha val="43137"/>
                    </a:srgbClr>
                  </a:outerShdw>
                </a:effectLst>
              </a:rPr>
              <a:t>	-Name $</a:t>
            </a:r>
            <a:r>
              <a:rPr lang="en-IN" dirty="0" err="1">
                <a:effectLst>
                  <a:outerShdw blurRad="38100" dist="38100" dir="2700000" algn="tl">
                    <a:srgbClr val="000000">
                      <a:alpha val="43137"/>
                    </a:srgbClr>
                  </a:outerShdw>
                </a:effectLst>
              </a:rPr>
              <a:t>runbookName</a:t>
            </a:r>
            <a:r>
              <a:rPr lang="en-IN" dirty="0">
                <a:effectLst>
                  <a:outerShdw blurRad="38100" dist="38100" dir="2700000" algn="tl">
                    <a:srgbClr val="000000">
                      <a:alpha val="43137"/>
                    </a:srgbClr>
                  </a:outerShdw>
                </a:effectLst>
              </a:rPr>
              <a:t> -</a:t>
            </a:r>
            <a:r>
              <a:rPr lang="en-IN" dirty="0" err="1">
                <a:effectLst>
                  <a:outerShdw blurRad="38100" dist="38100" dir="2700000" algn="tl">
                    <a:srgbClr val="000000">
                      <a:alpha val="43137"/>
                    </a:srgbClr>
                  </a:outerShdw>
                </a:effectLst>
              </a:rPr>
              <a:t>ResourceGroupName</a:t>
            </a:r>
            <a:r>
              <a:rPr lang="en-IN" dirty="0">
                <a:effectLst>
                  <a:outerShdw blurRad="38100" dist="38100" dir="2700000" algn="tl">
                    <a:srgbClr val="000000">
                      <a:alpha val="43137"/>
                    </a:srgbClr>
                  </a:outerShdw>
                </a:effectLst>
              </a:rPr>
              <a:t> $</a:t>
            </a:r>
            <a:r>
              <a:rPr lang="en-IN" dirty="0" err="1">
                <a:effectLst>
                  <a:outerShdw blurRad="38100" dist="38100" dir="2700000" algn="tl">
                    <a:srgbClr val="000000">
                      <a:alpha val="43137"/>
                    </a:srgbClr>
                  </a:outerShdw>
                </a:effectLst>
              </a:rPr>
              <a:t>RGName</a:t>
            </a:r>
            <a:endParaRPr lang="en-US" sz="2800" dirty="0"/>
          </a:p>
          <a:p>
            <a:pPr lvl="1">
              <a:buClr>
                <a:srgbClr val="B83C3F"/>
              </a:buClr>
            </a:pPr>
            <a:endParaRPr lang="en-US" sz="3200" dirty="0"/>
          </a:p>
        </p:txBody>
      </p:sp>
      <p:sp>
        <p:nvSpPr>
          <p:cNvPr id="12" name="Title 1">
            <a:extLst>
              <a:ext uri="{FF2B5EF4-FFF2-40B4-BE49-F238E27FC236}">
                <a16:creationId xmlns:a16="http://schemas.microsoft.com/office/drawing/2014/main" id="{786F89DA-CF59-4B77-B335-955216DCB447}"/>
              </a:ext>
            </a:extLst>
          </p:cNvPr>
          <p:cNvSpPr txBox="1">
            <a:spLocks/>
          </p:cNvSpPr>
          <p:nvPr/>
        </p:nvSpPr>
        <p:spPr>
          <a:xfrm>
            <a:off x="660012" y="1906057"/>
            <a:ext cx="8517114" cy="724500"/>
          </a:xfrm>
          <a:prstGeom prst="rect">
            <a:avLst/>
          </a:prstGeom>
        </p:spPr>
        <p:txBody>
          <a:bodyPr vert="horz" wrap="square" lIns="146304" tIns="91440" rIns="146304" bIns="91440" rtlCol="0" anchor="t">
            <a:noAutofit/>
          </a:bodyPr>
          <a:lstStyle>
            <a:lvl1pPr algn="l" defTabSz="914367" rtl="0" eaLnBrk="1" latinLnBrk="0" hangingPunct="1">
              <a:lnSpc>
                <a:spcPts val="6176"/>
              </a:lnSpc>
              <a:spcBef>
                <a:spcPct val="0"/>
              </a:spcBef>
              <a:buNone/>
              <a:defRPr lang="en-US" sz="4400" b="0" kern="1200" cap="none" spc="-100" baseline="0">
                <a:ln w="3175">
                  <a:noFill/>
                </a:ln>
                <a:solidFill>
                  <a:schemeClr val="tx1"/>
                </a:solidFill>
                <a:effectLst/>
                <a:latin typeface="+mj-lt"/>
                <a:ea typeface="+mn-ea"/>
                <a:cs typeface="Segoe UI" pitchFamily="34" charset="0"/>
              </a:defRPr>
            </a:lvl1pPr>
          </a:lstStyle>
          <a:p>
            <a:pPr>
              <a:buClr>
                <a:srgbClr val="B83C3F"/>
              </a:buClr>
            </a:pPr>
            <a:r>
              <a:rPr lang="en-IN" sz="2400" b="1" dirty="0">
                <a:solidFill>
                  <a:srgbClr val="B83C3F"/>
                </a:solidFill>
                <a:latin typeface="+mn-lt"/>
              </a:rPr>
              <a:t>Method to Publish Runbook</a:t>
            </a:r>
            <a:endParaRPr lang="en-US" sz="2400" b="1" dirty="0">
              <a:solidFill>
                <a:srgbClr val="B83C3F"/>
              </a:solidFill>
              <a:latin typeface="+mn-lt"/>
            </a:endParaRPr>
          </a:p>
        </p:txBody>
      </p:sp>
    </p:spTree>
    <p:extLst>
      <p:ext uri="{BB962C8B-B14F-4D97-AF65-F5344CB8AC3E}">
        <p14:creationId xmlns:p14="http://schemas.microsoft.com/office/powerpoint/2010/main" val="133027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B3F17277-7F0F-46F1-88B1-02943D6A0CD3}"/>
              </a:ext>
            </a:extLst>
          </p:cNvPr>
          <p:cNvGrpSpPr/>
          <p:nvPr/>
        </p:nvGrpSpPr>
        <p:grpSpPr>
          <a:xfrm>
            <a:off x="-2044" y="6577586"/>
            <a:ext cx="12194043" cy="289489"/>
            <a:chOff x="2577137" y="4571778"/>
            <a:chExt cx="9101124" cy="1390560"/>
          </a:xfrm>
        </p:grpSpPr>
        <p:sp>
          <p:nvSpPr>
            <p:cNvPr id="5" name="TextBox 4">
              <a:extLst>
                <a:ext uri="{FF2B5EF4-FFF2-40B4-BE49-F238E27FC236}">
                  <a16:creationId xmlns:a16="http://schemas.microsoft.com/office/drawing/2014/main" id="{9FF78B62-D2C4-4686-A0AE-C19AA9EAF494}"/>
                </a:ext>
              </a:extLst>
            </p:cNvPr>
            <p:cNvSpPr txBox="1"/>
            <p:nvPr/>
          </p:nvSpPr>
          <p:spPr>
            <a:xfrm>
              <a:off x="2577137" y="4571778"/>
              <a:ext cx="3034890" cy="1390458"/>
            </a:xfrm>
            <a:prstGeom prst="rect">
              <a:avLst/>
            </a:prstGeom>
            <a:solidFill>
              <a:srgbClr val="01406F"/>
            </a:solidFill>
          </p:spPr>
          <p:txBody>
            <a:bodyPr wrap="square" lIns="457200" tIns="137160" rIns="365760" rtlCol="0">
              <a:noAutofit/>
            </a:bodyPr>
            <a:lstStyle/>
            <a:p>
              <a:pPr marL="0" marR="0" lvl="0" indent="0" defTabSz="914400" eaLnBrk="1" fontAlgn="auto" latinLnBrk="0" hangingPunct="1">
                <a:lnSpc>
                  <a:spcPts val="3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Segoe UI Light"/>
                </a:rPr>
                <a:t> </a:t>
              </a:r>
            </a:p>
          </p:txBody>
        </p:sp>
        <p:sp>
          <p:nvSpPr>
            <p:cNvPr id="6" name="TextBox 6">
              <a:extLst>
                <a:ext uri="{FF2B5EF4-FFF2-40B4-BE49-F238E27FC236}">
                  <a16:creationId xmlns:a16="http://schemas.microsoft.com/office/drawing/2014/main" id="{A7940A41-F8E0-4FB8-BE82-EC3887D17478}"/>
                </a:ext>
              </a:extLst>
            </p:cNvPr>
            <p:cNvSpPr txBox="1"/>
            <p:nvPr/>
          </p:nvSpPr>
          <p:spPr>
            <a:xfrm>
              <a:off x="5612027" y="4572324"/>
              <a:ext cx="6066234" cy="1390014"/>
            </a:xfrm>
            <a:prstGeom prst="rect">
              <a:avLst/>
            </a:prstGeom>
            <a:solidFill>
              <a:srgbClr val="B83C3F"/>
            </a:solidFill>
          </p:spPr>
          <p:txBody>
            <a:bodyPr wrap="square" lIns="457200" tIns="137160" rIns="640080" rtlCol="0">
              <a:noAutofit/>
            </a:bodyPr>
            <a:lstStyle/>
            <a:p>
              <a:pPr marL="0" marR="0" lvl="0" indent="0" defTabSz="913949" eaLnBrk="1" fontAlgn="auto" latinLnBrk="0" hangingPunct="1">
                <a:lnSpc>
                  <a:spcPts val="2941"/>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Light"/>
              </a:endParaRPr>
            </a:p>
          </p:txBody>
        </p:sp>
      </p:grpSp>
      <p:sp>
        <p:nvSpPr>
          <p:cNvPr id="299" name="Title 1">
            <a:extLst>
              <a:ext uri="{FF2B5EF4-FFF2-40B4-BE49-F238E27FC236}">
                <a16:creationId xmlns:a16="http://schemas.microsoft.com/office/drawing/2014/main" id="{407730EB-E812-41FE-9E52-04E9D23926F3}"/>
              </a:ext>
            </a:extLst>
          </p:cNvPr>
          <p:cNvSpPr txBox="1">
            <a:spLocks/>
          </p:cNvSpPr>
          <p:nvPr/>
        </p:nvSpPr>
        <p:spPr>
          <a:xfrm>
            <a:off x="3582119" y="190123"/>
            <a:ext cx="4740246" cy="724500"/>
          </a:xfrm>
          <a:prstGeom prst="rect">
            <a:avLst/>
          </a:prstGeom>
        </p:spPr>
        <p:txBody>
          <a:bodyPr vert="horz" wrap="square" lIns="146304" tIns="91440" rIns="146304" bIns="91440" rtlCol="0" anchor="t">
            <a:noAutofit/>
          </a:bodyPr>
          <a:lstStyle>
            <a:lvl1pPr algn="l" defTabSz="914367" rtl="0" eaLnBrk="1" latinLnBrk="0" hangingPunct="1">
              <a:lnSpc>
                <a:spcPts val="6176"/>
              </a:lnSpc>
              <a:spcBef>
                <a:spcPct val="0"/>
              </a:spcBef>
              <a:buNone/>
              <a:defRPr lang="en-US" sz="4400" b="0" kern="1200" cap="none" spc="-100" baseline="0">
                <a:ln w="3175">
                  <a:noFill/>
                </a:ln>
                <a:solidFill>
                  <a:schemeClr val="tx1"/>
                </a:solidFill>
                <a:effectLst/>
                <a:latin typeface="+mj-lt"/>
                <a:ea typeface="+mn-ea"/>
                <a:cs typeface="Segoe UI" pitchFamily="34" charset="0"/>
              </a:defRPr>
            </a:lvl1pPr>
          </a:lstStyle>
          <a:p>
            <a:r>
              <a:rPr lang="en-IN" sz="3600" b="1" dirty="0">
                <a:solidFill>
                  <a:srgbClr val="B83C3F"/>
                </a:solidFill>
                <a:latin typeface="+mn-lt"/>
              </a:rPr>
              <a:t>Publishing a runbook</a:t>
            </a:r>
          </a:p>
        </p:txBody>
      </p:sp>
      <p:pic>
        <p:nvPicPr>
          <p:cNvPr id="441" name="Picture 440" descr="A close up of a sign&#10;&#10;Description generated with high confidence">
            <a:extLst>
              <a:ext uri="{FF2B5EF4-FFF2-40B4-BE49-F238E27FC236}">
                <a16:creationId xmlns:a16="http://schemas.microsoft.com/office/drawing/2014/main" id="{97A57B7D-C866-4D8B-AD5C-385953DA99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569" y="174397"/>
            <a:ext cx="1490049" cy="527970"/>
          </a:xfrm>
          <a:prstGeom prst="rect">
            <a:avLst/>
          </a:prstGeom>
        </p:spPr>
      </p:pic>
      <p:grpSp>
        <p:nvGrpSpPr>
          <p:cNvPr id="442" name="Group 2">
            <a:extLst>
              <a:ext uri="{FF2B5EF4-FFF2-40B4-BE49-F238E27FC236}">
                <a16:creationId xmlns:a16="http://schemas.microsoft.com/office/drawing/2014/main" id="{44BD18FB-85BF-4FAE-B446-80502CC1DD64}"/>
              </a:ext>
            </a:extLst>
          </p:cNvPr>
          <p:cNvGrpSpPr/>
          <p:nvPr/>
        </p:nvGrpSpPr>
        <p:grpSpPr>
          <a:xfrm rot="5400000">
            <a:off x="-349542" y="339346"/>
            <a:ext cx="810661" cy="127414"/>
            <a:chOff x="2577137" y="4571778"/>
            <a:chExt cx="9101124" cy="1390560"/>
          </a:xfrm>
        </p:grpSpPr>
        <p:sp>
          <p:nvSpPr>
            <p:cNvPr id="443" name="TextBox 442">
              <a:extLst>
                <a:ext uri="{FF2B5EF4-FFF2-40B4-BE49-F238E27FC236}">
                  <a16:creationId xmlns:a16="http://schemas.microsoft.com/office/drawing/2014/main" id="{0D458D77-2FDA-4E64-A406-608F755FE04F}"/>
                </a:ext>
              </a:extLst>
            </p:cNvPr>
            <p:cNvSpPr txBox="1"/>
            <p:nvPr/>
          </p:nvSpPr>
          <p:spPr>
            <a:xfrm>
              <a:off x="2577137" y="4571778"/>
              <a:ext cx="3034890" cy="1390458"/>
            </a:xfrm>
            <a:prstGeom prst="rect">
              <a:avLst/>
            </a:prstGeom>
            <a:solidFill>
              <a:srgbClr val="01406F"/>
            </a:solidFill>
          </p:spPr>
          <p:txBody>
            <a:bodyPr wrap="square" lIns="457200" tIns="137160" rIns="365760" rtlCol="0">
              <a:noAutofit/>
            </a:bodyPr>
            <a:lstStyle/>
            <a:p>
              <a:pPr marL="0" marR="0" lvl="0" indent="0" defTabSz="914400" eaLnBrk="1" fontAlgn="auto" latinLnBrk="0" hangingPunct="1">
                <a:lnSpc>
                  <a:spcPts val="3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Segoe UI Light"/>
                </a:rPr>
                <a:t> </a:t>
              </a:r>
            </a:p>
          </p:txBody>
        </p:sp>
        <p:sp>
          <p:nvSpPr>
            <p:cNvPr id="444" name="TextBox 6">
              <a:extLst>
                <a:ext uri="{FF2B5EF4-FFF2-40B4-BE49-F238E27FC236}">
                  <a16:creationId xmlns:a16="http://schemas.microsoft.com/office/drawing/2014/main" id="{9C36DC55-6CFE-477E-86A9-3700FD75D73B}"/>
                </a:ext>
              </a:extLst>
            </p:cNvPr>
            <p:cNvSpPr txBox="1"/>
            <p:nvPr/>
          </p:nvSpPr>
          <p:spPr>
            <a:xfrm>
              <a:off x="5612027" y="4572324"/>
              <a:ext cx="6066234" cy="1390014"/>
            </a:xfrm>
            <a:prstGeom prst="rect">
              <a:avLst/>
            </a:prstGeom>
            <a:solidFill>
              <a:srgbClr val="B83C3F"/>
            </a:solidFill>
          </p:spPr>
          <p:txBody>
            <a:bodyPr wrap="square" lIns="457200" tIns="137160" rIns="640080" rtlCol="0">
              <a:noAutofit/>
            </a:bodyPr>
            <a:lstStyle/>
            <a:p>
              <a:pPr marL="0" marR="0" lvl="0" indent="0" defTabSz="913949" eaLnBrk="1" fontAlgn="auto" latinLnBrk="0" hangingPunct="1">
                <a:lnSpc>
                  <a:spcPts val="2941"/>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Light"/>
              </a:endParaRPr>
            </a:p>
          </p:txBody>
        </p:sp>
      </p:grpSp>
      <p:pic>
        <p:nvPicPr>
          <p:cNvPr id="3" name="Picture 2">
            <a:extLst>
              <a:ext uri="{FF2B5EF4-FFF2-40B4-BE49-F238E27FC236}">
                <a16:creationId xmlns:a16="http://schemas.microsoft.com/office/drawing/2014/main" id="{9B767FD0-22AB-4DB4-AD5E-2079D422C041}"/>
              </a:ext>
            </a:extLst>
          </p:cNvPr>
          <p:cNvPicPr>
            <a:picLocks noChangeAspect="1"/>
          </p:cNvPicPr>
          <p:nvPr/>
        </p:nvPicPr>
        <p:blipFill>
          <a:blip r:embed="rId3"/>
          <a:stretch>
            <a:fillRect/>
          </a:stretch>
        </p:blipFill>
        <p:spPr>
          <a:xfrm>
            <a:off x="3617015" y="1262208"/>
            <a:ext cx="4705350" cy="3095625"/>
          </a:xfrm>
          <a:prstGeom prst="rect">
            <a:avLst/>
          </a:prstGeom>
        </p:spPr>
      </p:pic>
      <p:pic>
        <p:nvPicPr>
          <p:cNvPr id="7" name="Picture 6">
            <a:extLst>
              <a:ext uri="{FF2B5EF4-FFF2-40B4-BE49-F238E27FC236}">
                <a16:creationId xmlns:a16="http://schemas.microsoft.com/office/drawing/2014/main" id="{E4AD67B6-B4AC-41B8-A51C-22A831F6CB7C}"/>
              </a:ext>
            </a:extLst>
          </p:cNvPr>
          <p:cNvPicPr>
            <a:picLocks noChangeAspect="1"/>
          </p:cNvPicPr>
          <p:nvPr/>
        </p:nvPicPr>
        <p:blipFill>
          <a:blip r:embed="rId4"/>
          <a:stretch>
            <a:fillRect/>
          </a:stretch>
        </p:blipFill>
        <p:spPr>
          <a:xfrm>
            <a:off x="2626415" y="4386565"/>
            <a:ext cx="6686550" cy="2162175"/>
          </a:xfrm>
          <a:prstGeom prst="rect">
            <a:avLst/>
          </a:prstGeom>
        </p:spPr>
      </p:pic>
      <p:sp>
        <p:nvSpPr>
          <p:cNvPr id="16" name="Title 1">
            <a:extLst>
              <a:ext uri="{FF2B5EF4-FFF2-40B4-BE49-F238E27FC236}">
                <a16:creationId xmlns:a16="http://schemas.microsoft.com/office/drawing/2014/main" id="{ECD57AA4-0031-43C9-ACB4-6B12C586D056}"/>
              </a:ext>
            </a:extLst>
          </p:cNvPr>
          <p:cNvSpPr txBox="1">
            <a:spLocks/>
          </p:cNvSpPr>
          <p:nvPr/>
        </p:nvSpPr>
        <p:spPr>
          <a:xfrm>
            <a:off x="274569" y="1926094"/>
            <a:ext cx="4066265" cy="724500"/>
          </a:xfrm>
          <a:prstGeom prst="rect">
            <a:avLst/>
          </a:prstGeom>
        </p:spPr>
        <p:txBody>
          <a:bodyPr vert="horz" wrap="square" lIns="146304" tIns="91440" rIns="146304" bIns="91440" rtlCol="0" anchor="t">
            <a:noAutofit/>
          </a:bodyPr>
          <a:lstStyle>
            <a:lvl1pPr algn="l" defTabSz="914367" rtl="0" eaLnBrk="1" latinLnBrk="0" hangingPunct="1">
              <a:lnSpc>
                <a:spcPts val="6176"/>
              </a:lnSpc>
              <a:spcBef>
                <a:spcPct val="0"/>
              </a:spcBef>
              <a:buNone/>
              <a:defRPr lang="en-US" sz="4400" b="0" kern="1200" cap="none" spc="-100" baseline="0">
                <a:ln w="3175">
                  <a:noFill/>
                </a:ln>
                <a:solidFill>
                  <a:schemeClr val="tx1"/>
                </a:solidFill>
                <a:effectLst/>
                <a:latin typeface="+mj-lt"/>
                <a:ea typeface="+mn-ea"/>
                <a:cs typeface="Segoe UI" pitchFamily="34" charset="0"/>
              </a:defRPr>
            </a:lvl1pPr>
          </a:lstStyle>
          <a:p>
            <a:r>
              <a:rPr lang="en-IN" sz="3600" b="1" dirty="0">
                <a:solidFill>
                  <a:srgbClr val="B83C3F"/>
                </a:solidFill>
                <a:latin typeface="+mn-lt"/>
              </a:rPr>
              <a:t>Test Runbook</a:t>
            </a:r>
          </a:p>
        </p:txBody>
      </p:sp>
      <p:sp>
        <p:nvSpPr>
          <p:cNvPr id="17" name="Title 1">
            <a:extLst>
              <a:ext uri="{FF2B5EF4-FFF2-40B4-BE49-F238E27FC236}">
                <a16:creationId xmlns:a16="http://schemas.microsoft.com/office/drawing/2014/main" id="{9525A73C-A3CA-41F8-BBE7-6DD4DE3CB44A}"/>
              </a:ext>
            </a:extLst>
          </p:cNvPr>
          <p:cNvSpPr txBox="1">
            <a:spLocks/>
          </p:cNvSpPr>
          <p:nvPr/>
        </p:nvSpPr>
        <p:spPr>
          <a:xfrm>
            <a:off x="440438" y="4668042"/>
            <a:ext cx="2438597" cy="724500"/>
          </a:xfrm>
          <a:prstGeom prst="rect">
            <a:avLst/>
          </a:prstGeom>
        </p:spPr>
        <p:txBody>
          <a:bodyPr vert="horz" wrap="square" lIns="146304" tIns="91440" rIns="146304" bIns="91440" rtlCol="0" anchor="t">
            <a:noAutofit/>
          </a:bodyPr>
          <a:lstStyle>
            <a:lvl1pPr algn="l" defTabSz="914367" rtl="0" eaLnBrk="1" latinLnBrk="0" hangingPunct="1">
              <a:lnSpc>
                <a:spcPts val="6176"/>
              </a:lnSpc>
              <a:spcBef>
                <a:spcPct val="0"/>
              </a:spcBef>
              <a:buNone/>
              <a:defRPr lang="en-US" sz="4400" b="0" kern="1200" cap="none" spc="-100" baseline="0">
                <a:ln w="3175">
                  <a:noFill/>
                </a:ln>
                <a:solidFill>
                  <a:schemeClr val="tx1"/>
                </a:solidFill>
                <a:effectLst/>
                <a:latin typeface="+mj-lt"/>
                <a:ea typeface="+mn-ea"/>
                <a:cs typeface="Segoe UI" pitchFamily="34" charset="0"/>
              </a:defRPr>
            </a:lvl1pPr>
          </a:lstStyle>
          <a:p>
            <a:r>
              <a:rPr lang="en-IN" sz="3600" b="1" dirty="0">
                <a:solidFill>
                  <a:srgbClr val="B83C3F"/>
                </a:solidFill>
                <a:latin typeface="+mn-lt"/>
              </a:rPr>
              <a:t>Publish</a:t>
            </a:r>
          </a:p>
        </p:txBody>
      </p:sp>
    </p:spTree>
    <p:extLst>
      <p:ext uri="{BB962C8B-B14F-4D97-AF65-F5344CB8AC3E}">
        <p14:creationId xmlns:p14="http://schemas.microsoft.com/office/powerpoint/2010/main" val="1105211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B3F17277-7F0F-46F1-88B1-02943D6A0CD3}"/>
              </a:ext>
            </a:extLst>
          </p:cNvPr>
          <p:cNvGrpSpPr/>
          <p:nvPr/>
        </p:nvGrpSpPr>
        <p:grpSpPr>
          <a:xfrm>
            <a:off x="-2044" y="6577586"/>
            <a:ext cx="12194043" cy="289489"/>
            <a:chOff x="2577137" y="4571778"/>
            <a:chExt cx="9101124" cy="1390560"/>
          </a:xfrm>
        </p:grpSpPr>
        <p:sp>
          <p:nvSpPr>
            <p:cNvPr id="5" name="TextBox 4">
              <a:extLst>
                <a:ext uri="{FF2B5EF4-FFF2-40B4-BE49-F238E27FC236}">
                  <a16:creationId xmlns:a16="http://schemas.microsoft.com/office/drawing/2014/main" id="{9FF78B62-D2C4-4686-A0AE-C19AA9EAF494}"/>
                </a:ext>
              </a:extLst>
            </p:cNvPr>
            <p:cNvSpPr txBox="1"/>
            <p:nvPr/>
          </p:nvSpPr>
          <p:spPr>
            <a:xfrm>
              <a:off x="2577137" y="4571778"/>
              <a:ext cx="3034890" cy="1390458"/>
            </a:xfrm>
            <a:prstGeom prst="rect">
              <a:avLst/>
            </a:prstGeom>
            <a:solidFill>
              <a:srgbClr val="01406F"/>
            </a:solidFill>
          </p:spPr>
          <p:txBody>
            <a:bodyPr wrap="square" lIns="457200" tIns="137160" rIns="365760" rtlCol="0">
              <a:noAutofit/>
            </a:bodyPr>
            <a:lstStyle/>
            <a:p>
              <a:pPr marL="0" marR="0" lvl="0" indent="0" defTabSz="914400" eaLnBrk="1" fontAlgn="auto" latinLnBrk="0" hangingPunct="1">
                <a:lnSpc>
                  <a:spcPts val="3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Segoe UI Light"/>
                </a:rPr>
                <a:t> </a:t>
              </a:r>
            </a:p>
          </p:txBody>
        </p:sp>
        <p:sp>
          <p:nvSpPr>
            <p:cNvPr id="6" name="TextBox 6">
              <a:extLst>
                <a:ext uri="{FF2B5EF4-FFF2-40B4-BE49-F238E27FC236}">
                  <a16:creationId xmlns:a16="http://schemas.microsoft.com/office/drawing/2014/main" id="{A7940A41-F8E0-4FB8-BE82-EC3887D17478}"/>
                </a:ext>
              </a:extLst>
            </p:cNvPr>
            <p:cNvSpPr txBox="1"/>
            <p:nvPr/>
          </p:nvSpPr>
          <p:spPr>
            <a:xfrm>
              <a:off x="5612027" y="4572324"/>
              <a:ext cx="6066234" cy="1390014"/>
            </a:xfrm>
            <a:prstGeom prst="rect">
              <a:avLst/>
            </a:prstGeom>
            <a:solidFill>
              <a:srgbClr val="B83C3F"/>
            </a:solidFill>
          </p:spPr>
          <p:txBody>
            <a:bodyPr wrap="square" lIns="457200" tIns="137160" rIns="640080" rtlCol="0">
              <a:noAutofit/>
            </a:bodyPr>
            <a:lstStyle/>
            <a:p>
              <a:pPr marL="0" marR="0" lvl="0" indent="0" defTabSz="913949" eaLnBrk="1" fontAlgn="auto" latinLnBrk="0" hangingPunct="1">
                <a:lnSpc>
                  <a:spcPts val="2941"/>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Light"/>
              </a:endParaRPr>
            </a:p>
          </p:txBody>
        </p:sp>
      </p:grpSp>
      <p:sp>
        <p:nvSpPr>
          <p:cNvPr id="299" name="Title 1">
            <a:extLst>
              <a:ext uri="{FF2B5EF4-FFF2-40B4-BE49-F238E27FC236}">
                <a16:creationId xmlns:a16="http://schemas.microsoft.com/office/drawing/2014/main" id="{407730EB-E812-41FE-9E52-04E9D23926F3}"/>
              </a:ext>
            </a:extLst>
          </p:cNvPr>
          <p:cNvSpPr txBox="1">
            <a:spLocks/>
          </p:cNvSpPr>
          <p:nvPr/>
        </p:nvSpPr>
        <p:spPr>
          <a:xfrm>
            <a:off x="3237561" y="230410"/>
            <a:ext cx="6900351" cy="724500"/>
          </a:xfrm>
          <a:prstGeom prst="rect">
            <a:avLst/>
          </a:prstGeom>
        </p:spPr>
        <p:txBody>
          <a:bodyPr vert="horz" wrap="square" lIns="146304" tIns="91440" rIns="146304" bIns="91440" rtlCol="0" anchor="t">
            <a:noAutofit/>
          </a:bodyPr>
          <a:lstStyle>
            <a:lvl1pPr algn="l" defTabSz="914367" rtl="0" eaLnBrk="1" latinLnBrk="0" hangingPunct="1">
              <a:lnSpc>
                <a:spcPts val="6176"/>
              </a:lnSpc>
              <a:spcBef>
                <a:spcPct val="0"/>
              </a:spcBef>
              <a:buNone/>
              <a:defRPr lang="en-US" sz="4400" b="0" kern="1200" cap="none" spc="-100" baseline="0">
                <a:ln w="3175">
                  <a:noFill/>
                </a:ln>
                <a:solidFill>
                  <a:schemeClr val="tx1"/>
                </a:solidFill>
                <a:effectLst/>
                <a:latin typeface="+mj-lt"/>
                <a:ea typeface="+mn-ea"/>
                <a:cs typeface="Segoe UI" pitchFamily="34" charset="0"/>
              </a:defRPr>
            </a:lvl1pPr>
          </a:lstStyle>
          <a:p>
            <a:r>
              <a:rPr lang="en-IN" sz="3600" b="1" dirty="0">
                <a:solidFill>
                  <a:srgbClr val="B83C3F"/>
                </a:solidFill>
                <a:latin typeface="+mn-lt"/>
              </a:rPr>
              <a:t>DSC – Desired State Configuration</a:t>
            </a:r>
          </a:p>
        </p:txBody>
      </p:sp>
      <p:sp>
        <p:nvSpPr>
          <p:cNvPr id="2" name="TextBox 1">
            <a:extLst>
              <a:ext uri="{FF2B5EF4-FFF2-40B4-BE49-F238E27FC236}">
                <a16:creationId xmlns:a16="http://schemas.microsoft.com/office/drawing/2014/main" id="{24F7EDEB-AECF-493E-8E65-0146D6471B7E}"/>
              </a:ext>
            </a:extLst>
          </p:cNvPr>
          <p:cNvSpPr txBox="1"/>
          <p:nvPr/>
        </p:nvSpPr>
        <p:spPr>
          <a:xfrm>
            <a:off x="-7919" y="1214231"/>
            <a:ext cx="11669832" cy="646331"/>
          </a:xfrm>
          <a:prstGeom prst="rect">
            <a:avLst/>
          </a:prstGeom>
          <a:noFill/>
        </p:spPr>
        <p:txBody>
          <a:bodyPr wrap="square" rtlCol="0">
            <a:spAutoFit/>
          </a:bodyPr>
          <a:lstStyle/>
          <a:p>
            <a:pPr marL="742950" lvl="1" indent="-285750">
              <a:buClr>
                <a:srgbClr val="B83C3F"/>
              </a:buClr>
              <a:buFont typeface="Arial" panose="020B0604020202020204" pitchFamily="34" charset="0"/>
              <a:buChar char="•"/>
            </a:pPr>
            <a:r>
              <a:rPr lang="en-IN" dirty="0"/>
              <a:t>By enabling Desired State Configuration (DSC), you can manage and monitor the configurations of your Windows and Linux servers. Configurations that drift from the desired configuration can be identified or auto-corrected.</a:t>
            </a:r>
            <a:endParaRPr lang="en-US" dirty="0"/>
          </a:p>
        </p:txBody>
      </p:sp>
      <p:pic>
        <p:nvPicPr>
          <p:cNvPr id="441" name="Picture 440" descr="A close up of a sign&#10;&#10;Description generated with high confidence">
            <a:extLst>
              <a:ext uri="{FF2B5EF4-FFF2-40B4-BE49-F238E27FC236}">
                <a16:creationId xmlns:a16="http://schemas.microsoft.com/office/drawing/2014/main" id="{97A57B7D-C866-4D8B-AD5C-385953DA99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569" y="174397"/>
            <a:ext cx="1490049" cy="527970"/>
          </a:xfrm>
          <a:prstGeom prst="rect">
            <a:avLst/>
          </a:prstGeom>
        </p:spPr>
      </p:pic>
      <p:grpSp>
        <p:nvGrpSpPr>
          <p:cNvPr id="442" name="Group 2">
            <a:extLst>
              <a:ext uri="{FF2B5EF4-FFF2-40B4-BE49-F238E27FC236}">
                <a16:creationId xmlns:a16="http://schemas.microsoft.com/office/drawing/2014/main" id="{44BD18FB-85BF-4FAE-B446-80502CC1DD64}"/>
              </a:ext>
            </a:extLst>
          </p:cNvPr>
          <p:cNvGrpSpPr/>
          <p:nvPr/>
        </p:nvGrpSpPr>
        <p:grpSpPr>
          <a:xfrm rot="5400000">
            <a:off x="-349542" y="339346"/>
            <a:ext cx="810661" cy="127414"/>
            <a:chOff x="2577137" y="4571778"/>
            <a:chExt cx="9101124" cy="1390560"/>
          </a:xfrm>
        </p:grpSpPr>
        <p:sp>
          <p:nvSpPr>
            <p:cNvPr id="443" name="TextBox 442">
              <a:extLst>
                <a:ext uri="{FF2B5EF4-FFF2-40B4-BE49-F238E27FC236}">
                  <a16:creationId xmlns:a16="http://schemas.microsoft.com/office/drawing/2014/main" id="{0D458D77-2FDA-4E64-A406-608F755FE04F}"/>
                </a:ext>
              </a:extLst>
            </p:cNvPr>
            <p:cNvSpPr txBox="1"/>
            <p:nvPr/>
          </p:nvSpPr>
          <p:spPr>
            <a:xfrm>
              <a:off x="2577137" y="4571778"/>
              <a:ext cx="3034890" cy="1390458"/>
            </a:xfrm>
            <a:prstGeom prst="rect">
              <a:avLst/>
            </a:prstGeom>
            <a:solidFill>
              <a:srgbClr val="01406F"/>
            </a:solidFill>
          </p:spPr>
          <p:txBody>
            <a:bodyPr wrap="square" lIns="457200" tIns="137160" rIns="365760" rtlCol="0">
              <a:noAutofit/>
            </a:bodyPr>
            <a:lstStyle/>
            <a:p>
              <a:pPr marL="0" marR="0" lvl="0" indent="0" defTabSz="914400" eaLnBrk="1" fontAlgn="auto" latinLnBrk="0" hangingPunct="1">
                <a:lnSpc>
                  <a:spcPts val="3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Segoe UI Light"/>
                </a:rPr>
                <a:t> </a:t>
              </a:r>
            </a:p>
          </p:txBody>
        </p:sp>
        <p:sp>
          <p:nvSpPr>
            <p:cNvPr id="444" name="TextBox 6">
              <a:extLst>
                <a:ext uri="{FF2B5EF4-FFF2-40B4-BE49-F238E27FC236}">
                  <a16:creationId xmlns:a16="http://schemas.microsoft.com/office/drawing/2014/main" id="{9C36DC55-6CFE-477E-86A9-3700FD75D73B}"/>
                </a:ext>
              </a:extLst>
            </p:cNvPr>
            <p:cNvSpPr txBox="1"/>
            <p:nvPr/>
          </p:nvSpPr>
          <p:spPr>
            <a:xfrm>
              <a:off x="5612027" y="4572324"/>
              <a:ext cx="6066234" cy="1390014"/>
            </a:xfrm>
            <a:prstGeom prst="rect">
              <a:avLst/>
            </a:prstGeom>
            <a:solidFill>
              <a:srgbClr val="B83C3F"/>
            </a:solidFill>
          </p:spPr>
          <p:txBody>
            <a:bodyPr wrap="square" lIns="457200" tIns="137160" rIns="640080" rtlCol="0">
              <a:noAutofit/>
            </a:bodyPr>
            <a:lstStyle/>
            <a:p>
              <a:pPr marL="0" marR="0" lvl="0" indent="0" defTabSz="913949" eaLnBrk="1" fontAlgn="auto" latinLnBrk="0" hangingPunct="1">
                <a:lnSpc>
                  <a:spcPts val="2941"/>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FFFFFF"/>
                </a:solidFill>
                <a:effectLst/>
                <a:uLnTx/>
                <a:uFillTx/>
                <a:latin typeface="Segoe UI Light"/>
              </a:endParaRPr>
            </a:p>
          </p:txBody>
        </p:sp>
      </p:grpSp>
      <p:sp>
        <p:nvSpPr>
          <p:cNvPr id="13" name="TextBox 12">
            <a:extLst>
              <a:ext uri="{FF2B5EF4-FFF2-40B4-BE49-F238E27FC236}">
                <a16:creationId xmlns:a16="http://schemas.microsoft.com/office/drawing/2014/main" id="{85756B77-2093-4DF5-9101-D122C0233FC3}"/>
              </a:ext>
            </a:extLst>
          </p:cNvPr>
          <p:cNvSpPr txBox="1"/>
          <p:nvPr/>
        </p:nvSpPr>
        <p:spPr>
          <a:xfrm>
            <a:off x="-7919" y="2926632"/>
            <a:ext cx="5409913" cy="3354765"/>
          </a:xfrm>
          <a:prstGeom prst="rect">
            <a:avLst/>
          </a:prstGeom>
          <a:noFill/>
        </p:spPr>
        <p:txBody>
          <a:bodyPr wrap="square" rtlCol="0">
            <a:spAutoFit/>
          </a:bodyPr>
          <a:lstStyle/>
          <a:p>
            <a:pPr marL="742950" lvl="1" indent="-285750">
              <a:buClr>
                <a:srgbClr val="B83C3F"/>
              </a:buClr>
              <a:buFont typeface="Arial" panose="020B0604020202020204" pitchFamily="34" charset="0"/>
              <a:buChar char="•"/>
            </a:pPr>
            <a:r>
              <a:rPr lang="en-IN" b="1" dirty="0">
                <a:solidFill>
                  <a:srgbClr val="B83C3F"/>
                </a:solidFill>
              </a:rPr>
              <a:t>Create</a:t>
            </a:r>
            <a:r>
              <a:rPr lang="en-IN" dirty="0"/>
              <a:t> a DSC script in power shell and save name with extension (.ps1) for ex – newDsc.ps1</a:t>
            </a:r>
          </a:p>
          <a:p>
            <a:pPr marL="742950" lvl="1" indent="-285750">
              <a:buClr>
                <a:srgbClr val="B83C3F"/>
              </a:buClr>
              <a:buFont typeface="Arial" panose="020B0604020202020204" pitchFamily="34" charset="0"/>
              <a:buChar char="•"/>
            </a:pPr>
            <a:endParaRPr lang="en-IN" dirty="0"/>
          </a:p>
          <a:p>
            <a:pPr marL="742950" lvl="1" indent="-285750">
              <a:buClr>
                <a:srgbClr val="B83C3F"/>
              </a:buClr>
              <a:buFont typeface="Arial" panose="020B0604020202020204" pitchFamily="34" charset="0"/>
              <a:buChar char="•"/>
            </a:pPr>
            <a:r>
              <a:rPr lang="en-IN" b="1" dirty="0">
                <a:solidFill>
                  <a:srgbClr val="B83C3F"/>
                </a:solidFill>
              </a:rPr>
              <a:t>Import</a:t>
            </a:r>
            <a:r>
              <a:rPr lang="en-IN" dirty="0"/>
              <a:t> configuration into Azure Automation by  select State configuration (DSC) under Configuration Management  on the State configuration (DSC) page, click the Configurations tab, then click + Add and browse the file</a:t>
            </a:r>
          </a:p>
          <a:p>
            <a:pPr lvl="1">
              <a:buClr>
                <a:srgbClr val="B83C3F"/>
              </a:buClr>
            </a:pPr>
            <a:endParaRPr lang="en-IN" dirty="0"/>
          </a:p>
          <a:p>
            <a:pPr lvl="1">
              <a:buClr>
                <a:srgbClr val="B83C3F"/>
              </a:buClr>
            </a:pPr>
            <a:endParaRPr lang="en-US" sz="3200" dirty="0"/>
          </a:p>
        </p:txBody>
      </p:sp>
      <p:sp>
        <p:nvSpPr>
          <p:cNvPr id="12" name="Title 1">
            <a:extLst>
              <a:ext uri="{FF2B5EF4-FFF2-40B4-BE49-F238E27FC236}">
                <a16:creationId xmlns:a16="http://schemas.microsoft.com/office/drawing/2014/main" id="{786F89DA-CF59-4B77-B335-955216DCB447}"/>
              </a:ext>
            </a:extLst>
          </p:cNvPr>
          <p:cNvSpPr txBox="1">
            <a:spLocks/>
          </p:cNvSpPr>
          <p:nvPr/>
        </p:nvSpPr>
        <p:spPr>
          <a:xfrm>
            <a:off x="660012" y="1906057"/>
            <a:ext cx="8517114" cy="724500"/>
          </a:xfrm>
          <a:prstGeom prst="rect">
            <a:avLst/>
          </a:prstGeom>
        </p:spPr>
        <p:txBody>
          <a:bodyPr vert="horz" wrap="square" lIns="146304" tIns="91440" rIns="146304" bIns="91440" rtlCol="0" anchor="t">
            <a:noAutofit/>
          </a:bodyPr>
          <a:lstStyle>
            <a:lvl1pPr algn="l" defTabSz="914367" rtl="0" eaLnBrk="1" latinLnBrk="0" hangingPunct="1">
              <a:lnSpc>
                <a:spcPts val="6176"/>
              </a:lnSpc>
              <a:spcBef>
                <a:spcPct val="0"/>
              </a:spcBef>
              <a:buNone/>
              <a:defRPr lang="en-US" sz="4400" b="0" kern="1200" cap="none" spc="-100" baseline="0">
                <a:ln w="3175">
                  <a:noFill/>
                </a:ln>
                <a:solidFill>
                  <a:schemeClr val="tx1"/>
                </a:solidFill>
                <a:effectLst/>
                <a:latin typeface="+mj-lt"/>
                <a:ea typeface="+mn-ea"/>
                <a:cs typeface="Segoe UI" pitchFamily="34" charset="0"/>
              </a:defRPr>
            </a:lvl1pPr>
          </a:lstStyle>
          <a:p>
            <a:pPr>
              <a:buClr>
                <a:srgbClr val="B83C3F"/>
              </a:buClr>
            </a:pPr>
            <a:r>
              <a:rPr lang="en-IN" sz="2400" b="1" dirty="0">
                <a:solidFill>
                  <a:srgbClr val="B83C3F"/>
                </a:solidFill>
                <a:latin typeface="+mn-lt"/>
              </a:rPr>
              <a:t>Method to Create DSC script</a:t>
            </a:r>
            <a:endParaRPr lang="en-US" sz="2400" b="1" dirty="0">
              <a:solidFill>
                <a:srgbClr val="B83C3F"/>
              </a:solidFill>
              <a:latin typeface="+mn-lt"/>
            </a:endParaRPr>
          </a:p>
        </p:txBody>
      </p:sp>
      <p:pic>
        <p:nvPicPr>
          <p:cNvPr id="7" name="Picture 6">
            <a:extLst>
              <a:ext uri="{FF2B5EF4-FFF2-40B4-BE49-F238E27FC236}">
                <a16:creationId xmlns:a16="http://schemas.microsoft.com/office/drawing/2014/main" id="{2C1D1A2D-46FF-454C-BC12-C04BF5533CE8}"/>
              </a:ext>
            </a:extLst>
          </p:cNvPr>
          <p:cNvPicPr>
            <a:picLocks noChangeAspect="1"/>
          </p:cNvPicPr>
          <p:nvPr/>
        </p:nvPicPr>
        <p:blipFill>
          <a:blip r:embed="rId3"/>
          <a:stretch>
            <a:fillRect/>
          </a:stretch>
        </p:blipFill>
        <p:spPr>
          <a:xfrm>
            <a:off x="6953978" y="1860562"/>
            <a:ext cx="3892367" cy="4531747"/>
          </a:xfrm>
          <a:prstGeom prst="rect">
            <a:avLst/>
          </a:prstGeom>
        </p:spPr>
      </p:pic>
    </p:spTree>
    <p:extLst>
      <p:ext uri="{BB962C8B-B14F-4D97-AF65-F5344CB8AC3E}">
        <p14:creationId xmlns:p14="http://schemas.microsoft.com/office/powerpoint/2010/main" val="4219222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1845</TotalTime>
  <Words>685</Words>
  <Application>Microsoft Office PowerPoint</Application>
  <PresentationFormat>Widescreen</PresentationFormat>
  <Paragraphs>151</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Cambria</vt:lpstr>
      <vt:lpstr>Segoe UI</vt:lpstr>
      <vt:lpstr>Segoe UI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Raju Kumar</dc:creator>
  <cp:lastModifiedBy>Tarun Kumar Sharma</cp:lastModifiedBy>
  <cp:revision>62</cp:revision>
  <dcterms:created xsi:type="dcterms:W3CDTF">2018-05-16T05:54:38Z</dcterms:created>
  <dcterms:modified xsi:type="dcterms:W3CDTF">2018-08-29T06:11:29Z</dcterms:modified>
</cp:coreProperties>
</file>