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9"/>
  </p:notesMasterIdLst>
  <p:sldIdLst>
    <p:sldId id="256" r:id="rId2"/>
    <p:sldId id="257" r:id="rId3"/>
    <p:sldId id="282" r:id="rId4"/>
    <p:sldId id="258" r:id="rId5"/>
    <p:sldId id="259" r:id="rId6"/>
    <p:sldId id="260" r:id="rId7"/>
    <p:sldId id="283" r:id="rId8"/>
    <p:sldId id="262" r:id="rId9"/>
    <p:sldId id="263" r:id="rId10"/>
    <p:sldId id="267" r:id="rId11"/>
    <p:sldId id="264" r:id="rId12"/>
    <p:sldId id="265" r:id="rId13"/>
    <p:sldId id="266" r:id="rId14"/>
    <p:sldId id="268" r:id="rId15"/>
    <p:sldId id="269" r:id="rId16"/>
    <p:sldId id="270" r:id="rId17"/>
    <p:sldId id="279" r:id="rId18"/>
    <p:sldId id="280" r:id="rId19"/>
    <p:sldId id="278" r:id="rId20"/>
    <p:sldId id="271" r:id="rId21"/>
    <p:sldId id="272" r:id="rId22"/>
    <p:sldId id="273" r:id="rId23"/>
    <p:sldId id="274" r:id="rId24"/>
    <p:sldId id="276" r:id="rId25"/>
    <p:sldId id="275" r:id="rId26"/>
    <p:sldId id="281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59920A-3708-418E-8FA9-CC08B196F519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8C478E-FE9F-4B76-866F-A26B2ECA67F7}">
      <dgm:prSet phldrT="[Text]"/>
      <dgm:spPr/>
      <dgm:t>
        <a:bodyPr/>
        <a:lstStyle/>
        <a:p>
          <a:r>
            <a:rPr lang="en-US" dirty="0" err="1" smtClean="0"/>
            <a:t>DispSvr</a:t>
          </a:r>
          <a:endParaRPr lang="en-US" dirty="0"/>
        </a:p>
      </dgm:t>
    </dgm:pt>
    <dgm:pt modelId="{239AA36F-C02B-4C8A-9BF2-998B99E35C60}" type="parTrans" cxnId="{B0E6F37C-38D1-487B-830C-676C33FF7615}">
      <dgm:prSet/>
      <dgm:spPr/>
      <dgm:t>
        <a:bodyPr/>
        <a:lstStyle/>
        <a:p>
          <a:endParaRPr lang="en-US"/>
        </a:p>
      </dgm:t>
    </dgm:pt>
    <dgm:pt modelId="{B5080A00-229C-479F-9018-1B15F50BD983}" type="sibTrans" cxnId="{B0E6F37C-38D1-487B-830C-676C33FF7615}">
      <dgm:prSet/>
      <dgm:spPr/>
      <dgm:t>
        <a:bodyPr/>
        <a:lstStyle/>
        <a:p>
          <a:endParaRPr lang="en-US"/>
        </a:p>
      </dgm:t>
    </dgm:pt>
    <dgm:pt modelId="{8F71E69C-1F48-4FD3-93F7-66B16AC294F0}">
      <dgm:prSet phldrT="[Text]"/>
      <dgm:spPr/>
      <dgm:t>
        <a:bodyPr/>
        <a:lstStyle/>
        <a:p>
          <a:r>
            <a:rPr lang="en-US" dirty="0" smtClean="0"/>
            <a:t>Main Video</a:t>
          </a:r>
          <a:endParaRPr lang="en-US" dirty="0"/>
        </a:p>
      </dgm:t>
    </dgm:pt>
    <dgm:pt modelId="{973C481E-8283-4A07-80C0-936474A0884E}" type="parTrans" cxnId="{CDE54B36-A80B-492F-B757-83048BB6F52B}">
      <dgm:prSet/>
      <dgm:spPr/>
      <dgm:t>
        <a:bodyPr/>
        <a:lstStyle/>
        <a:p>
          <a:endParaRPr lang="en-US"/>
        </a:p>
      </dgm:t>
    </dgm:pt>
    <dgm:pt modelId="{DD26B46E-71AB-45E9-9EC8-166FD55CE04E}" type="sibTrans" cxnId="{CDE54B36-A80B-492F-B757-83048BB6F52B}">
      <dgm:prSet/>
      <dgm:spPr/>
      <dgm:t>
        <a:bodyPr/>
        <a:lstStyle/>
        <a:p>
          <a:endParaRPr lang="en-US"/>
        </a:p>
      </dgm:t>
    </dgm:pt>
    <dgm:pt modelId="{D06B2873-3DC4-4E07-A8C6-D2D1A73C821E}">
      <dgm:prSet phldrT="[Text]"/>
      <dgm:spPr/>
      <dgm:t>
        <a:bodyPr/>
        <a:lstStyle/>
        <a:p>
          <a:r>
            <a:rPr lang="en-US" dirty="0" smtClean="0"/>
            <a:t>Sub-picture/ Graphics</a:t>
          </a:r>
          <a:endParaRPr lang="en-US" dirty="0"/>
        </a:p>
      </dgm:t>
    </dgm:pt>
    <dgm:pt modelId="{00BFEAFC-E237-4CED-BFEE-D626966F23A2}" type="parTrans" cxnId="{530B8A4D-A673-4EE4-88A1-1B6CA976AF9B}">
      <dgm:prSet/>
      <dgm:spPr/>
      <dgm:t>
        <a:bodyPr/>
        <a:lstStyle/>
        <a:p>
          <a:endParaRPr lang="en-US"/>
        </a:p>
      </dgm:t>
    </dgm:pt>
    <dgm:pt modelId="{1041F3EF-96A6-4DF4-9EAB-D95850A94FDD}" type="sibTrans" cxnId="{530B8A4D-A673-4EE4-88A1-1B6CA976AF9B}">
      <dgm:prSet/>
      <dgm:spPr/>
      <dgm:t>
        <a:bodyPr/>
        <a:lstStyle/>
        <a:p>
          <a:endParaRPr lang="en-US"/>
        </a:p>
      </dgm:t>
    </dgm:pt>
    <dgm:pt modelId="{C8156DB1-7121-45B8-9911-2297FC0027F6}">
      <dgm:prSet phldrT="[Text]"/>
      <dgm:spPr/>
      <dgm:t>
        <a:bodyPr/>
        <a:lstStyle/>
        <a:p>
          <a:r>
            <a:rPr lang="en-US" dirty="0" smtClean="0"/>
            <a:t>OSD</a:t>
          </a:r>
          <a:endParaRPr lang="en-US" dirty="0"/>
        </a:p>
      </dgm:t>
    </dgm:pt>
    <dgm:pt modelId="{7EBAFCF8-DFF8-4D58-9A68-1A548B0C0BF6}" type="parTrans" cxnId="{3EAA1928-D96C-414D-97E8-F3E069C1655F}">
      <dgm:prSet/>
      <dgm:spPr/>
      <dgm:t>
        <a:bodyPr/>
        <a:lstStyle/>
        <a:p>
          <a:endParaRPr lang="en-US"/>
        </a:p>
      </dgm:t>
    </dgm:pt>
    <dgm:pt modelId="{78BE30AA-FD69-457B-BCB2-31B14B480787}" type="sibTrans" cxnId="{3EAA1928-D96C-414D-97E8-F3E069C1655F}">
      <dgm:prSet/>
      <dgm:spPr/>
      <dgm:t>
        <a:bodyPr/>
        <a:lstStyle/>
        <a:p>
          <a:endParaRPr lang="en-US"/>
        </a:p>
      </dgm:t>
    </dgm:pt>
    <dgm:pt modelId="{30F9B066-D9F8-43BD-8E2F-0DC301FFD55D}">
      <dgm:prSet phldrT="[Text]"/>
      <dgm:spPr/>
      <dgm:t>
        <a:bodyPr/>
        <a:lstStyle/>
        <a:p>
          <a:r>
            <a:rPr lang="en-US" dirty="0" smtClean="0"/>
            <a:t>Interactive/ Menu</a:t>
          </a:r>
          <a:endParaRPr lang="en-US" dirty="0"/>
        </a:p>
      </dgm:t>
    </dgm:pt>
    <dgm:pt modelId="{58F75320-57CA-4C76-BA77-123526144BED}" type="parTrans" cxnId="{C02465A8-F5F2-4502-91A5-C398866F858F}">
      <dgm:prSet/>
      <dgm:spPr/>
      <dgm:t>
        <a:bodyPr/>
        <a:lstStyle/>
        <a:p>
          <a:endParaRPr lang="en-US"/>
        </a:p>
      </dgm:t>
    </dgm:pt>
    <dgm:pt modelId="{A5078413-31EA-47A5-B362-4C24B86E7039}" type="sibTrans" cxnId="{C02465A8-F5F2-4502-91A5-C398866F858F}">
      <dgm:prSet/>
      <dgm:spPr/>
      <dgm:t>
        <a:bodyPr/>
        <a:lstStyle/>
        <a:p>
          <a:endParaRPr lang="en-US"/>
        </a:p>
      </dgm:t>
    </dgm:pt>
    <dgm:pt modelId="{D859656C-07F5-4655-A780-016413014F5E}">
      <dgm:prSet phldrT="[Text]"/>
      <dgm:spPr/>
      <dgm:t>
        <a:bodyPr/>
        <a:lstStyle/>
        <a:p>
          <a:r>
            <a:rPr lang="en-US" dirty="0" smtClean="0"/>
            <a:t>Sub Video</a:t>
          </a:r>
          <a:endParaRPr lang="en-US" dirty="0"/>
        </a:p>
      </dgm:t>
    </dgm:pt>
    <dgm:pt modelId="{894A885F-2FAC-4EAE-A23D-D4C0611528D7}" type="parTrans" cxnId="{17B06F07-C524-49C7-9FCF-5B68E58FA820}">
      <dgm:prSet/>
      <dgm:spPr/>
      <dgm:t>
        <a:bodyPr/>
        <a:lstStyle/>
        <a:p>
          <a:endParaRPr lang="en-US"/>
        </a:p>
      </dgm:t>
    </dgm:pt>
    <dgm:pt modelId="{E8427DB3-14C9-4F56-9692-0C6413FB7ABB}" type="sibTrans" cxnId="{17B06F07-C524-49C7-9FCF-5B68E58FA820}">
      <dgm:prSet/>
      <dgm:spPr/>
      <dgm:t>
        <a:bodyPr/>
        <a:lstStyle/>
        <a:p>
          <a:endParaRPr lang="en-US"/>
        </a:p>
      </dgm:t>
    </dgm:pt>
    <dgm:pt modelId="{32CC128C-90EA-4A50-B4D5-7F4AB8A632DC}">
      <dgm:prSet phldrT="[Text]"/>
      <dgm:spPr/>
      <dgm:t>
        <a:bodyPr/>
        <a:lstStyle/>
        <a:p>
          <a:r>
            <a:rPr lang="en-US" dirty="0" smtClean="0"/>
            <a:t>Background</a:t>
          </a:r>
          <a:endParaRPr lang="en-US" dirty="0"/>
        </a:p>
      </dgm:t>
    </dgm:pt>
    <dgm:pt modelId="{A02F364C-D87F-4538-ABCE-8815A252237A}" type="parTrans" cxnId="{22803696-92D0-4563-A3A0-98361647D7DF}">
      <dgm:prSet/>
      <dgm:spPr/>
      <dgm:t>
        <a:bodyPr/>
        <a:lstStyle/>
        <a:p>
          <a:endParaRPr lang="en-US"/>
        </a:p>
      </dgm:t>
    </dgm:pt>
    <dgm:pt modelId="{5A4E1AF1-95DD-4B49-92AB-E72116835432}" type="sibTrans" cxnId="{22803696-92D0-4563-A3A0-98361647D7DF}">
      <dgm:prSet/>
      <dgm:spPr/>
      <dgm:t>
        <a:bodyPr/>
        <a:lstStyle/>
        <a:p>
          <a:endParaRPr lang="en-US"/>
        </a:p>
      </dgm:t>
    </dgm:pt>
    <dgm:pt modelId="{39722350-2F85-400A-A8E1-20976A869C39}" type="pres">
      <dgm:prSet presAssocID="{6B59920A-3708-418E-8FA9-CC08B196F51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D9BC9E-FD02-4896-A92F-BB0940102308}" type="pres">
      <dgm:prSet presAssocID="{C08C478E-FE9F-4B76-866F-A26B2ECA67F7}" presName="centerShape" presStyleLbl="node0" presStyleIdx="0" presStyleCnt="1"/>
      <dgm:spPr/>
      <dgm:t>
        <a:bodyPr/>
        <a:lstStyle/>
        <a:p>
          <a:endParaRPr lang="en-US"/>
        </a:p>
      </dgm:t>
    </dgm:pt>
    <dgm:pt modelId="{EC4098FE-DBAB-4F94-B72F-77E8C1726CC4}" type="pres">
      <dgm:prSet presAssocID="{A02F364C-D87F-4538-ABCE-8815A252237A}" presName="parTrans" presStyleLbl="bgSibTrans2D1" presStyleIdx="0" presStyleCnt="6"/>
      <dgm:spPr/>
      <dgm:t>
        <a:bodyPr/>
        <a:lstStyle/>
        <a:p>
          <a:endParaRPr lang="en-US"/>
        </a:p>
      </dgm:t>
    </dgm:pt>
    <dgm:pt modelId="{3FA56C85-B4ED-475B-827F-04B3A2F969FF}" type="pres">
      <dgm:prSet presAssocID="{32CC128C-90EA-4A50-B4D5-7F4AB8A632D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A572C1-C9A5-4D76-AEFF-401034DA0C7D}" type="pres">
      <dgm:prSet presAssocID="{973C481E-8283-4A07-80C0-936474A0884E}" presName="parTrans" presStyleLbl="bgSibTrans2D1" presStyleIdx="1" presStyleCnt="6"/>
      <dgm:spPr/>
      <dgm:t>
        <a:bodyPr/>
        <a:lstStyle/>
        <a:p>
          <a:endParaRPr lang="en-US"/>
        </a:p>
      </dgm:t>
    </dgm:pt>
    <dgm:pt modelId="{663B55E0-16DD-4E03-8F7B-EA015393FD9E}" type="pres">
      <dgm:prSet presAssocID="{8F71E69C-1F48-4FD3-93F7-66B16AC294F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E5280-7249-47F9-8249-6ACA01379A30}" type="pres">
      <dgm:prSet presAssocID="{894A885F-2FAC-4EAE-A23D-D4C0611528D7}" presName="parTrans" presStyleLbl="bgSibTrans2D1" presStyleIdx="2" presStyleCnt="6"/>
      <dgm:spPr/>
      <dgm:t>
        <a:bodyPr/>
        <a:lstStyle/>
        <a:p>
          <a:endParaRPr lang="en-US"/>
        </a:p>
      </dgm:t>
    </dgm:pt>
    <dgm:pt modelId="{E3A60826-4E15-40FD-B873-180E4AC02792}" type="pres">
      <dgm:prSet presAssocID="{D859656C-07F5-4655-A780-016413014F5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54EA9C-01AD-4114-91D6-18AEB0BED8DC}" type="pres">
      <dgm:prSet presAssocID="{00BFEAFC-E237-4CED-BFEE-D626966F23A2}" presName="parTrans" presStyleLbl="bgSibTrans2D1" presStyleIdx="3" presStyleCnt="6"/>
      <dgm:spPr/>
      <dgm:t>
        <a:bodyPr/>
        <a:lstStyle/>
        <a:p>
          <a:endParaRPr lang="en-US"/>
        </a:p>
      </dgm:t>
    </dgm:pt>
    <dgm:pt modelId="{F6963496-092E-445A-9A4C-F747CE6DD7A8}" type="pres">
      <dgm:prSet presAssocID="{D06B2873-3DC4-4E07-A8C6-D2D1A73C821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54EF9D-EFD5-4A47-8F07-34F1E37184A6}" type="pres">
      <dgm:prSet presAssocID="{58F75320-57CA-4C76-BA77-123526144BED}" presName="parTrans" presStyleLbl="bgSibTrans2D1" presStyleIdx="4" presStyleCnt="6"/>
      <dgm:spPr/>
      <dgm:t>
        <a:bodyPr/>
        <a:lstStyle/>
        <a:p>
          <a:endParaRPr lang="en-US"/>
        </a:p>
      </dgm:t>
    </dgm:pt>
    <dgm:pt modelId="{7D9C0239-CB1B-4394-B427-FFFD9BEFBF14}" type="pres">
      <dgm:prSet presAssocID="{30F9B066-D9F8-43BD-8E2F-0DC301FFD55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67D9A-D497-4811-8D3F-CA14112276A6}" type="pres">
      <dgm:prSet presAssocID="{7EBAFCF8-DFF8-4D58-9A68-1A548B0C0BF6}" presName="parTrans" presStyleLbl="bgSibTrans2D1" presStyleIdx="5" presStyleCnt="6"/>
      <dgm:spPr/>
      <dgm:t>
        <a:bodyPr/>
        <a:lstStyle/>
        <a:p>
          <a:endParaRPr lang="en-US"/>
        </a:p>
      </dgm:t>
    </dgm:pt>
    <dgm:pt modelId="{5FCC7D6F-46E4-4588-9EB7-BDB125228A85}" type="pres">
      <dgm:prSet presAssocID="{C8156DB1-7121-45B8-9911-2297FC0027F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7CA9A8-C7F3-448A-AC4E-B7711D89B9A2}" type="presOf" srcId="{D859656C-07F5-4655-A780-016413014F5E}" destId="{E3A60826-4E15-40FD-B873-180E4AC02792}" srcOrd="0" destOrd="0" presId="urn:microsoft.com/office/officeart/2005/8/layout/radial4"/>
    <dgm:cxn modelId="{F251ECB7-8894-4BB2-B1C6-97FD7C343730}" type="presOf" srcId="{00BFEAFC-E237-4CED-BFEE-D626966F23A2}" destId="{B954EA9C-01AD-4114-91D6-18AEB0BED8DC}" srcOrd="0" destOrd="0" presId="urn:microsoft.com/office/officeart/2005/8/layout/radial4"/>
    <dgm:cxn modelId="{878A15BF-9097-4F87-8C2E-60F76668159A}" type="presOf" srcId="{8F71E69C-1F48-4FD3-93F7-66B16AC294F0}" destId="{663B55E0-16DD-4E03-8F7B-EA015393FD9E}" srcOrd="0" destOrd="0" presId="urn:microsoft.com/office/officeart/2005/8/layout/radial4"/>
    <dgm:cxn modelId="{0B17B355-D300-4E8B-9CD5-71B285DEC045}" type="presOf" srcId="{58F75320-57CA-4C76-BA77-123526144BED}" destId="{0254EF9D-EFD5-4A47-8F07-34F1E37184A6}" srcOrd="0" destOrd="0" presId="urn:microsoft.com/office/officeart/2005/8/layout/radial4"/>
    <dgm:cxn modelId="{CDE54B36-A80B-492F-B757-83048BB6F52B}" srcId="{C08C478E-FE9F-4B76-866F-A26B2ECA67F7}" destId="{8F71E69C-1F48-4FD3-93F7-66B16AC294F0}" srcOrd="1" destOrd="0" parTransId="{973C481E-8283-4A07-80C0-936474A0884E}" sibTransId="{DD26B46E-71AB-45E9-9EC8-166FD55CE04E}"/>
    <dgm:cxn modelId="{3B1C722D-33C0-42F6-BA88-36EA74F041F0}" type="presOf" srcId="{C08C478E-FE9F-4B76-866F-A26B2ECA67F7}" destId="{BDD9BC9E-FD02-4896-A92F-BB0940102308}" srcOrd="0" destOrd="0" presId="urn:microsoft.com/office/officeart/2005/8/layout/radial4"/>
    <dgm:cxn modelId="{98522B8E-75B5-426F-868D-5FD358BD7616}" type="presOf" srcId="{32CC128C-90EA-4A50-B4D5-7F4AB8A632DC}" destId="{3FA56C85-B4ED-475B-827F-04B3A2F969FF}" srcOrd="0" destOrd="0" presId="urn:microsoft.com/office/officeart/2005/8/layout/radial4"/>
    <dgm:cxn modelId="{22803696-92D0-4563-A3A0-98361647D7DF}" srcId="{C08C478E-FE9F-4B76-866F-A26B2ECA67F7}" destId="{32CC128C-90EA-4A50-B4D5-7F4AB8A632DC}" srcOrd="0" destOrd="0" parTransId="{A02F364C-D87F-4538-ABCE-8815A252237A}" sibTransId="{5A4E1AF1-95DD-4B49-92AB-E72116835432}"/>
    <dgm:cxn modelId="{1E53CD85-FF52-4ED0-A8F5-254DD88D2BB6}" type="presOf" srcId="{C8156DB1-7121-45B8-9911-2297FC0027F6}" destId="{5FCC7D6F-46E4-4588-9EB7-BDB125228A85}" srcOrd="0" destOrd="0" presId="urn:microsoft.com/office/officeart/2005/8/layout/radial4"/>
    <dgm:cxn modelId="{C02465A8-F5F2-4502-91A5-C398866F858F}" srcId="{C08C478E-FE9F-4B76-866F-A26B2ECA67F7}" destId="{30F9B066-D9F8-43BD-8E2F-0DC301FFD55D}" srcOrd="4" destOrd="0" parTransId="{58F75320-57CA-4C76-BA77-123526144BED}" sibTransId="{A5078413-31EA-47A5-B362-4C24B86E7039}"/>
    <dgm:cxn modelId="{17B06F07-C524-49C7-9FCF-5B68E58FA820}" srcId="{C08C478E-FE9F-4B76-866F-A26B2ECA67F7}" destId="{D859656C-07F5-4655-A780-016413014F5E}" srcOrd="2" destOrd="0" parTransId="{894A885F-2FAC-4EAE-A23D-D4C0611528D7}" sibTransId="{E8427DB3-14C9-4F56-9692-0C6413FB7ABB}"/>
    <dgm:cxn modelId="{BBAE9E97-302F-4530-BC48-35AE0DCB0F16}" type="presOf" srcId="{A02F364C-D87F-4538-ABCE-8815A252237A}" destId="{EC4098FE-DBAB-4F94-B72F-77E8C1726CC4}" srcOrd="0" destOrd="0" presId="urn:microsoft.com/office/officeart/2005/8/layout/radial4"/>
    <dgm:cxn modelId="{7CF96721-ADE2-4518-9D54-E11118BFE0FB}" type="presOf" srcId="{30F9B066-D9F8-43BD-8E2F-0DC301FFD55D}" destId="{7D9C0239-CB1B-4394-B427-FFFD9BEFBF14}" srcOrd="0" destOrd="0" presId="urn:microsoft.com/office/officeart/2005/8/layout/radial4"/>
    <dgm:cxn modelId="{8AAEA4DE-BA54-4292-BA98-1C36D611D78B}" type="presOf" srcId="{7EBAFCF8-DFF8-4D58-9A68-1A548B0C0BF6}" destId="{FB467D9A-D497-4811-8D3F-CA14112276A6}" srcOrd="0" destOrd="0" presId="urn:microsoft.com/office/officeart/2005/8/layout/radial4"/>
    <dgm:cxn modelId="{1F63FAAA-4F6B-4A62-A6A0-9D82C4327C26}" type="presOf" srcId="{D06B2873-3DC4-4E07-A8C6-D2D1A73C821E}" destId="{F6963496-092E-445A-9A4C-F747CE6DD7A8}" srcOrd="0" destOrd="0" presId="urn:microsoft.com/office/officeart/2005/8/layout/radial4"/>
    <dgm:cxn modelId="{530B8A4D-A673-4EE4-88A1-1B6CA976AF9B}" srcId="{C08C478E-FE9F-4B76-866F-A26B2ECA67F7}" destId="{D06B2873-3DC4-4E07-A8C6-D2D1A73C821E}" srcOrd="3" destOrd="0" parTransId="{00BFEAFC-E237-4CED-BFEE-D626966F23A2}" sibTransId="{1041F3EF-96A6-4DF4-9EAB-D95850A94FDD}"/>
    <dgm:cxn modelId="{A957F6C0-61D8-4DFC-BAB4-86995738B945}" type="presOf" srcId="{973C481E-8283-4A07-80C0-936474A0884E}" destId="{44A572C1-C9A5-4D76-AEFF-401034DA0C7D}" srcOrd="0" destOrd="0" presId="urn:microsoft.com/office/officeart/2005/8/layout/radial4"/>
    <dgm:cxn modelId="{5AE40D3C-2750-43D9-8D83-A7230DFBAF6F}" type="presOf" srcId="{6B59920A-3708-418E-8FA9-CC08B196F519}" destId="{39722350-2F85-400A-A8E1-20976A869C39}" srcOrd="0" destOrd="0" presId="urn:microsoft.com/office/officeart/2005/8/layout/radial4"/>
    <dgm:cxn modelId="{3EAA1928-D96C-414D-97E8-F3E069C1655F}" srcId="{C08C478E-FE9F-4B76-866F-A26B2ECA67F7}" destId="{C8156DB1-7121-45B8-9911-2297FC0027F6}" srcOrd="5" destOrd="0" parTransId="{7EBAFCF8-DFF8-4D58-9A68-1A548B0C0BF6}" sibTransId="{78BE30AA-FD69-457B-BCB2-31B14B480787}"/>
    <dgm:cxn modelId="{7FBFDC75-85FE-468A-8F5B-05C10CBBC5C5}" type="presOf" srcId="{894A885F-2FAC-4EAE-A23D-D4C0611528D7}" destId="{BCBE5280-7249-47F9-8249-6ACA01379A30}" srcOrd="0" destOrd="0" presId="urn:microsoft.com/office/officeart/2005/8/layout/radial4"/>
    <dgm:cxn modelId="{B0E6F37C-38D1-487B-830C-676C33FF7615}" srcId="{6B59920A-3708-418E-8FA9-CC08B196F519}" destId="{C08C478E-FE9F-4B76-866F-A26B2ECA67F7}" srcOrd="0" destOrd="0" parTransId="{239AA36F-C02B-4C8A-9BF2-998B99E35C60}" sibTransId="{B5080A00-229C-479F-9018-1B15F50BD983}"/>
    <dgm:cxn modelId="{74DABDD9-8309-4D9E-B66A-05E91E76626D}" type="presParOf" srcId="{39722350-2F85-400A-A8E1-20976A869C39}" destId="{BDD9BC9E-FD02-4896-A92F-BB0940102308}" srcOrd="0" destOrd="0" presId="urn:microsoft.com/office/officeart/2005/8/layout/radial4"/>
    <dgm:cxn modelId="{BF644199-7785-4718-A901-A13CE7473C20}" type="presParOf" srcId="{39722350-2F85-400A-A8E1-20976A869C39}" destId="{EC4098FE-DBAB-4F94-B72F-77E8C1726CC4}" srcOrd="1" destOrd="0" presId="urn:microsoft.com/office/officeart/2005/8/layout/radial4"/>
    <dgm:cxn modelId="{2BA6295D-4D93-4B92-81C5-5E48339FB8B6}" type="presParOf" srcId="{39722350-2F85-400A-A8E1-20976A869C39}" destId="{3FA56C85-B4ED-475B-827F-04B3A2F969FF}" srcOrd="2" destOrd="0" presId="urn:microsoft.com/office/officeart/2005/8/layout/radial4"/>
    <dgm:cxn modelId="{D6A7D77F-82C1-4370-8CE7-BBB2E1D3B207}" type="presParOf" srcId="{39722350-2F85-400A-A8E1-20976A869C39}" destId="{44A572C1-C9A5-4D76-AEFF-401034DA0C7D}" srcOrd="3" destOrd="0" presId="urn:microsoft.com/office/officeart/2005/8/layout/radial4"/>
    <dgm:cxn modelId="{F0C21EC5-C5EF-46FF-ABB8-12962EE8725E}" type="presParOf" srcId="{39722350-2F85-400A-A8E1-20976A869C39}" destId="{663B55E0-16DD-4E03-8F7B-EA015393FD9E}" srcOrd="4" destOrd="0" presId="urn:microsoft.com/office/officeart/2005/8/layout/radial4"/>
    <dgm:cxn modelId="{97218BE0-A6C8-47F6-8BC2-97343BBFABB4}" type="presParOf" srcId="{39722350-2F85-400A-A8E1-20976A869C39}" destId="{BCBE5280-7249-47F9-8249-6ACA01379A30}" srcOrd="5" destOrd="0" presId="urn:microsoft.com/office/officeart/2005/8/layout/radial4"/>
    <dgm:cxn modelId="{DCDB3676-75CB-4086-A284-255F44A8A368}" type="presParOf" srcId="{39722350-2F85-400A-A8E1-20976A869C39}" destId="{E3A60826-4E15-40FD-B873-180E4AC02792}" srcOrd="6" destOrd="0" presId="urn:microsoft.com/office/officeart/2005/8/layout/radial4"/>
    <dgm:cxn modelId="{C45CC112-1DC8-4105-8207-0D4CC2B5FCBD}" type="presParOf" srcId="{39722350-2F85-400A-A8E1-20976A869C39}" destId="{B954EA9C-01AD-4114-91D6-18AEB0BED8DC}" srcOrd="7" destOrd="0" presId="urn:microsoft.com/office/officeart/2005/8/layout/radial4"/>
    <dgm:cxn modelId="{E5F4D349-83C2-40C6-850E-7C8574135CAA}" type="presParOf" srcId="{39722350-2F85-400A-A8E1-20976A869C39}" destId="{F6963496-092E-445A-9A4C-F747CE6DD7A8}" srcOrd="8" destOrd="0" presId="urn:microsoft.com/office/officeart/2005/8/layout/radial4"/>
    <dgm:cxn modelId="{2C76780E-860D-42B9-8E03-7B524D6E09C9}" type="presParOf" srcId="{39722350-2F85-400A-A8E1-20976A869C39}" destId="{0254EF9D-EFD5-4A47-8F07-34F1E37184A6}" srcOrd="9" destOrd="0" presId="urn:microsoft.com/office/officeart/2005/8/layout/radial4"/>
    <dgm:cxn modelId="{30DB8597-34DF-4EF9-BF18-D015A321B363}" type="presParOf" srcId="{39722350-2F85-400A-A8E1-20976A869C39}" destId="{7D9C0239-CB1B-4394-B427-FFFD9BEFBF14}" srcOrd="10" destOrd="0" presId="urn:microsoft.com/office/officeart/2005/8/layout/radial4"/>
    <dgm:cxn modelId="{B0CB566F-0C09-44F2-BA4D-5ADED1608D73}" type="presParOf" srcId="{39722350-2F85-400A-A8E1-20976A869C39}" destId="{FB467D9A-D497-4811-8D3F-CA14112276A6}" srcOrd="11" destOrd="0" presId="urn:microsoft.com/office/officeart/2005/8/layout/radial4"/>
    <dgm:cxn modelId="{33258C58-B930-4277-8DBE-98C1F1B8EA5E}" type="presParOf" srcId="{39722350-2F85-400A-A8E1-20976A869C39}" destId="{5FCC7D6F-46E4-4588-9EB7-BDB125228A85}" srcOrd="12" destOrd="0" presId="urn:microsoft.com/office/officeart/2005/8/layout/radial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844D5C-E8C4-4E5B-B0B4-55C6E8B5335E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31C19B-9973-4379-ACB6-771B8C6D6B21}">
      <dgm:prSet phldrT="[Text]"/>
      <dgm:spPr/>
      <dgm:t>
        <a:bodyPr/>
        <a:lstStyle/>
        <a:p>
          <a:r>
            <a:rPr lang="en-US" dirty="0" smtClean="0"/>
            <a:t>Background</a:t>
          </a:r>
          <a:endParaRPr lang="en-US" dirty="0"/>
        </a:p>
      </dgm:t>
    </dgm:pt>
    <dgm:pt modelId="{F56DA498-190C-4137-A3CD-51AD26535B0E}" type="parTrans" cxnId="{3F749E36-A331-4609-B5CB-786FCE4AB74D}">
      <dgm:prSet/>
      <dgm:spPr/>
      <dgm:t>
        <a:bodyPr/>
        <a:lstStyle/>
        <a:p>
          <a:endParaRPr lang="en-US"/>
        </a:p>
      </dgm:t>
    </dgm:pt>
    <dgm:pt modelId="{280998E6-5AB8-462E-A61A-BCFA978CB1EE}" type="sibTrans" cxnId="{3F749E36-A331-4609-B5CB-786FCE4AB74D}">
      <dgm:prSet/>
      <dgm:spPr/>
      <dgm:t>
        <a:bodyPr/>
        <a:lstStyle/>
        <a:p>
          <a:endParaRPr lang="en-US"/>
        </a:p>
      </dgm:t>
    </dgm:pt>
    <dgm:pt modelId="{97862CF6-92AE-4D6C-A829-4CC7A30EFC1F}">
      <dgm:prSet phldrT="[Text]"/>
      <dgm:spPr/>
      <dgm:t>
        <a:bodyPr/>
        <a:lstStyle/>
        <a:p>
          <a:r>
            <a:rPr lang="en-US" dirty="0" smtClean="0"/>
            <a:t>Main Video</a:t>
          </a:r>
          <a:endParaRPr lang="en-US" dirty="0"/>
        </a:p>
      </dgm:t>
    </dgm:pt>
    <dgm:pt modelId="{D33738D6-C5B8-446B-87FF-02DCE1724508}" type="parTrans" cxnId="{73A7657C-6B4D-43FB-990C-B51D8DEEFEBA}">
      <dgm:prSet/>
      <dgm:spPr/>
      <dgm:t>
        <a:bodyPr/>
        <a:lstStyle/>
        <a:p>
          <a:endParaRPr lang="en-US"/>
        </a:p>
      </dgm:t>
    </dgm:pt>
    <dgm:pt modelId="{6AA50BD4-41AE-479E-998C-D63253EA5FC8}" type="sibTrans" cxnId="{73A7657C-6B4D-43FB-990C-B51D8DEEFEBA}">
      <dgm:prSet/>
      <dgm:spPr/>
      <dgm:t>
        <a:bodyPr/>
        <a:lstStyle/>
        <a:p>
          <a:endParaRPr lang="en-US"/>
        </a:p>
      </dgm:t>
    </dgm:pt>
    <dgm:pt modelId="{1F92834F-5EE0-4638-95E9-BEAE084D4CD2}">
      <dgm:prSet phldrT="[Text]"/>
      <dgm:spPr/>
      <dgm:t>
        <a:bodyPr/>
        <a:lstStyle/>
        <a:p>
          <a:r>
            <a:rPr lang="en-US" dirty="0" smtClean="0"/>
            <a:t>Other Planes …</a:t>
          </a:r>
          <a:endParaRPr lang="en-US" dirty="0"/>
        </a:p>
      </dgm:t>
    </dgm:pt>
    <dgm:pt modelId="{BB59CA03-1179-4BF2-BFB2-C0C935C3A92F}" type="parTrans" cxnId="{DEC2A7C6-3D1B-4B04-B648-A5EA73B2439E}">
      <dgm:prSet/>
      <dgm:spPr/>
      <dgm:t>
        <a:bodyPr/>
        <a:lstStyle/>
        <a:p>
          <a:endParaRPr lang="en-US"/>
        </a:p>
      </dgm:t>
    </dgm:pt>
    <dgm:pt modelId="{AD3A6C38-5B90-4163-95DA-DD24A2B88675}" type="sibTrans" cxnId="{DEC2A7C6-3D1B-4B04-B648-A5EA73B2439E}">
      <dgm:prSet/>
      <dgm:spPr/>
      <dgm:t>
        <a:bodyPr/>
        <a:lstStyle/>
        <a:p>
          <a:endParaRPr lang="en-US"/>
        </a:p>
      </dgm:t>
    </dgm:pt>
    <dgm:pt modelId="{7FC74591-4D15-4DAA-8C1D-12E18351D805}">
      <dgm:prSet phldrT="[Text]"/>
      <dgm:spPr/>
      <dgm:t>
        <a:bodyPr/>
        <a:lstStyle/>
        <a:p>
          <a:r>
            <a:rPr lang="en-US" dirty="0" smtClean="0"/>
            <a:t>Sub Video</a:t>
          </a:r>
          <a:endParaRPr lang="en-US" dirty="0"/>
        </a:p>
      </dgm:t>
    </dgm:pt>
    <dgm:pt modelId="{5858E39F-0EA7-45BE-AB3D-AA7722B64483}" type="parTrans" cxnId="{43B5D8C5-9DF0-47B8-9998-918E6666F333}">
      <dgm:prSet/>
      <dgm:spPr/>
      <dgm:t>
        <a:bodyPr/>
        <a:lstStyle/>
        <a:p>
          <a:endParaRPr lang="en-US"/>
        </a:p>
      </dgm:t>
    </dgm:pt>
    <dgm:pt modelId="{9D775CF5-F456-4F99-9BA5-E88240A5A931}" type="sibTrans" cxnId="{43B5D8C5-9DF0-47B8-9998-918E6666F333}">
      <dgm:prSet/>
      <dgm:spPr/>
      <dgm:t>
        <a:bodyPr/>
        <a:lstStyle/>
        <a:p>
          <a:endParaRPr lang="en-US"/>
        </a:p>
      </dgm:t>
    </dgm:pt>
    <dgm:pt modelId="{CC22D009-E301-45B6-A91D-E8995F6DF77B}">
      <dgm:prSet phldrT="[Text]"/>
      <dgm:spPr/>
      <dgm:t>
        <a:bodyPr/>
        <a:lstStyle/>
        <a:p>
          <a:r>
            <a:rPr lang="en-US" dirty="0" smtClean="0"/>
            <a:t>Decoder</a:t>
          </a:r>
          <a:endParaRPr lang="en-US" dirty="0"/>
        </a:p>
      </dgm:t>
    </dgm:pt>
    <dgm:pt modelId="{AB665B8E-502B-4DF4-966B-C13162221A49}" type="parTrans" cxnId="{19436DC3-B65D-44ED-ADA5-D8A882BF58F5}">
      <dgm:prSet/>
      <dgm:spPr/>
    </dgm:pt>
    <dgm:pt modelId="{A91CBF50-8552-454B-8FDF-F2E88FE17242}" type="sibTrans" cxnId="{19436DC3-B65D-44ED-ADA5-D8A882BF58F5}">
      <dgm:prSet/>
      <dgm:spPr/>
    </dgm:pt>
    <dgm:pt modelId="{5F8A3B5E-3106-4ECE-8A5A-22BCFA686501}">
      <dgm:prSet phldrT="[Text]"/>
      <dgm:spPr/>
      <dgm:t>
        <a:bodyPr/>
        <a:lstStyle/>
        <a:p>
          <a:r>
            <a:rPr lang="en-US" dirty="0" smtClean="0"/>
            <a:t>Compressed and Uncompressed Data</a:t>
          </a:r>
          <a:endParaRPr lang="en-US" dirty="0"/>
        </a:p>
      </dgm:t>
    </dgm:pt>
    <dgm:pt modelId="{1B46DF04-80F2-41AC-9886-723C6503A23A}" type="parTrans" cxnId="{71FFF073-831D-4972-9874-6D443D039558}">
      <dgm:prSet/>
      <dgm:spPr/>
    </dgm:pt>
    <dgm:pt modelId="{F44711DC-E88C-48DC-8529-2EAB60ADE886}" type="sibTrans" cxnId="{71FFF073-831D-4972-9874-6D443D039558}">
      <dgm:prSet/>
      <dgm:spPr/>
    </dgm:pt>
    <dgm:pt modelId="{5DFF1A82-0EA4-44F3-AFCF-CBFE5666DBFF}">
      <dgm:prSet phldrT="[Text]"/>
      <dgm:spPr/>
      <dgm:t>
        <a:bodyPr/>
        <a:lstStyle/>
        <a:p>
          <a:r>
            <a:rPr lang="en-US" dirty="0" smtClean="0"/>
            <a:t>Presentation information</a:t>
          </a:r>
          <a:endParaRPr lang="en-US" dirty="0"/>
        </a:p>
      </dgm:t>
    </dgm:pt>
    <dgm:pt modelId="{4F32DD9D-91FF-410B-B82B-264B919C8AC7}" type="parTrans" cxnId="{64754D99-BB0B-4F5F-989A-3DA1CCD7C410}">
      <dgm:prSet/>
      <dgm:spPr/>
    </dgm:pt>
    <dgm:pt modelId="{FA30BB4D-7F33-46D6-AF29-DE1465F919A9}" type="sibTrans" cxnId="{64754D99-BB0B-4F5F-989A-3DA1CCD7C410}">
      <dgm:prSet/>
      <dgm:spPr/>
    </dgm:pt>
    <dgm:pt modelId="{28926215-5CF8-433B-A9BA-7175B5D5F934}">
      <dgm:prSet phldrT="[Text]"/>
      <dgm:spPr/>
      <dgm:t>
        <a:bodyPr/>
        <a:lstStyle/>
        <a:p>
          <a:r>
            <a:rPr lang="en-US" dirty="0" smtClean="0"/>
            <a:t>D3D9 Device and commands</a:t>
          </a:r>
          <a:endParaRPr lang="en-US" dirty="0"/>
        </a:p>
      </dgm:t>
    </dgm:pt>
    <dgm:pt modelId="{FC3F8B97-44A3-40F6-B685-8EC7631FACC5}" type="parTrans" cxnId="{99358806-120F-44E0-88BF-56F535F1D779}">
      <dgm:prSet/>
      <dgm:spPr/>
    </dgm:pt>
    <dgm:pt modelId="{092BA835-5BB6-4642-9DA9-CBDC46ECC404}" type="sibTrans" cxnId="{99358806-120F-44E0-88BF-56F535F1D779}">
      <dgm:prSet/>
      <dgm:spPr/>
    </dgm:pt>
    <dgm:pt modelId="{436F3C8A-3B62-482C-AB85-1777C36ED2B0}">
      <dgm:prSet phldrT="[Text]"/>
      <dgm:spPr/>
      <dgm:t>
        <a:bodyPr/>
        <a:lstStyle/>
        <a:p>
          <a:r>
            <a:rPr lang="en-US" smtClean="0"/>
            <a:t>Decoder</a:t>
          </a:r>
          <a:endParaRPr lang="en-US" dirty="0"/>
        </a:p>
      </dgm:t>
    </dgm:pt>
    <dgm:pt modelId="{C56EA2BB-983D-4087-8AA6-F6D24A585082}" type="parTrans" cxnId="{4DB6BB42-F530-4EE9-865D-7FEFA463CD4A}">
      <dgm:prSet/>
      <dgm:spPr/>
    </dgm:pt>
    <dgm:pt modelId="{B443F27E-04E2-44C4-B186-F1491725D929}" type="sibTrans" cxnId="{4DB6BB42-F530-4EE9-865D-7FEFA463CD4A}">
      <dgm:prSet/>
      <dgm:spPr/>
    </dgm:pt>
    <dgm:pt modelId="{A9F277D0-42DD-4F34-B053-C7297690D8A5}">
      <dgm:prSet phldrT="[Text]"/>
      <dgm:spPr/>
      <dgm:t>
        <a:bodyPr/>
        <a:lstStyle/>
        <a:p>
          <a:r>
            <a:rPr lang="en-US" dirty="0" smtClean="0"/>
            <a:t>Compressed and Uncompressed Data</a:t>
          </a:r>
          <a:endParaRPr lang="en-US" dirty="0"/>
        </a:p>
      </dgm:t>
    </dgm:pt>
    <dgm:pt modelId="{D03A87ED-89F7-490E-9501-5BB82BEA8D69}" type="parTrans" cxnId="{D9BDB621-B5FC-40F3-848C-EDEFC353C45F}">
      <dgm:prSet/>
      <dgm:spPr/>
      <dgm:t>
        <a:bodyPr/>
        <a:lstStyle/>
        <a:p>
          <a:endParaRPr lang="en-US"/>
        </a:p>
      </dgm:t>
    </dgm:pt>
    <dgm:pt modelId="{9A26A3F6-49EB-44A4-A2DD-2490B669609D}" type="sibTrans" cxnId="{D9BDB621-B5FC-40F3-848C-EDEFC353C45F}">
      <dgm:prSet/>
      <dgm:spPr/>
      <dgm:t>
        <a:bodyPr/>
        <a:lstStyle/>
        <a:p>
          <a:endParaRPr lang="en-US"/>
        </a:p>
      </dgm:t>
    </dgm:pt>
    <dgm:pt modelId="{D7B9B383-518D-4C90-A3CB-72E1AC70171B}">
      <dgm:prSet phldrT="[Text]"/>
      <dgm:spPr/>
      <dgm:t>
        <a:bodyPr/>
        <a:lstStyle/>
        <a:p>
          <a:r>
            <a:rPr lang="en-US" dirty="0" smtClean="0"/>
            <a:t>Presentation information</a:t>
          </a:r>
          <a:endParaRPr lang="en-US" dirty="0"/>
        </a:p>
      </dgm:t>
    </dgm:pt>
    <dgm:pt modelId="{6CD4806E-52E1-4E97-866A-2B4ABFFDDAC1}" type="parTrans" cxnId="{68A98992-0135-4E26-8531-E1C6CC994666}">
      <dgm:prSet/>
      <dgm:spPr/>
      <dgm:t>
        <a:bodyPr/>
        <a:lstStyle/>
        <a:p>
          <a:endParaRPr lang="en-US"/>
        </a:p>
      </dgm:t>
    </dgm:pt>
    <dgm:pt modelId="{95F3A095-98E2-4520-AF24-D3CC8164BE1C}" type="sibTrans" cxnId="{68A98992-0135-4E26-8531-E1C6CC994666}">
      <dgm:prSet/>
      <dgm:spPr/>
      <dgm:t>
        <a:bodyPr/>
        <a:lstStyle/>
        <a:p>
          <a:endParaRPr lang="en-US"/>
        </a:p>
      </dgm:t>
    </dgm:pt>
    <dgm:pt modelId="{3B6B6B0D-CF98-4CC1-969A-3975371187D0}">
      <dgm:prSet phldrT="[Text]"/>
      <dgm:spPr/>
      <dgm:t>
        <a:bodyPr/>
        <a:lstStyle/>
        <a:p>
          <a:r>
            <a:rPr lang="en-US" dirty="0" smtClean="0"/>
            <a:t>D3D9 Device and commands</a:t>
          </a:r>
          <a:endParaRPr lang="en-US" dirty="0"/>
        </a:p>
      </dgm:t>
    </dgm:pt>
    <dgm:pt modelId="{1DE1864D-8419-4264-A5EA-2F2967041EF7}" type="parTrans" cxnId="{87909438-C304-4FA9-9C72-58C1265C5FAC}">
      <dgm:prSet/>
      <dgm:spPr/>
      <dgm:t>
        <a:bodyPr/>
        <a:lstStyle/>
        <a:p>
          <a:endParaRPr lang="en-US"/>
        </a:p>
      </dgm:t>
    </dgm:pt>
    <dgm:pt modelId="{0A7033AC-188F-4D5C-BE30-61EE471F2F70}" type="sibTrans" cxnId="{87909438-C304-4FA9-9C72-58C1265C5FAC}">
      <dgm:prSet/>
      <dgm:spPr/>
      <dgm:t>
        <a:bodyPr/>
        <a:lstStyle/>
        <a:p>
          <a:endParaRPr lang="en-US"/>
        </a:p>
      </dgm:t>
    </dgm:pt>
    <dgm:pt modelId="{96E579AC-6BE6-4E37-9B8A-DE0A29DA28CF}">
      <dgm:prSet phldrT="[Text]"/>
      <dgm:spPr/>
      <dgm:t>
        <a:bodyPr/>
        <a:lstStyle/>
        <a:p>
          <a:r>
            <a:rPr lang="en-US" smtClean="0"/>
            <a:t>Decoder</a:t>
          </a:r>
          <a:endParaRPr lang="en-US" dirty="0"/>
        </a:p>
      </dgm:t>
    </dgm:pt>
    <dgm:pt modelId="{E11B59C9-94C8-45EC-B4A3-9A84C51B6C68}" type="parTrans" cxnId="{F60443DA-C439-4C16-B7D7-60FCA29BBAE6}">
      <dgm:prSet/>
      <dgm:spPr/>
    </dgm:pt>
    <dgm:pt modelId="{43E6A780-6DBF-4EB0-BB9E-F17370D727EF}" type="sibTrans" cxnId="{F60443DA-C439-4C16-B7D7-60FCA29BBAE6}">
      <dgm:prSet/>
      <dgm:spPr/>
    </dgm:pt>
    <dgm:pt modelId="{6467FF4F-0991-4F8D-80FF-03233CCA42B3}">
      <dgm:prSet phldrT="[Text]"/>
      <dgm:spPr/>
      <dgm:t>
        <a:bodyPr/>
        <a:lstStyle/>
        <a:p>
          <a:r>
            <a:rPr lang="en-US" dirty="0" smtClean="0"/>
            <a:t>Compressed and Uncompressed Data</a:t>
          </a:r>
          <a:endParaRPr lang="en-US" dirty="0"/>
        </a:p>
      </dgm:t>
    </dgm:pt>
    <dgm:pt modelId="{955726EC-3A24-40D7-87FC-62A8084D33ED}" type="parTrans" cxnId="{D391072B-48EA-4B03-A54D-BD2A868449B9}">
      <dgm:prSet/>
      <dgm:spPr/>
      <dgm:t>
        <a:bodyPr/>
        <a:lstStyle/>
        <a:p>
          <a:endParaRPr lang="en-US"/>
        </a:p>
      </dgm:t>
    </dgm:pt>
    <dgm:pt modelId="{61004E55-C24C-4432-99C7-EBBDA75B7660}" type="sibTrans" cxnId="{D391072B-48EA-4B03-A54D-BD2A868449B9}">
      <dgm:prSet/>
      <dgm:spPr/>
      <dgm:t>
        <a:bodyPr/>
        <a:lstStyle/>
        <a:p>
          <a:endParaRPr lang="en-US"/>
        </a:p>
      </dgm:t>
    </dgm:pt>
    <dgm:pt modelId="{0332D73F-13E9-4BCF-9401-24F72B4E0FA2}">
      <dgm:prSet phldrT="[Text]"/>
      <dgm:spPr/>
      <dgm:t>
        <a:bodyPr/>
        <a:lstStyle/>
        <a:p>
          <a:r>
            <a:rPr lang="en-US" dirty="0" smtClean="0"/>
            <a:t>Presentation information</a:t>
          </a:r>
          <a:endParaRPr lang="en-US" dirty="0"/>
        </a:p>
      </dgm:t>
    </dgm:pt>
    <dgm:pt modelId="{ABAF1A34-0FDF-43BA-B5E8-E034E2D98EDF}" type="parTrans" cxnId="{145BF0A6-8B1D-4B2E-A69E-36B962A74264}">
      <dgm:prSet/>
      <dgm:spPr/>
      <dgm:t>
        <a:bodyPr/>
        <a:lstStyle/>
        <a:p>
          <a:endParaRPr lang="en-US"/>
        </a:p>
      </dgm:t>
    </dgm:pt>
    <dgm:pt modelId="{486DEAC4-9726-47BB-90D6-4F464FFF8C74}" type="sibTrans" cxnId="{145BF0A6-8B1D-4B2E-A69E-36B962A74264}">
      <dgm:prSet/>
      <dgm:spPr/>
      <dgm:t>
        <a:bodyPr/>
        <a:lstStyle/>
        <a:p>
          <a:endParaRPr lang="en-US"/>
        </a:p>
      </dgm:t>
    </dgm:pt>
    <dgm:pt modelId="{BC2B78FA-026C-4B81-B71C-7EFAA240C9D6}">
      <dgm:prSet phldrT="[Text]"/>
      <dgm:spPr/>
      <dgm:t>
        <a:bodyPr/>
        <a:lstStyle/>
        <a:p>
          <a:r>
            <a:rPr lang="en-US" dirty="0" smtClean="0"/>
            <a:t>D3D9 Device and commands</a:t>
          </a:r>
          <a:endParaRPr lang="en-US" dirty="0"/>
        </a:p>
      </dgm:t>
    </dgm:pt>
    <dgm:pt modelId="{1FE7A98C-12A2-469D-9890-7297626F3CD4}" type="parTrans" cxnId="{C368129F-732D-4C1C-BAD5-76D2B11755BF}">
      <dgm:prSet/>
      <dgm:spPr/>
      <dgm:t>
        <a:bodyPr/>
        <a:lstStyle/>
        <a:p>
          <a:endParaRPr lang="en-US"/>
        </a:p>
      </dgm:t>
    </dgm:pt>
    <dgm:pt modelId="{B3E8EEDD-1AA9-4CE8-80E0-70E396B991B8}" type="sibTrans" cxnId="{C368129F-732D-4C1C-BAD5-76D2B11755BF}">
      <dgm:prSet/>
      <dgm:spPr/>
      <dgm:t>
        <a:bodyPr/>
        <a:lstStyle/>
        <a:p>
          <a:endParaRPr lang="en-US"/>
        </a:p>
      </dgm:t>
    </dgm:pt>
    <dgm:pt modelId="{C6772973-DAF9-4CBF-A915-FB3B7B723A88}" type="pres">
      <dgm:prSet presAssocID="{DD844D5C-E8C4-4E5B-B0B4-55C6E8B5335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5FE650-0495-4AE7-9961-C90161CF79D9}" type="pres">
      <dgm:prSet presAssocID="{A031C19B-9973-4379-ACB6-771B8C6D6B2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EC326B-6720-4198-BD50-8E275C714588}" type="pres">
      <dgm:prSet presAssocID="{280998E6-5AB8-462E-A61A-BCFA978CB1EE}" presName="sibTrans" presStyleCnt="0"/>
      <dgm:spPr/>
    </dgm:pt>
    <dgm:pt modelId="{700367A4-2D50-4544-B546-12607D1F69A3}" type="pres">
      <dgm:prSet presAssocID="{97862CF6-92AE-4D6C-A829-4CC7A30EFC1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F18B0-E134-4155-A576-494B983C6D3F}" type="pres">
      <dgm:prSet presAssocID="{6AA50BD4-41AE-479E-998C-D63253EA5FC8}" presName="sibTrans" presStyleCnt="0"/>
      <dgm:spPr/>
    </dgm:pt>
    <dgm:pt modelId="{88FD759A-BC5D-4F50-89DB-284C3BA70651}" type="pres">
      <dgm:prSet presAssocID="{7FC74591-4D15-4DAA-8C1D-12E18351D80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70B24-8305-42F5-A51D-1C522748EB5C}" type="pres">
      <dgm:prSet presAssocID="{9D775CF5-F456-4F99-9BA5-E88240A5A931}" presName="sibTrans" presStyleCnt="0"/>
      <dgm:spPr/>
    </dgm:pt>
    <dgm:pt modelId="{C3F6F270-2A60-4C18-9C48-3940A970003E}" type="pres">
      <dgm:prSet presAssocID="{1F92834F-5EE0-4638-95E9-BEAE084D4CD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68129F-732D-4C1C-BAD5-76D2B11755BF}" srcId="{7FC74591-4D15-4DAA-8C1D-12E18351D805}" destId="{BC2B78FA-026C-4B81-B71C-7EFAA240C9D6}" srcOrd="3" destOrd="0" parTransId="{1FE7A98C-12A2-469D-9890-7297626F3CD4}" sibTransId="{B3E8EEDD-1AA9-4CE8-80E0-70E396B991B8}"/>
    <dgm:cxn modelId="{EEC45659-A7A9-4F8E-B3A9-E0BD66CE6EAF}" type="presOf" srcId="{A9F277D0-42DD-4F34-B053-C7297690D8A5}" destId="{700367A4-2D50-4544-B546-12607D1F69A3}" srcOrd="0" destOrd="2" presId="urn:microsoft.com/office/officeart/2005/8/layout/hList6"/>
    <dgm:cxn modelId="{55EA5727-DEC3-4227-8B75-852DC6791F2A}" type="presOf" srcId="{D7B9B383-518D-4C90-A3CB-72E1AC70171B}" destId="{700367A4-2D50-4544-B546-12607D1F69A3}" srcOrd="0" destOrd="3" presId="urn:microsoft.com/office/officeart/2005/8/layout/hList6"/>
    <dgm:cxn modelId="{43B5D8C5-9DF0-47B8-9998-918E6666F333}" srcId="{DD844D5C-E8C4-4E5B-B0B4-55C6E8B5335E}" destId="{7FC74591-4D15-4DAA-8C1D-12E18351D805}" srcOrd="2" destOrd="0" parTransId="{5858E39F-0EA7-45BE-AB3D-AA7722B64483}" sibTransId="{9D775CF5-F456-4F99-9BA5-E88240A5A931}"/>
    <dgm:cxn modelId="{5BE3AD1F-3F84-48DD-9722-CFBCD8CC9849}" type="presOf" srcId="{CC22D009-E301-45B6-A91D-E8995F6DF77B}" destId="{8A5FE650-0495-4AE7-9961-C90161CF79D9}" srcOrd="0" destOrd="1" presId="urn:microsoft.com/office/officeart/2005/8/layout/hList6"/>
    <dgm:cxn modelId="{4DB6BB42-F530-4EE9-865D-7FEFA463CD4A}" srcId="{97862CF6-92AE-4D6C-A829-4CC7A30EFC1F}" destId="{436F3C8A-3B62-482C-AB85-1777C36ED2B0}" srcOrd="0" destOrd="0" parTransId="{C56EA2BB-983D-4087-8AA6-F6D24A585082}" sibTransId="{B443F27E-04E2-44C4-B186-F1491725D929}"/>
    <dgm:cxn modelId="{FDD4CD8D-24CE-4544-9DC4-9947ADB02DB1}" type="presOf" srcId="{A031C19B-9973-4379-ACB6-771B8C6D6B21}" destId="{8A5FE650-0495-4AE7-9961-C90161CF79D9}" srcOrd="0" destOrd="0" presId="urn:microsoft.com/office/officeart/2005/8/layout/hList6"/>
    <dgm:cxn modelId="{99358806-120F-44E0-88BF-56F535F1D779}" srcId="{A031C19B-9973-4379-ACB6-771B8C6D6B21}" destId="{28926215-5CF8-433B-A9BA-7175B5D5F934}" srcOrd="3" destOrd="0" parTransId="{FC3F8B97-44A3-40F6-B685-8EC7631FACC5}" sibTransId="{092BA835-5BB6-4642-9DA9-CBDC46ECC404}"/>
    <dgm:cxn modelId="{145BF0A6-8B1D-4B2E-A69E-36B962A74264}" srcId="{7FC74591-4D15-4DAA-8C1D-12E18351D805}" destId="{0332D73F-13E9-4BCF-9401-24F72B4E0FA2}" srcOrd="2" destOrd="0" parTransId="{ABAF1A34-0FDF-43BA-B5E8-E034E2D98EDF}" sibTransId="{486DEAC4-9726-47BB-90D6-4F464FFF8C74}"/>
    <dgm:cxn modelId="{FB755960-F8E9-4644-978A-CE2BC224D961}" type="presOf" srcId="{28926215-5CF8-433B-A9BA-7175B5D5F934}" destId="{8A5FE650-0495-4AE7-9961-C90161CF79D9}" srcOrd="0" destOrd="4" presId="urn:microsoft.com/office/officeart/2005/8/layout/hList6"/>
    <dgm:cxn modelId="{43C7C42B-D47F-4DD0-B315-9157249D21BF}" type="presOf" srcId="{97862CF6-92AE-4D6C-A829-4CC7A30EFC1F}" destId="{700367A4-2D50-4544-B546-12607D1F69A3}" srcOrd="0" destOrd="0" presId="urn:microsoft.com/office/officeart/2005/8/layout/hList6"/>
    <dgm:cxn modelId="{DEC2A7C6-3D1B-4B04-B648-A5EA73B2439E}" srcId="{DD844D5C-E8C4-4E5B-B0B4-55C6E8B5335E}" destId="{1F92834F-5EE0-4638-95E9-BEAE084D4CD2}" srcOrd="3" destOrd="0" parTransId="{BB59CA03-1179-4BF2-BFB2-C0C935C3A92F}" sibTransId="{AD3A6C38-5B90-4163-95DA-DD24A2B88675}"/>
    <dgm:cxn modelId="{63E905AD-D7BD-4348-B074-CD6B8F13C1A8}" type="presOf" srcId="{5F8A3B5E-3106-4ECE-8A5A-22BCFA686501}" destId="{8A5FE650-0495-4AE7-9961-C90161CF79D9}" srcOrd="0" destOrd="2" presId="urn:microsoft.com/office/officeart/2005/8/layout/hList6"/>
    <dgm:cxn modelId="{87909438-C304-4FA9-9C72-58C1265C5FAC}" srcId="{97862CF6-92AE-4D6C-A829-4CC7A30EFC1F}" destId="{3B6B6B0D-CF98-4CC1-969A-3975371187D0}" srcOrd="3" destOrd="0" parTransId="{1DE1864D-8419-4264-A5EA-2F2967041EF7}" sibTransId="{0A7033AC-188F-4D5C-BE30-61EE471F2F70}"/>
    <dgm:cxn modelId="{3F749E36-A331-4609-B5CB-786FCE4AB74D}" srcId="{DD844D5C-E8C4-4E5B-B0B4-55C6E8B5335E}" destId="{A031C19B-9973-4379-ACB6-771B8C6D6B21}" srcOrd="0" destOrd="0" parTransId="{F56DA498-190C-4137-A3CD-51AD26535B0E}" sibTransId="{280998E6-5AB8-462E-A61A-BCFA978CB1EE}"/>
    <dgm:cxn modelId="{F7E19C82-1D12-4984-907F-A89B7AB53BDA}" type="presOf" srcId="{7FC74591-4D15-4DAA-8C1D-12E18351D805}" destId="{88FD759A-BC5D-4F50-89DB-284C3BA70651}" srcOrd="0" destOrd="0" presId="urn:microsoft.com/office/officeart/2005/8/layout/hList6"/>
    <dgm:cxn modelId="{71FFF073-831D-4972-9874-6D443D039558}" srcId="{A031C19B-9973-4379-ACB6-771B8C6D6B21}" destId="{5F8A3B5E-3106-4ECE-8A5A-22BCFA686501}" srcOrd="1" destOrd="0" parTransId="{1B46DF04-80F2-41AC-9886-723C6503A23A}" sibTransId="{F44711DC-E88C-48DC-8529-2EAB60ADE886}"/>
    <dgm:cxn modelId="{F60443DA-C439-4C16-B7D7-60FCA29BBAE6}" srcId="{7FC74591-4D15-4DAA-8C1D-12E18351D805}" destId="{96E579AC-6BE6-4E37-9B8A-DE0A29DA28CF}" srcOrd="0" destOrd="0" parTransId="{E11B59C9-94C8-45EC-B4A3-9A84C51B6C68}" sibTransId="{43E6A780-6DBF-4EB0-BB9E-F17370D727EF}"/>
    <dgm:cxn modelId="{30CA8919-6743-4A83-8B79-F57A468621D0}" type="presOf" srcId="{6467FF4F-0991-4F8D-80FF-03233CCA42B3}" destId="{88FD759A-BC5D-4F50-89DB-284C3BA70651}" srcOrd="0" destOrd="2" presId="urn:microsoft.com/office/officeart/2005/8/layout/hList6"/>
    <dgm:cxn modelId="{181FCB28-828D-4F5B-A88D-CE1567EF1AAD}" type="presOf" srcId="{3B6B6B0D-CF98-4CC1-969A-3975371187D0}" destId="{700367A4-2D50-4544-B546-12607D1F69A3}" srcOrd="0" destOrd="4" presId="urn:microsoft.com/office/officeart/2005/8/layout/hList6"/>
    <dgm:cxn modelId="{19436DC3-B65D-44ED-ADA5-D8A882BF58F5}" srcId="{A031C19B-9973-4379-ACB6-771B8C6D6B21}" destId="{CC22D009-E301-45B6-A91D-E8995F6DF77B}" srcOrd="0" destOrd="0" parTransId="{AB665B8E-502B-4DF4-966B-C13162221A49}" sibTransId="{A91CBF50-8552-454B-8FDF-F2E88FE17242}"/>
    <dgm:cxn modelId="{2B198AD2-4661-4A0C-87BB-E3F7DE830BAD}" type="presOf" srcId="{DD844D5C-E8C4-4E5B-B0B4-55C6E8B5335E}" destId="{C6772973-DAF9-4CBF-A915-FB3B7B723A88}" srcOrd="0" destOrd="0" presId="urn:microsoft.com/office/officeart/2005/8/layout/hList6"/>
    <dgm:cxn modelId="{0B56BD91-9AD7-4877-AED4-B578FA91E426}" type="presOf" srcId="{96E579AC-6BE6-4E37-9B8A-DE0A29DA28CF}" destId="{88FD759A-BC5D-4F50-89DB-284C3BA70651}" srcOrd="0" destOrd="1" presId="urn:microsoft.com/office/officeart/2005/8/layout/hList6"/>
    <dgm:cxn modelId="{91E47E5F-3912-4630-BA06-E9F6108A0F41}" type="presOf" srcId="{436F3C8A-3B62-482C-AB85-1777C36ED2B0}" destId="{700367A4-2D50-4544-B546-12607D1F69A3}" srcOrd="0" destOrd="1" presId="urn:microsoft.com/office/officeart/2005/8/layout/hList6"/>
    <dgm:cxn modelId="{D391072B-48EA-4B03-A54D-BD2A868449B9}" srcId="{7FC74591-4D15-4DAA-8C1D-12E18351D805}" destId="{6467FF4F-0991-4F8D-80FF-03233CCA42B3}" srcOrd="1" destOrd="0" parTransId="{955726EC-3A24-40D7-87FC-62A8084D33ED}" sibTransId="{61004E55-C24C-4432-99C7-EBBDA75B7660}"/>
    <dgm:cxn modelId="{68A98992-0135-4E26-8531-E1C6CC994666}" srcId="{97862CF6-92AE-4D6C-A829-4CC7A30EFC1F}" destId="{D7B9B383-518D-4C90-A3CB-72E1AC70171B}" srcOrd="2" destOrd="0" parTransId="{6CD4806E-52E1-4E97-866A-2B4ABFFDDAC1}" sibTransId="{95F3A095-98E2-4520-AF24-D3CC8164BE1C}"/>
    <dgm:cxn modelId="{3A60BC09-D055-4984-AD9C-DA5E3870F04F}" type="presOf" srcId="{0332D73F-13E9-4BCF-9401-24F72B4E0FA2}" destId="{88FD759A-BC5D-4F50-89DB-284C3BA70651}" srcOrd="0" destOrd="3" presId="urn:microsoft.com/office/officeart/2005/8/layout/hList6"/>
    <dgm:cxn modelId="{D9BDB621-B5FC-40F3-848C-EDEFC353C45F}" srcId="{97862CF6-92AE-4D6C-A829-4CC7A30EFC1F}" destId="{A9F277D0-42DD-4F34-B053-C7297690D8A5}" srcOrd="1" destOrd="0" parTransId="{D03A87ED-89F7-490E-9501-5BB82BEA8D69}" sibTransId="{9A26A3F6-49EB-44A4-A2DD-2490B669609D}"/>
    <dgm:cxn modelId="{73A7657C-6B4D-43FB-990C-B51D8DEEFEBA}" srcId="{DD844D5C-E8C4-4E5B-B0B4-55C6E8B5335E}" destId="{97862CF6-92AE-4D6C-A829-4CC7A30EFC1F}" srcOrd="1" destOrd="0" parTransId="{D33738D6-C5B8-446B-87FF-02DCE1724508}" sibTransId="{6AA50BD4-41AE-479E-998C-D63253EA5FC8}"/>
    <dgm:cxn modelId="{72BA3A94-5FD3-478B-B62A-E0BDF40783FD}" type="presOf" srcId="{1F92834F-5EE0-4638-95E9-BEAE084D4CD2}" destId="{C3F6F270-2A60-4C18-9C48-3940A970003E}" srcOrd="0" destOrd="0" presId="urn:microsoft.com/office/officeart/2005/8/layout/hList6"/>
    <dgm:cxn modelId="{64754D99-BB0B-4F5F-989A-3DA1CCD7C410}" srcId="{A031C19B-9973-4379-ACB6-771B8C6D6B21}" destId="{5DFF1A82-0EA4-44F3-AFCF-CBFE5666DBFF}" srcOrd="2" destOrd="0" parTransId="{4F32DD9D-91FF-410B-B82B-264B919C8AC7}" sibTransId="{FA30BB4D-7F33-46D6-AF29-DE1465F919A9}"/>
    <dgm:cxn modelId="{79AB1C4B-B74C-41DD-A92A-9EFDF8244E1E}" type="presOf" srcId="{BC2B78FA-026C-4B81-B71C-7EFAA240C9D6}" destId="{88FD759A-BC5D-4F50-89DB-284C3BA70651}" srcOrd="0" destOrd="4" presId="urn:microsoft.com/office/officeart/2005/8/layout/hList6"/>
    <dgm:cxn modelId="{75982568-0275-415A-9D94-A52FCB882861}" type="presOf" srcId="{5DFF1A82-0EA4-44F3-AFCF-CBFE5666DBFF}" destId="{8A5FE650-0495-4AE7-9961-C90161CF79D9}" srcOrd="0" destOrd="3" presId="urn:microsoft.com/office/officeart/2005/8/layout/hList6"/>
    <dgm:cxn modelId="{A0E579F5-2CE3-4268-AD5C-476FAD71346F}" type="presParOf" srcId="{C6772973-DAF9-4CBF-A915-FB3B7B723A88}" destId="{8A5FE650-0495-4AE7-9961-C90161CF79D9}" srcOrd="0" destOrd="0" presId="urn:microsoft.com/office/officeart/2005/8/layout/hList6"/>
    <dgm:cxn modelId="{6D012A9D-D635-4FF5-AA67-2C09F4AF9CBC}" type="presParOf" srcId="{C6772973-DAF9-4CBF-A915-FB3B7B723A88}" destId="{8DEC326B-6720-4198-BD50-8E275C714588}" srcOrd="1" destOrd="0" presId="urn:microsoft.com/office/officeart/2005/8/layout/hList6"/>
    <dgm:cxn modelId="{F8C92CC4-1B7F-458A-9D4D-912AFAE9D904}" type="presParOf" srcId="{C6772973-DAF9-4CBF-A915-FB3B7B723A88}" destId="{700367A4-2D50-4544-B546-12607D1F69A3}" srcOrd="2" destOrd="0" presId="urn:microsoft.com/office/officeart/2005/8/layout/hList6"/>
    <dgm:cxn modelId="{37C45764-B4F8-459F-86D3-98B964D80B77}" type="presParOf" srcId="{C6772973-DAF9-4CBF-A915-FB3B7B723A88}" destId="{B7DF18B0-E134-4155-A576-494B983C6D3F}" srcOrd="3" destOrd="0" presId="urn:microsoft.com/office/officeart/2005/8/layout/hList6"/>
    <dgm:cxn modelId="{350D5EDB-ADCF-4F0D-A569-B15EE2AD58E5}" type="presParOf" srcId="{C6772973-DAF9-4CBF-A915-FB3B7B723A88}" destId="{88FD759A-BC5D-4F50-89DB-284C3BA70651}" srcOrd="4" destOrd="0" presId="urn:microsoft.com/office/officeart/2005/8/layout/hList6"/>
    <dgm:cxn modelId="{656E9D0D-6CDF-45AC-9516-14BFB3B7666E}" type="presParOf" srcId="{C6772973-DAF9-4CBF-A915-FB3B7B723A88}" destId="{93170B24-8305-42F5-A51D-1C522748EB5C}" srcOrd="5" destOrd="0" presId="urn:microsoft.com/office/officeart/2005/8/layout/hList6"/>
    <dgm:cxn modelId="{566D8FFB-AC5B-4753-9DF4-341CFE9E11E9}" type="presParOf" srcId="{C6772973-DAF9-4CBF-A915-FB3B7B723A88}" destId="{C3F6F270-2A60-4C18-9C48-3940A970003E}" srcOrd="6" destOrd="0" presId="urn:microsoft.com/office/officeart/2005/8/layout/hList6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59920A-3708-418E-8FA9-CC08B196F519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71E69C-1F48-4FD3-93F7-66B16AC294F0}">
      <dgm:prSet phldrT="[Text]"/>
      <dgm:spPr/>
      <dgm:t>
        <a:bodyPr/>
        <a:lstStyle/>
        <a:p>
          <a:r>
            <a:rPr lang="en-US" dirty="0" smtClean="0"/>
            <a:t>Main Video</a:t>
          </a:r>
          <a:endParaRPr lang="en-US" dirty="0"/>
        </a:p>
      </dgm:t>
    </dgm:pt>
    <dgm:pt modelId="{973C481E-8283-4A07-80C0-936474A0884E}" type="parTrans" cxnId="{CDE54B36-A80B-492F-B757-83048BB6F52B}">
      <dgm:prSet/>
      <dgm:spPr/>
      <dgm:t>
        <a:bodyPr/>
        <a:lstStyle/>
        <a:p>
          <a:endParaRPr lang="en-US"/>
        </a:p>
      </dgm:t>
    </dgm:pt>
    <dgm:pt modelId="{DD26B46E-71AB-45E9-9EC8-166FD55CE04E}" type="sibTrans" cxnId="{CDE54B36-A80B-492F-B757-83048BB6F52B}">
      <dgm:prSet/>
      <dgm:spPr/>
      <dgm:t>
        <a:bodyPr/>
        <a:lstStyle/>
        <a:p>
          <a:endParaRPr lang="en-US"/>
        </a:p>
      </dgm:t>
    </dgm:pt>
    <dgm:pt modelId="{D06B2873-3DC4-4E07-A8C6-D2D1A73C821E}">
      <dgm:prSet phldrT="[Text]"/>
      <dgm:spPr/>
      <dgm:t>
        <a:bodyPr/>
        <a:lstStyle/>
        <a:p>
          <a:r>
            <a:rPr lang="en-US" dirty="0" smtClean="0"/>
            <a:t>Sub-picture/ Graphics</a:t>
          </a:r>
          <a:endParaRPr lang="en-US" dirty="0"/>
        </a:p>
      </dgm:t>
    </dgm:pt>
    <dgm:pt modelId="{00BFEAFC-E237-4CED-BFEE-D626966F23A2}" type="parTrans" cxnId="{530B8A4D-A673-4EE4-88A1-1B6CA976AF9B}">
      <dgm:prSet/>
      <dgm:spPr/>
      <dgm:t>
        <a:bodyPr/>
        <a:lstStyle/>
        <a:p>
          <a:endParaRPr lang="en-US"/>
        </a:p>
      </dgm:t>
    </dgm:pt>
    <dgm:pt modelId="{1041F3EF-96A6-4DF4-9EAB-D95850A94FDD}" type="sibTrans" cxnId="{530B8A4D-A673-4EE4-88A1-1B6CA976AF9B}">
      <dgm:prSet/>
      <dgm:spPr/>
      <dgm:t>
        <a:bodyPr/>
        <a:lstStyle/>
        <a:p>
          <a:endParaRPr lang="en-US"/>
        </a:p>
      </dgm:t>
    </dgm:pt>
    <dgm:pt modelId="{30F9B066-D9F8-43BD-8E2F-0DC301FFD55D}">
      <dgm:prSet phldrT="[Text]"/>
      <dgm:spPr/>
      <dgm:t>
        <a:bodyPr/>
        <a:lstStyle/>
        <a:p>
          <a:r>
            <a:rPr lang="en-US" dirty="0" smtClean="0"/>
            <a:t>Interactive/ Menu</a:t>
          </a:r>
          <a:endParaRPr lang="en-US" dirty="0"/>
        </a:p>
      </dgm:t>
    </dgm:pt>
    <dgm:pt modelId="{58F75320-57CA-4C76-BA77-123526144BED}" type="parTrans" cxnId="{C02465A8-F5F2-4502-91A5-C398866F858F}">
      <dgm:prSet/>
      <dgm:spPr/>
      <dgm:t>
        <a:bodyPr/>
        <a:lstStyle/>
        <a:p>
          <a:endParaRPr lang="en-US"/>
        </a:p>
      </dgm:t>
    </dgm:pt>
    <dgm:pt modelId="{A5078413-31EA-47A5-B362-4C24B86E7039}" type="sibTrans" cxnId="{C02465A8-F5F2-4502-91A5-C398866F858F}">
      <dgm:prSet/>
      <dgm:spPr/>
      <dgm:t>
        <a:bodyPr/>
        <a:lstStyle/>
        <a:p>
          <a:endParaRPr lang="en-US"/>
        </a:p>
      </dgm:t>
    </dgm:pt>
    <dgm:pt modelId="{D859656C-07F5-4655-A780-016413014F5E}">
      <dgm:prSet phldrT="[Text]"/>
      <dgm:spPr/>
      <dgm:t>
        <a:bodyPr/>
        <a:lstStyle/>
        <a:p>
          <a:r>
            <a:rPr lang="en-US" dirty="0" smtClean="0"/>
            <a:t>Sub Video</a:t>
          </a:r>
          <a:endParaRPr lang="en-US" dirty="0"/>
        </a:p>
      </dgm:t>
    </dgm:pt>
    <dgm:pt modelId="{894A885F-2FAC-4EAE-A23D-D4C0611528D7}" type="parTrans" cxnId="{17B06F07-C524-49C7-9FCF-5B68E58FA820}">
      <dgm:prSet/>
      <dgm:spPr/>
      <dgm:t>
        <a:bodyPr/>
        <a:lstStyle/>
        <a:p>
          <a:endParaRPr lang="en-US"/>
        </a:p>
      </dgm:t>
    </dgm:pt>
    <dgm:pt modelId="{E8427DB3-14C9-4F56-9692-0C6413FB7ABB}" type="sibTrans" cxnId="{17B06F07-C524-49C7-9FCF-5B68E58FA820}">
      <dgm:prSet/>
      <dgm:spPr/>
      <dgm:t>
        <a:bodyPr/>
        <a:lstStyle/>
        <a:p>
          <a:endParaRPr lang="en-US"/>
        </a:p>
      </dgm:t>
    </dgm:pt>
    <dgm:pt modelId="{32CC128C-90EA-4A50-B4D5-7F4AB8A632DC}">
      <dgm:prSet phldrT="[Text]"/>
      <dgm:spPr/>
      <dgm:t>
        <a:bodyPr/>
        <a:lstStyle/>
        <a:p>
          <a:r>
            <a:rPr lang="en-US" dirty="0" smtClean="0"/>
            <a:t>Background</a:t>
          </a:r>
          <a:endParaRPr lang="en-US" dirty="0"/>
        </a:p>
      </dgm:t>
    </dgm:pt>
    <dgm:pt modelId="{A02F364C-D87F-4538-ABCE-8815A252237A}" type="parTrans" cxnId="{22803696-92D0-4563-A3A0-98361647D7DF}">
      <dgm:prSet/>
      <dgm:spPr/>
      <dgm:t>
        <a:bodyPr/>
        <a:lstStyle/>
        <a:p>
          <a:endParaRPr lang="en-US"/>
        </a:p>
      </dgm:t>
    </dgm:pt>
    <dgm:pt modelId="{5A4E1AF1-95DD-4B49-92AB-E72116835432}" type="sibTrans" cxnId="{22803696-92D0-4563-A3A0-98361647D7DF}">
      <dgm:prSet/>
      <dgm:spPr/>
      <dgm:t>
        <a:bodyPr/>
        <a:lstStyle/>
        <a:p>
          <a:endParaRPr lang="en-US"/>
        </a:p>
      </dgm:t>
    </dgm:pt>
    <dgm:pt modelId="{C08C478E-FE9F-4B76-866F-A26B2ECA67F7}">
      <dgm:prSet phldrT="[Text]"/>
      <dgm:spPr/>
      <dgm:t>
        <a:bodyPr/>
        <a:lstStyle/>
        <a:p>
          <a:r>
            <a:rPr lang="en-US" dirty="0" err="1" smtClean="0"/>
            <a:t>VideoMixer</a:t>
          </a:r>
          <a:endParaRPr lang="en-US" dirty="0"/>
        </a:p>
      </dgm:t>
    </dgm:pt>
    <dgm:pt modelId="{B5080A00-229C-479F-9018-1B15F50BD983}" type="sibTrans" cxnId="{B0E6F37C-38D1-487B-830C-676C33FF7615}">
      <dgm:prSet/>
      <dgm:spPr/>
      <dgm:t>
        <a:bodyPr/>
        <a:lstStyle/>
        <a:p>
          <a:endParaRPr lang="en-US"/>
        </a:p>
      </dgm:t>
    </dgm:pt>
    <dgm:pt modelId="{239AA36F-C02B-4C8A-9BF2-998B99E35C60}" type="parTrans" cxnId="{B0E6F37C-38D1-487B-830C-676C33FF7615}">
      <dgm:prSet/>
      <dgm:spPr/>
      <dgm:t>
        <a:bodyPr/>
        <a:lstStyle/>
        <a:p>
          <a:endParaRPr lang="en-US"/>
        </a:p>
      </dgm:t>
    </dgm:pt>
    <dgm:pt modelId="{39722350-2F85-400A-A8E1-20976A869C39}" type="pres">
      <dgm:prSet presAssocID="{6B59920A-3708-418E-8FA9-CC08B196F51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D9BC9E-FD02-4896-A92F-BB0940102308}" type="pres">
      <dgm:prSet presAssocID="{C08C478E-FE9F-4B76-866F-A26B2ECA67F7}" presName="centerShape" presStyleLbl="node0" presStyleIdx="0" presStyleCnt="1"/>
      <dgm:spPr/>
      <dgm:t>
        <a:bodyPr/>
        <a:lstStyle/>
        <a:p>
          <a:endParaRPr lang="en-US"/>
        </a:p>
      </dgm:t>
    </dgm:pt>
    <dgm:pt modelId="{EC4098FE-DBAB-4F94-B72F-77E8C1726CC4}" type="pres">
      <dgm:prSet presAssocID="{A02F364C-D87F-4538-ABCE-8815A252237A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3FA56C85-B4ED-475B-827F-04B3A2F969FF}" type="pres">
      <dgm:prSet presAssocID="{32CC128C-90EA-4A50-B4D5-7F4AB8A632D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A572C1-C9A5-4D76-AEFF-401034DA0C7D}" type="pres">
      <dgm:prSet presAssocID="{973C481E-8283-4A07-80C0-936474A0884E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663B55E0-16DD-4E03-8F7B-EA015393FD9E}" type="pres">
      <dgm:prSet presAssocID="{8F71E69C-1F48-4FD3-93F7-66B16AC294F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E5280-7249-47F9-8249-6ACA01379A30}" type="pres">
      <dgm:prSet presAssocID="{894A885F-2FAC-4EAE-A23D-D4C0611528D7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E3A60826-4E15-40FD-B873-180E4AC02792}" type="pres">
      <dgm:prSet presAssocID="{D859656C-07F5-4655-A780-016413014F5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54EA9C-01AD-4114-91D6-18AEB0BED8DC}" type="pres">
      <dgm:prSet presAssocID="{00BFEAFC-E237-4CED-BFEE-D626966F23A2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F6963496-092E-445A-9A4C-F747CE6DD7A8}" type="pres">
      <dgm:prSet presAssocID="{D06B2873-3DC4-4E07-A8C6-D2D1A73C821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54EF9D-EFD5-4A47-8F07-34F1E37184A6}" type="pres">
      <dgm:prSet presAssocID="{58F75320-57CA-4C76-BA77-123526144BED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7D9C0239-CB1B-4394-B427-FFFD9BEFBF14}" type="pres">
      <dgm:prSet presAssocID="{30F9B066-D9F8-43BD-8E2F-0DC301FFD55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31B1D3-8E22-472F-A57D-3339631C1C6C}" type="presOf" srcId="{6B59920A-3708-418E-8FA9-CC08B196F519}" destId="{39722350-2F85-400A-A8E1-20976A869C39}" srcOrd="0" destOrd="0" presId="urn:microsoft.com/office/officeart/2005/8/layout/radial4"/>
    <dgm:cxn modelId="{CDE54B36-A80B-492F-B757-83048BB6F52B}" srcId="{C08C478E-FE9F-4B76-866F-A26B2ECA67F7}" destId="{8F71E69C-1F48-4FD3-93F7-66B16AC294F0}" srcOrd="1" destOrd="0" parTransId="{973C481E-8283-4A07-80C0-936474A0884E}" sibTransId="{DD26B46E-71AB-45E9-9EC8-166FD55CE04E}"/>
    <dgm:cxn modelId="{22803696-92D0-4563-A3A0-98361647D7DF}" srcId="{C08C478E-FE9F-4B76-866F-A26B2ECA67F7}" destId="{32CC128C-90EA-4A50-B4D5-7F4AB8A632DC}" srcOrd="0" destOrd="0" parTransId="{A02F364C-D87F-4538-ABCE-8815A252237A}" sibTransId="{5A4E1AF1-95DD-4B49-92AB-E72116835432}"/>
    <dgm:cxn modelId="{E1E3B6E0-88D3-422E-93AB-21EA51B649CE}" type="presOf" srcId="{58F75320-57CA-4C76-BA77-123526144BED}" destId="{0254EF9D-EFD5-4A47-8F07-34F1E37184A6}" srcOrd="0" destOrd="0" presId="urn:microsoft.com/office/officeart/2005/8/layout/radial4"/>
    <dgm:cxn modelId="{9C5A4981-26B1-4764-9F51-72D0640EFC06}" type="presOf" srcId="{8F71E69C-1F48-4FD3-93F7-66B16AC294F0}" destId="{663B55E0-16DD-4E03-8F7B-EA015393FD9E}" srcOrd="0" destOrd="0" presId="urn:microsoft.com/office/officeart/2005/8/layout/radial4"/>
    <dgm:cxn modelId="{95B1475A-DCA2-429C-9A12-3EBFF6B54770}" type="presOf" srcId="{32CC128C-90EA-4A50-B4D5-7F4AB8A632DC}" destId="{3FA56C85-B4ED-475B-827F-04B3A2F969FF}" srcOrd="0" destOrd="0" presId="urn:microsoft.com/office/officeart/2005/8/layout/radial4"/>
    <dgm:cxn modelId="{C02465A8-F5F2-4502-91A5-C398866F858F}" srcId="{C08C478E-FE9F-4B76-866F-A26B2ECA67F7}" destId="{30F9B066-D9F8-43BD-8E2F-0DC301FFD55D}" srcOrd="4" destOrd="0" parTransId="{58F75320-57CA-4C76-BA77-123526144BED}" sibTransId="{A5078413-31EA-47A5-B362-4C24B86E7039}"/>
    <dgm:cxn modelId="{37EC150C-E677-4CC1-B78E-2B6CE4A4AA4A}" type="presOf" srcId="{30F9B066-D9F8-43BD-8E2F-0DC301FFD55D}" destId="{7D9C0239-CB1B-4394-B427-FFFD9BEFBF14}" srcOrd="0" destOrd="0" presId="urn:microsoft.com/office/officeart/2005/8/layout/radial4"/>
    <dgm:cxn modelId="{17B06F07-C524-49C7-9FCF-5B68E58FA820}" srcId="{C08C478E-FE9F-4B76-866F-A26B2ECA67F7}" destId="{D859656C-07F5-4655-A780-016413014F5E}" srcOrd="2" destOrd="0" parTransId="{894A885F-2FAC-4EAE-A23D-D4C0611528D7}" sibTransId="{E8427DB3-14C9-4F56-9692-0C6413FB7ABB}"/>
    <dgm:cxn modelId="{704E578B-95F6-4442-B268-A999A749239F}" type="presOf" srcId="{A02F364C-D87F-4538-ABCE-8815A252237A}" destId="{EC4098FE-DBAB-4F94-B72F-77E8C1726CC4}" srcOrd="0" destOrd="0" presId="urn:microsoft.com/office/officeart/2005/8/layout/radial4"/>
    <dgm:cxn modelId="{61FF5034-CC20-4742-BDF2-059A30417DDE}" type="presOf" srcId="{894A885F-2FAC-4EAE-A23D-D4C0611528D7}" destId="{BCBE5280-7249-47F9-8249-6ACA01379A30}" srcOrd="0" destOrd="0" presId="urn:microsoft.com/office/officeart/2005/8/layout/radial4"/>
    <dgm:cxn modelId="{530B8A4D-A673-4EE4-88A1-1B6CA976AF9B}" srcId="{C08C478E-FE9F-4B76-866F-A26B2ECA67F7}" destId="{D06B2873-3DC4-4E07-A8C6-D2D1A73C821E}" srcOrd="3" destOrd="0" parTransId="{00BFEAFC-E237-4CED-BFEE-D626966F23A2}" sibTransId="{1041F3EF-96A6-4DF4-9EAB-D95850A94FDD}"/>
    <dgm:cxn modelId="{66959AF5-567D-4DC3-862F-C74CABC8055E}" type="presOf" srcId="{973C481E-8283-4A07-80C0-936474A0884E}" destId="{44A572C1-C9A5-4D76-AEFF-401034DA0C7D}" srcOrd="0" destOrd="0" presId="urn:microsoft.com/office/officeart/2005/8/layout/radial4"/>
    <dgm:cxn modelId="{F8A3971B-004D-461F-B584-9C1CA72BB55A}" type="presOf" srcId="{D06B2873-3DC4-4E07-A8C6-D2D1A73C821E}" destId="{F6963496-092E-445A-9A4C-F747CE6DD7A8}" srcOrd="0" destOrd="0" presId="urn:microsoft.com/office/officeart/2005/8/layout/radial4"/>
    <dgm:cxn modelId="{52D7332B-20A6-4F42-B1FA-8DD0D344587A}" type="presOf" srcId="{D859656C-07F5-4655-A780-016413014F5E}" destId="{E3A60826-4E15-40FD-B873-180E4AC02792}" srcOrd="0" destOrd="0" presId="urn:microsoft.com/office/officeart/2005/8/layout/radial4"/>
    <dgm:cxn modelId="{1307A8B7-A6B5-4AB4-B819-CCC4BA8CD16C}" type="presOf" srcId="{C08C478E-FE9F-4B76-866F-A26B2ECA67F7}" destId="{BDD9BC9E-FD02-4896-A92F-BB0940102308}" srcOrd="0" destOrd="0" presId="urn:microsoft.com/office/officeart/2005/8/layout/radial4"/>
    <dgm:cxn modelId="{D5BADCE2-B373-4872-86F6-F0D6BB34B250}" type="presOf" srcId="{00BFEAFC-E237-4CED-BFEE-D626966F23A2}" destId="{B954EA9C-01AD-4114-91D6-18AEB0BED8DC}" srcOrd="0" destOrd="0" presId="urn:microsoft.com/office/officeart/2005/8/layout/radial4"/>
    <dgm:cxn modelId="{B0E6F37C-38D1-487B-830C-676C33FF7615}" srcId="{6B59920A-3708-418E-8FA9-CC08B196F519}" destId="{C08C478E-FE9F-4B76-866F-A26B2ECA67F7}" srcOrd="0" destOrd="0" parTransId="{239AA36F-C02B-4C8A-9BF2-998B99E35C60}" sibTransId="{B5080A00-229C-479F-9018-1B15F50BD983}"/>
    <dgm:cxn modelId="{BA4522B9-6BD1-4097-AE7D-F5D8A6B1F2C6}" type="presParOf" srcId="{39722350-2F85-400A-A8E1-20976A869C39}" destId="{BDD9BC9E-FD02-4896-A92F-BB0940102308}" srcOrd="0" destOrd="0" presId="urn:microsoft.com/office/officeart/2005/8/layout/radial4"/>
    <dgm:cxn modelId="{11038E09-FE20-4E98-B833-F941F9325AA3}" type="presParOf" srcId="{39722350-2F85-400A-A8E1-20976A869C39}" destId="{EC4098FE-DBAB-4F94-B72F-77E8C1726CC4}" srcOrd="1" destOrd="0" presId="urn:microsoft.com/office/officeart/2005/8/layout/radial4"/>
    <dgm:cxn modelId="{5A393A16-333E-4C94-A6EF-D9E43685296C}" type="presParOf" srcId="{39722350-2F85-400A-A8E1-20976A869C39}" destId="{3FA56C85-B4ED-475B-827F-04B3A2F969FF}" srcOrd="2" destOrd="0" presId="urn:microsoft.com/office/officeart/2005/8/layout/radial4"/>
    <dgm:cxn modelId="{39227AA7-E2D1-46F1-AC03-C95A77E4FFB7}" type="presParOf" srcId="{39722350-2F85-400A-A8E1-20976A869C39}" destId="{44A572C1-C9A5-4D76-AEFF-401034DA0C7D}" srcOrd="3" destOrd="0" presId="urn:microsoft.com/office/officeart/2005/8/layout/radial4"/>
    <dgm:cxn modelId="{935A6DD2-D778-48A0-BAC9-7E08ACF18ECD}" type="presParOf" srcId="{39722350-2F85-400A-A8E1-20976A869C39}" destId="{663B55E0-16DD-4E03-8F7B-EA015393FD9E}" srcOrd="4" destOrd="0" presId="urn:microsoft.com/office/officeart/2005/8/layout/radial4"/>
    <dgm:cxn modelId="{38825B16-347F-43D2-AE5A-BF057474014D}" type="presParOf" srcId="{39722350-2F85-400A-A8E1-20976A869C39}" destId="{BCBE5280-7249-47F9-8249-6ACA01379A30}" srcOrd="5" destOrd="0" presId="urn:microsoft.com/office/officeart/2005/8/layout/radial4"/>
    <dgm:cxn modelId="{A9B41067-FD82-4711-A058-62B4646E9D07}" type="presParOf" srcId="{39722350-2F85-400A-A8E1-20976A869C39}" destId="{E3A60826-4E15-40FD-B873-180E4AC02792}" srcOrd="6" destOrd="0" presId="urn:microsoft.com/office/officeart/2005/8/layout/radial4"/>
    <dgm:cxn modelId="{7F340AE3-1F90-405F-9904-E0D9639B819E}" type="presParOf" srcId="{39722350-2F85-400A-A8E1-20976A869C39}" destId="{B954EA9C-01AD-4114-91D6-18AEB0BED8DC}" srcOrd="7" destOrd="0" presId="urn:microsoft.com/office/officeart/2005/8/layout/radial4"/>
    <dgm:cxn modelId="{077B69F7-1264-4EE6-B43B-D7AA39B4494A}" type="presParOf" srcId="{39722350-2F85-400A-A8E1-20976A869C39}" destId="{F6963496-092E-445A-9A4C-F747CE6DD7A8}" srcOrd="8" destOrd="0" presId="urn:microsoft.com/office/officeart/2005/8/layout/radial4"/>
    <dgm:cxn modelId="{9ED77EBC-87ED-4060-9232-0394FE24CECB}" type="presParOf" srcId="{39722350-2F85-400A-A8E1-20976A869C39}" destId="{0254EF9D-EFD5-4A47-8F07-34F1E37184A6}" srcOrd="9" destOrd="0" presId="urn:microsoft.com/office/officeart/2005/8/layout/radial4"/>
    <dgm:cxn modelId="{B0933878-5FED-467D-8C8F-1950DFCE3C22}" type="presParOf" srcId="{39722350-2F85-400A-A8E1-20976A869C39}" destId="{7D9C0239-CB1B-4394-B427-FFFD9BEFBF14}" srcOrd="10" destOrd="0" presId="urn:microsoft.com/office/officeart/2005/8/layout/radial4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844D5C-E8C4-4E5B-B0B4-55C6E8B5335E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862CF6-92AE-4D6C-A829-4CC7A30EFC1F}">
      <dgm:prSet phldrT="[Text]"/>
      <dgm:spPr/>
      <dgm:t>
        <a:bodyPr/>
        <a:lstStyle/>
        <a:p>
          <a:r>
            <a:rPr lang="en-US" dirty="0" smtClean="0"/>
            <a:t>Main Video</a:t>
          </a:r>
          <a:endParaRPr lang="en-US" dirty="0"/>
        </a:p>
      </dgm:t>
    </dgm:pt>
    <dgm:pt modelId="{D33738D6-C5B8-446B-87FF-02DCE1724508}" type="parTrans" cxnId="{73A7657C-6B4D-43FB-990C-B51D8DEEFEBA}">
      <dgm:prSet/>
      <dgm:spPr/>
      <dgm:t>
        <a:bodyPr/>
        <a:lstStyle/>
        <a:p>
          <a:endParaRPr lang="en-US"/>
        </a:p>
      </dgm:t>
    </dgm:pt>
    <dgm:pt modelId="{6AA50BD4-41AE-479E-998C-D63253EA5FC8}" type="sibTrans" cxnId="{73A7657C-6B4D-43FB-990C-B51D8DEEFEBA}">
      <dgm:prSet/>
      <dgm:spPr/>
      <dgm:t>
        <a:bodyPr/>
        <a:lstStyle/>
        <a:p>
          <a:endParaRPr lang="en-US"/>
        </a:p>
      </dgm:t>
    </dgm:pt>
    <dgm:pt modelId="{1F92834F-5EE0-4638-95E9-BEAE084D4CD2}">
      <dgm:prSet phldrT="[Text]"/>
      <dgm:spPr/>
      <dgm:t>
        <a:bodyPr/>
        <a:lstStyle/>
        <a:p>
          <a:r>
            <a:rPr lang="en-US" dirty="0" smtClean="0"/>
            <a:t>Other Planes …</a:t>
          </a:r>
          <a:endParaRPr lang="en-US" dirty="0"/>
        </a:p>
      </dgm:t>
    </dgm:pt>
    <dgm:pt modelId="{BB59CA03-1179-4BF2-BFB2-C0C935C3A92F}" type="parTrans" cxnId="{DEC2A7C6-3D1B-4B04-B648-A5EA73B2439E}">
      <dgm:prSet/>
      <dgm:spPr/>
      <dgm:t>
        <a:bodyPr/>
        <a:lstStyle/>
        <a:p>
          <a:endParaRPr lang="en-US"/>
        </a:p>
      </dgm:t>
    </dgm:pt>
    <dgm:pt modelId="{AD3A6C38-5B90-4163-95DA-DD24A2B88675}" type="sibTrans" cxnId="{DEC2A7C6-3D1B-4B04-B648-A5EA73B2439E}">
      <dgm:prSet/>
      <dgm:spPr/>
      <dgm:t>
        <a:bodyPr/>
        <a:lstStyle/>
        <a:p>
          <a:endParaRPr lang="en-US"/>
        </a:p>
      </dgm:t>
    </dgm:pt>
    <dgm:pt modelId="{40DFE223-8DD9-4406-B8D5-735BF6146575}">
      <dgm:prSet phldrT="[Text]"/>
      <dgm:spPr/>
      <dgm:t>
        <a:bodyPr/>
        <a:lstStyle/>
        <a:p>
          <a:r>
            <a:rPr lang="en-US" dirty="0" smtClean="0"/>
            <a:t>Compressed Data</a:t>
          </a:r>
          <a:endParaRPr lang="en-US" dirty="0"/>
        </a:p>
      </dgm:t>
    </dgm:pt>
    <dgm:pt modelId="{2E1492FF-C78B-40C2-97BE-3746DA78C53E}" type="parTrans" cxnId="{5778C70D-40FF-4ED4-B315-026DEBDCD0EC}">
      <dgm:prSet/>
      <dgm:spPr/>
    </dgm:pt>
    <dgm:pt modelId="{73D5B2AC-F114-41A4-BBD7-6EEDE205EDBA}" type="sibTrans" cxnId="{5778C70D-40FF-4ED4-B315-026DEBDCD0EC}">
      <dgm:prSet/>
      <dgm:spPr/>
    </dgm:pt>
    <dgm:pt modelId="{1A194147-E419-41E5-8A21-ED15A1D4D454}">
      <dgm:prSet phldrT="[Text]"/>
      <dgm:spPr/>
      <dgm:t>
        <a:bodyPr/>
        <a:lstStyle/>
        <a:p>
          <a:r>
            <a:rPr lang="en-US" smtClean="0"/>
            <a:t>Sub Video</a:t>
          </a:r>
          <a:endParaRPr lang="en-US" dirty="0"/>
        </a:p>
      </dgm:t>
    </dgm:pt>
    <dgm:pt modelId="{F2127C76-01C6-49BE-B9A1-D5EDE3B1F281}" type="parTrans" cxnId="{B50EEECE-F69A-4BFB-9DA4-5BE0A5B70D90}">
      <dgm:prSet/>
      <dgm:spPr/>
    </dgm:pt>
    <dgm:pt modelId="{B8B4E4A3-FEFC-43D2-A3D3-29EF9990F049}" type="sibTrans" cxnId="{B50EEECE-F69A-4BFB-9DA4-5BE0A5B70D90}">
      <dgm:prSet/>
      <dgm:spPr/>
    </dgm:pt>
    <dgm:pt modelId="{33EA5016-E011-4DE6-9D1B-C70DA8EA9A70}">
      <dgm:prSet phldrT="[Text]"/>
      <dgm:spPr/>
      <dgm:t>
        <a:bodyPr/>
        <a:lstStyle/>
        <a:p>
          <a:r>
            <a:rPr lang="en-US" dirty="0" smtClean="0"/>
            <a:t>Decoder</a:t>
          </a:r>
          <a:endParaRPr lang="en-US" dirty="0"/>
        </a:p>
      </dgm:t>
    </dgm:pt>
    <dgm:pt modelId="{8773028D-1585-49DE-80B6-3174E747AA8F}" type="parTrans" cxnId="{25F21881-D386-42C2-9A88-CF7800504B34}">
      <dgm:prSet/>
      <dgm:spPr/>
    </dgm:pt>
    <dgm:pt modelId="{813BF02E-E63D-4744-86A8-9642533C31F1}" type="sibTrans" cxnId="{25F21881-D386-42C2-9A88-CF7800504B34}">
      <dgm:prSet/>
      <dgm:spPr/>
    </dgm:pt>
    <dgm:pt modelId="{C6772973-DAF9-4CBF-A915-FB3B7B723A88}" type="pres">
      <dgm:prSet presAssocID="{DD844D5C-E8C4-4E5B-B0B4-55C6E8B5335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0367A4-2D50-4544-B546-12607D1F69A3}" type="pres">
      <dgm:prSet presAssocID="{97862CF6-92AE-4D6C-A829-4CC7A30EFC1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F18B0-E134-4155-A576-494B983C6D3F}" type="pres">
      <dgm:prSet presAssocID="{6AA50BD4-41AE-479E-998C-D63253EA5FC8}" presName="sibTrans" presStyleCnt="0"/>
      <dgm:spPr/>
    </dgm:pt>
    <dgm:pt modelId="{959543DC-BEEA-420E-80FE-E0D68B96DD65}" type="pres">
      <dgm:prSet presAssocID="{1A194147-E419-41E5-8A21-ED15A1D4D45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570153-C2C3-4A2F-B993-5F515B400277}" type="pres">
      <dgm:prSet presAssocID="{B8B4E4A3-FEFC-43D2-A3D3-29EF9990F049}" presName="sibTrans" presStyleCnt="0"/>
      <dgm:spPr/>
    </dgm:pt>
    <dgm:pt modelId="{C3F6F270-2A60-4C18-9C48-3940A970003E}" type="pres">
      <dgm:prSet presAssocID="{1F92834F-5EE0-4638-95E9-BEAE084D4CD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908D0B-09AD-4210-82EE-AAB42C07F0F5}" type="presOf" srcId="{97862CF6-92AE-4D6C-A829-4CC7A30EFC1F}" destId="{700367A4-2D50-4544-B546-12607D1F69A3}" srcOrd="0" destOrd="0" presId="urn:microsoft.com/office/officeart/2005/8/layout/hList6"/>
    <dgm:cxn modelId="{8FD55360-06EB-44F3-920A-5CE79482C2FE}" type="presOf" srcId="{33EA5016-E011-4DE6-9D1B-C70DA8EA9A70}" destId="{700367A4-2D50-4544-B546-12607D1F69A3}" srcOrd="0" destOrd="1" presId="urn:microsoft.com/office/officeart/2005/8/layout/hList6"/>
    <dgm:cxn modelId="{7DAC1D51-CFD0-4873-8FE9-BF2625463865}" type="presOf" srcId="{40DFE223-8DD9-4406-B8D5-735BF6146575}" destId="{700367A4-2D50-4544-B546-12607D1F69A3}" srcOrd="0" destOrd="2" presId="urn:microsoft.com/office/officeart/2005/8/layout/hList6"/>
    <dgm:cxn modelId="{8FE408DA-01FC-431A-800B-978E1F36FF09}" type="presOf" srcId="{DD844D5C-E8C4-4E5B-B0B4-55C6E8B5335E}" destId="{C6772973-DAF9-4CBF-A915-FB3B7B723A88}" srcOrd="0" destOrd="0" presId="urn:microsoft.com/office/officeart/2005/8/layout/hList6"/>
    <dgm:cxn modelId="{5778C70D-40FF-4ED4-B315-026DEBDCD0EC}" srcId="{97862CF6-92AE-4D6C-A829-4CC7A30EFC1F}" destId="{40DFE223-8DD9-4406-B8D5-735BF6146575}" srcOrd="1" destOrd="0" parTransId="{2E1492FF-C78B-40C2-97BE-3746DA78C53E}" sibTransId="{73D5B2AC-F114-41A4-BBD7-6EEDE205EDBA}"/>
    <dgm:cxn modelId="{EF5A4F25-1E64-4CAA-9817-7D8EFE612A09}" type="presOf" srcId="{1F92834F-5EE0-4638-95E9-BEAE084D4CD2}" destId="{C3F6F270-2A60-4C18-9C48-3940A970003E}" srcOrd="0" destOrd="0" presId="urn:microsoft.com/office/officeart/2005/8/layout/hList6"/>
    <dgm:cxn modelId="{48A5F471-551D-49BA-A2D2-2B951093C564}" type="presOf" srcId="{1A194147-E419-41E5-8A21-ED15A1D4D454}" destId="{959543DC-BEEA-420E-80FE-E0D68B96DD65}" srcOrd="0" destOrd="0" presId="urn:microsoft.com/office/officeart/2005/8/layout/hList6"/>
    <dgm:cxn modelId="{25F21881-D386-42C2-9A88-CF7800504B34}" srcId="{97862CF6-92AE-4D6C-A829-4CC7A30EFC1F}" destId="{33EA5016-E011-4DE6-9D1B-C70DA8EA9A70}" srcOrd="0" destOrd="0" parTransId="{8773028D-1585-49DE-80B6-3174E747AA8F}" sibTransId="{813BF02E-E63D-4744-86A8-9642533C31F1}"/>
    <dgm:cxn modelId="{DEC2A7C6-3D1B-4B04-B648-A5EA73B2439E}" srcId="{DD844D5C-E8C4-4E5B-B0B4-55C6E8B5335E}" destId="{1F92834F-5EE0-4638-95E9-BEAE084D4CD2}" srcOrd="2" destOrd="0" parTransId="{BB59CA03-1179-4BF2-BFB2-C0C935C3A92F}" sibTransId="{AD3A6C38-5B90-4163-95DA-DD24A2B88675}"/>
    <dgm:cxn modelId="{73A7657C-6B4D-43FB-990C-B51D8DEEFEBA}" srcId="{DD844D5C-E8C4-4E5B-B0B4-55C6E8B5335E}" destId="{97862CF6-92AE-4D6C-A829-4CC7A30EFC1F}" srcOrd="0" destOrd="0" parTransId="{D33738D6-C5B8-446B-87FF-02DCE1724508}" sibTransId="{6AA50BD4-41AE-479E-998C-D63253EA5FC8}"/>
    <dgm:cxn modelId="{B50EEECE-F69A-4BFB-9DA4-5BE0A5B70D90}" srcId="{DD844D5C-E8C4-4E5B-B0B4-55C6E8B5335E}" destId="{1A194147-E419-41E5-8A21-ED15A1D4D454}" srcOrd="1" destOrd="0" parTransId="{F2127C76-01C6-49BE-B9A1-D5EDE3B1F281}" sibTransId="{B8B4E4A3-FEFC-43D2-A3D3-29EF9990F049}"/>
    <dgm:cxn modelId="{BE492600-31F8-4F6D-95C7-10615EBDE6CE}" type="presParOf" srcId="{C6772973-DAF9-4CBF-A915-FB3B7B723A88}" destId="{700367A4-2D50-4544-B546-12607D1F69A3}" srcOrd="0" destOrd="0" presId="urn:microsoft.com/office/officeart/2005/8/layout/hList6"/>
    <dgm:cxn modelId="{D66416BF-E659-4181-9DBC-90BBF4D9512E}" type="presParOf" srcId="{C6772973-DAF9-4CBF-A915-FB3B7B723A88}" destId="{B7DF18B0-E134-4155-A576-494B983C6D3F}" srcOrd="1" destOrd="0" presId="urn:microsoft.com/office/officeart/2005/8/layout/hList6"/>
    <dgm:cxn modelId="{B99E2FDE-4520-4707-8B48-CF5410A02FE0}" type="presParOf" srcId="{C6772973-DAF9-4CBF-A915-FB3B7B723A88}" destId="{959543DC-BEEA-420E-80FE-E0D68B96DD65}" srcOrd="2" destOrd="0" presId="urn:microsoft.com/office/officeart/2005/8/layout/hList6"/>
    <dgm:cxn modelId="{69AD10BC-0CBB-4F9F-A23B-B71D845A069A}" type="presParOf" srcId="{C6772973-DAF9-4CBF-A915-FB3B7B723A88}" destId="{3A570153-C2C3-4A2F-B993-5F515B400277}" srcOrd="3" destOrd="0" presId="urn:microsoft.com/office/officeart/2005/8/layout/hList6"/>
    <dgm:cxn modelId="{49B4A169-D804-4FD1-89C4-AF52F4EB74B4}" type="presParOf" srcId="{C6772973-DAF9-4CBF-A915-FB3B7B723A88}" destId="{C3F6F270-2A60-4C18-9C48-3940A970003E}" srcOrd="4" destOrd="0" presId="urn:microsoft.com/office/officeart/2005/8/layout/hList6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844D5C-E8C4-4E5B-B0B4-55C6E8B5335E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862CF6-92AE-4D6C-A829-4CC7A30EFC1F}">
      <dgm:prSet phldrT="[Text]"/>
      <dgm:spPr/>
      <dgm:t>
        <a:bodyPr/>
        <a:lstStyle/>
        <a:p>
          <a:r>
            <a:rPr lang="en-US" dirty="0" smtClean="0"/>
            <a:t>Main Video</a:t>
          </a:r>
          <a:endParaRPr lang="en-US" dirty="0"/>
        </a:p>
      </dgm:t>
    </dgm:pt>
    <dgm:pt modelId="{D33738D6-C5B8-446B-87FF-02DCE1724508}" type="parTrans" cxnId="{73A7657C-6B4D-43FB-990C-B51D8DEEFEBA}">
      <dgm:prSet/>
      <dgm:spPr/>
      <dgm:t>
        <a:bodyPr/>
        <a:lstStyle/>
        <a:p>
          <a:endParaRPr lang="en-US"/>
        </a:p>
      </dgm:t>
    </dgm:pt>
    <dgm:pt modelId="{6AA50BD4-41AE-479E-998C-D63253EA5FC8}" type="sibTrans" cxnId="{73A7657C-6B4D-43FB-990C-B51D8DEEFEBA}">
      <dgm:prSet/>
      <dgm:spPr/>
      <dgm:t>
        <a:bodyPr/>
        <a:lstStyle/>
        <a:p>
          <a:endParaRPr lang="en-US"/>
        </a:p>
      </dgm:t>
    </dgm:pt>
    <dgm:pt modelId="{1F92834F-5EE0-4638-95E9-BEAE084D4CD2}">
      <dgm:prSet phldrT="[Text]"/>
      <dgm:spPr/>
      <dgm:t>
        <a:bodyPr/>
        <a:lstStyle/>
        <a:p>
          <a:r>
            <a:rPr lang="en-US" dirty="0" smtClean="0"/>
            <a:t>Other Planes …</a:t>
          </a:r>
          <a:endParaRPr lang="en-US" dirty="0"/>
        </a:p>
      </dgm:t>
    </dgm:pt>
    <dgm:pt modelId="{BB59CA03-1179-4BF2-BFB2-C0C935C3A92F}" type="parTrans" cxnId="{DEC2A7C6-3D1B-4B04-B648-A5EA73B2439E}">
      <dgm:prSet/>
      <dgm:spPr/>
      <dgm:t>
        <a:bodyPr/>
        <a:lstStyle/>
        <a:p>
          <a:endParaRPr lang="en-US"/>
        </a:p>
      </dgm:t>
    </dgm:pt>
    <dgm:pt modelId="{AD3A6C38-5B90-4163-95DA-DD24A2B88675}" type="sibTrans" cxnId="{DEC2A7C6-3D1B-4B04-B648-A5EA73B2439E}">
      <dgm:prSet/>
      <dgm:spPr/>
      <dgm:t>
        <a:bodyPr/>
        <a:lstStyle/>
        <a:p>
          <a:endParaRPr lang="en-US"/>
        </a:p>
      </dgm:t>
    </dgm:pt>
    <dgm:pt modelId="{7FC74591-4D15-4DAA-8C1D-12E18351D805}">
      <dgm:prSet phldrT="[Text]"/>
      <dgm:spPr/>
      <dgm:t>
        <a:bodyPr/>
        <a:lstStyle/>
        <a:p>
          <a:r>
            <a:rPr lang="en-US" dirty="0" smtClean="0"/>
            <a:t>Sub Video</a:t>
          </a:r>
          <a:endParaRPr lang="en-US" dirty="0"/>
        </a:p>
      </dgm:t>
    </dgm:pt>
    <dgm:pt modelId="{5858E39F-0EA7-45BE-AB3D-AA7722B64483}" type="parTrans" cxnId="{43B5D8C5-9DF0-47B8-9998-918E6666F333}">
      <dgm:prSet/>
      <dgm:spPr/>
      <dgm:t>
        <a:bodyPr/>
        <a:lstStyle/>
        <a:p>
          <a:endParaRPr lang="en-US"/>
        </a:p>
      </dgm:t>
    </dgm:pt>
    <dgm:pt modelId="{9D775CF5-F456-4F99-9BA5-E88240A5A931}" type="sibTrans" cxnId="{43B5D8C5-9DF0-47B8-9998-918E6666F333}">
      <dgm:prSet/>
      <dgm:spPr/>
      <dgm:t>
        <a:bodyPr/>
        <a:lstStyle/>
        <a:p>
          <a:endParaRPr lang="en-US"/>
        </a:p>
      </dgm:t>
    </dgm:pt>
    <dgm:pt modelId="{ECD30B72-09AC-4E1B-AE0B-ADC16B957A7E}">
      <dgm:prSet phldrT="[Text]"/>
      <dgm:spPr/>
      <dgm:t>
        <a:bodyPr/>
        <a:lstStyle/>
        <a:p>
          <a:r>
            <a:rPr lang="en-US" smtClean="0"/>
            <a:t>Uncompressed Data</a:t>
          </a:r>
          <a:endParaRPr lang="en-US" dirty="0"/>
        </a:p>
      </dgm:t>
    </dgm:pt>
    <dgm:pt modelId="{92A5207C-A946-42C1-80C7-EF14F9F30E4C}" type="parTrans" cxnId="{0233B416-CCDD-47C1-887A-B3992F89FF8B}">
      <dgm:prSet/>
      <dgm:spPr/>
    </dgm:pt>
    <dgm:pt modelId="{F777E7C0-BF1B-4F6F-A950-82F48D0C0317}" type="sibTrans" cxnId="{0233B416-CCDD-47C1-887A-B3992F89FF8B}">
      <dgm:prSet/>
      <dgm:spPr/>
    </dgm:pt>
    <dgm:pt modelId="{5BA34701-AFD0-4316-8FBA-6356D8BE0E78}">
      <dgm:prSet phldrT="[Text]"/>
      <dgm:spPr/>
      <dgm:t>
        <a:bodyPr/>
        <a:lstStyle/>
        <a:p>
          <a:r>
            <a:rPr lang="en-US" dirty="0" smtClean="0"/>
            <a:t>Presentation information</a:t>
          </a:r>
          <a:endParaRPr lang="en-US" dirty="0"/>
        </a:p>
      </dgm:t>
    </dgm:pt>
    <dgm:pt modelId="{B74F867E-4DD9-4A49-8562-0F6DB0A18DEA}" type="parTrans" cxnId="{4C3CDC73-D85F-4FF9-823A-780B5CEB6403}">
      <dgm:prSet/>
      <dgm:spPr/>
      <dgm:t>
        <a:bodyPr/>
        <a:lstStyle/>
        <a:p>
          <a:endParaRPr lang="en-US"/>
        </a:p>
      </dgm:t>
    </dgm:pt>
    <dgm:pt modelId="{3289BF85-F6B3-4E7A-B393-0516E7ED5E6A}" type="sibTrans" cxnId="{4C3CDC73-D85F-4FF9-823A-780B5CEB6403}">
      <dgm:prSet/>
      <dgm:spPr/>
      <dgm:t>
        <a:bodyPr/>
        <a:lstStyle/>
        <a:p>
          <a:endParaRPr lang="en-US"/>
        </a:p>
      </dgm:t>
    </dgm:pt>
    <dgm:pt modelId="{D0E153F5-C83B-48BB-A0E0-D84D40AB799E}">
      <dgm:prSet phldrT="[Text]"/>
      <dgm:spPr/>
      <dgm:t>
        <a:bodyPr/>
        <a:lstStyle/>
        <a:p>
          <a:r>
            <a:rPr lang="en-US" dirty="0" smtClean="0"/>
            <a:t>D3D9 Device and commands, or 3</a:t>
          </a:r>
          <a:r>
            <a:rPr lang="en-US" baseline="30000" dirty="0" smtClean="0"/>
            <a:t>rd</a:t>
          </a:r>
          <a:r>
            <a:rPr lang="en-US" dirty="0" smtClean="0"/>
            <a:t> Party API</a:t>
          </a:r>
          <a:endParaRPr lang="en-US" dirty="0"/>
        </a:p>
      </dgm:t>
    </dgm:pt>
    <dgm:pt modelId="{926308F7-CB02-4011-83DC-116C1376DBD5}" type="parTrans" cxnId="{CD2D9B66-7885-40A3-9C7C-4093706F8D2F}">
      <dgm:prSet/>
      <dgm:spPr/>
      <dgm:t>
        <a:bodyPr/>
        <a:lstStyle/>
        <a:p>
          <a:endParaRPr lang="en-US"/>
        </a:p>
      </dgm:t>
    </dgm:pt>
    <dgm:pt modelId="{3C6E1F80-E85B-4E91-8746-CC185B9C4943}" type="sibTrans" cxnId="{CD2D9B66-7885-40A3-9C7C-4093706F8D2F}">
      <dgm:prSet/>
      <dgm:spPr/>
      <dgm:t>
        <a:bodyPr/>
        <a:lstStyle/>
        <a:p>
          <a:endParaRPr lang="en-US"/>
        </a:p>
      </dgm:t>
    </dgm:pt>
    <dgm:pt modelId="{8E2341AB-4AF3-4CBF-9F73-A3B30F1FEE4D}">
      <dgm:prSet phldrT="[Text]"/>
      <dgm:spPr/>
      <dgm:t>
        <a:bodyPr/>
        <a:lstStyle/>
        <a:p>
          <a:r>
            <a:rPr lang="en-US" smtClean="0"/>
            <a:t>Uncompressed Data</a:t>
          </a:r>
          <a:endParaRPr lang="en-US" dirty="0"/>
        </a:p>
      </dgm:t>
    </dgm:pt>
    <dgm:pt modelId="{172C37B6-AC7A-4915-BF39-96260C40BB17}" type="parTrans" cxnId="{216A7E0C-2455-4E46-90A3-FDEF4BFE4CF9}">
      <dgm:prSet/>
      <dgm:spPr/>
    </dgm:pt>
    <dgm:pt modelId="{CCC982D3-07E9-4C96-BA5D-E5DF67503132}" type="sibTrans" cxnId="{216A7E0C-2455-4E46-90A3-FDEF4BFE4CF9}">
      <dgm:prSet/>
      <dgm:spPr/>
    </dgm:pt>
    <dgm:pt modelId="{EC023079-3C27-4934-B27B-F4702B5CDA25}">
      <dgm:prSet phldrT="[Text]"/>
      <dgm:spPr/>
      <dgm:t>
        <a:bodyPr/>
        <a:lstStyle/>
        <a:p>
          <a:r>
            <a:rPr lang="en-US" dirty="0" smtClean="0"/>
            <a:t>Presentation information</a:t>
          </a:r>
          <a:endParaRPr lang="en-US" dirty="0"/>
        </a:p>
      </dgm:t>
    </dgm:pt>
    <dgm:pt modelId="{5D3CDC8D-981D-4FDE-A372-CB2A28A16BEE}" type="parTrans" cxnId="{E4E46A6F-B89F-42D3-A3B1-5C73C4849B09}">
      <dgm:prSet/>
      <dgm:spPr/>
      <dgm:t>
        <a:bodyPr/>
        <a:lstStyle/>
        <a:p>
          <a:endParaRPr lang="en-US"/>
        </a:p>
      </dgm:t>
    </dgm:pt>
    <dgm:pt modelId="{4F9C6C8F-CD78-4F0A-9D08-9823C8B4A14C}" type="sibTrans" cxnId="{E4E46A6F-B89F-42D3-A3B1-5C73C4849B09}">
      <dgm:prSet/>
      <dgm:spPr/>
      <dgm:t>
        <a:bodyPr/>
        <a:lstStyle/>
        <a:p>
          <a:endParaRPr lang="en-US"/>
        </a:p>
      </dgm:t>
    </dgm:pt>
    <dgm:pt modelId="{B54E8437-B5A5-4B47-A54A-12519E99F0B8}">
      <dgm:prSet phldrT="[Text]"/>
      <dgm:spPr/>
      <dgm:t>
        <a:bodyPr/>
        <a:lstStyle/>
        <a:p>
          <a:r>
            <a:rPr lang="en-US" dirty="0" smtClean="0"/>
            <a:t>D3D9 Device and commands, or 3</a:t>
          </a:r>
          <a:r>
            <a:rPr lang="en-US" baseline="30000" dirty="0" smtClean="0"/>
            <a:t>rd</a:t>
          </a:r>
          <a:r>
            <a:rPr lang="en-US" dirty="0" smtClean="0"/>
            <a:t> Party API</a:t>
          </a:r>
          <a:endParaRPr lang="en-US" dirty="0"/>
        </a:p>
      </dgm:t>
    </dgm:pt>
    <dgm:pt modelId="{036C1025-E4B7-4CA1-8F25-3572DDA9B8A1}" type="parTrans" cxnId="{04BF1E42-DF80-4927-BFA3-7E2C510C665A}">
      <dgm:prSet/>
      <dgm:spPr/>
      <dgm:t>
        <a:bodyPr/>
        <a:lstStyle/>
        <a:p>
          <a:endParaRPr lang="en-US"/>
        </a:p>
      </dgm:t>
    </dgm:pt>
    <dgm:pt modelId="{8E153CF7-B912-4674-BCC4-1C8BBDAFA48B}" type="sibTrans" cxnId="{04BF1E42-DF80-4927-BFA3-7E2C510C665A}">
      <dgm:prSet/>
      <dgm:spPr/>
      <dgm:t>
        <a:bodyPr/>
        <a:lstStyle/>
        <a:p>
          <a:endParaRPr lang="en-US"/>
        </a:p>
      </dgm:t>
    </dgm:pt>
    <dgm:pt modelId="{C6772973-DAF9-4CBF-A915-FB3B7B723A88}" type="pres">
      <dgm:prSet presAssocID="{DD844D5C-E8C4-4E5B-B0B4-55C6E8B5335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0367A4-2D50-4544-B546-12607D1F69A3}" type="pres">
      <dgm:prSet presAssocID="{97862CF6-92AE-4D6C-A829-4CC7A30EFC1F}" presName="node" presStyleLbl="node1" presStyleIdx="0" presStyleCnt="3" custScaleX="1226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F18B0-E134-4155-A576-494B983C6D3F}" type="pres">
      <dgm:prSet presAssocID="{6AA50BD4-41AE-479E-998C-D63253EA5FC8}" presName="sibTrans" presStyleCnt="0"/>
      <dgm:spPr/>
    </dgm:pt>
    <dgm:pt modelId="{88FD759A-BC5D-4F50-89DB-284C3BA70651}" type="pres">
      <dgm:prSet presAssocID="{7FC74591-4D15-4DAA-8C1D-12E18351D805}" presName="node" presStyleLbl="node1" presStyleIdx="1" presStyleCnt="3" custScaleX="1260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70B24-8305-42F5-A51D-1C522748EB5C}" type="pres">
      <dgm:prSet presAssocID="{9D775CF5-F456-4F99-9BA5-E88240A5A931}" presName="sibTrans" presStyleCnt="0"/>
      <dgm:spPr/>
    </dgm:pt>
    <dgm:pt modelId="{C3F6F270-2A60-4C18-9C48-3940A970003E}" type="pres">
      <dgm:prSet presAssocID="{1F92834F-5EE0-4638-95E9-BEAE084D4CD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6A21A2-1F0A-4BBD-B553-38EBB339B8E0}" type="presOf" srcId="{EC023079-3C27-4934-B27B-F4702B5CDA25}" destId="{88FD759A-BC5D-4F50-89DB-284C3BA70651}" srcOrd="0" destOrd="2" presId="urn:microsoft.com/office/officeart/2005/8/layout/hList6"/>
    <dgm:cxn modelId="{CD2D9B66-7885-40A3-9C7C-4093706F8D2F}" srcId="{97862CF6-92AE-4D6C-A829-4CC7A30EFC1F}" destId="{D0E153F5-C83B-48BB-A0E0-D84D40AB799E}" srcOrd="2" destOrd="0" parTransId="{926308F7-CB02-4011-83DC-116C1376DBD5}" sibTransId="{3C6E1F80-E85B-4E91-8746-CC185B9C4943}"/>
    <dgm:cxn modelId="{43B5D8C5-9DF0-47B8-9998-918E6666F333}" srcId="{DD844D5C-E8C4-4E5B-B0B4-55C6E8B5335E}" destId="{7FC74591-4D15-4DAA-8C1D-12E18351D805}" srcOrd="1" destOrd="0" parTransId="{5858E39F-0EA7-45BE-AB3D-AA7722B64483}" sibTransId="{9D775CF5-F456-4F99-9BA5-E88240A5A931}"/>
    <dgm:cxn modelId="{F16F8FE0-126F-430D-A840-7C1B79C7072F}" type="presOf" srcId="{5BA34701-AFD0-4316-8FBA-6356D8BE0E78}" destId="{700367A4-2D50-4544-B546-12607D1F69A3}" srcOrd="0" destOrd="2" presId="urn:microsoft.com/office/officeart/2005/8/layout/hList6"/>
    <dgm:cxn modelId="{A050D32E-DBB5-4783-B5A9-0DF18B5424F2}" type="presOf" srcId="{D0E153F5-C83B-48BB-A0E0-D84D40AB799E}" destId="{700367A4-2D50-4544-B546-12607D1F69A3}" srcOrd="0" destOrd="3" presId="urn:microsoft.com/office/officeart/2005/8/layout/hList6"/>
    <dgm:cxn modelId="{4CD51C5A-3B3F-4551-A1E8-39F1F45CBB24}" type="presOf" srcId="{8E2341AB-4AF3-4CBF-9F73-A3B30F1FEE4D}" destId="{88FD759A-BC5D-4F50-89DB-284C3BA70651}" srcOrd="0" destOrd="1" presId="urn:microsoft.com/office/officeart/2005/8/layout/hList6"/>
    <dgm:cxn modelId="{C72D0DEA-88CC-48A9-9F82-7A242ABC6907}" type="presOf" srcId="{1F92834F-5EE0-4638-95E9-BEAE084D4CD2}" destId="{C3F6F270-2A60-4C18-9C48-3940A970003E}" srcOrd="0" destOrd="0" presId="urn:microsoft.com/office/officeart/2005/8/layout/hList6"/>
    <dgm:cxn modelId="{BE388038-3E5C-4BD7-A639-B0206F4A9869}" type="presOf" srcId="{7FC74591-4D15-4DAA-8C1D-12E18351D805}" destId="{88FD759A-BC5D-4F50-89DB-284C3BA70651}" srcOrd="0" destOrd="0" presId="urn:microsoft.com/office/officeart/2005/8/layout/hList6"/>
    <dgm:cxn modelId="{04BF1E42-DF80-4927-BFA3-7E2C510C665A}" srcId="{7FC74591-4D15-4DAA-8C1D-12E18351D805}" destId="{B54E8437-B5A5-4B47-A54A-12519E99F0B8}" srcOrd="2" destOrd="0" parTransId="{036C1025-E4B7-4CA1-8F25-3572DDA9B8A1}" sibTransId="{8E153CF7-B912-4674-BCC4-1C8BBDAFA48B}"/>
    <dgm:cxn modelId="{DEC2A7C6-3D1B-4B04-B648-A5EA73B2439E}" srcId="{DD844D5C-E8C4-4E5B-B0B4-55C6E8B5335E}" destId="{1F92834F-5EE0-4638-95E9-BEAE084D4CD2}" srcOrd="2" destOrd="0" parTransId="{BB59CA03-1179-4BF2-BFB2-C0C935C3A92F}" sibTransId="{AD3A6C38-5B90-4163-95DA-DD24A2B88675}"/>
    <dgm:cxn modelId="{D0C20CAB-BF3D-4173-86C3-F88F68865BEC}" type="presOf" srcId="{ECD30B72-09AC-4E1B-AE0B-ADC16B957A7E}" destId="{700367A4-2D50-4544-B546-12607D1F69A3}" srcOrd="0" destOrd="1" presId="urn:microsoft.com/office/officeart/2005/8/layout/hList6"/>
    <dgm:cxn modelId="{216A7E0C-2455-4E46-90A3-FDEF4BFE4CF9}" srcId="{7FC74591-4D15-4DAA-8C1D-12E18351D805}" destId="{8E2341AB-4AF3-4CBF-9F73-A3B30F1FEE4D}" srcOrd="0" destOrd="0" parTransId="{172C37B6-AC7A-4915-BF39-96260C40BB17}" sibTransId="{CCC982D3-07E9-4C96-BA5D-E5DF67503132}"/>
    <dgm:cxn modelId="{4C3CDC73-D85F-4FF9-823A-780B5CEB6403}" srcId="{97862CF6-92AE-4D6C-A829-4CC7A30EFC1F}" destId="{5BA34701-AFD0-4316-8FBA-6356D8BE0E78}" srcOrd="1" destOrd="0" parTransId="{B74F867E-4DD9-4A49-8562-0F6DB0A18DEA}" sibTransId="{3289BF85-F6B3-4E7A-B393-0516E7ED5E6A}"/>
    <dgm:cxn modelId="{0233B416-CCDD-47C1-887A-B3992F89FF8B}" srcId="{97862CF6-92AE-4D6C-A829-4CC7A30EFC1F}" destId="{ECD30B72-09AC-4E1B-AE0B-ADC16B957A7E}" srcOrd="0" destOrd="0" parTransId="{92A5207C-A946-42C1-80C7-EF14F9F30E4C}" sibTransId="{F777E7C0-BF1B-4F6F-A950-82F48D0C0317}"/>
    <dgm:cxn modelId="{E4E46A6F-B89F-42D3-A3B1-5C73C4849B09}" srcId="{7FC74591-4D15-4DAA-8C1D-12E18351D805}" destId="{EC023079-3C27-4934-B27B-F4702B5CDA25}" srcOrd="1" destOrd="0" parTransId="{5D3CDC8D-981D-4FDE-A372-CB2A28A16BEE}" sibTransId="{4F9C6C8F-CD78-4F0A-9D08-9823C8B4A14C}"/>
    <dgm:cxn modelId="{33423A71-69A6-44FD-BA23-AD6232151D47}" type="presOf" srcId="{B54E8437-B5A5-4B47-A54A-12519E99F0B8}" destId="{88FD759A-BC5D-4F50-89DB-284C3BA70651}" srcOrd="0" destOrd="3" presId="urn:microsoft.com/office/officeart/2005/8/layout/hList6"/>
    <dgm:cxn modelId="{73A7657C-6B4D-43FB-990C-B51D8DEEFEBA}" srcId="{DD844D5C-E8C4-4E5B-B0B4-55C6E8B5335E}" destId="{97862CF6-92AE-4D6C-A829-4CC7A30EFC1F}" srcOrd="0" destOrd="0" parTransId="{D33738D6-C5B8-446B-87FF-02DCE1724508}" sibTransId="{6AA50BD4-41AE-479E-998C-D63253EA5FC8}"/>
    <dgm:cxn modelId="{0B3450AF-B987-4052-8764-612561A254DE}" type="presOf" srcId="{DD844D5C-E8C4-4E5B-B0B4-55C6E8B5335E}" destId="{C6772973-DAF9-4CBF-A915-FB3B7B723A88}" srcOrd="0" destOrd="0" presId="urn:microsoft.com/office/officeart/2005/8/layout/hList6"/>
    <dgm:cxn modelId="{EE63D0C6-E6AE-4EF3-A50E-2726824E5F38}" type="presOf" srcId="{97862CF6-92AE-4D6C-A829-4CC7A30EFC1F}" destId="{700367A4-2D50-4544-B546-12607D1F69A3}" srcOrd="0" destOrd="0" presId="urn:microsoft.com/office/officeart/2005/8/layout/hList6"/>
    <dgm:cxn modelId="{B22229C2-61D5-45F8-975F-9E39DD61A7DB}" type="presParOf" srcId="{C6772973-DAF9-4CBF-A915-FB3B7B723A88}" destId="{700367A4-2D50-4544-B546-12607D1F69A3}" srcOrd="0" destOrd="0" presId="urn:microsoft.com/office/officeart/2005/8/layout/hList6"/>
    <dgm:cxn modelId="{9C1EBC27-010A-4132-A399-3A62CA3DCCDC}" type="presParOf" srcId="{C6772973-DAF9-4CBF-A915-FB3B7B723A88}" destId="{B7DF18B0-E134-4155-A576-494B983C6D3F}" srcOrd="1" destOrd="0" presId="urn:microsoft.com/office/officeart/2005/8/layout/hList6"/>
    <dgm:cxn modelId="{C34710AA-AF85-4B52-B267-E77E51A013B1}" type="presParOf" srcId="{C6772973-DAF9-4CBF-A915-FB3B7B723A88}" destId="{88FD759A-BC5D-4F50-89DB-284C3BA70651}" srcOrd="2" destOrd="0" presId="urn:microsoft.com/office/officeart/2005/8/layout/hList6"/>
    <dgm:cxn modelId="{70CF3621-7EED-46BD-A66F-D88225F3E462}" type="presParOf" srcId="{C6772973-DAF9-4CBF-A915-FB3B7B723A88}" destId="{93170B24-8305-42F5-A51D-1C522748EB5C}" srcOrd="3" destOrd="0" presId="urn:microsoft.com/office/officeart/2005/8/layout/hList6"/>
    <dgm:cxn modelId="{C88AABE3-0C0A-424C-A0B1-A8B8FC85B37C}" type="presParOf" srcId="{C6772973-DAF9-4CBF-A915-FB3B7B723A88}" destId="{C3F6F270-2A60-4C18-9C48-3940A970003E}" srcOrd="4" destOrd="0" presId="urn:microsoft.com/office/officeart/2005/8/layout/hList6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706859-EC9C-4851-868C-BCB760FD30C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92170A-38CC-430B-B6AD-51F7AA8F498E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Background</a:t>
          </a:r>
          <a:endParaRPr lang="en-US" dirty="0">
            <a:solidFill>
              <a:srgbClr val="FFFF00"/>
            </a:solidFill>
          </a:endParaRPr>
        </a:p>
      </dgm:t>
    </dgm:pt>
    <dgm:pt modelId="{5926D7D8-452F-4490-A907-7A6E671C7DC7}" type="parTrans" cxnId="{B57559E3-4B0E-4334-99FF-368C10F8DC43}">
      <dgm:prSet/>
      <dgm:spPr/>
      <dgm:t>
        <a:bodyPr/>
        <a:lstStyle/>
        <a:p>
          <a:endParaRPr lang="en-US"/>
        </a:p>
      </dgm:t>
    </dgm:pt>
    <dgm:pt modelId="{D33BC8C5-2FB7-4302-8A39-D85B3E033DE8}" type="sibTrans" cxnId="{B57559E3-4B0E-4334-99FF-368C10F8DC43}">
      <dgm:prSet/>
      <dgm:spPr/>
      <dgm:t>
        <a:bodyPr/>
        <a:lstStyle/>
        <a:p>
          <a:endParaRPr lang="en-US"/>
        </a:p>
      </dgm:t>
    </dgm:pt>
    <dgm:pt modelId="{15271730-4173-42A8-86FC-C302986164ED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Main Video</a:t>
          </a:r>
          <a:endParaRPr lang="en-US" dirty="0">
            <a:solidFill>
              <a:srgbClr val="FFFF00"/>
            </a:solidFill>
          </a:endParaRPr>
        </a:p>
      </dgm:t>
    </dgm:pt>
    <dgm:pt modelId="{16B7A4FC-9BB2-4AB4-A737-B25BD1D1C122}" type="parTrans" cxnId="{FE1B09BB-B6B1-437D-AB9C-EF60AF6DF046}">
      <dgm:prSet/>
      <dgm:spPr/>
      <dgm:t>
        <a:bodyPr/>
        <a:lstStyle/>
        <a:p>
          <a:endParaRPr lang="en-US"/>
        </a:p>
      </dgm:t>
    </dgm:pt>
    <dgm:pt modelId="{EE2C2736-29B6-4536-B573-2A39EC0DEE4C}" type="sibTrans" cxnId="{FE1B09BB-B6B1-437D-AB9C-EF60AF6DF046}">
      <dgm:prSet/>
      <dgm:spPr/>
      <dgm:t>
        <a:bodyPr/>
        <a:lstStyle/>
        <a:p>
          <a:endParaRPr lang="en-US"/>
        </a:p>
      </dgm:t>
    </dgm:pt>
    <dgm:pt modelId="{26F52C58-C821-487B-9BCE-D0A8F4A415C5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Sub Video</a:t>
          </a:r>
          <a:endParaRPr lang="en-US" dirty="0">
            <a:solidFill>
              <a:srgbClr val="FFFF00"/>
            </a:solidFill>
          </a:endParaRPr>
        </a:p>
      </dgm:t>
    </dgm:pt>
    <dgm:pt modelId="{8E744030-E523-4992-AA33-D9C81DEC0AC1}" type="parTrans" cxnId="{88A2537D-CC3F-45DF-ACE9-1721239F29D1}">
      <dgm:prSet/>
      <dgm:spPr/>
      <dgm:t>
        <a:bodyPr/>
        <a:lstStyle/>
        <a:p>
          <a:endParaRPr lang="en-US"/>
        </a:p>
      </dgm:t>
    </dgm:pt>
    <dgm:pt modelId="{5EA4F885-AAC4-41C2-81D9-813DAF7A29C2}" type="sibTrans" cxnId="{88A2537D-CC3F-45DF-ACE9-1721239F29D1}">
      <dgm:prSet/>
      <dgm:spPr/>
      <dgm:t>
        <a:bodyPr/>
        <a:lstStyle/>
        <a:p>
          <a:endParaRPr lang="en-US"/>
        </a:p>
      </dgm:t>
    </dgm:pt>
    <dgm:pt modelId="{AD8992F7-E4FC-44AA-8A73-51353EC29425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Graphics</a:t>
          </a:r>
          <a:endParaRPr lang="en-US" dirty="0">
            <a:solidFill>
              <a:srgbClr val="FFFF00"/>
            </a:solidFill>
          </a:endParaRPr>
        </a:p>
      </dgm:t>
    </dgm:pt>
    <dgm:pt modelId="{50948429-DE53-45B4-B053-D92EAE745790}" type="parTrans" cxnId="{AA2A65B8-B078-4A44-83B9-8776D2C437D8}">
      <dgm:prSet/>
      <dgm:spPr/>
      <dgm:t>
        <a:bodyPr/>
        <a:lstStyle/>
        <a:p>
          <a:endParaRPr lang="en-US"/>
        </a:p>
      </dgm:t>
    </dgm:pt>
    <dgm:pt modelId="{5F45BE92-EB2D-4E5F-BB3C-C27190C61FC1}" type="sibTrans" cxnId="{AA2A65B8-B078-4A44-83B9-8776D2C437D8}">
      <dgm:prSet/>
      <dgm:spPr/>
      <dgm:t>
        <a:bodyPr/>
        <a:lstStyle/>
        <a:p>
          <a:endParaRPr lang="en-US"/>
        </a:p>
      </dgm:t>
    </dgm:pt>
    <dgm:pt modelId="{30F8126D-3AAE-4915-B508-9A036E03EE6B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Interactive</a:t>
          </a:r>
          <a:endParaRPr lang="en-US" dirty="0">
            <a:solidFill>
              <a:srgbClr val="FFFF00"/>
            </a:solidFill>
          </a:endParaRPr>
        </a:p>
      </dgm:t>
    </dgm:pt>
    <dgm:pt modelId="{BF490077-32F5-4467-B2C1-4A9CF24DBC83}" type="parTrans" cxnId="{EEA981B6-54DA-494F-8D1E-A15191F64BFD}">
      <dgm:prSet/>
      <dgm:spPr/>
      <dgm:t>
        <a:bodyPr/>
        <a:lstStyle/>
        <a:p>
          <a:endParaRPr lang="en-US"/>
        </a:p>
      </dgm:t>
    </dgm:pt>
    <dgm:pt modelId="{369FED51-DC44-4473-AC29-2CE4095F6C86}" type="sibTrans" cxnId="{EEA981B6-54DA-494F-8D1E-A15191F64BFD}">
      <dgm:prSet/>
      <dgm:spPr/>
      <dgm:t>
        <a:bodyPr/>
        <a:lstStyle/>
        <a:p>
          <a:endParaRPr lang="en-US"/>
        </a:p>
      </dgm:t>
    </dgm:pt>
    <dgm:pt modelId="{0C23E7D8-2161-4A05-B4D1-BA0B8BE66355}">
      <dgm:prSet phldrT="[Text]"/>
      <dgm:spPr/>
      <dgm:t>
        <a:bodyPr/>
        <a:lstStyle/>
        <a:p>
          <a:r>
            <a:rPr lang="en-US" dirty="0" smtClean="0"/>
            <a:t>Opaque still image, used in BDJ only</a:t>
          </a:r>
          <a:endParaRPr lang="en-US" dirty="0"/>
        </a:p>
      </dgm:t>
    </dgm:pt>
    <dgm:pt modelId="{C4839BDE-2680-4614-9631-4833F994CFD0}" type="parTrans" cxnId="{F2ABF05B-FAD8-41D7-B6AB-4E736E166AC5}">
      <dgm:prSet/>
      <dgm:spPr/>
      <dgm:t>
        <a:bodyPr/>
        <a:lstStyle/>
        <a:p>
          <a:endParaRPr lang="en-US"/>
        </a:p>
      </dgm:t>
    </dgm:pt>
    <dgm:pt modelId="{E47F2EF5-D063-4F93-A15B-EC829318B3C1}" type="sibTrans" cxnId="{F2ABF05B-FAD8-41D7-B6AB-4E736E166AC5}">
      <dgm:prSet/>
      <dgm:spPr/>
      <dgm:t>
        <a:bodyPr/>
        <a:lstStyle/>
        <a:p>
          <a:endParaRPr lang="en-US"/>
        </a:p>
      </dgm:t>
    </dgm:pt>
    <dgm:pt modelId="{F7DBA71F-D57F-4E94-BD69-B47944DB98D1}">
      <dgm:prSet phldrT="[Text]"/>
      <dgm:spPr/>
      <dgm:t>
        <a:bodyPr/>
        <a:lstStyle/>
        <a:p>
          <a:r>
            <a:rPr lang="en-US" dirty="0" smtClean="0"/>
            <a:t>Opaque video layer, may support de-interlacing, color space conversion, color control, and other video enhancements.</a:t>
          </a:r>
          <a:endParaRPr lang="en-US" dirty="0"/>
        </a:p>
      </dgm:t>
    </dgm:pt>
    <dgm:pt modelId="{D4B3104D-D2A8-4E3B-9D8F-4686C73ED521}" type="parTrans" cxnId="{8A62823E-340F-4B40-ABBA-C586D32B2BCE}">
      <dgm:prSet/>
      <dgm:spPr/>
      <dgm:t>
        <a:bodyPr/>
        <a:lstStyle/>
        <a:p>
          <a:endParaRPr lang="en-US"/>
        </a:p>
      </dgm:t>
    </dgm:pt>
    <dgm:pt modelId="{CE092DEA-CAC8-4176-A141-3B770A4B9759}" type="sibTrans" cxnId="{8A62823E-340F-4B40-ABBA-C586D32B2BCE}">
      <dgm:prSet/>
      <dgm:spPr/>
      <dgm:t>
        <a:bodyPr/>
        <a:lstStyle/>
        <a:p>
          <a:endParaRPr lang="en-US"/>
        </a:p>
      </dgm:t>
    </dgm:pt>
    <dgm:pt modelId="{884A1C6F-BD61-4C02-BAA9-04644DE36262}">
      <dgm:prSet phldrT="[Text]"/>
      <dgm:spPr/>
      <dgm:t>
        <a:bodyPr/>
        <a:lstStyle/>
        <a:p>
          <a:r>
            <a:rPr lang="en-US" dirty="0" smtClean="0"/>
            <a:t>Optional video plane which may support planar alpha, </a:t>
          </a:r>
          <a:r>
            <a:rPr lang="en-US" dirty="0" err="1" smtClean="0"/>
            <a:t>luma</a:t>
          </a:r>
          <a:r>
            <a:rPr lang="en-US" dirty="0" smtClean="0"/>
            <a:t> keying, de-interlacing, color space conversion</a:t>
          </a:r>
          <a:endParaRPr lang="en-US" dirty="0"/>
        </a:p>
      </dgm:t>
    </dgm:pt>
    <dgm:pt modelId="{F934E0AB-D355-470C-8EA8-94DB5CB1DB22}" type="parTrans" cxnId="{CD1F835E-3A72-4CDA-A2D6-1D2537C600D7}">
      <dgm:prSet/>
      <dgm:spPr/>
      <dgm:t>
        <a:bodyPr/>
        <a:lstStyle/>
        <a:p>
          <a:endParaRPr lang="en-US"/>
        </a:p>
      </dgm:t>
    </dgm:pt>
    <dgm:pt modelId="{C72C85ED-E38A-4344-A505-1AA3BB5FA05C}" type="sibTrans" cxnId="{CD1F835E-3A72-4CDA-A2D6-1D2537C600D7}">
      <dgm:prSet/>
      <dgm:spPr/>
      <dgm:t>
        <a:bodyPr/>
        <a:lstStyle/>
        <a:p>
          <a:endParaRPr lang="en-US"/>
        </a:p>
      </dgm:t>
    </dgm:pt>
    <dgm:pt modelId="{96472C01-870E-408B-8A62-575E1443FC56}">
      <dgm:prSet phldrT="[Text]"/>
      <dgm:spPr/>
      <dgm:t>
        <a:bodyPr/>
        <a:lstStyle/>
        <a:p>
          <a:r>
            <a:rPr lang="en-US" dirty="0" smtClean="0"/>
            <a:t>Sub-picture, PG in BD, requiring pixel alpha</a:t>
          </a:r>
          <a:endParaRPr lang="en-US" dirty="0"/>
        </a:p>
      </dgm:t>
    </dgm:pt>
    <dgm:pt modelId="{71C6B198-4AEC-4508-A658-B9E12EA4371D}" type="parTrans" cxnId="{206D886C-9439-4E26-9E73-5367C8D40013}">
      <dgm:prSet/>
      <dgm:spPr/>
      <dgm:t>
        <a:bodyPr/>
        <a:lstStyle/>
        <a:p>
          <a:endParaRPr lang="en-US"/>
        </a:p>
      </dgm:t>
    </dgm:pt>
    <dgm:pt modelId="{77E12145-AD11-4B64-8231-B4503F8F014E}" type="sibTrans" cxnId="{206D886C-9439-4E26-9E73-5367C8D40013}">
      <dgm:prSet/>
      <dgm:spPr/>
      <dgm:t>
        <a:bodyPr/>
        <a:lstStyle/>
        <a:p>
          <a:endParaRPr lang="en-US"/>
        </a:p>
      </dgm:t>
    </dgm:pt>
    <dgm:pt modelId="{DCD8FFB4-B48B-44DA-A20D-78C380F34E89}">
      <dgm:prSet phldrT="[Text]"/>
      <dgm:spPr/>
      <dgm:t>
        <a:bodyPr/>
        <a:lstStyle/>
        <a:p>
          <a:r>
            <a:rPr lang="en-US" dirty="0" smtClean="0"/>
            <a:t>BDJ menu, IG in BD, HD menu,, requiring pixel alpha</a:t>
          </a:r>
          <a:endParaRPr lang="en-US" dirty="0"/>
        </a:p>
      </dgm:t>
    </dgm:pt>
    <dgm:pt modelId="{27F4D77B-B09B-4AF6-AB7E-4D9D02F58396}" type="parTrans" cxnId="{A0C619DE-444D-461C-9EFD-F30CE4A2C4E8}">
      <dgm:prSet/>
      <dgm:spPr/>
      <dgm:t>
        <a:bodyPr/>
        <a:lstStyle/>
        <a:p>
          <a:endParaRPr lang="en-US"/>
        </a:p>
      </dgm:t>
    </dgm:pt>
    <dgm:pt modelId="{3DC249C2-9219-4273-8020-605F311578BD}" type="sibTrans" cxnId="{A0C619DE-444D-461C-9EFD-F30CE4A2C4E8}">
      <dgm:prSet/>
      <dgm:spPr/>
      <dgm:t>
        <a:bodyPr/>
        <a:lstStyle/>
        <a:p>
          <a:endParaRPr lang="en-US"/>
        </a:p>
      </dgm:t>
    </dgm:pt>
    <dgm:pt modelId="{B3F3B9E1-1A91-48EF-8FDF-F12D1CDDB322}" type="pres">
      <dgm:prSet presAssocID="{5E706859-EC9C-4851-868C-BCB760FD30C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6F3D4A-E81A-42CC-A68B-052C6A440662}" type="pres">
      <dgm:prSet presAssocID="{5E706859-EC9C-4851-868C-BCB760FD30C6}" presName="dummyMaxCanvas" presStyleCnt="0">
        <dgm:presLayoutVars/>
      </dgm:prSet>
      <dgm:spPr/>
    </dgm:pt>
    <dgm:pt modelId="{844CB3DB-A254-4491-8331-9348A40712BA}" type="pres">
      <dgm:prSet presAssocID="{5E706859-EC9C-4851-868C-BCB760FD30C6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D93E69-19EC-486D-A107-5A176C7AD6F1}" type="pres">
      <dgm:prSet presAssocID="{5E706859-EC9C-4851-868C-BCB760FD30C6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D23C2-6247-4B3B-A331-A1113A376FF4}" type="pres">
      <dgm:prSet presAssocID="{5E706859-EC9C-4851-868C-BCB760FD30C6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8CDF5-0D99-4E6B-A3F0-68DB97DC6F9E}" type="pres">
      <dgm:prSet presAssocID="{5E706859-EC9C-4851-868C-BCB760FD30C6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A23FB1-24A4-4E7A-8196-DA7AF4F51048}" type="pres">
      <dgm:prSet presAssocID="{5E706859-EC9C-4851-868C-BCB760FD30C6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2AF40A-42C5-45BD-B96B-D03713C1530B}" type="pres">
      <dgm:prSet presAssocID="{5E706859-EC9C-4851-868C-BCB760FD30C6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B3E77B-0491-43CF-AB64-CA14E0A1F011}" type="pres">
      <dgm:prSet presAssocID="{5E706859-EC9C-4851-868C-BCB760FD30C6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EA69C-301B-489D-B655-01A47592931A}" type="pres">
      <dgm:prSet presAssocID="{5E706859-EC9C-4851-868C-BCB760FD30C6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08D40F-D02C-4A4E-83BE-44940EA9C0E8}" type="pres">
      <dgm:prSet presAssocID="{5E706859-EC9C-4851-868C-BCB760FD30C6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8E742D-C93B-4D38-BCE6-04ED578F7639}" type="pres">
      <dgm:prSet presAssocID="{5E706859-EC9C-4851-868C-BCB760FD30C6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5AE89-B748-4742-94C9-BBB1EA609EEF}" type="pres">
      <dgm:prSet presAssocID="{5E706859-EC9C-4851-868C-BCB760FD30C6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29BD8-60D4-4EDB-A971-3838CF952108}" type="pres">
      <dgm:prSet presAssocID="{5E706859-EC9C-4851-868C-BCB760FD30C6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038736-0600-4D90-8167-7287548F0345}" type="pres">
      <dgm:prSet presAssocID="{5E706859-EC9C-4851-868C-BCB760FD30C6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1F8EA-225A-4104-B8CA-EB24982720ED}" type="pres">
      <dgm:prSet presAssocID="{5E706859-EC9C-4851-868C-BCB760FD30C6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2B6C36-F3C9-4FAD-A615-555F7962DBA5}" type="presOf" srcId="{F7DBA71F-D57F-4E94-BD69-B47944DB98D1}" destId="{28D93E69-19EC-486D-A107-5A176C7AD6F1}" srcOrd="0" destOrd="1" presId="urn:microsoft.com/office/officeart/2005/8/layout/vProcess5"/>
    <dgm:cxn modelId="{35EC424B-12F9-4B96-B779-0E19BFEC46AC}" type="presOf" srcId="{0092170A-38CC-430B-B6AD-51F7AA8F498E}" destId="{844CB3DB-A254-4491-8331-9348A40712BA}" srcOrd="0" destOrd="0" presId="urn:microsoft.com/office/officeart/2005/8/layout/vProcess5"/>
    <dgm:cxn modelId="{7AFD4EB5-7113-40A8-89FF-C4F7168F72A5}" type="presOf" srcId="{0C23E7D8-2161-4A05-B4D1-BA0B8BE66355}" destId="{844CB3DB-A254-4491-8331-9348A40712BA}" srcOrd="0" destOrd="1" presId="urn:microsoft.com/office/officeart/2005/8/layout/vProcess5"/>
    <dgm:cxn modelId="{D3542C22-1F97-40A0-8960-D3AC2A1A3028}" type="presOf" srcId="{30F8126D-3AAE-4915-B508-9A036E03EE6B}" destId="{81E1F8EA-225A-4104-B8CA-EB24982720ED}" srcOrd="1" destOrd="0" presId="urn:microsoft.com/office/officeart/2005/8/layout/vProcess5"/>
    <dgm:cxn modelId="{67DA45A0-4C76-4877-BDAE-9EA8786A2278}" type="presOf" srcId="{AD8992F7-E4FC-44AA-8A73-51353EC29425}" destId="{9D038736-0600-4D90-8167-7287548F0345}" srcOrd="1" destOrd="0" presId="urn:microsoft.com/office/officeart/2005/8/layout/vProcess5"/>
    <dgm:cxn modelId="{88A2537D-CC3F-45DF-ACE9-1721239F29D1}" srcId="{5E706859-EC9C-4851-868C-BCB760FD30C6}" destId="{26F52C58-C821-487B-9BCE-D0A8F4A415C5}" srcOrd="2" destOrd="0" parTransId="{8E744030-E523-4992-AA33-D9C81DEC0AC1}" sibTransId="{5EA4F885-AAC4-41C2-81D9-813DAF7A29C2}"/>
    <dgm:cxn modelId="{3CE837B9-F4B1-4C53-A380-C74575B48439}" type="presOf" srcId="{96472C01-870E-408B-8A62-575E1443FC56}" destId="{CC28CDF5-0D99-4E6B-A3F0-68DB97DC6F9E}" srcOrd="0" destOrd="1" presId="urn:microsoft.com/office/officeart/2005/8/layout/vProcess5"/>
    <dgm:cxn modelId="{6FA97150-B5FE-4DF8-92B5-06E7E5CDCFA7}" type="presOf" srcId="{15271730-4173-42A8-86FC-C302986164ED}" destId="{28D93E69-19EC-486D-A107-5A176C7AD6F1}" srcOrd="0" destOrd="0" presId="urn:microsoft.com/office/officeart/2005/8/layout/vProcess5"/>
    <dgm:cxn modelId="{D84AD0EB-330F-4523-B7C6-82C517FEAF30}" type="presOf" srcId="{884A1C6F-BD61-4C02-BAA9-04644DE36262}" destId="{31D29BD8-60D4-4EDB-A971-3838CF952108}" srcOrd="1" destOrd="1" presId="urn:microsoft.com/office/officeart/2005/8/layout/vProcess5"/>
    <dgm:cxn modelId="{E6AEEC4A-D6DF-4ABE-9503-4654C0FBF85F}" type="presOf" srcId="{D33BC8C5-2FB7-4302-8A39-D85B3E033DE8}" destId="{D52AF40A-42C5-45BD-B96B-D03713C1530B}" srcOrd="0" destOrd="0" presId="urn:microsoft.com/office/officeart/2005/8/layout/vProcess5"/>
    <dgm:cxn modelId="{42DED273-9EA7-44A3-BA8B-E165C66264F6}" type="presOf" srcId="{5E706859-EC9C-4851-868C-BCB760FD30C6}" destId="{B3F3B9E1-1A91-48EF-8FDF-F12D1CDDB322}" srcOrd="0" destOrd="0" presId="urn:microsoft.com/office/officeart/2005/8/layout/vProcess5"/>
    <dgm:cxn modelId="{8E379F50-C240-41FA-A175-DD79E565E578}" type="presOf" srcId="{AD8992F7-E4FC-44AA-8A73-51353EC29425}" destId="{CC28CDF5-0D99-4E6B-A3F0-68DB97DC6F9E}" srcOrd="0" destOrd="0" presId="urn:microsoft.com/office/officeart/2005/8/layout/vProcess5"/>
    <dgm:cxn modelId="{8A62823E-340F-4B40-ABBA-C586D32B2BCE}" srcId="{15271730-4173-42A8-86FC-C302986164ED}" destId="{F7DBA71F-D57F-4E94-BD69-B47944DB98D1}" srcOrd="0" destOrd="0" parTransId="{D4B3104D-D2A8-4E3B-9D8F-4686C73ED521}" sibTransId="{CE092DEA-CAC8-4176-A141-3B770A4B9759}"/>
    <dgm:cxn modelId="{DDEBC4D6-ECC8-4D14-A4F0-9B36C1F54C7D}" type="presOf" srcId="{26F52C58-C821-487B-9BCE-D0A8F4A415C5}" destId="{39AD23C2-6247-4B3B-A331-A1113A376FF4}" srcOrd="0" destOrd="0" presId="urn:microsoft.com/office/officeart/2005/8/layout/vProcess5"/>
    <dgm:cxn modelId="{8A8DAAEC-F865-4A04-B145-A17A094B6D8F}" type="presOf" srcId="{884A1C6F-BD61-4C02-BAA9-04644DE36262}" destId="{39AD23C2-6247-4B3B-A331-A1113A376FF4}" srcOrd="0" destOrd="1" presId="urn:microsoft.com/office/officeart/2005/8/layout/vProcess5"/>
    <dgm:cxn modelId="{56B2911F-14EA-4A08-B55F-10E90E5013FB}" type="presOf" srcId="{DCD8FFB4-B48B-44DA-A20D-78C380F34E89}" destId="{4EA23FB1-24A4-4E7A-8196-DA7AF4F51048}" srcOrd="0" destOrd="1" presId="urn:microsoft.com/office/officeart/2005/8/layout/vProcess5"/>
    <dgm:cxn modelId="{CC6AE2F9-CD8A-4417-A96F-C1A69DC2CE94}" type="presOf" srcId="{5EA4F885-AAC4-41C2-81D9-813DAF7A29C2}" destId="{E4CEA69C-301B-489D-B655-01A47592931A}" srcOrd="0" destOrd="0" presId="urn:microsoft.com/office/officeart/2005/8/layout/vProcess5"/>
    <dgm:cxn modelId="{A0C619DE-444D-461C-9EFD-F30CE4A2C4E8}" srcId="{30F8126D-3AAE-4915-B508-9A036E03EE6B}" destId="{DCD8FFB4-B48B-44DA-A20D-78C380F34E89}" srcOrd="0" destOrd="0" parTransId="{27F4D77B-B09B-4AF6-AB7E-4D9D02F58396}" sibTransId="{3DC249C2-9219-4273-8020-605F311578BD}"/>
    <dgm:cxn modelId="{B7ABFF49-0559-4CFA-A744-2137A7580180}" type="presOf" srcId="{5F45BE92-EB2D-4E5F-BB3C-C27190C61FC1}" destId="{7608D40F-D02C-4A4E-83BE-44940EA9C0E8}" srcOrd="0" destOrd="0" presId="urn:microsoft.com/office/officeart/2005/8/layout/vProcess5"/>
    <dgm:cxn modelId="{B57559E3-4B0E-4334-99FF-368C10F8DC43}" srcId="{5E706859-EC9C-4851-868C-BCB760FD30C6}" destId="{0092170A-38CC-430B-B6AD-51F7AA8F498E}" srcOrd="0" destOrd="0" parTransId="{5926D7D8-452F-4490-A907-7A6E671C7DC7}" sibTransId="{D33BC8C5-2FB7-4302-8A39-D85B3E033DE8}"/>
    <dgm:cxn modelId="{D03B6C9B-388B-4ACB-9D7F-24866CBCD46B}" type="presOf" srcId="{96472C01-870E-408B-8A62-575E1443FC56}" destId="{9D038736-0600-4D90-8167-7287548F0345}" srcOrd="1" destOrd="1" presId="urn:microsoft.com/office/officeart/2005/8/layout/vProcess5"/>
    <dgm:cxn modelId="{2FACA019-0D9D-4D35-8D93-A2A581FE22C5}" type="presOf" srcId="{26F52C58-C821-487B-9BCE-D0A8F4A415C5}" destId="{31D29BD8-60D4-4EDB-A971-3838CF952108}" srcOrd="1" destOrd="0" presId="urn:microsoft.com/office/officeart/2005/8/layout/vProcess5"/>
    <dgm:cxn modelId="{74349994-E14D-412B-9817-BA155BA76875}" type="presOf" srcId="{EE2C2736-29B6-4536-B573-2A39EC0DEE4C}" destId="{1BB3E77B-0491-43CF-AB64-CA14E0A1F011}" srcOrd="0" destOrd="0" presId="urn:microsoft.com/office/officeart/2005/8/layout/vProcess5"/>
    <dgm:cxn modelId="{EEA981B6-54DA-494F-8D1E-A15191F64BFD}" srcId="{5E706859-EC9C-4851-868C-BCB760FD30C6}" destId="{30F8126D-3AAE-4915-B508-9A036E03EE6B}" srcOrd="4" destOrd="0" parTransId="{BF490077-32F5-4467-B2C1-4A9CF24DBC83}" sibTransId="{369FED51-DC44-4473-AC29-2CE4095F6C86}"/>
    <dgm:cxn modelId="{F2ABF05B-FAD8-41D7-B6AB-4E736E166AC5}" srcId="{0092170A-38CC-430B-B6AD-51F7AA8F498E}" destId="{0C23E7D8-2161-4A05-B4D1-BA0B8BE66355}" srcOrd="0" destOrd="0" parTransId="{C4839BDE-2680-4614-9631-4833F994CFD0}" sibTransId="{E47F2EF5-D063-4F93-A15B-EC829318B3C1}"/>
    <dgm:cxn modelId="{CD1F835E-3A72-4CDA-A2D6-1D2537C600D7}" srcId="{26F52C58-C821-487B-9BCE-D0A8F4A415C5}" destId="{884A1C6F-BD61-4C02-BAA9-04644DE36262}" srcOrd="0" destOrd="0" parTransId="{F934E0AB-D355-470C-8EA8-94DB5CB1DB22}" sibTransId="{C72C85ED-E38A-4344-A505-1AA3BB5FA05C}"/>
    <dgm:cxn modelId="{E1A0ED13-D7FA-41FA-936C-5DD81A8BB75B}" type="presOf" srcId="{0092170A-38CC-430B-B6AD-51F7AA8F498E}" destId="{408E742D-C93B-4D38-BCE6-04ED578F7639}" srcOrd="1" destOrd="0" presId="urn:microsoft.com/office/officeart/2005/8/layout/vProcess5"/>
    <dgm:cxn modelId="{206D886C-9439-4E26-9E73-5367C8D40013}" srcId="{AD8992F7-E4FC-44AA-8A73-51353EC29425}" destId="{96472C01-870E-408B-8A62-575E1443FC56}" srcOrd="0" destOrd="0" parTransId="{71C6B198-4AEC-4508-A658-B9E12EA4371D}" sibTransId="{77E12145-AD11-4B64-8231-B4503F8F014E}"/>
    <dgm:cxn modelId="{9C23E67D-8750-4080-A51E-F98CA2AC785E}" type="presOf" srcId="{DCD8FFB4-B48B-44DA-A20D-78C380F34E89}" destId="{81E1F8EA-225A-4104-B8CA-EB24982720ED}" srcOrd="1" destOrd="1" presId="urn:microsoft.com/office/officeart/2005/8/layout/vProcess5"/>
    <dgm:cxn modelId="{91F0A4F9-AC80-4874-8ABA-5EB1E92C12D6}" type="presOf" srcId="{15271730-4173-42A8-86FC-C302986164ED}" destId="{80B5AE89-B748-4742-94C9-BBB1EA609EEF}" srcOrd="1" destOrd="0" presId="urn:microsoft.com/office/officeart/2005/8/layout/vProcess5"/>
    <dgm:cxn modelId="{AA2A65B8-B078-4A44-83B9-8776D2C437D8}" srcId="{5E706859-EC9C-4851-868C-BCB760FD30C6}" destId="{AD8992F7-E4FC-44AA-8A73-51353EC29425}" srcOrd="3" destOrd="0" parTransId="{50948429-DE53-45B4-B053-D92EAE745790}" sibTransId="{5F45BE92-EB2D-4E5F-BB3C-C27190C61FC1}"/>
    <dgm:cxn modelId="{FE1B09BB-B6B1-437D-AB9C-EF60AF6DF046}" srcId="{5E706859-EC9C-4851-868C-BCB760FD30C6}" destId="{15271730-4173-42A8-86FC-C302986164ED}" srcOrd="1" destOrd="0" parTransId="{16B7A4FC-9BB2-4AB4-A737-B25BD1D1C122}" sibTransId="{EE2C2736-29B6-4536-B573-2A39EC0DEE4C}"/>
    <dgm:cxn modelId="{67497510-0C58-44E6-AEBB-E18F17A7739F}" type="presOf" srcId="{F7DBA71F-D57F-4E94-BD69-B47944DB98D1}" destId="{80B5AE89-B748-4742-94C9-BBB1EA609EEF}" srcOrd="1" destOrd="1" presId="urn:microsoft.com/office/officeart/2005/8/layout/vProcess5"/>
    <dgm:cxn modelId="{8E151FE4-52BE-40FA-95C0-88312858E2D5}" type="presOf" srcId="{30F8126D-3AAE-4915-B508-9A036E03EE6B}" destId="{4EA23FB1-24A4-4E7A-8196-DA7AF4F51048}" srcOrd="0" destOrd="0" presId="urn:microsoft.com/office/officeart/2005/8/layout/vProcess5"/>
    <dgm:cxn modelId="{B380C6E5-CC02-4B8A-B973-647EB67A3E8E}" type="presOf" srcId="{0C23E7D8-2161-4A05-B4D1-BA0B8BE66355}" destId="{408E742D-C93B-4D38-BCE6-04ED578F7639}" srcOrd="1" destOrd="1" presId="urn:microsoft.com/office/officeart/2005/8/layout/vProcess5"/>
    <dgm:cxn modelId="{CA192513-913B-432C-899F-97AB1C5A683A}" type="presParOf" srcId="{B3F3B9E1-1A91-48EF-8FDF-F12D1CDDB322}" destId="{3E6F3D4A-E81A-42CC-A68B-052C6A440662}" srcOrd="0" destOrd="0" presId="urn:microsoft.com/office/officeart/2005/8/layout/vProcess5"/>
    <dgm:cxn modelId="{1BBA3795-1536-4060-863D-374023FA37E7}" type="presParOf" srcId="{B3F3B9E1-1A91-48EF-8FDF-F12D1CDDB322}" destId="{844CB3DB-A254-4491-8331-9348A40712BA}" srcOrd="1" destOrd="0" presId="urn:microsoft.com/office/officeart/2005/8/layout/vProcess5"/>
    <dgm:cxn modelId="{7DFBA2B3-0508-478E-92A4-5867A5D1661B}" type="presParOf" srcId="{B3F3B9E1-1A91-48EF-8FDF-F12D1CDDB322}" destId="{28D93E69-19EC-486D-A107-5A176C7AD6F1}" srcOrd="2" destOrd="0" presId="urn:microsoft.com/office/officeart/2005/8/layout/vProcess5"/>
    <dgm:cxn modelId="{5F861187-A155-4003-981D-B092EE2C3CC9}" type="presParOf" srcId="{B3F3B9E1-1A91-48EF-8FDF-F12D1CDDB322}" destId="{39AD23C2-6247-4B3B-A331-A1113A376FF4}" srcOrd="3" destOrd="0" presId="urn:microsoft.com/office/officeart/2005/8/layout/vProcess5"/>
    <dgm:cxn modelId="{A56A1B37-3C75-41C3-9751-F4CA82D88BDB}" type="presParOf" srcId="{B3F3B9E1-1A91-48EF-8FDF-F12D1CDDB322}" destId="{CC28CDF5-0D99-4E6B-A3F0-68DB97DC6F9E}" srcOrd="4" destOrd="0" presId="urn:microsoft.com/office/officeart/2005/8/layout/vProcess5"/>
    <dgm:cxn modelId="{67836E20-B4CE-4B47-B267-102BB9E203EC}" type="presParOf" srcId="{B3F3B9E1-1A91-48EF-8FDF-F12D1CDDB322}" destId="{4EA23FB1-24A4-4E7A-8196-DA7AF4F51048}" srcOrd="5" destOrd="0" presId="urn:microsoft.com/office/officeart/2005/8/layout/vProcess5"/>
    <dgm:cxn modelId="{0D77C3C0-F1B6-4D5C-BC9A-1155740495F5}" type="presParOf" srcId="{B3F3B9E1-1A91-48EF-8FDF-F12D1CDDB322}" destId="{D52AF40A-42C5-45BD-B96B-D03713C1530B}" srcOrd="6" destOrd="0" presId="urn:microsoft.com/office/officeart/2005/8/layout/vProcess5"/>
    <dgm:cxn modelId="{D891A028-A8E8-4666-8B8E-81A55FDE9F64}" type="presParOf" srcId="{B3F3B9E1-1A91-48EF-8FDF-F12D1CDDB322}" destId="{1BB3E77B-0491-43CF-AB64-CA14E0A1F011}" srcOrd="7" destOrd="0" presId="urn:microsoft.com/office/officeart/2005/8/layout/vProcess5"/>
    <dgm:cxn modelId="{D9073D8C-5030-4E9C-9701-91B509D160D6}" type="presParOf" srcId="{B3F3B9E1-1A91-48EF-8FDF-F12D1CDDB322}" destId="{E4CEA69C-301B-489D-B655-01A47592931A}" srcOrd="8" destOrd="0" presId="urn:microsoft.com/office/officeart/2005/8/layout/vProcess5"/>
    <dgm:cxn modelId="{4A3D4A3A-98A0-4D66-9163-27252A96DB48}" type="presParOf" srcId="{B3F3B9E1-1A91-48EF-8FDF-F12D1CDDB322}" destId="{7608D40F-D02C-4A4E-83BE-44940EA9C0E8}" srcOrd="9" destOrd="0" presId="urn:microsoft.com/office/officeart/2005/8/layout/vProcess5"/>
    <dgm:cxn modelId="{AFD40565-1514-4AC2-8C82-3F8C9BA6D591}" type="presParOf" srcId="{B3F3B9E1-1A91-48EF-8FDF-F12D1CDDB322}" destId="{408E742D-C93B-4D38-BCE6-04ED578F7639}" srcOrd="10" destOrd="0" presId="urn:microsoft.com/office/officeart/2005/8/layout/vProcess5"/>
    <dgm:cxn modelId="{A64300B7-3FB1-45AE-AFDA-C03AA379565A}" type="presParOf" srcId="{B3F3B9E1-1A91-48EF-8FDF-F12D1CDDB322}" destId="{80B5AE89-B748-4742-94C9-BBB1EA609EEF}" srcOrd="11" destOrd="0" presId="urn:microsoft.com/office/officeart/2005/8/layout/vProcess5"/>
    <dgm:cxn modelId="{AC4AEB7C-6E47-4C15-B204-D3595343E0C8}" type="presParOf" srcId="{B3F3B9E1-1A91-48EF-8FDF-F12D1CDDB322}" destId="{31D29BD8-60D4-4EDB-A971-3838CF952108}" srcOrd="12" destOrd="0" presId="urn:microsoft.com/office/officeart/2005/8/layout/vProcess5"/>
    <dgm:cxn modelId="{C93A564B-02EE-4B21-8FA4-0B5803CC040D}" type="presParOf" srcId="{B3F3B9E1-1A91-48EF-8FDF-F12D1CDDB322}" destId="{9D038736-0600-4D90-8167-7287548F0345}" srcOrd="13" destOrd="0" presId="urn:microsoft.com/office/officeart/2005/8/layout/vProcess5"/>
    <dgm:cxn modelId="{A23D2067-FBF2-4151-AC6E-3E8B3C68B10A}" type="presParOf" srcId="{B3F3B9E1-1A91-48EF-8FDF-F12D1CDDB322}" destId="{81E1F8EA-225A-4104-B8CA-EB24982720ED}" srcOrd="14" destOrd="0" presId="urn:microsoft.com/office/officeart/2005/8/layout/v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CAB70-D2CF-4F33-8565-BF1ED346A8F8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9320C-1CAE-4409-928C-196935C42E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9320C-1CAE-4409-928C-196935C42EF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48E7-4D97-48B5-9ADF-674F2F242F27}" type="datetimeFigureOut">
              <a:rPr lang="en-US" smtClean="0"/>
              <a:t>9/23/2008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1656-D41F-432E-871A-98B103A20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48E7-4D97-48B5-9ADF-674F2F242F27}" type="datetimeFigureOut">
              <a:rPr lang="en-US" smtClean="0"/>
              <a:t>9/23/2008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285B-FE38-4FB2-A8D7-595DE2F2D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48E7-4D97-48B5-9ADF-674F2F242F27}" type="datetimeFigureOut">
              <a:rPr lang="en-US" smtClean="0"/>
              <a:t>9/23/2008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285B-FE38-4FB2-A8D7-595DE2F2D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48E7-4D97-48B5-9ADF-674F2F242F27}" type="datetimeFigureOut">
              <a:rPr lang="en-US" smtClean="0"/>
              <a:t>9/23/2008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285B-FE38-4FB2-A8D7-595DE2F2D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48E7-4D97-48B5-9ADF-674F2F242F27}" type="datetimeFigureOut">
              <a:rPr lang="en-US" smtClean="0"/>
              <a:t>9/23/2008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285B-FE38-4FB2-A8D7-595DE2F2D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48E7-4D97-48B5-9ADF-674F2F242F27}" type="datetimeFigureOut">
              <a:rPr lang="en-US" smtClean="0"/>
              <a:t>9/23/2008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285B-FE38-4FB2-A8D7-595DE2F2D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48E7-4D97-48B5-9ADF-674F2F242F27}" type="datetimeFigureOut">
              <a:rPr lang="en-US" smtClean="0"/>
              <a:t>9/23/2008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285B-FE38-4FB2-A8D7-595DE2F2D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48E7-4D97-48B5-9ADF-674F2F242F27}" type="datetimeFigureOut">
              <a:rPr lang="en-US" smtClean="0"/>
              <a:t>9/23/2008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285B-FE38-4FB2-A8D7-595DE2F2D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48E7-4D97-48B5-9ADF-674F2F242F27}" type="datetimeFigureOut">
              <a:rPr lang="en-US" smtClean="0"/>
              <a:t>9/23/2008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285B-FE38-4FB2-A8D7-595DE2F2D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48E7-4D97-48B5-9ADF-674F2F242F27}" type="datetimeFigureOut">
              <a:rPr lang="en-US" smtClean="0"/>
              <a:t>9/23/2008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285B-FE38-4FB2-A8D7-595DE2F2D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48E7-4D97-48B5-9ADF-674F2F242F27}" type="datetimeFigureOut">
              <a:rPr lang="en-US" smtClean="0"/>
              <a:t>9/23/2008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285B-FE38-4FB2-A8D7-595DE2F2D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648E7-4D97-48B5-9ADF-674F2F242F27}" type="datetimeFigureOut">
              <a:rPr lang="en-US" smtClean="0"/>
              <a:t>9/23/2008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3285B-FE38-4FB2-A8D7-595DE2F2D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diagramLayout" Target="../diagrams/layout4.xml"/><Relationship Id="rId7" Type="http://schemas.openxmlformats.org/officeDocument/2006/relationships/diagramLayout" Target="../diagrams/layout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Colors" Target="../diagrams/colors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of </a:t>
            </a:r>
            <a:r>
              <a:rPr lang="en-US" dirty="0" err="1" smtClean="0"/>
              <a:t>DispSvr</a:t>
            </a:r>
            <a:r>
              <a:rPr lang="en-US" dirty="0" smtClean="0"/>
              <a:t> Video Mixer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Richard </a:t>
            </a:r>
            <a:r>
              <a:rPr lang="en-US" dirty="0" err="1" smtClean="0"/>
              <a:t>Hua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DispSvr</a:t>
            </a:r>
            <a:r>
              <a:rPr lang="en-US" dirty="0" smtClean="0"/>
              <a:t> Video Mixer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20039249">
            <a:off x="1409202" y="348571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3400" y="1752600"/>
            <a:ext cx="54102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GPIProxy</a:t>
            </a:r>
            <a:endParaRPr lang="en-US" dirty="0"/>
          </a:p>
        </p:txBody>
      </p:sp>
      <p:graphicFrame>
        <p:nvGraphicFramePr>
          <p:cNvPr id="14" name="Content Placeholder 5"/>
          <p:cNvGraphicFramePr>
            <a:graphicFrameLocks/>
          </p:cNvGraphicFramePr>
          <p:nvPr/>
        </p:nvGraphicFramePr>
        <p:xfrm>
          <a:off x="1524000" y="2057400"/>
          <a:ext cx="4038600" cy="1447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Oval 14"/>
          <p:cNvSpPr/>
          <p:nvPr/>
        </p:nvSpPr>
        <p:spPr>
          <a:xfrm>
            <a:off x="990600" y="4114800"/>
            <a:ext cx="68580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 smtClean="0"/>
              <a:t>DispSvr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133600" y="3886200"/>
            <a:ext cx="3733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Video Mixer</a:t>
            </a:r>
            <a:endParaRPr lang="en-US" dirty="0"/>
          </a:p>
        </p:txBody>
      </p:sp>
      <p:graphicFrame>
        <p:nvGraphicFramePr>
          <p:cNvPr id="37" name="Content Placeholder 5"/>
          <p:cNvGraphicFramePr>
            <a:graphicFrameLocks/>
          </p:cNvGraphicFramePr>
          <p:nvPr/>
        </p:nvGraphicFramePr>
        <p:xfrm>
          <a:off x="2209800" y="4267200"/>
          <a:ext cx="35814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6200000" flipH="1">
            <a:off x="1714500" y="3619500"/>
            <a:ext cx="1371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H="1">
            <a:off x="4343400" y="3810000"/>
            <a:ext cx="15240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 flipH="1">
            <a:off x="3124200" y="3581400"/>
            <a:ext cx="13716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77000" y="34290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Update Information and data from </a:t>
            </a:r>
            <a:r>
              <a:rPr lang="en-US" sz="1200" dirty="0" err="1" smtClean="0">
                <a:solidFill>
                  <a:schemeClr val="bg1"/>
                </a:solidFill>
              </a:rPr>
              <a:t>GPIProxy</a:t>
            </a:r>
            <a:r>
              <a:rPr lang="en-US" sz="1200" dirty="0" smtClean="0">
                <a:solidFill>
                  <a:schemeClr val="bg1"/>
                </a:solidFill>
              </a:rPr>
              <a:t> to </a:t>
            </a:r>
            <a:r>
              <a:rPr lang="en-US" sz="1200" dirty="0" err="1" smtClean="0">
                <a:solidFill>
                  <a:schemeClr val="bg1"/>
                </a:solidFill>
              </a:rPr>
              <a:t>DispSvr</a:t>
            </a:r>
            <a:r>
              <a:rPr lang="en-US" sz="1200" dirty="0" smtClean="0">
                <a:solidFill>
                  <a:schemeClr val="bg1"/>
                </a:solidFill>
              </a:rPr>
              <a:t> via Mixer API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" y="3657600"/>
            <a:ext cx="176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 Notify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3600" y="2133600"/>
            <a:ext cx="2694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Move D3D (device) related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Code to </a:t>
            </a:r>
            <a:r>
              <a:rPr lang="en-US" dirty="0" err="1" smtClean="0">
                <a:solidFill>
                  <a:srgbClr val="00B050"/>
                </a:solidFill>
              </a:rPr>
              <a:t>DispSvr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 time work from original implementation and requires extensive testing during the shift.</a:t>
            </a:r>
          </a:p>
          <a:p>
            <a:r>
              <a:rPr lang="en-US" dirty="0" smtClean="0"/>
              <a:t>May not be possible to move all functionalities from </a:t>
            </a:r>
            <a:r>
              <a:rPr lang="en-US" dirty="0" err="1" smtClean="0"/>
              <a:t>GPIProxy</a:t>
            </a:r>
            <a:r>
              <a:rPr lang="en-US" dirty="0" smtClean="0"/>
              <a:t> to </a:t>
            </a:r>
            <a:r>
              <a:rPr lang="en-US" dirty="0" err="1" smtClean="0"/>
              <a:t>DispSvr</a:t>
            </a:r>
            <a:r>
              <a:rPr lang="en-US" dirty="0" smtClean="0"/>
              <a:t> due to security concerns and lose some possible optimization chances. </a:t>
            </a:r>
          </a:p>
          <a:p>
            <a:pPr lvl="1"/>
            <a:r>
              <a:rPr lang="en-US" dirty="0" smtClean="0"/>
              <a:t>For example, we may further optimize if delegating software de-interlacing to </a:t>
            </a:r>
            <a:r>
              <a:rPr lang="en-US" dirty="0" err="1" smtClean="0"/>
              <a:t>DispSvr</a:t>
            </a:r>
            <a:r>
              <a:rPr lang="en-US" dirty="0" smtClean="0"/>
              <a:t>. However, it means passing raw uncompressed data from GPIProxy.dll to DispSvr.dll.</a:t>
            </a:r>
          </a:p>
          <a:p>
            <a:r>
              <a:rPr lang="en-US" dirty="0" smtClean="0"/>
              <a:t>For BD/HD requirements only.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Reusable BD/HD video mixer for other Apps.</a:t>
            </a:r>
          </a:p>
          <a:p>
            <a:r>
              <a:rPr lang="en-US" sz="2800" dirty="0" smtClean="0"/>
              <a:t>The mixer can take advantage of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APIs when any of them is available. (AMD PCOM, Intel Fast Compositing, and so on.)</a:t>
            </a:r>
          </a:p>
          <a:p>
            <a:r>
              <a:rPr lang="en-US" sz="2800" dirty="0" smtClean="0"/>
              <a:t>All data is in one place when it is time to prepare a frame for rendering as a result of a more optimized D3D9 rendering path is available.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Centralizes current D3D9 device usage hidden from </a:t>
            </a:r>
            <a:r>
              <a:rPr lang="en-US" dirty="0" err="1" smtClean="0"/>
              <a:t>GPIProxy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app does not need to deal with tedious D3D9 device lost.</a:t>
            </a:r>
          </a:p>
          <a:p>
            <a:pPr lvl="1"/>
            <a:r>
              <a:rPr lang="en-US" dirty="0" smtClean="0"/>
              <a:t>Manage memory in one place for better control of amount and usage.</a:t>
            </a:r>
          </a:p>
          <a:p>
            <a:r>
              <a:rPr lang="en-US" dirty="0" smtClean="0"/>
              <a:t>Easier to maintain and debug.</a:t>
            </a:r>
          </a:p>
          <a:p>
            <a:r>
              <a:rPr lang="en-US" dirty="0" smtClean="0"/>
              <a:t>Extensibility for future D3D10 migration.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Video Mixer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DispSvr</a:t>
            </a:r>
            <a:r>
              <a:rPr lang="en-US" dirty="0" smtClean="0"/>
              <a:t> Render Engine instance.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Retrieve </a:t>
            </a:r>
            <a:r>
              <a:rPr lang="en-US" dirty="0" err="1" smtClean="0">
                <a:solidFill>
                  <a:srgbClr val="FFC000"/>
                </a:solidFill>
              </a:rPr>
              <a:t>IDisplayServer</a:t>
            </a:r>
            <a:r>
              <a:rPr lang="en-US" dirty="0" smtClean="0"/>
              <a:t> interface from creating </a:t>
            </a:r>
            <a:r>
              <a:rPr lang="en-US" dirty="0" err="1" smtClean="0">
                <a:solidFill>
                  <a:srgbClr val="FF0000"/>
                </a:solidFill>
              </a:rPr>
              <a:t>CLSID_DisplayServer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Call </a:t>
            </a:r>
            <a:r>
              <a:rPr lang="en-US" dirty="0" err="1" smtClean="0">
                <a:solidFill>
                  <a:srgbClr val="FFC000"/>
                </a:solidFill>
              </a:rPr>
              <a:t>IDisplayServer</a:t>
            </a:r>
            <a:r>
              <a:rPr lang="en-US" dirty="0" smtClean="0"/>
              <a:t>::Initialize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Call </a:t>
            </a:r>
            <a:r>
              <a:rPr lang="en-US" dirty="0" err="1" smtClean="0">
                <a:solidFill>
                  <a:srgbClr val="FFC000"/>
                </a:solidFill>
              </a:rPr>
              <a:t>IDisplayServer</a:t>
            </a:r>
            <a:r>
              <a:rPr lang="en-US" dirty="0" smtClean="0"/>
              <a:t>::</a:t>
            </a:r>
            <a:r>
              <a:rPr lang="en-US" dirty="0" err="1" smtClean="0"/>
              <a:t>GetRenderEngine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whatever you would like to do with </a:t>
            </a:r>
            <a:r>
              <a:rPr lang="en-US" dirty="0" err="1" smtClean="0"/>
              <a:t>DispSvr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Video Mixer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IDisplayRenderEngine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exposes </a:t>
            </a:r>
            <a:r>
              <a:rPr lang="en-US" dirty="0" err="1" smtClean="0">
                <a:solidFill>
                  <a:srgbClr val="FFC000"/>
                </a:solidFill>
              </a:rPr>
              <a:t>IDispSvrVideoMixer</a:t>
            </a:r>
            <a:r>
              <a:rPr lang="en-US" dirty="0" smtClean="0"/>
              <a:t> interface.</a:t>
            </a:r>
          </a:p>
          <a:p>
            <a:r>
              <a:rPr lang="en-US" dirty="0" err="1" smtClean="0">
                <a:solidFill>
                  <a:srgbClr val="FFC000"/>
                </a:solidFill>
              </a:rPr>
              <a:t>IDispSvrVideoMixer</a:t>
            </a:r>
            <a:r>
              <a:rPr lang="en-US" dirty="0" smtClean="0"/>
              <a:t> is a singleton among the life time of </a:t>
            </a:r>
            <a:r>
              <a:rPr lang="en-US" dirty="0" err="1" smtClean="0"/>
              <a:t>DispSvr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One can acquire and use </a:t>
            </a:r>
            <a:r>
              <a:rPr lang="en-US" dirty="0" err="1" smtClean="0">
                <a:solidFill>
                  <a:srgbClr val="FFC000"/>
                </a:solidFill>
              </a:rPr>
              <a:t>IDispSvrVideoMixer</a:t>
            </a:r>
            <a:r>
              <a:rPr lang="en-US" dirty="0" smtClean="0"/>
              <a:t> </a:t>
            </a:r>
            <a:r>
              <a:rPr lang="en-US" dirty="0" smtClean="0"/>
              <a:t>after </a:t>
            </a:r>
            <a:r>
              <a:rPr lang="en-US" dirty="0" err="1" smtClean="0"/>
              <a:t>DispSvr</a:t>
            </a:r>
            <a:r>
              <a:rPr lang="en-US" dirty="0" smtClean="0"/>
              <a:t> </a:t>
            </a:r>
            <a:r>
              <a:rPr lang="en-US" dirty="0" smtClean="0"/>
              <a:t>is initialized.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Video Mixer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typical usage of video mixer API after getting </a:t>
            </a:r>
            <a:r>
              <a:rPr lang="en-US" dirty="0" err="1" smtClean="0">
                <a:solidFill>
                  <a:srgbClr val="FFC000"/>
                </a:solidFill>
              </a:rPr>
              <a:t>IDispSvrVideoMixer</a:t>
            </a:r>
            <a:endParaRPr lang="en-US" dirty="0" smtClean="0">
              <a:solidFill>
                <a:srgbClr val="FFC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Call Query functions to inquire desired plane format and its capabilities.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CreatePlane</a:t>
            </a:r>
            <a:r>
              <a:rPr lang="en-US" sz="2400" dirty="0" smtClean="0"/>
              <a:t> to generate an abstract plane modeled by </a:t>
            </a:r>
            <a:r>
              <a:rPr lang="en-US" sz="2400" dirty="0" err="1" smtClean="0">
                <a:solidFill>
                  <a:srgbClr val="FFC000"/>
                </a:solidFill>
              </a:rPr>
              <a:t>IDispSvrVideoMixerVideoPlane</a:t>
            </a:r>
            <a:endParaRPr lang="en-US" sz="2400" dirty="0" smtClean="0">
              <a:solidFill>
                <a:srgbClr val="FFC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methods provided by the plane instance.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Release the plane when done with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Release the mixer.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Coordinate </a:t>
            </a:r>
            <a:r>
              <a:rPr lang="en-US" dirty="0" smtClean="0"/>
              <a:t>in Video Mixer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Mixer uses coordinate system similar to OpenGL with the origin at the </a:t>
            </a:r>
            <a:r>
              <a:rPr lang="en-US" dirty="0" smtClean="0"/>
              <a:t>upper left corner.</a:t>
            </a:r>
            <a:endParaRPr lang="en-US" dirty="0" smtClean="0"/>
          </a:p>
          <a:p>
            <a:r>
              <a:rPr lang="en-US" dirty="0" smtClean="0"/>
              <a:t>The whole viewport is normalized to floating point values from 0.0 to 1.0.</a:t>
            </a:r>
          </a:p>
          <a:p>
            <a:r>
              <a:rPr lang="en-US" dirty="0" smtClean="0"/>
              <a:t>Every plane sets relative position to the viewport.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Coordinate </a:t>
            </a:r>
            <a:r>
              <a:rPr lang="en-US" dirty="0" smtClean="0"/>
              <a:t>in Video Mixer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Cropping rectangle is applied to both destination position and source rectangle to display only partial of the source content.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3733800"/>
            <a:ext cx="2209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81600" y="3733800"/>
            <a:ext cx="2209800" cy="152400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57800" y="403860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810000" y="4343400"/>
            <a:ext cx="1066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Crop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400" y="4038600"/>
            <a:ext cx="20574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46482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Cropping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Rectangle</a:t>
            </a:r>
            <a:endParaRPr 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Coordinate </a:t>
            </a:r>
            <a:r>
              <a:rPr lang="en-US" dirty="0" smtClean="0"/>
              <a:t>in Video Mixer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SetPosition</a:t>
            </a:r>
            <a:r>
              <a:rPr lang="en-US" dirty="0" smtClean="0"/>
              <a:t>() call</a:t>
            </a:r>
            <a:endParaRPr lang="en-US" dirty="0" smtClean="0"/>
          </a:p>
          <a:p>
            <a:pPr lvl="1"/>
            <a:r>
              <a:rPr lang="en-US" dirty="0" smtClean="0"/>
              <a:t>const NORMALIZEDRECT *</a:t>
            </a:r>
            <a:r>
              <a:rPr lang="en-US" dirty="0" err="1" smtClean="0"/>
              <a:t>rcDst</a:t>
            </a:r>
            <a:endParaRPr lang="en-US" dirty="0" smtClean="0"/>
          </a:p>
          <a:p>
            <a:pPr lvl="1"/>
            <a:r>
              <a:rPr lang="en-US" dirty="0" smtClean="0"/>
              <a:t>const RECT *</a:t>
            </a:r>
            <a:r>
              <a:rPr lang="en-US" dirty="0" err="1" smtClean="0"/>
              <a:t>rcSrc</a:t>
            </a:r>
            <a:endParaRPr lang="en-US" dirty="0" smtClean="0"/>
          </a:p>
          <a:p>
            <a:pPr lvl="1"/>
            <a:r>
              <a:rPr lang="en-US" dirty="0" smtClean="0"/>
              <a:t>const NORMALIZEDRECT *</a:t>
            </a:r>
            <a:r>
              <a:rPr lang="en-US" dirty="0" err="1" smtClean="0"/>
              <a:t>rcCrop</a:t>
            </a:r>
            <a:endParaRPr lang="en-US" dirty="0" smtClean="0"/>
          </a:p>
          <a:p>
            <a:pPr lvl="1"/>
            <a:r>
              <a:rPr lang="en-US" dirty="0" smtClean="0"/>
              <a:t>float </a:t>
            </a:r>
            <a:r>
              <a:rPr lang="en-US" dirty="0" err="1" smtClean="0"/>
              <a:t>fAspectRatio</a:t>
            </a:r>
            <a:r>
              <a:rPr lang="en-US" dirty="0" smtClean="0"/>
              <a:t> (deprecated, should not be used)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09600" y="4648200"/>
            <a:ext cx="2823704" cy="1307439"/>
            <a:chOff x="990600" y="2362200"/>
            <a:chExt cx="6858000" cy="3505200"/>
          </a:xfrm>
        </p:grpSpPr>
        <p:sp>
          <p:nvSpPr>
            <p:cNvPr id="4" name="Rectangle 3"/>
            <p:cNvSpPr/>
            <p:nvPr/>
          </p:nvSpPr>
          <p:spPr>
            <a:xfrm>
              <a:off x="1447800" y="2362200"/>
              <a:ext cx="6400800" cy="3505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rcDst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rcCrop</a:t>
              </a:r>
              <a:endPara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Down Arrow 5"/>
            <p:cNvSpPr/>
            <p:nvPr/>
          </p:nvSpPr>
          <p:spPr>
            <a:xfrm>
              <a:off x="1600200" y="2971800"/>
              <a:ext cx="609600" cy="2514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667000" y="2438400"/>
              <a:ext cx="4191000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0600" y="2362200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(0, 0)</a:t>
              </a:r>
              <a:endPara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27734" y="5426545"/>
              <a:ext cx="853119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(1, 1)</a:t>
              </a:r>
              <a:endPara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76800" y="4648200"/>
            <a:ext cx="3893045" cy="1436132"/>
            <a:chOff x="990600" y="2362200"/>
            <a:chExt cx="9455135" cy="3850222"/>
          </a:xfrm>
        </p:grpSpPr>
        <p:sp>
          <p:nvSpPr>
            <p:cNvPr id="12" name="Rectangle 11"/>
            <p:cNvSpPr/>
            <p:nvPr/>
          </p:nvSpPr>
          <p:spPr>
            <a:xfrm>
              <a:off x="1447800" y="2362200"/>
              <a:ext cx="6400800" cy="3505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rcSrc</a:t>
              </a:r>
              <a:endPara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1600200" y="2971800"/>
              <a:ext cx="609600" cy="2514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667000" y="2438400"/>
              <a:ext cx="4191000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90600" y="2362200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(0, 0)</a:t>
              </a:r>
              <a:endPara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17321" y="5222255"/>
              <a:ext cx="4828414" cy="990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(Width, Height)</a:t>
              </a:r>
              <a:endPara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WinDVD</a:t>
            </a:r>
            <a:r>
              <a:rPr lang="en-US" dirty="0" smtClean="0"/>
              <a:t> </a:t>
            </a:r>
            <a:r>
              <a:rPr lang="en-US" dirty="0" smtClean="0"/>
              <a:t>HD/BD Use Case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Planes in Video Mixer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Video mixer predefines plane type and order as PLANE_ID. Currently there are:</a:t>
            </a:r>
          </a:p>
          <a:p>
            <a:pPr lvl="1"/>
            <a:r>
              <a:rPr lang="en-US" dirty="0" smtClean="0"/>
              <a:t>PLANE_BACKGROUND</a:t>
            </a:r>
          </a:p>
          <a:p>
            <a:pPr lvl="1"/>
            <a:r>
              <a:rPr lang="en-US" dirty="0" smtClean="0"/>
              <a:t>PLANE_MAINVIDEO</a:t>
            </a:r>
          </a:p>
          <a:p>
            <a:pPr lvl="1"/>
            <a:r>
              <a:rPr lang="en-US" dirty="0" smtClean="0"/>
              <a:t>PLANE_SUBVIDEO</a:t>
            </a:r>
          </a:p>
          <a:p>
            <a:pPr lvl="1"/>
            <a:r>
              <a:rPr lang="en-US" dirty="0" smtClean="0"/>
              <a:t>PLANE_GRAPHICS</a:t>
            </a:r>
          </a:p>
          <a:p>
            <a:pPr lvl="1"/>
            <a:r>
              <a:rPr lang="en-US" dirty="0" smtClean="0"/>
              <a:t>PLANE_INTERACTIVE</a:t>
            </a:r>
          </a:p>
          <a:p>
            <a:pPr lvl="1"/>
            <a:r>
              <a:rPr lang="en-US" dirty="0" smtClean="0"/>
              <a:t>PLANE_OSD (may not be available due to implementation)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Order of Planes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Functionalities in Video Mixer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color</a:t>
            </a:r>
          </a:p>
          <a:p>
            <a:r>
              <a:rPr lang="en-US" dirty="0" smtClean="0"/>
              <a:t>Clear rectangles for HD DVD</a:t>
            </a:r>
          </a:p>
          <a:p>
            <a:r>
              <a:rPr lang="en-US" dirty="0" smtClean="0"/>
              <a:t>Virtualization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Mutable </a:t>
            </a:r>
            <a:r>
              <a:rPr lang="en-US" dirty="0" smtClean="0"/>
              <a:t>Planes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Plane may be mutable if not created with the flag </a:t>
            </a:r>
            <a:r>
              <a:rPr lang="en-US" dirty="0" smtClean="0">
                <a:solidFill>
                  <a:srgbClr val="FFC000"/>
                </a:solidFill>
              </a:rPr>
              <a:t>PLANE_INIT_EXTERNAL_SURFACE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video mixer </a:t>
            </a:r>
            <a:r>
              <a:rPr lang="en-US" dirty="0" smtClean="0"/>
              <a:t>creates necessary resources.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PLANE_CAP_VIDEO_SCRAMBLE is reported in </a:t>
            </a:r>
            <a:r>
              <a:rPr lang="en-US" dirty="0" err="1"/>
              <a:t>QueryPlaneCaps</a:t>
            </a:r>
            <a:r>
              <a:rPr lang="en-US" dirty="0" smtClean="0"/>
              <a:t>(), the mutable plane can support content scrambling/descrambling while transferring to video memory.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</a:t>
            </a:r>
            <a:r>
              <a:rPr lang="en-US" dirty="0" smtClean="0"/>
              <a:t>Content in </a:t>
            </a:r>
            <a:r>
              <a:rPr lang="en-US" dirty="0" smtClean="0"/>
              <a:t>Mutable Planes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Mutable plane uses </a:t>
            </a:r>
            <a:r>
              <a:rPr lang="en-US" dirty="0" err="1" smtClean="0"/>
              <a:t>LockBuffer</a:t>
            </a:r>
            <a:r>
              <a:rPr lang="en-US" dirty="0" smtClean="0"/>
              <a:t>() </a:t>
            </a:r>
            <a:r>
              <a:rPr lang="en-US" dirty="0" smtClean="0"/>
              <a:t>and </a:t>
            </a:r>
            <a:r>
              <a:rPr lang="en-US" dirty="0" err="1" smtClean="0"/>
              <a:t>UnlockBuffer</a:t>
            </a:r>
            <a:r>
              <a:rPr lang="en-US" dirty="0" smtClean="0"/>
              <a:t>() </a:t>
            </a:r>
            <a:r>
              <a:rPr lang="en-US" dirty="0" smtClean="0"/>
              <a:t>pair to update plane content.</a:t>
            </a:r>
          </a:p>
          <a:p>
            <a:r>
              <a:rPr lang="en-US" dirty="0" err="1" smtClean="0"/>
              <a:t>LockBuffer</a:t>
            </a:r>
            <a:r>
              <a:rPr lang="en-US" dirty="0" smtClean="0"/>
              <a:t>() may lock </a:t>
            </a:r>
            <a:r>
              <a:rPr lang="en-US" dirty="0" smtClean="0"/>
              <a:t>on system memory. </a:t>
            </a:r>
            <a:r>
              <a:rPr lang="en-US" dirty="0" err="1" smtClean="0"/>
              <a:t>UnlockBuffer</a:t>
            </a:r>
            <a:r>
              <a:rPr lang="en-US" dirty="0" smtClean="0"/>
              <a:t>() </a:t>
            </a:r>
            <a:r>
              <a:rPr lang="en-US" dirty="0" smtClean="0"/>
              <a:t>invokes proper methods to update buffer from system to video memory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UpdateFromBuffer</a:t>
            </a:r>
            <a:r>
              <a:rPr lang="en-US" dirty="0" smtClean="0"/>
              <a:t>() is reserved to be extended in the future to support more optimizing content transfer.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 Surfaces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plane can be created with </a:t>
            </a:r>
            <a:r>
              <a:rPr lang="en-US" dirty="0" smtClean="0">
                <a:solidFill>
                  <a:srgbClr val="FFC000"/>
                </a:solidFill>
              </a:rPr>
              <a:t>PLANE_INIT_EXTERNAL_SURFACE</a:t>
            </a:r>
            <a:r>
              <a:rPr lang="en-US" dirty="0" smtClean="0"/>
              <a:t> to indicate the plane content is expected from external surface.</a:t>
            </a:r>
          </a:p>
          <a:p>
            <a:r>
              <a:rPr lang="en-US" dirty="0" smtClean="0"/>
              <a:t>DXVA fits this category as memory allocation is outside of video mixer.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SetExternalSurface</a:t>
            </a:r>
            <a:r>
              <a:rPr lang="en-US" dirty="0" smtClean="0"/>
              <a:t> to provide sufficient information to video mixer.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Mixer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623"/>
                <a:gridCol w="1461977"/>
                <a:gridCol w="2652823"/>
                <a:gridCol w="3062177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XP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Vista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7</a:t>
                      </a:r>
                      <a:endParaRPr lang="en-US" dirty="0"/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INTEL</a:t>
                      </a:r>
                    </a:p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D3D9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 Compositing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D3D9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DXVA2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D3D9</a:t>
                      </a:r>
                    </a:p>
                    <a:p>
                      <a:r>
                        <a:rPr lang="en-US" dirty="0" smtClean="0"/>
                        <a:t>DXVA2</a:t>
                      </a:r>
                    </a:p>
                    <a:p>
                      <a:r>
                        <a:rPr lang="en-US" dirty="0" smtClean="0"/>
                        <a:t>DXVA HD</a:t>
                      </a:r>
                      <a:endParaRPr lang="en-US" dirty="0"/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NVIDIA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D3D9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D3D9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DXVA2</a:t>
                      </a:r>
                    </a:p>
                    <a:p>
                      <a:r>
                        <a:rPr lang="en-US" dirty="0" smtClean="0"/>
                        <a:t>DXVA HD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D3D9</a:t>
                      </a:r>
                    </a:p>
                    <a:p>
                      <a:r>
                        <a:rPr lang="en-US" dirty="0" smtClean="0"/>
                        <a:t>DXVA2</a:t>
                      </a:r>
                    </a:p>
                    <a:p>
                      <a:r>
                        <a:rPr lang="en-US" dirty="0" smtClean="0"/>
                        <a:t>DXVA HD</a:t>
                      </a:r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AMD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PCOM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D3D9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PCOM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D3D9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DXVA2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D3D9</a:t>
                      </a:r>
                    </a:p>
                    <a:p>
                      <a:r>
                        <a:rPr lang="en-US" dirty="0" smtClean="0"/>
                        <a:t>DXVA2</a:t>
                      </a:r>
                    </a:p>
                    <a:p>
                      <a:r>
                        <a:rPr lang="en-US" dirty="0" smtClean="0"/>
                        <a:t>DXVA HD</a:t>
                      </a:r>
                      <a:endParaRPr lang="en-US" dirty="0"/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S3</a:t>
                      </a:r>
                      <a:endParaRPr lang="en-US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D3D9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D3D9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DXVA2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D3D9</a:t>
                      </a:r>
                    </a:p>
                    <a:p>
                      <a:r>
                        <a:rPr lang="en-US" dirty="0" smtClean="0"/>
                        <a:t>DXVA2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VideoMixer.h</a:t>
            </a:r>
            <a:r>
              <a:rPr lang="en-US" dirty="0" smtClean="0"/>
              <a:t> provided in </a:t>
            </a:r>
            <a:r>
              <a:rPr lang="en-US" dirty="0" err="1" smtClean="0"/>
              <a:t>DispSvr</a:t>
            </a:r>
            <a:r>
              <a:rPr lang="en-US" dirty="0" smtClean="0"/>
              <a:t> SDK defines  interfaces for video mixer.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Object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WINDVD uses </a:t>
            </a:r>
            <a:r>
              <a:rPr lang="en-US" dirty="0" err="1" smtClean="0"/>
              <a:t>DispSvr</a:t>
            </a:r>
            <a:r>
              <a:rPr lang="en-US" dirty="0" smtClean="0"/>
              <a:t> display object rendering before WINDVD8.</a:t>
            </a:r>
            <a:endParaRPr lang="en-US" dirty="0" smtClean="0"/>
          </a:p>
          <a:p>
            <a:r>
              <a:rPr lang="en-US" dirty="0" smtClean="0"/>
              <a:t>WINDVD </a:t>
            </a:r>
            <a:r>
              <a:rPr lang="en-US" dirty="0" smtClean="0"/>
              <a:t>uses </a:t>
            </a:r>
            <a:r>
              <a:rPr lang="en-US" dirty="0" err="1" smtClean="0"/>
              <a:t>DispSvr</a:t>
            </a:r>
            <a:r>
              <a:rPr lang="en-US" dirty="0" smtClean="0"/>
              <a:t> for mixing background, main video, sub video, graphics, and interactive layers.</a:t>
            </a:r>
          </a:p>
          <a:p>
            <a:r>
              <a:rPr lang="en-US" dirty="0" smtClean="0"/>
              <a:t>WINDVD </a:t>
            </a:r>
            <a:r>
              <a:rPr lang="en-US" dirty="0" smtClean="0"/>
              <a:t>UI </a:t>
            </a:r>
            <a:r>
              <a:rPr lang="en-US" dirty="0" smtClean="0"/>
              <a:t>adds </a:t>
            </a:r>
            <a:r>
              <a:rPr lang="en-US" dirty="0" smtClean="0"/>
              <a:t>additional layer for on screen </a:t>
            </a:r>
            <a:r>
              <a:rPr lang="en-US" dirty="0" smtClean="0"/>
              <a:t>display or user interface.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19"/>
          <p:cNvSpPr/>
          <p:nvPr/>
        </p:nvSpPr>
        <p:spPr>
          <a:xfrm rot="20039249">
            <a:off x="3161802" y="478111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752600"/>
            <a:ext cx="74676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GPIProxy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Object Rendering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24000" y="2590801"/>
          <a:ext cx="5715000" cy="228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/>
          <p:cNvSpPr/>
          <p:nvPr/>
        </p:nvSpPr>
        <p:spPr>
          <a:xfrm>
            <a:off x="3429000" y="5562600"/>
            <a:ext cx="1828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DispSvr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52600" y="5257800"/>
            <a:ext cx="176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 Notify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>
            <a:stCxn id="8" idx="0"/>
          </p:cNvCxnSpPr>
          <p:nvPr/>
        </p:nvCxnSpPr>
        <p:spPr>
          <a:xfrm rot="16200000" flipV="1">
            <a:off x="2743200" y="3962400"/>
            <a:ext cx="9144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0"/>
          </p:cNvCxnSpPr>
          <p:nvPr/>
        </p:nvCxnSpPr>
        <p:spPr>
          <a:xfrm rot="16200000" flipV="1">
            <a:off x="3543300" y="4762500"/>
            <a:ext cx="990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0"/>
          </p:cNvCxnSpPr>
          <p:nvPr/>
        </p:nvCxnSpPr>
        <p:spPr>
          <a:xfrm rot="5400000" flipH="1" flipV="1">
            <a:off x="4191000" y="4800600"/>
            <a:ext cx="9144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0"/>
          </p:cNvCxnSpPr>
          <p:nvPr/>
        </p:nvCxnSpPr>
        <p:spPr>
          <a:xfrm rot="5400000" flipH="1" flipV="1">
            <a:off x="4686300" y="4381500"/>
            <a:ext cx="83820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33800" y="4953000"/>
            <a:ext cx="21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 Callbacks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Object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GPIProxy.dll (</a:t>
            </a:r>
            <a:r>
              <a:rPr lang="en-US" dirty="0" err="1" smtClean="0"/>
              <a:t>gpidisplay</a:t>
            </a:r>
            <a:r>
              <a:rPr lang="en-US" dirty="0" smtClean="0"/>
              <a:t>) prepares buffer(textures) when data is decoded, and generates render notification events when main video should be rendered.</a:t>
            </a:r>
          </a:p>
          <a:p>
            <a:r>
              <a:rPr lang="en-US" dirty="0" smtClean="0"/>
              <a:t>When receiving </a:t>
            </a:r>
            <a:r>
              <a:rPr lang="en-US" dirty="0" smtClean="0"/>
              <a:t>notification from </a:t>
            </a:r>
            <a:r>
              <a:rPr lang="en-US" dirty="0" err="1" smtClean="0"/>
              <a:t>GPIProxy</a:t>
            </a:r>
            <a:r>
              <a:rPr lang="en-US" dirty="0" smtClean="0"/>
              <a:t> (usually from main video), </a:t>
            </a:r>
            <a:r>
              <a:rPr lang="en-US" dirty="0" err="1" smtClean="0"/>
              <a:t>DispSvr</a:t>
            </a:r>
            <a:r>
              <a:rPr lang="en-US" dirty="0" smtClean="0"/>
              <a:t> calls back to each registered display objects (planes) </a:t>
            </a:r>
            <a:r>
              <a:rPr lang="en-US" dirty="0" smtClean="0"/>
              <a:t>in </a:t>
            </a:r>
            <a:r>
              <a:rPr lang="en-US" dirty="0" smtClean="0"/>
              <a:t>a predefined </a:t>
            </a:r>
            <a:r>
              <a:rPr lang="en-US" dirty="0" smtClean="0"/>
              <a:t>order (Z-order).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Rendering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Tied to </a:t>
            </a:r>
            <a:r>
              <a:rPr lang="en-US" dirty="0" smtClean="0"/>
              <a:t>D3D9</a:t>
            </a:r>
            <a:endParaRPr lang="en-US" dirty="0" smtClean="0"/>
          </a:p>
          <a:p>
            <a:pPr lvl="1"/>
            <a:r>
              <a:rPr lang="en-US" dirty="0" smtClean="0"/>
              <a:t>Each display object requires to access D3D9 device directly and has all the knowledge on how to store and present the data in a way that D3D9 can recognize.</a:t>
            </a:r>
          </a:p>
          <a:p>
            <a:r>
              <a:rPr lang="en-US" dirty="0" smtClean="0"/>
              <a:t>Display object codes are dispersed everywhere.</a:t>
            </a:r>
          </a:p>
          <a:p>
            <a:pPr lvl="1"/>
            <a:r>
              <a:rPr lang="en-US" dirty="0" smtClean="0"/>
              <a:t>Difficult to trace and maintain.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Rendering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perform optimization</a:t>
            </a:r>
          </a:p>
          <a:p>
            <a:pPr lvl="1"/>
            <a:r>
              <a:rPr lang="en-US" dirty="0" smtClean="0"/>
              <a:t>Display objects do not share certain information and states between each other as a result of redundant operations required to ensure the accuracy.</a:t>
            </a:r>
          </a:p>
          <a:p>
            <a:r>
              <a:rPr lang="en-US" dirty="0" smtClean="0"/>
              <a:t>Can not fit in third party APIs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APIs require all information of each plane in one place.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DispSvr</a:t>
            </a:r>
            <a:r>
              <a:rPr lang="en-US" dirty="0" smtClean="0"/>
              <a:t> Video </a:t>
            </a:r>
            <a:r>
              <a:rPr lang="en-US" dirty="0" smtClean="0"/>
              <a:t>Mixer Use Case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76401"/>
          <a:ext cx="69342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2590800" y="5638800"/>
            <a:ext cx="2743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DispSvr</a:t>
            </a:r>
            <a:endParaRPr lang="en-US" dirty="0"/>
          </a:p>
        </p:txBody>
      </p:sp>
      <p:sp>
        <p:nvSpPr>
          <p:cNvPr id="7" name="Down Arrow Callout 6"/>
          <p:cNvSpPr/>
          <p:nvPr/>
        </p:nvSpPr>
        <p:spPr>
          <a:xfrm>
            <a:off x="3124200" y="3657600"/>
            <a:ext cx="1600200" cy="2362200"/>
          </a:xfrm>
          <a:prstGeom prst="downArrowCallout">
            <a:avLst>
              <a:gd name="adj1" fmla="val 26200"/>
              <a:gd name="adj2" fmla="val 25000"/>
              <a:gd name="adj3" fmla="val 25000"/>
              <a:gd name="adj4" fmla="val 6497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Mixer</a:t>
            </a:r>
            <a:endParaRPr lang="en-US" dirty="0"/>
          </a:p>
        </p:txBody>
      </p:sp>
      <p:sp>
        <p:nvSpPr>
          <p:cNvPr id="11" name="Rounded Rectangle 4"/>
          <p:cNvSpPr/>
          <p:nvPr/>
        </p:nvSpPr>
        <p:spPr>
          <a:xfrm>
            <a:off x="5791200" y="5334000"/>
            <a:ext cx="1350628" cy="10672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OSD</a:t>
            </a:r>
            <a:endParaRPr lang="en-US" sz="2000" kern="1200" dirty="0"/>
          </a:p>
        </p:txBody>
      </p:sp>
      <p:sp>
        <p:nvSpPr>
          <p:cNvPr id="15" name="Left Arrow 14"/>
          <p:cNvSpPr/>
          <p:nvPr/>
        </p:nvSpPr>
        <p:spPr>
          <a:xfrm>
            <a:off x="4800600" y="5867400"/>
            <a:ext cx="1823206" cy="533400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bg2">
              <a:lumMod val="9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096000" y="5486400"/>
            <a:ext cx="1417034" cy="1133627"/>
            <a:chOff x="4530799" y="2191947"/>
            <a:chExt cx="1417034" cy="1133627"/>
          </a:xfrm>
        </p:grpSpPr>
        <p:sp>
          <p:nvSpPr>
            <p:cNvPr id="13" name="Rounded Rectangle 12"/>
            <p:cNvSpPr/>
            <p:nvPr/>
          </p:nvSpPr>
          <p:spPr>
            <a:xfrm>
              <a:off x="4530799" y="2191947"/>
              <a:ext cx="1417034" cy="113362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4564002" y="2225150"/>
              <a:ext cx="1350628" cy="1067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Other Planes</a:t>
              </a:r>
              <a:endParaRPr lang="en-US" sz="2000" kern="1200" dirty="0"/>
            </a:p>
          </p:txBody>
        </p:sp>
      </p:grpSp>
      <p:sp>
        <p:nvSpPr>
          <p:cNvPr id="16" name="Left Arrow 15"/>
          <p:cNvSpPr/>
          <p:nvPr/>
        </p:nvSpPr>
        <p:spPr>
          <a:xfrm rot="1162965">
            <a:off x="4867206" y="5061837"/>
            <a:ext cx="1219200" cy="609600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bg2">
              <a:lumMod val="9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optional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DispSvr</a:t>
            </a:r>
            <a:r>
              <a:rPr lang="en-US" dirty="0" smtClean="0"/>
              <a:t> Video Mixer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/>
              <a:t>DispSvr</a:t>
            </a:r>
            <a:r>
              <a:rPr lang="en-US" sz="2800" dirty="0" smtClean="0"/>
              <a:t> Video Mixer replaces the original </a:t>
            </a:r>
            <a:r>
              <a:rPr lang="en-US" sz="2800" dirty="0" err="1" smtClean="0"/>
              <a:t>DispSvr</a:t>
            </a:r>
            <a:r>
              <a:rPr lang="en-US" sz="2800" dirty="0" smtClean="0"/>
              <a:t> display object rendering since WINDVD8.</a:t>
            </a:r>
            <a:endParaRPr lang="en-US" sz="2800" dirty="0" smtClean="0"/>
          </a:p>
          <a:p>
            <a:r>
              <a:rPr lang="en-US" sz="2800" dirty="0" err="1" smtClean="0"/>
              <a:t>DispSvr</a:t>
            </a:r>
            <a:r>
              <a:rPr lang="en-US" sz="2800" dirty="0" smtClean="0"/>
              <a:t> </a:t>
            </a:r>
            <a:r>
              <a:rPr lang="en-US" sz="2800" dirty="0" smtClean="0"/>
              <a:t>Video Mixer is a set of COM interfaces defined specifically according to BD/HD requirements, including </a:t>
            </a:r>
            <a:r>
              <a:rPr lang="en-US" sz="2800" dirty="0" err="1" smtClean="0"/>
              <a:t>luma</a:t>
            </a:r>
            <a:r>
              <a:rPr lang="en-US" sz="2800" dirty="0" smtClean="0"/>
              <a:t> keying, clear rectangles, and so on.</a:t>
            </a:r>
          </a:p>
          <a:p>
            <a:r>
              <a:rPr lang="en-US" sz="2800" dirty="0" smtClean="0"/>
              <a:t>The mixer APIs abstract all input data similar to the conceptual planes in BD/HD spec.</a:t>
            </a:r>
          </a:p>
          <a:p>
            <a:r>
              <a:rPr lang="en-US" sz="2800" dirty="0" smtClean="0"/>
              <a:t>Users access the mixer APIs instead of D3D9 commands</a:t>
            </a:r>
            <a:r>
              <a:rPr lang="en-US" sz="2800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1204</Words>
  <Application>Microsoft Office PowerPoint</Application>
  <PresentationFormat>On-screen Show (4:3)</PresentationFormat>
  <Paragraphs>212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Design of DispSvr Video Mixer</vt:lpstr>
      <vt:lpstr>WinDVD HD/BD Use Case</vt:lpstr>
      <vt:lpstr>Display Object Rendering</vt:lpstr>
      <vt:lpstr>Display Object Rendering</vt:lpstr>
      <vt:lpstr>Display Object Rendering</vt:lpstr>
      <vt:lpstr>DO Rendering Problems</vt:lpstr>
      <vt:lpstr>DO Rendering Problems</vt:lpstr>
      <vt:lpstr>DispSvr Video Mixer Use Case</vt:lpstr>
      <vt:lpstr>DispSvr Video Mixer</vt:lpstr>
      <vt:lpstr>DispSvr Video Mixer</vt:lpstr>
      <vt:lpstr>Cons</vt:lpstr>
      <vt:lpstr>Pros</vt:lpstr>
      <vt:lpstr>Pros</vt:lpstr>
      <vt:lpstr>How To Use Video Mixer API</vt:lpstr>
      <vt:lpstr>How To Use Video Mixer API</vt:lpstr>
      <vt:lpstr>How To Use Video Mixer API</vt:lpstr>
      <vt:lpstr>The Coordinate in Video Mixer</vt:lpstr>
      <vt:lpstr>The Coordinate in Video Mixer</vt:lpstr>
      <vt:lpstr>The Coordinate in Video Mixer</vt:lpstr>
      <vt:lpstr>Planes in Video Mixer</vt:lpstr>
      <vt:lpstr>Drawing Order of Planes</vt:lpstr>
      <vt:lpstr>Other Functionalities in Video Mixer</vt:lpstr>
      <vt:lpstr>Mutable Planes</vt:lpstr>
      <vt:lpstr>Update Content in Mutable Planes</vt:lpstr>
      <vt:lpstr>External Surfaces</vt:lpstr>
      <vt:lpstr>Video Mixer Types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DispSvr Video Mixer</dc:title>
  <dc:creator>root</dc:creator>
  <cp:lastModifiedBy>root</cp:lastModifiedBy>
  <cp:revision>109</cp:revision>
  <dcterms:created xsi:type="dcterms:W3CDTF">2008-01-07T02:34:37Z</dcterms:created>
  <dcterms:modified xsi:type="dcterms:W3CDTF">2008-09-23T23:59:10Z</dcterms:modified>
</cp:coreProperties>
</file>