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66" r:id="rId5"/>
    <p:sldId id="267" r:id="rId6"/>
    <p:sldId id="268" r:id="rId7"/>
    <p:sldId id="261" r:id="rId8"/>
    <p:sldId id="265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7AF0-28B1-46AE-8E21-202E265D1A9B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7A10-3787-45C0-A6CE-0842111BC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7AF0-28B1-46AE-8E21-202E265D1A9B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7A10-3787-45C0-A6CE-0842111BC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7AF0-28B1-46AE-8E21-202E265D1A9B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7A10-3787-45C0-A6CE-0842111BC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7AF0-28B1-46AE-8E21-202E265D1A9B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7A10-3787-45C0-A6CE-0842111BC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7AF0-28B1-46AE-8E21-202E265D1A9B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7A10-3787-45C0-A6CE-0842111BC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7AF0-28B1-46AE-8E21-202E265D1A9B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7A10-3787-45C0-A6CE-0842111BC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7AF0-28B1-46AE-8E21-202E265D1A9B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7A10-3787-45C0-A6CE-0842111BC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7AF0-28B1-46AE-8E21-202E265D1A9B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7A10-3787-45C0-A6CE-0842111BC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7AF0-28B1-46AE-8E21-202E265D1A9B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7A10-3787-45C0-A6CE-0842111BC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7AF0-28B1-46AE-8E21-202E265D1A9B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7A10-3787-45C0-A6CE-0842111BC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7AF0-28B1-46AE-8E21-202E265D1A9B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7A10-3787-45C0-A6CE-0842111BC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7AF0-28B1-46AE-8E21-202E265D1A9B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67A10-3787-45C0-A6CE-0842111BC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DispSvr</a:t>
            </a:r>
            <a:r>
              <a:rPr lang="en-US" dirty="0" smtClean="0"/>
              <a:t> 3.2.X for 3DBD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 15, 2010</a:t>
            </a:r>
          </a:p>
          <a:p>
            <a:r>
              <a:rPr lang="en-US" dirty="0" smtClean="0"/>
              <a:t>Richard Hua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document assumes you understand </a:t>
            </a:r>
            <a:r>
              <a:rPr lang="en-US" dirty="0" err="1" smtClean="0"/>
              <a:t>DispSvr</a:t>
            </a:r>
            <a:r>
              <a:rPr lang="en-US" dirty="0" smtClean="0"/>
              <a:t> basics from other documents prior to 3.2.X branch.</a:t>
            </a:r>
          </a:p>
          <a:p>
            <a:r>
              <a:rPr lang="en-US" dirty="0" smtClean="0"/>
              <a:t>There are other changes in 3.2.X </a:t>
            </a:r>
            <a:r>
              <a:rPr lang="en-US" smtClean="0"/>
              <a:t>but this </a:t>
            </a:r>
            <a:r>
              <a:rPr lang="en-US" dirty="0" smtClean="0"/>
              <a:t>document only focuses on 3DBD related changes.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DispSvr</a:t>
            </a:r>
            <a:r>
              <a:rPr lang="en-US" dirty="0" smtClean="0"/>
              <a:t> Changes in 3.2.X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/>
            <a:r>
              <a:rPr lang="en-US" dirty="0" smtClean="0"/>
              <a:t>Extended interfaces for dependent view handling and extra meta data (depth table).</a:t>
            </a:r>
          </a:p>
          <a:p>
            <a:pPr marL="1314450" lvl="2" indent="-514350"/>
            <a:r>
              <a:rPr lang="en-US" dirty="0" smtClean="0"/>
              <a:t>\\DispSvr\3.X\3.2.X\Exports\Inc\VideoMixer.h</a:t>
            </a:r>
          </a:p>
          <a:p>
            <a:pPr marL="1314450" lvl="2" indent="-514350"/>
            <a:r>
              <a:rPr lang="en-US" dirty="0" smtClean="0"/>
              <a:t>\\DispSvr\3.X\3.2.X\Exports\Inc\EngineProperty.h</a:t>
            </a:r>
          </a:p>
          <a:p>
            <a:pPr marL="514350" indent="-514350"/>
            <a:r>
              <a:rPr lang="en-US" dirty="0" err="1" smtClean="0"/>
              <a:t>DriverExtension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r>
              <a:rPr lang="en-US" dirty="0" smtClean="0"/>
              <a:t> in Resource Manager.</a:t>
            </a:r>
          </a:p>
          <a:p>
            <a:pPr marL="1314450" lvl="2" indent="-514350"/>
            <a:r>
              <a:rPr lang="en-US" dirty="0" smtClean="0"/>
              <a:t>\\DispSvr\3.X\3.2.X\DriverExtensionPlugin.h</a:t>
            </a:r>
          </a:p>
          <a:p>
            <a:pPr marL="1314450" lvl="2" indent="-514350"/>
            <a:r>
              <a:rPr lang="en-US" dirty="0" smtClean="0"/>
              <a:t>\\DispSvr\3.X\3.2.X\ResourceManager.h</a:t>
            </a:r>
          </a:p>
          <a:p>
            <a:pPr marL="514350" indent="-514350"/>
            <a:r>
              <a:rPr lang="en-US" dirty="0" smtClean="0"/>
              <a:t>CDXVAHDVP class to encapsulate DXVAHD as well as DXVA2 implementation of DXVAHD.</a:t>
            </a:r>
          </a:p>
          <a:p>
            <a:pPr marL="1314450" lvl="2" indent="-514350"/>
            <a:r>
              <a:rPr lang="en-US" dirty="0" smtClean="0"/>
              <a:t>\\DispSvr\3.X\3.2.X\DXVAHDVideoProcessor.h</a:t>
            </a:r>
          </a:p>
          <a:p>
            <a:pPr marL="514350" indent="-514350"/>
            <a:r>
              <a:rPr lang="en-US" dirty="0" smtClean="0"/>
              <a:t>Stereo video mixer plug-in for in-house stereo mixing.</a:t>
            </a:r>
          </a:p>
          <a:p>
            <a:pPr marL="1314450" lvl="2" indent="-514350"/>
            <a:r>
              <a:rPr lang="en-US" dirty="0" smtClean="0"/>
              <a:t>\\DispSvr\3.X\3.2.X\StereoVideoMixer.h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Extended Interfaces in </a:t>
            </a:r>
            <a:r>
              <a:rPr lang="en-US" dirty="0" err="1" smtClean="0"/>
              <a:t>VideoMixer.h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IDispSvrVideoMixerDependentView</a:t>
            </a:r>
            <a:endParaRPr lang="en-US" dirty="0" smtClean="0"/>
          </a:p>
          <a:p>
            <a:pPr lvl="1"/>
            <a:r>
              <a:rPr lang="en-US" dirty="0" smtClean="0"/>
              <a:t>Queried from </a:t>
            </a:r>
            <a:r>
              <a:rPr lang="en-US" dirty="0" err="1" smtClean="0"/>
              <a:t>IDispSvrVideoMixerPlane</a:t>
            </a:r>
            <a:r>
              <a:rPr lang="en-US" dirty="0" smtClean="0"/>
              <a:t> interface.</a:t>
            </a:r>
          </a:p>
          <a:p>
            <a:pPr lvl="1"/>
            <a:r>
              <a:rPr lang="en-US" dirty="0" smtClean="0"/>
              <a:t>Updates dependent view buffer content.</a:t>
            </a:r>
          </a:p>
          <a:p>
            <a:r>
              <a:rPr lang="en-US" dirty="0" err="1" smtClean="0"/>
              <a:t>IDispSvrVideoMixerPlaneStereoControl</a:t>
            </a:r>
            <a:endParaRPr lang="en-US" dirty="0" smtClean="0"/>
          </a:p>
          <a:p>
            <a:pPr lvl="1"/>
            <a:r>
              <a:rPr lang="en-US" dirty="0" smtClean="0"/>
              <a:t>Queried from </a:t>
            </a:r>
            <a:r>
              <a:rPr lang="en-US" dirty="0" err="1" smtClean="0"/>
              <a:t>IDispSvrVideoMixerPlane</a:t>
            </a:r>
            <a:r>
              <a:rPr lang="en-US" dirty="0" smtClean="0"/>
              <a:t> interface.</a:t>
            </a:r>
          </a:p>
          <a:p>
            <a:pPr lvl="1"/>
            <a:r>
              <a:rPr lang="en-US" dirty="0" smtClean="0"/>
              <a:t>Sets stereo display mode.</a:t>
            </a:r>
          </a:p>
          <a:p>
            <a:pPr lvl="1"/>
            <a:r>
              <a:rPr lang="en-US" dirty="0" smtClean="0"/>
              <a:t>Sets stereo meta data.</a:t>
            </a:r>
          </a:p>
          <a:p>
            <a:pPr lvl="1"/>
            <a:r>
              <a:rPr lang="en-US" dirty="0" smtClean="0"/>
              <a:t>Sets offset properties.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DriverExtension</a:t>
            </a:r>
            <a:r>
              <a:rPr lang="en-US" dirty="0" smtClean="0"/>
              <a:t> (DE)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Resource manager is rewritten to be more extensible.</a:t>
            </a:r>
          </a:p>
          <a:p>
            <a:r>
              <a:rPr lang="en-US" dirty="0" smtClean="0"/>
              <a:t>DE is a plug-in that manages an instance for communicating with driver regarding VGA-dependent functionalities, such as cap query and new NVIDIA stereo API.</a:t>
            </a:r>
          </a:p>
          <a:p>
            <a:r>
              <a:rPr lang="en-US" dirty="0" err="1" smtClean="0"/>
              <a:t>IDispSvrVideoPresenter</a:t>
            </a:r>
            <a:r>
              <a:rPr lang="en-US" dirty="0" smtClean="0"/>
              <a:t>::</a:t>
            </a:r>
            <a:r>
              <a:rPr lang="en-US" dirty="0" err="1" smtClean="0"/>
              <a:t>QueryCaps</a:t>
            </a:r>
            <a:r>
              <a:rPr lang="en-US" dirty="0" smtClean="0"/>
              <a:t>() and </a:t>
            </a:r>
            <a:r>
              <a:rPr lang="en-US" dirty="0" err="1" smtClean="0"/>
              <a:t>IDisplayRenderEngineProperty</a:t>
            </a:r>
            <a:r>
              <a:rPr lang="en-US" dirty="0" smtClean="0"/>
              <a:t> may/can use the same DE instance.</a:t>
            </a:r>
          </a:p>
          <a:p>
            <a:r>
              <a:rPr lang="en-US" dirty="0" smtClean="0"/>
              <a:t>Available DE implementation for Intel/NVIDIA.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CDXVAHDVP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helper class to encapsulate DXVA HD video processor (DXVAHDVP) for multiple DXVAHD instances.</a:t>
            </a:r>
          </a:p>
          <a:p>
            <a:r>
              <a:rPr lang="en-US" dirty="0" smtClean="0"/>
              <a:t>Separate DXVAHD related code from video mixer plug-ins.</a:t>
            </a:r>
          </a:p>
          <a:p>
            <a:r>
              <a:rPr lang="en-US" dirty="0" smtClean="0"/>
              <a:t>A simple D3D9 implementation of DXVAHDVP is included for demo purpose on those systems without actual DXVAHD.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Stereo video mixer pipeline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838200" y="2133600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838200" y="2514600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IG + Offset</a:t>
            </a:r>
            <a:endParaRPr lang="en-US" sz="1200" dirty="0"/>
          </a:p>
        </p:txBody>
      </p:sp>
      <p:sp>
        <p:nvSpPr>
          <p:cNvPr id="7" name="Right Arrow 6"/>
          <p:cNvSpPr/>
          <p:nvPr/>
        </p:nvSpPr>
        <p:spPr>
          <a:xfrm>
            <a:off x="838200" y="2895600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PG + Offset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>
            <a:off x="3505200" y="2590800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0" y="2209800"/>
            <a:ext cx="1295400" cy="144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View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2000" y="3657600"/>
            <a:ext cx="1295400" cy="144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Dependent</a:t>
            </a:r>
          </a:p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057400" y="2362200"/>
            <a:ext cx="14478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DXVAHD VP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838200" y="3810000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838200" y="4191000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IG + Offset</a:t>
            </a:r>
            <a:endParaRPr lang="en-US" sz="1200" dirty="0"/>
          </a:p>
        </p:txBody>
      </p:sp>
      <p:sp>
        <p:nvSpPr>
          <p:cNvPr id="18" name="Right Arrow 17"/>
          <p:cNvSpPr/>
          <p:nvPr/>
        </p:nvSpPr>
        <p:spPr>
          <a:xfrm>
            <a:off x="838200" y="4572000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PG + Offset</a:t>
            </a:r>
            <a:endParaRPr lang="en-US" sz="1200" dirty="0"/>
          </a:p>
        </p:txBody>
      </p:sp>
      <p:sp>
        <p:nvSpPr>
          <p:cNvPr id="19" name="Right Arrow 18"/>
          <p:cNvSpPr/>
          <p:nvPr/>
        </p:nvSpPr>
        <p:spPr>
          <a:xfrm>
            <a:off x="3505200" y="4267200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057400" y="4038600"/>
            <a:ext cx="14478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DXVAHD VP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5943600" y="35052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400800" y="3200400"/>
            <a:ext cx="1447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Stereo Output Module</a:t>
            </a:r>
            <a:endParaRPr lang="en-US" dirty="0"/>
          </a:p>
        </p:txBody>
      </p:sp>
      <p:sp>
        <p:nvSpPr>
          <p:cNvPr id="25" name="Up-Down Arrow 24"/>
          <p:cNvSpPr/>
          <p:nvPr/>
        </p:nvSpPr>
        <p:spPr>
          <a:xfrm>
            <a:off x="2667000" y="3200400"/>
            <a:ext cx="228600" cy="762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edefined Process 26"/>
          <p:cNvSpPr/>
          <p:nvPr/>
        </p:nvSpPr>
        <p:spPr>
          <a:xfrm>
            <a:off x="2057400" y="3429000"/>
            <a:ext cx="1447800" cy="3048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Depth Table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495800" y="54102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Side-by-side render target</a:t>
            </a:r>
          </a:p>
          <a:p>
            <a:r>
              <a:rPr lang="en-US" dirty="0" smtClean="0"/>
              <a:t>3840x1080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838200" y="3352800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Depth</a:t>
            </a:r>
            <a:endParaRPr lang="en-US" sz="1200" dirty="0"/>
          </a:p>
        </p:txBody>
      </p:sp>
      <p:sp>
        <p:nvSpPr>
          <p:cNvPr id="24" name="Right Arrow 23"/>
          <p:cNvSpPr/>
          <p:nvPr/>
        </p:nvSpPr>
        <p:spPr>
          <a:xfrm>
            <a:off x="7924800" y="35052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38200" y="5410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Video, for example 1920x1080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Stereo Output Modules in Stereo Video Mixer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Old NVIDIA stereo API via DXVA2 control surface. The API is deprecated due to insufficient mixing capabilities with more than video.</a:t>
            </a:r>
          </a:p>
          <a:p>
            <a:r>
              <a:rPr lang="en-US" dirty="0" smtClean="0"/>
              <a:t>Pixel </a:t>
            </a:r>
            <a:r>
              <a:rPr lang="en-US" dirty="0" err="1" smtClean="0"/>
              <a:t>shaders</a:t>
            </a:r>
            <a:r>
              <a:rPr lang="en-US" dirty="0" smtClean="0"/>
              <a:t> to merge side by side image:</a:t>
            </a:r>
          </a:p>
          <a:p>
            <a:pPr lvl="1"/>
            <a:r>
              <a:rPr lang="en-US" dirty="0" smtClean="0"/>
              <a:t>Various anaglyphic output</a:t>
            </a:r>
          </a:p>
          <a:p>
            <a:pPr lvl="1"/>
            <a:r>
              <a:rPr lang="en-US" dirty="0" smtClean="0"/>
              <a:t>Checkerboard pattern</a:t>
            </a:r>
          </a:p>
          <a:p>
            <a:pPr lvl="1"/>
            <a:r>
              <a:rPr lang="en-US" dirty="0" smtClean="0"/>
              <a:t>Row interleaved pattern</a:t>
            </a:r>
          </a:p>
          <a:p>
            <a:r>
              <a:rPr lang="en-US" dirty="0" smtClean="0"/>
              <a:t>NOTE: Current NVIDIA stereo API via NVAPI is implemented in DXVAHD Video Mixer.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Anaglyph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formula are documented separately in </a:t>
            </a:r>
            <a:r>
              <a:rPr lang="en-US" dirty="0" err="1" smtClean="0"/>
              <a:t>DispSvr</a:t>
            </a:r>
            <a:r>
              <a:rPr lang="en-US" dirty="0" smtClean="0"/>
              <a:t>/Doc/Alternative </a:t>
            </a:r>
            <a:r>
              <a:rPr lang="en-US" dirty="0" err="1" smtClean="0"/>
              <a:t>Anagylph</a:t>
            </a:r>
            <a:r>
              <a:rPr lang="en-US" dirty="0" smtClean="0"/>
              <a:t> Methods.pptx.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356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DispSvr 3.2.X for 3DBD</vt:lpstr>
      <vt:lpstr>Preliminary</vt:lpstr>
      <vt:lpstr>DispSvr Changes in 3.2.X</vt:lpstr>
      <vt:lpstr>Extended Interfaces in VideoMixer.h</vt:lpstr>
      <vt:lpstr>DriverExtension (DE)</vt:lpstr>
      <vt:lpstr>CDXVAHDVP class</vt:lpstr>
      <vt:lpstr>Stereo video mixer pipeline</vt:lpstr>
      <vt:lpstr>Stereo Output Modules in Stereo Video Mixer</vt:lpstr>
      <vt:lpstr>Alternative Anaglyph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BD in Display Module</dc:title>
  <dc:creator>richard.hua</dc:creator>
  <cp:lastModifiedBy>root</cp:lastModifiedBy>
  <cp:revision>43</cp:revision>
  <dcterms:created xsi:type="dcterms:W3CDTF">2009-09-08T17:07:56Z</dcterms:created>
  <dcterms:modified xsi:type="dcterms:W3CDTF">2010-03-30T00:59:09Z</dcterms:modified>
</cp:coreProperties>
</file>