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71" r:id="rId4"/>
    <p:sldId id="257" r:id="rId5"/>
    <p:sldId id="259" r:id="rId6"/>
    <p:sldId id="272" r:id="rId7"/>
    <p:sldId id="258" r:id="rId8"/>
    <p:sldId id="260" r:id="rId9"/>
    <p:sldId id="273" r:id="rId10"/>
    <p:sldId id="274" r:id="rId11"/>
    <p:sldId id="275" r:id="rId12"/>
    <p:sldId id="268" r:id="rId13"/>
    <p:sldId id="263" r:id="rId14"/>
    <p:sldId id="269" r:id="rId15"/>
    <p:sldId id="276" r:id="rId16"/>
    <p:sldId id="270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DB814-1A14-4065-B4C2-5F8B3AA2164B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CB9E4-9EFC-4AD3-A097-2AF67443D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40DA4-C5A3-4689-AA40-5699FE256531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5CFC-4B90-4CAD-8914-2DD66BB95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5227-2D66-4025-BC19-A25B7F920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3923-C24E-4E0B-AEC8-FF2703DD5F2C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Video Effect Plug-in Mechanism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 </a:t>
            </a:r>
            <a:r>
              <a:rPr lang="en-US" dirty="0" err="1" smtClean="0"/>
              <a:t>DispSvr</a:t>
            </a:r>
            <a:r>
              <a:rPr lang="en-US" dirty="0" smtClean="0"/>
              <a:t> </a:t>
            </a:r>
            <a:r>
              <a:rPr lang="en-US" dirty="0" smtClean="0"/>
              <a:t>Video Mixer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Richard Hua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limited input format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output ARGB texture: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33800" y="2197817"/>
            <a:ext cx="4267200" cy="3364783"/>
          </a:xfrm>
          <a:prstGeom prst="roundRect">
            <a:avLst>
              <a:gd name="adj" fmla="val 61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Mixer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552643" y="2775852"/>
            <a:ext cx="1547779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ight Arrow 5"/>
          <p:cNvSpPr/>
          <p:nvPr/>
        </p:nvSpPr>
        <p:spPr>
          <a:xfrm>
            <a:off x="1705043" y="2928252"/>
            <a:ext cx="1547779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ight Arrow 6"/>
          <p:cNvSpPr/>
          <p:nvPr/>
        </p:nvSpPr>
        <p:spPr>
          <a:xfrm>
            <a:off x="1857443" y="3080652"/>
            <a:ext cx="1547779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ight Arrow 7"/>
          <p:cNvSpPr/>
          <p:nvPr/>
        </p:nvSpPr>
        <p:spPr>
          <a:xfrm>
            <a:off x="2009843" y="3233052"/>
            <a:ext cx="1547779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253671" y="2246791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Multi-plane input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62422" y="2775852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Video effect manager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7078062" y="3690252"/>
            <a:ext cx="822960" cy="156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Video Mixer </a:t>
            </a:r>
            <a:r>
              <a:rPr lang="en-US" sz="1400" dirty="0" err="1" smtClean="0"/>
              <a:t>impl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2186021" y="2539632"/>
            <a:ext cx="1676401" cy="1386840"/>
          </a:xfrm>
          <a:prstGeom prst="rightArrow">
            <a:avLst>
              <a:gd name="adj1" fmla="val 65363"/>
              <a:gd name="adj2" fmla="val 30156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Primary Video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YUY2, NV12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57800" y="4056012"/>
            <a:ext cx="1820262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2082" y="2775852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ARGB texture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6" name="&quot;No&quot; Symbol 35"/>
          <p:cNvSpPr/>
          <p:nvPr/>
        </p:nvSpPr>
        <p:spPr>
          <a:xfrm>
            <a:off x="6924843" y="3903612"/>
            <a:ext cx="306438" cy="28738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/>
          <p:nvPr/>
        </p:nvCxnSpPr>
        <p:spPr>
          <a:xfrm>
            <a:off x="4952082" y="3233052"/>
            <a:ext cx="2125980" cy="1110348"/>
          </a:xfrm>
          <a:prstGeom prst="bentConnector3">
            <a:avLst>
              <a:gd name="adj1" fmla="val 1534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7800" y="369025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ARGB is not acceptable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 to certain video mixer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6058" y="4419600"/>
            <a:ext cx="2512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</a:rPr>
              <a:t>Workaround by feeding ARGB video texture output to background input of video mixer.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Mixer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is often YUV off-screen surface which needs to convert to texture format.</a:t>
            </a:r>
          </a:p>
          <a:p>
            <a:r>
              <a:rPr lang="en-US" dirty="0" smtClean="0"/>
              <a:t>Video processing needs to be done before submitting to effect manager.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Mixer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to render target format which is acceptable by the mixer (use background layer if needed). </a:t>
            </a:r>
            <a:endParaRPr lang="en-US" dirty="0"/>
          </a:p>
        </p:txBody>
      </p:sp>
      <p:sp>
        <p:nvSpPr>
          <p:cNvPr id="4" name="Right Arrow Callout 3"/>
          <p:cNvSpPr/>
          <p:nvPr/>
        </p:nvSpPr>
        <p:spPr>
          <a:xfrm>
            <a:off x="2743200" y="3537902"/>
            <a:ext cx="4396428" cy="2588261"/>
          </a:xfrm>
          <a:prstGeom prst="rightArrowCallout">
            <a:avLst>
              <a:gd name="adj1" fmla="val 25000"/>
              <a:gd name="adj2" fmla="val 25000"/>
              <a:gd name="adj3" fmla="val 17000"/>
              <a:gd name="adj4" fmla="val 83189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 smtClean="0"/>
              <a:t>Video Effect Manager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>
            <a:off x="3413760" y="4379111"/>
            <a:ext cx="822960" cy="822960"/>
          </a:xfrm>
          <a:prstGeom prst="rightArrow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ight Arrow Callout 6"/>
          <p:cNvSpPr/>
          <p:nvPr/>
        </p:nvSpPr>
        <p:spPr>
          <a:xfrm>
            <a:off x="5059680" y="4379111"/>
            <a:ext cx="822960" cy="822960"/>
          </a:xfrm>
          <a:prstGeom prst="rightArrow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ight Arrow Callout 7"/>
          <p:cNvSpPr/>
          <p:nvPr/>
        </p:nvSpPr>
        <p:spPr>
          <a:xfrm>
            <a:off x="4236720" y="4379111"/>
            <a:ext cx="822960" cy="822960"/>
          </a:xfrm>
          <a:prstGeom prst="rightArrow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ight Arrow 8"/>
          <p:cNvSpPr/>
          <p:nvPr/>
        </p:nvSpPr>
        <p:spPr>
          <a:xfrm>
            <a:off x="974399" y="4114800"/>
            <a:ext cx="1768801" cy="129539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 smtClean="0"/>
              <a:t>Input texture format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274420" y="5410199"/>
            <a:ext cx="2608220" cy="609602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2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/>
          <a:effectLst>
            <a:glow rad="101600">
              <a:srgbClr val="CCFFCC">
                <a:alpha val="75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dirty="0" smtClean="0"/>
              <a:t>Each plug-in receives texture input and output in render target format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of 3D Video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export two more interfaces:</a:t>
            </a:r>
          </a:p>
          <a:p>
            <a:pPr lvl="1"/>
            <a:r>
              <a:rPr lang="en-US" dirty="0" smtClean="0"/>
              <a:t>IDispSvrVideoEffect3DManager</a:t>
            </a:r>
          </a:p>
          <a:p>
            <a:pPr lvl="2"/>
            <a:r>
              <a:rPr lang="en-US" dirty="0" smtClean="0"/>
              <a:t>Installs/enables effect plug-ins.</a:t>
            </a:r>
          </a:p>
          <a:p>
            <a:pPr lvl="2"/>
            <a:r>
              <a:rPr lang="en-US" dirty="0" smtClean="0"/>
              <a:t>Maintains the order of effect stages.</a:t>
            </a:r>
          </a:p>
          <a:p>
            <a:pPr lvl="2"/>
            <a:r>
              <a:rPr lang="en-US" dirty="0" smtClean="0"/>
              <a:t>Applies effects only to video. </a:t>
            </a:r>
          </a:p>
          <a:p>
            <a:pPr lvl="1"/>
            <a:r>
              <a:rPr lang="en-US" dirty="0" smtClean="0"/>
              <a:t>IDispSvrVideoEffect3DPlugin</a:t>
            </a:r>
          </a:p>
          <a:p>
            <a:pPr lvl="2"/>
            <a:r>
              <a:rPr lang="en-US" dirty="0" smtClean="0"/>
              <a:t>Models 3D video effect programs in video mixer.</a:t>
            </a:r>
          </a:p>
          <a:p>
            <a:pPr lvl="2"/>
            <a:r>
              <a:rPr lang="en-US" dirty="0" smtClean="0"/>
              <a:t>Receives/handles events from video effect manager.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Effect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IDispSvrVideoEffect3DPlugin.</a:t>
            </a:r>
          </a:p>
          <a:p>
            <a:r>
              <a:rPr lang="en-US" dirty="0" smtClean="0"/>
              <a:t>Export </a:t>
            </a:r>
            <a:r>
              <a:rPr lang="en-US" dirty="0" err="1" smtClean="0"/>
              <a:t>CreatePlugin</a:t>
            </a:r>
            <a:r>
              <a:rPr lang="en-US" dirty="0" smtClean="0"/>
              <a:t>() from your plug-in.</a:t>
            </a:r>
          </a:p>
          <a:p>
            <a:r>
              <a:rPr lang="en-US" dirty="0" smtClean="0"/>
              <a:t>Name your plug-in with proper suffix.</a:t>
            </a:r>
          </a:p>
          <a:p>
            <a:r>
              <a:rPr lang="en-US" dirty="0" smtClean="0"/>
              <a:t>Place in the path which </a:t>
            </a:r>
            <a:r>
              <a:rPr lang="en-US" dirty="0" err="1" smtClean="0"/>
              <a:t>DispSvr</a:t>
            </a:r>
            <a:r>
              <a:rPr lang="en-US" dirty="0" smtClean="0"/>
              <a:t> looks for plug-ins.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DispSvrVideoEffectProbe</a:t>
            </a:r>
            <a:r>
              <a:rPr lang="en-US" dirty="0" smtClean="0"/>
              <a:t> is used to probe and list video effect plug-ins which can be used by </a:t>
            </a:r>
            <a:r>
              <a:rPr lang="en-US" dirty="0" err="1" smtClean="0"/>
              <a:t>DispSvr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sz="1000" dirty="0" smtClean="0"/>
              <a:t>Sample output:</a:t>
            </a:r>
          </a:p>
          <a:p>
            <a:endParaRPr lang="en-US" sz="1000" dirty="0" smtClean="0"/>
          </a:p>
          <a:p>
            <a:r>
              <a:rPr lang="en-US" sz="1000" dirty="0" smtClean="0"/>
              <a:t>D:\depot\Components\Video\Render\Core\DispSvr\Main\debug&gt;DispSvrVideoEffectProbe.exe</a:t>
            </a:r>
          </a:p>
          <a:p>
            <a:r>
              <a:rPr lang="en-US" sz="1000" dirty="0" smtClean="0"/>
              <a:t>IDispSvrVideoEffect3DManager capabilities:</a:t>
            </a:r>
          </a:p>
          <a:p>
            <a:r>
              <a:rPr lang="en-US" sz="1000" dirty="0" smtClean="0"/>
              <a:t>Type: EFFECT_MANAGER_TYPE_SHADER_BASED</a:t>
            </a:r>
          </a:p>
          <a:p>
            <a:r>
              <a:rPr lang="en-US" sz="1000" dirty="0" err="1" smtClean="0"/>
              <a:t>uInputBufferCaps</a:t>
            </a:r>
            <a:r>
              <a:rPr lang="en-US" sz="1000" dirty="0" smtClean="0"/>
              <a:t> = 1:</a:t>
            </a:r>
          </a:p>
          <a:p>
            <a:r>
              <a:rPr lang="en-US" sz="1000" dirty="0" smtClean="0"/>
              <a:t>        EFFECT_BUFFER_CAPS_TEXTURE</a:t>
            </a:r>
          </a:p>
          <a:p>
            <a:r>
              <a:rPr lang="en-US" sz="1000" dirty="0" err="1" smtClean="0"/>
              <a:t>uOutputBufferCaps</a:t>
            </a:r>
            <a:r>
              <a:rPr lang="en-US" sz="1000" dirty="0" smtClean="0"/>
              <a:t> = 1:</a:t>
            </a:r>
          </a:p>
          <a:p>
            <a:r>
              <a:rPr lang="en-US" sz="1000" dirty="0" smtClean="0"/>
              <a:t>        EFFECT_BUFFER_CAPS_TEXTURE</a:t>
            </a:r>
          </a:p>
          <a:p>
            <a:endParaRPr lang="en-US" sz="1000" dirty="0" smtClean="0"/>
          </a:p>
          <a:p>
            <a:r>
              <a:rPr lang="en-US" sz="1000" dirty="0" smtClean="0"/>
              <a:t>--------------------------------------------------------------------------</a:t>
            </a:r>
          </a:p>
          <a:p>
            <a:r>
              <a:rPr lang="en-US" sz="1000" dirty="0" smtClean="0"/>
              <a:t>IDispSvrVideoEffect3DManager has 1 video effect </a:t>
            </a:r>
            <a:r>
              <a:rPr lang="en-US" sz="1000" dirty="0" err="1" smtClean="0"/>
              <a:t>plugin</a:t>
            </a:r>
            <a:r>
              <a:rPr lang="en-US" sz="1000" dirty="0" smtClean="0"/>
              <a:t>(s).</a:t>
            </a:r>
          </a:p>
          <a:p>
            <a:r>
              <a:rPr lang="en-US" sz="1000" dirty="0" smtClean="0"/>
              <a:t>index 0: {90403459-B8A3-4DE2-A255-FA972B0982D5}, *disabled*</a:t>
            </a:r>
          </a:p>
          <a:p>
            <a:endParaRPr lang="en-US" sz="1000" dirty="0" smtClean="0"/>
          </a:p>
          <a:p>
            <a:r>
              <a:rPr lang="en-US" sz="1000" dirty="0" smtClean="0"/>
              <a:t>D:\depot\Components\Video\Render\Core\DispSvr\Main\debug&gt;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party library, For3D.</a:t>
            </a:r>
          </a:p>
          <a:p>
            <a:r>
              <a:rPr lang="en-US" dirty="0" smtClean="0"/>
              <a:t>Sharpness/Negative/Abstract effects in video games often use pixel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VideoEffect3D.h provided in </a:t>
            </a:r>
            <a:r>
              <a:rPr lang="en-US" dirty="0" err="1" smtClean="0"/>
              <a:t>DispSvr</a:t>
            </a:r>
            <a:r>
              <a:rPr lang="en-US" dirty="0" smtClean="0"/>
              <a:t> SDK contains interfaces and structures used for video </a:t>
            </a:r>
            <a:r>
              <a:rPr lang="en-US" smtClean="0"/>
              <a:t>effect development.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3D Video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Offloads computation to GPU.</a:t>
            </a:r>
          </a:p>
          <a:p>
            <a:r>
              <a:rPr lang="en-US" dirty="0" smtClean="0"/>
              <a:t>Performs effects after video processing on video only (will not apply on other layers).</a:t>
            </a:r>
          </a:p>
          <a:p>
            <a:r>
              <a:rPr lang="en-US" dirty="0" smtClean="0"/>
              <a:t>Works on both DXVA and software surfaces with extra cost to color convert to format acceptable by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3D Video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in HLSL/Cg are easy to write and debug.</a:t>
            </a:r>
          </a:p>
          <a:p>
            <a:r>
              <a:rPr lang="en-US" dirty="0" smtClean="0"/>
              <a:t>Suitable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library, such as For3D.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Mixer Mixing Pipeline</a:t>
            </a:r>
            <a:endParaRPr lang="en-US" dirty="0"/>
          </a:p>
        </p:txBody>
      </p:sp>
      <p:pic>
        <p:nvPicPr>
          <p:cNvPr id="34" name="Content Placeholder 33" descr="j0090288.pict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999903" y="2370496"/>
            <a:ext cx="1686897" cy="1911166"/>
          </a:xfrm>
        </p:spPr>
      </p:pic>
      <p:sp>
        <p:nvSpPr>
          <p:cNvPr id="6" name="Rounded Rectangle 5"/>
          <p:cNvSpPr/>
          <p:nvPr/>
        </p:nvSpPr>
        <p:spPr>
          <a:xfrm>
            <a:off x="2919378" y="2136856"/>
            <a:ext cx="2667001" cy="2375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Mixer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61999" y="2714891"/>
            <a:ext cx="1547779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ight Arrow 9"/>
          <p:cNvSpPr/>
          <p:nvPr/>
        </p:nvSpPr>
        <p:spPr>
          <a:xfrm>
            <a:off x="914399" y="2867291"/>
            <a:ext cx="1547779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ight Arrow 10"/>
          <p:cNvSpPr/>
          <p:nvPr/>
        </p:nvSpPr>
        <p:spPr>
          <a:xfrm>
            <a:off x="1066799" y="3019691"/>
            <a:ext cx="1547779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ight Arrow 11"/>
          <p:cNvSpPr/>
          <p:nvPr/>
        </p:nvSpPr>
        <p:spPr>
          <a:xfrm>
            <a:off x="1219199" y="3172091"/>
            <a:ext cx="1547779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ight Arrow 12"/>
          <p:cNvSpPr/>
          <p:nvPr/>
        </p:nvSpPr>
        <p:spPr>
          <a:xfrm>
            <a:off x="1371599" y="3324491"/>
            <a:ext cx="1547779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 smtClean="0"/>
              <a:t>Primary Video</a:t>
            </a:r>
            <a:endParaRPr lang="en-US" sz="1400" dirty="0"/>
          </a:p>
        </p:txBody>
      </p:sp>
      <p:sp>
        <p:nvSpPr>
          <p:cNvPr id="16" name="Plus 15"/>
          <p:cNvSpPr/>
          <p:nvPr/>
        </p:nvSpPr>
        <p:spPr>
          <a:xfrm>
            <a:off x="5909578" y="2914599"/>
            <a:ext cx="822960" cy="822960"/>
          </a:xfrm>
          <a:prstGeom prst="mathPlu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Arrow Connector 17"/>
          <p:cNvCxnSpPr>
            <a:stCxn id="6" idx="3"/>
            <a:endCxn id="16" idx="2"/>
          </p:cNvCxnSpPr>
          <p:nvPr/>
        </p:nvCxnSpPr>
        <p:spPr>
          <a:xfrm>
            <a:off x="5586379" y="3324491"/>
            <a:ext cx="4322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6"/>
            <a:endCxn id="16" idx="1"/>
          </p:cNvCxnSpPr>
          <p:nvPr/>
        </p:nvCxnSpPr>
        <p:spPr>
          <a:xfrm flipV="1">
            <a:off x="2057399" y="3628476"/>
            <a:ext cx="4263659" cy="18595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85799" y="5030788"/>
            <a:ext cx="1371600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OSD/ XGUI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6" idx="0"/>
            <a:endCxn id="34" idx="1"/>
          </p:cNvCxnSpPr>
          <p:nvPr/>
        </p:nvCxnSpPr>
        <p:spPr>
          <a:xfrm>
            <a:off x="6623455" y="3326079"/>
            <a:ext cx="3764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3027" y="237049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Multi-plane input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23455" y="4512125"/>
            <a:ext cx="19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render target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Mixing Pipeline &amp;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mixer may output to designated render target which can be used for further compositing by OSD/UI. (AMD PCOM does not support this yet)</a:t>
            </a:r>
          </a:p>
          <a:p>
            <a:r>
              <a:rPr lang="en-US" dirty="0" smtClean="0"/>
              <a:t>Video mixer can only accept limited formats as video stream.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Mixing Pipeline &amp;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custom 3D effect usually requires texture format as input, and output to render target format in order to utilize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Video streams are often not stored in D3D9 texture format.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Video Effect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295399" y="3108198"/>
            <a:ext cx="1219201" cy="1921002"/>
          </a:xfrm>
          <a:prstGeom prst="rightArrow">
            <a:avLst>
              <a:gd name="adj1" fmla="val 43997"/>
              <a:gd name="adj2" fmla="val 401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Primary Video Plane</a:t>
            </a:r>
            <a:endParaRPr lang="en-US" sz="14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2514600" y="2667000"/>
            <a:ext cx="6172200" cy="297180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 smtClean="0"/>
              <a:t>Video Mixer interface</a:t>
            </a:r>
          </a:p>
          <a:p>
            <a:endParaRPr lang="en-US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3200400"/>
            <a:ext cx="882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NV12</a:t>
            </a:r>
          </a:p>
          <a:p>
            <a:r>
              <a:rPr lang="en-US" dirty="0" smtClean="0"/>
              <a:t>IMC3</a:t>
            </a:r>
          </a:p>
          <a:p>
            <a:r>
              <a:rPr lang="en-US" dirty="0" smtClean="0"/>
              <a:t>YUY2</a:t>
            </a:r>
          </a:p>
          <a:p>
            <a:r>
              <a:rPr lang="en-US" dirty="0" smtClean="0"/>
              <a:t>ARGB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16" name="Right Arrow Callout 15"/>
          <p:cNvSpPr/>
          <p:nvPr/>
        </p:nvSpPr>
        <p:spPr>
          <a:xfrm>
            <a:off x="2819400" y="3505200"/>
            <a:ext cx="2102634" cy="1524000"/>
          </a:xfrm>
          <a:prstGeom prst="rightArrowCallout">
            <a:avLst>
              <a:gd name="adj1" fmla="val 26812"/>
              <a:gd name="adj2" fmla="val 25000"/>
              <a:gd name="adj3" fmla="val 17753"/>
              <a:gd name="adj4" fmla="val 75482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Video</a:t>
            </a:r>
          </a:p>
          <a:p>
            <a:r>
              <a:rPr lang="en-US" sz="1400" dirty="0" smtClean="0"/>
              <a:t>Processing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Deinterlacing</a:t>
            </a:r>
            <a:r>
              <a:rPr lang="en-US" sz="1400" dirty="0" smtClean="0"/>
              <a:t> /color control</a:t>
            </a:r>
            <a:endParaRPr lang="en-US" sz="1400" dirty="0"/>
          </a:p>
        </p:txBody>
      </p:sp>
      <p:sp>
        <p:nvSpPr>
          <p:cNvPr id="22" name="Right Arrow Callout 21"/>
          <p:cNvSpPr/>
          <p:nvPr/>
        </p:nvSpPr>
        <p:spPr>
          <a:xfrm>
            <a:off x="4922034" y="3108197"/>
            <a:ext cx="2631895" cy="2318005"/>
          </a:xfrm>
          <a:prstGeom prst="rightArrowCallout">
            <a:avLst>
              <a:gd name="adj1" fmla="val 26191"/>
              <a:gd name="adj2" fmla="val 24404"/>
              <a:gd name="adj3" fmla="val 16067"/>
              <a:gd name="adj4" fmla="val 767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Video Effect Manager</a:t>
            </a:r>
            <a:endParaRPr lang="en-US" dirty="0"/>
          </a:p>
        </p:txBody>
      </p:sp>
      <p:sp>
        <p:nvSpPr>
          <p:cNvPr id="17" name="Right Arrow Callout 16"/>
          <p:cNvSpPr/>
          <p:nvPr/>
        </p:nvSpPr>
        <p:spPr>
          <a:xfrm>
            <a:off x="5171019" y="3854768"/>
            <a:ext cx="822960" cy="822960"/>
          </a:xfrm>
          <a:prstGeom prst="rightArrow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ight Arrow Callout 20"/>
          <p:cNvSpPr/>
          <p:nvPr/>
        </p:nvSpPr>
        <p:spPr>
          <a:xfrm>
            <a:off x="5993979" y="3854768"/>
            <a:ext cx="822960" cy="822960"/>
          </a:xfrm>
          <a:prstGeom prst="rightArrow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553929" y="3628409"/>
            <a:ext cx="822960" cy="132631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Video Mixer </a:t>
            </a:r>
            <a:r>
              <a:rPr lang="en-US" sz="1400" dirty="0" err="1" smtClean="0"/>
              <a:t>impl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0" y="4844534"/>
            <a:ext cx="92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Plug-ins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Video Effect Plug-in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video mixer can separate video processing from mixing. Some video mixer does all the processing in one pass, Intel </a:t>
            </a:r>
            <a:r>
              <a:rPr lang="en-US" dirty="0" err="1" smtClean="0"/>
              <a:t>FastComp</a:t>
            </a:r>
            <a:r>
              <a:rPr lang="en-US" dirty="0" smtClean="0"/>
              <a:t> for example.</a:t>
            </a:r>
          </a:p>
          <a:p>
            <a:r>
              <a:rPr lang="en-US" dirty="0" smtClean="0"/>
              <a:t>Video mixer implementation must be able to accept render target format as input.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limited input format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can, instead of video input, use background input of the mixer to workaround the limitation. Therefore, we can make 3D video effect work on all 3</a:t>
            </a:r>
            <a:r>
              <a:rPr lang="en-US" baseline="30000" dirty="0" smtClean="0"/>
              <a:t>rd</a:t>
            </a:r>
            <a:r>
              <a:rPr lang="en-US" dirty="0" smtClean="0"/>
              <a:t> party mixer at expense of extra GPU power.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Words>589</Words>
  <Application>Microsoft Macintosh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3D Video Effect Plug-in Mechanism in DispSvr Video Mixer</vt:lpstr>
      <vt:lpstr>Why 3D Video Effect</vt:lpstr>
      <vt:lpstr>Why 3D Video Effect</vt:lpstr>
      <vt:lpstr>Video Mixer Mixing Pipeline</vt:lpstr>
      <vt:lpstr>Video Mixing Pipeline &amp; Limitation</vt:lpstr>
      <vt:lpstr>Video Mixing Pipeline &amp; Limitation</vt:lpstr>
      <vt:lpstr>3D Video Effect Plug-in</vt:lpstr>
      <vt:lpstr>3D Video Effect Plug-in Issues</vt:lpstr>
      <vt:lpstr>Solution for limited input format </vt:lpstr>
      <vt:lpstr>Solution for limited input format </vt:lpstr>
      <vt:lpstr>Video Mixer Changes</vt:lpstr>
      <vt:lpstr>Video Mixer Changes</vt:lpstr>
      <vt:lpstr>Interfaces of 3D Video Effect</vt:lpstr>
      <vt:lpstr>Implement a Effect Plug-in</vt:lpstr>
      <vt:lpstr>Interface Test Program</vt:lpstr>
      <vt:lpstr>Possible Examples</vt:lpstr>
      <vt:lpstr>Reference</vt:lpstr>
    </vt:vector>
  </TitlesOfParts>
  <Company>HomeUse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Effect Plug-in Mechanism for DispSvr Video Mixer</dc:title>
  <dc:creator>You Ayee</dc:creator>
  <cp:lastModifiedBy>root</cp:lastModifiedBy>
  <cp:revision>122</cp:revision>
  <dcterms:created xsi:type="dcterms:W3CDTF">2008-03-13T20:49:01Z</dcterms:created>
  <dcterms:modified xsi:type="dcterms:W3CDTF">2008-09-24T00:07:50Z</dcterms:modified>
</cp:coreProperties>
</file>