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7" r:id="rId7"/>
    <p:sldId id="268" r:id="rId8"/>
    <p:sldId id="270" r:id="rId9"/>
    <p:sldId id="271" r:id="rId10"/>
    <p:sldId id="272" r:id="rId11"/>
    <p:sldId id="273" r:id="rId12"/>
    <p:sldId id="269" r:id="rId13"/>
    <p:sldId id="264" r:id="rId14"/>
    <p:sldId id="266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92BEE-C41D-4C3F-84F2-F75936B796C3}" v="15" dt="2023-06-05T19:18:06.843"/>
    <p1510:client id="{22A38467-5019-40D3-B0F1-43CD05781787}" v="821" dt="2023-06-05T19:13:02.759"/>
    <p1510:client id="{722F0541-D806-4104-9407-8EED84648B25}" v="100" dt="2023-06-01T19:27:01.864"/>
    <p1510:client id="{8C606D99-5C8B-4FA9-9793-6D7A6F1DA126}" v="66" dt="2023-06-01T19:33:36.300"/>
    <p1510:client id="{9C29010C-0EB8-4E83-805E-87398A582F3A}" v="1732" dt="2023-06-02T00:08:57.256"/>
    <p1510:client id="{DD60F71F-BD63-42E6-B130-B33DCA547981}" v="34" dt="2023-06-05T19:15:41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ksoft.susu.ru/2019/04/24/pygame-shpargalka-dlja-ispolzovanija/" TargetMode="External"/><Relationship Id="rId2" Type="http://schemas.openxmlformats.org/officeDocument/2006/relationships/hyperlink" Target="https://myrusakov.ru/pygame-animation-loop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roglib.io/p/samouchitel-po-python-dlya-nachinayushchih-chast-21-osnovy-razrabotki-igr-na-pygame-2023-05-2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200">
                <a:latin typeface="Arial"/>
                <a:cs typeface="Arial"/>
              </a:rPr>
              <a:t>Проект по дисциплине “Основы алгоритмизации и программирования”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21889"/>
            <a:ext cx="9144000" cy="13359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>
                <a:latin typeface="Arial"/>
                <a:cs typeface="Arial"/>
              </a:rPr>
              <a:t>Тема: Разработка игры “Динозаврик из </a:t>
            </a:r>
            <a:r>
              <a:rPr lang="ru-RU" sz="2800" err="1">
                <a:latin typeface="Arial"/>
                <a:cs typeface="Arial"/>
              </a:rPr>
              <a:t>Chrome</a:t>
            </a:r>
            <a:r>
              <a:rPr lang="ru-RU" sz="2800">
                <a:latin typeface="Arial"/>
                <a:cs typeface="Arial"/>
              </a:rPr>
              <a:t>”</a:t>
            </a:r>
            <a:endParaRPr lang="ru-RU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320C4-0168-B0BF-1746-5399A132FCB8}"/>
              </a:ext>
            </a:extLst>
          </p:cNvPr>
          <p:cNvSpPr txBox="1"/>
          <p:nvPr/>
        </p:nvSpPr>
        <p:spPr>
          <a:xfrm>
            <a:off x="141110" y="5860814"/>
            <a:ext cx="38946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Arial"/>
                <a:cs typeface="Arial"/>
              </a:rPr>
              <a:t>Подготовили</a:t>
            </a:r>
            <a:r>
              <a:rPr lang="en-US" sz="1600">
                <a:latin typeface="Arial"/>
                <a:cs typeface="Arial"/>
              </a:rPr>
              <a:t> </a:t>
            </a:r>
            <a:r>
              <a:rPr lang="en-US" sz="1600" err="1">
                <a:latin typeface="Arial"/>
                <a:cs typeface="Arial"/>
              </a:rPr>
              <a:t>студенты</a:t>
            </a:r>
            <a:r>
              <a:rPr lang="en-US" sz="1600">
                <a:latin typeface="Arial"/>
                <a:cs typeface="Arial"/>
              </a:rPr>
              <a:t> </a:t>
            </a:r>
            <a:r>
              <a:rPr lang="en-US" sz="1600" err="1">
                <a:latin typeface="Arial"/>
                <a:cs typeface="Arial"/>
              </a:rPr>
              <a:t>группы</a:t>
            </a:r>
            <a:r>
              <a:rPr lang="en-US" sz="1600">
                <a:latin typeface="Arial"/>
                <a:cs typeface="Arial"/>
              </a:rPr>
              <a:t> ИС-24: </a:t>
            </a:r>
            <a:r>
              <a:rPr lang="en-US" sz="1600" err="1">
                <a:latin typeface="Arial"/>
                <a:cs typeface="Arial"/>
              </a:rPr>
              <a:t>Желяк</a:t>
            </a:r>
            <a:r>
              <a:rPr lang="en-US" sz="1600">
                <a:latin typeface="Arial"/>
                <a:cs typeface="Arial"/>
              </a:rPr>
              <a:t> </a:t>
            </a:r>
            <a:r>
              <a:rPr lang="en-US" sz="1600" err="1">
                <a:latin typeface="Arial"/>
                <a:cs typeface="Arial"/>
              </a:rPr>
              <a:t>Мария</a:t>
            </a:r>
            <a:r>
              <a:rPr lang="en-US" sz="1600">
                <a:latin typeface="Arial"/>
                <a:cs typeface="Arial"/>
              </a:rPr>
              <a:t> и </a:t>
            </a:r>
            <a:r>
              <a:rPr lang="en-US" sz="1600" err="1">
                <a:latin typeface="Arial"/>
                <a:cs typeface="Arial"/>
              </a:rPr>
              <a:t>Скупков</a:t>
            </a:r>
            <a:r>
              <a:rPr lang="en-US" sz="1600">
                <a:latin typeface="Arial"/>
                <a:cs typeface="Arial"/>
              </a:rPr>
              <a:t> </a:t>
            </a:r>
            <a:r>
              <a:rPr lang="en-US" sz="1600" err="1">
                <a:latin typeface="Arial"/>
                <a:cs typeface="Arial"/>
              </a:rPr>
              <a:t>Алексей</a:t>
            </a:r>
            <a:endParaRPr lang="ru-RU" sz="1600" err="1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282FF83-8A85-4400-814A-617C38FDF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34CA0-BC46-1659-C638-FD2715CC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8" y="2328327"/>
            <a:ext cx="5885506" cy="821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/>
              <a:t>Написание кода 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8BF6E-BDF4-A20D-A7A9-D4CBE415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5" y="3674283"/>
            <a:ext cx="5885505" cy="30645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300" err="1">
                <a:solidFill>
                  <a:schemeClr val="tx1"/>
                </a:solidFill>
              </a:rPr>
              <a:t>Добавляем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фон</a:t>
            </a:r>
            <a:r>
              <a:rPr lang="en-US" sz="2300">
                <a:solidFill>
                  <a:schemeClr val="tx1"/>
                </a:solidFill>
              </a:rPr>
              <a:t>, </a:t>
            </a:r>
            <a:r>
              <a:rPr lang="en-US" sz="2300" err="1">
                <a:solidFill>
                  <a:schemeClr val="tx1"/>
                </a:solidFill>
              </a:rPr>
              <a:t>изображение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фона</a:t>
            </a:r>
            <a:r>
              <a:rPr lang="en-US" sz="2300">
                <a:solidFill>
                  <a:schemeClr val="tx1"/>
                </a:solidFill>
              </a:rPr>
              <a:t> и </a:t>
            </a:r>
            <a:r>
              <a:rPr lang="en-US" sz="2300" err="1">
                <a:solidFill>
                  <a:schemeClr val="tx1"/>
                </a:solidFill>
              </a:rPr>
              <a:t>двигаем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их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также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как</a:t>
            </a:r>
            <a:r>
              <a:rPr lang="en-US" sz="2300">
                <a:solidFill>
                  <a:schemeClr val="tx1"/>
                </a:solidFill>
              </a:rPr>
              <a:t> и </a:t>
            </a:r>
            <a:r>
              <a:rPr lang="en-US" sz="2300" err="1">
                <a:solidFill>
                  <a:schemeClr val="tx1"/>
                </a:solidFill>
              </a:rPr>
              <a:t>облака</a:t>
            </a:r>
            <a:r>
              <a:rPr lang="en-US" sz="2300">
                <a:solidFill>
                  <a:schemeClr val="tx1"/>
                </a:solidFill>
              </a:rPr>
              <a:t> и </a:t>
            </a:r>
            <a:r>
              <a:rPr lang="en-US" sz="2300" err="1">
                <a:solidFill>
                  <a:schemeClr val="tx1"/>
                </a:solidFill>
              </a:rPr>
              <a:t>делаем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дорожки</a:t>
            </a:r>
            <a:r>
              <a:rPr lang="en-US" sz="2300">
                <a:solidFill>
                  <a:schemeClr val="tx1"/>
                </a:solidFill>
              </a:rPr>
              <a:t>.</a:t>
            </a:r>
            <a:endParaRPr lang="en-US" sz="230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2300" err="1">
                <a:solidFill>
                  <a:schemeClr val="tx1"/>
                </a:solidFill>
              </a:rPr>
              <a:t>Также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теперь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при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нажатии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на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крестик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во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время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игры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она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остановится</a:t>
            </a:r>
            <a:r>
              <a:rPr lang="en-US" sz="2300">
                <a:solidFill>
                  <a:schemeClr val="tx1"/>
                </a:solidFill>
              </a:rPr>
              <a:t>, а </a:t>
            </a:r>
            <a:r>
              <a:rPr lang="en-US" sz="2300" err="1">
                <a:solidFill>
                  <a:schemeClr val="tx1"/>
                </a:solidFill>
              </a:rPr>
              <a:t>при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нажатии</a:t>
            </a:r>
            <a:r>
              <a:rPr lang="en-US" sz="2300">
                <a:solidFill>
                  <a:schemeClr val="tx1"/>
                </a:solidFill>
              </a:rPr>
              <a:t> </a:t>
            </a:r>
            <a:r>
              <a:rPr lang="en-US" sz="2300" err="1">
                <a:solidFill>
                  <a:schemeClr val="tx1"/>
                </a:solidFill>
              </a:rPr>
              <a:t>на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крестик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после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поражения</a:t>
            </a:r>
            <a:r>
              <a:rPr lang="en-US" sz="2300">
                <a:solidFill>
                  <a:schemeClr val="tx1"/>
                </a:solidFill>
              </a:rPr>
              <a:t> - </a:t>
            </a:r>
            <a:r>
              <a:rPr lang="en-US" sz="2300" err="1">
                <a:solidFill>
                  <a:schemeClr val="tx1"/>
                </a:solidFill>
              </a:rPr>
              <a:t>закроется</a:t>
            </a:r>
            <a:r>
              <a:rPr lang="en-US" sz="2300">
                <a:solidFill>
                  <a:schemeClr val="tx1"/>
                </a:solidFill>
              </a:rPr>
              <a:t>.</a:t>
            </a:r>
            <a:endParaRPr lang="en-US" sz="230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2300" err="1">
                <a:solidFill>
                  <a:schemeClr val="tx1"/>
                </a:solidFill>
              </a:rPr>
              <a:t>Устанавливаем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задержку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после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проигрыша</a:t>
            </a:r>
            <a:r>
              <a:rPr lang="en-US" sz="2300">
                <a:solidFill>
                  <a:schemeClr val="tx1"/>
                </a:solidFill>
              </a:rPr>
              <a:t>.</a:t>
            </a:r>
            <a:endParaRPr lang="en-US" sz="2300">
              <a:solidFill>
                <a:schemeClr val="tx1"/>
              </a:solidFill>
              <a:ea typeface="Calibri"/>
              <a:cs typeface="Calibri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03868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9414" y="232757"/>
            <a:ext cx="3765762" cy="6259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BD118C-1DA5-E4D0-C9B2-91DBD728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42" y="735963"/>
            <a:ext cx="5648768" cy="2003713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692F805-464A-F1C9-6748-86D6CB0A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242" y="3839779"/>
            <a:ext cx="5648768" cy="1027559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5F3927-8DA6-CBE3-0F15-4E216F651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242" y="3042112"/>
            <a:ext cx="5648768" cy="5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34CA0-BC46-1659-C638-FD2715CC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1394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latin typeface="+mj-lt"/>
                <a:ea typeface="+mj-ea"/>
                <a:cs typeface="+mj-cs"/>
              </a:rPr>
              <a:t>Написание кода </a:t>
            </a:r>
            <a:endParaRPr lang="en-US" sz="4200" kern="1200">
              <a:latin typeface="+mj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8BF6E-BDF4-A20D-A7A9-D4CBE415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09" y="2672103"/>
            <a:ext cx="4171994" cy="30489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Создаем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генерацию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объектов</a:t>
            </a:r>
            <a:endParaRPr lang="en-US" kern="1200" err="1">
              <a:solidFill>
                <a:schemeClr val="tx1"/>
              </a:solidFill>
              <a:latin typeface="+mn-lt"/>
              <a:ea typeface="Calibri"/>
              <a:cs typeface="Calibri"/>
            </a:endParaRPr>
          </a:p>
          <a:p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Выпадает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число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3:</a:t>
            </a:r>
            <a:endParaRPr lang="en-US" kern="120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  <a:p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появляется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маленький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кактус</a:t>
            </a:r>
            <a:endParaRPr lang="en-US" kern="1200" err="1">
              <a:solidFill>
                <a:schemeClr val="tx1"/>
              </a:solidFill>
              <a:latin typeface="+mn-lt"/>
              <a:ea typeface="Calibri"/>
              <a:cs typeface="Calibri"/>
            </a:endParaRPr>
          </a:p>
          <a:p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1 -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большой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кактус</a:t>
            </a:r>
            <a:endParaRPr lang="en-US" kern="1200" err="1">
              <a:solidFill>
                <a:schemeClr val="tx1"/>
              </a:solidFill>
              <a:latin typeface="+mn-lt"/>
              <a:ea typeface="Calibri"/>
              <a:cs typeface="Calibri"/>
            </a:endParaRPr>
          </a:p>
          <a:p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2 -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птичка</a:t>
            </a:r>
            <a:endParaRPr lang="en-US" kern="1200" err="1">
              <a:solidFill>
                <a:schemeClr val="tx1"/>
              </a:solidFill>
              <a:latin typeface="+mn-lt"/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A71E7DF-C45F-52FC-6D86-BFD47D36B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2560432"/>
            <a:ext cx="5608830" cy="16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34CA0-BC46-1659-C638-FD2715CC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947" y="1345777"/>
            <a:ext cx="3636141" cy="10210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err="1"/>
              <a:t>Написание</a:t>
            </a:r>
            <a:r>
              <a:rPr lang="en-US" sz="4000"/>
              <a:t> </a:t>
            </a:r>
            <a:r>
              <a:rPr lang="en-US" sz="4000" err="1"/>
              <a:t>кода</a:t>
            </a:r>
            <a:r>
              <a:rPr lang="en-US" sz="4000"/>
              <a:t> </a:t>
            </a:r>
            <a:endParaRPr lang="en-US" sz="4000">
              <a:cs typeface="Calibri Ligh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8BF6E-BDF4-A20D-A7A9-D4CBE415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4501" y="2602795"/>
            <a:ext cx="3010909" cy="31162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>
                <a:solidFill>
                  <a:schemeClr val="tx1"/>
                </a:solidFill>
              </a:rPr>
              <a:t>Добавляем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меню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при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начале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игры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после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игры</a:t>
            </a:r>
            <a:r>
              <a:rPr lang="en-US">
                <a:solidFill>
                  <a:schemeClr val="tx1"/>
                </a:solidFill>
              </a:rPr>
              <a:t>. </a:t>
            </a:r>
            <a:r>
              <a:rPr lang="en-US" err="1">
                <a:solidFill>
                  <a:schemeClr val="tx1"/>
                </a:solidFill>
              </a:rPr>
              <a:t>Определяем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фон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надписи</a:t>
            </a:r>
            <a:r>
              <a:rPr lang="en-US">
                <a:solidFill>
                  <a:schemeClr val="tx1"/>
                </a:solidFill>
              </a:rPr>
              <a:t> в </a:t>
            </a:r>
            <a:r>
              <a:rPr lang="en-US" err="1">
                <a:solidFill>
                  <a:schemeClr val="tx1"/>
                </a:solidFill>
              </a:rPr>
              <a:t>меню</a:t>
            </a:r>
            <a:r>
              <a:rPr lang="en-US">
                <a:solidFill>
                  <a:schemeClr val="tx1"/>
                </a:solidFill>
              </a:rPr>
              <a:t>, а </a:t>
            </a:r>
            <a:r>
              <a:rPr lang="en-US" err="1">
                <a:solidFill>
                  <a:schemeClr val="tx1"/>
                </a:solidFill>
              </a:rPr>
              <a:t>также</a:t>
            </a:r>
            <a:r>
              <a:rPr lang="en-US">
                <a:solidFill>
                  <a:schemeClr val="tx1"/>
                </a:solidFill>
              </a:rPr>
              <a:t> в </a:t>
            </a:r>
            <a:r>
              <a:rPr lang="en-US" err="1">
                <a:solidFill>
                  <a:schemeClr val="tx1"/>
                </a:solidFill>
              </a:rPr>
              <a:t>конце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игры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надпись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количество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очков</a:t>
            </a:r>
            <a:r>
              <a:rPr lang="en-US">
                <a:solidFill>
                  <a:schemeClr val="tx1"/>
                </a:solidFill>
              </a:rPr>
              <a:t>. И </a:t>
            </a:r>
            <a:r>
              <a:rPr lang="en-US" err="1">
                <a:solidFill>
                  <a:schemeClr val="tx1"/>
                </a:solidFill>
              </a:rPr>
              <a:t>делаем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возможность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перезапустить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игру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D89ABA9-F9EF-5CE9-0822-D623CB4FA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" r="26933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FA5D4-17FF-76F3-45DC-27BD2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1113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Тестирование и устранение ошибок 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F6B139-3F72-322C-157F-8B4BCC24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3415" y="4782320"/>
            <a:ext cx="7879812" cy="132944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процессе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выполнения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нас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возникли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ошибки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Мы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добавили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скорость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динозавра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время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прыжка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поэтому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вылетала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ошибка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Возникла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ошибка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координатами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облака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из-за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чего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облако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попросту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появлялось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итогу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ошибки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были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исправлены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Также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нашелся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один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который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позволял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продолжить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игру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поражения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kern="1200" dirty="0" err="1">
              <a:solidFill>
                <a:schemeClr val="tx1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469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AA278-54F5-E52E-9F4F-F152A78B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014F8E-75DE-DE0D-03E4-480D1696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667" y="5514052"/>
            <a:ext cx="10969036" cy="6519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итогу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проделанной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работы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мы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реализовали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нашу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задумку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динозаврика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Google Chrome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Python.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Цель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работы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поставленные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задачи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были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выполнены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результат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работы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выгружен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GitHub.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6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E2BD2-0EEF-74B3-C7FA-8C1FE94E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Вспомогательный материал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257627A5-6E06-2EE9-E090-C808C762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https://myrusakov.ru/pygame-animation-loop.html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https://waksoft.susu.ru/2019/04/24/pygame-shpargalka-dlja-ispolzovanija/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https://proglib.io/p/samouchitel-po-python-dlya-nachinayushchih-chast-21-osnovy-razrabotki-igr-na-pygame-2023-05-29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9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F4D52-7BCF-DF06-33B3-6D0F66E5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143" y="439531"/>
            <a:ext cx="4224359" cy="10423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 err="1">
                <a:latin typeface="+mj-lt"/>
                <a:ea typeface="+mj-ea"/>
                <a:cs typeface="+mj-cs"/>
              </a:rPr>
              <a:t>Цель</a:t>
            </a:r>
            <a:r>
              <a:rPr lang="en-US" sz="5400" kern="1200">
                <a:latin typeface="+mj-lt"/>
                <a:ea typeface="+mj-ea"/>
                <a:cs typeface="+mj-cs"/>
              </a:rPr>
              <a:t> </a:t>
            </a:r>
            <a:r>
              <a:rPr lang="en-US" sz="5400" kern="1200" err="1">
                <a:latin typeface="+mj-lt"/>
                <a:ea typeface="+mj-ea"/>
                <a:cs typeface="+mj-cs"/>
              </a:rPr>
              <a:t>проекта</a:t>
            </a:r>
            <a:endParaRPr lang="en-US" sz="5400" kern="1200" err="1">
              <a:latin typeface="+mj-lt"/>
              <a:cs typeface="Calibri Light"/>
            </a:endParaRPr>
          </a:p>
          <a:p>
            <a:endParaRPr lang="en-US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E6A288-26FB-61CC-1C23-B0F603FB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2467629"/>
            <a:ext cx="3951667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Разработать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игру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динозавра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Google Chrome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2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4865504-FDE9-606C-A3DB-5F26CA4C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178303"/>
            <a:ext cx="5536001" cy="44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7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46BE9-650A-920B-6EE2-5F1C6035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992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err="1">
                <a:latin typeface="+mj-lt"/>
                <a:ea typeface="+mj-ea"/>
                <a:cs typeface="+mj-cs"/>
              </a:rPr>
              <a:t>Задачи</a:t>
            </a:r>
            <a:r>
              <a:rPr lang="en-US" kern="1200">
                <a:latin typeface="+mj-lt"/>
                <a:ea typeface="+mj-ea"/>
                <a:cs typeface="+mj-cs"/>
              </a:rPr>
              <a:t> </a:t>
            </a:r>
            <a:r>
              <a:rPr lang="en-US" kern="1200" err="1">
                <a:latin typeface="+mj-lt"/>
                <a:ea typeface="+mj-ea"/>
                <a:cs typeface="+mj-cs"/>
              </a:rPr>
              <a:t>проекта</a:t>
            </a:r>
            <a:r>
              <a:rPr lang="en-US" kern="120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2420A7-75BA-6157-DE70-98150BE3C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2550814"/>
            <a:ext cx="7132335" cy="33446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Выбор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темы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проекта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 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дизайна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000" kern="120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Изучение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вспомогательного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материала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000" kern="120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Написание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кода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000" kern="120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Тестирование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устранение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ошибок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000" kern="120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Создание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отчета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000" kern="120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Защита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проекта</a:t>
            </a:r>
            <a:endParaRPr lang="en-US" sz="2000" kern="1200" err="1">
              <a:solidFill>
                <a:schemeClr val="tx1"/>
              </a:solidFill>
              <a:latin typeface="+mn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37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5E21B-E204-753C-D7FB-609105EF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Выбор темы проекта и дизайна 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9815C4-9F8F-017C-2DCF-87CC30C62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74" y="5325904"/>
            <a:ext cx="10658592" cy="8400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выбор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темы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возникло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трудностей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т. к.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мы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давно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хотели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сделать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динозаврика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Google Chrome.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интересная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достаточно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простая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игра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реализации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Дизайн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был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выбран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стандартный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в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оригинальной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игре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88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34CA0-BC46-1659-C638-FD2715CC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Написание кода 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8BF6E-BDF4-A20D-A7A9-D4CBE415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Используем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библиотеки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pygame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os</a:t>
            </a:r>
            <a:r>
              <a:rPr lang="en-US">
                <a:solidFill>
                  <a:schemeClr val="tx1"/>
                </a:solidFill>
              </a:rPr>
              <a:t> и random.</a:t>
            </a:r>
            <a:endParaRPr lang="ru-RU">
              <a:solidFill>
                <a:schemeClr val="tx1"/>
              </a:solidFill>
              <a:cs typeface="Calibri" panose="020F0502020204030204"/>
            </a:endParaRPr>
          </a:p>
          <a:p>
            <a:r>
              <a:rPr lang="en-US">
                <a:solidFill>
                  <a:schemeClr val="tx1"/>
                </a:solidFill>
              </a:rPr>
              <a:t>Устанавливаем разрешение графического окна и добавляем всем объектам картинки.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46D56D2-DF40-00FA-E6DE-A0E26F9FEB45}"/>
              </a:ext>
            </a:extLst>
          </p:cNvPr>
          <p:cNvGrpSpPr/>
          <p:nvPr/>
        </p:nvGrpSpPr>
        <p:grpSpPr>
          <a:xfrm>
            <a:off x="5750232" y="1717636"/>
            <a:ext cx="6073343" cy="3615390"/>
            <a:chOff x="4269179" y="1278854"/>
            <a:chExt cx="7503226" cy="4463785"/>
          </a:xfrm>
        </p:grpSpPr>
        <p:pic>
          <p:nvPicPr>
            <p:cNvPr id="4" name="Рисунок 4" descr="Изображение выглядит как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B480D8E2-080A-2AA1-7BD3-640A20288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9179" y="2015904"/>
              <a:ext cx="7503225" cy="3726735"/>
            </a:xfrm>
            <a:prstGeom prst="rect">
              <a:avLst/>
            </a:prstGeom>
          </p:spPr>
        </p:pic>
        <p:pic>
          <p:nvPicPr>
            <p:cNvPr id="6" name="Рисунок 6">
              <a:extLst>
                <a:ext uri="{FF2B5EF4-FFF2-40B4-BE49-F238E27FC236}">
                  <a16:creationId xmlns:a16="http://schemas.microsoft.com/office/drawing/2014/main" id="{278AE29B-0A2B-536F-D47D-22B80A8A7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9179" y="1278854"/>
              <a:ext cx="7503226" cy="777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104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18ED5DE8-CA8B-4332-9D76-60AD9B81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34CA0-BC46-1659-C638-FD2715CC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3" y="82316"/>
            <a:ext cx="3931924" cy="10226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/>
              <a:t>Написание кода 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8BF6E-BDF4-A20D-A7A9-D4CBE415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72" y="2465286"/>
            <a:ext cx="3931924" cy="12979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>
                <a:solidFill>
                  <a:schemeClr val="tx1"/>
                </a:solidFill>
              </a:rPr>
              <a:t>Создаем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базовые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свойства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для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динозавра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 err="1">
                <a:solidFill>
                  <a:schemeClr val="tx1"/>
                </a:solidFill>
              </a:rPr>
              <a:t>добавляем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координаты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делаем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так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чтобы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он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умолчанию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бежал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используем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все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его</a:t>
            </a:r>
            <a:r>
              <a:rPr lang="en-US">
                <a:solidFill>
                  <a:schemeClr val="tx1"/>
                </a:solidFill>
              </a:rPr>
              <a:t> </a:t>
            </a:r>
            <a:r>
              <a:rPr lang="en-US" err="1">
                <a:solidFill>
                  <a:schemeClr val="tx1"/>
                </a:solidFill>
              </a:rPr>
              <a:t>положения</a:t>
            </a:r>
            <a:r>
              <a:rPr lang="en-US">
                <a:solidFill>
                  <a:schemeClr val="tx1"/>
                </a:solidFill>
              </a:rPr>
              <a:t> в </a:t>
            </a:r>
            <a:r>
              <a:rPr lang="en-US" err="1">
                <a:solidFill>
                  <a:schemeClr val="tx1"/>
                </a:solidFill>
              </a:rPr>
              <a:t>прыжке</a:t>
            </a:r>
            <a:r>
              <a:rPr lang="en-US">
                <a:solidFill>
                  <a:schemeClr val="tx1"/>
                </a:solidFill>
              </a:rPr>
              <a:t> и в </a:t>
            </a:r>
            <a:r>
              <a:rPr lang="en-US" err="1">
                <a:solidFill>
                  <a:schemeClr val="tx1"/>
                </a:solidFill>
              </a:rPr>
              <a:t>приседании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err="1">
                <a:solidFill>
                  <a:schemeClr val="tx1"/>
                </a:solidFill>
              </a:rPr>
              <a:t>Также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добавляем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управление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</p:txBody>
      </p:sp>
      <p:grpSp>
        <p:nvGrpSpPr>
          <p:cNvPr id="29" name="Group 16">
            <a:extLst>
              <a:ext uri="{FF2B5EF4-FFF2-40B4-BE49-F238E27FC236}">
                <a16:creationId xmlns:a16="http://schemas.microsoft.com/office/drawing/2014/main" id="{22983B4D-AA9E-4FCA-A321-B87362793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2446384" cy="5777808"/>
          </a:xfrm>
        </p:grpSpPr>
        <p:cxnSp>
          <p:nvCxnSpPr>
            <p:cNvPr id="30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2432161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2446384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7417" y="679731"/>
            <a:ext cx="6875958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1E0A7D-44F5-68D6-CC6F-78A99166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72" y="140232"/>
            <a:ext cx="5018399" cy="2851376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F6F835-8F07-8F18-13B5-9E4A93DC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251" y="3039572"/>
            <a:ext cx="5554622" cy="2348988"/>
          </a:xfrm>
          <a:prstGeom prst="rect">
            <a:avLst/>
          </a:prstGeom>
        </p:spPr>
      </p:pic>
      <p:pic>
        <p:nvPicPr>
          <p:cNvPr id="5" name="Рисунок 7" descr="Изображение выглядит как текст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FD91A968-72EA-561E-A10B-5B9C80FC5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144" y="4614934"/>
            <a:ext cx="4924325" cy="1013894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80A228B-D54D-9007-57C4-2CDB91A68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515" y="1744878"/>
            <a:ext cx="4058844" cy="189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34CA0-BC46-1659-C638-FD2715CC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1" y="679730"/>
            <a:ext cx="3951414" cy="1792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Написание кода 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8BF6E-BDF4-A20D-A7A9-D4CBE415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285" y="3352196"/>
            <a:ext cx="4628746" cy="3015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Добавляем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облака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>
                <a:solidFill>
                  <a:schemeClr val="tx1"/>
                </a:solidFill>
              </a:rPr>
              <a:t> </a:t>
            </a:r>
            <a:endParaRPr lang="en-US" kern="120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  <a:p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факту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имея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одно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облако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мы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будем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его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запускать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определенной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периодичностью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Облако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пролетает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обновляет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свои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координаты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начальные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kern="120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5F2BEA9-A5F4-962F-3AF3-DB76B095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34" y="2795657"/>
            <a:ext cx="6022755" cy="16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8E0614-2307-48DE-A399-D116060A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34CA0-BC46-1659-C638-FD2715CC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7364"/>
            <a:ext cx="5885506" cy="271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Написание кода 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8BF6E-BDF4-A20D-A7A9-D4CBE415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661" y="4351617"/>
            <a:ext cx="5885505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Добавляем препятствия: маленькие и большие кактусы и птичек. Устанавливаем координаты по y и добавляем анимацию птички.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03868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9414" y="232757"/>
            <a:ext cx="3765762" cy="6259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A4F02C6-DB18-0508-373E-8492846D1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61" b="2"/>
          <a:stretch/>
        </p:blipFill>
        <p:spPr>
          <a:xfrm>
            <a:off x="8029205" y="337388"/>
            <a:ext cx="3560324" cy="1991827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37F583C-0B85-DD79-28BC-D382CC08F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019" b="1"/>
          <a:stretch/>
        </p:blipFill>
        <p:spPr>
          <a:xfrm>
            <a:off x="8029205" y="2360460"/>
            <a:ext cx="3560324" cy="1991827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4E7DEC7-E504-7F91-DD01-A99EABAA0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68" b="4"/>
          <a:stretch/>
        </p:blipFill>
        <p:spPr>
          <a:xfrm>
            <a:off x="8029204" y="4392940"/>
            <a:ext cx="3560324" cy="20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34CA0-BC46-1659-C638-FD2715CC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1" y="679730"/>
            <a:ext cx="3951414" cy="8519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Написание кода 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8BF6E-BDF4-A20D-A7A9-D4CBE415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840" y="3427455"/>
            <a:ext cx="3951414" cy="26396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Добавляем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функцию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благодаря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которой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игра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запускается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работает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kern="120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  <a:p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Добавляем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функцию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счета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выводим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количество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очков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каждые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100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очков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скорость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будет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увеличиваться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 kern="1200" err="1">
              <a:solidFill>
                <a:schemeClr val="tx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D3F65EB-35BD-4304-034A-E465B076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7" y="1532423"/>
            <a:ext cx="5608830" cy="36457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95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Проект по дисциплине “Основы алгоритмизации и программирования”</vt:lpstr>
      <vt:lpstr>Цель проекта </vt:lpstr>
      <vt:lpstr>Задачи проекта:</vt:lpstr>
      <vt:lpstr>Выбор темы проекта и дизайна </vt:lpstr>
      <vt:lpstr>Написание кода </vt:lpstr>
      <vt:lpstr>Написание кода </vt:lpstr>
      <vt:lpstr>Написание кода </vt:lpstr>
      <vt:lpstr>Написание кода </vt:lpstr>
      <vt:lpstr>Написание кода </vt:lpstr>
      <vt:lpstr>Написание кода </vt:lpstr>
      <vt:lpstr>Написание кода </vt:lpstr>
      <vt:lpstr>Написание кода </vt:lpstr>
      <vt:lpstr>Тестирование и устранение ошибок </vt:lpstr>
      <vt:lpstr>Вывод</vt:lpstr>
      <vt:lpstr>Вспомогательный материал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13</cp:revision>
  <dcterms:created xsi:type="dcterms:W3CDTF">2023-06-01T19:17:42Z</dcterms:created>
  <dcterms:modified xsi:type="dcterms:W3CDTF">2023-06-05T19:18:27Z</dcterms:modified>
</cp:coreProperties>
</file>