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03d8f3c3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03d8f3c3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3d8f3c3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3d8f3c3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03d8f3c3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03d8f3c3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3d8f3c3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3d8f3c3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3d8f3c3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3d8f3c3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CYCLIST BIKE SHARE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32"/>
              <a:t> 							CREATED ON </a:t>
            </a:r>
            <a:r>
              <a:rPr lang="en-GB" sz="1332"/>
              <a:t>1/24/22 by Arsha Suresh Kumar</a:t>
            </a:r>
            <a:endParaRPr sz="13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 of the case study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Understand how casual riders and members use bikes differently.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Casual and Member riders differ- Analysis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18950" y="116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5" y="1162600"/>
            <a:ext cx="8598625" cy="3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trip duration for each type of riders through the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725"/>
            <a:ext cx="8176251" cy="35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Member and Casual rides through the week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325"/>
            <a:ext cx="8520599" cy="34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Casual members often rides more on Saturdays and Sundays.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Members rides more during weekdays possibly for commute.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Very high number of casual riders on sundays.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