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Average" panose="020B0604020202020204" charset="0"/>
      <p:regular r:id="rId9"/>
    </p:embeddedFont>
    <p:embeddedFont>
      <p:font typeface="Oswald" panose="00000500000000000000" pitchFamily="2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04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03d8f3c38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03d8f3c38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03d8f3c38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03d8f3c38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03d8f3c38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03d8f3c38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03d8f3c38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03d8f3c38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03d8f3c38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03d8f3c38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CYCLIST BIKE SHARE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CASE STUDY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32"/>
              <a:t> 							CREATED ON 1/24/22 by Arsha Suresh Kumar</a:t>
            </a:r>
            <a:endParaRPr sz="133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Purpose of the case study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Understand how casual riders and members use bikes differently.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Casual and Member riders differ- Analysis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818950" y="11626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75" y="1162600"/>
            <a:ext cx="8598625" cy="35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Average trip duration for each type of riders through the week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6725"/>
            <a:ext cx="8176251" cy="357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Member and Casual rides through the week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8325"/>
            <a:ext cx="8520599" cy="345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Findings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Casual members often rides more on Saturdays and Sundays.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Members rides more during weekdays possibly for commute.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Very high number of casual riders on sundays.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On-screen Show (16:9)</PresentationFormat>
  <Paragraphs>14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Average</vt:lpstr>
      <vt:lpstr>Arial</vt:lpstr>
      <vt:lpstr>Oswald</vt:lpstr>
      <vt:lpstr>Slate</vt:lpstr>
      <vt:lpstr>CYCLIST BIKE SHARE</vt:lpstr>
      <vt:lpstr>Purpose of the case study</vt:lpstr>
      <vt:lpstr>How Casual and Member riders differ- Analysis</vt:lpstr>
      <vt:lpstr>Average trip duration for each type of riders through the week </vt:lpstr>
      <vt:lpstr>Total Member and Casual rides through the week</vt:lpstr>
      <vt:lpstr>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 BIKE SHARE</dc:title>
  <cp:lastModifiedBy>Arsha Sureshkumar</cp:lastModifiedBy>
  <cp:revision>1</cp:revision>
  <dcterms:modified xsi:type="dcterms:W3CDTF">2022-06-24T15:56:23Z</dcterms:modified>
</cp:coreProperties>
</file>