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ink/ink3.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63" r:id="rId3"/>
    <p:sldId id="264" r:id="rId4"/>
    <p:sldId id="265" r:id="rId5"/>
    <p:sldId id="266" r:id="rId6"/>
    <p:sldId id="2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2" autoAdjust="0"/>
    <p:restoredTop sz="94660"/>
  </p:normalViewPr>
  <p:slideViewPr>
    <p:cSldViewPr snapToGrid="0">
      <p:cViewPr varScale="1">
        <p:scale>
          <a:sx n="75" d="100"/>
          <a:sy n="75" d="100"/>
        </p:scale>
        <p:origin x="78"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2-03-18T06:34:52.420"/>
    </inkml:context>
    <inkml:brush xml:id="br0">
      <inkml:brushProperty name="width" value="0.05292" units="cm"/>
      <inkml:brushProperty name="height" value="0.05292" units="cm"/>
      <inkml:brushProperty name="color" value="#FF0000"/>
    </inkml:brush>
  </inkml:definitions>
  <inkml:trace contextRef="#ctx0" brushRef="#br0">3625 7800 1 0,'0'4'103'0,"0"-2"75"0,-3 2 49 0,-2-3 37 0,5 3 30 16,-4-1 31-16,4-1 27 0,-3 2 29 0,3-3 24 0,-5 2 26 0,5 1 20 16,0-4 23-16,-2 2-75 0,2-1-128 0,-5 2-72 0,5-3-49 0,0 4-18 15,-5-1-12-15,5 0-5 0,0-3-7 0,0 4-7 0,0 0-5 0,0-4-8 16,-2 3-3-16,2-3-3 0,0 3-3 0,0-3-3 0,0 6-1 0,0-6-4 16,2 4-4-16,-2-3-2 0,0-1-7 0,0 4-1 0,5-1-5 0,-5-3-2 15,5 3-6-15,-5 0-4 0,2-2-5 0,-2 2-2 0,5-3-5 0,-2 1-3 16,-3 2-4-16,4-3-4 0,1 2 0 0,-2-2-1 0,6 1-1 0,-9-1 1 15,3 0-1-15,4 3 0 0,-2-3 1 0,0 0 0 0,2 1 0 0,-5-1 1 16,8 3 0-16,-8-3 1 0,8 0-1 0,-8 2 1 0,6-2-2 0,1 2 1 16,-1-2-2-16,-1 0 0 0,0 2-1 0,0-2-1 0,3 0-1 0,-3 0 1 15,0 1-4-15,1-1 0 0,1 0-2 0,1 3 1 0,0-3-1 0,-8 0-2 16,5 0 1-16,3 0 1 0,-3 0-1 0,0 1 2 0,1-1-2 0,1 3 0 16,-2-3 1-16,1 0-1 0,-1 0 1 0,3 0 1 0,-3 0 0 0,5 0-1 15,-10 0 3-15,10 0-1 0,-4 0 1 0,-1 0-2 0,5-3 2 0,-3 3-1 16,1-1-2-16,2 1 1 0,-5-3-2 0,5 3 2 0,-2-1-1 0,0 1 0 15,2-2-2-15,-5 2-1 0,5-2-2 0,-5 2-2 0,5-2 0 0,-2 2 0 16,-3 0-2-16,5 0-2 0,-4 0 1 0,-1 0-1 0,0 0 1 0,0 0-2 0,5 2-2 16,-2-2 2-16,-8 0 0 0,10 0 1 0,-4 2 1 0,-1-2-1 15,3 0 2-15,-3 0 2 0,0 0 3 0,0 0 0 0,5 0 2 0,-4 0-2 0,4 0 2 16,-5 0 2-16,5 0-1 0,-2 0 2 0,-1-2-1 0,3 0 1 16,-5 2-1-16,6-4 2 0,-1 4-1 0,4-3 0 0,-8 2-5 0,4-1 1 15,-3-1-1-15,3 2-2 0,5 1 0 0,-5-3-2 0,-2 2 0 0,7 1-1 0,-5 0 1 16,0-3 0-16,3 3-2 0,-3 0 3 0,2 3-2 0,-2-3-1 15,5 0 3-15,-7 1 0 0,2 2 0 0,0-2 2 0,5 2-1 0,-8-3 1 0,3 2 1 16,0-1 1-16,0-1-1 0,1 3 1 0,-1-3 0 0,-3 1-1 0,3 2 0 16,0-3 0-16,0 0 1 0,0 0-2 0,1 0 0 0,-4 0-1 0,1 0 0 15,2 0 0-15,-2 2-2 0,-1-2 1 0,1 0 0 0,2 2 0 0,-5-2 0 16,5 2 0-16,0-1 1 0,-5 2-1 0,6-2 2 0,-6 2-2 0,5-1 1 16,0 2 1-16,-5-3 0 0,5 2-1 0,0 1 2 0,0-2-1 0,0 2-1 15,0-3 2-15,-4 4 1 0,4-1 0 0,-3-3-1 0,3 3 2 0,5-1-1 16,-5 0 0-16,-2 0 1 0,7 1 0 0,-5-2 3 0,2 0-2 0,-2 0 2 15,3-1-2-15,-3 2 1 0,0-3-1 0,5 1 0 0,-7-1 1 0,2 3 0 16,4-3 1-16,-6 0 0 0,7 0 2 0,-5-3 0 0,3 3 1 0,-3-1 0 16,0-2 1-16,0 3 1 0,0-3-1 0,-3 1 0 0,3 0 1 0,-4-1-1 15,4 2 1-15,0-2-2 0,-5 2-1 0,3-1-1 0,-1 2-1 0,1-4 0 16,2 4-2-16,-10-3-1 0,6 2-1 0,4 1 1 0,-5 0 0 0,3 0 0 16,-8 0 0-16,5 0 2 0,3 0-2 0,-3 0 1 0,0 0 0 0,1 0 1 15,1 1 0-15,-1 2 0 0,-6-3 2 0,8 1 2 0,-3 2 0 0,0-3 1 16,0 2-1-16,-2-2 6 0,2 1 0 0,-2-1 1 0,2 3 1 0,-2-3 1 15,-2 1 1-15,4-1 4 0,3 0 0 0,-8 3 0 0,3-3 1 0,0 0 0 16,-3 0-1-16,3 0-1 0,-5 0 1 0,2 0-3 0,-2 0 2 0,5 0-12 16,-5 0-12-16,0 0 0 0,0 0 0 0,0 0 0 0,0 0 0 0,5-3 0 15,-5 3 0-15,0 0 0 0,0 0 0 0,0 0 0 0,0 0 0 0,0 0 0 16,0 0-22-16,0 0-74 0,0-1-38 0,0-3-45 0,-10-1-59 0,3 1-64 16,5 3-133-16,-8-2-161 0,8 3-65 0,-8-1-18 0,3 1 8 0,4 0 26 15,-9 0 34-15,5-2 38 0,-5 2 46 0,5 0 50 0,-3-3 58 0,-2 2 64 0,2-3 74 16,-7-2 78-16</inkml:trace>
  <inkml:trace contextRef="#ctx0" brushRef="#br0" timeOffset="6234.67">17795 10207 1 0,'0'0'7'0,"0"0"8"0,-2 3 7 0,2-3 5 15,-5 0 4-15,3-3 6 0,2 2 4 0,-10-1 8 0,10-1 5 0,-2 2-19 16,2-2-30-16,-5 2 8 0,3-2 31 0,2 2 11 0,-5-1 2 0,5-1-1 16,-5 2-1-16,5-2 1 0,0 3 7 0,0-3 4 0,-3-1 5 0,3 1 2 0,0 3 3 15,0-4-3-15,0 4-2 0,0-3-6 0,0 3-6 0,0 0-11 0,0 0-13 16,0 0-9-16,0 0-7 0,0 0-7 0,0 0-6 0,0 0-8 0,0 0-8 0,0 0-10 16,0-3-5-16,0 3-2 0,0 0 1 0,3-1 5 0,-3 1 6 0,0-3 8 15,0 3 8-15,0 0 5 0,10 0 4 0,-10 3-1 0,2-3 0 0,3 1 1 16,-5-1 3-16,2 3 4 0,3-3 7 0,0 0 2 0,-5 0-1 0,2 2 3 15,-2-2 3-15,7 1 3 0,-7-1 1 0,5 0 1 0,0 3 4 0,-2-3 3 16,1 0 8-16,1 1 1 0,2-1-1 0,-4 0 0 0,2 0 0 0,2 3 1 16,-2-3 3-16,2 0-1 0,-2 0-7 0,2 0 1 0,0 0 2 0,0 0-1 15,3 0-2-15,-3 0-2 0,-4-3-6 0,6 3-3 0,1 0 0 0,0 0-1 0,-3-1-2 16,5 1-6-16,-5 0-7 0,5-3-2 0,-4 3-3 0,-1-1 1 16,10-1 0-16,-5 2-1 0,-3-4-3 0,3 4 0 0,0-3-2 0,3 0 0 0,-3 1-2 15,5 0-2-15,-5-2-3 0,-2 1 2 0,6 0 3 0,-3-1 1 0,1 1 0 16,-2-1-2-16,3 1-7 0,-3-1-2 0,4 1 0 0,-3 0-1 0,-4-1-1 15,3 1-4-15,-2 2-2 0,0-2-2 0,6 0 1 0,-4 0-2 0,-2 2-4 16,0-2 1-16,2-1 2 0,-3 3 4 0,4-1 0 0,-6-1 1 0,5-1 1 16,5 1 3-16,-5 1 5 0,-5-3 5 0,5 1 7 0,-2 1 2 0,2-1 3 15,5 1 3-15,-5 0 4 0,-3-1 1 0,8 0 2 0,-5 1-2 0,3 0 2 16,2 0 2-16,-8 2-1 0,8-2-1 0,-2 2-4 0,2-2-1 0,-5 2-5 16,-3-1-1-16,8 2-2 0,-2 0-2 0,-3-3-3 0,5 3 0 0,-3 0-5 15,3-1 0-15,-3 1-1 0,1 0 0 0,-3 0-5 0,5-3-1 0,-3 3 2 16,3 0 0-16,2 0 0 0,-7 0 0 0,3-1 0 0,-1 1 2 0,3 0-4 15,-2-2 1-15,2 2-2 0,-3 0-1 0,3-2-2 0,-3 0 1 0,3 2 3 0,-7-3 0 16,9 3-1-16,-7 0 1 0,5-1 0 0,-2 1 0 0,2 0 0 16,-3 0 2-16,3 0 2 0,2 0 2 0,-9 0 3 0,12 0 0 0,-8 0 1 0,0 0 0 15,8 1-2-15,-3-1 1 0,1 0-1 0,-1 0 2 0,0 3-2 16,-4-3 1-16,4 2 0 0,0 0-3 0,1-2 0 0,-1 2-1 0,3-2-1 16,-3 1 0-16,0-1 0 0,1 3-1 0,1-3-3 0,-1 0 1 0,1 0 0 0,-1 0 2 15,-1 1-2-15,3-1 0 0,-3 0-1 0,0 0-1 0,5 0 1 16,-4 3 0-16,4-3 0 0,0 0 0 0,-5 2-1 0,3-1 2 0,-3-1 0 0,5 3-1 15,0-2 0-15,-2 2 0 0,7-2 0 0,-7 2 2 0,2-1 2 0,0-1-1 16,-2 3-2-16,7-1 1 0,-8-1 0 0,8 0 1 0,-7 1-2 0,7 0 2 16,-7-2 0-16,2 2 0 0,0 0-1 0,2-3-1 0,-2 4-1 0,-2-4 0 15,7 3 1-15,-2-3-1 0,-6 0 0 0,3 0-1 0,1 2-2 0,-1-2 0 16,2 0 0-16,-4 0-2 0,2 0-1 0,0 0 0 0,-2 2 0 0,7 0-1 16,-8-2 2-16,4 1-1 0,-1 2-2 0,-3-2 2 0,4 2 2 0,-1-1 1 15,0-1 0-15,-3 3 0 0,4-1 2 0,-1 1 1 0,-3-1 3 0,-1 0 0 16,9 1 0-16,-10-2 0 0,3 0 1 0,2 1 0 0,0 0 2 0,-2-2-2 15,2 2-2-15,0-1 1 0,-2-1-1 0,2 3 2 0,0-4 1 0,-3 3 0 16,4-3-2-16,-1 1 0 0,-3-1 1 0,8 0 1 0,-7 0-1 0,7 0 1 16,-7 0 1-16,7 0-1 0,-3 0-1 0,1 0-1 0,-3 3 1 0,2-3 0 15,1 3-1-15,2-3-1 0,-8 3 0 0,8-2 0 0,-7 2 0 0,7 1 0 16,-7-1 1-16,7 0-1 0,-3 1-1 0,-2-1 2 0,3 1 1 0,-1 1 0 16,1-1-1-16,2 1 0 0,-7 0-2 0,7-1 0 0,2 1 2 0,-9 0 1 15,9 0-1-15,-5 2-2 0,6-4-1 0,-1 4-1 0,-2-4-2 0,0 4-3 16,2-3-2-16,1 2-1 0,-3-2-3 0,0 0-8 0,2-1-15 0,0 1-6 15,-2 1-4-15,0-1-2 0,3 0 4 0,-1-2 2 0,0 0 3 0,-4 1 1 16,4 0 1-16,0-2 1 0,6 2 2 0,-6-1 1 0,0-1 1 0,-2 2 10 16,3-2 12-16,-1 2 8 0,5-3 4 0,-4 1 0 0,-1 2-1 0,-2-1-2 15,7-1-2-15,-2 2-1 0,-3-2 3 0,0 2 0 0,6-3-1 0,-6 2 1 16,0 0 0-16,-2 0 1 0,7-1 1 0,-4 2-1 0,2-3-1 0,-3 1 0 0,5 2-2 16,-5-3 2-16,1 2 1 0,2-1 1 0,2-1 1 0,-5 0 1 15,3 3-2-15,2-3 2 0,-2 0-1 0,2 0 1 0,-2 0 0 0,2 0 2 0,-2 0 1 16,2 0 1-16,-2 0 0 0,2 0-2 0,-2 0 0 0,2 0-2 0,-5 0-1 15,8 0-1-15,-8 0 1 0,3 0-2 0,2 0 0 0,-2 0-2 0,2 1-1 16,-2-1-1-16,2 0-2 0,-2 3 1 0,2-1 2 0,-5-2 0 0,8 2-1 16,-8-2 2-16,3 2-2 0,2-1 1 0,-2-1-1 0,2 0 0 0,-5 3 0 15,3-3 2-15,2 1 1 0,-4-1 1 0,6 0 1 0,-7 3 1 0,3-3 0 16,2 0 1-16,3-3 2 0,-5 3 1 0,2 0-1 0,3-1 2 16,-6-2 0-16,8 2 0 0,-2-1 4 0,-5 0-1 0,2 0 1 0,2 2-3 0,-4-3-1 15,2 2-3-15,-2-2-5 0,2 2-1 0,-2-1-2 0,2-1 2 0,-2 2 2 16,-3-2 4-16,6 2 5 0,-4-1 4 0,3-2 1 0,-4 1 7 0,2 2 2 15,2-2 6-15,-2 2 6 0,2-1 7 0,-3-2 5 0,4 1 2 0,-6 2 1 16,3-2-1-16,2 2-1 0,-2-1-3 0,2-1-6 0,-2-1-3 0,2 3-4 16,-5-1-3-16,8-2-5 0,-8 1-6 0,8-1-4 0,-6 3-5 0,4-4-4 15,-4 4-1-15,6-3 0 0,-3 2-2 0,3-2-1 0,-3 1-2 0,2-1-1 16,-4 3-5-16,5-1-6 0,2 0-8 0,-3 0-8 0,-4-1-10 0,5-1-6 16,-3 3-7-16,-2-1-6 0,4 2-8 0,3-3-7 0,-2 3-5 0,-1 0-6 15,-4-1-2-15,5 1 0 0,2 0-1 0,-3 1-2 0,1-1 3 0,-5 3 4 0,4-1 3 16,3-1 5-16,-2 2 5 0,-1-2 4 0,-4 4 3 0,2-3 4 0,3 0 3 15,-3 2 2-15,3-3 0 0,-1 2 2 0,-4 1 3 0,5-2 5 0,2-1 3 16,-3 2 2-16,1-3 2 0,-5 1 5 0,4-1 1 0,3 0 1 0,-2 0 2 16,2 0 3-16,0 0 3 0,-3 0 6 0,1-1 3 0,-5 1 1 0,4-3 2 0,3 3 1 15,-2 0 2-15,-1-1 0 0,-4-1 2 0,5 2 1 0,2-2 0 0,-3 2 4 16,1-2 3-16,0 4 2 0,-1-2 1 0,1 0 0 0,-1 0 3 0,1 2 2 0,2-2 1 16,-2 2 1-16,-1-1 2 0,1 2 2 0,-1-2 0 0,1 2-2 15,-1 0 1-15,1 0-1 0,2-2-1 0,0 2 1 0,-2-1-1 0,4 0-3 0,-4 0-1 16,4-1 0-16,0 3 1 0,1-1 0 0,-6-3 0 0,3 2-2 0,8-1 4 15,-11 2 1-15,6-2 2 0,-3-1 1 0,7 3 0 0,-10-3 3 0,6 0 2 0,-3 0 2 16,7 0 1-16,-7 0 2 0,3 0 0 0,-1 0-2 0,3 0 1 0,-3 1 1 16,3 2 0-16,-3-1-2 0,3-1 0 0,-2 2-1 0,-1-2-3 0,3 4 0 15,-3-1-2-15,1-3-2 0,-3 6-1 0,7-4-3 0,-5 1-1 0,3 1-2 0,-2 0 0 16,-3 2-2-16,7-4 0 0,-7 4-1 0,7-1 0 0,-5-1-1 0,3 2 0 16,-2-4-1-16,-3 4-3 0,-3-1-1 0,10-1-2 0,-4 1 0 0,-6 1 2 15,3 0 1-15,3 0-1 0,-1-1-3 0,-4 2-2 0,4-2 0 0,-2 1-3 0,0 0 0 16,0 0-2-16,-2 2 0 0,4-4 0 0,-4 4-3 0,-1-1-2 0,3-1-5 15,-2 0-4-15,0 0-5 0,-6 2-4 0,6-4-3 0,-3 4-1 0,0-4-4 0,-2 1-1 16,2 2 1-16,-7-2 0 0,3-2-1 0,4 3 3 0,-5-4 2 0,0 1 2 16,1 1 4-16,-6-1 5 0,1-3 6 0,-1 2 4 0,3 1 3 0,-7-4 4 15,-3 2 4-15,5-1 0 0,1 2 1 0,-6-2 0 0,-5 2 1 0,3-3 2 0,2 0 1 16,-6 0 2-16,1-3 4 0,-2 3 3 0,0-1 7 0,0-2 6 0,-5 0 9 0,5-1 11 16,-4 0 13-16,-3 0 13 0,2-2 15 0,-5 0 12 0,8-1 7 0,-8 3 12 15,3-3 9-15,-5 0 8 0,2 0 5 0,-2-1 2 0,0-2-1 0,0 1-1 16,0-1-6-16,0-1-6 0,-2-2-9 0,2-1-13 0,-5 0-11 0,3-1-12 15,2-1-5-15,-5-1-9 0,0-1-7 0,5 1-6 0,-2-5-8 0,-3 2-4 16,3-4-6-16,-3 1-2 0,0-1-5 0,2 1-3 0,3-3-2 0,-9 2-2 0,6 0-4 16,3 0-2-16,-7 0 0 0,7-1-3 0,-9 0-1 0,9-1-3 0,-3 2-1 15,-2-4-3-15,3 1 1 0,2-1-1 0,-5 0-1 0,0 1 1 0,3-4-2 16,2 2-1-16,-5-4 1 0,0 2 0 0,5-1-1 0,-2-2-2 0,-3 0 0 16,3-1 1-16,-3 0-1 0,0-3 2 0,2 1 0 0,-1-1 0 0,1 0-1 0,-6-1 0 15,6 1 0-15,-4-2 0 0,-3-1 2 0,8 2-1 0,-8-2 1 0,3 0 0 16,5-1 3-16,-8-4 3 0,8-1 3 0,-6 2 1 0,-1-3 4 0,6-3 0 15,-2 2 2-15,3-2-1 0,-3-2 3 0,5 1 1 0,-5-2 2 0,5-2-2 16,0 1-1-16,0 0 0 0,0-3-3 0,5 2-1 0,-5-2-3 0,0-1-2 16,5 1-3-16,-5 1-2 0,2 0 0 0,3-1-3 0,-5 2 1 0,3 1-3 0,-3 3-1 15,0-3 0-15,4 3 0 0,-4 3 1 0,0-3 0 0,0 0 0 0,0 2-1 16,0 0 1-16,0 0 0 0,-4 2 1 0,4-2 1 0,0 2-2 0,0-3-2 16,-3 3 0-16,3 0-1 0,-5 0 2 0,3 3 3 0,2-5-1 0,0 0 0 15,0 0 3-15,-5 0 0 0,5 0 2 0,0-3 3 0,-5 4 2 0,5-3 2 16,0 0 5-16,0 0 2 0,0 0 6 0,0 2 2 0,0 0 0 0,0 0 2 0,5-2 0 15,-5 2 1-15,0-3-1 0,0 4-2 0,5-3-1 0,-5 4-1 0,0-3-2 16,0 2 0-16,2 1-1 0,3 2-3 0,-5-1 0 0,0 4-2 0,3-1 1 16,-3 2-2-16,0-1 0 0,4 4 1 0,-4-3-2 0,5 2 4 0,-5-2-1 15,0 1 0-15,0 2 0 0,0-1 1 0,3 2-3 0,-3 0 1 0,0 2-3 16,0-1 0-16,0 3-2 0,0 3-1 0,-3-1 0 0,3 2-3 0,0 2 2 0,0 1 0 16,0 2-4-16,-5 1 1 0,1 0-2 0,4 2 0 0,-3-1 0 0,-2 6 0 15,3-1 1-15,-3-1-1 0,0 4 1 0,-2 1 1 0,2 0-4 0,-2 1 2 16,5 2 0-16,-8 1-2 0,0 0-1 0,1 0-1 0,1 2 1 0,1-2-3 15,-5 2 0-15,5-1-3 0,-10 2 0 0,7-1 1 0,-2 2 0 0,0-2-2 16,-5 2-1-16,8 0 1 0,-8-1-1 0,2 2-1 0,-1-1 1 0,1 0-1 0,-2 2 2 16,3 0-2-16,-3-2 0 0,-2 2 1 0,4 0 0 0,-4-2-1 0,-1 2 2 15,4 0 1-15,-6 2 0 0,3-2 0 0,-1 0 1 0,-4 0-1 0,0 2 2 16,0-1-2-16,2 2 1 0,-4-2 0 0,-3 2 0 0,2-1 1 0,1-1-1 16,-6 3 1-16,1-1-1 0,0 1-1 0,-5 0 1 0,7 0 0 0,-8-3 0 15,4 3 2-15,-8-1 0 0,7 1 3 0,-5 0-2 0,1 0 2 0,-1 0-4 16,-2-3 1-16,0 3-1 0,3-1 0 0,-6-1 0 0,1 2-1 0,-1-3 1 15,3 2 1-15,-7-3 0 0,2 0-1 0,0 2 1 0,-2-2 0 0,2 1 0 16,-4 0 1-16,-1 0 0 0,0-1 0 0,1 3 1 0,-1-3-2 0,1 2 0 0,-6-2 0 16,5 1-1-16,-2 2-1 0,-2-3 1 0,2 2-1 0,-3-1 0 15,-2 2-1-15,3-2 1 0,-3 2 0 0,0-1 0 0,0-1 1 0,0 2 1 0,-2-2 0 16,0 2 2-16,0-1-1 0,-1 0 1 0,3 0 1 0,-4-1-2 16,-6-1 2-16,6 1-3 0,1 0 0 0,-6-1 0 0,4 3 0 0,-2-3 1 0,0-2-1 15,-3 2 1-15,3 0 3 0,-5-1 2 0,3 0 0 0,-3 0 0 0,0 1 0 16,0 0-1-16,0 1-1 0,5-4 2 0,-5 4 2 0,-5-1 0 0,5 0 2 15,-2-2 0-15,2 2 1 0,-5 0-1 0,5 0-3 0,-5-1 0 0,3 4-2 16,-3-3 0-16,1-1-1 0,1 4 0 0,-2-3 1 0,-2 1 1 0,2 0-1 16,-2 0-1-16,0 2-3 0,-2-2 1 0,1 2 1 0,-4-1 3 0,0 0 2 15,3 0-1-15,-3-1 0 0,0 3 2 0,-5-1-1 0,3 1 1 0,-3 0-1 16,-2 0 3-16,-1 0 2 0,1 1 0 0,0 2 4 0,-5-1-1 0,5 2-3 16,-3-3-1-16,-2 3 0 0,0 1 1 0,0-1 0 0,2 0-1 0,-2 0 3 15,0-1-3-15,2 4 1 0,-7-5-1 0,8 3 0 0,2-1 1 0,-5 1-1 16,0-4-1-16,4 2 1 0,-4 1 1 0,5-2-2 0,0 2 1 0,4-3 0 15,-4 2 2-15,-3 1 2 0,3-2-3 0,5-1-1 0,-3 2-1 0,3 1-2 16,-1-3-3-16,-2 2 0 0,3 3-2 0,2-2-1 0,-7 0-2 0,7 2 0 16,-5 0 1-16,5-2-2 0,2 4 1 0,-2-2 0 0,0 2-2 0,-4-1-3 0,4 2 2 15,4-1-4-15,-4-1 0 0,0 3-1 0,5 0 2 0,-5 1-2 16,5-1 1-16,-5 1-1 0,5 2 1 0,0-3-3 0,0 1-1 0,-3-1 1 0,8 3 2 16,-3-3 5-16,0 0 1 0,5-1 2 0,-2 0 2 0,2 1 0 15,2 0 1-15,-2-2-2 0,5 2-2 0,-2-2-1 0,6 2-3 0,-1-3-1 0,-6 3-1 16,10-1 0-16,-4 0 0 0,9 0-2 0,-5 1 0 0,-3-2 0 0,8-1-3 15,-2 2 2-15,2-1-4 0,2-1 0 0,1 2 1 0,-1-4-2 16,3 2-2-16,-3-1 2 0,10 0-1 0,-7-2-1 0,7 4 0 0,-3-5-3 0,6 4-1 16,-6-3-1-16,6 2 0 0,-6-2-1 0,11-1-1 0,-6 4 3 15,-2-3-1-15,7-1 1 0,-2 1-1 0,2 1 4 0,-2-1-3 0,5 0 1 0,2 0-2 16,-2-2 2-16,-1 2-1 0,3 0 1 0,0 0-1 0,0-2 1 16,8 2-1-16,-8-3 2 0,7 4-3 0,-7-1 2 0,7-3-1 0,-2 3-1 0,0 1 0 15,5-1 0-15,-3 0 1 0,3 0 0 0,-3-2 1 0,0 2 2 0,3 0 0 16,0-1 3-16,2 0-1 0,-2 1 2 0,4-3 3 0,-4 4 0 0,2-4 2 15,3 3 1-15,-6-1 1 0,3-1 3 0,5 0 0 0,-7 0 1 0,9-1-2 16,-2 2 3-16,-5-2-1 0,5 2 0 0,3-1 1 0,-3-2-1 0,0 1 0 16,4 2 2-16,-4-2 0 0,5 2 0 0,-5-2-1 0,5 2 0 0,-3-1-1 15,-2-2 0-15,5 4-1 0,4-3 0 0,-6 2 1 0,2-3 1 0,-1 2-1 16,1 0 1-16,0 0 0 0,-3-1-1 0,8 2 0 0,-8-2 0 0,3 2 1 16,0-3 0-16,-1 2 0 0,1-1 1 0,-2 2-1 0,1-2 1 0,1 2 0 15,0-3 0-15,-3 4 2 0,3-4 0 0,0 2 1 0,0-1-1 0,-1 2 0 16,-1-3 3-16,1 1 1 0,-4-1 2 0,10 3 1 0,-8-3-2 0,1 0 1 15,-1 0 3-15,3 0-1 0,-5 0 1 0,9 0 0 0,-9 0-1 0,5-3 0 16,-3 2-1-16,1 1-1 0,-1-3 0 0,3 2-1 0,-5-1-2 0,9-2-1 16,-9 4 1-16,5-3-2 0,-3 2-1 0,3-2-2 0,-5 2-2 0,10 1 0 15,-8 0-1-15,3 0-2 0,0 0 1 0,-1 0-1 0,1 1 1 0,-3 2-3 16,8-2 0-16,-8 2 1 0,3 1-2 0,5-2-1 0,-8 2-1 0,3 2 0 16,4-1 1-16,-1 2-2 0,-1 0 1 0,2 2 0 0,-4 1 2 0,2 2-1 15,-2 0-1-15,2 2 1 0,0 0 1 0,3 1 2 0,-3 4 0 0,3-1 0 16,-8 0 2-16,8 2 1 0,-3 1 0 0,3 2 0 0,-8 1 1 0,7-1 1 0,-1 1-1 15,-1 3 0-15,-2-1 1 0,4 2-2 0,-2 0 2 0,-2 0 0 0,2 2 0 16,3 2-1-16,-8 0 1 0,8-1-1 0,-3 3-1 0,3 1 1 0,-8 1-1 16,8 0 0-16,-3 2 1 0,0 0-1 0,-2 0 1 0,4 0-2 15,-2 2 1-15,1-1 0 0,1 3-1 0,-4-1 1 0,2 0 1 0,0 0 0 0,3 1 0 16,-3-2 1-16,0-1 1 0,3 2 1 0,-3-2 1 0,3 2 3 0,-3-3 1 16,0 2 0-16,3-1 5 0,-3 2-1 0,2-3 0 0,3 2 1 0,-9 2 2 15,9 0-2-15,-3 2 2 0,3-2 0 0,-7 3-1 0,7 4-2 0,-5-4-1 16,0 3-5-16,5 0 2 0,-2 3-2 0,2-2-1 0,-5 2-1 0,0 1-1 15,5 0 0-15,-2 0 0 0,-3 0-1 0,3-1 0 0,2 4 0 16,-5-1 1-16,0-1-1 0,3 2 0 0,-3-1-1 0,2-1 1 0,3 2-1 0,-9-2 1 16,9 4 0-16,-3-1-1 0,-4-1 2 0,7 1-2 0,-10 2 2 0,10-1 0 15,-2 0-1-15,-8 1 1 0,10 1-1 0,-7 0 0 0,7 2 1 0,-2-2 2 16,-3 3-2-16,0 0 0 0,3 1 1 0,-3-1 0 0,2 2 1 0,-6-1-3 16,6 2 0-16,-1-3 0 0,-1 4 0 0,-2-4 2 0,4 0-2 0,-7 1 1 15,8-1 2-15,-5 0-1 0,-3-1 3 0,8 1 0 0,-5-3 1 0,-3 0 0 16,3-1-1-16,-5 0 2 0,9-2 1 0,-9-1 1 0,5-3-2 0,-3 0 2 15,-2-1 0-15,5-6 0 0,-5 2 0 0,5-5-1 0,-5-3-1 0,9-1-1 16,-9-4-1-16,5 1 0 0,-3-8-1 0,8 1 0 0,-5-4-8 0,2-3-7 16,0-4-13-16,3 0-15 0,2-3-19 0,0-4-17 0,0 0-21 0,0-4-16 0,2-1-21 15,3-1-25-15,0-1-53 0,2-3-66 0,5-3-65 0,-5 2-61 0,8-2-20 16,-3 0 3-16,5-4 19 0,-8 2 24 0,8-4 29 0,-5-1 31 0,0-1 30 16,-9 1 34-16,4-7 34 0,-10 2 40 0,-1-5 56 0</inkml:trace>
  <inkml:trace contextRef="#ctx0" brushRef="#br0" timeOffset="28884.95">19291 6067 7 0,'0'0'124'0,"-10"3"70"0,8-3 49 0,-3 2 38 0,2-2 34 0,-6 0 30 0,6 1 27 16,-4 3 29-16,-3-1 24 0,8-3 24 0,-8 0 19 0,3-3 20 15,5 2-89-15,-8-2-151 0,8 0-72 0,-6-1-40 0,-1-2-22 0,6-2-10 0,-4-2-10 16,2 0-6-16,-2-2-4 0,2-3-9 0,-2 0-3 0,2-3-5 0,3-2 2 15,-8-4 1-15,8 0 1 0,-3-3 2 0,3-1-1 0,-8 1-1 0,7-8-1 16,-1 1-6-16,-1-1-4 0,-2-3-3 0,4-4-7 0,-6-2-4 0,6-2-5 16,-4-2-5-16,-3-4-8 0,8 0-5 0,-5-5-7 0,7 2-5 15,-10-4-6-15,10 4-6 0,0-5-4 0,0 2-2 0,5 0 2 0,0 0-1 0,2 2-1 16,5 0 1-16,-5 4 1 0,5-1 0 0,-2 4 2 0,2 1 2 0,0 2 0 16,0 2 1-16,-5 6 0 0,10 0 2 0,-5 4 1 0,-5 2-1 0,1 5 1 15,4 3-1-15,-10 3 1 0,8 1-1 0,-8 2 1 0,3 4-1 0,-5 0 2 16,2 4-1-16,-2 0 1 0,0 2 0 0,0-1 1 0,-2 4-3 0,-3-1-2 15,5 2-3-15,-2 2-4 0,-3 0-4 0,0 0-5 0,-2 2-2 0,4 0-5 16,-6 0-3-16,2 2-2 0,-5 2-4 0,4 1-3 0,-4 1 0 0,5 2-1 16,-5 2 3-16,0-1 1 0,0 2 4 0,2 2 2 0,-7-1 5 0,5 0 2 15,3 0 5-15,-3 0 2 0,-1 0 5 0,1-2 2 0,5 0 3 0,-5 0 4 16,5-5 1-16,-3 4 3 0,3-5 4 0,5 2-1 0,-8-5-1 0,8-1-2 16,-3 0-2-16,5-1-3 0,-3-3-3 0,3-2-4 0,0 0-4 0,0-2-6 15,0-2-1-15,3-3-6 0,2 2-3 0,2-6-4 0,0 2-3 0,0-4-2 16,3 1-2-16,2-2 2 0,-2 1 1 0,2 0 3 0,5 2 0 0,-3-1 3 15,3 1 0-15,-7 2 4 0,2 1 1 0,4 0 1 0,-3 4 2 0,1 0 1 16,-7 4 2-16,10-1 3 0,-10 4 3 0,5 0 3 0,-4 3 3 0,-1 0 5 16,0 5 5-16,3-1 3 0,-8 0 6 0,5 0 3 0,-2 3 4 0,0-1 3 15,-3 3 2-15,3-1 1 0,0 2 0 0,2-2 1 0,-4 2-2 0,-3 0-1 16,9 0-2-16,-6 0-7 0,2-2-3 0,-3 2-18 0,3-3-18 0,0 2-30 16,-3-1-33-16,3-1-37 0,0 0-44 0,-3-3-110 0,3-1-142 0,-3 1-60 15,3-1-23-15,-5-3-1 0,5 0 7 0,-3-4 19 0,3-2 22 0,-5-2 31 0,0-2 38 16,0-3 44-16,3-2 50 0,-3-4 54 0,0 0 63 0</inkml:trace>
  <inkml:trace contextRef="#ctx0" brushRef="#br0" timeOffset="29221.81">19616 3128 70 0,'5'0'219'0,"-5"0"82"0,3 1 53 0,-3-1 38 15,0 0 29-15,0 0 25 0,0 3 23 0,0 1 22 0,0 2 20 0,4 0 17 16,-4 3 8-16,5 4 4 0,-5 1-134 0,3 2-208 0,1 3-99 0,-4 1-43 15,3 3-16-15,-3 1 1 0,5 0 1 0,-5 2 0 0,4 0 0 0,-4-1-2 16,0 3-4-16,3-1-7 0,-3-3-12 0,5 1-16 0,-3 2-24 0,3-6-22 0,2 2-30 16,-2-1-31-16,2-5-23 0,0 1-25 0,3-1-24 0,0-5-26 0,-1 0-60 15,1-5-77-15,2 0-72 0,-2-5-68 0,-1-2-19 0,3-2 12 0,5-2 22 16,-5-4 31-16,-4-1 35 0,4-1 36 0,-5-1 36 0,0-2 36 0,0-1 41 0,1 0 42 16,1 0 63-16,-9 0 72 0</inkml:trace>
  <inkml:trace contextRef="#ctx0" brushRef="#br0" timeOffset="29348.18">19894 3466 13 0,'2'-9'142'0,"-2"2"79"0,0 0 58 16,0 2 43-16,0 0 36 0,0 5 28 0,0 0 25 0,0 0 18 0,0 0 20 15,0 0 18-15,0 0 19 0,0 0 20 0,0 0-95 0,0 0-160 0,0 3-89 16,0-3-53-16,0 3-31 0,0-3-21 0,0 0-12 0,0 4-12 0,0-1-16 16,0-3-18-16,0 4-27 0,5-2-25 0,-3-1-72 0,-2-1-85 0,0 0-105 15,10 0-109-15,-8-1-48 0,8-1-13 0,-3-2 0 0,-4 0 12 0,6 0 19 16,-6-5 23-16,4 2 32 0,3-3 41 0,-8-1 43 0,5 0 48 0,3 1 70 16,-8-4 78-16</inkml:trace>
  <inkml:trace contextRef="#ctx0" brushRef="#br0" timeOffset="29848.82">20149 3129 44 0,'5'4'202'0,"-5"-4"88"16,0 3 52-16,0-3 31 0,0 3 26 0,0 1 21 0,0 1 19 0,0 0 17 16,2 2 17-16,-2 0 15 0,0 2 17 0,5 3 18 0,-2 0-130 0,2 0-207 15,-1 4-100-15,-1-2-47 0,-3 1-5 0,5 4 11 0,-1-4 10 0,-4 2 9 0,3-3 6 16,2 0 5-16,-5 0 1 0,0-2 3 0,2-2 3 0,-2-1 1 0,5 0-1 15,0-4-5-15,-5 4-1 0,0-5-5 0,2-2 0 0,-2-2-4 0,0 0-1 16,0 0-6-16,0 0-2 0,0-2-5 0,5-1-2 0,-3-1-6 0,-2-3-9 0,0 0-10 16,5-3-13-16,-5-1-14 0,0-3-19 0,5 0-20 0,-5-5-14 15,0 4-15-15,0-5-9 0,0 2-4 0,0-2-3 0,0-1-2 0,0 4 2 0,0-3 0 16,2 2 2-16,-2 0 2 0,0 4 7 0,5 0 4 0,0 2 8 0,-5 0 9 16,2 3 3-16,3 2 3 0,-2 3 3 0,2 0 2 0,-1 2 1 0,-1 2 3 15,2 0 2-15,-3 2 2 0,8-1 4 0,-8 3 6 0,5 1 4 0,3 0 5 0,-3 2 5 16,-2-1 8-16,2 0 9 0,0-1 8 0,1-1 7 0,-3 1 8 0,2 0 4 15,-2-1 7-15,2-1 2 0,0-1 4 0,0-2 3 0,-2 0-2 0,2 0 2 16,1-2 1-16,1-2-4 0,-2 0-2 0,1-2-2 0,-1-2-4 0,3 2-9 16,-3-4-7-16,0-2-9 0,0 2-7 0,-2-4-7 0,2 2-5 0,-2 0-5 15,2-2-3-15,-4 0-4 0,2-1-4 0,-1 6-3 0,-1-3-1 0,-3 0 1 0,0 2-2 16,0 0 4-16,0 4 4 0,0-2 0 0,0 2 0 0,0 2 1 0,-3 1-4 16,3 3-1-16,0-1 3 0,0 1 1 0,-9 1 5 0,6 2 5 0,-1 3 7 15,1-1 5-15,-6 4 3 0,6 1 6 0,-4-1 7 0,2 5 4 0,0 1 6 0,-2-1 7 16,5 1 6-16,-8 2 5 0,8-1 1 0,-3 2-1 0,0-4 0 0,5 1-4 15,-3 0-3-15,3-1-7 0,-4-2-2 0,4-2-7 0,4 0-4 0,-1-3-9 16,-3 0-4-16,5-1-10 0,0-2-10 0,-3 0-13 0,3-4-17 0,0 2-21 16,2-2-25-16,-5-2-25 0,10-2-28 0,-4 0-26 0,1-2-25 0,1-2-64 15,2-1-82-15,5-1-80 0,-5-1-73 0,-3-3-22 0,4 0 0 0,3 0 20 0,-4-2 27 16,-2-1 35-16,2 2 38 0,5-3 42 0,-5 4 40 0,-5-2 45 0,5 2 44 0,-9 0 67 16,4 1 73-16</inkml:trace>
  <inkml:trace contextRef="#ctx0" brushRef="#br0" timeOffset="30032.17">20668 2919 23 0,'0'-5'124'15,"0"-1"63"-15,0 2 52 0,0 0 51 0,0 2 39 0,-5-1 34 0,0 2 30 16,5-2 27-16,0 3 25 0,-7 0 25 0,2 3 17 0,3-2 10 0,-3-1-68 0,2 5-116 15,-1-4-62-15,-1 2-40 0,5 1-29 0,-3 0-22 0,3-1-18 0,-4 1-10 16,4 2-7-16,0 1-5 0,0-3-5 0,4 2-6 0,-4 0-12 0,0 2-8 16,3-2-14-16,-3 2-11 0,5-2-8 0,-1 2-9 0,-1-1-9 0,2 0-5 0,-3 0-7 15,3 0-3-15,0 0-7 0,-3-1 0 0,3 2-6 0,0-2-3 0,-5 1 0 16,2 0 0-16,3 0-1 0,-5-1 2 0,0 0-2 0,0-1 1 0,0 2 0 16,-5-1-1-16,3-1-2 0,-3 0-2 0,0 3-13 0,3-4-8 0,-8-1-21 15,3 1-23-15,0 1-25 0,-1-1-30 0,-4-3-28 0,5 2-26 0,-3-2-29 0,1-1-30 16,-3 0-68-16,4-1-86 0,-1-2-81 0,2 2-74 0,-1-5-19 15,4 2 6-15,1-2 28 0,-7-2 34 0,10-1 39 0,-2 0 44 0,2-1 41 0,-5-4 43 16,5 2 47-16,0-5 47 0,5 3 69 0,-3 0 77 0</inkml:trace>
  <inkml:trace contextRef="#ctx0" brushRef="#br0" timeOffset="30998.81">20716 2790 76 0,'0'1'163'15,"5"3"53"-15,0 1 37 0,-5-1 38 0,2 0 35 0,-2 0 31 0,0 2 28 0,0 0 24 16,5 2 24-16,0 2 24 0,-5 0 23 0,2 1-57 0,3 3-105 15,-3 3-71-15,-2-1-52 0,10 2-22 0,-10 0-4 0,2 3-12 0,3 2-8 0,-2 1-9 16,6 0-3-16,-6 1-9 0,2 2-3 0,-3-2-6 0,8 3-10 0,-8-1-11 16,3-2-7-16,0 2-14 0,2-3-13 0,-5 0-12 0,3-4-9 0,0 0-11 15,-3-2-8-15,3-3-6 0,-2-1-5 0,1-1-3 0,1-3 2 0,-5 0 0 16,3-5 3-16,-3 1 6 0,0-2 6 0,4-1 3 0,-4-3 6 0,0 0-2 0,0 0 0 16,0 0-2-16,0-4-4 0,0-5-5 0,-4 4-7 0,4-5-8 0,0-4-11 15,-3 0-17-15,-2-2-22 0,1-5-22 0,1 1-21 0,-2-1-17 0,3-1-13 16,-8-5-7-16,8 2-5 0,-5-3 0 0,2-1 0 0,0 1 5 0,-2-1 6 15,2 0 4-15,-2 1 9 0,7 3 13 0,-3-3 13 0,3 4 14 0,0 0 14 0,0 4 12 16,3-2 10-16,-3 3 6 0,7 4 5 0,-2-1 4 0,0 2 0 16,-3 2 0-16,8 3 1 0,-3 2 2 0,-5 3 2 0,8 0 5 0,-8 2 6 0,3 2 6 15,-2 2 4-15,6 2 7 0,-6 0 5 0,-3 2 6 0,9-1 8 0,-9 4 5 16,3-1 8-16,2-1 6 0,-5 3 7 0,2-1 7 0,-2 0 4 0,0 4 3 0,0-3-1 16,0 0 1-16,-2 0-1 0,2-2 1 0,0 2-1 0,0-3-4 0,0 1-4 15,-5 1-4-15,5-1-6 0,0-2-5 0,-3 0-5 0,3-2-6 0,0 0-6 16,3 0-3-16,-3-2-1 0,5 2-2 0,-5-4-4 0,2 1-3 0,-2 2-2 0,10-3-4 15,-8 0 0-15,3-3-2 0,-3 2 1 0,8 1-5 0,-3-4-9 0,5-1-9 16,-5 0-9-16,1-4-13 0,-1 4-13 0,5-4-12 0,-5-1-10 0,5 1-9 16,-2-1-9-16,0 0-6 0,-1-3-2 0,-2 2-3 0,1 1-3 0,-4-3 5 15,4 2 3-15,-6 1 7 0,8-2 8 0,-10 2 8 0,2 0 13 0,-2 0 7 0,0 0 9 16,0 0 6-16,0 2 6 0,0-1 6 0,-2 2 0 0,2-1 3 0,-10-1 1 16,10 4 5-16,-7-1 2 0,4-1 2 0,-1 2 7 0,-4 0 2 0,4 1 3 15,-4 3 3-15,4-4 3 0,1 5 3 0,-4-1 2 0,-3 1 3 0,8 0 1 16,-8 1 2-16,8 2 3 0,-3-1-1 0,3 2 2 0,-3 2-2 0,0-2 0 0,2 1 1 15,3 4-4-15,0-4 0 0,-4 4-1 0,4-3-3 0,0 2-2 0,0-2-1 16,4 2-2-16,-4-2-2 0,0-1-1 0,3 0-3 0,2 0-4 0,0-1-5 16,-3 1-4-16,5-4-8 0,-2 2-10 0,0-2-8 0,2-1-10 0,0-1-13 15,1 1-13-15,1-4-10 0,-2-1-12 0,5 0-10 0,-4 1-10 0,4-2-6 0,-5 0-6 16,0-1-3-16,0 0 0 0,3 0 5 0,-3 2 3 0,1-1 8 0,-1-3 8 16,2 5 13-16,-1-1 10 0,-6-1 10 0,3 2 12 0,0 0 10 0,2-1 11 15,-5 1 11-15,-2 3 8 0,5-1 14 0,0-1 8 0,-3 2 8 0,-2-2 5 0,0 3 8 16,5 0 5-16,-5 0 9 0,3-1 6 0,-3 1 8 0,4 1 7 0,1-1 7 15,-2 0 7-15,2 3 4 0,-1-3 0 0,-1 0-2 0,2 1-3 0,-3-1-2 16,3 0-5-16,0 0-3 0,2-1-7 0,-5 1-4 0,8-3-9 0,-3 2-8 0,0-3-9 16,1-1-11-16,1 1-12 0,-1-2-11 0,-1 1-13 0,0-1-9 0,0-1-11 15,3 0-9-15,2-1-7 0,-5-1-7 0,-4-1-3 0,6 1-5 0,-2 0-2 16,-4-1-1-16,7 0-1 0,-8 0 3 0,5 1 1 0,-2 0 6 0,0 2 6 0,-5-3 8 16,2 2 7-16,-2 2 7 0,0-1 3 0,0 1 5 0,0 1-1 0,0 2 2 15,-2 2 0-15,2-1 1 0,0 2 3 0,-10 0 1 0,8 2 4 0,-3-1 1 16,3 3 4-16,-3 0 4 0,0 2 3 0,2 1 6 0,-4 0 4 0,2 2 5 0,1-1 6 15,1-2 4-15,3 2 5 0,-5 2 4 0,3-4 2 0,2-1 2 0,0 4 3 16,0-5 2-16,2 2-2 0,3-2 2 0,-5-3 0 0,3 2 0 0,1-1 0 16,1-2-4-16,2 0-3 0,-4-2-9 0,7-1-10 0,-8-1-11 0,10 1-14 0,-5-4-10 15,3 0-11-15,0-1-14 0,2-1-10 0,0-2-10 0,-5 1-11 0,10-3-9 16,-10-1-13-16,5 0-3 0,0-1-5 0,-5 1 5 0,5-2 6 0,-9-2 7 16,9 0 10-16,-5-1 7 0,3 2 11 0,-3-1 9 0,0-2 8 0,0-1 13 15,-2 1 15-15,-2 1 14 0,2-1 16 0,-1 0 14 0,-1 2 12 0,-3 0 9 0,0-2 12 16,-3 3 7-16,3 0 7 0,-4 0 8 0,-1 6 6 0,2-3 4 0,-2 1 3 15,3 3-2-15,-8 3-4 0,8 0-5 0,-3 3-5 0,3 1-1 0,-8 3-1 0,10 2 2 16,-2 2 3-16,-6 0 2 0,8 3 3 0,-9 3 4 0,6 3 0 0,3 1 3 16,-9 1 2-16,9 4 3 0,-3-1 5 0,-1 3 2 0,1 4 1 0,3-1-2 15,0 2-6-15,-5-1-4 0,5 2-10 0,0 1-10 0,5-3-11 0,-5 2-15 0,0-3-19 16,3 1-36-16,1-1-41 0,-1 0-46 0,2-1-51 0,2-3-43 0,2-1-43 16,-1 0-119-16,-1-1-152 0,5 0-65 0,0-4-22 0,-2 0-1 0,7-2 12 15,-3-3 26-15,3 0 32 0,-3-5 47 0,6 0 53 0,-1-4 55 0,-7-4 59 0,7 0 56 16,-2-5 62-16</inkml:trace>
  <inkml:trace contextRef="#ctx0" brushRef="#br0" timeOffset="31232.81">21845 1932 48 0,'-5'-4'209'15,"5"4"84"-15,0-2 51 0,0 2 31 0,0-2 20 0,0 2 18 0,0 0 14 16,0 0 17-16,0 0 15 0,0 4 13 0,0 4 14 0,0-1 13 0,0 6-137 0,0-2-213 15,0 3-99-15,0 3-39 0,5-1-4 0,-1 2 13 0,-1 0 15 0,-3 2 14 16,10-2 10-16,-3 2 4 0,-5-2 4 0,8 4 2 0,-8-3 2 0,5 2 2 16,3-1-6-16,2 0-5 0,-5-2-11 0,-4 2-13 0,9-2-19 0,-5-1-21 0,3 1-28 15,-8-1-26-15,5-1-29 0,3-2-26 0,-3-3-25 0,-2 2-24 0,2-2-45 16,-4 0-60-16,6-4-64 0,-6 0-63 0,2-4-52 0,-3 1-39 0,-2-4-1 0,0 0 16 16,0 0 29-16,0 0 33 0,0-4 37 0,0 4 38 0,0-7 38 0,-2-1 38 15,-3-1 55-15,2-1 56 0,-6 3 59 0</inkml:trace>
  <inkml:trace contextRef="#ctx0" brushRef="#br0" timeOffset="31731.68">21919 2326 88 0,'-16'-7'166'0,"3"0"56"15,4 0 46-15,-3 2 42 0,0-1 38 0,4-2 35 0,-1 2 29 0,2-3 30 0,4 5 25 16,-6 0 25-16,6 1 23 0,3 0-71 0,-5 3-120 0,5 0-76 0,0 0-50 16,0 0-32-16,0 0-22 0,0 0-16 0,0 0-15 0,0 0-11 0,0 0-6 15,0 3-5-15,5-1-6 0,-5-1-2 0,3 2-2 0,6-2-3 0,-9 2 0 0,3-2-3 16,4-1 0-16,2 3-8 0,-6-3-7 0,7 0-7 0,-3 0-5 0,0-3-7 16,0 2-6-16,5-2-6 0,-4 2-8 0,4-3-4 0,-5-1-5 0,5 0-7 15,-5 1-7-15,5-2-7 0,-5 2-6 0,3-2-8 0,2 0-5 0,-5-1-8 0,-4 3-2 16,6 1-5-16,-1-1-6 0,-6 0-3 0,8 0-2 0,-8-1 0 0,8 4-3 15,-8-3 2-15,3 2 1 0,-3 0 3 0,3 0 2 0,0-1 4 0,-5 3 4 16,2-1 6-16,-2 1 4 0,5 0 7 0,-5 0 4 0,0 0 7 0,0 0 5 0,0 0 3 16,0 0 3-16,0 0 3 0,0-4 3 0,0 4-1 0,0 0 4 0,0-5 0 15,-5 4 1-15,5-3 0 0,-2 0-1 0,2-1-2 0,0 4-1 0,-5-5-3 16,0-1-2-16,3 3-2 0,2-2 0 0,-7 1-2 0,2-4 0 0,0 4-1 0,3-4 0 16,-3 4-1-16,0-4 0 0,-2 2 0 0,4 0-1 0,3 1 1 0,-9 1 1 15,6-4 0-15,3 8 1 0,-4-5 3 0,1 4-1 0,3-3-2 0,0 5 0 16,0 0 1-16,0 0 0 0,0 0 3 0,-5 5 4 0,0-3 5 0,5 4 1 0,0 0 2 15,0-1 5-15,0 5 1 0,0 1 4 0,0 1 2 0,0-3 5 0,0 6 2 16,0-1 4-16,5 0 3 0,0-2 2 0,-2 0 1 0,1 2-2 0,-1-4 1 16,6 2 1-16,-6-2-2 0,4 0 1 0,3-3-2 0,-8 0-1 0,15-1 0 0,-10-1-2 15,5 0-2-15,0-5 1 0,-2 1-2 0,7-2-2 0,-3-1-4 0,3-2-3 16,-2-2-7-16,4-1-6 0,-2-3-10 0,-3 3-11 0,6-5-5 0,-3 2-11 0,-3-4-3 16,3 1-8-16,-7 0-3 0,2-3-3 0,0 1-5 0,-5 1-2 0,2-1 0 15,-6 1 2-15,4 0 2 0,-2 0 6 0,0 0 8 0,-5 2 8 0,-5 0 10 16,5 2 11-16,-5 0 11 0,3 0 10 0,-3 4 6 0,-2-2 5 0,-1 2 6 0,1 2 1 15,-2 0 3-15,-3 0 3 0,4 2 1 0,-4 2 0 0,3 0-2 0,-3 2-1 16,-1 2-5-16,1 0-4 0,0 2-6 0,-2-1-6 0,2 4-3 0,0-1-4 0,0-1-1 16,0 3-2-16,2 1-2 0,-2-1-4 0,-5 2-12 0,10-3-16 0,-5 4-28 15,5-3-35-15,-1 1-38 0,1 2-46 0,-3-3-82 0,8 2-101 0,-5 0-93 16,7-2-83-16,-10-1-32 0,10 1-4 0,0-1 9 0,0-4 19 0,0-5 30 0,0 0 38 16,0 0 45-16,0 0 54 0,5-1 58 0,0-3 60 0,2-2 80 0,-5-4 84 15</inkml:trace>
  <inkml:trace contextRef="#ctx0" brushRef="#br0" timeOffset="32314.72">22925 2157 33 0,'0'0'179'0,"0"0"77"0,0-1 52 0,0-3 34 0,0 0 27 0,-2-2 22 16,-3-3 18-16,2 2 19 0,-1-4 17 0,-1 4 14 0,2-3 14 0,-6 0 13 16,1-1-121-16,6 1-189 0,-8-1-89 0,3-3-34 0,-5 0-12 0,5-2 5 0,-5-2 6 15,0 1 7-15,5-3 5 0,-6 1 6 0,4-1 4 0,-3-3 3 0,-5-1 3 16,5 3 2-16,-3-3-3 0,3-1-8 0,-2 0-8 0,2-1-8 0,-5 0-8 15,7 2-6-15,-2 0-5 0,0 1-3 0,5 2-3 0,-3 3-3 0,3-1-5 16,0 5-6-16,2 3-9 0,5 3-9 0,-2-1-6 0,2 6 0 0,0 3-4 0,0 0-3 16,0 0 0-16,0 3-5 0,2 4 0 0,-2 3-6 0,0 0 0 0,5 4-2 0,0 1 2 15,-5 4 3-15,0-1 6 0,0 6 7 0,0-3 4 0,-5 3 3 0,0 0 0 16,5 1 3-16,-2-1 0 0,-3 0 2 0,2-3-1 0,-2 2 1 0,1-3-1 16,1-2 1-16,3-3 0 0,-5 0 2 0,1-1 2 0,4-5 0 0,-3 1 9 15,3-1 5-15,-5-5 8 0,5 0 11 0,0-4 4 0,0 0 1 0,0 0-1 0,0 0 3 16,0 0-2-16,0-4-1 0,-2 0-2 0,2-5-2 0,0-1-6 0,-5 1-3 0,5-5-8 15,0-1-12-15,-5 0-12 0,5-3-13 0,0-1-9 0,5-2-4 0,-5-1-5 16,5-1-1-16,-5-1-3 0,2 0 0 0,-2 0 0 0,8 0 1 0,-4 0 5 16,1 0 4-16,-2 3 10 0,6-1 6 0,-6 2 9 0,2 2 8 0,-3-1 7 0,8 4 7 15,-8 1 3-15,3 4 5 0,-3-3 2 0,8 8 0 0,-8-4 0 0,3 5 1 16,0 3 0-16,-3-1-1 0,3 2-3 0,-2 2 0 0,6 2 1 0,-2 0-2 0,-4 2-1 16,7-1 1-16,-8 4 0 0,5 1 0 0,3-2 3 0,-3 3 1 0,0-1 2 15,1 3 0-15,1-3-1 0,-6 4-1 0,9-3-5 0,-5 2-2 0,3-2-4 16,-3 3-3-16,5-1-7 0,-5-2-6 0,0 2-13 0,1-3-17 0,4 2-30 0,-5-2-35 15,10 0-41-15,-5 0-41 0,-3-2-82 0,3-1-101 0,5-1-95 0,-5 2-91 16,-2-2-35-16,7-2-8 0,-3 1 11 0,3-1 19 0,-2-4 33 0,2 0 38 0,-8-4 48 16,3 2 53-16,5-5 57 0,-5 0 60 0,3-3 80 0,-3-2 84 0</inkml:trace>
  <inkml:trace contextRef="#ctx0" brushRef="#br0" timeOffset="32814.64">23540 1647 101 0,'5'-8'196'0,"-5"2"63"16,0 1 42-16,0-1 35 0,-5-1 26 0,3 1 24 0,2 5 25 0,-5-3 19 0,0 0 19 16,-2 2 19-16,4 2 19 0,-6 2-72 0,-3-2-122 0,4 4-90 0,-4 0-72 0,5 2-30 15,-5-1-9-15,0 4 0 0,2 1 1 0,-2-1 1 0,5 1 1 0,-5 3 0 16,0 1 4-16,5-3-3 0,-3 3 2 0,0 3-8 0,6-4-3 0,-4 1-7 0,4-1-10 16,1 1-7-16,-2-3-5 0,5 2-8 0,0-3-8 0,0 0-6 0,5-2-7 15,-5-1-7-15,7 0-6 0,-4-3-7 0,6-2-7 0,-6-1-9 0,9-1-9 16,-5-1-12-16,5-4-12 0,-5 1-12 0,10-1-13 0,-10-4-12 0,6-1-11 0,-1 0-7 15,0-1-9-15,-3-1-7 0,3-3-5 0,-4 1-2 0,4 0-3 0,-3 3 2 16,1-3 1-16,0 1 6 0,-3 2 7 0,-5 1 6 0,8 0 5 0,-3 2 5 0,-4 4 5 16,6-2 10-16,-6 3 9 0,6 6 11 0,-2-2 12 0,-4 6 14 0,7-1 9 15,-3 4 15-15,-5 0 12 0,8 1 10 0,-8 3 11 0,5 3 11 0,3-2 13 16,-7 4 11-16,1 1 11 0,1-2 10 0,2 2 4 0,-7-1 3 0,3 4 1 0,-3-3 2 16,5-1-2-16,-1 0 2 0,-4 0 0 0,0 0-1 0,0-4 0 0,0 2 2 0,0-2-1 15,0 0 0-15,0-1-2 0,-4-2-3 0,4 0-4 0,-5-4-3 0,5 2-4 16,-3-2-3-16,3-1-8 0,-7-2-3 0,2 0-10 0,1-1-7 0,1 1-12 15,-2-5-19-15,-2 1-25 0,2-2-29 0,-2-1-30 0,0-2-30 0,0-3-30 16,-3 1-29-16,0-3-30 0,1-1-50 0,-3-4-60 0,4 0-99 0,-4-5-119 0,5 2-44 16,-5-4-10-16,5 1 16 0,-5-4 26 0,9-1 39 0,-9-2 41 0,5 2 43 0,-3-3 44 15,8-2 44-15,-5-2 48 0,-3 2 59 0,8-2 68 0</inkml:trace>
  <inkml:trace contextRef="#ctx0" brushRef="#br0" timeOffset="33018.81">23608 1232 41 0,'7'-3'168'0,"-5"3"61"0,3 0 40 15,0 3 34-15,-3 1 31 0,-2-1 31 0,5 1 33 0,-5 5 31 0,2 1 34 0,-2 2 27 16,0 2 23-16,5 0 16 0,0 3-98 0,-5 2-162 0,0 0-64 0,3 4-14 16,-3-1-5-16,0 2 2 0,0 0-7 0,0 0-8 0,0 0-13 0,4 0-15 0,1 0-15 15,-5 1-15-15,3-2-15 0,1-2-13 0,-1 2-16 0,6-4-14 0,-6 1-23 16,4-2-24-16,3-4-30 0,-8-1-30 0,8-3-34 0,-1-3-34 0,1 0-35 0,0-6-33 16,2 2-27-16,-5-6-27 0,5-1-67 0,5-1-85 0,-5-5-81 0,-2 0-77 15,2-3-18-15,0 2 8 0,-5-6 25 0,5 2 35 0,-5-4 41 0,3 0 46 0,-8-1 46 16,3 0 46-16,-5 2 44 0,3-2 48 0,-3 0 68 0,0 2 76 0</inkml:trace>
  <inkml:trace contextRef="#ctx0" brushRef="#br0" timeOffset="33717.83">23870 1395 23 0,'0'0'159'16,"0"0"74"-16,0 0 48 0,0 0 35 0,0 7 29 0,0-1 28 0,0-2 24 15,0 2 24-15,0 2 23 0,0-1 19 0,0 2 23 0,0 1 19 0,0 0-100 16,0 2-176-16,0-1-78 0,5 4-33 0,-5-3-11 0,3 0 1 0,-3 0-2 0,0-1-1 16,4-1-4-16,1 3-4 0,-2-3-3 0,-3-2-4 0,9-1-4 0,-9 0-7 15,8-1-8-15,-6 0-9 0,3-5-8 0,0 2-9 0,2-2-11 0,-5-1-12 16,8-1-17-16,-8-2-20 0,6 0-22 0,1-4-21 0,-2 0-18 0,1 0-19 0,-1-3-15 15,3 0-13-15,-8 1-11 0,5-3-11 0,3 0-7 0,-8-2-7 0,8 4-2 16,-8-2 0-16,3 0 13 0,-2 2 13 0,1 0 19 0,1-3 15 0,-5 8 18 0,3-4 16 16,1 4 16-16,-4 0 14 0,0 1 13 0,0 1 12 0,0 3 7 0,0 0 6 15,0 0 4-15,0 0 3 0,0 0 6 0,0 0 7 0,0 0 8 0,0 0 11 16,0 0 7-16,0 0 8 0,0 3 5 0,3 1 6 0,-3 1 1 0,0-1 6 0,0 0 3 16,0 0 8-16,0 2 5 0,0 0 4 0,0-2 1 0,5 1-4 0,-5 1-6 15,5-2-7-15,-5 3-7 0,0-1-7 0,2-5-6 0,-2 6-7 0,0-5-4 0,5 2-6 16,-3-3-6-16,-2 4-8 0,5-4-5 0,0-1-10 0,-3 3-9 0,3-3-10 15,0-3-12-15,2 3-8 0,-4-1-13 0,6-4-12 0,-2 4-13 0,5-3-13 16,-9 0-13-16,9-2-11 0,-5 2-13 0,5-2-11 0,-5-2-7 0,6 2-6 0,-6 0-6 16,5-1-2-16,-3 2-6 0,1-4-2 0,0 4-3 0,-3-4 1 0,0 2 6 15,0-1 10-15,-2 2 11 0,3-2 12 0,-4-1 13 0,-1-1 16 0,2 5 20 0,-1-5 24 16,-1 1 22-16,2 2 24 0,-3-1 25 0,-2-1 24 0,0 2 21 0,0-1 23 0,0 2 17 16,0-2 13-16,0 4 8 0,0-5 7 0,-2 6 2 0,2-1 2 0,-5 0-6 15,2 1-10-15,-1 2-9 0,-1 1-9 0,5 0-8 0,-3 0-3 0,-1 1-8 0,1 2-5 16,-7 1-3-16,10 0-2 0,-2-1 1 0,-8 4 0 0,10-1 3 0,-2 2-1 15,-3-1 4-15,3 2 1 0,2 1-2 0,-5-1 2 0,0 1-5 0,5-1-5 0,0 1-5 16,0-1-7-16,0 1-6 0,0-1-6 0,0-1-4 0,5-1-6 0,0 2-5 16,-5-4-8-16,2 1-8 0,3-2-7 0,-3 0-12 0,8-1-13 0,-8-1-13 15,8-2-20-15,-3 0-14 0,1-2-15 0,4-1-12 0,-5-1-16 0,0-1-9 0,5-1-11 16,-5-2-5-16,10-2-5 0,-9 1-3 0,4-1-1 0,-5 0 0 0,0 1 5 0,5-1 8 16,-5 0 14-16,3 0 10 0,-3 2 10 0,0-2 12 0,-2 1 11 0,3 2 13 15,-6 0 9-15,8 2 11 0,-10-1 7 0,2 2 9 0,3-1 4 0,0 5 8 0,-5 0 7 16,2-1 9-16,-2 1 9 0,0 0 10 0,5 1 8 0,-5 2 11 0,0 0 10 15,2 1 5-15,-2 1 5 0,0-1 4 0,0 1 5 0,0 0 3 0,0 0 7 0,5 2 2 16,-5 0 5-16,0-1-2 0,0-2-3 0,0 5 0 0,5-5-6 0,-5 0-4 16,0 2-5-16,2-2-2 0,-2-3-4 0,5 2-2 0,-2-1-7 0,1-2-3 15,1 0-3-15,-2 0-5 0,4-2-7 0,3-1-6 0,-8-1-5 0,8-1-8 0,-3 0-7 16,5 0-7-16,-5-4-7 0,5-1-7 0,-9 3-4 0,9-1-3 0,-5-2-6 0,5 0-2 16,-5 0-1-16,3 2-4 0,-3-5-5 0,0 3-2 0,0 0-3 0,3-1-3 15,-3 3-1-15,-4-2-2 0,2 0 1 0,-1 0-1 0,4 2 2 0,-6-1-1 0,-2 4 1 16,5-1 0-16,0 2-3 0,-5 0-1 0,0-1-3 0,0 5 3 0,0 0 4 0,0 0 6 15,0 0 7-15,0 0 5 0,2 5 7 0,-2-1 5 0,0 1 5 0,5 1 2 16,-5 2 3-16,0 1 4 0,0 1 3 0,2 0 8 0,-2 2 5 0,0 0 6 0,0 0 0 16,0 0-5-16,0 2-8 0,0-2-17 0,-2 2-25 0,2-2-29 0,0 2-36 15,0 0-67-15,0 1-88 0,0 2-92 0,0-1-97 0,-5-2-37 0,5-3-13 0,0 3 4 16,-2-1 12-16,-3-2 20 0,-2 0 24 0,2-4 35 0,-2 2 38 0,-1-4 48 0,-4 4 50 16,5-3 71-16,-10-1 77 0</inkml:trace>
  <inkml:trace contextRef="#ctx0" brushRef="#br0" timeOffset="34365.18">19684 4298 34 0,'0'-2'146'0,"0"-3"71"0,0 5 50 0,0-4 42 0,0 1 37 0,0-1 32 15,-5 0 29-15,5 0 23 0,-5-2 25 0,5 0 18 0,0-1 22 0,0 2-43 16,0-4-74-16,0 2-92 0,0-1-97 0,0-2-50 0,0 0-23 0,5 0-18 16,0-3-12-16,-3 2-10 0,3-2-8 0,-3-1-8 0,8 0-2 0,-7 0-8 15,1 3-4-15,4-3-7 0,-1 0-8 0,0 1-6 0,3 2-7 0,-3 1-7 16,5 0-8-16,-5 0-5 0,0 0-5 0,10 2-4 0,-9 2-3 0,4 2 1 0,0 0-4 15,-3 1 1-15,3 3 0 0,5 3 2 0,-5 2 2 0,-2 1 0 0,2 3 3 16,0 3 3-16,-5 0 1 0,3 2 4 0,-3 0 2 0,0 1 4 0,-2 4 2 16,-2 0 5-16,2 2 5 0,-5 0 2 0,-5 2 2 0,2-2 4 0,-2 2 2 15,1-1 1-15,1-1 3 0,-4 2 1 0,-3-3 1 0,3-1 0 0,0 0 1 0,0-1-1 16,-3-3 2-16,3 0-2 0,0-3 3 0,-1-2 1 0,-1-4-1 0,1 2-2 16,6-4 0-16,-8-2-5 0,8-2-3 0,-5-2-2 0,-3 0-5 0,3-4-3 15,4 0-5-15,-6-2-6 0,6-2-3 0,-6 0-5 0,6 0-6 0,-2-2-5 16,5 0-3-16,0 0-3 0,5 0-1 0,-2 1-3 0,-3 1 1 0,9 3-1 15,-6-1 2-15,6 2 1 0,-1 2 1 0,4 0 3 0,-5 2 5 0,5 2 1 0,-2 2 1 16,7 2 5-16,-3 0 0 0,-2 0 4 0,5 2 2 0,-3 0 4 0,3 2 1 16,3-1 1-16,-11 2 1 0,13-1-13 0,-12-2-15 0,6 2-21 0,-1-2-25 15,2-1-25-15,-5 2-27 0,-3-4-25 0,4 1-28 0,3 1-60 0,-4-5-73 0,-2 1-93 16,2 2-91-16,-5-6-37 0,5 2-5 0,-4-4 16 0,1 1 27 0,3-1 36 16,-9-1 39-16,4-3 41 0,-2 1 42 0,2 1 45 0,-2-1 43 0,-3-1 64 15,3 2 73-15</inkml:trace>
  <inkml:trace contextRef="#ctx0" brushRef="#br0" timeOffset="34498.83">20289 4287 15 0,'5'3'150'0,"2"-2"86"0,-2 2 64 0,2-3 48 0,-4 2 39 0,-3-2 35 16,0 0 35-16,0 0 32 0,0 0 35 0,0 0 36 0,0 0 31 0,0 0 33 16,0 0-95-16,0 0-164 0,0 0-97 0,0 0-61 0,0 0-34 0,0 0-25 15,0 0-16-15,0 0-12 0,0 0-17 0,0 0-23 0,0 0-35 0,0 0-39 16,0-2-50-16,0-2-53 0,-3 0-57 0,3 2-59 0,0-5-137 0,0 2-169 0,0-1-76 16,0 0-24-16,0-1 2 0,-5 2 10 0,3-4 25 0,2 2 29 0,0-1 41 15,-5-2 46-15,0 0 56 0,5 0 60 0,-2-3 67 0,2-1 72 0</inkml:trace>
  <inkml:trace contextRef="#ctx0" brushRef="#br0" timeOffset="36782.3">20668 3856 25 0,'0'-7'139'0,"-5"4"68"0,0-4 49 15,5 4 38-15,-2-4 35 0,-3 3 28 0,0-2 26 0,-2 5 23 0,7-3 16 16,-3 0 13-16,-1 2 7 0,-1-1-48 0,5 3-83 0,0 0-98 0,0 0-106 16,0 0-50-16,0 0-22 0,5 5-11 0,-1 0-3 0,-4 2-5 0,3 0 1 15,4 2 3-15,3 1 6 0,-8 4 9 0,8 0 10 0,-3 1 12 0,5 2 10 0,-5 3 7 16,5 0 1-16,-4 2-1 0,-1-1-2 0,0 3-5 0,5 3-7 0,-5-3-7 15,3 1-6-15,-3 2-8 0,0 1-9 0,1-4-6 0,-3 0-4 0,2-3-3 16,-2 2-2-16,-3-5-3 0,8 0 0 0,-10-5 1 0,2 0-1 0,3-2 5 16,-3-3 1-16,-2-2 7 0,0-2 8 0,0 1 8 0,0-5 7 0,0 0 3 15,0 0 1-15,0 0-2 0,0-6-1 0,0-3-9 0,-2 0-7 0,-3-3-7 0,3 0-10 16,-8-4-6-16,8-2-9 0,-8-2-14 0,3-2-17 0,-1-1-11 0,-4-1-13 16,5-1-5-16,-5-3 0 0,0-1-2 0,0 1 3 0,2 0 2 0,1-2 9 15,-1 2 3-15,0 0 5 0,3 1 3 0,0 1 4 0,2-3 5 0,3 4 5 0,2-2 4 16,0 3 5-16,0 0 1 0,2 3 1 0,3 0 3 0,2 1-2 0,0 5 0 15,3-2-2-15,-3 4 1 0,1 1-2 0,-1 3 0 0,10 2 2 0,-5 3 1 16,-5 0 1-16,5 2 4 0,2 4 2 0,-1-1 4 0,-1 3 3 0,2 1 4 16,-2 3 4-16,0-2 4 0,0 4 6 0,0-1 2 0,-2 4 4 0,0-3 5 15,-3 4 2-15,0 0 5 0,0 2 2 0,-2-1 3 0,-2 2 4 0,-3 1-1 0,0-1 1 16,0 2 0-16,0-1-2 0,-3 0-1 0,-2 2 0 0,3-5 1 0,-3 2-3 16,-2-3-2-16,2-1 0 0,-2 0-4 0,2-2-5 0,-5-3-13 0,1 1-18 0,6-3-19 15,-9-2-26-15,5 0-24 0,-3-3-23 0,1-1-28 0,-3-1-26 0,2-2-49 16,0-2-58-16,1 0-101 0,-1-2-117 0,0-1-50 0,1-2-14 0,-1 0 11 15,8-4 22-15,2 0 32 0,-10 0 36 0,10-4 39 0,0 2 38 0,0-4 44 16,5 2 45-16,0-2 58 0,-3 2 67 0</inkml:trace>
  <inkml:trace contextRef="#ctx0" brushRef="#br0" timeOffset="37230.94">20989 3625 18 0,'9'9'150'0,"-2"-1"71"0,-4-2 48 15,6 2 38-15,-6-1 33 0,-3 2 31 0,0 0 24 0,5 1 23 0,-3 3 21 16,-2 1 22-16,0-3 25 0,0 3 23 0,0 0-96 0,0 1-163 0,0-1-79 0,0-2-34 15,0-2-17-15,0 0-7 0,0-3-7 0,0 2-4 0,5-5-1 0,-5 0 4 16,0-4 0-16,0 0-4 0,0 0-7 0,0 0-8 0,5-4-12 0,-3 0-11 16,-2-2-16-16,5-4-14 0,0 0-18 0,-3-4-19 0,3 0-18 0,-3-4-21 15,3-1-19-15,0 0-20 0,-2-1-16 0,1 0-15 0,-1-2-7 0,6 3-7 16,-9 1-3-16,3 3-2 0,6 0 1 0,-9 1 4 0,8 5 4 0,-8-1 6 0,2 4 8 16,3 0 9-16,0 4 13 0,-5 0 11 0,0 2 14 0,2 2 12 0,3 0 14 15,-3 1 12-15,3 1 10 0,0 5 13 0,-3-3 11 0,3 2 11 0,-2 2 13 16,6 0 14-16,-6 0 9 0,-3-1 11 0,9 4 7 0,-6-3 4 0,2 0 3 0,-3-2-1 15,3 2-1-15,0-3-3 0,-3 2-3 0,3-4-4 0,-3-1-3 0,8 1-5 16,-8-1-2-16,3 0-2 0,-2-4-2 0,6 0-4 0,-6 0-5 0,6-3-3 16,-1-1-9-16,-6-2-11 0,8 1-12 0,-3-1-11 0,0-4-9 0,0-1-14 15,3 0-7-15,-3-2-11 0,0-1-8 0,1 1-7 0,-1-1-8 0,-2 0-5 16,0 0 0-16,-3 0-2 0,3 1 5 0,-3 2 7 0,-2-2 6 0,0 4 6 0,0-1 6 16,0 4 5-16,-7-2 4 0,5 2 6 0,-3 0 5 0,-3 2 9 0,1-3 4 15,-2 6 5-15,-1-4 3 0,-2 4 4 0,0 1 2 0,0 0 5 0,0 0 3 16,0 0 3-16,0 1 7 0,2-1 3 0,0 5 4 0,1-1 2 0,-1 0 0 15,3 0 2-15,0 2-3 0,-1-2-3 0,3 2-1 0,1-1-7 0,1 4-3 16,-2-3-3-16,5 2-8 0,0-1-8 0,0 0-11 0,0 0-9 0,5 0-15 0,2 0-19 16,-2 0-15-16,7-1-17 0,-4 0-14 0,4-2-12 0,-3 1-14 0,8-2-17 15,-2 0-49-15,2 0-64 0,-3-3-66 0,5 0-68 0,1-3-25 0,4 2-7 0,-5-4 13 16,0 0 21-16,1-1 26 0,-1-1 28 0,0 0 27 0,0-1 29 0,-2-2 32 16,-2 1 37-16,2-1 55 0,-5 1 63 0</inkml:trace>
  <inkml:trace contextRef="#ctx0" brushRef="#br0" timeOffset="37565.01">21577 3412 2 0,'2'-8'110'0,"-2"-1"70"0,0 4 52 0,0-1 42 0,-7 2 38 15,7 0 33-15,-2 0 30 0,-8 4 25 0,8-2 24 0,-6 2 19 0,-1 2 22 0,6 0 21 16,-6 0-77-16,1 2-129 0,6 2-71 0,-8-2-38 0,8 4-26 16,-5-1-17-16,2 2-13 0,0 1-13 0,3-1-8 0,2 4-6 0,-5-3-5 0,2 1-4 15,3 2-4-15,0-3-7 0,3 0-10 0,-3 0-9 0,5-1-11 0,-3 0-10 16,3-4-10-16,0 1-10 0,2-2-16 0,5-1-12 0,-5-3-18 0,5-3-15 16,-4 2-12-16,4-5-14 0,0-2-13 0,-3-2-9 0,3 0-12 0,5-3-9 15,-5-1-11-15,-2-1-11 0,2-1-11 0,5-1-8 0,-10-1-7 0,5-2-4 16,-5 2-9-16,1 1-7 0,-3-1-6 0,-3-5 1 0,8 5 3 0,-10-2 7 15,2 1 11-15,-2-4 11 0,0 2 17 0,0-6 24 0,0 3 26 0,0-1 27 16,0-2 26-16,-2 2 24 0,2-2 28 0,0 3 32 0,-5-1 27 0,0 2 30 16,3 3 24-16,-3 1 18 0,2 0 15 0,-2 5 11 0,1 3 0 0,1-2-4 15,-4 6-13-15,7 0-15 0,-10 3-8 0,8 3-9 0,2 1-5 0,-10 4-5 16,10 0-9-16,-2 3-9 0,-3 2-9 0,5 3-9 0,0 0-4 0,-2 3-2 0,2 2 1 16,0 3 3-16,0-1 3 0,0 1 7 0,0 3 4 0,0-4-1 0,0 4 1 15,2-2-2-15,-2 0-3 0,0 0-4 0,7-1-6 0,-7 1-7 0,5-4-5 16,0 1-8-16,-3-1-5 0,8-1-7 0,-8-2-10 0,3 0-16 0,-2-3-17 15,6-1-20-15,-1 1-22 0,-1-4-28 0,0 2-22 0,3-4-18 0,-3 0-23 16,-5-1-21-16,8-3-50 0,-3-1-66 0,0-1-88 0,1-3-90 0,-1-1-34 0,3-3 0 16,-8 1 15-16,8-1 25 0,-8-2 34 0,3 0 34 0,-3-4 34 0,-2 1 36 15,5 2 36-15,0-3 42 0,-5 1 57 0,0 0 68 0</inkml:trace>
  <inkml:trace contextRef="#ctx0" brushRef="#br0" timeOffset="38014.61">21818 3076 11 0,'0'-2'136'0,"0"2"67"15,0 0 46-15,0 0 30 0,0 0 31 0,0 0 28 0,0 3 25 0,0 6 26 16,0-1 20-16,0-2 22 0,0 2 20 0,0 2 22 0,0-3-88 0,0 4-151 15,0-1-72-15,0 0-33 0,0 0-9 0,0 0 0 0,0 0-3 0,0-1-8 0,0 1-5 16,0 0-4-16,3-1-5 0,-3 0-5 0,0-3-9 0,4 3-3 0,1-4-11 16,-5-1-10-16,0 1-7 0,3-1-7 0,1-3-8 0,-1 2-7 0,-3-3-14 15,5-4-18-15,-1 1-19 0,-1 0-19 0,7-1-14 0,-8-4-17 0,3 2-14 16,-3-3-14-16,8 0-11 0,-8-1-9 0,5 0-7 0,3 0-7 0,-7 0-4 0,6 0-3 16,-6 2 3-16,1-1 9 0,4 4 11 0,-4 1 10 0,4 2 14 0,-6-1 12 15,8 3 14-15,-3 3 13 0,-5-1 11 0,8 2 10 0,-3 0 10 0,-2 2 7 16,2 2 10-16,1-2 9 0,-4 2 10 0,4-1 12 0,-6 2 9 0,8-4 11 0,-8 4 10 15,3-4 8-15,0 4 8 0,2-4 6 0,-7 0 7 0,2 0 7 0,8 0 1 16,-10-1 4-16,7-3-1 0,-4 2-2 0,-3-2-2 0,9-1-3 0,-6 0-5 16,2-1-6-16,-3-2-6 0,8 2-10 0,-8-3-9 0,8-2-10 0,-3 2-13 15,-5-2-13-15,8-2-12 0,-3-1-14 0,0 2-11 0,1-3-10 0,1 0-9 16,-1-1-8-16,-1 1-10 0,0-1-1 0,0-2-5 0,3 2-1 0,-8-3-1 0,6 0 2 16,1 1 1-16,-6-1 6 0,6 0 7 0,-1 3 7 0,-8-3 7 0,2 1 6 15,3 2 6-15,0-2 8 0,-3 6 3 0,-2-3 5 0,5 2 2 0,-5 3 2 16,0 0 4-16,0 1 2 0,0 4 2 0,0-5-1 0,0 5-2 0,0 0 0 0,-7 0 1 15,7 0 2-15,-5 3 3 0,0 0 3 0,5 1 2 0,-2 0 3 0,-3 1 1 16,2 0 2-16,-2 4 2 0,1-4-1 0,1 5 5 0,3 0 8 0,-9-1 5 16,9 0 7-16,-3 1 6 0,-2 0 7 0,5 0 3 0,0 3 3 0,0-3 5 15,0-1 3-15,0 4 3 0,0-3 5 0,0 1 2 0,8 2 3 0,-8-3 1 16,9 0-3-16,-6 0-4 0,1-1-5 0,1 1-6 0,5-1-5 0,0-1-10 0,-3-2-10 16,-5-1-17-16,10 0-26 0,-4-1-29 0,4-3-37 0,-3 2-35 0,1-3-39 15,2-4-116-15,5 1-150 0,-5 0-74 0,-3-1-35 0,8-4-8 0,-2 2 7 16,2-4 14-16,-5 0 22 0,-3-2 31 0,8 0 39 0,-2-2 44 0,-3 0 50 0,0-4 53 15,0 2 59-15,0-2 100 0</inkml:trace>
  <inkml:trace contextRef="#ctx0" brushRef="#br0" timeOffset="38247.96">22899 2660 73 0,'-5'6'199'0,"2"-1"75"16,-2 1 50-16,3 1 36 0,2-1 25 0,-5-1 21 0,0 1 20 0,3 1 18 16,2 0 16-16,-5 2 15 0,3 0 14 0,2 0-66 0,-5 2-110 0,0 2-115 15,5-3-122-15,0 2-56 0,0-2-18 0,0 0-12 0,0 0-8 0,5-4-11 0,0 2-17 16,-5-1-16-16,7 0-15 0,-5-1-20 0,-2-2-18 0,10 0-58 0,-8-2-73 16,6 2-78-16,1-4-78 0,-6 1-30 0,6-1-7 0,-1 0 11 0,-6-1 19 15,8-3 26-15,-8-1 31 0,5 1 32 0,-7-1 31 0,10-4 36 0,-8 2 42 0,-2-1 61 16,10-2 69-16</inkml:trace>
  <inkml:trace contextRef="#ctx0" brushRef="#br0" timeOffset="38514.93">23065 2724 52 0,'0'5'165'0,"5"-1"69"0,0 1 50 0,-5-1 40 0,0-4 28 0,0 6 30 16,-5-4 28-16,0 0 27 0,5-2 28 0,0 1 28 0,0-1 27 0,-7 3-45 16,7-3-86-16,0-3-94 0,-3 3-95 0,-2-1-51 0,1-3-27 0,4-1-14 15,0 0-8-15,-3-1-12 0,3-2-12 0,0-1-17 0,0-1-20 0,0 0-22 16,0-4-23-16,0 3-17 0,3-3-20 0,-3 0-15 0,4 0-15 0,1-2-10 15,-2 4-8-15,2-2-5 0,-3 2-4 0,8 0-4 0,-8 3-1 0,8 2 1 0,-8-1 0 16,5 3 7-16,-2 1 5 0,0 3 10 0,2 1 9 0,-4 1 14 0,6 2 13 16,-6-2 14-16,4 5 13 0,3 1 14 0,-3-1 12 0,0-1 10 0,0 5 11 15,3-1 9-15,-3 1 12 0,-4-2 6 0,6 2 8 0,-2 0 2 0,-2-2 0 0,2-1-1 16,-4 2-1-16,7-4-6 0,-3 2-7 0,0-4-14 0,-2 1-22 0,4-1-23 16,1-1-28-16,-7-2-33 0,9-2-34 0,-5-1-88 0,2-2-114 0,1-1-77 15,2-2-56-15,0-1-19 0,-5-1-3 0,10-1 9 0,-9-3 14 0,-1 0 25 0,5 1 32 16,-5-1 38-16,5 0 39 0,-5 1 47 0,3-4 52 0,-3 3 78 0</inkml:trace>
  <inkml:trace contextRef="#ctx0" brushRef="#br0" timeOffset="38734">23458 2338 15 0,'0'-6'149'0,"0"-2"80"16,-2-1 55-16,2 3 40 0,-10 1 29 0,8-1 25 0,-3 2 25 0,5-2 20 15,-3 2 20-15,-6 1 21 0,6 3 23 0,-4 3 20 0,2 1-96 0,-2-1-162 0,2 1-86 16,-2 2-52-16,2 1-22 0,3-1-6 0,-3-1-1 0,0 4 6 0,5-1 0 16,0 2 3-16,0-3-3 0,0 2 0 0,5 0-3 0,0 1-4 0,-3 0-6 0,8 0-7 15,-3 1-4-15,-5-4-5 0,8 3-4 0,0 0-6 0,-1-1-4 0,1-1-9 16,0-1-5-16,2 1-5 0,-5-2-2 0,0 3-8 0,0-4-3 0,1 2-3 15,-4-1-5-15,4-2-2 0,-8 2-4 0,4-2-2 0,1 2 1 0,-5-1 0 0,0-1 4 16,-5 2-1-16,1 1 3 0,4-1-1 0,-8-2 2 0,4 2 3 0,-4 2 1 16,-4-2-1-16,5-1-5 0,-5 2-9 0,0-4-18 0,2 1-19 0,-2 1-25 15,0-4-27-15,0-1-27 0,0 0-25 0,0 0-29 0,5-1-27 0,-5-4-66 16,9 4-79-16,-4-5-86 0,-3-1-84 0,10 2-25 0,0-1 2 0,-2-2 24 0,4 2 30 16,-2-2 38-16,0-2 43 0,10 1 39 0,-7-1 42 0,1 0 45 0,-1-1 45 0,6 1 69 15,-6-2 72-15</inkml:trace>
  <inkml:trace contextRef="#ctx0" brushRef="#br0" timeOffset="39197.94">23557 2329 9 0,'2'7'130'16,"3"-1"71"-16,-5 2 52 0,3-1 42 0,-3 2 35 0,0 1 36 0,0-2 31 15,0 2 28-15,0 0 30 0,0 0 28 0,0 0 29 0,-3 2 29 0,3-2-83 16,0 1-150-16,-5-2-73 0,5 1-42 0,0-2-23 0,0-1-20 0,0 0-14 0,0-4-12 16,0-3-12-16,0 7-9 0,0-7-16 0,0 0-20 0,0 0-28 0,5-3-33 15,-2 2-32-15,1-5-34 0,1 2-26 0,-2-6-26 0,-3 2-22 0,9-5-18 0,-6 0-18 16,1-1-20-16,-1-3-21 0,2 2-19 0,0-1-15 0,-3-2-10 0,3 0 2 15,-5 2 8-15,0-1 16 0,0 2 18 0,0-1 21 0,2 4 24 0,-2-1 23 16,0 6 27-16,0-3 28 0,0 3 29 0,0 4 29 0,0-1 31 0,0 4 30 16,5 0 28-16,-5 0 25 0,5 0 20 0,-3 4 16 0,3-1 7 0,-3 4 6 0,8-1 3 15,-7-1-2-15,1 4-6 0,1 1-6 0,2-2-11 0,-4 2-9 0,6-3-8 0,-6 4-9 16,4-4-8-16,-2 3-7 0,0-1-6 0,-3-1-4 0,8-2-3 0,-8-1-1 16,3 0-1-16,-3 0-1 0,8-1 2 0,-7-1-3 0,1-1 2 0,-1-1-5 15,2-1-12-15,-1-1-12 0,-1-1-15 0,4-2-16 0,-2 0-17 0,0-2-16 16,-3-2-15-16,8-1-16 0,-3-1-18 0,-5 1-13 0,8-3-14 0,-8-2-13 15,3 0-6-15,-2 0-3 0,6-4 1 0,-6 2 6 0,-3-2 12 0,9 0 12 0,-9-2 14 16,8 2 14-16,-8-2 17 0,2 0 16 0,-2-1 18 0,5 1 16 0,0 3 16 16,-5-4 16-16,0 4 12 0,2 0 16 0,-2 2 12 0,5-2 12 0,-5 6 10 15,0-2 6-15,0 3 6 0,0 5 5 0,0-1 2 0,0 0-1 0,0 2-2 0,0 4-6 16,0 0-10-16,0 0-4 0,0 0-6 0,0 0-4 0,0 0-1 0,0 0-3 16,0 4-1-16,0-1 0 0,2 4-2 0,-2 0 0 0,5 2-1 0,-5 1 3 0,5 2 3 15,-3 0 7-15,3 2 8 0,-2 0 2 0,1 0-1 0,1 1-2 0,-2-1-3 16,2 3-6-16,-1-3-9 0,-1 2-5 0,2-2-8 0,-3 1-4 0,3 0-7 0,0-3-9 15,2-1-10-15,-7-1-24 0,2 3-25 0,8-3-32 0,-10-5-33 0,2 4-33 16,6-3-33-16,-4-2-64 0,1-3-82 0,-2 2-92 0,-3-3-90 0,9-3-38 16,-1 2-8-16,-6-3 10 0,8-2 19 0,-8-3 32 0,-2 0 38 0,5-1 45 0,-5-4 46 15,2 2 47-15,-2 0 48 0,0-2 69 0,0 0 74 0</inkml:trace>
  <inkml:trace contextRef="#ctx0" brushRef="#br0" timeOffset="39564.03">24085 1994 1 0,'0'6'102'0,"5"2"67"0,-5-1 47 15,0 2 40-15,0-1 37 0,0-1 36 0,2 2 32 0,3 0 25 0,-5 0 26 16,0 1 22-16,0-2 20 0,0 2 22 0,0-3-75 0,0 1-133 0,0 1-68 16,0-1-40-16,0-1-28 0,0 2-19 0,0-3-24 0,-5-1-27 0,5 2-24 15,0-1-26-15,0-2-29 0,0-4-23 0,0 4-23 0,0-1-21 0,0-3-25 0,0 0-27 16,0 0-36-16,0 0-40 0,5-1-43 0,-2 1-42 0,-3-2-29 0,4-1-22 16,1-1 5-16,-2 3 12 0,1-3 35 0,-1 2 39 0,-3-2 50 0,5 1 52 15,-1 2 57-15,-4 1 53 0,0 0 55 0,3-2 51 0,-3 2 56 0,0 0 59 16,0 0 53-16,5-2 49 0,-5 2 32 0,0 0 26 0,0-5 4 0,0 5-4 15,0-1-28-15,0-3-37 0,0-1-41 0,0 0-45 0,0 1-29 0,0-1-28 0,0 1-22 16,0-2-25-16,0 1-20 0,5-4-21 0,-5 2-17 0,0-1-15 0,2-1-11 16,3 2-10-16,-3-4-5 0,-2 1-8 0,10 3-4 0,-8-1-3 0,5-2-2 15,-2 1-3-15,3 4-3 0,-4-4-2 0,4 4 0 0,-1 1-3 0,2-1 7 16,-1 4 5-16,-1-2 8 0,0 3 5 0,0 3 8 0,3-2 9 0,-3 4 8 0,1-1 8 16,-1 1 10-16,2 1 8 0,-1 1 9 0,-1 0 9 0,-2 2 11 0,2-1 6 15,-5 2 4-15,8-2 4 0,-8-1 0 0,8 2 1 0,-8 1-3 0,3-5-3 16,-2 4-5-16,2-1-7 0,-1-1-6 0,-4 0-6 0,3-1-7 0,2 0-11 15,-5 2-14-15,2-4-15 0,-2 2-30 0,0-2-29 0,0 0-37 0,-2-1-41 16,2 1-113-16,-5-1-151 0,2-1-65 0,-1 2-26 0,4-4-2 0,-8-2 8 0,1 0 16 16,2-3 19-16,0 1 28 0,-2-1 34 0,2-5 43 0,-2 0 47 0,0 0 55 15,0-4 59-15</inkml:trace>
  <inkml:trace contextRef="#ctx0" brushRef="#br0" timeOffset="39731.05">24143 1829 30 0,'5'4'176'0,"-5"1"81"0,0-5 56 0,0 0 46 0,0 0 38 0,0 0 32 16,0 0 29-16,2 0 26 0,-2-2 22 0,0 2 20 0,0 0 18 0,0 0 17 0,0 0-124 16,0 0-198-16,0 0-110 0,0 0-65 0,0 0-48 0,5-4-48 0,-5 4-46 15,0 0-49-15,0-4-94 0,5 2-115 0,-5 2-83 0,0 0-61 0,0 0-24 0,0 0 0 16,0 0 11-16,0 0 18 0,0 0 24 0,0 0 33 0,0 0 42 0,0 0 46 16,-10 0 54-16,8-2 56 0,-5 0 81 0</inkml:trace>
  <inkml:trace contextRef="#ctx0" brushRef="#br0" timeOffset="40414.25">20036 4880 2 0,'-3'0'119'0,"-1"-3"91"0,-1-1 63 0,2 3 43 0,-1-5 36 15,4 2 30-15,-3-2 26 0,3-1 24 0,0 0 19 0,0 1 22 0,-5-1 16 16,10 2 15-16,-5-1-85 0,0 2-144 0,3-2-101 0,4 2-76 0,-2-2-35 15,2 2-17-15,3-3-5 0,-3 4-3 0,0-4-3 0,5 2-3 0,-5-1-2 16,5 2-2-16,0 0 1 0,0-2 1 0,-2 3 1 0,0 2 4 0,-1-1 2 16,3 2 3-16,1 0-1 0,-6 0-1 0,2 2 0 0,-1 2-2 0,-1 2 0 15,-2-1 2-15,-3 4-1 0,3 0-2 0,-5 1 1 0,0 3-4 0,0-2-1 16,-5 3-4-16,3 3-2 0,-3-3-4 0,-2-1-4 0,2 1-2 0,-2 3-4 16,-1-6-2-16,-1 2-6 0,6-3 0 0,-4 0-4 0,2-2-4 0,0-2-9 15,3-2-9-15,-3 0-13 0,5-4-16 0,0 0-11 0,0 0-10 0,0 0-2 0,7-4-3 16,-2 1-4-16,2 0-1 0,6-1-2 0,-1 0 1 0,2 0 1 15,-2-1 2-15,7 4 7 0,1-3 7 0,-1 4 13 0,-2-2 13 0,2 4 11 16,-4-1 7-16,4 2 7 0,-2 3 7 0,-3-1 6 0,-2 4 9 0,0-1 9 0,-4-1 9 16,4 2 9-16,-7 1 10 0,-3-1 12 0,8 1 12 0,-10 0 8 15,2 1 12-15,-2-1 8 0,-2 0 10 0,2 0 3 0,-5 0 2 0,0-2-4 0,3 2-1 16,-8-3-8-16,3 2-7 0,-5-1-7 0,4-1-10 0,-4 2-12 0,3-4-9 16,-3 2-12-16,-5-4-12 0,5 1-19 0,-8-1-18 0,8-1-24 0,-7 0-23 15,5-2-20-15,-1-2-21 0,-7 0-19 0,13-1-21 0,-8 2-20 0,2-3-25 16,3-1-54-16,5 1-76 0,-3-1-87 0,3 3-95 0,5-2-30 0,2 4 1 15,0-6 20-15,0 6 29 0,2-4 32 0,3-4 33 0,-3 3 37 0,8 0 37 16,-3-1 39-16,5-1 46 0,0 0 63 0,-2-1 74 0</inkml:trace>
  <inkml:trace contextRef="#ctx0" brushRef="#br0" timeOffset="40580.94">20726 4976 38 0,'7'1'192'0,"-2"2"84"0,2-3 59 0,-7 0 42 0,0 0 35 0,0 0 31 0,-5 4 27 16,3-2 25-16,-3 2 22 0,0-3 22 0,3-1 15 0,-3 3 19 0,0-3-131 15,3 2-211-15,-3-2-106 0,2 2-55 0,-1-2-29 0,4 0-17 0,-5 0-26 16,5 0-29-16,-3 0-38 0,3 0-40 0,0 0-87 0,0 0-107 0,0 0-94 16,0 0-82-16,0-7-32 0,3 2-7 0,-3 0 7 0,9 0 13 0,-6-1 23 15,2-4 27-15,2 2 39 0,0-2 45 0,3 0 52 0,-8-3 56 0,5 2 81 16,3-1 87-16</inkml:trace>
  <inkml:trace contextRef="#ctx0" brushRef="#br0" timeOffset="41348.18">21133 4500 26 0,'-5'4'168'15,"5"-4"77"-15,0 0 54 0,-2 1 41 0,2 2 32 0,0-3 28 0,-5 3 25 0,5 1 23 16,0 3 21-16,5-5 18 0,-5 3 17 0,0 0 15 0,2 3-113 0,3-2-184 15,0 2-95-15,-3-1-43 0,3 2-22 0,-2-1-6 0,1 2-7 0,1-2 2 16,-2-1-3-16,2 2-4 0,-1-1 1 0,-1-1 0 0,2 0 1 0,-5-1 2 0,2-2-5 16,3-1 1-16,0 1-3 0,-5-1 1 0,0-3-2 0,0 2 3 0,0-2-2 15,0 0-1-15,0 0-2 0,0 0-4 0,2-5-2 0,3 4-4 0,-5-3-3 16,-5-2-8-16,5-2-10 0,-2-1-14 0,2 2-10 0,0-6-16 0,-10 2-13 16,10-3-16-16,-2-3-13 0,2 0-12 0,-5 0-9 0,2-1-6 0,3 1-3 15,0-3-4-15,3 2 0 0,2-2 3 0,-3 2 6 0,3 1 7 0,2 2 6 0,0 1 7 16,3 2 7-16,0 0 7 0,-1 3 8 0,3 2 8 0,-2 3 6 0,2 0 4 15,5 2 7-15,-5 2 2 0,-2 0 4 0,-1 2 3 0,1 2 3 0,2 0 7 16,0 0 6-16,-5 2 5 0,5 0 9 0,-4 2 5 0,1-2 8 0,-2 2 3 16,1-2 6-16,-1 2 7 0,3-2 2 0,-3 2 2 0,-5-2 4 0,3 1 2 15,2 0 2-15,-2-3-2 0,-3 2 1 0,8-2-1 0,-7 0 0 0,1-2-2 0,-1-1 1 16,6-1 1-16,-6 0-3 0,2-1-2 0,-1-1-4 0,4-2-6 0,-6-3-8 16,8 1-6-16,-3-2-8 0,0-2-7 0,0-1-7 0,1-2-6 0,1 2-3 15,-6-3-6-15,6 0-6 0,-1 0-3 0,-6 1-3 0,8 0-3 0,-8 1 3 0,3-2 4 16,-3 4 5-16,-2-3 5 0,5 6 10 0,0-1 4 0,-5-1 9 0,0 3 3 15,0 1 2-15,-5 1 2 0,5 2 0 0,-5-2-1 0,5 1-1 0,-7 2 2 16,7 1-1-16,-2 0-1 0,-8 0 1 0,8 1 0 0,-3 3-1 0,-2 1-2 16,2-1 2-16,-2 1-1 0,-1 1 4 0,3 1 1 0,3 0 6 0,-8 3 3 15,8-2 4-15,-3 2 6 0,3 3 0 0,2-3 4 0,-5 0 1 0,5 0 1 0,0 2 1 16,0-2-1-16,5 1-1 0,-5-1-2 0,7 0-5 0,-5 1-2 0,3-1-5 16,0-4-5-16,2 4-6 0,1-6-5 0,-1 2-9 0,5-2-9 0,-5-4-10 15,5 1-8-15,0-2-9 0,5-3-9 0,-7-1-7 0,7-2-11 0,-5-1-9 16,2-2-10-16,3-3-10 0,-7 2-10 0,9-6-8 0,-7 2-6 0,5-1-7 0,-3-2-3 15,3 0-5-15,-7-1-1 0,2 0-5 0,0-1-5 0,-5-3-5 0,5 2-4 16,-4-1 3-16,4-2 8 0,-5 0 6 0,2-2 12 0,-6 0 11 0,7 0 12 16,-3-1 21-16,-5-2 19 0,3 1 25 0,0 0 20 0,-3-1 24 0,-2 1 20 0,0 0 21 15,0 4 21-15,0 0 19 0,0 3 12 0,-2 1 13 0,-3 3 8 0,0 3 7 16,3 3 4-16,-5 1-6 0,-3 3-10 0,7 2-10 0,-6 3-12 0,2 2-9 16,4 0-3-16,-6 2-4 0,6 3 3 0,-4 2 1 0,-3 0-2 0,8 6 0 15,-3-2 1-15,3 3 3 0,-8 3 1 0,8 0 6 0,2 4 2 0,-5 0 6 16,0 2 6-16,5 1 2 0,0 0 0 0,0 1-3 0,5 2-3 0,0-3-5 0,-5 1-6 15,2 2-5-15,8-3-6 0,-8-3-8 0,5 2-7 0,3-1-4 0,-3-1-8 16,0-2-7-16,1 0-12 0,-1-2-14 0,5-1-24 0,0-4-27 0,0 0-30 16,0 0-33-16,0-2-33 0,0-4-27 0,3-1-26 0,-3 0-29 0,0-4-29 15,-3 2-75-15,3-6-94 0,5 2-66 0,-5-1-47 0,-2-5-4 0,7 0 16 0,-5-1 31 16,0-1 38-16,-5-2 40 0,5 1 41 0,-4-3 40 0,4 2 40 0,-10-2 43 16,8 2 47-16,-8-1 70 0</inkml:trace>
  <inkml:trace contextRef="#ctx0" brushRef="#br0" timeOffset="41597.99">22129 4022 86 0,'0'-4'191'0,"0"-2"64"0,0 2 47 0,-5 0 39 0,5 0 33 15,-2-1 29-15,2 1 22 0,-5 0 24 0,5 1 17 0,-5-1 18 0,3 0-12 16,2 0-23-16,-5-2-103 0,3 2-146 0,2-2-76 0,-5-1-41 0,0 0-20 16,3-1-17-16,2-1-9 0,-5 2-6 0,0-3-5 0,5 0-4 0,0 2 1 15,-2-2-4-15,-3 2-1 0,5-2-5 0,-3 4-1 0,3-4 0 0,-4 3-1 0,-1 2 4 16,5-1 1-16,-3 0 1 0,3 2 1 0,-5 0-4 0,3 4 2 0,2 0-4 16,0-2 3-16,0 2 4 0,-10 2 2 0,8 2 5 0,2 0 3 0,-7 2 5 15,7 0 0-15,-10 2-1 0,8 2 2 0,2 0 0 0,-10 0 3 0,10 4 3 0,-7-2 2 16,7 2 3-16,-3-1-3 0,3 1 0 0,0 3-3 0,0-3-7 0,0 0-2 15,0 0-8-15,0-2-4 0,3 2-3 0,-3 0-4 0,7-4-4 0,-2 2-6 16,2 0-4-16,3-4-13 0,-3 2-9 0,5-4-16 0,-5 2-18 0,5-4-20 16,-4 0-21-16,4-1-23 0,2 0-23 0,-2-3-21 0,0 0-21 0,3 0-51 15,-3-4-65-15,5 0-83 0,-8-1-92 0,3 0-28 0,5-1 0 0,-5-2 17 0,-2-1 27 16,7-1 33-16,-10 0 36 0,0 2 39 0,5-2 37 0,-4 0 40 0,1-1 41 0,-2 1 60 16,-4 0 68-16</inkml:trace>
  <inkml:trace contextRef="#ctx0" brushRef="#br0" timeOffset="42247.82">22332 3884 55 0,'0'-8'158'0,"0"2"66"0,-5-2 46 15,0 2 40-15,5-1 33 0,-7 1 28 0,4 1 26 0,-1-1 21 0,-1 2 19 16,2 0 19-16,-4 2 15 0,-2-1-52 0,6 3-95 0,-2 0-83 0,1 3-85 0,-4-1-38 16,6-1-21-16,2 3-11 0,-10 1-7 0,10-1-3 0,-2 1-1 0,2 1 2 15,-5 2 3-15,3 1 2 0,2-1 1 0,0 2-2 0,-5-3-6 0,5 3-6 16,0 1-8-16,0-1-6 0,5 0-8 0,-5 0-5 0,0 0-9 0,2 0-11 16,3-2-12-16,-5-1-14 0,2 0-14 0,3-1-15 0,0-2-9 0,-3 0-10 15,3-2-8-15,-2-1-5 0,6-1-4 0,-6-1-7 0,6-1-7 0,-6-2-5 0,1-3-8 16,4 1 2-16,-4-1-2 0,-1-1 6 0,4-1 3 0,3 0 4 0,-8-1 2 15,3 1 1-15,0-1 6 0,-3 3 1 0,3-1 2 0,-3-1 5 0,-2 4 4 16,5-1 2-16,0-1 6 0,-5 4 3 0,3-1 3 0,1 1 3 0,-4 3 5 0,0-1 9 16,0 1 6-16,3-3 6 0,-3 3 8 0,0-1 7 0,0 1 8 0,5-2 5 15,-1-1 9-15,-4 2 4 0,0-2 5 0,3 2 4 0,-3-3 2 0,5-1 2 16,-3 0 0-16,-2 1-1 0,10-5-3 0,-10 3-4 0,2-1-3 0,-2-1-4 16,5-2-8-16,0 2-3 0,-5-2-3 0,2 0-1 0,3 1-1 0,-5 0 1 0,0 0 2 15,0 2 3-15,0 0 4 0,2 1 4 0,-2 1 8 0,0 1 5 0,0 4 5 16,0-5 2-16,0 5 4 0,0-5 0 0,0 5-2 0,0 0-5 0,0 0-5 15,0 0-3-15,0 0-3 0,0 0-1 0,0 0-3 0,0 0-6 0,0 0-1 16,0 4-5-16,10 0-2 0,-10-2-4 0,2 2 3 0,3 1 2 0,-2 1 2 16,2 1 4-16,-1-1 6 0,-1 2 1 0,6 2 1 0,-1-3-1 0,-6 4-1 0,8-1-1 15,-8 0-2-15,3 1 0 0,-3-1-1 0,8 3 0 0,-8-3-2 0,3 0 2 16,-2 2-2-16,6-2-1 0,-6 0 1 0,-3 0-1 0,5-2 1 0,-1-1 0 16,-4 2-1-16,3-4 1 0,2 1 1 0,-5 1 0 0,0-3 3 0,0-1 1 15,0-3 6-15,0 0 3 0,0 4 7 0,0-4-1 0,0 0 1 0,0 0-4 16,-8 0-5-16,8-1-4 0,-4-3-3 0,-1 0-5 0,5-1-3 0,-3 1-5 0,3-2-5 15,-5-1-6-15,5 0-8 0,0 0-6 0,5-1-8 0,-5-2-3 0,3 2 0 16,-3-2 1-16,9 0 3 0,-6-3 3 0,4 2 3 0,3-2 4 0,-3 2 1 16,-5-3 5-16,10 0 1 0,-4 0 0 0,4-2 3 0,-3 2 2 0,1-3 3 15,0 2 1-15,-1 1 0 0,3-2 1 0,-2 2 1 0,-3 0 1 0,5 0 2 0,-5 0 1 16,-4 1-1-16,7 2 1 0,-8 1 1 0,3 0-1 0,-3 0-1 0,3 2-1 16,-5-1 1-16,5 4-2 0,-5-1-1 0,0 2-1 0,0 0-2 0,-5-1-4 15,5 4-1-15,-5-2-3 0,3 3-2 0,-3 0 0 0,3 0 2 0,-3 3-1 16,0-2 1-16,-2 4 4 0,4-1 6 0,-6 1 5 0,1 1 7 0,6 3 7 15,-8-1 7-15,3 2 10 0,2 0 8 0,-2 1 8 0,5 2 7 0,-8 1 3 0,10-3 5 16,-2 3 3-16,2 0 4 0,0-1-2 0,0 1-3 0,0 0-5 0,0 0-5 16,2-3-4-16,8 4-4 0,-8-3-6 0,3-1-4 0,7 2-3 0,-10-3-3 0,10 0-5 15,0-2-12-15,0-1-14 0,1 0-21 0,-4-1-27 0,8-5-27 0,-2 4-35 16,1-4-34-16,-1 2-67 0,4-2-78 0,-2-1-102 0,-2-1-114 0,4-2-45 16,0 2-15-16,-2-4 8 0,-3 0 18 0,3-1 28 0,-2-1 39 0,-3 0 42 15,2-3 47-15,-2-2 49 0,0 2 56 0,1-4 69 0,-1 0 77 0</inkml:trace>
  <inkml:trace contextRef="#ctx0" brushRef="#br0" timeOffset="43081.38">23354 3280 83 0,'0'-6'188'0,"-7"-2"67"0,2 2 48 0,0-2 35 16,3-1 28-16,-8 2 27 0,8-1 24 0,-3 2 20 0,3-2 18 0,-8 4 14 15,10-1 13-15,-2 1-73 0,2 3-119 0,0 1-102 0,0 0-93 0,0 0-41 16,-5 4-16-16,5 0-5 0,0 0 1 0,0 2-2 0,0 0-1 0,0 2-2 0,0-1 1 15,0 6 2-15,0-3 5 0,5 2 0 0,-5 0 1 0,0 2-1 0,2-2-2 16,-2 1-8-16,5 1-12 0,0 0-17 0,-3 0-21 0,-2 0-25 0,7-1-24 16,-7-2-27-16,10-1-26 0,-8 0-61 0,-2-2-81 0,10-2-85 0,-7 1-83 0,1-5-31 15,-1-2-9-15,6 0 9 0,-6-5 19 0,2 0 25 0,-3-4 32 0,3-1 36 16,0-1 39-16,-3-3 41 0,-2-4 45 0,5-1 66 0,-5 1 72 0</inkml:trace>
  <inkml:trace contextRef="#ctx0" brushRef="#br0" timeOffset="44031.81">23431 3153 11 0,'5'7'136'0,"-5"0"69"15,3 0 48-15,2 3 34 0,-5-3 31 0,2 3 31 0,-2-1 25 0,5 0 24 0,0 4 21 16,-3-3 22-16,-2 0 20 0,10 1 17 0,-10 2-91 0,2-2-155 0,3 2-79 16,-3-3-34-16,-2-1-16 0,10 4-3 0,-10-3-7 0,2-2-6 0,3-1-5 15,-5 2-2-15,3-3-2 0,-3-1-5 0,4-1 0 0,1 1-2 0,-5-1 0 0,0-4 0 16,0 1-1-16,0-1-3 0,0 0-6 0,3-1-4 0,1-2-13 0,1 0-14 16,-5-4-19-16,3 0-20 0,2-1-18 0,-5-2-15 0,2-3-16 0,3-1-15 15,0-1-11-15,-5 0-9 0,2 0-7 0,3-2-6 0,-5 2-5 0,2 0-3 16,-2 1 3-16,5 0 6 0,0 3 9 0,-3 1 9 0,-2 2 10 0,5 2 9 0,-2-1 10 15,1 1 8-15,1 5 7 0,-2 1 7 0,6 0 5 0,-6 1 7 0,1 4 6 16,-1-1 7-16,7 2 10 0,-3-1 8 0,0 4 9 0,0-1 10 0,0 2 9 16,-2-2 7-16,3-1 7 0,1 2 0 0,-6 1 2 0,4-2 0 0,-2-2-1 15,2-1 3-15,-2 1-3 0,-3-2 1 0,8 1-1 0,-8-5-6 0,8 0-6 16,-8 0-12-16,5-2-18 0,3-2-19 0,-3-2-21 0,1-1-18 0,-1-3-17 0,0 0-17 16,5 1-13-16,-2-5-13 0,-3-1-12 0,5 0-10 0,-5-3-8 0,5-1-5 15,-4 0 4-15,4 0 11 0,-10 0 15 0,8 0 19 0,-3 0 20 0,0-1 22 16,-2 2 18-16,-3 2 22 0,3-1 16 0,-2 2 18 0,-3 3 14 0,0-2 19 15,0 3 11-15,0 1 11 0,-3 3 7 0,-2-1 4 0,3 2 6 0,-3 2 0 16,-2 0 4-16,0 2 1 0,-3 2 4 0,8 0 0 0,-10 0 2 0,4 2 1 0,-1-2 1 16,-1 4-3-16,0 0 2 0,1-3 2 0,-1 4 2 0,3-1 1 0,0 0 0 15,-1 0-3-15,4-1-2 0,-1 1-7 0,2 1-5 0,-4-1-6 0,7 0-5 16,-5-3-8-16,5 4-6 0,0-1-1 0,0 2-6 0,5-2-4 0,-2 1-6 16,1 1-4-16,-1 2-4 0,6 1-1 0,-6-3-1 0,9 2 0 0,-5 2-2 15,5-2-3-15,-5 2 0 0,10 0-3 0,-5 1-4 0,0-1-7 0,-2 0-2 0,0 3-4 16,-1-3-5-16,3 2-1 0,-4-2-3 0,1 1-2 0,-1-1-2 0,-1 3 0 15,-2-3 0-15,-3 0 2 0,8 0-2 0,-10-1 2 0,2 0 2 0,-2 1 1 16,0-2-2-16,0 2 0 0,-2-3-5 0,2 1-5 0,-10-2-12 0,8 1-13 0,-3-1-20 16,-2-2-23-16,-1-3-24 0,-1 4-24 0,1-5-22 0,1 0-17 0,0-2-16 15,-5-2-17-15,5 0-12 0,-1-2-15 0,-1-2-12 0,2-1-12 0,2-1-26 16,2 1-34-16,-2-1-23 0,3-2-20 0,2 0-21 0,0-2-21 0,2 2-7 0,3-2 4 16,-5 2 15-16,3 0 23 0,6-2 24 0,-6 2 28 0,2 0 41 0,-1 0 43 15,4 2 64-15,-6-3 63 0,3 3 57 0,0 0 52 0,2 3 52 0,-5-1 64 16,-2-1 49-16,10 4 48 0,-8 1 37 0,-2-1 29 0,8 4 29 0,-4-3 25 0,1 4 9 15,-2 0-1-15,-3 1-18 0,9 2-31 0,-6-2-36 0,2 4-41 0,-3-1-34 16,3 1-34-16,0 1-17 0,-3 1-14 0,3-1-5 0,-3-1-8 0,-2 4-3 16,10-4-4-16,-10 1-2 0,2 1 0 0,-2-1 0 0,8-1 0 0,-8 0-2 15,4-1-5-15,1 0-3 0,-5-2-3 0,3 0-4 0,-3-2-5 0,0 2-7 0,0-2-5 16,0 0-9-16,9 0-10 0,-6-2-18 0,2-2-24 0,-3 0-21 0,-2 0-20 16,10-2-22-16,-10-2-17 0,2-1-16 0,3 2-17 0,-3-3-13 0,-2-2-9 15,5 3-10-15,0-1-5 0,-5 0-6 0,2 0 0 0,3 5 7 0,0-4 9 16,-3 4 10-16,3 1 10 0,-2-2 11 0,1 3 10 0,1 2 10 0,-2 1 11 0,1 0 8 15,-1 1 8-15,7 2 10 0,-8-2 8 0,5 4 7 0,-2-1 10 0,2 0 9 16,-2-3 10-16,0 5 9 0,2-2 12 0,-4-1 10 0,6 1 11 0,-6-2 8 16,1 2 11-16,-1-3 5 0,2-1 3 0,-1 0 3 0,-1-1-1 0,2 1-1 0,0-4-2 15,2-2-7-15,-5 2-6 0,3-5-15 0,2 2-12 0,-2-4-17 0,-3 0-19 16,8-2-16-16,-7 2-13 0,4-3-11 0,2-2-7 0,-6-1-6 0,2 2-7 16,-1-3-2-16,-1 2-1 0,2-2 1 0,-5 2 3 0,0-2 5 0,0 1 11 15,0 0 6-15,0 3 7 0,0-3 8 0,-8 2 4 0,8 1 5 0,-9 0 0 0,6-1 4 16,-6 4 7-16,2-1 3 0,4 0 5 0,-7 2 6 0,1 2 4 0,-1-2 8 15,8 2 10-15,-5 2 7 0,-3 0 12 0,7 2 6 0,-6 0 7 0,9 0 3 16,-3 2 2-16,3 2-1 0,0 0 1 0,0 0 1 0,0 0 4 0,-4 2 3 0,4-2 0 16,0 5-1-16,4 2-3 0,-4-1-5 0,0 1-6 0,3 4-3 0,2-4-3 15,-1 6 1-15,-1 1 5 0,7-3 1 0,-8 3 2 0,3-1-5 0,2 1-5 16,-2-3-5-16,2 4-7 0,-5-1-5 0,8 0-4 0,-7-4-2 0,4 4-2 0,2-4-8 16,-6-1-8-16,6 1-18 0,-1-1-21 0,-6-1-27 0,8-1-25 0,-3-3-29 15,-5 2-28-15,8-2-25 0,-8-1-25 0,8-1-29 0,-7-2-35 0,1-2-77 16,-1 2-93-16,6-4-62 0,-6 0-43 0,2-2-4 0,-3-2 20 0,8-1 30 0,-10 2 35 15,2-3 41-15,3 0 40 0,-3-2 40 0,-2 2 38 0,5-3 45 0,0 2 52 16,-5-2 68-16</inkml:trace>
  <inkml:trace contextRef="#ctx0" brushRef="#br0" timeOffset="44164.75">24346 2633 5 0,'4'-1'119'0,"-1"1"72"0,2-3 45 15,-3 2 33-15,3 1 28 0,-5 0 31 0,5 1 27 0,-3 3 27 0,-2 1 25 0,0-1 22 16,5 2 23-16,-3-1 19 0,3 2-83 0,0-1-141 0,-5-1-74 0,2 4-41 16,3-3-16-16,0 2-3 0,-5-1-9 0,2 0-13 0,3-1-10 0,-2-1-12 15,-3 1-11-15,4 1-9 0,1-1-15 0,-2-2-12 0,2 2-26 0,-5-2-27 0,2 0-28 16,3-3-28-16,0-1-30 0,-5 0-32 0,0 3-70 0,2-3-89 0,-2 0-74 15,10-3-62-15,-8 2-21 0,3-3-2 0,-3-2 15 0,8-1 21 0,-10 1 32 16,7 1 36-16,-4-4 37 0,-3 4 38 0,9-4 43 0,-6 4 44 0,-3-1 69 0</inkml:trace>
  <inkml:trace contextRef="#ctx0" brushRef="#br0" timeOffset="44415.74">24536 2666 1 0,'5'0'101'0,"2"0"75"0,-5 1 48 0,-2 2 37 0,5-3 33 16,-5 0 31-16,5 1 28 0,-5 4 29 0,3-1 24 0,-3-4 21 0,0 4 25 0,0-4 23 16,0 4-67-16,0-4-118 0,0 0-65 0,0 3-32 0,0-3-15 0,0 0 1 15,0 0-9-15,0 0-8 0,0 0-12 0,0 0-13 0,0 0-7 0,0-3-10 16,0-1-11-16,0-3-13 0,0 0-16 0,0-1-20 0,4-1-21 0,-4-2-25 0,5-2-20 15,-5 2-20-15,3-3-16 0,1 0-11 0,-1-2-8 0,2 2-6 0,-1 0-1 16,4 1-5-16,-6 2-3 0,3-2-2 0,0 5 0 0,2 1-2 0,0 1 4 16,-2 2 4-16,2 1 6 0,1 2 8 0,-1 1 10 0,2 1 10 0,-1 2 11 0,4 3 10 15,-5-1 9-15,5 1 11 0,-5 2 12 0,5 2 8 0,-4 0 12 0,-1 0 10 16,0 3 7-16,3-3 9 0,-3 2 7 0,-2 0 3 0,2 0 0 0,-5 0-1 16,8-3-2-16,-10 1-3 0,7 0-6 0,-7 1-4 0,3-4-14 0,-3 2-15 15,4-4-25-15,-4 4-29 0,5-5-37 0,-5 2-38 0,0-5-37 0,-5 2-33 0,1-2-110 16,4-1-143-16,-3 0-71 0,-4 0-32 0,-3 0-5 0,8-1 8 0,-10-3 19 15,5 0 28-15,-5-2 37 0,-5 2 44 0,7-5 47 0,-7-1 50 0,3-1 50 0,-6-2 56 16,4 2 96-16</inkml:trace>
  <inkml:trace contextRef="#ctx0" brushRef="#br0" timeOffset="44548.77">24280 2412 22 0,'3'3'161'0,"2"1"77"0,-5-1 52 0,0-3 40 15,0 2 30-15,0-2 24 0,2 2 25 0,-2-2 25 0,10-2 24 0,-10 2 17 0,2 0 19 16,5 0 15-16,-2 2-111 0,0 0-184 0,-3-2-106 0,8 1-63 0,-3 2-50 15,-4-3-37-15,6 1-73 0,-1 2-90 0,-1-1-99 0,0-2-98 0,0 1-45 16,5-1-13-16,-2 3-1 0,0-3 10 0,-1 0 16 0,1-3 22 0,0 3 29 0,2-1 36 16,-3 1 44-16,3-2 50 0,-4-1 71 0,4 2 79 0</inkml:trace>
  <inkml:trace contextRef="#ctx0" brushRef="#br0" timeOffset="44748.91">25173 2550 40 0,'9'6'198'0,"-6"1"90"0,2 0 66 16,-1-3 48-16,-1 2 39 0,2-5 29 0,-5 4 25 0,0-1 25 0,0 0 21 0,0-4 22 16,0 0 21-16,0 0 18 0,0 0-131 0,0 0-213 0,0 0-116 0,0 0-64 15,0 0-43-15,0 0-38 0,0 0-29 0,0 0-28 0,-5 0-26 0,2-3-27 16,-1 3-30-16,-1-1-28 0,5 1-75 0,-3-2-93 0,3 2-86 0,-4-2-80 0,-1-3-27 16,2 4-3-16,-4 1 20 0,2-4 30 0,0 2 39 0,3-1 39 0,-5-1 41 15,-3 0 43-15,3 1 45 0,0-1 47 0,-1-2 72 0,-1-1 78 0</inkml:trace>
  <inkml:trace contextRef="#ctx0" brushRef="#br0" timeOffset="51961.88">19095 2867 12 0,'0'0'48'0,"0"-4"17"0,0 4 17 0,0-3 14 16,0 3 17-16,0 0 16 0,0 0 22 0,0-4 23 0,0 4 23 0,0 0 25 15,0 0-8-15,0 0-30 0,0 0-7 0,0-4 1 0,0 4-1 0,0 0-1 0,0 0-3 16,0 0 0-16,0-4-6 0,0 4-1 0,0-5-9 0,0 5-14 16,5-1-11-16,-5 1-11 0,0-4-8 0,0 4-8 0,0-5-6 0,0 4-4 15,0 1-5-15,3-4 0 0,-3 0-6 0,0 2-3 0,0 2-6 0,4-4-10 16,-4 4-5-16,3-4-5 0,-3 4-7 0,0 0-7 0,0-2-3 0,0 2-6 0,0 0-2 16,0 0-5-16,0 0-3 0,0 0 0 0,0 0-3 0,0 0-2 15,0 0-1-15,0 0 2 0,0 0-5 0,0 0 3 0,0 0-3 0,0 0 3 0,0 0-1 16,0 0-1-16,0 0 3 0,0 0-2 0,0 0 3 0,0 0-3 15,0 0 1-15,0 0 1 0,0 0-2 0,0 0 1 0,0 0 0 0,0 0 2 0,0 0-2 16,0 0 2-16,0 0-2 0,0 0 0 0,0 0-1 0,0 0 0 0,0 0-1 16,0 0 1-16,0 0-1 0,0 0 1 0,0 0-2 0,0 0 2 0,0 0-2 15,0 0 4-15,0 0-2 0,0 0 2 0,-3 2 1 0,-1-1-2 0,4 2 2 16,-3-2-4-16,3 4 2 0,-5-4-3 0,1 3 0 0,4 0-1 0,-8 1-2 16,6-1-1-16,-3 2-1 0,0-2-2 0,3 0-1 0,-5 2-2 0,2-2 1 15,-2 1-2-15,2 0 0 0,-3-1 0 0,4 2 1 0,-4-2 0 0,1 0-1 16,2 0-1-16,-2-1-1 0,2 1 0 0,3 1-1 0,-8-1 1 0,8-3-1 15,-3 2-1-15,3-2 0 0,-3 2 0 0,0-1 0 0,5-2-1 0,0 1 2 16,0-1 0-16,0 0 0 0,-2 3 1 0,2-3 0 0,0 0 0 0,0 0 1 16,0 0 0-16,0 0 0 0,0 0-1 0,0 0 2 0,0 0-2 0,0 0 0 15,0 0 0-15,0 0-2 0,0 0 1 0,0 0 0 0,0 0-1 0,0 0-2 16,0 0 2-16,0 0-2 0,0 0-1 0,0 0 0 0,0 0 1 0,0 0 0 16,0 0 1-16,0 0 0 0,0 0 0 0,0 0 0 0,0 0 1 0,0 0 1 15,0 0-1-15,0 0 1 0,0 0 0 0,0 0 2 0,0 0 0 0,0 0 1 16,0 0-1-16,0 0 2 0,0 0 1 0,0 0 0 0,0 0 2 0,0 0 1 15,0 0 2-15,0 0 1 0,0 0 0 0,0 0 2 0,0 0 3 0,0 0-2 16,0 0 2-16,0 0 0 0,0 0-1 0,0 0 2 0,0 0-4 0,0 0 1 16,0 0-2-16,0 0-4 0,2-3 0 0,-2 3-1 0,0 0-2 0,0-1-2 15,0 1-2-15,0 0-2 0,5-2-1 0,-5 2-2 0,0 0 1 0,0 0-1 16,0 0 1-16,0 0-2 0,5-3 1 0,-5 3 1 0,0 0 0 0,0 0 0 0,0 0 0 16,0 0-1-16,0 0 2 0,0 0 1 0,0 0 0 0,0 0 0 15,0 0 2-15,0 0 2 0,0 0 0 0,0 0 0 0,0 0 1 0,0 0 2 0,0 0-1 16,0 0 4-16,0 0 0 0,0 0 2 0,0 0-2 0,0 0 2 0,0 0 0 15,0 0 0-15,0 0 1 0,0 0-2 0,0 0 2 0,0 0-2 0,0 0 0 16,0 0 1-16,0 0-2 0,0 0-2 0,0 0 2 0,0 0-1 0,0 0-1 16,0 0 0-16,0 0 0 0,0 0-1 0,0 0 0 0,0 0-1 0,0 0 0 15,0 0 0-15,0 0-2 0,0 0-1 0,0 0 0 0,0-1 1 0,0 1-2 16,0 0 0-16,0 0-2 0,0 0 1 0,0-4 0 0,0 4 0 0,0 0-2 16,0 0 1-16,0 0 1 0,0 0 0 0,0 0 1 0,0 0-2 0,0 0 1 15,0 0 1-15,0 0-1 0,0 0 0 0,0 0 0 0,0 0-2 0,0 0 2 16,0 0-1-16,0 0-1 0,0 0 0 0,0 0-2 0,0 0-1 0,0 0 1 15,0 0-1-15,0 0 0 0,0 0 1 0,0 0-2 0,0 0 0 0,0 0-1 16,0 0-1-16,0 0 0 0,0 0-5 0,0-4-7 0,0 4-12 0,0-2-14 16,0 2-19-16,2-4-17 0,-2 1-22 0,7 2-21 0,-7-1-47 0,5-1-59 0,-5 3-91 15,7 0-99-15,-2 0-41 0,2 0-13 0,-2 0 10 0,-2 0 17 0,-3 0 27 16,9 3 29-16,-9-3 34 0,0 0 37 0,0 0 40 0,0 0 38 0,0 0 61 16,-9-3 64-16</inkml:trace>
  <inkml:trace contextRef="#ctx0" brushRef="#br0" timeOffset="53546.82">19361 3657 74 0,'0'5'137'0,"0"-5"37"0,0 0 29 0,0 0 26 0,-5 4 21 0,5-4 21 0,0 0 15 16,0 0 13-16,0 0 9 0,0 0 8 0,0 0 5 0,0 0-76 0,0 0-119 15,0 0-60-15,0-4-31 0,5-1-17 0,-5 4-8 0,0-3-3 0,2 2-2 16,3-2 3-16,0 1 6 0,-3-1 5 0,3 1 11 0,-3-1 10 0,8-3 14 0,-8 4 11 15,6-1 12-15,1-4 8 0,-1 3 10 0,-1 0 2 0,0-1-1 0,3-2-3 16,-1 2-9-16,1-2-6 0,0 2-7 0,2-3-5 0,0 2-7 0,0-1-6 16,0-1-9-16,0 4-7 0,-2-4-8 0,2 0-5 0,4 3-2 0,-3-4-5 15,-4 2-1-15,8-1-2 0,-5 2 1 0,0-1 0 0,3-1 0 0,-3 2-1 16,0-1-2-16,0-2 2 0,2 1 1 0,-2 0 3 0,3 0 0 0,-3 2 3 0,5-3 0 16,-8-2 4-16,3 3 1 0,5-2 1 0,-2 2 1 0,2-2 1 0,-8 3 3 15,11-2-3-15,-8 0 1 0,7 0 0 0,-2 0-1 0,-3 0 0 0,6-1-2 16,-1 1-2-16,0 0-2 0,-2 0-2 0,2 1-4 0,1-1 0 0,-3 1-3 0,2-1-2 15,0 1-2-15,0-1 1 0,1 0-3 0,-6 0 2 0,5 0-3 0,1-3 0 16,-1 2-1-16,0 1 0 0,3-2-4 0,-3 0 2 0,1 0-1 0,-1-1 0 16,0 2-1-16,-4-2 0 0,4 2 1 0,0-2-2 0,1 2 2 0,-1-3 2 15,3 4 0-15,-3-3 0 0,0 2-1 0,0 1 2 0,1-3 2 0,-6 2-1 16,6 1 0-16,-1-2 0 0,0 2 1 0,0-3 1 0,6 2-1 0,-6-2 0 0,0 2-3 16,5 1 1-16,0-3 0 0,-4 4-1 0,-1-1-1 0,0-2 1 0,3 0-1 15,0 2-1-15,-3-3 1 0,3 3 1 0,-3-1-1 0,5-2 1 0,0 4-1 16,-5-3 1-16,3 0-2 0,0 2 1 0,4-4-2 0,-6 2-1 0,4 0 1 0,-2 0 0 15,2 0-1-15,0-1-1 0,-3 0 1 0,8 1-1 0,-2-2 1 0,-5 2 1 16,7 0-1-16,-3-2 0 0,1 2 1 0,2 0 1 0,-3-2-1 0,1-1 2 16,4 4-1-16,-5-3 1 0,6 0 0 0,-1 1-1 0,-4-1 1 0,4 0-1 15,-2 0 1-15,2 0-2 0,-4 1 1 0,4-1-1 0,-4 0-1 0,-1 1 0 0,6-1 1 16,-3 3 0-16,0-2-1 0,-1 2 0 0,4-1 1 0,-6 0-1 0,6 0 0 16,-6 0 0-16,6 0 0 0,-6 0 2 0,10 0-2 0,-4 0 1 0,-1 0 1 15,0-2 0-15,-2 2 0 0,3-2-2 0,4 0 0 0,-10 2 2 0,10-3-2 0,-4 1 0 16,-6 0-1-16,6 0 0 0,-1 0-2 0,0 3 0 0,-2-3 1 0,0 0 0 15,3 0-1-15,-3-1 0 0,0 4 2 0,2-3-1 0,0 1 1 0,-4-1 0 0,4 3 0 16,0-2 1-16,-4 2 1 0,0-2 0 0,9 2 0 0,-10-1 0 0,6 0-1 16,-6 0 0-16,10 0 0 0,-9 0 0 0,4 0 1 0,-4-2-2 0,9 2 0 15,-5-2-2-15,1-1 1 0,-3 1 0 0,2 0 0 0,0-1 0 0,5 1-1 0,-4 0 1 16,-1 0 1-16,3-1-1 0,2 4 0 0,-2-3 1 0,2 1-1 0,-5-1 2 16,8 3 1-16,-5-2 2 0,2 2 1 0,2-2 1 0,-6 4 0 0,6-3 0 0,-4 0 0 15,2 2 1-15,-4 0 0 0,1 0 0 0,4 0 0 0,-6 2-1 0,0-2 2 16,-2 1-1-16,3 0-1 0,-1 3-1 0,5-3-2 0,-9 1 1 0,4 2-2 0,-4-1 2 15,4 0 1-15,-5 2 0 0,6-4 1 0,-3 4 1 0,-8-1 0 0,8 0 0 16,-2-1 2-16,-1 3 0 0,1-2 2 0,-3 2 0 0,3-1 0 0,-3 0 2 0,0 1-1 16,-3 1 4-16,1-1 0 0,0 0 2 0,-3 0 1 0,0-1 2 0,1 4-1 15,-3-3 5-15,-3 0 0 0,3-1 3 0,-3 4 4 0,-1-2 1 0,-1 0 0 0,0 0 1 16,0 2-2-16,-5-2 0 0,5 2-3 0,-5 1-1 0,-4-4-3 0,6 4-3 0,-1-2 0 16,-6-1-5-16,8 3-2 0,-10-1-4 0,2 1-3 0,3-3-6 0,-5 3 1 15,5 0-6-15,-3-1-2 0,-2 1-10 0,5 0-9 0,-5 0-19 0,2-2-24 0,-2 2-22 16,5-2-27-16,-5 2-25 0,5 0-27 0,-5 0-35 0,0 0-44 0,0 0-96 0,0 0-120 15,0 0-49-15,0 0-10 0,0 0 8 0,0 0 19 0,0 0 35 0,-10-2 35 16,8-1 41-16,-5 2 40 0,-3-2 43 0,8 0 45 0,-8-1 51 0,0 0 59 0</inkml:trace>
  <inkml:trace contextRef="#ctx0" brushRef="#br0" timeOffset="63997.73">19703 4656 4 0,'0'0'18'0,"0"0"5"16,-5 0 5-16,5 0 2 0,0 0 6 0,0 0 4 0,0 0 4 0,-5 0 1 15,5 0 1-15,0 2 1 0,0-2-1 0,-2 2 4 0,2-2 5 0,0 2 7 0,0-2 10 16,-5 4 11-16,5-4 8 0,0 1 8 0,0-1 3 0,0 0 1 0,-2 5-4 16,2-5-5-16,0 0-7 0,0 0-7 0,0 2-4 0,0-2-6 0,0 0-7 15,0 0-9-15,0 0-7 0,0 3-2 0,0-3-2 0,2 3 0 0,3 1 2 0,-5-4 4 16,0 0 5-16,2 2 5 0,3-1 6 0,0 2 9 0,-2-2 8 0,1-1 7 15,-1 3 7-15,2-3 8 0,-1 0 1 0,-1 0-2 0,4 0-3 0,3-3-3 16,-8 2-3-16,8 1-4 0,-3-4-4 0,5 2-5 0,-5-1-4 0,1-1-6 0,4 1-10 16,0-1-7-16,0 0-8 0,-3 0-6 0,3-2-6 0,5 2-7 0,-5-2-5 15,-2-1-5-15,7 2-3 0,-3-1-3 0,3-3-3 0,3 4 0 0,-8-1-3 16,7-2 2-16,-5 2-3 0,3-2 1 0,2 2-1 0,-4-2-2 0,2-1 1 16,2 3-2-16,-9-3-1 0,11 0 0 0,-6 2 0 0,-1-1-1 0,6-2-1 15,-8 1 2-15,7 0 2 0,-2 0-1 0,-3 2 2 0,3-1 0 0,3-2 3 0,-6 1 2 16,3-1 2-16,-3 1 0 0,3 0 2 0,3-1 0 0,-6 3-1 0,3-1 2 15,2-2 0-15,-9 0-2 0,12 2 1 0,-8-1 0 0,1 2-3 0,4-3-1 16,-2 2-3-16,-3-2 0 0,5 1-1 0,3 0-1 0,-7 0 0 0,-1 2-2 0,5-1 0 16,-2-2-1-16,-2 4-1 0,2-4 0 0,-3 2-2 0,3 2 0 0,-3-2 1 15,3-1 2-15,-2 4 0 0,-3-1 2 0,2-2-1 0,-2 2 3 0,5 0-1 16,-7 2 1-16,2-4 2 0,5 3 3 0,-5 0 0 0,-2-1-1 0,2-1 4 16,5 1 1-16,-5 1-2 0,-3-1 1 0,3 2-1 0,5-4-1 0,-5 2 2 0,-2 0-1 15,7-1 0-15,-3 0 1 0,-2 0-1 0,5 0-1 0,-7-1-1 0,7-1 1 16,-3 4-2-16,3-4 0 0,-2 2-3 0,1-1 1 0,-4-1 0 0,3 4-1 15,-1-4 0-15,3 2-1 0,-2-1 0 0,-3 2-3 0,5 0 1 0,-8-1-1 16,8 2 0-16,-5-1 2 0,3 0-1 0,2-1 0 0,-8 2 2 0,3-1 0 0,5-1 1 16,-2 4 0-16,2-5 1 0,-3 4 2 0,3-2 0 0,-7-3 1 0,6 4 0 15,-1-1 2-15,4-2 1 0,-2 2 0 0,-2-2 1 0,4-2 1 0,-2 1-2 16,2 2 2-16,-5-4-2 0,6 4-1 0,-3-3 1 0,-3-3-2 0,5 4-1 16,1-1 0-16,-1 0-2 0,-2-3-1 0,-3 3-3 0,6-1-1 0,-3 1-1 15,2 0-3-15,-5-1-2 0,6 0-2 0,-4 1-1 0,-1 0 1 0,4 0 1 0,-2 0-3 16,2-1 0-16,-4 1 2 0,4 0 1 0,-2 3 0 0,-2-4 2 0,4 4-2 15,0-3 3-15,0 0 0 0,3 2 2 0,-3-2 1 0,-4 2 0 0,4-2 0 16,0 1 1-16,1 2 0 0,-1-6 0 0,0 5-1 0,1-2 0 0,1 3 1 16,-1-3-1-16,-1-1 2 0,0 1-1 0,1 3 0 0,-1-6 0 0,0 4-1 15,0-1 1-15,1 0-1 0,-1 0 0 0,0 0 0 0,1-3-1 0,-1 5 1 0,0-2-1 16,0 0-1-16,-2 0-1 0,3 1-1 0,-6-1 0 0,5 1 1 0,1-1 0 16,-3 3-1-16,2-4 1 0,0 4 1 0,-4-3 0 0,6 0 0 0,-1 2 1 15,-1-2 1-15,0 0 1 0,0 2 1 0,-4-1 3 0,4-1 1 0,1 3 0 0,-4-1 0 16,4-1-2-16,-6 0 2 0,5 0 0 0,1 2 0 0,-3-1-2 0,2-2 0 15,-5 1-2-15,6-1 0 0,1 1-1 0,-1 0-2 0,-1-1 0 0,0 0 0 16,1 1 0-16,-6-1 1 0,5 0 0 0,1 1 1 0,-1 0 2 0,3-1-2 16,-3 1 1-16,0-1 1 0,1 3 0 0,-1-4 1 0,-5 4-2 0,3-1 2 0,2-2 1 15,-4 4-2-15,2-2 2 0,2-1-3 0,-4 2 1 0,1-1-1 0,-1 2-2 16,-1-2 2-16,3-1-3 0,-2 2 1 0,2-1 0 0,-3 2 0 0,3-4 0 16,-3 3-1-16,3 0-1 0,3-1 0 0,-6 2-1 0,3-2-1 0,2-1-1 15,-4 2-2-15,2-1 0 0,2 2 1 0,-5-4-2 0,3 2 1 0,3-1-2 0,-6 2-1 16,0-1 0-16,8-1 1 0,-7-1-2 0,-1 3 1 0,8-1 0 0,-8-2 2 15,1 2 0-15,2-1-1 0,-3 2 1 0,3-3 2 0,-3 2-1 0,3-2 1 16,-2 1-1-16,2 0 0 0,-8 0 1 0,3 2 1 0,5-1-1 0,-5-2 1 0,-2 1 2 16,7 2-2-16,-5 0 2 0,-2 0-2 0,-1-1 2 0,3-1-1 0,-2 4 2 15,2-1 0-15,0-2 1 0,-5 2 0 0,5 0 1 0,0-1 0 0,0 2 0 16,-4-1 1-16,-1 0-1 0,5-1-1 0,-5 2 1 0,3 0-1 0,0 0 2 0,-1-1-1 16,-2 2-1-16,1-2-1 0,-1 2-2 0,3-3 1 0,-3 1 0 0,-5 2-2 15,8-1 1-15,-3 0 1 0,0 0 0 0,-2 1 2 0,2-1 1 0,-4 0 1 16,6 0 2-16,-6 0 2 0,2 1 2 0,-1-1 1 0,4 1 5 0,-8 1 0 0,2-1 2 15,3 0 4-15,0 0-2 0,-3-1 1 0,3 1 0 0,-3 1 0 0,-2 1 0 16,5-3-2-16,0 1 0 0,-3 3-1 0,-2-4 1 0,5 4-1 0,0-3-2 16,-5 1 0-16,3 2-2 0,-3-4 2 0,4 4 0 0,-4-2-1 0,3 2 0 15,-3-3 1-15,0 2 0 0,5-1-1 0,-5 2-2 0,4-3 1 0,-4 2-2 0,0 2-1 16,3-3-2-16,-3 2-1 0,5-3-2 0,-5 2-2 0,0 0-1 0,2-3-2 16,-2 5-1-16,0-1-2 0,5-2-1 0,0 2 0 0,-5 1 1 0,0-2-2 15,2-1 1-15,-2 3 0 0,0-1 0 0,5-2 3 0,-5 3 2 0,2-1 0 0,-2 1 2 16,0-3 2-16,5 2 1 0,-5 1 1 0,5-5 1 0,-5 4 0 0,0 1 3 15,2-4 0-15,-2 2 0 0,0 0 1 0,0 2-1 0,5-5 2 0,-5 4-3 16,0 1 0-16,5-4 1 0,-5-1-1 0,0 5-3 0,0-4-1 0,0 0 1 0,2 1 0 16,-2 0-1-16,5-1-2 0,-5 1 1 0,0 1-2 0,0-3 0 0,3 4-2 15,-3-3-1-15,0-1 0 0,5 1 0 0,-1 1 0 0,-4-4-2 0,0 6 2 16,3-3-1-16,-3-1 1 0,5 1-2 0,-5-1 0 0,0 0-1 0,2 4 1 0,-2-3-2 16,0-2 2-16,0 2 0 0,5 0 2 0,-5 2-1 0,5-2 1 0,-5 0 1 15,0 0-1-15,0 2 1 0,2-2-1 0,-2 0 1 0,0 4 0 0,0-4 0 16,0-1 1-16,0 1-1 0,0 1 1 0,0-1 0 0,0 4 1 0,0-6-2 0,0 2 1 15,0 0 1-15,0 0-1 0,0-1 0 0,0 1 0 0,0 0 0 0,0 1 0 16,0-1 1-16,0 0-1 0,0 0-1 0,0-1 1 0,0 1-1 0,0-2 0 0,0 5-1 16,0-5 0-16,0 2-1 0,0 0 2 0,0 0-1 0,0-2 2 0,0 2-1 15,0 0 0-15,0-1 0 0,0 1 2 0,0 1-1 0,0-4 0 0,0 6 0 16,0-5 0-16,0 2-1 0,0 0 1 0,0 0-1 0,0-1 2 0,0 0-2 0,0 1-2 16,0-1 2-16,0 1-1 0,0 1 0 0,0-1-1 0,0 0-2 0,0 0 2 15,0-1 0-15,0 1 0 0,0 1 1 0,0-1 1 0,-2 0 0 0,2 4 0 0,0-6 0 16,0 2-1-16,0 0 1 0,0 0-1 0,0-1 1 0,0 5-1 0,0-5 0 15,0 0 0-15,0 1-2 0,0 0 2 0,0 1-1 0,0-1 1 0,0 0-1 16,0 0 0-16,0 4 1 0,0-6-1 0,0 2-2 0,0-2 2 0,0 2 1 0,0 0-2 16,0-2 2-16,0 2 0 0,0-1 0 0,0 1 0 0,0-1 0 0,0 0-1 15,-5 1 2-15,5 1-1 0,0-1 1 0,0 0-1 0,-5 0 0 0,5-1 0 0,0 4-2 16,-2-3 1-16,2 0 0 0,0-1 1 0,-5 1-2 0,2 3-1 0,3-3 0 16,-4-1 0-16,-1 4 0 0,5-3-1 0,-3 2 2 0,3-1-2 0,-5 2 2 15,3-3-1-15,2 2 2 0,-5 0-1 0,0 0 0 0,5 2 0 0,0-3-1 0,-2 2 1 16,2-2 1-16,0 3-2 0,-5-1 0 0,5 1-2 0,-5 0 0 0,3-5 1 15,-3 5 0-15,5 0-1 0,-2-1 0 0,2 1 0 0,0 0 2 0,-10-3-1 0,10 3 1 16,-2 0-1-16,-3 0 1 0,5 0 2 0,-3 0 1 0,-1-1-1 0,-1 1-1 16,5 0 2-16,-3 0 0 0,3-3 1 0,-7 3-2 0,7 0 1 0,-5-1-3 15,0 1 1-15,3 0-1 0,2 0 0 0,0 0-1 0,-10-2 1 0,8 2-1 0,2 0-1 16,-5 0-1-16,3 2-2 0,-8-2 1 0,8 0 0 0,-3 1 0 0,2 2 1 0,-6-3 1 16,6 1 2-16,-6 2 0 0,2-2 2 0,-6 4 0 0,11-4 1 0,-10 3 0 15,5 1-1-15,-10-3 1 0,10 4 2 0,-5-5-2 0,0 4 0 0,4-1 0 16,-4 0 0-16,0 0-1 0,5-1 0 0,-5 1 0 0,5-1 0 0,-1-1 0 0,1 2-1 15,0 0 2-15,-5-3 0 0,2 2 2 0,3-1-1 0,5-1 1 0,-8 2 0 16,3-3 1-16,-1 1-1 0,1 2 0 0,-2-1 0 0,1 0-1 0,6 0-1 0,-8-2 0 16,8 1-3-16,-5 2 1 0,-5-2-2 0,4 2 1 0,-1-1-2 0,1-1 1 15,1 2 1-15,0-2-1 0,-5 3 0 0,0-1 0 0,5 0 0 0,-10 1 1 16,5 1 0-16,2-1 1 0,-2 0 1 0,-5 0-1 0,5-1 1 0,-2 4-1 0,-1-3 1 16,-2 2-3-16,3 0 0 0,-3-2 1 0,5 1-3 0,-3 0 0 0,-2-1-1 15,8 2-1-15,-3-2 0 0,-5 0-2 0,7 0-1 0,-2-1 2 0,0 0 0 0,5 1 1 16,-5 0 0-16,0-1 2 0,0 1 0 0,0 1 2 0,0-1-1 0,2 0 2 15,-2 0 2-15,0-1 1 0,0 1 1 0,0 1 0 0,0 0 1 0,2-1 0 16,-2 1 0-16,0 0 1 0,0-1 0 0,0 2-1 0,-3-2 1 0,3 3-1 0,-5-1 2 16,8 0-1-16,-8-1 0 0,2 2 2 0,-1-1-1 0,-4 2 0 0,6-1 0 15,-6 2-1-15,1-1 0 0,0-1-1 0,0 3 2 0,-6 0-2 0,6-1-2 16,-7 0-1-16,4 1-1 0,0-1 0 0,-2 1-2 0,0-1-3 0,2 0 0 0,3 1-1 16,-5-2 1-16,0-1-1 0,4 2 0 0,-1-1 1 0,1-1 2 0,-4 2 0 15,5-1 1-15,0 2 2 0,-1-4 0 0,1 2 1 0,0 2 1 0,2-4 2 16,3 3 3-16,-6 0-2 0,1-1 3 0,7-1-2 0,-7 2 2 0,2-1-3 0,2 2 1 15,-4-3 2-15,2 2-2 0,3-1 0 0,-6 2 1 0,3-2-2 0,3-1 0 16,-5 3-1-16,-1 0 1 0,1-1-2 0,0 0 1 0,-3 1-2 0,0-1-1 0,3 1 0 16,-5-1-1-16,0 1-1 0,2 0 0 0,-7 0-1 0,8 1 2 0,-8-1-1 15,7 0 1-15,-2 0 0 0,-3 0-1 0,3 0 2 0,0-1 0 0,2 0 1 16,-4 1 0-16,4 0 1 0,0-2 1 0,3-2 1 0,0 2 0 0,-1-1 2 16,1 2-1-16,2-4 1 0,3 2-2 0,-5-1 2 0,6 0 1 0,-3 2-2 0,1-4 2 15,-2 2-2-15,8 0 2 0,-8 2-2 0,2-4 0 0,-2 2-1 0,3 2-1 16,-3-2-1-16,3 0 1 0,-3-1-1 0,2 2 0 0,-2-1 0 0,-2 2-1 0,5-2 0 15,-6 1 1-15,3 1 0 0,-4 1-2 0,1-1 1 0,1-1 0 0,0 3 1 16,-5 0-1-16,0 0 1 0,2-2-1 0,3 5 0 0,-10-3-2 0,9 0 2 16,-4 0 0-16,5 0-1 0,-3-1-1 0,3 0-1 0,-5 1 3 0,4-2 0 15,1-1 0-15,2 2 0 0,-2-1 2 0,0-1 1 0,-1 2-1 0,6-1 0 16,-3-2 0-16,-2 4 1 0,4-5-2 0,-2 4 1 0,-2-1 1 0,7-1 0 0,-7 2-2 16,0-1-1-16,4 2 0 0,-2 0 0 0,-2 0-1 0,0 0-1 0,-1-1 0 15,1 4 1-15,-3-3-1 0,1 1 1 0,1 2 0 0,-1 1-1 0,-4-4 0 16,1 4 0-16,3-4-1 0,-3 4 2 0,-1-3-1 0,4 2 1 0,-3 1-2 0,-1 0 3 15,4-3 1-15,-3 2 1 0,0 1 0 0,2-3 0 0,3 2 2 16,-6-2 0-16,1 2 2 0,10-2-1 0,-10 2 0 0,4-3-2 0,1 0 1 0,0 2 1 16,0-2-2-16,-1 0 0 0,1 0 0 0,0 0-1 0,-1-1-3 0,1 1 0 15,-3 0 0-15,1 0-2 0,1 1 0 0,1-1 0 0,-5 0-1 0,5 0-3 16,-5 0 0-16,4 0-2 0,-1-1 2 0,-4 4-2 0,6-3-1 0,-5 0 0 0,0 1 2 16,2 2-1-16,3-2 0 0,-10 2 1 0,10-3 0 0,-1 2 1 0,-1 0 2 15,1-3 0-15,-1 4 4 0,6-3 1 0,1 0 0 0,-8-2-1 0,8 2 4 16,-1-3-1-16,3 2 0 0,-5-1 1 0,3-1 0 0,-3 2 1 0,7-1-1 15,-2-2 0-15,0-1 0 0,0 2 1 0,0-1-3 0,0 0 1 0,5-2-2 16,-5 1-1-16,0 0 1 0,4 0-1 0,-4 0-1 0,5-1-2 0,-5 1 2 0,5 0-3 16,-5 0 0-16,4 0-1 0,-4 0 0 0,10 2 0 0,-8-5 2 0,1 3-2 15,-1 2 0-15,8-1 0 0,-8-2 0 0,3 0 1 0,4-1 0 0,-6 4 0 16,6-4 0-16,-2 4 2 0,3-3 1 0,-8-1-1 0,8 4 2 0,2-3 0 16,-7-1 1-16,7 1 0 0,-5 2 2 0,0-2 0 0,5 1 0 0,-2-1 0 15,2 1 0-15,-5 0 1 0,0-1 1 0,5 0 0 0,-2-3-1 0,2 5 2 0,-5-3-2 16,5 1 0-16,0 0-1 0,-3-2 0 0,3 2-2 0,-4 0 0 0,4-2 0 15,-5 2 0-15,5 0-1 0,0-3-1 0,-3 4 1 0,3-1 0 0,-5 2-3 16,3-2 3-16,2 1-2 0,-5 0-2 0,0 0 2 0,5 2-2 0,-2-1-1 0,2 0 1 16,-5 2 0-16,3-2 0 0,2 4-1 0,0-5-1 0,-5 4-1 0,0-1 3 15,5-1-3-15,0 2 1 0,0 0-1 0,-2 0 2 0,2 1 1 0,0 0-1 16,0-1 0-16,0 1 0 0,0 3 0 0,0-3 0 0,2 4 1 0,-2-3 0 16,0 2 2-16,0 1 1 0,5 0-1 0,0 0 4 0,-5 0-1 0,2-2 2 15,3 3 0-15,-5 2 2 0,2-3 0 0,-2 1 1 0,10 0 3 0,-10 0 0 0,2-1-1 16,3 3 0-16,-2-1 1 0,2-2 1 0,-1 1 0 0,-1 2 0 0,-3-3-2 15,7 0 2-15,-7 0 1 0,10-2-1 0,-8 0 0 0,3-1 2 0,0-1 2 16,-3 0 0-16,3 0 2 0,-3-1 1 0,3 0-1 0,0 0 2 0,-3-1-1 0,3-2 1 16,-2 0 1-16,1 2 2 0,1-2 0 0,-2-2 1 0,-3 2 1 0,7-2 0 15,-7 1-1-15,5 0 0 0,0-1 1 0,-5 0-2 0,2 0 1 0,-2-2 1 16,0 2-2-16,5-3 2 0,-5-1-1 0,5 5-1 0,-5-5-1 0,0 4 0 16,0-4-2-16,0 0 0 0,0 1-2 0,0-1 0 0,0 0-2 0,0 0 0 15,0 0-2-15,0 0 0 0,0 0-1 0,0 3-3 0,0-3 1 0,0 0-1 0,0 0-2 16,0 0 1-16,0 0-2 0,0 0 1 0,0 0-2 0,0 0 2 0,2 4-2 15,-2-4 0-15,0 0 0 0,0 0 1 0,0 0-1 0,0 0 0 0,0 0 1 16,0 0-1-16,5 2 0 0,-5-2 1 0,0 0 0 0,0 0 0 0,0 0 1 16,0 0-1-16,0 0 2 0,0 0 1 0,0 0-1 0,0 0 2 0,0 1 0 15,0-1 1-15,0 0 3 0,0 0-1 0,0 0 0 0,0 0 3 0,0 0 0 0,0 0-3 16,0 0 3-16,0 0-3 0,0 0-1 0,0 0 0 0,0 0-2 0,0 0-3 16,0 0-2-16,0 0 0 0,0 0-2 0,0 0-3 0,2 3 0 0,-2-3-1 15,0 0 0-15,0 0-1 0,0 0 0 0,0 0 3 0,10 0 0 0,-8 0 1 16,-2-3 2-16,5 3 0 0,-5 0 1 0,3-1 1 0,6 1 2 0,-9-2 1 0,3 2 0 15,6-3 0-15,-9 2 1 0,8 1-3 0,-6-3 2 0,-2 3 0 0,10-1 0 16,-8 1-2-16,3-2 2 0,-3 0-1 0,8 2-1 0,-8-2 1 0,3 2 0 16,-2 0-2-16,6-3 1 0,-6 3-1 0,1-1-2 0,1 1 1 0,2 0-5 0,-4-3-3 15,7 2-5-15,-8 1-9 0,5-2-10 0,-2 2-11 0,2-3-13 0,3 2-10 16,-3-2-14-16,0 2-33 0,5-1-43 0,-4 0-73 0,-1 2-83 0,5-2-53 16,0 2-36-16,0-3-7 0,0 2 7 0,-2 1 18 0,-1-4 20 0,1 2 25 15,0-2 27-15,-8 0 29 0,8-2 31 0,-8-4 46 0,3-2 53 0,-5-1 68 0</inkml:trace>
  <inkml:trace contextRef="#ctx0" brushRef="#br0" timeOffset="69346.81">20398 5372 23 0,'0'0'64'0,"-3"1"31"0,-2 2 32 0,5-3 33 0,-4 0 28 16,4 0 24-16,-3 0 21 0,-2 0 14 0,5 0 14 0,0 0 9 0,0 0-27 15,0 0-50-15,0 0-27 0,0 0-13 0,0 0-28 0,0 0-34 0,0 0-33 16,0 0-30-16,0 0-23 0,0 0-15 0,0 0-5 0,0 0 1 0,0 0 8 16,5-4 9-16,-5 4 9 0,0-2 10 0,3-2 9 0,-3 1 7 0,0 2 9 15,9-1 8-15,-9 0 8 0,3 0 6 0,1-2 6 0,-1 0 3 0,2 2-1 16,0-1-7-16,-3-1-7 0,8 0-7 0,-3 3-6 0,-5-4-7 0,8 1-4 0,0 1-6 15,-1-4-1-15,1 2-6 0,2-1-4 0,0 0-3 0,0-2-3 16,2-1-2-16,3 1-1 0,-2-2 0 0,4 0-2 0,0-1-1 0,3 1 0 0,-3-4-2 16,3 1 1-16,-3-1-3 0,6 3 1 0,-1-3 0 0,-3 0 0 0,-1 0-2 15,4 0-1-15,0 0 0 0,-2 0 0 0,2-1 0 0,0 0-1 0,-2 1 1 16,6-2 1-16,-6 2 0 0,7-4 0 0,-7 1 0 0,7 2 0 0,-8-4 0 16,8 2 0-16,3-1 1 0,-11 0 1 0,11 2-1 0,-6-2 0 0,3 0 3 15,-2 2-1-15,-1-2-1 0,3 2-4 0,-2-1-1 0,-1 3-1 0,1-1-2 16,-3 2 1-16,0-1-1 0,-2 0 0 0,2 3-1 0,-5-2 0 0,0 2-2 15,1 1 1-15,-3 0-3 0,-3 0 2 0,5 0 1 0,-2 2 1 0,-5-2 2 16,-2 2 3-16,2-1-1 0,5 2 1 0,-5-1 2 0,-5 2 1 0,5-2 0 0,-2-1-3 16,0 3-6-16,2-2-8 0,-5 1-13 0,5-1-19 0,-5 2-29 0,0 0-42 15,1-2-45-15,-1 2-45 0,3-1-39 0,2 2-44 0,-5-1-42 0,-5 0-15 16,8-1-1-16,-3 4 11 0,0-1 17 0,-2-3 21 0,-2 1 26 0,4 2 33 0,-7-1 39 16,5-1 43-16,-1-2 45 0,-4-2 44 0</inkml:trace>
  <inkml:trace contextRef="#ctx0" brushRef="#br0" timeOffset="69634">22397 4086 80 0,'0'0'133'0,"0"0"27"0,0 0 15 0,0 0 4 0,0 0-4 15,-5 4-3-15,5 0 0 0,0-2 3 0,0-2 6 0,0 4 3 0,0 1 2 0,0 0-74 16,0-1-114-16,0 4-48 0,0-5-16 0,0 6-1 0,0-4 8 0,0 4 22 16,0-1 27-16,-2-1 29 0,2 2 21 0,-5 0 19 0,5 1 13 0,-3 0 13 15,-1 0 11-15,-1 3 11 0,2-1 10 0,-4 0 9 0,-3 0 8 0,8 0 0 16,-5 2 2-16,-3-2-9 0,3 1-10 0,0 1-18 0,-1 0-20 0,-1-1-33 16,6 1-39-16,-4 0-45 0,-2 0-52 0,6 0-49 0,-6 0-53 0,9 0-47 15,-8-2-41-15,8-3-16 0,-2 4-2 0,2-3 5 0,0 0 9 0,-5-2 14 0,5-2 19 16,-5-2 29-16,5-4 34 0,0 0 41 0,0 0 42 0,0 0 46 0</inkml:trace>
  <inkml:trace contextRef="#ctx0" brushRef="#br0" timeOffset="69996.7">22414 4284 3 0,'2'-4'112'15,"3"0"60"-15,-3 0 45 0,3-1 37 0,0 0 30 0,-5-1 23 0,0-1 20 16,0 1 13-16,2-1 14 0,3 0 11 0,-2 2 11 0,9-4 9 0,-3 4-85 15,1-4-143-15,2 2-73 0,5-1-30 0,2-2-27 0,-4 0-21 0,9 0-13 16,-5-3-8-16,5 2-3 0,3-2 0 0,-1 2 3 0,1-6-2 0,4 3 3 16,1 0 3-16,-1 0 3 0,0-1 7 0,5-4 6 0,-2 2 9 0,2-1 6 15,3 0 5-15,0-5 7 0,-1 2 5 0,1-2 3 0,4 0 2 0,1-3 3 0,1-1-1 16,1 2 2-16,5-3-1 0,-3 0-3 0,5 0-3 0,3-1-4 0,-3 1-6 16,2-1-5-16,3 0-4 0,0 1-5 0,0 0-6 0,2 3-4 0,0-3-5 15,1 2-5-15,-3-1-4 0,-1 2-3 0,1-2-4 0,0 2-4 0,-2 1 0 16,-1 0-3-16,-2 0-2 0,3 0 1 0,-6 0-2 0,-4 2 0 0,0-2 3 0,2 1 5 15,-9 2 4-15,4-1 5 0,-9 2 5 0,2 0 8 0,-7-1 5 0,2 4 4 16,1-1 3-16,-3 2 4 0,-8-1 1 0,-1 6 2 0,-1-3 3 0,0 1 0 16,1 6 1-16,-4-4-1 0,-1 4 0 0,-3-1-3 0,0 2-2 0,0 0-2 0,0 2-5 15,-5 0-6-15,5 0-7 0,-9-1-11 0,9 4-12 0,-5-2-15 0,-2 2-14 16,2-1-32-16,-2 0-38 0,0 2-50 0,2-2-54 0,-7 2-62 0,2 2-62 16,-2-2-26-16,0 0-12 0,0 0 8 0,10 4 13 0,-10-4 21 0,0 0 26 0,0 0 27 15,0 0 30-15,-10 1 43 0,8-1 45 0,-5-1 52 0,-3-3 57 0</inkml:trace>
  <inkml:trace contextRef="#ctx0" brushRef="#br0" timeOffset="74629.78">18688 2957 73 0,'-5'-1'143'15,"0"1"41"-15,-2-3 35 0,5 2 32 0,-8-1 30 0,3 2 29 16,4 0 34-16,-2 0 28 0,1 0 27 0,1 0 25 0,-4 0 24 0,2 0-59 0,0 2-110 16,5-2-54-16,-2 0-25 0,2 0-16 0,0 0-8 0,-5 1-6 15,5-1-6-15,0 0-10 0,0 0-12 0,0 0-9 0,0 0-8 0,0 0-8 0,0 0-4 16,0 0-4-16,0 0-3 0,5-1-2 0,-3-1-7 0,3 0-5 0,0 0-9 16,2-2-9-16,5 0-5 0,-5-1-10 0,6 1-7 0,-4-1-7 0,8-1-7 15,-5 2-4-15,3-2-4 0,1-2-5 0,4-1-3 0,-8 2-9 0,7 0-1 16,-4 0-5-16,1-3 0 0,-1 2-4 0,-1-2 0 0,-2 0-2 0,5 2-1 15,-2-2-2-15,-3 0-6 0,0 1-12 0,0 0-15 0,0 0-19 0,-5 2-26 16,0-1-25-16,1 2-28 0,-3 0-23 0,-3-1-23 0,8 3-20 0,-10 1-19 16,0 0-13-16,0 3-10 0,0 0-8 0,0 0-7 0,0 0 2 0,0 0 1 15,-5 0 15-15,0 5 17 0,-2-4 22 0,4 6 24 0,-6-3 25 0,6-1 24 16,-4 4 31-16,-3-1 31 0,3-1 27 0,-5 0 26 0,10 0 26 0,-8 2 28 0,8-1 27 16,-6-2 25-16,-1-1 20 0,6 1 15 0,3 1 12 0,-5-1 12 15,3 0 8-15,2-3 6 0,0 2 2 0,0-3-4 0,-5 3-6 0,5 1-4 0,5 0-6 16,-5 1-6-16,0 0-6 0,2 0-7 0,3 0-3 0,-2 2-3 0,-3-1-1 15,9 4-2-15,-6-2-6 0,2 2-4 0,2-3-6 0,-2 6-9 0,-3-3-6 16,5-1-7-16,3 4-10 0,-8-2-9 0,8 3-6 0,-3-1-8 0,-4-2-8 16,6 2-5-16,-6-2-7 0,4 2-5 0,3-2-6 0,-8 2-2 0,3-3-6 15,2 1-4-15,-2 2-11 0,2-5-11 0,-2 2-18 0,2-3-26 16,-4 2-30-16,6-1-34 0,-6-4-35 0,1 2-36 0,4-5-82 0,-3-1-104 0,-3-1-85 16,8-3-76-16,-8-1-25 0,3 0 0 0,-3-5 16 0,-2 0 26 0,5-3 37 15,-5-1 41-15,0 0 48 0,0 0 51 0,-5-1 51 0,5-1 55 0,-2 2 79 16,-3-3 85-16</inkml:trace>
  <inkml:trace contextRef="#ctx0" brushRef="#br0" timeOffset="74979.82">19076 2857 27 0,'-5'5'169'0,"5"-5"77"0,0 4 55 0,-2-4 44 0,2 1 35 0,0-1 37 16,-7 0 28-16,7 0 27 0,0-1 23 0,-10 1 21 0,10-3 18 15,0 0 20-15,-2 0-110 0,2-1-186 0,0 1-90 0,0-4-46 0,2 3-20 0,-2-2-18 16,0 1-9-16,5-4-15 0,0 4-9 0,-3-1-9 0,3-1-4 0,2 1-3 15,-2 1-3-15,2 1-7 0,0-1-6 0,1 4-7 0,-1-2-6 0,2 2-3 16,4 1-4-16,-6 0-3 0,0 1 0 0,0 2 0 0,0-2 2 0,6 4 1 16,-4-1 2-16,-2 1 0 0,-4 1 3 0,6 1 2 0,-1-1 3 0,-6-1 2 15,3 4 1-15,0-1 7 0,-5-1-1 0,2 2 6 0,-2 1-1 0,0-2 3 16,0 2 2-16,0 0 1 0,-2-2 2 0,2 2 1 0,-5 0 1 0,0 1-1 16,3-2-3-16,-3 1-2 0,2-1-3 0,-6 1-2 0,6-1-2 0,-1 1-2 15,1-2-3-15,-2-2-4 0,1 2-2 0,1-4-3 0,3 2-2 0,0-2-4 16,-5-1-3-16,5-3 0 0,0 7-1 0,5-6 0 0,-5 4 0 0,0-4 1 15,3 2 0-15,1-2 4 0,1 2 3 0,2-1 4 0,-4 0-1 0,6-2 3 16,1 0-2-16,0-2-2 0,-3 2-9 0,5-5-9 0,0 1-19 0,-5-2-19 16,5 2-25-16,-2-3-29 0,2-1-27 0,-2-1-32 0,-1 2-30 0,1-1-34 15,0-1-82-15,-1-1-105 0,-1 2-74 0,4-2-54 0,-10 3-12 0,8-1 12 0,-3-2 27 16,-5 1 33-16,8 0 42 0,-8-1 39 0,3 1 45 0,-2-1 45 0,1 0 46 16,1 1 51-16,-5-1 77 0</inkml:trace>
  <inkml:trace contextRef="#ctx0" brushRef="#br0" timeOffset="75262.82">19322 2624 22 0,'-5'-5'162'0,"0"0"77"15,5 1 56-15,-2-2 41 0,2 2 36 0,-5-2 28 0,5 2 26 0,-2 0 20 16,2-2 19-16,0 2 17 0,2-2 15 0,-2 2 16 0,5-2-109 0,-5-1-179 16,2 4-93-16,3-4-47 0,0 2-23 0,2-1-11 0,-4 0-8 0,9-1-6 15,-5 2-2-15,3 0-3 0,-3 0 2 0,5 1-1 0,-5-1 1 0,0 4 0 0,5-3-2 16,-4 4 1-16,4 0-3 0,0 0-1 0,-5 1-1 0,0 2 0 0,5-2 1 15,-4 5 1-15,1-2 4 0,-2 0 4 0,1 5 4 0,-3-3 3 0,2 2 1 16,-2-1 2-16,2 4 4 0,-5-1 1 0,-2 1 1 0,5-1 2 0,-5 4-1 0,5-1 1 16,-5 3-2-16,-5-2-2 0,5 0-3 0,-5 0-7 0,5 1-3 0,-2-1-5 15,-3 1-3-15,3-1-5 0,-3 0-6 0,0 0-7 0,3 0-16 0,-3-4-14 16,2 2-25-16,-6-2-25 0,6 0-28 0,3-3-26 0,-9 2-28 0,1-4-26 0,6-1-26 16,-3 1-29-16,0-1-77 0,-2-3-103 0,5-1-75 0,-8-1-55 0,8-2-13 15,-8 0 14-15,3-1 28 0,-1-3 37 0,1 0 39 0,0-3 40 0,-3 0 44 16,3-2 43-16,-5 0 45 0,5-2 48 0,-5 2 76 0</inkml:trace>
  <inkml:trace contextRef="#ctx0" brushRef="#br0" timeOffset="75412.82">19303 2586 7 0,'2'4'128'15,"-2"1"75"-15,5 1 50 0,-5 1 40 0,0-1 36 0,0 2 30 0,2-1 33 16,-2 2 28-16,5 1 26 0,0-1 25 0,-5 4 24 0,7-3 24 0,-7 0-87 0,3 1-149 16,6 2-82-16,-6-3-48 0,2 2-25 0,-3-2-15 0,8 0-17 15,-8 0-10-15,8 0-15 0,-3 0-14 0,0-2-14 0,0-1-19 0,1 2-23 0,4-1-28 16,-5-2-28-16,3-2-35 0,2 1-39 0,-3 0-40 0,1-4-112 0,0 2-142 15,2-2-60-15,-3-1-23 0,1-1-1 0,2-3 10 0,-5-1 19 0,5 0 28 16,-4-1 32-16,1-1 40 0,-6 0 39 0,6-1 49 0,-6-2 52 0,1 1 62 0</inkml:trace>
  <inkml:trace contextRef="#ctx0" brushRef="#br0" timeOffset="75846.77">19633 2676 32 0,'0'0'179'0,"0"0"82"0,0 0 59 0,0 0 47 0,0 0 41 0,-5-2 38 15,1-1 34-15,4 3 31 0,0-1 33 0,0 1 30 0,0 0 28 0,0-3 30 16,0 3-116-16,0 0-195 0,-3-1-99 0,3-2-49 0,0 3-29 0,-5-3-21 15,3 0-17-15,2-1-13 0,0 1-14 0,0-1-13 0,0-3-12 0,0 1-15 16,0 1-11-16,0-4-10 0,0 0-11 0,0-1-7 0,2 0-5 0,-2-3-9 0,5 2-3 16,-5-2-5-16,0-1-2 0,3 3-5 0,-3-3-1 0,0 0-4 0,0 2 0 15,0-2-2-15,0 0 1 0,0 2 1 0,0 2-1 0,0-2 3 0,0 1-1 16,0 4 3-16,0-1-1 0,0 2-4 0,0 0 0 0,0 4-4 0,0 2 5 16,0 0 1-16,0 0 2 0,4 0 2 0,1 2 0 0,-2 1 1 0,1 1 2 15,-1 2 1-15,6 2 2 0,-6 1 3 0,2 1 6 0,2 0 9 0,-2 0 7 16,-3-1 6-16,8 4 5 0,-3-3-2 0,-5 1 3 0,8-1 3 0,-7-2-1 15,1 2 2-15,-1-1 1 0,6-1 2 0,-6-2 0 0,2 0 0 0,-3-2 0 16,3 0 2-16,0-3 3 0,-3-1 4 0,-2 3 3 0,0-3 1 0,10-3 3 16,-10 3 0-16,7-4-1 0,-7 1-2 0,2-4-1 0,3 0-6 0,0-1-3 0,-5-5-1 15,2 2-7-15,-2-3-3 0,0 0-6 0,5-2-8 0,-5-2-4 0,0 0-4 16,0-1-4-16,0 4 1 0,0-4-3 0,0 4 1 0,0 1 0 0,0 0 2 16,0 1 2-16,-5 3 1 0,5 3 1 0,0-1 0 0,0 4-2 0,0-1-3 15,0 5-4-15,0 0-2 0,0 0-4 0,0 0 3 0,0 0 0 0,5 0 3 16,-2 3 1-16,2-1 2 0,-1 2 0 0,-1 1 2 0,6 1 1 0,-1 2 4 15,-6 1 5-15,8-1 7 0,-3-1 5 0,0 3 7 0,0 0 1 0,1-1 0 16,1 0-1-16,-1 1 0 0,-1-1 1 0,0 1-3 0,3-2 0 0,-3 2-3 0,0-2-2 16,0-1-7-16,3 2-13 0,-3-1-18 0,0-1-26 0,1 2-32 0,-1-4-36 15,3 4-43-15,-8-1-42 0,5-1-44 0,-2 2-109 0,2-4-134 0,-2 4-59 16,0-1-17-16,-3-2 4 0,3 1 18 0,-5 0 29 0,3-1 33 0,-3-2 44 0,0-4 49 16,0 0 53-16,-3 6 56 0,3-6 56 0,0 0 64 0</inkml:trace>
  <inkml:trace contextRef="#ctx0" brushRef="#br0" timeOffset="76699.81">20246 2204 18 0,'0'0'153'0,"-3"-4"81"0,3-1 55 0,0 4 43 16,0-3 33-16,-5 0 27 0,5-2 22 0,5 3 17 0,-5 2 16 0,0-4 11 0,0 1 12 15,0 3 13-15,3-3-108 0,-3 2-177 0,9-1-93 0,-6 2-54 16,2-2-29-16,2 2-16 0,0-3-7 0,0 4-5 0,3-5-1 0,2 4 2 0,-2-2 2 16,2 3 4-16,5-1 1 0,-3 1-1 0,3 0 3 0,-3 1-2 0,1 2 0 15,7-2 1-15,-13 2-1 0,11 1 3 0,-4-1 1 0,-1 4 0 0,4-1 1 16,0-1-3-16,-2 4 3 0,-2-1 2 0,4 2 2 0,-7 0 1 0,7 0 3 15,-2-2 1-15,-5 2 3 0,3 0 1 0,-3 1 2 0,0-2-2 0,0 1 1 16,-2 0-2-16,-1-1 3 0,1 1-2 0,0 0 1 0,-8 3 2 0,8-5-4 0,-3 2 0 16,-5 0-4-16,3 0 2 0,0-2-4 0,-5-1-2 0,2 2-2 0,-2-1-2 15,0-1 3-15,0 2-1 0,-2-4 3 0,2 2 2 0,-5-1-1 0,0-2 1 16,3-1 0-16,-3 0 1 0,-2-2-2 0,0 2-1 0,-3-3-2 0,3 0-4 0,-5-3-4 16,2 2-6-16,-2-3-3 0,-5-1-5 0,5 0-3 0,-2 1-5 0,-1-2 0 15,-2-3-3-15,3 1-3 0,-3 1 0 0,2 1-2 0,-4-2 2 0,2-1 0 16,5 4 5-16,-2-4 0 0,2 4 7 0,0-1 2 0,4-1 5 0,-4 4 3 0,10-1 2 15,-8 0 2-15,10 2-2 0,-2 0-2 0,2 2-4 0,0 0-3 0,0 0 1 16,0 0 2-16,0 0 0 0,0 2 6 0,2 0 4 0,3 2 6 0,0 0 5 0,-3 2 4 16,10 0 2-16,-4-2 9 0,-1 4 5 0,2-1 8 0,4 0 12 0,-4 0 5 15,3 2 7-15,-5-4 3 0,6 4 3 0,3-4 2 0,-4 4 0 0,-2-5-3 16,2 2-1-16,5-2 0 0,-5 0-2 0,-5-1-2 0,5 0 0 0,-2-2 2 0,2 2-4 16,0-3 0-16,0 0 1 0,0 0-2 0,-4-3 1 0,-1 2-3 0,5-2-4 15,-5 0-4-15,5-1 0 0,-5-2-4 0,3-1-4 0,-3 0-4 0,5-1-2 16,-9-2-4-16,4-3-6 0,3 2-4 0,2-2-4 0,-5-1-6 0,-5-1-4 0,8 1-2 15,-8-5-3-15,3 4-5 0,-2-3-6 0,6 2-12 0,-9-1-14 0,3 2-23 16,1-1-30-16,-4-1-30 0,5 3-30 0,-5-1-31 0,0 1-33 0,0 0-82 16,0-1-104-16,0 1-90 0,0 0-77 0,0 3-25 0,0-2-1 0,0 2 22 0,-5-2 28 15,1 4 40-15,4-1 47 0,-3 0 47 0,-6 1 49 0,1 0 51 0,1 0 54 16,0-1 79-16,-5 0 87 0</inkml:trace>
  <inkml:trace contextRef="#ctx0" brushRef="#br0" timeOffset="80028.75">18430 3836 24 0,'-3'3'117'0,"-1"0"50"0,-1 1 37 0,2-2 28 0,-2-1 24 0,3 2 21 16,-8-2 22-16,8 2 19 0,-3-2 15 0,3 4 16 0,-3-1 15 0,0 0-41 16,5 0-71-16,-2 2-68 0,2 0-63 0,-5-1-31 0,0 4-13 0,5-1-8 0,0 2-2 15,0-3-5-15,0 4-4 0,0 1 0 0,0-3-2 0,0 4 2 0,5-2 3 16,0 3 0-16,-5-1 2 0,2 1 2 0,8-2 2 0,-10 3 1 0,7-1 4 15,-5 3 2-15,8-1 0 0,-8 2 0 0,6 0 1 0,1-1-1 0,3 1-3 16,-4 2-2-16,-1 1-4 0,0-1-2 0,5 1-6 0,-5 0-5 0,10-1-7 16,-5 1-5-16,-4 0-6 0,4-1-5 0,-3 0-4 0,3 2-1 0,5-5-1 0,-5 1 0 15,3 1 2-15,-3-4-1 0,0 2 2 0,0-3-1 0,2-3 4 0,-2 2 1 16,1-3 4-16,1 0 3 0,-2-2 0 0,0-1 4 0,0 0-1 0,3-4 1 16,-3 1 2-16,2-1-1 0,-2-1-3 0,0 0-1 0,0-2-1 0,3-2-3 15,-3 0-2-15,0-1-1 0,0-1-4 0,0 1-1 0,0-1-2 0,-2-4-2 16,2 2-1-16,0-2-3 0,-5 2-5 0,10-4-2 0,-10 2-1 0,5-2-5 15,-5 1 0-15,1 2-2 0,4-3-3 0,-5 2 0 0,0-1-1 0,-2 4-1 0,2-1 1 16,-2-1-1-16,0 2-1 0,-3 0 2 0,3 4 2 0,-5-3 4 0,3 2 3 16,-3 2 1-16,0 0 4 0,0 0-1 0,0 0 2 0,0 0 0 0,0-4-2 15,0 4 1-15,-3-4-1 0,3 4-3 0,-5-3 1 0,3 2-3 0,-3 1 0 0,0-2-4 16,3 2-3-16,-3-3-2 0,0 2-3 0,3 1-1 0,-3 0-1 0,3 0 1 16,-3-3-1-16,5 3 2 0,-5 0 0 0,5 0 1 0,-2-1 1 0,2 1 1 15,0 0-3-15,0 0-1 0,0 0-1 0,0 0 1 0,0 0-1 0,0 0-1 16,2 0 0-16,3-2-1 0,0 2 3 0,2 0-3 0,-5 0-1 0,8 0 0 0,2 0 1 15,-5 0 1-15,0 0 1 0,1 0 4 0,4 2 0 0,0-2 1 0,0 0-2 16,-10 0 2-16,10 1 0 0,-4 2 0 0,1-3-2 0,1 4 0 0,-1-4 1 16,-6 2-1-16,7 2 0 0,-8-3-1 0,3 2 2 0,-3 1-1 0,3-1 1 15,0 1 2-15,-5 1 2 0,2-1 3 0,-2 0 5 0,0 2 2 0,0-1 4 0,0 2 3 16,-2 0 4-16,2 2 1 0,-5-1 3 0,0-1 2 0,3 2 0 0,-3 1-1 16,-2-1-2-16,2 0-13 0,-2 1-18 0,-1-2-29 0,1-1-36 0,-2 2-40 15,1-4-45-15,1 2-54 0,0-1-55 0,-5 0-111 0,5-1-127 0,-3 0-54 16,3-3-20-16,4 0 5 0,-6-1 15 0,6 2 30 0,-4-3 36 0,2-3 46 0,5 3 50 15,-5-3 55-15,3-4 57 0,-8 0 62 0,3-1 67 0</inkml:trace>
  <inkml:trace contextRef="#ctx0" brushRef="#br0" timeOffset="82312.73">18410 3352 2 0,'0'0'110'0,"0"0"67"16,0 0 47-16,0-2 37 0,0 2 32 0,-2 0 29 0,-3-2 25 0,0 0 23 15,3-1 18-15,2 3 18 0,0 0 15 0,0 0 13 0,-7 0-81 0,7 0-136 16,0 0-74-16,-10 3-38 0,10-3-23 0,-2 0-16 0,2 2-13 0,-5 0-9 15,0 0-9-15,5-1-7 0,-2 2-5 0,-3-2-1 0,5 4-3 0,-3-4 1 16,3 3-2-16,-4-1-1 0,-1 1-2 0,5 2 0 0,-7-2 0 0,7-1 3 16,-3 4 1-16,3-1 2 0,-5-2 2 0,0 2 3 0,5 2 0 0,-2-2 2 15,-3-1 2-15,3 4-2 0,2-1 2 0,-5-1-1 0,0 2-1 0,3 1 0 16,2-2 1-16,-5 2-3 0,0 0-2 0,5 0 0 0,-2-1 1 0,2 4-2 16,-5-3-1-16,5 0 0 0,0 1 0 0,-3 2 3 0,3-2 0 0,0 2-1 15,0-3 0-15,0 2-4 0,0 0 1 0,0 2-3 0,0-2 0 0,0 0-4 16,3 2 2-16,-3 0-3 0,0-2-1 0,5 0 0 0,-5 2-3 0,2-3-3 0,-2 2-1 15,0 1 0-15,0-3-1 0,5 2 1 0,-5-1-2 0,5 0 2 16,-5 0-1-16,0 0 0 0,2 0 1 0,-2 0 1 0,0-3 0 0,0 1 0 0,0 0 2 16,5 1-1-16,-5-4 1 0,5 3 3 0,-5-1 0 0,0 1 0 0,0-2 1 15,2-2 1-15,-2 2 1 0,5-1 1 0,-5 0 1 0,0-1-1 0,0-1 2 16,2 0-1-16,-2 0 1 0,0 0-1 0,5-1 1 0,-5 0-1 0,5 0 1 16,-5-2-1-16,0-2-3 0,3 4 3 0,-3-4-2 0,4 4-1 0,-4-4-1 15,3 0-1-15,-3 2-1 0,5 0-1 0,-1 0-1 0,-1-2-2 0,-3 0-1 16,0 1-5-16,7 2-11 0,-7-3-16 0,0 1-20 0,10-1-26 0,-10 0-28 15,2 3-30-15,-2-3-56 0,0 0-71 0,0 0-98 0,0-4-107 0,10 0-46 16,-10 2-9-16,2 0 2 0,-2 2 17 0,0-6 27 0,-2 0 31 0,2-1 39 16,0 2 43-16,-5-1 45 0,0-3 51 0,-2 1 63 0,-5 1 74 0</inkml:trace>
  <inkml:trace contextRef="#ctx0" brushRef="#br0" timeOffset="89697.24">26403 1256 1 0,'4'0'105'0,"-1"0"65"0,-3 0 43 0,0 0 32 0,5 0 29 0,-5 0 25 0,0 0 23 15,2-4 19-15,-2 4 18 0,0 0 14 0,-2-5 16 0,2 5 11 0,-5-1-78 0,2-2-136 16,-6 3-67-16,6 3-35 0,-1-3-17 0,1 1-8 0,-6-1-10 0,1 3-5 15,1-1-4-15,0-2-4 0,-5 1-1 0,5 2-2 0,-6-2 0 0,-3 2 0 0,1-1 0 16,-2 2 1-16,-2 0 0 0,0 0-1 0,-3 2-2 0,-2-1 2 0,0 1-2 16,-8 1 2-16,1 0-2 0,2 2-1 0,-7 1-1 0,-3 2 0 0,1-1-1 0,-11 2-4 15,8 1-2-15,-9 2-2 0,-1-1-4 0,1 4 0 0,-6-1-4 0,-2 2-2 16,3-1-4-16,-3 4-4 0,0-1-1 0,0 2-3 0,0 0 1 0,0 0-1 16,3 0 1-16,-1 0 2 0,3 0 2 0,3-3 3 0,4 2 2 0,2-1 0 0,6-5 2 15,-1 1 1-15,3-1 1 0,5-1-1 0,4-5 4 0,1 2-3 0,4-2 0 16,3 0-1-16,-1-1-3 0,6 0-5 0,-3-3-8 0,7 0-9 0,-2 3-10 0,-5-4-10 15,10-2-9-15,0 1-11 0,0 1-10 0,2-2-13 0,0-1-7 0,3-1-11 16,2-2-10-16,0 0-15 0,0 0-45 0,0 0-58 0,0 0-68 0,7 0-69 0,0-5-28 16,5 4-8-16,-5-3 8 0,10-1 15 0,-5 1 22 0,-2-1 24 0,9-1 23 15,-7-2 26-15,8-2 31 0,-1 1 33 0,-2-2 56 0,2 1 62 0</inkml:trace>
  <inkml:trace contextRef="#ctx0" brushRef="#br0" timeOffset="90462.7">26465 1288 1 0,'3'2'102'0,"6"-1"65"0,-9 2 44 0,0-3 34 16,3 0 30-16,-3 0 26 0,0 0 19 0,7 1 16 0,-7-1 11 0,0 0 9 16,0 0 13-16,0 0 8 0,0 0-81 0,0 0-134 0,0 0-69 0,0 0-35 0,0 0-20 15,0 0-14-15,-2 5-6 0,-3-5-5 0,2 2 4 0,-1 0 7 0,-1-1 8 0,2 2 7 16,-4-2 5-16,-3-1 4 0,3 5 5 0,0-4 1 0,-5 2 3 0,5 1 3 16,-10-2-1-16,7 2 0 0,-2 0 2 0,-5-3-3 0,3 5-3 0,-6-2-6 0,1 0-2 15,0 5-3-15,0-5-4 0,-6 2-1 0,-1 2-3 0,-3-1-3 0,7 2-1 16,-9-1-4-16,0 2-3 0,-6 0-3 0,-1 1-4 0,-1 2-4 0,-4-2-4 15,2 3 1-15,-7 0-4 0,7 0-1 0,-10 5-2 0,0-4 0 0,1 2-3 0,-1 3 0 16,0-2-1-16,1 2 0 0,-6 2 3 0,3-2 1 0,3 1 3 0,-1 0 3 16,3-1 0-16,-3 0 7 0,10-1 1 0,-7 0-1 0,7-1 2 0,0-2 1 0,2-1-1 15,5-1 3-15,-2 0-3 0,5 0 2 0,4-1-2 0,1-2-4 0,7-1 0 16,-6 0-6-16,6-2-1 0,5 1-2 0,-3-1-3 0,5-2-1 0,0 0-1 16,4-2 0-16,-4 0 2 0,10-3 0 0,-3 4 5 0,0-4 0 0,5-1 1 0,-2 0 3 15,2 0-2-15,0 0-2 0,0 0-4 0,0 0-8 0,0 0-5 0,0-3-4 16,2-1-8-16,-2 1-4 0,0 2-7 0,5-3-7 0,0-1-8 0,-3 4-5 0,-2-3-10 15,5 0-4-15,0-1-3 0,2 1-3 0,-7-2 2 0,3 5 1 0,6-6 3 16,-9 4 0-16,8-1 4 0,-8-2 1 0,2-1 3 0,8 2 0 0,-10-1 3 0,2 0 2 16,3-1 3-16,0 2 3 0,2-1 2 0,-7-2 2 0,2 2 4 0,8-2-1 15,-8-1 4-15,3 2 1 0,-2-3 4 0,6 2 1 0,-6-2 2 0,2 1 4 16,2 0 3-16,-2 0 1 0,-3-1 3 0,8 0 3 0,-8 1 2 0,5-1 1 0,-2 0 3 16,0 0 2-16,2 2 2 0,-7-2 4 0,3 1 4 0,6-1 2 0,-9 5 4 15,3-4 3-15,-3 2 5 0,4 0 3 0,1 2 4 0,-5 0 3 0,0 0 3 16,3 0 2-16,-3 5 2 0,0-4 0 0,-3 3 1 0,3 1-1 0,0-6-2 0,-5 3 0 15,1 2-3-15,4 1-3 0,-3 0-2 0,-2 0-4 0,1 0-3 0,1 1-1 16,-4-1-2-16,-3 3 1 0,3-1 3 0,0 2 0 0,0 0 2 0,-3 2 4 0,0-2 3 16,1 4 4-16,-1-2 2 0,-2 4 3 0,-5-2 3 0,5 4 3 0,2-3 4 15,-2 6 3-15,-5-1 1 0,3 0 0 0,-3 0 2 0,3 0-2 0,-1 0 0 16,-2 1 0-16,3 0-1 0,2 3 1 0,-5-4-3 0,2 0 2 0,-2 1 0 0,8 0 0 16,-3 0-1-16,5 2-3 0,-5-3-3 0,2 0 0 0,3-3-2 0,4 3 0 15,-6-1 2-15,9-2 2 0,0-1 0 0,0 3 2 0,0-3 3 0,4-2 1 0,1-2-1 16,-2 2-2-16,4-2 2 0,5 0 0 0,0-1 2 0,0 0 1 0,2-1-4 15,-1 0-1-15,6-4-4 0,0 1-5 0,0-1-5 0,3-1-6 0,0 1-9 16,2-4-15-16,2 0-26 0,1-2-26 0,2 0-32 0,-3-1-35 0,6 2-35 0,-1-5-33 16,3 1-96-16,-3 2-124 0,5-3-77 0,-2-1-52 0,2 1-17 0,-2-1 5 0,2-2 17 15,-4 3 26-15,-1-4 39 0,0 0 44 0,-4 0 45 0,-1-1 52 0,-1-4 49 16,-4 4 55-16,1-3 85 0</inkml:trace>
  <inkml:trace contextRef="#ctx0" brushRef="#br0" timeOffset="91078.75">26480 1085 104 0,'-7'5'199'15,"-1"-1"62"-15,1-3 44 0,2 4 38 0,0-5 29 0,3 0 26 0,-5 0 21 0,7 0 19 16,-5-5 14-16,5 5 15 0,0 0 17 0,0 0-77 0,0 0-129 0,0 0-92 0,5 3-76 16,2-3-34-16,-5 2-5 0,8-2-7 0,-3 0-2 0,5 0 2 0,-2 0 4 15,2-2 3-15,5-1 2 0,-3-1 0 0,3 1-2 0,3-4-2 0,-6 2-6 0,5-4-4 16,1 4-9-16,-3-5-8 0,2 1-12 0,0-1-9 0,0 1-11 0,-4 0-18 15,4-1-16-15,-2 3-16 0,-2-1-24 0,1-1-17 0,-1 4-18 0,-3-1-18 0,0-2-16 16,0 3-16-16,0 0-18 0,-5-1-17 0,1 2-18 0,-4 0-25 0,-1-1-24 0,6 1-18 16,-9 3-16-16,0 1 0 0,0 0 3 0,0 0 16 0,0-5 16 0,-9 4 21 0,9 1 23 15,-3 0 25-15,-6 1 30 0,6-1 34 0,-4 3 37 0,2-1 40 0,-2 2 41 0,2-3 43 16,3 2 47-16,-8 1 33 0,10-1 29 0,-2 1 18 0,-3 2 18 0,0 1 9 16,3-1 6-16,-3-1 1 0,5 4-4 0,-2-1-7 0,2-1-9 0,-5 3-8 0,0 3-10 15,5-3-13-15,0 0-15 0,0 2-12 0,0 0-10 0,0 0-5 0,0-1-8 16,0 2-4-16,5-2-4 0,0 2-3 0,-5-2-3 0,0 2-8 0,2-2-7 0,-2 2-10 15,0-2-8-15,5 2-10 0,-3-2-4 0,-2 3-5 0,5-1-6 0,-5-2-6 0,5 2-9 16,-5-2-16-16,0 2-18 0,2-2-26 0,-2 2-28 0,0-3-28 0,5 2-22 16,0-2-57-16,-5-3-65 0,2 3-90 0,3-1-99 0,-2-4-40 0,6 2-12 0,-6-4 8 15,1 0 15-15,4-2 26 0,-4-1 31 0,-1-1 38 0,6-3 42 0,-6-1 40 0,2 1 43 16,-3-1 62-16,3-1 68 0</inkml:trace>
  <inkml:trace contextRef="#ctx0" brushRef="#br0" timeOffset="91262.22">26969 1243 14 0,'5'3'141'15,"0"-2"66"-15,-5 2 43 0,0-3 24 0,2 2 24 0,-2-1 24 0,0-1 21 0,0 4 20 16,0 1 17-16,0-1 19 0,5 0 16 0,-5 0 18 0,0 2-94 0,0-1-156 0,0 1-73 16,0 1-31-16,0-1-6 0,5-1 6 0,-5 4 0 0,0-5-4 0,0 2-4 15,0-1-4-15,0 1-4 0,0-2-2 0,2 3-5 0,-2-1-6 0,5-2-11 0,-5 2-12 16,3-2-18-16,-3 2-17 0,5-2-21 0,-1 0-23 0,-1 2-24 0,2-2-24 16,-5 0-58-16,2 0-70 0,-2-1-85 0,10 1-89 0,-10 1-35 0,7-1-8 0,-7-3 6 15,2 2 14-15,-2-3 24 0,10 0 28 0,-8 0 32 0,3-3 34 0,0-1 39 0,2 1 40 16,-7-4 64-16,3 2 67 0</inkml:trace>
  <inkml:trace contextRef="#ctx0" brushRef="#br0" timeOffset="91561.97">27119 1133 3 0,'0'-5'112'0,"0"-4"65"0,2 2 49 16,-2-1 45-16,0-1 35 0,5-1 34 0,-5 2 28 0,5 1 25 0,-5-3 21 15,2 2 18-15,3-2 20 0,-2 1 20 0,-3 4-82 0,9-5-139 0,-6 4-70 0,1-1-35 16,-1 2-29-16,7-1-21 0,-8 2-20 0,3-1-14 0,0 1-9 0,2 3-8 0,-5-2-4 15,3 2-1-15,0-1-4 0,2 2-6 0,-4 0-4 0,6 0-3 0,-6 0-2 16,4 0-6-16,2 2 0 0,-6-2-1 0,7 1 0 0,-3 2 0 0,-5-2 2 0,8 2-2 16,-3-2 3-16,-5 4-1 0,8-1 0 0,-3-3 4 0,-2 6-1 0,2-4-1 15,-4 1 1-15,6 2 3 0,-6-2-1 0,2 5 2 0,-3-4 0 0,3 2 0 0,0-1 1 16,-3 1 2-16,3 2-1 0,-5-1 0 0,0-2 2 0,0 2-3 0,2-1 2 0,-2 2-1 16,-2-1-1-16,2-1-3 0,0 2-1 0,0-1-1 0,-5 0 0 0,3-1-1 15,2 2-2-15,-10-1 0 0,10-1-3 0,-2-1 0 0,-6 2-2 0,4 1-3 0,-1-3-3 16,2 2 0-16,-4-1-4 0,2 0-2 0,1 0-10 0,1 0-15 0,-7-1-14 0,8-1-18 15,-5 1-17-15,2 1-22 0,0-1-19 0,3-2-25 0,-5 0-17 0,7-2-18 16,-10 2-37-16,7-3-50 0,3-1-87 0,-4 0-97 0,4 0-36 0,-8-1 0 0,4-2 14 16,1 2 24-16,-6-4 31 0,9 0 33 0,-3-1 34 0,-4-1 37 0,2 0 36 15,0-1 37-15,3-2 53 0,-5 0 61 0</inkml:trace>
  <inkml:trace contextRef="#ctx0" brushRef="#br0" timeOffset="91745.37">27102 1064 11 0,'0'2'134'0,"0"-2"66"0,10 1 44 0,-10-1 27 0,0 3 22 0,0-3 18 0,0 0 21 15,0 0 21-15,0 0 19 0,2 1 15 0,3 4 22 0,-5-1 16 0,0 1-86 16,0 1-147-16,0 3-67 0,2-1-29 0,-2 2-7 0,0-2 6 0,0 2 3 0,0 0 4 16,-2 1-4-16,2 2-4 0,0-3-5 0,0 1-4 0,0 0-6 0,0 1-7 15,0-2-13-15,0 2-12 0,0-2-16 0,0 0-16 0,2 0-24 0,-2 0-28 0,5-1-23 16,0 1-25-16,-5-1-28 0,7-1-27 0,-4-2-69 0,1 0-85 0,4-1-74 0,-4-1-63 16,4 1-26-16,-1-4 0 0,3 2 11 0,-3-3 20 0,0 0 29 0,0-3 34 0,1 2 38 15,1-4 35-15,-6 0 43 0,4 1 45 0,2-2 67 0</inkml:trace>
  <inkml:trace contextRef="#ctx0" brushRef="#br0" timeOffset="92161.69">27329 1260 3 0,'0'0'115'0,"0"0"66"16,0 0 46-16,0 0 42 0,0 0 34 0,0 0 33 0,0 0 27 0,0 0 22 0,0 0 22 15,0-4 17-15,0 4 20 0,0-6 20 0,0 6-83 0,2-7-137 0,-2 6-71 0,0-5-33 16,0 2-24-16,0 0-15 0,0-2-16 0,5-1-11 0,-5 1-7 0,5-1-3 16,-5 0-3-16,2-3-3 0,3 2-3 0,-3 1-4 0,3-3-9 0,0 2-6 0,-3-4-5 15,3 1-7-15,0 0-4 0,2-2-2 0,-4 2-6 0,2-3-3 0,-1 1-3 16,4-1-3-16,-6 3 0 0,3-2-5 0,0 2-1 0,-3 1-2 0,8 0 0 0,-10 2 2 15,2-1-2-15,3 4-2 0,-5 0-3 0,2 0-3 0,-2 3-3 0,0 2-3 0,0-2 0 16,0 2-1-16,0 0 1 0,10 2 0 0,-10 0 3 0,2 2 2 0,3 0 3 16,-2 2 1-16,-3 2 3 0,9-1 3 0,-9 2 5 0,3 1 5 0,2 2 6 0,-3 0 4 15,-2-3 6-15,5 6 2 0,0-6 3 0,-5 4 3 0,2-2 1 0,-2 2 1 16,5-2 1-16,0-1-1 0,-5 1 0 0,2-4-2 0,3 3 1 0,-5-1 0 0,2-1 1 16,-2-2 2-16,5-1-2 0,0 1 2 0,-3-2-1 0,3 1 1 0,-5-3 0 0,3 0 2 15,1-2-2-15,1 1 3 0,-2-2-2 0,2 1-1 0,-3-2 0 0,8-2-5 16,-8 0-3-16,8 0-5 0,-3-5-6 0,-5 4-11 0,8-5-7 0,0 0-12 0,-1 0-11 15,-6-3-11-15,9-1-9 0,-5 0-8 0,3-1-5 0,-3-1-7 0,0-1-1 16,0 2-2-16,1 1 1 0,1-2 2 0,-6 2 1 0,6 0 5 0,-2 1 4 0,-4 4 10 16,2-1 5-16,0 1 10 0,-5 2 6 0,2 0 8 0,3 4 3 0,-5 0 4 0,0 3 0 15,0 0 2-15,0 0-1 0,0 0 5 0,0 0 1 0,0 0 4 0,2 3 5 16,-2-1 5-16,0 2 3 0,5 2 1 0,-5-1 4 0,0 2 1 0,5 0 3 0,-5 2 4 16,0-1 2-16,0-1 1 0,0 3-1 0,0-1 3 0,0 0-5 0,0 1 1 15,0 0-4-15,0 1-2 0,0-1-6 0,0-3-4 0,0 6-10 0,0-3-18 0,-5 0-18 16,5-2-21-16,-5 2-27 0,5 0-29 0,-2 0-25 0,2 0-29 0,-5 2-66 0,3 0-83 15,2-3-75-15,-10 4-66 0,10-2-25 0,-3 3-1 0,-4-1 16 0,2-2 24 0,-2-1 33 16,2 3 34-16,-2-3 43 0,0-2 41 0,-3-1 42 0,8 2 45 0,-5-4 65 0</inkml:trace>
  <inkml:trace contextRef="#ctx0" brushRef="#br0" timeOffset="93111.69">26429 1766 3 0,'-12'4'114'0,"2"0"72"0,-2-2 47 0,0-1 40 0,5 2 34 16,0-3 31-16,-3 0 25 0,8 0 24 0,2 0 16 0,-5 0 15 0,0-3 10 0,5 3 8 16,0 0-84-16,0 0-145 0,0 0-73 0,0 0-39 0,0 0-20 0,10 0-8 0,-8 3-7 15,8-3-7-15,0 1-3 0,2-1-3 0,0 0 4 0,2 3 3 0,3-3 7 16,2 0 6-16,5 0 1 0,-2 0 1 0,2 0-1 0,3 0-4 0,2-3-7 0,0 2-8 15,2 1-6-15,5-3-7 0,-2 2-4 0,7-4-3 0,-2 4-2 0,-1-5-2 16,5 2-3-16,-4 0 0 0,2-2-5 0,7-1-1 0,-2 2-2 0,0-1-5 16,2-2 0-16,3 2-3 0,-1-3-1 0,-9 1-4 0,10 2-4 0,-3-3-3 0,-4 3-6 15,-6-3-3-15,3 4-7 0,-2-4-3 0,-3 4-4 0,0-1-4 0,-7 2-3 16,3-2-2-16,-3-1-4 0,-8 4 0 0,8-1-1 0,-7 0 1 0,-3 0 1 0,0-1 5 16,1 1 4-16,-1 1 3 0,-7-1 7 0,5 0 2 0,-5 0 5 0,-2 0 4 15,2-1 2-15,-3 1 4 0,1 1 3 0,0-1 6 0,-3 0 3 0,-5 0 4 0,8-1 0 16,-8 1 4-16,3 1-1 0,-2-1 0 0,1 0 1 0,1 0 1 0,-2-1 3 15,1 0 0-15,1 1 3 0,-2-1 2 0,2 0 1 0,-3 0 1 0,-2 0 0 16,10 1-1-16,-10-2 4 0,2 2 1 0,3-1 1 0,-3 0 3 0,-2 1 1 0,5-1 2 16,0 0 0-16,-5 1-4 0,2-2 0 0,-2 2-2 0,5-2-2 0,0 2-2 15,-3-5-4-15,3 5 0 0,-5-1-5 0,3-4-2 0,1 2-4 0,1-1-3 0,-2-1-2 16,1 2-2-16,-1-3-2 0,-3 2 1 0,5-2 0 0,0-3-1 0,-3 2 0 16,3-2-1-16,-3-1-2 0,3 3 0 0,0-6 1 0,-3 2-1 0,3-4 0 0,0 2-1 15,2-4 0-15,-4 1-2 0,1 1 0 0,1-5-3 0,2 0-2 0,-4 0 0 16,6-3-1-16,-1 2 1 0,-1-2-3 0,-2 2-1 0,2-1 0 0,0 2 1 0,-2-1 0 15,-3 4 2-15,8-2 2 0,-3 2 0 0,-4 3 1 0,2 0 1 0,-1 2 3 0,-4-1 0 16,3 3 4-16,-3 3 1 0,0-3 2 0,5 1 1 0,-5 3 1 0,0-1 1 16,0 3 0-16,-5-2 1 0,5 0 0 0,0 1 0 0,-3 2 2 0,3-1 2 15,-4-1 0-15,-1 2 0 0,5 0 0 0,-3 0-1 0,-1-1 3 16,1 4-2-16,-2-5-2 0,0 6 1 0,3-4-2 0,-3 6-1 0,3-3-3 16,-8-1 0-16,8 4-3 0,-3-2-1 0,-2 2-5 0,2 1 1 0,-7-2-3 15,9 2 0-15,-9 0-1 0,5 0-1 0,-5 2-1 0,0-2 1 0,0 1 1 16,-3 2-3-16,-1-2 3 0,6-1 0 0,-12 5 1 0,8-4 2 0,-1 2-1 15,-6-2 2-15,1 2-1 0,1-1 3 0,-3-2-2 0,-2 2-1 16,0 0 0-16,2-1-2 0,-9 2-3 0,2-2 1 0,0-1-1 0,-2 0-2 16,-1 0-3-16,-4 0-3 0,3 3-1 0,-6-3-4 0,-2 0-2 0,2 0-2 15,1 2-2-15,-3-2-2 0,-7 0 1 0,4 0 2 0,-7 0-1 16,6 0 1-16,-6 0 2 0,5 0-1 0,-4 0 4 0,-1 0 2 0,-5 1 2 16,11 2 2-16,-6-2 2 0,5-1 1 0,-2 3 2 0,2-2 3 0,3 4 0 15,-1-1 1-15,3-3 0 0,3 4 1 0,-3-1-1 0,7 1 0 0,-2 0 2 16,7-1-2-16,-7 0-2 0,4 2 0 0,6-2 1 0,-1 0 1 0,-2-1-1 0,8 1-1 15,1 0-2-15,-1 1 2 0,1-1-1 0,1 2 0 0,7-2-2 0,-3 0 2 16,3 2-2-16,0-2 0 0,3 0 0 0,-1 0 1 0,3 2-2 0,2-5 0 0,-2 6 2 16,4-4-2-16,-6 1 1 0,6 1 1 0,-2 0 1 0,3 2 1 0,-3-1 0 15,0 0 1-15,5-1 2 0,-2 5 0 0,2-1 2 0,-5 0 0 0,3 1 2 0,2 4 0 16,0-1 1-16,0 1 0 0,0 2 1 0,0 2 2 0,2 2-2 0,3-1 2 0,-3 4 2 16,-2 1 0-16,10 0 3 0,-8 1 4 0,3 2 0 0,3 1 3 0,-1 0 3 15,0 0 1-15,-2 2 2 0,2-2 1 0,3 2 1 0,-3-2 0 0,0 1-1 0,-2 0 1 16,2-1-1-16,-4 0-1 0,6-3-1 0,-6 4-2 0,2-6 0 0,-3 1-3 15,3-1 2-15,0 1-1 0,-5-4 2 0,2-1 0 0,-2 0-2 0,5-1 5 16,0-3-3-16,-5 2 1 0,0-5 0 0,2 2 1 0,3-4 0 0,-5-1-2 0,0 1 0 16,2-1-1-16,-2-4-4 0,0 0-2 0,0-1-5 0,0-4-7 0,0 0-11 15,5 4-8-15,-5-4-17 0,0 0-14 0,0 0-23 0,0 0-22 0,0 0-24 0,0 0-26 16,0 0-67-16,-5-4-90 0,5 4-80 0,-2-4-73 0,2-1-27 0,-5 4 0 0,3-5 14 16,-3 2 21-16,0 0 29 0,3-2 30 0,-8-1 38 0,10 0 40 15,-7-1 41-15,4-2 45 0,3 0 70 0,-9-3 78 0</inkml:trace>
  <inkml:trace contextRef="#ctx0" brushRef="#br0" timeOffset="115577.62">25305 8476 15 0,'-12'6'146'0,"5"-1"73"0,-5 2 56 0,2-4 43 0,1 1 36 0,-3-1 30 15,2-1 23-15,-2-1 22 0,5-1 21 0,-3 0 14 0,3 0 19 0,0 0 14 16,2 0-105-16,5 0-169 0,0 0-90 0,0 0-49 0,0 0-27 0,0 0-22 16,0 0-8-16,0 0-3 0,5 0 3 0,2 0 4 0,0-1 4 0,3 1 7 15,-1-2 7-15,8 2 7 0,-2 0 5 0,4-3 5 0,0 2 4 0,5 1 5 16,3-3 3-16,2 3 0 0,5 0-1 0,2-1-4 0,2-1-6 0,-4 2-7 15,14-2-6-15,-7 2-8 0,8-2-8 0,1-1-6 0,-4 2-5 0,5 1-6 16,4-3-4-16,-4 2-5 0,-1-4-4 0,4 1-2 0,-4 1-1 0,6-1-1 16,-3-3 0-16,-3 0 1 0,6 0 0 0,-6 0-2 0,1-1 2 0,0-1 2 15,-1-1-1-15,-4 0 1 0,-2 3-1 0,-3-4-1 0,2 4 2 0,-4-3-2 16,-3 2-2-16,-2-2 2 0,-3 4-1 0,-2-2-2 0,-3 2 0 0,-2-1-1 16,-4 1-1-16,-1 1-1 0,-9 1 1 0,7-1 1 0,-5 1 0 0,-5 1 4 15,0-1-1-15,0 0 3 0,-2-2 2 0,0 2 0 0,-3 0-1 0,3-2 1 16,0-1 0-16,-5 0 0 0,0-3-2 0,0 0-2 0,0-4-1 0,0 0-3 0,0-4-1 15,0-2-3-15,0-2 0 0,0-4-2 0,-5-1-1 0,5-2-2 0,-5-1 2 16,5-2-2-16,0-2 3 0,-2-2-2 0,2 0 0 0,0-2-2 0,0 0 0 16,0 2 3-16,0-2-2 0,2-2 2 0,-2 2 0 0,5 0-1 0,0 0 0 15,2 0 0-15,-4 1 0 0,2-1-2 0,2 0 0 0,-2 3 2 0,2-1-1 16,-2 2 2-16,2 0 0 0,-5 0 0 0,3 3 0 0,0 2 1 0,-3 0 0 16,-2 4 1-16,5-2 1 0,0 3 0 0,-5 0-1 0,0 3 0 0,0 0 1 15,0 0-1-15,-5 3 0 0,0-1 0 0,5 4 2 0,-2-3-3 0,-8 3 1 16,8 0-2-16,-5 2 0 0,-3 2 0 0,8-2-3 0,-6 2 2 0,-4 1-2 15,5 2 2-15,-5-2-2 0,0 0 2 0,0 3 1 0,-3 0-3 0,3-1 0 16,-5 2 0-16,3-3 0 0,-3 4-1 0,-2-1 3 0,4-1-1 0,-9 1 3 16,0 1 0-16,5 1 1 0,-8-1-4 0,1 1 2 0,-1 1-1 0,-4-1-1 15,0 0 2-15,-8 4 0 0,3-3 1 0,2 2-1 0,-9 1 1 0,-1 0-2 16,1 0-1-16,2 0 1 0,-7 0 0 0,2 0 1 0,0 0 1 0,-5 0 0 0,3 0-1 16,-3 0 1-16,1 0-1 0,4 0-2 0,0 0 2 0,-5 0 0 0,3 0 0 15,-2 0 2-15,9 1-2 0,-8-1 1 0,4 3-1 0,-1 1 0 0,5-2 1 16,0 2-1-16,2 0 4 0,-4 0-3 0,7 2 0 0,-3 2 0 0,8-2 0 15,-3 2 0-15,3-2-1 0,-1 4 0 0,6-2 0 0,-3 2 0 0,2 0-1 0,1 0-1 16,2 4 1-16,2-4-2 0,-2 4 1 0,4-3-1 0,1 3 2 0,0 3 0 16,0-3 1-16,6 3-2 0,-3 0 2 0,1 3-1 0,3 0-1 0,0 2 2 15,0 2 0-15,10 0-1 0,-6 1 4 0,-1 6-1 0,6-1 3 0,3 5 2 0,0 0 2 16,0 5 1-16,0-1 5 0,3 3 1 0,6 5 5 0,-6-1 7 0,4 2 9 16,5 4 4-16,-5-2 3 0,5 2 5 0,5 0 2 0,-5 0 3 0,-2 0 2 15,7 0 0-15,-5 0 2 0,0-2 0 0,-2-2-4 0,6-2 0 0,-4-1-3 16,-2-4-5-16,2-2-5 0,-2-2-6 0,-1-3 0 0,4-5-5 0,-6 0-7 15,2-5 0-15,-1-2-2 0,-1-1-3 0,0-2-1 0,3-4-6 0,-8-1-8 16,3 0-20-16,-3-1-27 0,3-3-35 0,0-2-40 0,-5-1-39 0,2 2-45 0,-2-1-119 16,0-2-154-16,-2-1-68 0,2 0-24 0,-5-1-2 0,-2 0 10 0,0-3 22 15,-3-1 28-15,-2-1 41 0,-2-3 46 0,-1-2 52 0,-4-2 57 0,2-2 59 16,-7-4 66-16</inkml:trace>
  <inkml:trace contextRef="#ctx0" brushRef="#br0" timeOffset="119694.22">27488 3672 18 0,'0'-6'155'16,"0"-4"80"-16,0 2 59 0,0-1 43 0,0-1 38 0,0 0 32 0,0 3 33 0,5-1 32 16,-5-1 28-16,2 1 31 0,3 2 28 0,-5 1 30 0,0-1-99 0,0 2-172 15,0 1-93-15,0 3-57 0,2-1-24 0,-2 1-16 0,0 0-8 0,5 0-5 16,0 1-7-16,-3 2-9 0,3 3-6 0,-2 2-7 0,6-1-7 0,-1 4-10 16,-1 1-4-16,0 3-6 0,3 3 1 0,-3 5-2 0,0-2-1 0,-2 4-6 15,2 1-4-15,-4 3-5 0,6 2-4 0,-6 0-5 0,1 2-4 0,1 0-7 16,3 1-8-16,-8-1-11 0,2 0-17 0,8 0-18 0,-8-1-25 0,3-1-23 15,-3-3-30-15,8 1-32 0,-8-5-36 0,6 0-34 0,1-5-35 0,-6 0-36 16,6-5-113-16,-2-2-148 0,1-2-58 0,4-4-11 0,-10-2 12 0,8-4 26 16,-3-3 37-16,0 0 40 0,1-4 46 0,-4-3 50 0,1 1 50 0,2-5 53 0,-7-1 55 15,3 0 59-15</inkml:trace>
  <inkml:trace contextRef="#ctx0" brushRef="#br0" timeOffset="119877.26">27915 4028 45 0,'5'4'206'0,"-1"-4"90"0,-4 0 64 0,0 4 53 15,0-4 40-15,0 0 37 0,0 0 34 0,0 3 31 0,0-3 31 0,0 3 33 0,0-3 31 16,0 0 31-16,0 0-130 0,0 0-214 0,0 0-107 0,-4 1-50 16,4-1-28-16,0 0-15 0,0 0-9 0,0 0-3 0,0 0-10 0,-5 3-8 15,5-3-14-15,0 0-12 0,0 0-14 0,0-3-57 0,0 3-10 0,-3-1 0 16,3-2 0-16,-4 2 0 0,-1-1-70 0,5 0-54 0,-3 0-49 0,3-2-54 16,-5 4-83-16,3-4-96 0,2 4-109 0,0-2-110 0,0 2-40 0,-10-3-9 0,10 2 18 15,0 1 30-15,-2 0 39 0,-5-3 44 0,7 3 52 0,-10 0 55 0,8-1 64 16,-8 1 68-16,8 0 82 0,-3 0 88 0</inkml:trace>
  <inkml:trace contextRef="#ctx0" brushRef="#br0" timeOffset="123326.97">28397 3786 17 0,'5'-9'131'0,"-5"2"68"0,0-1 51 0,0-2 45 16,0 1 37-16,0 0 37 0,-5-1 29 0,5 0 29 0,-2 1 27 0,2-1 26 16,-5 5 14-16,0-4 13 0,5 2-83 0,-2 3-130 0,-3-3-74 0,2 4-45 15,-6-1-28-15,9 0-21 0,-3 2-14 0,-4 0-12 0,2 0-9 0,0 2-6 16,3-3-8-16,-8 3-9 0,8 0-6 0,-3 0-9 0,3 3-5 0,-3-1-6 15,0-2-5-15,3 4-4 0,2 0-1 0,0 0-2 0,-5 2-3 0,5 0-3 16,0 2-5-16,5 2-4 0,-5-2-1 0,0 4 0 0,2-3-3 0,8 6 4 16,-8-1-2-16,5 1 1 0,3-1 0 0,-3 3-2 0,0-1 1 0,1 2-5 0,4 0 0 15,-5-2-1-15,5-1 0 0,-5 3-1 0,3-1 1 0,-8 0 1 16,8 0 1-16,-8-1-4 0,3-1 5 0,-5 2 2 0,0-3 3 0,-5 2 1 0,3-2 3 16,-8 0 1-16,8 1 3 0,-8-2-1 0,3 1 3 0,-5-3 3 0,5 2 0 15,-5-3-1-15,4-2 0 0,-4-1 0 0,0 2-3 0,3-4-2 0,-3 0-4 16,-5-4-3-16,5 2-5 0,2-3-4 0,-2-3-3 0,0 0-5 15,0-1-6-15,0-4-13 0,5 2-8 0,-1-4-12 0,1 0-16 0,-3 0-12 0,10-2-15 16,-2-1-11-16,4 0-12 0,-2 1-8 0,5-1-3 0,3 0-5 0,-1 1-1 16,2 0-1-16,3 0 5 0,3 2 5 0,-3 0 7 0,2 0 10 0,6 2 11 15,-3-1 12-15,2 2 13 0,-5 0 13 0,6 0 9 0,-1 3 8 0,0-5 10 16,-2 5 4-16,2-1 4 0,-4-1 5 0,7 0 3 0,-8 2 5 0,1-4 8 16,4 2 7-16,-7-2 8 0,5-2 12 0,-3 0 14 0,3 0 10 0,-7 0 12 15,-1-4 10-15,4 1 10 0,-4 2 6 0,1-3 8 0,-3 0 6 0,-5 0 4 16,8 0 2-16,-7 1-3 0,-3 0 2 0,4 1-8 0,1 2-8 0,-5-3-8 15,-5 3-11-15,5 0-13 0,-4 3-10 0,1-1-10 0,3 0-7 0,-10-1-7 16,8 3-9-16,-5 1-6 0,2-1-3 0,-2 2-5 0,0 0-5 0,2 2-6 16,-3-1-4-16,-1 3-4 0,6 0-1 0,-1 0-2 0,-4 5 1 0,4-1 0 15,1 2-2-15,-4 2 3 0,7 2 1 0,-5 0 2 0,0 4 0 0,5-3 2 16,0 6 2-16,0-2 1 0,0 4 4 0,0-1 0 0,5-2 1 0,0 2-2 16,-3 2 0-16,3-5 0 0,2 2-2 0,1-1-4 0,-1-4-5 0,2 2-6 15,-1-2-7-15,4-4-4 0,-10 2-6 0,10-5-3 0,-5 4-4 0,6-5-5 16,-4 0-3-16,1-2-6 0,-1-1-6 0,-1 2-8 0,4-3-6 0,-5 0-3 15,-5-3 1-15,8 2 0 0,-8-1 3 0,3 0 3 0,0 0 5 0,2-2 3 16,-7 0 6-16,3 2 4 0,-3-2 6 0,5 1 9 0,-5 2 6 0,0 1 12 0,4-4 10 16,-4-1 14-16,0 5 11 0,0-4 8 0,0 4 9 0,0 0 7 15,0-3 4-15,0 3 1 0,0 0 1 0,0 0 4 0,0 0 5 0,0 0 1 16,0 0 4-16,0 0 2 0,0 0-1 0,0 0-2 0,3-2-4 0,2 0-6 16,-5-1-6-16,0-1-2 0,2 1-1 0,-2-1-4 0,10 0-3 0,-10-2-4 15,2-1-3-15,8 2-6 0,-10-4-6 0,7 2-6 0,-7-3-1 0,2 0-5 0,8 2-4 16,-10-2-3-16,7 0 0 0,-7 2-2 0,3-2-3 0,2 1 0 0,-1 0 0 15,-1 3 2-15,2-3-3 0,-5 4-1 0,2 1 2 0,-2-1 0 0,0 1-3 16,0 4-2-16,0-3 2 0,0 3-4 0,0 0-2 0,0 0-3 0,0 0 0 16,0 0 0-16,0 0 3 0,0 0 4 0,0 0 8 0,5 3 2 0,0 1 5 15,-5 1 5-15,2 0 5 0,-2 2 3 0,5 0 5 0,0 2 3 0,-5-1 8 16,2-1 4-16,3 2 1 0,-3-1 2 0,-2 2-1 0,5-3-2 0,0 1-5 16,-5 1-4-16,7-1-4 0,-7-2-5 0,3 0 0 0,1 2-2 0,1-4-1 15,-2-1-1-15,2 0-1 0,-3-2-1 0,8 2-1 0,-8-3-5 0,8 0-4 16,-3-4-5-16,-5 0-7 0,8 0-4 0,-3-2-6 0,-4-3-5 0,6 4-9 15,-2-5-8-15,1 0-6 0,-1-3-3 0,-2 2-5 0,2-2 1 0,-2 2 0 16,-3-1 3-16,8-3 2 0,-8 4 3 0,3-2 6 0,-5 4 5 0,3-3 7 16,-3 1 8-16,0 1 7 0,4 3 11 0,-4-3 11 0,0 2 10 0,0-1 11 15,0 4 8-15,0-1 10 0,0 2 7 0,0 0 3 0,-4-1 2 0,4 5 1 16,0 0 1-16,0-1 1 0,0 1-2 0,0 0-4 0,0 0-7 0,0 0-6 16,0 0-6-16,0 0-9 0,0 0-7 0,0 0-7 0,0 0-4 0,4 1-3 15,-4 5 0-15,5 1-2 0,-5-1 0 0,3-1-2 0,1 4 3 0,1-3 5 16,-2 2 3-16,1 2 4 0,4-2 0 0,-3 2 2 0,2-3-4 0,5 2-1 15,-10 0 0-15,8 1 0 0,-3-1-2 0,5 1 1 0,-5 0 0 0,1 2-2 0,-1-2-3 16,0 1 0-16,3 2-4 0,-8 1 1 0,8-3-2 0,-8 2 0 16,3 1 0-16,-3 0-1 0,-2-3 0 0,0 4 0 0,0-1 2 0,0-5 0 0,-2 6 2 15,2-6 1-15,-7 4 3 0,2-2-3 0,-2-1 2 0,2 0 2 16,-2-1 1-16,-1 0 1 0,-1-3 5 0,-1 2 3 0,0-3-2 0,3-1 5 0,0 0-2 16,0-2 3-16,-3-2 4 0,8 0-1 0,-3 0 1 0,3-2 1 0,-8-1 0 15,10-1-1-15,-3 1-3 0,3-1-6 0,0-4-3 0,3 2-2 0,-3-4-4 16,5 2-3-16,0-2-3 0,2-3-6 0,-5 2-5 0,8-3-2 0,2 0-5 15,-5-2-2-15,5-1-1 0,-2-2-3 0,2 0 2 0,0 0 0 0,0-1 3 16,0-3 1-16,2 4 1 0,-1-1 4 0,3 0-2 0,-6 2 1 0,7 0 1 16,-5 2 0-16,-2 2 1 0,-1 0 2 0,3 4 4 0,-4 0 0 15,-6 2 1-15,8 2-1 0,-8 2-5 0,3 0-4 0,-5 2-6 0,0 2 0 0,0 0-2 16,0 0 1-16,0 0 1 0,0 0 5 0,0 2 0 0,-5 2 4 0,3 0 3 16,-3 0 5-16,0 2 1 0,3 2 3 0,-6-1 7 0,-1 3 9 0,6 0 7 15,-6 3 5-15,1-3 3 0,1 4 4 0,0 0 2 0,0 0 0 0,-3-3 0 16,8 3-3-16,-3 3-3 0,2-3-6 0,3 0-2 0,-4 2-2 0,4-2-6 15,0 0-5-15,4 0-11 0,-4 0-12 0,8-3-18 0,-6 2-22 0,8-2-38 16,-3-1-43-16,5-1-57 0,-5-1-59 0,5-4-132 0,3 2-161 0,2-2-71 16,2-1-20-16,0 0 0 0,1-3 14 0,-1-3 24 0,0 0 33 0,5-1 39 15,-2-2 46-15,2-1 58 0,0-3 63 0,-5-1 70 0,3-1 78 0</inkml:trace>
  <inkml:trace contextRef="#ctx0" brushRef="#br0" timeOffset="123777.04">29699 3174 30 0,'10'-7'176'0,"-8"2"79"0,3-1 48 0,0 2 29 0,-5 2 28 16,0 2 25-16,0 0 30 0,7 2 30 0,-7 3 34 0,0 5 36 0,0 0 34 16,3 4 35-16,-3 3-107 0,0 3-180 0,0 4-86 0,0 1-40 0,-3 3-5 15,3 3 7-15,-5 3 5 0,3 0 2 0,-3 1-14 0,0 3-14 0,-2 0-19 16,2 3-20-16,3-3-15 0,-5 2-18 0,2-2-17 0,0 0-14 0,3 0-19 16,-3-2-14-16,2-1-33 0,3-2-36 0,0-1-49 0,0-2-54 0,0-2-57 0,-4-3-56 15,4-2-122-15,0-1-150 0,4-5-66 0,4 0-22 0,-6-6 2 0,8-1 14 16,-3-3 26-16,0-5 29 0,0-2 45 0,10-4 55 0,-5-2 62 0,-4-3 68 15,-1 0 68-15,-2-5 72 0</inkml:trace>
  <inkml:trace contextRef="#ctx0" brushRef="#br0" timeOffset="125160.55">30001 3587 25 0,'0'-3'167'0,"0"-1"79"0,0-2 56 0,0 2 41 0,0 0 32 15,0 0 25-15,-5 2 20 0,5 2 15 0,0-4 20 0,0 4 20 0,0 0 22 0,0 0 25 16,0 0-104-16,-5 6-175 0,5-2-87 0,0 2-40 0,0 2-15 16,-2 2-4-16,2 0 2 0,-5 2 4 0,3 0 4 0,2 2 9 0,0 0 0 15,-5 0-2-15,0-3-6 0,5 3-8 0,-3 0-11 0,3 0-10 0,-4-1-13 16,4-2-10-16,-3-1-12 0,3 0-10 0,0-1-9 0,0-1-4 0,-5-2-3 16,5-2 2-16,0-4 1 0,0 5 3 0,0-5 0 0,0 0-4 0,0 0-2 0,5-4-5 15,-5-1-3-15,0-1-5 0,3-4-4 0,1-3-5 0,-4 2-2 16,0-6-2-16,3 0-5 0,2-1-11 0,0-2-8 0,-5-2-5 0,7 2-4 0,-5-2-2 15,3 3 3-15,0 0 1 0,2 0 4 0,-5 4 4 0,8 1 2 16,-7 0 4-16,1 4-2 0,1 0 1 0,2 4 1 0,-4-1 1 0,6 6 4 0,-1-1 1 16,-6 2 2-16,8 2 4 0,-3 2 0 0,0 2 2 0,0 2 3 0,3-1 1 15,-3 4 6-15,1-1 5 0,-1 1 3 0,0 2 4 0,3-2 6 0,-8 2 2 16,8-2 2-16,-3-1 4 0,0 0 3 0,0 1 0 0,-2-4 2 0,3 2 1 16,-1-1 2-16,0-2 2 0,3-2-3 0,-8 0 1 0,8-2-1 0,-3-1 1 15,5-1 0-15,-5 0-2 0,0-1-4 0,1-3-2 0,1-2-4 0,1 0-6 16,0-2-1-16,-3-1-4 0,0-2-3 0,0-2-6 0,1 2-2 0,1-1-2 15,-6-4-3-15,6 2-3 0,-6-3-1 0,1 2 0 0,-4-1 0 0,3-1-3 16,-3 2 2-16,5 1 4 0,0-1 1 0,-5 4 0 0,0-1 1 0,0 3 1 16,-5-1 0-16,0 5 3 0,5-1 0 0,0 2-1 0,-3 0-1 0,3 2-2 15,-7 2 0-15,7 0 0 0,-5 0 1 0,1 4-1 0,1-1 1 0,-6 4 3 16,6 0 5-16,-4 3 3 0,-3 3 3 0,8-2 0 0,-3 3 4 0,3 3 2 16,-8-1 5-16,8-1 1 0,2 3 6 0,-5-1 0 0,5-1 0 0,0 2 2 15,0-2-3-15,0-2-5 0,5 0-1 0,-3 0-9 0,-2-3-1 0,10 2-4 16,-8-5-4-16,5 2-3 0,3-3-9 0,-3 0-9 0,0-3-17 0,1-1-17 15,4 0-24-15,-5-3-28 0,10-3-27 0,-5 2-32 0,-3-3-22 0,4-2-23 0,-1 0-18 16,4-2-15-16,-6-1-14 0,2 0-7 0,0-3-2 0,0 2 2 16,0-1 13-16,0 0 17 0,-2 1 25 0,0-3 30 0,-3 2 34 0,0 1 36 0,0-3 35 15,3 4 35-15,-8-1 33 0,3 0 33 0,-2 0 26 0,2 0 25 0,-1 2 22 16,-4 2 20-16,0-2 15 0,0 2 11 0,0 2 6 0,0-2 8 0,-4 3 1 16,-1 2 2-16,2 1-1 0,3 0-3 0,-7 1-6 0,2 4-7 0,-2-1-5 15,2 1-5-15,-2 1-6 0,0 3-6 0,2-1-6 0,0 2-5 0,-2 0-7 16,4 2-6-16,-6 0-7 0,9 0-8 0,-3 0-7 0,-1 0-6 0,1 0-9 15,3 0-6-15,0-2-6 0,0 1-7 0,0-1-5 0,0-1-8 0,0-1-4 16,3-1-3-16,1 0-2 0,-4-1-6 0,3-2-1 0,6-3-5 0,-1 2-7 16,-6-3-12-16,8-3-10 0,2 2-9 0,-5-5-14 0,5-1-13 0,-5 0-12 15,5-4-17-15,0 1-15 0,-4-1-13 0,4-2-10 0,-3 2-3 0,1-3-4 16,0 1-2-16,-1 2 5 0,3-2 4 0,-4 3 4 0,-1 3 6 0,0 0 8 16,-2 2 10-16,2 0 12 0,-2 4 15 0,2-2 15 0,-4 3 15 0,6 3 11 15,-6-3 9-15,6 1 5 0,-6 4 7 0,2-1 4 0,2 0 5 0,-2-2 9 16,-3 0 8-16,3 1 9 0,-3 0 8 0,8-2 6 0,-8-1 6 0,3 0-1 15,0 0 2-15,2 0 0 0,-4-1-3 0,6-3-1 0,-2 0 0 0,-4-1-7 16,9-2-2-16,-5 0-6 0,3 0-5 0,-3-3-8 0,0-2-5 0,1 2-8 16,1-3-3-16,-2 2-3 0,-4-2 0 0,6 2-4 0,-6-2 2 0,2 3 2 15,0-1 0-15,-5 3 4 0,2-2 4 0,-2 1 5 0,0 4 4 0,0-1 5 16,0-1 5-16,-2 4 1 0,2 0-1 0,-5 2 5 0,5 1 1 0,-5 0 6 16,2 0 3-16,-6 6 4 0,6-2 0 0,-4 1 3 0,-2 4 0 0,1 1-3 15,1 0 2-15,0 2-3 0,-3 1-2 0,3 4 3 0,0-3 0 0,-1 1 1 16,1 4-1-16,2-1-4 0,-2-2-4 0,7-1-3 0,-5 2-3 0,3-3-5 15,2 0-5-15,-5 0-4 0,5-2-2 0,5 0-2 0,-5-2-1 0,7-4-3 16,-7 2-1-16,7-2-2 0,1-2-5 0,-1-3-7 0,3-1-5 0,-1 0-9 16,3-1-12-16,0-2-10 0,0 0-9 0,3-4-19 0,-3 2-20 0,5-4-20 15,-3 2-19-15,3-3-19 0,-2-2-19 0,1 0-12 0,-6 0-9 0,7-2-8 16,-5 0-6-16,0-1 2 0,3 0 0 0,-3-3 4 0,0 2 7 0,-3-2 10 0,3 0 17 16,-2 2 16-16,0-4 16 0,-1 2 18 0,-1-2 15 0,-1 2 21 0,0-2 15 15,-2-1 19-15,-3 1 15 0,8 1 17 0,-10-1 15 0,0 0 15 0,0-1 11 16,0 1 12-16,0 1 13 0,-5 0 11 0,0 1 10 0,3 1 11 0,-3 3 12 0,-2-3 10 15,2 3 11-15,-2 3 6 0,4-2 8 0,-6 3 6 0,6 3 5 0,-4 0 3 16,2 4 3-16,0-1 2 0,3 1-2 0,-8 6-1 0,10-1-2 0,-2 2-5 16,-5 0-6-16,7 3-8 0,-10 4-9 0,8 1-9 0,2 2-10 0,-8 4-7 15,8-2-10-15,-4 3-7 0,-1 4-5 0,5-1-8 0,-3-1-7 0,3 6-7 16,0-1-7-16,0-3-5 0,0 4-5 0,0-1-8 0,0 0-7 0,0 0-9 0,3-2-12 16,-3 0-15-16,9 0-15 0,-9-1-26 0,8 0-31 0,-6-2-31 0,8-3-32 0,-3 2-38 15,-5-3-35-15,8-1-27 0,-8-2-28 0,8 0-67 0,-3-4-86 0,-4-1-75 16,6 0-68-16,-1-3-14 0,-6-1 12 0,3-2 30 0,-5-3 40 0,0 0 46 15,5-3 48-15,2 0 48 0,-7-4 49 0,0 0 46 0,-5-1 45 0,3-2 70 0,-3-3 78 16</inkml:trace>
  <inkml:trace contextRef="#ctx0" brushRef="#br0" timeOffset="125393.57">31045 3400 109 0,'0'-6'209'0,"-2"2"71"0,2 0 55 0,-5 2 42 16,2-1 34-16,3 3 31 0,0-1 29 0,-4-2 32 0,4 3 34 0,0 0 31 16,0 0 28-16,0 0-68 0,0 0-127 0,0 0-101 0,0 0-85 0,4 3-47 15,-4-2-29-15,3 2-10 0,2-3-7 0,-3 0-7 0,8 0-7 0,-8 0-17 16,5-3-16-16,3 2-14 0,-3-3-13 0,0 0-13 0,1-1-11 0,9 0-7 15,-5-1-12-15,-5 0-6 0,5-1-7 0,0 2-6 0,-2-1-6 0,7-1-4 0,-5 4-3 16,-5 0-1-16,5 2-1 0,0 1 0 0,-2 1-1 0,2 4-2 0,0-1 1 16,-5 4-1-16,5-1 5 0,0 2-1 0,0 1-1 0,-9 0 1 0,9 2 3 15,-3-1-1-15,-2-1-1 0,1 3-2 0,-3-3-2 0,2 0-2 0,0-2-2 16,0 2-5-16,0-4-8 0,3 2-13 0,-7-4-14 0,6-1-19 0,-2 1-22 16,1-1-22-16,4-3-27 0,-10-3-41 0,10-1-48 0,-5 1-99 0,5-4-120 15,-2 0-47-15,0-1-13 0,-1-1 10 0,1-2 19 0,0-2 28 0,2 2 32 0,-5-3 40 16,0-3 40-16,5 2 44 0,-9-1 46 0,6-5 59 0,-1 4 65 0</inkml:trace>
  <inkml:trace contextRef="#ctx0" brushRef="#br0" timeOffset="125560.55">31641 2932 24 0,'5'-8'169'15,"-3"3"83"-15,8 4 55 0,-8 1 37 0,3 0 33 0,-5 1 29 0,2 4 35 16,-2 3 39-16,0-2 37 0,5 4 34 0,-5-1 34 0,0 4 31 0,0-2-103 16,0 3-180-16,-5 5-94 0,5-4-50 0,0 4-18 0,0-1-2 0,-2 2-7 0,2 2-10 15,-5-2-15-15,3 0-22 0,2 2-21 0,-5-2-22 0,5 2-16 0,-5-2-13 16,5 0-15-16,0 0-14 0,0-2-26 0,0 0-29 0,0-1-38 0,0 0-40 0,10-2-44 15,-10 2-44-15,2-4-44 0,3 0-37 0,-3-1-111 0,8-2-140 0,-10-10-55 16,7 11-19-16,-4-2 5 0,-3-9 21 0,0 0 31 0,0 0 43 0,0 0 49 0,0 0 55 16,0 0 57-16,12-4 60 0,-12 4 58 0,9-10 63 0</inkml:trace>
  <inkml:trace contextRef="#ctx0" brushRef="#br0" timeOffset="125893.71">31564 3233 15 0,'-8'-1'147'0,"8"1"77"0,0 0 54 0,-9 0 39 0,9 0 32 0,0 1 26 16,0-1 27-16,-3 0 30 0,3 0 31 0,0 5 31 0,0-5 33 0,0 4 30 0,0-4-92 15,0 4-154-15,0 0-86 0,0-1-45 0,3 1-22 0,-3 1-12 0,4-1-4 16,1 0-1-16,-2-2-10 0,2 2-11 0,-3-3-17 0,8 2-15 0,-8-2-16 16,8 2-15-16,-3-1-15 0,0-1-14 0,5 2-15 0,-5-3-9 0,5 0-8 0,1 1-3 15,-1-1-7-15,-5 0-10 0,5 0-3 0,-2 0-2 0,2 0-3 0,4 3-3 16,-3-3-3-16,-6 1-2 0,5 2 2 0,-3 0 1 0,1 1 2 0,2 1 6 0,-5-1 2 16,5 1 0-16,-4 1 5 0,-1-2 8 0,0 0 4 0,3 2 3 0,-8-2 2 15,5 1 1-15,-2-1 6 0,0-3 4 0,2 2 4 0,-7-2 2 0,3-1 4 16,-3 0 3-16,0 0 2 0,5 0 2 0,-1-1 1 0,-1-2-2 0,-3 2 0 0,5-5 1 15,-5 2 0-15,2-5 1 0,-2 1-3 0,5 1-1 0,0-3-4 0,-5 0-1 0,0-2-3 16,0 2-2-16,0-3 0 0,-5 2 0 0,5 1-2 0,-5-3-2 0,3 3-1 16,-3-1 0-16,2 3 1 0,-1-2 2 0,-1 1-2 0,2 2-1 0,-4 0-2 15,2 3-1-15,0-2-4 0,3 5-3 0,-5 1-3 0,-3 0-3 0,8 1-2 16,-3 4 3-16,-2-1 0 0,2 2 2 0,2-1-2 0,-6 4-10 0,6-1-14 0,-4-1-18 16,2 4-30-16,1-1-37 0,1 0-33 0,-7 0-37 0,10 0-86 0,-2 0-114 0,2-10-80 15,0 0-60-15,0 15-22 0,0-15-3 0,0 18 15 0,0-18 23 0,2 17 34 16,-2-17 39-16,5 13 49 0,-5-13 55 0,5 11 54 0,-5-11 56 0,0 0 83 0</inkml:trace>
  <inkml:trace contextRef="#ctx0" brushRef="#br0" timeOffset="126160.22">32077 3219 42 0,'0'9'202'0,"0"-4"89"15,0 4 65-15,3-5 44 0,-3 2 37 0,0-1 30 0,0 1 26 0,0 1 24 0,0-3 18 16,0 3 15-16,0 3 16 0,0 3 13 0,0-2-140 0,0 3-224 0,0 0-121 16,-3 0-72-16,3-1-38 0,-5-2-21 0,5 2-20 0,-2-6-24 0,2 2-19 15,0-1-18-15,2-4-16 0,3-1-16 0,-5 0-22 0,3 1-18 0,6-4-51 0,-6 0-62 16,-3 0-70-16,0 0-68 0,17-7-20 0,-8 1 2 0,1 2 18 0,-3-1 28 0,5-1 30 15,-5-3 31-15,-7 9 33 0,12-9 34 0,-4-1 38 0,4 4 42 0,-12 6 58 0,7-10 68 16</inkml:trace>
  <inkml:trace contextRef="#ctx0" brushRef="#br0" timeOffset="126593.8">32232 3339 2 0,'4'0'117'0,"-4"0"89"0,3 3 65 0,-3-3 50 15,0 0 39-15,0 0 33 0,0 0 30 0,0 0 32 0,0 1 33 0,0-1 36 0,0 0 34 16,0 0 33-16,0 0-71 0,-3-1-127 0,3 1-89 0,-4-4-67 0,1-1-40 0,3 1-26 16,0-1-11-16,0-1-9 0,0 0-9 0,0-2-18 0,3-2-18 0,1 0-16 15,-4 0-18-15,3-2-15 0,2 2-15 0,-1-4-17 0,4 1-12 0,-3 0-7 0,2 1-4 16,-5 0-7-16,8 0-3 0,-3-1-2 0,0 3-2 0,1 3 2 0,-1-1 1 15,2 2-1-15,-6-1-6 0,6 6-10 0,-1-1-2 0,-1 4 2 0,5-1 0 16,-10 3-3-16,8 3 6 0,-3-1 8 0,1 2 0 0,-1-1-3 0,2 3 3 0,-1 0 2 16,-6 1 3-16,8 1 2 0,-8-2 4 0,3-1 2 0,-3 1 2 0,8 0-1 0,-8-1 0 15,3-1-2-15,0-2-2 0,-3 2-5 0,3-4-4 0,-2 2-7 0,6-2-18 16,-6-2-20-16,2-1-24 0,-3 2-23 0,8-3-18 0,-3 0-20 0,-5 0-13 0,8-4-15 16,-3 2-11-16,0-2-10 0,1 0-11 0,1 0-10 0,1-2 1 0,0 0 3 15,-3-1 12-15,5 0 16 0,-5-1 18 0,0-2 24 0,1 1 21 0,1 0 19 0,-2-1 18 16,-4 0 20-16,-3 0 20 0,9-3 20 0,-9 3 19 0,0 1 20 0,0-1 16 0,0 0 15 15,0 0 12-15,-9 2 12 0,6-2 9 0,-1 4 7 0,1-2 9 0,-6 2 9 16,1 0 6-16,-4 2 4 0,10 0 1 0,-10 0-1 0,5 2 2 0,-6-1 5 0,6 3 0 16,-5 0 1-16,5 0 2 0,-3 0 3 0,3 3 2 0,0-1-5 0,0-1 2 0,-3 2 0 15,8 1-4-15,2 0-2 0,-5-1-8 0,2 1-9 0,3 1-3 0,0 3-5 16,0-2-3-16,3-1-5 0,2 4-7 0,-3-4-9 0,3 5-5 0,0-1-2 0,2 1-10 16,-5-2-14-16,8 2-5 0,-3-2-6 0,0 2-2 0,1-3-1 0,-4 3-8 15,4-1-9-15,-4 0-9 0,-1 0-1 0,7-1 1 0,-8-1-4 0,3 2 4 0,0-4 0 16,-5 4 2-16,0-1 1 0,2-2-2 0,-2 0-3 0,-2-1 4 0,2 2 6 0,0-1 0 15,-5 0 3-15,5-2-5 0,-5 0-6 0,3 0-7 0,-3-1-5 0,0 0-18 16,2-2-27-16,-1 2-23 0,1-2-23 0,-6-1-22 0,6 0-23 0,-4-1-27 0,2-2-30 16,0 2-21-16,3-3-20 0,-8-1-19 0,10 1-15 0,-2-1-48 0,2-1-65 15,-5-3-65-15,5 1-60 0,5 1-7 0,-5-1 15 0,2-2 31 0,-2 1 36 0,10 2 35 16,-8-1 38-16,8-1 36 0,-3 2 38 0,0-1 38 0,5-1 40 0,-9 4 60 0,7-4 69 16</inkml:trace>
  <inkml:trace contextRef="#ctx0" brushRef="#br0" timeOffset="127046.2">32617 3153 9 0,'12'-3'109'0,"-9"1"68"0,7 0 54 0,-3 2 42 0,-5 0 33 0,8 0 28 0,-8 0 28 16,3 2 25-16,-3 2 26 0,3-3 24 0,0 3 25 0,-5 2-24 0,3 1-47 0,1-1-68 15,-4-1-77-15,0 2-44 0,0 0-23 0,5 2-10 0,-5-3 2 0,0-2-1 16,0 1 3-16,0 1-6 0,0 1-3 0,0-1-5 0,0-2-6 0,0 0-7 0,0-4-10 16,0 2-14-16,0-2-19 0,0 4-15 0,0-4-15 0,0 1-12 0,0-1-14 15,0 0-12-15,7 0-8 0,-4-1-10 0,2-1-12 0,2-2-13 0,-2 1-15 0,2-1-15 16,0-2-16-16,0 1-17 0,3-1-15 0,-3-2-18 0,5-1-15 0,-9 2-11 16,6-1-9-16,-1-1-8 0,-6 2-10 0,8-1-2 0,-3 2 1 0,-5-1 1 0,3 4 3 15,0-1 8-15,-3 0 8 0,8 4 16 0,-10-4 13 0,7 4 16 0,-7 0 12 0,3 0 12 16,-3 1 9-16,9 2 11 0,-9-2 6 0,3 2 10 0,-3-3 6 0,5 2 10 0,-5-2 11 15,0 0 11-15,2 2 12 0,-2-2 6 0,5 2 7 0,-5-2 7 0,0 0 6 16,5-2 2-16,-5 0-1 0,2 0 1 0,3-2-1 0,0-2 0 0,-5 2-2 0,7-4-3 16,-7-1 0-16,2 2-7 0,3-6-10 0,0 4-5 0,2-3-6 0,-7-2-2 15,3 0-3-15,1 0-2 0,1-3 2 0,-5 2 7 0,3-4 6 0,-3 4 2 0,5-1 2 16,-5-1 5-16,0 2 2 0,-5 1 9 0,5 0 9 0,-3 1 10 0,3 3 8 16,0 0 3-16,0 3 3 0,0 3-2 0,-5 0-3 0,5 4-7 0,0 0-5 0,0 0 3 15,0 0 8-15,5 1 6 0,-5 4 8 0,0 3-3 0,3-1-2 0,2 4-5 0,-5 1-4 16,2 2 0-16,-2 0 4 0,5 1 0 0,0 2 1 0,-5 0 3 0,0 0 5 15,2-2-5-15,-2 2-10 0,5 0-8 0,0 0-5 0,-5-3-9 0,0 0-12 0,2-2-5 16,3 2-5-16,-5-4-3 0,0-1-5 0,2 1-4 0,-2-1 1 0,5-1-3 16,0-2-3-16,-5-2-2 0,2-3-2 0,3 4-6 0,-5-4-4 0,0-1 3 0,3 0 4 15,6-1-2-15,-6-1-8 0,1-2-10 0,1 0-18 0,3 0-8 0,-6-2-4 16,8-3-9-16,-3 4-10 0,0-4-5 0,0 5-4 0,1-1-2 0,-4 0 0 0,4 1 1 16,-4 3 1-16,4 1 4 0,-1 0 1 0,-2 1 11 0,2 6 9 0,0-3 13 0,-2 2 15 15,2 0 7-15,-2 2 6 0,0-2 9 0,2 2 9 0,-4-1 3 0,6 2 1 0,-6-4-2 16,1 2-3-16,-1-1-2 0,2 0-1 0,-1-2-12 0,-1 0-20 0,2 0-35 15,-3-1-38-15,-2 0-38 0,10-2-36 0,-10-1-113 0,0 0-147 0,0 0-65 0,0 0-20 0,0 0-1 16,0 0 13-16,0 0 18 0,0 0 24 0,0 0 35 0,0 0 42 0,0 0 48 16,0 0 53-16,7-5 54 0,-7 5 60 0</inkml:trace>
  <inkml:trace contextRef="#ctx0" brushRef="#br0" timeOffset="127180.05">33271 3315 11 0,'-7'9'138'16,"-3"-1"75"-16,8-2 48 0,-10 2 32 0,4-4 13 0,-4 2 1 0,5-2-45 15,-5-1-71-15,5 4-66 0,-5-3-62 0,0-1-31 0,-5 4-16 0,7-4-102 0,-2 1-142 16,0-1-64-16,0-2-27 0,0 2 2 0,0-3 19 0,2-3 36 0,-2 2 46 0,3-3 73 16</inkml:trace>
  <inkml:trace contextRef="#ctx0" brushRef="#br0" timeOffset="127861.54">27589 4815 25 0,'-12'0'168'16,"5"-1"75"-16,0-3 54 0,-3-1 38 0,-2 0 33 0,5-4 29 0,-1 2 24 15,4-5 22-15,-4 0 22 0,6 0 20 0,-8 0 15 0,8 0 16 0,2-2-114 16,0 0-189-16,0-1-93 0,0 0-44 0,2-2-23 0,8 0-8 0,-8-1-3 16,6-2-1-16,-4 2-3 0,4-2 0 0,-1 2 0 0,5-1 0 0,-2 4-1 15,-3 1 3-15,5 0-1 0,-5 4 1 0,0 1 1 0,1 4 3 0,4 2 1 16,0 2-1-16,0 2 1 0,0 6 0 0,-5-1-3 0,5 4 0 0,0 4 1 15,-2 1 0-15,0 6 0 0,-3-1 0 0,-5 4 0 0,8 1 0 0,-10 3-1 16,0 1 0-16,-5 0 1 0,0 2-2 0,3-1-3 0,-10-2-1 0,4 2 1 16,-4-2-2-16,0-3-1 0,0 2-2 0,0-3-2 0,3 0-1 0,-3-5 0 15,-5 1-1-15,5-3 2 0,4-3-2 0,-4-3 2 0,5-1-2 0,0-1 1 16,0-5-4-16,-3 0-2 0,3-4 2 0,-5-3-6 0,4-1-1 0,-4-2-4 16,5-3-1-16,-5-1-2 0,5-4-4 0,0-2-2 0,-1-2-6 0,-1 0-6 15,6-2-1-15,-4 2-7 0,7-2-1 0,-5 4-2 0,5-2-3 0,5 4 1 0,-3 1-3 16,6 3 0-16,1 3-2 0,-1 3-3 0,4 0 3 0,0 4 0 15,2 1 4-15,1 2 0 0,4 3 2 0,-2 2 2 0,2-2 5 0,0 4-2 0,1 0 3 16,-1 2 3-16,0 0 3 0,1 0 3 0,-4 2 3 0,4-4 2 16,-6 1-2-16,6 2-4 0,-4-2-4 0,-1-1-15 0,2-1-15 0,-3 1-26 0,3-2-33 15,-7-1-40-15,9 1-44 0,-7-2-83 0,7 3-100 0,-2-4-92 16,-5 2-86-16,8-4-32 0,-8 1-4 0,-3-1 12 0,8 1 23 0,-5-4 31 0,0 0 38 16,-4 0 46-16,-1-4 50 0,0 0 59 0,0-2 61 0,-2 2 79 0,0-2 83 0</inkml:trace>
  <inkml:trace contextRef="#ctx0" brushRef="#br0" timeOffset="128012.35">28156 4904 19 0,'10'-4'166'0,"-8"0"102"0,3-1 75 0,-3 0 57 16,-2-1 47-16,0-2 42 0,0-1 31 0,0 2 25 0,-2 0 24 0,2 0 21 15,-5 3 22-15,5 0 21 0,-2-1-110 0,2 5-183 0,0-1-121 0,0 1-95 16,0 0-46-16,-5 0-28 0,5 0-28 0,0 0-24 0,-5-4-31 0,5 4-25 16,0 0-38-16,0 0-38 0,0 0-43 0,0 0-41 0,0 0-89 0,0 0-108 15,0 0-80-15,0 0-57 0,0 0-18 0,0 0 5 0,0 0 20 0,0 0 29 0,0 0 40 16,0-5 46-16,0 5 51 0,5-4 54 0,-5 0 55 0,5 1 55 0,-3-1 79 15</inkml:trace>
  <inkml:trace contextRef="#ctx0" brushRef="#br0" timeOffset="128561.52">28612 4384 29 0,'5'-4'175'0,"-5"-2"80"0,2-1 58 15,-2 2 46-15,0 0 38 0,0 0 35 0,0 1 25 0,0 4 24 0,-2-2 19 16,2-1 24-16,0 3 22 0,0 0 28 0,0 0-109 0,-10 3-183 0,10 0-93 16,-3 4-43-16,-6-1-21 0,2 2-14 0,4 3-7 0,-6 2-5 0,-1 3-2 15,0 2 4-15,1 2 2 0,-8 2-1 0,5-1-2 0,-3 6-6 0,-2-3-10 16,-2 4-8-16,7-2-6 0,-7 2-3 0,-1 0-5 0,6 0-3 0,-5 0-3 15,2 0 2-15,2-2-3 0,-2-1-1 0,8-1-1 0,-8-1-4 0,5-1-4 16,5-2-5-16,-1-5-5 0,3-2-4 0,3-3-4 0,-3 0-2 0,0-5-2 16,5 0-2-16,0-5 1 0,0 4-3 0,10-3-19 0,-10-1 0 0,7-1 0 15,1 1 0-15,-1-4 0 0,5 2 0 0,5-2 0 0,-8-2 0 0,13 2 0 16,-3-3 0-16,3 1 0 0,2 1 0 0,3-4 0 0,2 4 0 0,-3-1 0 16,6 2 0-16,-6-2 0 0,1 2 0 0,9 1 0 0,-10 2 0 0,1-1 0 15,2 2-29-15,-3-2-4 0,1 0 1 0,-3 2-1 0,0 0 1 16,-5 0 2-16,1 0 4 0,-1 0 2 0,-5 0 4 0,3-3 8 0,-7 3 5 15,2-1 7-15,-2 1 4 0,-1-3 2 0,-4 3 3 0,2-1 3 0,-2-1 2 16,-2-2 6-16,-3 0 3 0,0 0 0 0,4-2 0 0,-4-3 0 0,-4 1 2 16,4-2-4-16,-3-1-4 0,-2-2-5 0,-2-1-2 0,0-1-2 0,0-1 0 15,-3-2-3-15,-2 0-4 0,-3-1-2 0,3 0-3 0,-2 0 1 0,-3-1 0 16,3 1-3-16,-6 0 0 0,1 0-1 0,0 0 2 0,2 4 3 0,2-3 0 16,-4 4 0-16,2 2-2 0,3 0 1 0,2 2 3 0,0 0-2 0,0 4-1 15,-1-1 0-15,6 2-1 0,-5 0 2 0,10 1 1 0,-5 3-1 16,-3-1 2-16,7-2-6 0,-1 4-11 0,-1-4-14 0,2 4-14 0,3 0-23 15,0 0-18-15,-4-3-32 0,4 3-36 0,0 0-38 0,0 0-43 0,0 0-48 0,0 0-47 16,0 0-112-16,0 0-137 0,7 4-47 0,2 3-10 0,-6-1 17 0,7 0 27 16,-1 2 37-16,1-2 41 0,-1-1 51 0,4 2 53 0,3-4 56 0,-4 0 59 15,-2-2 62-15,7 2 65 0</inkml:trace>
  <inkml:trace contextRef="#ctx0" brushRef="#br0" timeOffset="129134.52">29309 4586 26 0,'2'-10'168'0,"3"0"75"0,-5 0 52 0,0-3 40 16,0 2 32-16,-5 1 29 0,5-1 27 0,-2 4 22 0,2-3 25 0,0 2 26 16,-5 2 25-16,0-2 23 0,5 3-110 0,0 4-187 0,0 1-93 0,0 0-42 15,0 0-14-15,0 0 0 0,0 4-1 0,0 2 4 0,5 4 0 0,0 0 0 16,-3 5-2-16,3 2-6 0,-3 3-4 0,8 2-7 0,-3 2-4 0,-4 0 0 16,6 4 0-16,-2-2-5 0,1 2-8 0,-1-3-11 0,3 2-10 0,-3 1-10 15,-5-4-5-15,8 1-5 0,-8-1-5 0,8-1-7 0,-8-1-5 0,3-2 0 16,-2 0-5-16,6-2-2 0,-9-2-2 0,7-2-1 0,-7-2 2 0,3-2 2 15,-3-3 5-15,0 2 4 0,0-5 2 0,0-4-1 0,0 0-1 0,0 0-3 16,0 0-6-16,-3-6-7 0,-1-2-7 0,1-2-2 0,-2-4-4 0,-2-4-3 16,0-2-4-16,-3-4-8 0,8-4-8 0,-8-2-7 0,3-2-7 0,-5-5-3 15,10 2-1-15,-11-3 6 0,6-4 4 0,-2 2 7 0,1-2 2 0,6 1 4 16,-8 2 2-16,10 2 4 0,0 2 1 0,0 2 6 0,10 4 3 0,-8 5 2 16,6 1 3-16,1 5 0 0,3 3 0 0,-4 3 0 0,4 4-1 0,-3 2 2 15,3 3 3-15,5 3 3 0,-5 3 4 0,-2 3 5 0,0 2 3 0,-1 2 2 16,3 0 3-16,-2 1 5 0,0 3 4 0,-1 0 6 0,-2 3 4 0,-4-1 6 15,2 2 7-15,-1-2 6 0,-4 2 3 0,0-3 6 0,0 2 2 0,0 0 1 16,0 0 5-16,-4-1 3 0,-1-2-1 0,2 1-1 0,-1 2 0 0,-4-6-2 16,1 2-2-16,0-2-7 0,-3 2-1 0,8-3-4 0,-8-2-2 0,3 2-4 15,-5-4-8-15,9-2-6 0,-4 0-14 0,-2-1-18 0,1 0-16 0,-4-6-18 16,10 2-22-16,-8-3-27 0,3-1-29 0,-5-2-29 0,10-3-33 0,-6-1-30 16,-1 0-36-16,6-5-33 0,-2-1-73 0,5-1-89 0,0 1-69 0,5-1-53 0,-2-2-11 15,1 2 16-15,9-2 29 0,-11 2 38 0,15 0 42 0,-10 2 45 0,5-2 45 16,0 4 45-16,0 0 49 0,-2 2 48 0,2 0 72 0</inkml:trace>
  <inkml:trace contextRef="#ctx0" brushRef="#br0" timeOffset="130126.48">29531 4324 13 0,'7'4'139'0,"0"2"76"0,0-1 54 0,-2 2 45 0,-3-1 38 0,8-1 38 16,-7 4 32-16,1-1 29 0,-1-1 29 0,2 3 28 0,-1 0 25 0,-1 0 26 15,2 3-90-15,-1-3-156 0,-1 2-81 0,2-1-41 0,-3-1-25 0,-2 3-14 16,5-6-14-16,0 2-13 0,-5-1-9 0,2-2-8 0,3 2-7 0,-5-4-5 16,0-1-4-16,2 0-5 0,-2-3-6 0,0 0-4 0,0 0-9 0,5-3-9 15,0 0-7-15,-3-1-7 0,3-4-7 0,-2-2-5 0,6-3-8 0,-6 0-3 16,6-1-11-16,-1-4-7 0,-6 0-10 0,8 2-13 0,-8-5-8 0,3 4-7 15,-3 3-5-15,3-3-1 0,0 6-2 0,-5-2-4 0,0 6-4 0,2-1-4 16,-2 2-2-16,5 3-2 0,0 2 3 0,-5 1 2 0,7 1 5 0,-4 2 5 16,-3 1 3-16,9 2 4 0,-1 0 1 0,-6 2 4 0,8-1 5 0,-8 2 2 15,5 3 8-15,-2-2 8 0,2 0 4 0,-2 0 5 0,2 0 4 0,-2-2 4 16,2 2 1-16,-2-3 1 0,3 0 4 0,-6-1 1 0,8-1 1 0,-3 0 1 16,0-3-1-16,0 0 2 0,3-2-2 0,-3-2-1 0,-4-2-2 0,9 0-4 15,-5-2-2-15,3-2-5 0,-3-1-1 0,0 0-5 0,0 0-4 0,3-1-5 16,-3-1-3-16,-4 1-6 0,1-3-2 0,1 4-2 0,-2-1-3 0,1 0 3 15,-4 0 2-15,0 2 1 0,0-1 1 0,0 3 1 0,0 1 0 0,0 1-2 16,0 2-2-16,0 2 0 0,0 0 1 0,0 0 9 0,0 0 4 0,0 0 8 16,0 2 7-16,-4 2 5 0,1 0 6 0,3 3 5 0,0 2 6 0,0-1 4 0,0 3 4 15,-5 2 7-15,5 1 6 0,5 0 8 0,-5-3 2 0,0 3-5 0,3 1 0 16,1-1-3-16,-4-2-5 0,5 0-5 0,2 0-3 0,-4-2-6 0,2 0-2 16,2-2-1-16,-2-1 0 0,2-1-4 0,0-2-2 0,0 1 0 0,3-3-2 15,2-2 4-15,-5-2-4 0,5-3 0 0,-4 1-4 0,4-2-1 0,-5-1-1 16,5-1-2-16,-5-2-3 0,5-3-3 0,-9 2-2 0,9-3-4 0,-7 1-3 15,2-1-1-15,-2 0-3 0,-3-1-3 0,-2 1 1 0,0-2-1 0,0 2-1 16,0-4 0-16,-2 4 1 0,2-2-3 0,-10 2 3 0,3 0 2 0,0 0 3 16,-1 1-2-16,-4 2 0 0,0 1 2 0,0 2 0 0,-2 2 1 0,2-2-2 15,-3 3 0-15,3 4-3 0,0-2 3 0,-5 3-2 0,8 0 2 0,-4 3 1 16,6 1-2-16,-5 2 1 0,3-2 1 0,6 3 0 0,-4 2 0 0,2 0 1 16,0 1-1-16,3 0 4 0,2 3-1 0,0-2 4 0,0 0-1 0,0 1 1 15,2 0-2-15,8 0-3 0,-8-3-4 0,6 1-9 0,1 0-11 16,3-1-10-16,-5-1-16 0,6-2-11 0,1-2-13 0,0 0-16 0,-1-3-18 0,6-1-19 15,-2 0-21-15,2-1-13 0,-5-3-17 0,6 0-7 0,-1-1-8 0,3 0 1 16,-3-4 2-16,0 4 10 0,-4-5 12 0,2 1 11 0,2 2 16 0,-5-1 15 16,3-2 23-16,-7 0 24 0,7 0 23 0,-5 2 26 0,-2-2 24 0,2 0 23 15,-3-3 22-15,-2 4 20 0,1-1 19 0,-3 0 13 0,2 1 12 0,-5 0 10 16,-2-1 10-16,0 1 9 0,0 2 6 0,0-1 4 0,0 2 5 0,-2-2 0 16,2 2 3-16,-5 0-3 0,3-1-4 0,-3 2-7 0,0 1-4 0,2-1-6 15,-1 1-8-15,1 3-7 0,-2-1-9 0,1-1-7 0,1 2-7 0,3 1-10 16,0 0-10-16,-9 0-9 0,6 1-11 0,3 2-4 0,-7 0-5 0,2 1-2 15,0 3-3-15,3 0-5 0,-3 2-2 0,3 1 2 0,-8 0-4 0,10 2 3 16,-2 2-4-16,-3-2 1 0,2 3-3 0,3 2-1 0,0-3-3 0,0 2 0 16,0-2-3-16,0 1-5 0,3-1-2 0,2 0 0 0,-3 0-2 0,8-1-2 15,-3-3-1-15,-5 0-5 0,10-2-5 0,-4-2-5 0,4-2-6 0,0 0-5 16,5-2-7-16,-8-2-13 0,8-2-15 0,-5-2-14 0,3-3-15 0,1 1-22 16,-1-1-22-16,2-4-19 0,-3 0-20 0,1 1-9 0,2-4-9 0,-5 1-4 0,2-1-2 15,-2 0 5-15,0 1 7 0,0-1 11 0,0 0 15 0,-2 0 19 16,0-3 16-16,-3 6 28 0,0-3 28 0,0 1 25 0,-2 2 26 0,-2-2 24 0,1 6 20 15,-4-3 20-15,0 2 14 0,0 4 13 0,-4-2 12 0,4 2 11 0,-3 0 10 16,-2 2 6-16,3-1 11 0,-3 2 3 0,0 1 3 0,3 0-1 0,-5 0-2 16,2 0-3-16,0 1-3 0,3 2-5 0,-6-1-6 0,4 2-7 0,-1 0-7 15,2 0-8-15,-1-1-7 0,-1 1-11 0,5 3-5 0,-3-1-9 0,3 0-3 16,0-2-7-16,0 4-4 0,0-2-7 0,0 0-5 0,0 2-2 0,0-2-2 16,3-1-1-16,2 4 0 0,-1-4 1 0,-1 4-1 0,6-1 0 0,-6-2 2 15,2 2-3-15,-3-2 1 0,8 1 1 0,-3 1-2 0,-7-2 0 0,2 3 0 16,8-4 0-16,-10 2 5 0,0-1 2 0,2 2 1 0,-2-2 0 0,0 0 0 15,0-1 0-15,-2 2 1 0,2-1 0 0,-5-2-2 0,0 2-1 0,3-2-1 16,-3 2 1-16,3-2 1 0,-8 0 1 0,8 0-1 0,-6-1 0 0,4 0-5 16,-4 1-2-16,4-2 2 0,-4-2-2 0,3 0-4 0,-2 0-8 0,0-2-9 15,2-2-16-15,-2 0-21 0,2-2-22 0,3-2-25 0,-8-1-37 16,8-1-43-16,-3-1-38 0,5-2-38 0,-3 2-38 0,6-3-36 0,-3 0-87 0,5 0-108 16,2-2-67-16,0 2-45 0,5 0-1 0,0 0 22 0,0 0 33 0,3-3 41 15,2 6 49-15,-3-3 52 0,3 1 53 0,-3 2 53 0,3-2 52 0,-2 2 53 16,-1 1 79-16</inkml:trace>
  <inkml:trace contextRef="#ctx0" brushRef="#br0" timeOffset="130392.84">30814 3986 21 0,'7'0'160'0,"5"-2"83"0,-10 2 57 16,8 0 43-16,-8 0 41 0,-2 0 36 0,0 0 36 0,0 0 41 0,0 2 37 16,-2 2 38-16,-8-3 34 0,8 3 32 0,-8 1-101 0,8-1-176 0,-10 0-93 15,4 2-51-15,-4-2-25 0,5 2-15 0,-5-1-14 0,5 2-13 0,-3-1-17 16,1 1-21-16,4 0-19 0,-2-1-20 0,7-1-16 0,-8 2-13 0,8-1-9 0,0-2-6 16,0 2-6-16,0-2-5 0,3-2-3 0,2 2-4 0,-3 0 1 0,8-3-3 15,-3 2 0-15,5-1-1 0,0 0-2 0,-2 0-1 0,6-1 0 0,-3 2-1 16,1-3 3-16,3 4-3 0,-3-2-3 0,-2-1-5 0,3 3-1 0,-5 1 0 0,-1 0-2 15,3-1 2-15,-5 2-1 0,3 2-2 0,-7-2 3 0,1 3 7 0,-1-1 7 16,-3 2 9-16,5 0 7 0,-5-2 8 0,-5 3 10 0,5 2 6 16,-3-3 8-16,3 1-9 0,-7 2-48 0,-3-3 0 0,8 1 0 0,-5 2 0 0,-3-3 0 15,8 2 0-15,-5 0 0 0,-3-3 0 0,3 1 0 0,-1 0 0 0,1-1 0 16,-2-1 0-16,6-1 0 0,-2 0 0 0,-2-1 0 0,2-2 0 0,-2 0 0 16,2-1 0-16,3 0-176 0,-5-2-111 0,2 2-97 0,0-3-116 0,5 0-95 15,-3-3-82-15,3 3-20 0,0-4 14 0,0 4 25 0,0-6 38 0,3 1 42 0,2-1 47 16,0-2 57-16,2-1 59 0,0 2 67 0,0 0 70 0,10 0 90 0,-5-1 92 15</inkml:trace>
  <inkml:trace contextRef="#ctx0" brushRef="#br0" timeOffset="130559.85">31361 4304 82 0,'14'-4'230'0,"-1"0"92"16,3 2 71-16,-4-2 59 0,-4-2 51 0,-6 2 45 0,8 0 43 0,-8 0 40 16,3-1 37-16,-5 1 36 0,0 3 15 0,0 1 1 0,0 0-137 0,0-6-221 15,0 2-119-15,0 0-69 0,0-2-52 0,-5 0-39 0,5-1-36 0,-2 2-36 16,2-1-35-16,0-2-34 0,0-1-39 0,-5 2-43 0,5-1-43 0,-5-1-48 15,3 2-54-15,-6-1-51 0,-1-1-120 0,2 2-138 0,-1 0-52 0,1 2-11 0,-5-1 19 16,0 0 28-16,-2-1 36 0,1 0 40 0,-6 0 46 0,7 2 49 0,-7-1 60 16,-5-4 60-16,0 0 68 0,-5-3 71 0</inkml:trace>
  <inkml:trace contextRef="#ctx0" brushRef="#br0" timeOffset="138176.47">27341 4436 42 0,'0'0'92'16,"-5"2"37"-16,5-2 39 0,-5 0 31 0,5 0 26 0,0 0 19 0,-2-2 17 16,2 2 12-16,0 0 11 0,0 0-2 0,0 0-7 0,0 0-47 0,0 0-70 15,0 0-39-15,0 0-21 0,0 0-26 0,0 0-28 0,0 0-10 0,0 0-2 16,0 0 2-16,0 0 3 0,0-2 7 0,2 0 8 0,3 2 9 0,0-3 6 16,-3 3 7-16,3-1 8 0,2-2 4 0,-2 2 5 0,-3-1-4 0,8 2-6 0,-3-3-10 15,-4 2-10-15,9-2-10 0,-5 2-7 0,3 1-8 0,-8-3-6 0,10 2-4 16,-5 1-2-16,3-2-5 0,0 2-1 0,-1 0-2 0,1 0-2 0,2-3 0 15,0 2 1-15,5 1 0 0,-7-3 0 0,2 2 2 0,5 1 1 0,-3-2 2 16,3 0-2-16,2-3 0 0,1 4-2 0,-6-3 1 0,5-1-3 0,1 1-2 16,-1 1 0-16,0-1-3 0,5 0-1 0,0-2-1 0,-4 2-1 0,-1-3-3 0,5 4 0 15,-5-1-3-15,3 0 2 0,-3-2-4 0,1 2 1 0,1 0-1 0,-1-1 0 16,-1 0-1-16,0 1 0 0,1 2 1 0,-6-2 1 0,3 0-1 0,2 2 2 0,-4-2 3 16,2 1 0-16,-3 2 4 0,3-2 1 0,-3 2 5 0,1-4 2 0,-3 4 2 15,7-3 5-15,-2 2 1 0,-2 0 2 0,1 0 1 0,4-2 4 0,-6 0-2 16,5-1 1-16,1 4-1 0,-1-3 0 0,0 0 0 0,5-2-3 0,1 2 0 15,-4 0-1-15,3-2-3 0,1 0-2 0,1 2-1 0,1-4 0 0,2 2-4 16,2-2 2-16,-9 2 0 0,9 0 1 0,0-2-2 0,-4-1 3 0,4 2-3 0,1-1-1 16,-6 2 1-16,5-2-4 0,1 2 1 0,-1-2 0 0,-4-1-3 15,4 2 3-15,5-1 0 0,-4 2-1 0,-1-2-1 0,0 2 0 0,-2-2-2 0,2 2-1 16,6-3-1-16,-6 4 1 0,3-1 1 0,2-1 2 0,-5 2-2 0,3-1 3 16,2-3-1-16,-4 4 0 0,1-1-2 0,4-1 1 0,-4 1-2 0,3 1 2 0,-2-1 0 15,2 2 0-15,3-4 2 0,-5 3-2 0,4 0 0 0,-1-1-1 0,1-1 0 16,1 1 1-16,-1 1-2 0,6-1-1 0,-1-2 0 0,-4 2 0 0,4 0 0 15,-4 2-2-15,4-4 1 0,-4 2-2 0,2-1-1 0,0 1-2 0,0 1 0 16,-3-1 0-16,3-1-1 0,0 1 1 0,-2 1-1 0,2-1 1 0,-3-2-2 16,1 2 4-16,4-2-2 0,-4-1 0 0,0 2 1 0,-1 0-1 0,1 0 0 0,-1-1 0 15,1 2 1-15,0-2-1 0,2-1 1 0,-3 2-1 0,1-1 1 0,-6 2-1 16,6-2 2-16,-3 2-4 0,3-3 2 0,-3 4 0 0,3-1 0 0,-6 2 2 0,4-5 0 16,1 5-1-16,-7-1 0 0,8-1 2 0,-5 0-2 0,2-1 1 0,-5 2-2 15,3 0-1-15,2 0-1 0,-4-1-2 0,1 2 1 0,-1-2-1 0,-1 2 0 16,0-3 1-16,1 4 0 0,-1-1 2 0,0-2 0 0,1 2-1 0,-3 0-1 15,2 0 2-15,0-1 0 0,-2 1 1 0,0 0 1 0,3 3 1 0,-3-4 0 0,2 4 1 16,-4-3 0-16,4 2-2 0,-9 0-1 0,9 0-1 0,-2-2 1 0,-3 1 2 16,-1 2 0-16,1 1 0 0,-4-5-2 0,7 5 1 0,-8-1 1 0,4 1-1 0,-1-3-1 15,-3 2 2-15,1 1-1 0,5-2-2 0,-8 2 1 0,5-2 0 0,-5 2 1 0,1-2-1 16,-1 2 2-16,3-3 0 0,-3 2 0 0,3 1-5 0,-3-3 1 0,0 2 1 0,0 1-2 16,1-2 3-16,-1-1-1 0,-5 3 1 0,6-1-1 0,-3-2-1 0,-3 2-3 15,3 1-4-15,-5-3 1 0,3 2 2 0,-1-1 3 0,-2-1 3 0,5 2 0 0,-5-2 0 16,-2 2-2-16,7 1 1 0,-5-2-2 0,0 0 0 0,2 0 1 0,-2 2 3 15,0-3 1-15,0 2 4 0,-2-2-2 0,2 2-2 0,0-1-1 0,0 2 2 0,-5-3 0 16,1 2 1-16,1-2 1 0,-2 2 1 0,1 1-1 0,-1-4-1 0,0 4-2 0,-2-2 1 16,0-1-3-16,2 2-3 0,-2-2-1 0,2 2-2 0,-4-1 1 0,1 0 2 15,1 0-1-15,2-2-3 0,-4 1 0 0,6 0 2 0,-1-1 3 0,-6 1 4 0,8-2 0 16,-8 3-2-16,8-2 4 0,-3 0 3 0,0-2 1 0,1 2 4 0,-1 0-6 0,2-2-6 16,-1 2 0-16,-6 0 2 0,8-1-1 0,-8 0-4 0,8 0 0 0,-8 4-1 0,3-6 1 15,-3 4 3-15,8-1 0 0,-8 0 2 0,3 0-2 0,-5-1-1 0,3 1 3 16,2-2 3-16,-1 5 2 0,-4-3 4 0,8-2 1 0,-8 2 0 0,4 0-1 0,-1-2-6 0,2 2-1 15,-5-2 0-15,2-1-1 0,3 2 0 0,0-1 0 0,-5 0 3 0,2 2-1 16,3-4-3-16,-5 2-2 0,2 0-3 0,3-1 0 0,0 0 3 0,-5 0 3 0,2 0 0 16,3-1 3-16,-5-1 0 0,3-1-1 0,1 3-2 0,1-4-5 0,-5 1 1 0,3 0 1 15,-3 1 5-15,0-3 0 0,5 0 2 0,-5 0-2 0,4 0-4 0,-4 0-1 0,0-2 2 16,3 2 0-16,-3-2 0 0,0 2 2 0,0-2 3 0,0 1 0 0,0 2 5 16,0-1 0-16,-3 2 1 0,3-2 2 0,0 1 2 0,0 1 1 0,-4 0 7 0,-1 1 5 15,5-1 2-15,-3 1-1 0,-2-1-1 0,1 5-1 0,1-5-2 0,-4 1-6 0,-3 4-4 16,8-4-1-16,-5 2-1 0,-3-1-1 0,8-1-4 0,-6 4-3 0,4-4-2 0,-4 4-4 15,-1-4-5-15,1 4 1 0,1-4 2 0,0 4-1 0,0-4 4 0,-3 2 1 0,8-1 3 16,-8 2-2-16,8-3-4 0,-6 1 0 0,4 1 1 0,-1 1 4 0,2-2 1 0,-1 2 0 16,1-1-5-16,-7 0-5 0,8 3-6 0,2-2-5 0,-7-1 1 0,2 2-1 15,0 0 0-15,3 0 3 0,-3 1 4 0,0-1-2 0,3 0-2 0,-3 0-2 0,2 4-3 0,-6-6 3 16,6 4-3-16,-1 0 2 0,1-1 4 0,-6 1 2 0,6 1-1 0,-4-3 0 16,2 4 1-16,-2-2-2 0,-3 2-4 0,3-4 3 0,5 4 4 0,-8-2-1 0,7 2-4 15,-4 1 5-15,-2-2 1 0,6 0 3 0,-6 0 0 0,6-1 3 0,-4 3 3 0,-3-1 1 16,3 1-5-16,0-3 1 0,0 3 0 0,-1-1-1 0,3 1-1 0,-7 0-2 0,5-2 1 15,0 2-1-15,-5 0 1 0,0-2-1 0,5 2-1 0,-5 0-1 0,-5 0-4 16,7 0 0-16,-2 2-3 0,-7-2 1 0,2 0 2 0,2 2-2 0,-4-2-2 0,0 1-1 16,-5 2-1-16,-1-2 1 0,4-1 0 0,-8 3 2 0,7-1 0 0,-7 0 2 15,-2 0 0-15,4-2-1 0,1 1 1 0,-1 2 3 0,-4-3-2 0,0 1 1 0,-6 2 2 16,6-1 2-16,2-1 2 0,-7 2 0 0,0-2-1 0,7 2 0 0,-12-1-1 16,7 0 1-16,-2 1 0 0,-3 0 1 0,1 1 2 0,-6-1-1 0,6 0 2 0,-3 1 0 15,-3 0 0-15,-4-1 1 0,0 1 1 0,0 1 0 0,-3 0-1 0,0-1-1 0,-2 2 1 16,3 1 0-16,-8-3 1 0,-3 2 0 0,8 0 0 0,-9-1 1 15,4 2-4-15,-5-1 2 0,0 2-1 0,1-2-1 0,1 1-1 0,-6 1 0 0,4 1 1 16,-7-1-1-16,10-1 3 0,-8 3 0 0,3 0 0 0,-2-1 1 0,4 0 1 16,3 1-2-16,-8 3-2 0,3-3 2 0,-2 0 2 0,6 0 0 0,-1 2 0 0,-6 0 2 15,3-3-1-15,2 4 1 0,1 1-2 0,1-4 0 0,-1 4-4 0,4-3 1 16,-5 2 0-16,5 1 0 0,3-3 0 0,-1 3 2 0,-2-1-1 0,5 1 0 16,3 0 0-16,-6-2 0 0,5 2-1 0,1-2-1 0,-1 0 0 0,1 2 0 15,-1 0 0-15,5-3 0 0,0 2 1 0,-4 1 0 0,1 0 1 0,4 0 0 0,-1-3-1 16,-2 3-1-16,7 0 0 0,-8-1 0 0,6 1-1 0,2-3 2 0,-3 4 2 15,6-3 0-15,-1-1 1 0,3 2 0 0,2-3-1 0,3 1 0 0,-5-2-1 16,9 1-1-16,1-2 2 0,-3-1 1 0,7 0-1 0,3-1 1 0,-5-1-1 16,0 1 0-16,4-2-1 0,6 0 0 0,-5 1-1 0,-1-4 0 0,3 2 1 0,3-2-1 15,-5 2 1-15,2-1-1 0,2 2 0 0,-2-3-1 0,-2 2 0 0,0-2 1 16,4 2-2-16,-2-1 1 0,-2 2 1 0,0-3-2 0,4 4 2 0,-4-3-1 16,0 1 1-16,0 0-2 0,-1 1 1 0,-1-1 0 0,1 1 0 0,6 0 0 15,-6-1 1-15,4 0-2 0,1 1 2 0,1 1 0 0,-3-3 0 0,2 1-1 16,3 0 0-16,-5-2 1 0,10 2 1 0,-5-1-1 0,5-1 2 0,0 2-1 0,-1-3 1 15,4 1-1-15,-1-1 2 0,2 0-2 0,3 0-2 0,-5 3 1 0,5-3-2 16,0 0-1-16,-2 0-2 0,2 0 1 0,-5 0-3 0,5 0 0 0,-5 1-2 16,3 2 2-16,2-1-1 0,-5-1-1 0,3 3 2 0,-3 1 0 0,0-1 1 15,3 0-1-15,-8 2 3 0,8-1 0 0,-3 2 2 0,-2-1 2 0,2 1 0 16,-2 0 1-16,-1 0 1 0,3 2-1 0,-2-1-1 0,2-2 1 0,-2 2 0 0,5 2-1 16,-8-4 1-16,8 3 0 0,-6 0-1 0,4-1 0 0,-1 2-1 0,2-3 0 15,-1 2 1-15,1 1-3 0,3-2 2 0,-5 2-2 0,1 0 2 0,4 0-1 16,0 2-2-16,-3 0 0 0,3 0 0 0,0 2 1 0,0 0 1 0,-5-1 1 15,5 4 0-15,5-2 2 0,-5 2-2 0,0-1 5 0,0 2 0 0,0-2 1 0,0 2 1 16,3 2 2-16,-3-2 2 0,9 0 2 0,-9 2 0 0,7-2 5 0,-4-1-2 16,2 2 4-16,-1-1-2 0,4 0 3 0,-6-2-1 0,8-1 1 0,-8 2-1 15,5-6-4-15,-2 2 1 0,0-2-2 0,-3-1-1 0,8 0-1 0,-7 1-3 16,1-5 0-16,-4 0-4 0,3-1 0 0,-3 2-2 0,5-4 1 0,-5 0-2 0,0-3 1 16,4 4 3-16,-4-4 2 0,0 0 1 0,0 0 3 0,0 0 2 0,0 0 0 15,0 0 3-15,0 0 0 0,0 0 0 0,0 0-3 0,0 0-5 0,0 0-13 16,0 0-19-16,-4 1-21 0,4-1-25 0,0 0-24 0,0 5-23 0,-5-4-37 15,5 2-42-15,0-3-95 0,-3 4-118 0,-1 0-51 0,1-1-19 0,-7 0 5 0,8 1 14 16,-8-2 26-16,8-2 31 0,-10 0 36 0,5-2 38 0,-5-5 38 0,0 2 41 16,0-5 49-16,-1 0 57 0</inkml:trace>
  <inkml:trace contextRef="#ctx0" brushRef="#br0" timeOffset="139160.47">26916 2990 97 0,'0'0'172'0,"0"0"52"0,0 0 38 0,0 0 37 15,0 0 29-15,0 0 25 0,3-6 22 0,-3 2 16 0,0 0 12 0,5-1 15 0,-5 1 14 16,4 3-76-16,-1-3-123 0,2 4-73 0,-1-5-47 0,4 5-23 0,-1-1-14 16,0-2-12-16,0 2-8 0,5-1-4 0,5 0-1 0,-5-3 1 0,-2 1 5 15,7 1 0-15,-3-1 0 0,3-3-3 0,-2 1-6 0,4 1-7 0,-2-1-6 16,2-1-5-16,0 1-6 0,-4 1-4 0,4-4-10 0,-2 5-6 0,-2-2-11 0,1 1-12 16,-3 1-14-16,1-1-14 0,-2 1-16 0,0 3-12 0,-5-3-15 0,5 4-11 15,-9-2-9-15,6-1-10 0,-1 3-9 0,-8 0-8 0,0 0-7 0,2-1-2 16,-2 1 2-16,0 0 6 0,0 0 6 0,0 0 11 0,0 0 8 0,0 0 12 15,0 0 12-15,-2 1 11 0,2-1 14 0,-8 0 17 0,4 3 21 0,-1-3 20 0,5 0 20 16,0 0 17-16,-3 0 16 0,3 0 17 0,-7 0 14 0,7 0 8 0,0 0 5 16,0 0 1-16,0 0-6 0,0 0-5 0,0 0-8 0,0 0-7 0,0 2-11 15,0-2-6-15,0 0-6 0,0 4-1 0,0 1-2 0,3 0-3 0,-3 0-1 0,4 2 0 16,-4 0 1-16,3 2 7 0,-3-1 10 0,0 2 7 0,5 1 6 0,-5 2 3 16,4-2-1-16,-4 3-3 0,0 0-7 0,0 1-8 0,0-1-7 0,0 1-8 15,0 2-7-15,0-1-12 0,0-1-13 0,0 2-21 0,0-2-16 0,0 4-19 16,0-5-19-16,0 1-31 0,0-1-36 0,0 1-62 0,3-3-74 0,2-1-67 15,-3-1-59-15,-2 0-21 0,10-1-1 0,-10-4 13 0,7-1 22 0,-5-1 26 0,-2-3 32 16,5-3 31-16,0 3 34 0,-3-5 41 0,-2 1 48 0,5-5 61 0</inkml:trace>
  <inkml:trace contextRef="#ctx0" brushRef="#br0" timeOffset="139443.5">27418 3091 36 0,'0'-1'137'0,"0"1"62"0,5-6 46 16,-5 2 38-16,-5-2 33 0,5-1 27 0,-5 2 23 0,5-4 19 0,0 2 16 15,0-1 15-15,0-1 15 0,0 2-47 0,5-1-88 0,0 2-80 0,-5-2-81 16,7 2-43-16,-5-2-23 0,8 2-17 0,-8-3-12 0,3 4-6 0,3-1-4 0,-1-1-1 15,0 2-2-15,-2-1 0 0,2 2-2 0,3-1 1 0,-8 4-3 0,5-2-3 16,-2 2-3-16,0 1-3 0,2 0-6 0,-4 0-1 0,6 0-1 0,-6 1-1 16,-3 3 1-16,7 1 1 0,-7-1 2 0,5 2 3 0,0-2 2 0,-5 4 0 0,0-1 3 15,0 2 1-15,-5 1 2 0,0-1 0 0,5 1 1 0,-7 3 0 0,4-2 0 16,-2 2 1-16,-2-2-4 0,2 2 0 0,-2-3-5 0,2 2-1 0,3 0-4 16,-5-2-1-16,2-2-1 0,0 2-1 0,5-5 1 0,0 4 1 0,-2-3 1 15,4-1 1-15,-2-1-2 0,5 1 2 0,0-1 4 0,2-3 0 0,-5 2 3 16,8-3 0-16,0-3 0 0,2 2-9 0,5-3-12 0,-5-1-16 0,2 0-23 0,1-1-20 15,6-4-23-15,-1 2-20 0,-1-2-24 0,0 0-55 0,0 0-76 0,1-2-76 16,-6 2-74-16,3-3-35 0,-2 3-12 0,1 0 10 0,-6 0 22 0,2 1 29 16,0-1 32-16,-5 0 35 0,3 0 35 0,-3 2 37 0,-4-2 39 0,-3 0 61 0,5 0 65 15</inkml:trace>
  <inkml:trace contextRef="#ctx0" brushRef="#br0" timeOffset="139693.17">27690 2862 1 0,'-7'-2'100'0,"-5"-1"62"15,0-1 43-15,5 1 35 0,-3-1 34 0,1-3 32 0,-1 1 25 0,8 1 21 16,-6 1 20-16,3-2 14 0,1-2 12 0,4 2 13 0,0-3-82 0,0 4-133 15,4-4-65-15,1 4-33 0,3-4-18 0,-6 4-14 0,8-4-15 0,-1 2-14 0,1 0-6 16,0 0-4-16,2 0 3 0,0 1 1 0,0 1 3 0,0-1 3 0,0 2 0 16,2 0 2-16,-2 2-1 0,3 2-1 0,-3 0-2 0,0 0-3 0,-5 2-2 15,10 2-1-15,-10 0-1 0,5 0-1 0,0 2-2 0,-9 0-1 0,9 2-2 0,-5-1 2 16,3 4 1-16,-3-4 2 0,-5 3 1 0,3-1 0 0,0 1 1 0,-3-1 4 16,3 0 0-16,-5 1 3 0,3 0 0 0,-3-1 0 0,-3 1-1 0,3 0 1 15,-5 0-3-15,3-2-1 0,-3 5-2 0,-2-3-1 0,2 0-3 0,-2 1 0 16,0-2-7-16,-3 0-4 0,3 1-13 0,-5 0-13 0,9-1-20 0,-9-1-23 0,5-1-19 15,-5 0-22-15,5-1-18 0,-3-1-17 0,0 0-41 0,1-1-52 0,2-4-63 16,-1 1-67-16,1-1-53 0,-5-1-38 0,5-3-7 0,-3-1 11 0,1 0 27 16,-1-4 29-16,3 2 33 0,-5-1 32 0,4-2 34 0,1-3 34 0,0 2 48 0,-3-2 56 15,8 4 58-15</inkml:trace>
  <inkml:trace contextRef="#ctx0" brushRef="#br0" timeOffset="140184.15">27635 2838 94 0,'5'1'155'0,"-5"-1"40"0,0 3 32 0,2-2 27 0,-2-1 27 15,0 5 22-15,0-1 19 0,0 1 19 0,0 0 16 0,5 3 15 0,-5-2 14 16,5-1-76-16,-5 4-124 0,2-4-62 0,-2 4-30 0,8-1-17 0,-8-2-9 15,9 1-10-15,-9 0-8 0,3-1-6 0,6-1-5 0,-2 2-5 0,-4-4-6 16,7 4-12-16,-3-1-12 0,0-2-13 0,0-3-13 0,3 4-21 0,0-1-22 16,2-3-42-16,-5 2-51 0,5-1-38 0,0 2-30 0,0-4-25 0,0 1-20 0,0 2-15 15,-2-3-11-15,2 0 0 0,5 1 6 0,-10-1 14 0,5 0 18 0,0 0 30 0,-2-1 36 16,-1 1 53-16,-1-3 61 0,4 2 50 0,-10 1 52 0,8-2 45 0,-8 0 51 16,3 0 43-16,-3-1 43 0,-2 2 37 0,5-3 32 0,-5 2 25 0,0 2 23 15,0-4 9-15,0 0-1 0,0 0-11 0,-5-2-21 0,5 2-29 0,0 0-36 16,-2-2-37-16,2 0-36 0,-5 2-31 0,3-4-21 0,-3 2-19 0,0-2-13 0,5 2-14 15,-2-3-7-15,2 0-7 0,0 0-4 0,-5-1-3 0,2 0-5 0,3 1-4 16,0-3-4-16,0 1-6 0,0 0-3 0,0-2-7 0,0 2-4 0,0 1-4 16,0 0-4-16,0-3-4 0,3 6-3 0,2-4-3 0,-5 5-7 0,2-2-4 15,-2 2-4-15,10 2 0 0,-8 1-4 0,3 1-1 0,-3 0-2 0,8 2 3 0,-8 0 4 16,6 2 1-16,-4 2 4 0,1 0 5 0,2 0 5 0,-2 2 4 0,3-1 5 16,-6 4 4-16,8-1 7 0,-8-1 2 0,3 3 7 0,-3-1 3 0,8 1 4 15,-10-2 4-15,2-1-1 0,8 2 3 0,-10-1 1 0,7-2 1 0,-7-1 0 0,3-1 2 16,-3 1 1-16,4-1 4 0,-4-3 5 0,0-1 2 0,5 3 3 0,-5-3 0 15,3 0-3-15,1-3 0 0,-4-1-4 0,3 1-1 0,2-1-3 0,0-3-3 16,2 0-4-16,-5-1-6 0,8-2-4 0,-8-2-8 0,8 0-9 0,-8-2-11 0,6 0-7 16,1-1-6-16,-2 0-6 0,-4-2-3 0,6 2-4 0,-6-1-3 0,2 2-3 15,0 1-3-15,2 2 0 0,-5-2-2 0,3 4-1 0,0 3 1 0,-3-3-1 16,3 5 2-16,-3 3 2 0,-2-1 3 0,0 2 8 0,10 0 3 0,-7 2 9 16,1 2 5-16,-1 2 5 0,2-1 8 0,-1 4 7 0,-1-1 5 0,2-1 5 0,-1 6 6 15,4-3 6-15,-6 0 6 0,-2 2 3 0,10 0 2 0,-8-3 0 0,3 4-3 16,-3-6-1-16,8 3-2 0,-8 1-1 0,6-4-3 0,-3 2-4 0,2-1-8 15,2-2-10-15,-1-1-21 0,-6 4-24 0,10-3-30 0,-5-1-33 0,5-1-32 0,-2 1-39 16,0-1-103-16,2 0-137 0,0 0-59 0,0-2-23 0,0-1-2 0,0-1 9 16,-2-1 21-16,7-3 22 0,-5-1 36 0,0 0 40 0,-3-4 44 0,1-1 46 15,0-1 52-15,2-3 58 0</inkml:trace>
  <inkml:trace contextRef="#ctx0" brushRef="#br0" timeOffset="140775.87">28477 2514 47 0,'2'-6'84'0,"3"-2"37"0,-3 2 34 15,3-2 36-15,0-1 33 0,2 2 32 0,-4 0 29 0,1 1 27 0,1-1 24 16,2 3 19-16,-4-3-23 0,7 1-51 0,-3 2-26 0,0 1-12 0,0-4-25 16,3 6-31-16,-3-3-30 0,-4 2-29 0,6-1-22 0,-2 3-21 0,5 0-15 0,-4 0-12 15,-1 0-8-15,0 0-5 0,5 3-4 0,0-1-2 0,-4 2 0 0,4-3 2 16,0 4 0-16,0-1-3 0,0 1 0 0,-3 1 0 0,3 1-1 0,1 0 0 15,-1 2-2-15,0-1-1 0,0-1-2 0,0 4 1 0,-3-4-1 0,3 6 1 0,-4-3-3 16,9 0 0-16,-10 0-1 0,0 2 3 0,3 0 0 0,-3 0 2 0,5 0 0 16,-10 2-1-16,6-2 1 0,-4 0-1 0,4 2-2 0,-3-2-2 0,-3 1-3 15,8 1-2-15,-10-1 0 0,2 1-4 0,3 0-2 0,0 0-6 0,-3-3-2 0,-2 3-2 16,5 0-1-16,-5-1-4 0,2-2 2 0,-2 4-1 0,0-3-2 0,5-1 1 16,-5 2-2-16,0-2-1 0,5 2-1 0,-5-6-1 0,0 4 0 0,0-4 1 15,-5 2 0-15,5-1-3 0,0-1 0 0,-5-1-2 0,5 1 0 0,0-3 3 16,-2-1 0-16,2 1 2 0,-5 1 2 0,3-3 2 0,-3 0 2 0,0-2 1 15,3 0 0-15,-8 0 2 0,3-2 3 0,4 0 1 0,-6-3-2 0,1 1 2 16,-4 1-1-16,5-4-2 0,-5 2-2 0,5-4-2 0,0 2-2 0,-5-1 0 0,-1-2-5 16,1 0 1-16,5 0-2 0,-5-3-2 0,5 2 1 0,0 1 1 0,-1-2-1 15,-1 2 0-15,2 0 0 0,-1 0-1 0,3 2 1 0,3-1-1 0,-3 2 2 0,0-1 2 16,5 3 2-16,0 0 4 0,-2 1 1 0,2-1 1 0,0 5-1 0,0-4-4 16,0 4-3-16,0 0-3 0,0 0 1 0,0 0-1 0,0-1-1 0,0 1 1 15,2 1-1-15,8 2-1 0,-10 1 2 0,2 0-3 0,8 2 0 0,-7 0 0 16,4-1 3-16,-2 2 7 0,2 0 5 0,-2 2 7 0,2-4 7 0,0 4 2 0,3-1 5 15,-3-1 4-15,-5 2 2 0,8-4 2 0,-3 1 0 0,-4 1 2 0,6-3 3 16,-1 2 2-16,-1-5 2 0,0 4 1 0,3-5 1 0,-3 1-3 0,-5-1-1 16,8 0-1-16,0-1-4 0,-1-1-2 0,-1-2-3 0,4-2 0 0,0 2-2 15,-3-4-4-15,3-1-4 0,0 2-2 0,0-5-6 0,1 2-1 0,-1-2-4 0,2 0-5 16,-2-2-2-16,3 0-2 0,-3-1-4 0,5 1-8 0,-8 0-12 0,3 0-19 16,5 3-25-16,-5-3-26 0,-2 4-27 0,2-3-29 0,-5 3-26 0,5 3-27 15,-2-1-88-15,-3 0-118 0,5 2-71 0,-5 0-46 0,-4 2-9 0,2 0 8 0,-1 0 26 16,-1-1 30-16,-3 5 40 0,0-4 43 0,0 4 43 0,-3-6 44 0,3 1 46 15,-9-4 50-15,9 2 81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2-03-18T06:38:30.992"/>
    </inkml:context>
    <inkml:brush xml:id="br0">
      <inkml:brushProperty name="width" value="0.05292" units="cm"/>
      <inkml:brushProperty name="height" value="0.05292" units="cm"/>
      <inkml:brushProperty name="color" value="#FF0000"/>
    </inkml:brush>
  </inkml:definitions>
  <inkml:trace contextRef="#ctx0" brushRef="#br0">27379 8300 1 0,'0'4'107'0,"0"-2"78"16,-4-1 52-16,1 2 42 0,-2-3 33 0,5 0 26 0,-5 1 22 0,3-1 21 16,2 0 17-16,-5 0 17 0,5 0 15 0,0 0 14 0,-5 0-83 0,5 0-133 15,0 0-81-15,0 0-52 0,0 0-26 0,0 0-14 0,0 0-3 0,0 4-3 16,5 1 7-16,-5-4 4 0,5-1 9 0,-3 3 8 0,3-2 8 0,3 2 5 16,-1-1 7-16,2 0 4 0,-1 0 3 0,-1-1 1 0,5-1-1 0,0 3-3 15,0-2-6-15,-2-1-5 0,9 3-7 0,-7-1-11 0,7-1-10 0,-2 2-8 16,3-3-9-16,4 4-7 0,-5-3-8 0,3 2-6 0,2 0-3 0,0 1-8 15,2-1-1-15,6 3 0 0,-6-2 0 0,1 0 3 0,4-1-1 0,5 0 0 0,-4 3 5 16,6-2 2-16,-6 0 1 0,6 0 1 0,-4-1-2 0,7 1-1 0,0-1-2 16,-2-2 4-16,4 4-4 0,0-4 1 0,1 2-4 0,-3-2-1 0,7 2-2 15,-7-1-2-15,7 0-3 0,3-2-1 0,-10 0-1 0,7 0 1 0,-2 0 2 16,2-2-1-16,-9 0-1 0,2 2 1 0,2 0-2 0,1-3-4 16,-11 2 0-16,4 1 2 0,-4 0-1 0,3 0-1 0,-4 0 2 0,-1 0-2 0,1 0 2 15,-6 0-2-15,1 0 0 0,-1 1 0 0,-2-1 1 0,0 3 0 0,-4-3 2 16,-1 0 5-16,0 0 0 0,0 0-1 0,-2 0 2 0,-2 0 3 0,-1 0 1 15,3 0-2-15,-5 0 0 0,0 0-1 0,-2 0 2 0,7 0-1 0,-10 0 1 16,0 0-1-16,5 0-1 0,-4 0-1 0,1 0 0 0,-2 0 2 0,-4-3-1 16,7 3 0-16,-8 0 0 0,3 0 1 0,-3 0 0 0,8-1 3 0,-8 1-1 15,-2 0 4-15,10-3-1 0,-10 3 3 0,7 0-2 0,-4-1 1 0,-3-1-2 16,9-1 0-16,-6 2-2 0,1-2-1 0,-1-1-1 0,6 1-2 0,-6-1 1 16,7 0-4-16,-3-2-2 0,-5 2-2 0,8-2 0 0,-3 2-2 0,-5-2 1 15,8-1-1-15,-3 2 0 0,1-1-1 0,-4-1-1 0,4 1-1 0,-4 1-2 16,4-1 0-16,-6-1 0 0,8 1 0 0,-3 1 0 0,-5-1 5 0,8-1-2 15,-8 0-3-15,3 0 1 0,-2 0-1 0,6-1 1 0,-6-1-1 0,2 2 3 16,-1-3 3-16,4 2-1 0,-6-5 2 0,3 3-2 0,0-1 0 0,-3 1-4 16,3-4 1-16,-3 0-3 0,8 0 1 0,-8 0-1 0,3-2 1 0,0-2 1 15,-3 1-2-15,3 0-3 0,-2 0 0 0,2 0-1 0,-1 0 1 0,4-1 1 16,-6 3 4-16,3-1 1 0,0 2-1 0,-3-3 1 0,3 3 1 0,-3 3 0 16,3-3-2-16,0 1-1 0,-3 0 0 0,-2 2 1 0,5 0 1 0,0-2-2 15,-3 2-2-15,3 1 0 0,-5 0 0 0,0 0 0 0,3-1-3 0,-3 4 1 16,0-3-2-16,4 0 0 0,-4 2 1 0,0-1 2 0,0 2 1 0,0-1 1 15,0-1 0-15,0 4 0 0,-4-1 0 0,4-1 2 0,0 0-1 0,-3 0 1 16,3 1-1-16,-7 1 3 0,7-1-2 0,-10-1 2 0,10 1 0 0,-2 1 0 16,-3-1-3-16,0-1-1 0,3 0-1 0,-3 0 0 0,3 4 2 0,-3-5-3 15,-2 4 0-15,2-2 0 0,2 0-1 0,-6-1-1 0,6 3-3 0,-4-2-1 16,-3 2 0-16,3-1-1 0,0-1 1 0,-5 2 1 0,5-2-1 0,-10 2 1 16,5 0 0-16,-3-1-1 0,1 1 2 0,-6 1-1 0,-1-1-2 0,1 1 1 15,-1-1 0-15,-8 3 4 0,7-1-1 0,-9-1 1 0,-1 2-2 0,-4-2 1 0,2 3 4 16,-4-1-1-16,-1 1 1 0,-4 0-1 0,-1 1-2 0,-1-1 2 15,-1 3 4-15,-5-3-1 0,1 1 0 0,-1 2 1 0,0 0-2 0,-4 0-1 0,2 1 1 16,-3 0-1-16,1-1-1 0,2 1 0 0,-5 3 1 0,-2-1 0 0,7 0-1 16,-3 2-1-16,3-1 2 0,-7 0 0 0,11 0 0 0,-6 2 3 15,4-1-2-15,-4-2 0 0,9 2 2 0,0-1-1 0,-2 0 1 0,7-1 1 0,-7 2-1 16,9-5 1-16,-4 4 2 0,9-4-1 0,-2 1-1 0,2-1 0 16,-2 1 1-16,5-2-1 0,4-1 2 0,1-1-1 0,-1 3 0 0,3-3-1 0,0 0 2 15,4 0-2-15,1 0-1 0,0 0 0 0,4-3 1 0,-1 3-2 0,1 0 1 16,3 0-1-16,5 0-1 0,-5 0 1 0,4 0-5 0,-1 0-1 0,-1 0-1 15,5 3 0-15,-2-3-1 0,7 1-1 0,-10-1-2 0,8 3 0 0,-3-1-2 16,3-1 1-16,2 2-4 0,-10-2 2 0,10 3-2 0,-2 1 2 0,2-1 2 16,-5 0-1-16,3 2 2 0,2-1 1 0,-5 1-1 0,0 3 2 0,5-1-2 15,-3 0 0-15,3 2 1 0,0 2-1 0,-4 0 3 0,4 2 1 0,0 0 0 16,0-1 2-16,0 8-1 0,0-4 2 0,0 6-2 0,0 1 3 0,0 2 6 16,4 4 2-16,-4-2 3 0,0 3 4 0,0 1-1 0,3 1 7 0,-3 1 1 15,0-2 2-15,5-1 3 0,-5 0 0 0,5-3 1 0,-5-2 3 0,0 0 2 0,0-5-1 16,2 2-2-16,3-5-2 0,-3-1 0 0,-2 0 0 0,10-3 0 0,-8 0-2 15,3-4-4-15,-3 0-16 0,8 0-18 0,-7-2-34 0,6-1-33 0,-2 2-47 16,-4-4-42-16,6 1-97 0,-1 1-121 0,-1-3-86 0,0-1-67 0,0 1-22 0,-2-1-3 16,2-1 12-16,-2-2 21 0,0-2 32 0,-2-5 39 0,1 0 52 0,-4-3 53 15,0-4 60-15,0-4 61 0,0-2 87 0</inkml:trace>
  <inkml:trace contextRef="#ctx0" brushRef="#br0" timeOffset="1066.55">27662 4696 37 0,'-15'14'191'0,"1"-2"81"0,2-2 56 0,-5-3 40 0,5 2 30 16,4-5 21-16,1 0 17 0,0-2 14 0,2 0 14 0,3 0 16 0,2-2 13 16,0 4 15-16,2 2-129 0,5-1-211 0,3 2-106 0,0-1-54 0,2 0-25 15,5-1-10-15,2 4-1 0,3-4 3 0,2 2 6 0,2-1 8 0,3 0 9 16,2-2 8-16,1 0 13 0,2-3 8 0,2 2 16 0,2-1 13 0,1-1 17 16,4 2 14-16,-4-2 9 0,2-1 14 0,7 3 4 0,-2-3 8 0,5 0 1 0,-1 2 2 15,6-2-3-15,-3 0-8 0,2 0-6 0,3 0-12 0,0-2-13 0,0 2-14 16,5 0-14-16,-6-3-11 0,4 2-12 0,-1-2-9 0,3 2-4 0,-5-1-7 15,0-2-3-15,2 0-2 0,-7 0-4 0,2 2 0 0,-2-2-3 0,-4-2-1 16,1 2-1-16,-9-3 1 0,3 4 2 0,-6-4 3 0,1 2 1 0,-8 0 3 16,5 0-1-16,-4-1 5 0,-11 2 1 0,8 0 0 0,-7-2 3 0,-3 2 1 0,3-2-1 15,-3 2 2-15,-9 0 0 0,7-2 3 0,-5 2 2 0,0 0 1 0,-5-2-1 16,0 2-2-16,-2-1 2 0,3 0-4 0,-6 1 3 0,3-1 1 0,0 0-1 0,-5-1-5 16,2-1 1-16,-2 0-2 0,0-1-2 0,0-2-3 0,0 0-2 0,-2 0 0 15,2-3-1-15,-5 2-3 0,0-3-3 0,3-3 0 0,-6 2-4 0,3-1-2 16,-2-2-1-16,2-2-1 0,-2 0 1 0,0 2 1 0,-3-5 1 0,8 4 2 15,-5-4-1-15,-3 4-3 0,3-3 1 0,4 0 0 0,-6 2 0 0,6 2-1 16,-2-2-1-16,3 2 0 0,-3-2 3 0,0 2 1 0,5 2 1 0,-2-1 2 0,2 2-3 16,-5 1-3-16,5 0 1 0,-5 0 3 0,5 0-2 0,0 2-2 0,-2 0-1 15,2 2 2-15,-5 1 2 0,3-1 5 0,2 3-2 0,-10-1-2 0,10-1-2 16,-2 4 1-16,-3-1-1 0,2-1 0 0,-6 2-4 0,6-1 0 0,-6 2-1 16,6-1 3-16,-4 1-2 0,-3-1 1 0,3 3-4 0,-5-2-4 0,5 1 2 15,-5 2 1-15,5-1 0 0,-5-1-3 0,-1 2 2 0,4 1 2 0,-8-3 1 0,2 3 0 16,-4-1-2-16,2 1-4 0,-2 0 1 0,-5 0-1 0,5 1-1 0,-3-1 3 15,-7 3-4-15,7-3-1 0,-9 1-4 0,-5-1-1 0,4 3-5 0,-6-1-1 16,4-2 0-16,-5 1-1 0,-9 2 3 0,7-2 5 0,-7 2 0 0,2-1-5 0,-9 0 4 16,4 0-1-16,-2-1 4 0,-5 2 0 0,3-2 4 0,-3 2 2 15,0-1 4-15,-5-2 2 0,5 4 2 0,-4-4 1 0,4 0 0 0,-3 1-2 0,4 2 0 16,3-3 5-16,-6 0 1 0,7 2-5 0,-2-2-2 0,4 2 1 0,0-2-1 16,1 2 2-16,9-2 0 0,-7 1-3 0,7 2-1 0,0-2 1 0,2 2 1 15,5-1-1-15,-2 2-1 0,5 0-1 0,2 0 0 0,0 2 1 0,2 0-3 0,3 2 1 16,2-2-4-16,-2 2-1 0,5 2 0 0,0 0 0 0,2 0 1 0,-2 0-2 15,6 2-1-15,-1-1-1 0,2 4 2 0,0-1-2 0,0 1 3 0,5 3 0 16,-1 1 2-16,1 0 4 0,2 1 0 0,3 3 3 0,-3 2 2 0,0 2 5 0,5 2 2 16,0 1 2-16,0 1 4 0,0 3 4 0,0-2 3 0,0 2 3 0,0-2 3 15,5 2-2-15,0-3 3 0,-5 0 2 0,2-3 1 0,3-1 1 0,-2 0-1 16,6-3-1-16,-6-2-1 0,4-2-2 0,2 0-1 0,-6-2-1 0,7-2-8 16,-3-2-13-16,-5 0-18 0,8-3-26 0,-3 2-33 0,0-3-40 0,-2-1-35 15,2 0-38-15,-2-1-115 0,2-1-154 0,-4-1-67 0,6 1-27 0,-9-1-4 0,8-2 11 16,-8-4 21-16,0 0 30 0,0 0 38 0,0 0 45 0,0-9 48 0,-5 1 57 15,2-2 54-15,-6-1 59 0</inkml:trace>
  <inkml:trace contextRef="#ctx0" brushRef="#br0" timeOffset="2399.77">28071 12968 19 0,'-4'4'153'0,"1"-3"72"0,-6 2 46 0,6-1 34 0,-4-2 27 16,-3 1 23-16,3-1 17 0,0 0 16 0,0 3 12 0,-3-2 10 0,8 2 10 16,-3-1 8-16,2 2-111 0,-2 0-174 0,1 2-88 0,4-2-35 0,0 1-13 0,4 0 2 15,1 0 10-15,-2 0 11 0,2-1 14 0,-3 0 17 0,10 0 14 0,-5-2 14 16,5 2 14-16,5-3 16 0,2 2 10 0,1-1 14 0,-6-2 4 0,15 0 6 15,-7 0-1-15,9 0-3 0,5 0-8 0,-4 0-14 0,6-2-13 0,1 2-11 16,0 0-11-16,4 0-9 0,-2 0-12 0,10 0-9 0,-3 2-12 0,2 0-8 0,1 0-8 16,0 2-8-16,-1 0-7 0,1 2-3 0,0-1-5 0,-3 1-1 15,3-2 0-15,-1 3-3 0,1 0 2 0,-1-1-3 0,-1 1 2 0,-3-1-1 0,-3-2 0 16,0 0 0-16,3 0 1 0,-7-2 4 0,-1-1 1 0,-1-1-2 0,1 0 1 16,-7-1 0-16,1-1 2 0,-3-2-1 0,0 0-2 0,-3-2-1 0,1-1-1 0,-3 0 4 15,0-1-2-15,-5-2 0 0,3-3-3 0,-3 2-3 0,-2-2-1 0,-2-2-2 16,4-1 1-16,-7-1 2 0,5-1-3 0,-5 1 0 0,2-4-1 0,-2 4 0 15,1-4-1-15,-6 1-2 0,0 3 0 0,0-4 1 0,3 2 2 0,-3-1 1 16,-4 0 0-16,1 0 2 0,1 2-3 0,-2 0-1 0,1-1-2 0,-4 1 0 0,0 1 1 16,0 0 0-16,0 2 1 0,0-1-1 0,-4-1-1 0,1 2 1 0,3-2-1 15,-5 4 0-15,1-4 0 0,4 3-2 0,-3-1-1 0,-2 1 0 0,3-2 1 16,2 2 4-16,-5 0-1 0,5-3-2 0,-5 3 1 0,5-1 2 0,-2 1 0 16,2-2-1-16,0-1-2 0,-5 3 2 0,5-1 1 0,-2-1 1 0,2-1-1 15,-5 3 0-15,0-1 0 0,3 1 1 0,-3 2 1 0,0-2 1 0,2 2-1 0,-4 0-4 16,-2 2 1-16,1-1 2 0,1 1-1 0,0 3-2 0,-10-3-2 0,5 2 0 15,2-1 0-15,-7 4 3 0,3-4-1 0,-5 4-5 0,-5-1 1 0,-1-1 2 16,4 1 2-16,-8 2-2 0,-3 1-1 0,6-1-1 0,-8 1 2 0,-2 2 1 0,-3-2 2 16,1 2 0-16,-1-1 1 0,-9 2 0 0,2 0-2 0,0 0 0 0,-4 0-1 15,-6 0 1-15,3 0-1 0,-2 0 0 0,-1 2-3 0,-2-2-1 0,0 0-1 16,1 0-2-16,-6 1 1 0,5-1 3 0,-5 0-3 0,1 3 1 0,4-2-3 16,-5-1 4-16,5 3-4 0,0-1-3 0,3 2 1 0,-3 0 2 0,5 0 1 15,-3-1 0-15,1 4 2 0,4-1 1 0,1 2-3 0,4-2 0 0,0 2-2 0,-2 2 1 16,7-3 0-16,-3 3 2 0,6-2 2 0,-1 2 0 0,1 0 2 0,6 0 0 15,-4 3-1-15,5-3-3 0,9-1 2 0,-7 1-3 0,7 0 0 0,3 0 0 16,0-1 0-16,2 0-1 0,2 0-3 0,6-1-1 0,-1-1-5 0,0 2 0 0,8-4-1 16,-3 4-2-16,0-1 1 0,5-2 3 0,0 2 0 0,5 2 2 0,0 0 0 15,-3 1 2-15,3 2 2 0,3-2 3 0,-1 6 4 0,5-1 2 0,-5 2 4 16,5 2 1-16,5-1 4 0,-5 4 4 0,-2 1 1 0,7 1 2 0,-5 2 0 16,2-2 2-16,3 4 0 0,-7-1 4 0,7 0 1 0,-5 2 1 0,2-2 0 15,3 1 3-15,-7-1 1 0,2-1 1 0,5-1 0 0,-5 0 2 0,-3 0 3 0,3-4 2 16,0-1 1-16,0-1 4 0,0-2 3 0,1-4 0 0,-4 3 0 0,1-5 2 15,2 0 0-15,-5-5-1 0,0 3 0 0,5-3-1 0,-9-1 1 0,6-2-2 16,-1 0-1-16,-6-1-2 0,8 0-3 0,-10-2-2 0,2-1-2 0,-2 0-1 16,10 0-3-16,-10 0-4 0,0 0 0 0,7-1-6 0,-7 1 2 0,0-3-3 15,2 2-2-15,-2-1-2 0,0-2 0 0,5 1-1 0,0 2-1 0,-5-2-3 0,0 3-2 16,0-3-5-16,0 3 1 0,3-3 0 0,-3 3-2 0,0 0 1 0,0 0-1 16,0 0-1-16,0 0-1 0,0 0-3 0,0 0 1 0,0 0-5 0,0 0 2 15,0 0-3-15,0 0-2 0,0 0 0 0,0 0 0 0,4-1 2 0,-4 1 0 16,0 0 3-16,3 0 0 0,-3 1 0 0,9-1 1 0,-6 0 1 0,4 3 2 15,-2-1-1-15,2-1 4 0,3 3 1 0,-3-1 5 0,5 1 3 0,-2-2 1 0,2-1-1 16,5 2-1-16,-3-2 1 0,3 2 0 0,2-1-3 0,1-2-9 0,-1 0-21 16,5 0-29-16,2-2-41 0,-4-2-46 0,7 0-51 0,-2-1-98 0,4-3-114 15,0 2-100-15,1-3-83 0,1 0-33 0,4-2-5 0,-6-2 13 0,3 2 19 0,2-5 34 16,-2-1 43-16,-3-1 51 0,5-2 62 0,-9-1 64 0,4-3 67 0,-9-2 89 16,7 0 90-16</inkml:trace>
  <inkml:trace contextRef="#ctx0" brushRef="#br0" timeOffset="14770.69">27613 2984 1 0,'0'-7'100'0,"0"1"66"0,0 2 41 0,0-1 36 0,-5-4 32 0,5 4 32 16,0-4 33-16,0 2 30 0,0-1 26 0,0-1 24 0,0 2 21 0,0-1 22 0,0 2-76 16,0-2-130-16,5-1-63 0,-5 3-31 0,0 1-18 0,3-1-13 15,2 2-17-15,-5 0-15 0,0 0-16 0,0 4-12 0,0 0-3 0,0 0 1 0,2 0 2 16,-2 2 3-16,5 4 4 0,0-2 6 0,-5 3 2 0,2 3 0 0,3 3 3 15,-5-2 3-15,0 6 2 0,0-2 3 0,0 4 1 0,0 0-4 0,0 4-5 16,-7 1-9-16,7-3-9 0,-10 3-8 0,8 3-8 0,2-3-7 0,-8 1-8 16,-1 2-5-16,6-5-5 0,-2 0-8 0,1 0-1 0,1-2-3 0,-2-2-3 15,3-2-3-15,2-2-4 0,-5-2-1 0,5-2-3 0,0-3-1 0,0 0-1 16,0-4 2-16,5 0-1 0,-5-3-1 0,2-3 0 0,3-3-1 0,-2 1-2 16,6-8-3-16,-6-1-4 0,6-3 0 0,-1-4-3 0,4-4-2 0,-5-3 0 15,5-2-2-15,-5-2-4 0,5-2-4 0,-5 0-1 0,5-3-4 0,-4 4 1 16,4 0-2-16,-10 4 2 0,8 0 4 0,-3 5 2 0,-2 3 0 0,2 0 2 15,-4 6-2-15,1 2 0 0,1 3-4 0,-2 3 1 0,1 0-2 0,-1 4 0 16,-3 0 1-16,0 3 1 0,5 3 1 0,-1-1 1 0,-1 2 4 0,2 2 0 16,-3-1 3-16,8 4 3 0,-10-1 2 0,2 2 5 0,8 0 7 0,-10 1 4 15,7 2 5-15,-7-3-1 0,2 2 5 0,3 0 2 0,0-3 1 0,-2 4 1 16,1-2-3-16,-4-1 3 0,3 0-2 0,6-2 1 0,-9 2 1 0,3-3 0 16,4 0-1-16,-7 2 0 0,10-5 0 0,-8 2-1 0,3-1 0 0,2 0-2 15,-2-4-1-15,-3 3 0 0,8-1 3 0,-3-3-3 0,-4 1 2 0,9-2-3 16,-3 1 0-16,-1-4-3 0,-1 0-5 0,5-2-1 0,-5-2-5 0,0 2-3 15,1-4-2-15,4 0-5 0,-3-3-4 0,1-1-1 0,0 3-4 0,-3-3 0 16,0 0-3-16,0 0 0 0,3 0 0 0,-3 0 2 0,-4-2 0 0,1 2 1 0,1 1 3 16,-2 2 2-16,-3-3 4 0,4 4 1 0,-4 0 4 0,0-1 2 15,0 4 3-15,-4-1 2 0,4-1 3 0,-3 4-1 0,3 0 1 0,-9 1 1 0,6 1 0 16,3 0-2-16,-7 3 0 0,-3 0-2 0,8 3 1 0,-8-1-2 0,8 2 2 16,-5 2-1-16,-3 2 1 0,8 2 0 0,-11 0 2 0,9 2 3 0,-4 1 2 15,1 4 4-15,0-2 3 0,2 5 4 0,-2-2 4 0,2 5 3 0,3-3-2 16,-3-1 2-16,0 4-1 0,5 1-1 0,0-3-4 0,0 2-2 0,5-4-2 15,0 1-5-15,-5 1-8 0,7-4-13 0,-5 0-10 0,8-2-17 0,-8 0-13 16,6-6-16-16,4 4-13 0,-3-7-14 0,1 2-18 0,7-4-17 0,-5-2-23 16,0-2-24-16,-2 0-23 0,6-4-21 0,-3-1-17 0,-4 0-44 0,8-5-52 15,-5 0-71-15,3 0-77 0,-3-4-22 0,5 0 4 0,-8-3 18 0,3 2 26 0,-5-1 33 16,10-2 38-16,-9-1 37 0,-1 4 39 0,5-2 40 0,-5 2 41 0,3 0 58 16,-3 1 65-16</inkml:trace>
  <inkml:trace contextRef="#ctx0" brushRef="#br0" timeOffset="15150.13">28375 2677 98 0,'3'-1'178'0,"-3"1"58"0,0-5 49 0,0 5 41 0,0-4 37 0,-3 0 34 15,3 3 32-15,0-1 26 0,-4-2 27 0,-1 1 23 0,5 2 25 0,-3-1-69 16,-2 0-122-16,3 0-76 0,-3 2-48 0,0-3-34 0,3 3-25 0,-8 0-16 15,8 0-11-15,-5 3-12 0,-3-1-14 0,8 0-7 0,-6 0-8 0,-1 2-5 16,6 0-8-16,-6 2-8 0,1-2-13 0,6 2-8 0,-8 2-8 0,10-2-8 16,-2 2-6-16,-3-1-8 0,3 2-5 0,2 1-1 0,0-1-2 0,0 0-2 15,2 2-3-15,3 2-2 0,-5-3-2 0,2 4-1 0,8-3 0 0,-8 3-3 16,6-1-2-16,1 1 0 0,-6 0 2 0,6 0-1 0,-1-3-3 0,-6 3-1 0,8 1-1 16,-3-1-2-16,-5-2 3 0,8 0 3 0,-8 0-2 0,3-1 1 0,0 2 0 15,-5-2 1-15,2 2 6 0,-2-3-1 0,0 0 0 0,-2 1 4 0,2 0 1 16,-5-1 5-16,0 0 4 0,3-3 1 0,-3 2-1 0,0-1 2 0,3-1 2 15,-5 0 2-15,-3-1 3 0,8-2-2 0,-3 0 0 0,-2-2-7 0,-1 2-6 16,-1-4-15-16,1 0-15 0,6 0-24 0,-8-4-24 0,3-1-26 16,0 4-24-16,0-5-25 0,-1 2-28 0,-1-4-32 0,2 2-40 0,-1-2-106 15,4 2-136-15,1-2-58 0,-2 2-16 0,0 0 6 0,5-2 25 0,-2 2 33 0,2-2 38 16,0 2 40-16,0-2 42 0,0 2 40 0,0 0 46 0,0-2 52 0,0-1 59 16</inkml:trace>
  <inkml:trace contextRef="#ctx0" brushRef="#br0" timeOffset="16933.56">28383 2724 5 0,'0'-9'120'0,"2"2"69"0,-2-1 54 0,0-1 43 0,0-1 38 16,0 3 35-16,0-1 31 0,0-1 28 0,-2 2 25 0,2 0 25 0,0 2 22 15,-5 0 20-15,5 4-86 0,0 1-148 0,-3-4-75 0,3 4-43 0,0 0-22 16,-9 0-21-16,6 1-11 0,-4 3-8 0,-3 1-4 0,8 0-2 0,-8 2-2 15,1 3-1-15,-1 0-2 0,0 1 1 0,-2 3 1 0,0 1-1 0,0 3 0 16,0 2-2-16,0-1-5 0,2 2-6 0,-2 1-7 0,0 0-9 0,5 2-6 16,-3 0-8-16,1 0-5 0,-1-3-8 0,8 4-6 0,-3-4-6 0,3 3-4 15,-3-1-4-15,0-3-5 0,5-1-2 0,5 1-4 0,0-2-3 16,-5-3-2-16,7-1-6 0,-5 0-3 0,8-4-4 0,-1-5-2 0,1-1-5 0,0 1-3 16,7-7-3-16,-3-2-3 0,3-2-3 0,-3-6-5 0,6-1-2 0,4-2-2 15,-5-1 0-15,5-6-3 0,-4 2 2 0,-1-4 1 0,5 1 2 0,-5-1 2 16,1 0 3-16,-6 3 4 0,3-1 3 0,-7-1 3 0,6 2 6 0,-3 1 5 15,-1 2 6-15,-5-2 3 0,0 2 4 0,0 1 4 0,-2 0 4 0,-2 0 4 16,6 3 3-16,-9-1 5 0,3 1 6 0,-3 0 7 0,0-1 5 0,0 4 10 0,0-1 7 16,0 2 5-16,-3 0 4 0,3 0 4 0,-5 0 6 0,1 2 2 15,4-1 1-15,-3 4 0 0,-2-1 2 0,3-3-2 0,-3 5-5 0,0 0-7 0,3 1-5 16,-3-1-8-16,3 1-10 0,-8 2-10 0,8 1-7 0,-3 0-9 0,0 1-5 16,2 3-2-16,-4 1-3 0,2 0-4 0,-2 4-1 0,0 3-2 0,2 0-3 15,-2 2 1-15,2 4 2 0,-2 0 2 0,2 3 3 0,-2 2 2 0,2-2 5 16,3 3 2-16,2 3 2 0,-5-2 0 0,5 2-2 0,0-3-4 0,5 0-8 15,-5-2-8-15,2 0-6 0,8-3-10 0,-8 0-12 0,10-5-9 0,-5 0-13 0,3-2-9 16,0-5-7-16,6 2-9 0,-3-5-9 0,-1-2-12 0,-3-2-10 16,8-2-10-16,-2-2-8 0,1-5-7 0,-3 2-3 0,-4-4-1 0,8 0-1 15,-5-3 4-15,0 0 7 0,-2-2 6 0,7-2 6 0,-15 0 9 0,10 2 10 16,-5-4 11-16,-2 2 13 0,2-2 20 0,-7 2 21 0,5 1 25 0,0 0 22 16,-5 3 21-16,0 0 20 0,3 1 18 0,-3 4 15 0,0 0 14 0,-3 2 16 0,3 3 7 15,0 0 4-15,0 4 3 0,0 0-2 0,0 0-2 0,0 0 1 0,-5 2-2 16,5 1-5-16,-5 4-8 0,5-1-6 0,0 4-9 0,-2 0-8 0,2-1-11 15,-5 4-10-15,5-2-7 0,0 3 2 0,-5-1-3 0,5-2 1 0,0 2-7 16,5-2-8-16,-5-1-6 0,0-1-6 0,5-1-5 0,-5 2-4 0,2-4-2 16,3-2-4-16,0 1-4 0,-2-2-4 0,4-1-9 0,-2-4-9 0,2-1-10 15,0 2-7-15,3-6-10 0,-3 0-9 0,5-1-9 0,-5-2-4 0,5-3-7 16,-9 2-4-16,9-2-4 0,-5 0-2 0,3 1-2 0,-8-1 0 0,8 2 2 16,-3 1 1-16,-5 0 5 0,3 2 3 0,0 2 10 0,2 2 8 0,-4 0 11 15,-3 2 11-15,0 2 12 0,9 2 11 0,-6 2 12 0,2 0 7 0,-3 2 9 16,3-1 4-16,0 4 9 0,-3-1 9 0,3-2 7 0,0 4 8 0,-3-2 6 0,3-2 1 15,-3 2 2-15,-2-2 1 0,5-1-1 0,0 0-4 0,2-1-3 16,-7-4-5-16,3 0-2 0,6 0-5 0,-6-4-4 0,6-1-3 0,-1 0-8 0,-6-4-3 16,8-1-11-16,-3 1-4 0,0-5-9 0,0 2-9 0,1-5-7 0,1 3-5 15,-6-1-4-15,6-4-4 0,-6 5 0 0,1-1 1 0,-1-1 0 16,-3 0 2-16,0 1 3 0,0 1 9 0,0 3 6 0,0-2 13 0,0 4 6 0,-3 0 5 16,3 3 3-16,-7 1-1 0,7 3 7 0,-9 0 5 0,6 4 2 0,-2 1 4 0,1 1 4 15,1 5 5-15,-2 1 1 0,3 0 2 0,-8 4-1 0,10 1 0 16,-2 2-2-16,-3-1 2 0,5 3 2 0,-2 0 2 0,2 0 0 0,2 4-3 15,-2-3-5-15,5-2-3 0,-3 2-6 0,3-2-3 0,0-3-5 0,2 2-8 0,0-4-5 16,1 1-8-16,4-3-10 0,0-1-10 0,0-4-12 0,2-1-6 0,3-2-9 16,-2-3-9-16,1-3-10 0,4-1-6 0,-1-1-10 0,0-5-6 15,-4 0-7-15,4-4-3 0,0-2-3 0,1-1-1 0,1 2 2 0,-1-5 7 0,-6-1 6 16,1 1 7-16,-3 2 5 0,0-2 8 0,-5 1 12 0,3 3 12 0,-3-2 16 16,-5 2 16-16,8 4 15 0,-10-2 18 0,0 4 13 0,2 1 11 0,-2 2 3 15,0 3 3-15,0 0-2 0,0 4-2 0,0 0 2 0,0 0 6 0,0 0 0 16,-2 1 3-16,2 3-2 0,0 1-3 0,0 0-7 0,0 4-7 0,0-4-4 15,0 5-3-15,0 0 1 0,0-1 6 0,0 3 7 0,0-2 5 0,2 0 2 16,-2 0-6-16,0 1-3 0,5 0-4 0,0-1-2 0,-5 0-1 0,0 0-3 16,0-2-4-16,0 2-2 0,0 0-4 0,0-3-5 0,0 4-7 0,-5-4-4 15,0 3 1-15,5 0-2 0,-2-1 2 0,-8 0-5 0,8 1-5 0,-5-1-10 16,-3-1 0-16,8 2-18 0,-6-3-15 0,-4 0-22 0,3 0-20 0,1 0-30 16,-4-1-30-16,5-1-50 0,-5 1-55 0,2-2-145 0,-2 1-178 0,0-1-80 15,0 0-28-15,0 0 1 0,0-1 18 0,2 0 30 0,-2 1 35 0,0-2 42 16,-5 0 47-16,8 0 53 0,-1-2 59 0,-2 0 70 0,2 0 77 0,10 0 119 0</inkml:trace>
  <inkml:trace contextRef="#ctx0" brushRef="#br0" timeOffset="17482.84">28363 6624 72 0,'0'0'213'16,"0"0"78"-16,0 1 63 0,0-1 52 0,0 0 38 0,-7-1 28 0,7 1 26 15,0 0 24-15,0 0 23 0,0 0 22 0,-5 4 9 0,5 2 1 0,5 2-128 16,-5 2-197-16,0 0-99 0,2 1-46 0,-2 2-31 0,5 2-23 0,-5 2-7 16,0-1 0-16,-5-1-4 0,5 2-2 0,-2 1-2 0,2-2-7 0,-5 2-4 15,5-4-5-15,-5 2-5 0,5-1-3 0,-2-1-13 0,2 0-15 0,0-1-18 16,0-2-24-16,2 2-27 0,-2-6-25 0,0 2-29 0,5-4-29 0,0 2-28 15,-3-4-27-15,3-3-66 0,3 0-83 0,-4-3-80 0,4-1-73 0,-1-2-20 16,0-5 5-16,0 1 24 0,3-1 35 0,-8-2 37 0,10-1 42 0,-4-1 43 0,1 1 44 16,-1 0 45-16,-6-1 46 0,8 1 68 0,-3 3 75 0</inkml:trace>
  <inkml:trace contextRef="#ctx0" brushRef="#br0" timeOffset="17733.03">28503 6759 1 0,'7'-7'94'0,"-2"-1"68"0,2 2 48 0,-4 3 40 16,7 0 34-16,-8 0 29 0,-2 3 29 0,0 3 24 0,10 0 28 0,-10 1 28 0,2 3 26 16,-2-1 25-16,5-2-62 0,-5 3-116 0,2 2-65 0,-2-1-37 15,0-1-23-15,0 2-11 0,5-1-10 0,-5-1-8 0,0 3-8 0,0-3-5 0,5 0-10 16,-5 2-12-16,0-4-9 0,0 2-9 0,0-4-8 0,0 1-8 15,2 0-7-15,-2-4-4 0,5 3-8 0,-2-3-8 0,1-4-13 0,1 0-13 16,-2 0-19-16,4-5-17 0,2 2-20 0,4-6-20 0,-6 2-17 0,0-6-10 0,5 2-11 16,-5-1-7-16,1-5-9 0,4 4-6 0,-5-1-6 0,5 1-5 15,-5 2 0-15,5 3 3 0,-5 1 8 0,5 4 9 0,-2 3 16 0,-3 2 19 16,1 4 17-16,-1 2 11 0,0 3 9 0,3 4 9 0,-3 1 9 0,0 2 10 16,-2 1 9-16,2 2 10 0,-2 1 12 0,2-2 11 0,-4 2 9 0,-3-1 8 0,5 0 3 15,-1 1 0-15,-4-4-1 0,3-2-2 0,2 0-3 0,-5-2-4 0,0-3-3 16,2 2 2-16,-2-5-5 0,5-3-5 0,-5-1-18 0,5 0-25 0,-3-4-31 15,3 1-32-15,0-5-47 0,2-2-55 0,-5-4-101 0,8 0-116 0,-3 0-50 16,-4-5-18-16,6 1-3 0,-6-3 7 0,4-2 13 0,-2 2 21 0,0-3 31 16,-3 0 40-16,3-1 43 0,0 1 48 0,-5-1 57 0,0 1 64 0</inkml:trace>
  <inkml:trace contextRef="#ctx0" brushRef="#br0" timeOffset="17915.84">28978 6308 17 0,'8'-12'150'0,"-6"0"79"0,8 4 54 0,-8-2 40 0,3 3 31 0,-3 4 27 15,-2-1 27-15,0 4 28 0,0 0 30 0,10 1 30 0,-10 4 32 0,2-1 29 16,3 4-93-16,-5-1-163 0,0 6-86 0,3-2-46 0,-3 6-20 0,0-1-8 15,0 2-4-15,0 0 1 0,0 3-6 0,0 2-10 0,-3 1-13 0,3 0-14 16,0 1-18-16,-5 2-13 0,3 1-11 0,2 0-12 0,0-1-5 0,0 1-7 0,0 3-12 16,0-3-12-16,0-1-22 0,0 1-25 0,0-1-37 0,0-2-39 0,0 2-39 15,2-3-38-15,3-3-81 0,-5 2-100 0,3-3-90 0,1-2-84 0,1 0-30 16,-5-7-4-16,3 2 15 0,-3-3 23 0,4-4 38 0,1-4 42 0,-5-2 50 16,0 0 56-16,0-4 53 0,0-4 59 0,0 2 77 0,0-4 83 0</inkml:trace>
  <inkml:trace contextRef="#ctx0" brushRef="#br0" timeOffset="18915.37">28858 6735 29 0,'-5'-3'173'16,"5"-4"76"-16,0 4 54 0,-5-4 42 0,5 3 33 0,5-1 27 0,-5 0 24 15,5 1 21-15,-3 1 22 0,3-1 21 0,-3 0 21 0,8 4 22 0,0-2-113 16,-1 0-185-16,1 0-90 0,2-1-40 0,5 2-22 0,-5-2-13 0,2 2-3 0,3-1-1 16,-7-2-2-16,9 0-3 0,-2-2-2 0,-2 2-3 0,1-2-4 0,-1-1-9 15,2 2-7-15,-5-4-8 0,2 4-8 0,1-4-4 0,-3 2-4 0,5-1-3 16,-10-1-1-16,5 2 0 0,-5-1-1 0,0 2 1 0,1-1-2 0,-3 0-1 15,-1 3 2-15,-1-2 1 0,-3 2-2 0,0 4 2 0,0 0-3 0,0-4-7 0,0 4-4 16,-3 0-3-16,-1-2-5 0,-1 4-5 0,2-2-4 0,-4 4-1 0,-3 0 1 16,8 2 3-16,-5 2 1 0,-3-1 4 0,8 3 2 0,-8 3 5 0,8-2 5 15,-6 2 9-15,-1 1 2 0,9 0 7 0,-3 0 2 0,-1 1 5 0,1 0 1 16,3-1-1-16,0-2 1 0,0 0-3 0,0 0-5 0,3-2-3 0,1 0-2 16,-4 0-2-16,3-5-4 0,6 4-4 0,-6-3-2 0,2-2-4 0,2 0-7 0,0-3-4 15,3 2-11-15,-3-3-11 0,0-3-12 0,5 2-11 0,-9-3-14 0,9 0-7 16,-3-2-13-16,1 0-10 0,0-2-9 0,-3-1-7 0,0 2-1 0,0-4-3 15,1 1 5-15,1 0 3 0,-1 3 8 0,-4-4 7 0,4 4 14 0,-6-3 14 16,3 3 13-16,0 0 16 0,-3 0 13 0,3 4 17 0,-5-1 11 0,0 4 10 0,0-4 6 16,0 4 4-16,0 0 3 0,0 0 3 0,0 0 4 0,0 0 0 0,0 0 0 15,0 0-1-15,0 0 0 0,0 0-3 0,0 0 0 0,0 0 3 0,0 0-1 16,0 0 3-16,0 0 1 0,0 0 3 0,2 4 3 0,-2 0 3 0,0-4 1 16,0 3 1-16,5 0 2 0,-5 1 0 0,5 0-3 0,-3-2-3 0,3 2-4 15,-2 0-7-15,-3 2-5 0,9-1-3 0,-6 1-1 0,1 3-2 0,1-1 0 0,3 2 0 16,-6 1 1-16,8 3 0 0,-8 3 1 0,3-3 0 0,-3 3 1 0,3 1 5 15,0 2 5-15,-3 1 2 0,3-1 4 0,0 1 6 0,-5 0 3 0,2 3 5 16,3-4 2-16,-5 2 1 0,0-2 1 0,3 0 0 0,-3 0 3 0,0-2 3 0,0-3 2 16,0 2-2-16,0-3 0 0,0-2-4 0,0-3-1 0,0 1-3 0,0-1 1 15,0-5 9-15,0 0 0 0,0-4 3 0,0 0-2 0,0 0-2 0,0 0-3 16,0 0-5-16,0-4-6 0,0-4-6 0,0-1 1 0,0-2-1 0,0-3-6 16,0-2-6-16,-3-2-13 0,3-2-18 0,0-2-18 0,-5-2-15 0,3-4-15 15,2-1-12-15,-10 0-10 0,10-1-5 0,-2-2-6 0,-8-2-2 0,10 2-3 0,-2-1-5 16,2 2 1-16,0 3 1 0,0 0 2 0,0 4 4 0,0 4 2 0,2-1 8 15,-2 7 6-15,10 3 9 0,-8 2 5 0,-2 4 4 0,10 3 7 0,-3-1 3 16,-4 6 3-16,6 0 3 0,-6 4 3 0,4-1 3 0,-2 2 3 0,2 2 5 0,0 4 5 16,-2-4 9-16,0 4 5 0,-3-3 8 0,8 3 5 0,-10 1 9 0,2-1 5 15,3 0 8-15,-5-2 4 0,0 1 7 0,0 1 4 0,0-1 6 0,0-2 1 16,0 2 6-16,0-2 0 0,-5 0 3 0,3 1-1 0,2-4-1 0,-5 2-3 16,0-2-2-16,5-1-6 0,-2-1 0 0,2 1-5 0,-5-1-2 0,5-2 3 15,-5 0 1-15,5-4 0 0,0 2-3 0,0-2-12 0,0 0-13 0,0-2-17 0,-2-2-17 16,2 0-13-16,0-5-13 0,-5 2-14 0,5-3-15 0,0-1-13 0,0 0-15 15,0-3-15-15,5 1-16 0,-5 0-8 0,2-1-4 0,3 0 6 0,0 2 7 16,-3 0 9-16,8 0 10 0,-3 3 5 0,-4 2 4 0,6 0 6 0,-2 1 4 16,-4 5 9-16,6-3 8 0,-6 4 13 0,2 0 12 0,0 4 13 0,2-3 9 15,-5 4 16-15,3-1 11 0,0 0 11 0,-3 2 17 0,3 2 12 0,-3-2 15 0,3 2 13 16,0-2 15-16,-2 2 7 0,1-2 9 0,-4 1 5 0,3 0-3 0,-3-1-2 16,5-2-1-16,-1 2-3 0,-4-2-4 0,3 0-1 0,-3-3-2 0,5 2-3 15,-1 0-1-15,-1-3-4 0,2 0-4 0,-3 0-5 0,8-1-5 0,-8-1-3 0,5-2-6 16,3 0-5-16,-3 0-5 0,5-2-9 0,-4 0-7 0,-1-1-10 15,0 0-8-15,5-1-15 0,-5-1-13 0,5 2-9 0,-2-3-11 0,-3 2-9 0,5-2-6 16,-4 0-6-16,-6-2-5 0,8 0-7 0,-3 0-6 0,0 0-1 0,0-2-3 16,-2 0 1-16,2 0 3 0,-2 0 5 0,-2 0 9 0,6 0 6 0,-6-2 6 0,2 2 6 15,-3 0 6-15,-2 0 6 0,5 0 10 0,-5 0 10 0,5 0 11 0,-5 1 11 16,0 2 6-16,-5-2 9 0,5 3 4 0,-5 3 6 0,5-4 10 0,0 4 9 16,-2 1 13-16,2-1 6 0,0 3 6 0,-5 1-1 0,2-1-5 0,3 4-11 15,0 0-7-15,0 0-11 0,0 0-9 0,0 0-3 0,0 0-4 0,0 0-4 16,0 4-2-16,0-1-8 0,0 4-5 0,0-1-6 0,3 4-3 0,-3-1 2 0,5 4 4 15,-5-2 8-15,2 4 6 0,-2 0 9 0,0 2 4 0,5 1-1 0,0-1-1 16,-5 1-3-16,2 2-3 0,-2 1-1 0,5 0-4 0,-5-1-5 0,5 1-6 16,-5 0-8-16,0-1-14 0,2 1-21 0,-2-1-20 0,5-2-30 0,-5-2-34 15,0-1-31-15,2 2-29 0,-2-3-32 0,5 0-32 0,0-2-108 0,-5 0-139 0,2-5-58 16,3 2-16-16,-2-1 8 0,1-2 24 0,1-2 29 0,-2-3 37 0,-3-1 43 16,4 0 46-16,-1-1 47 0,-3-3 48 0,5 0 48 0,-5-2 59 0</inkml:trace>
  <inkml:trace contextRef="#ctx0" brushRef="#br0" timeOffset="19182.14">29793 6722 19 0,'-7'-2'159'0,"0"-3"81"0,-3 1 62 16,8 3 47-16,-5-5 45 0,-3 2 42 0,8-2 38 0,-3-2 37 0,2 2 34 16,-1-2 33-16,-1 2 27 0,5-1 25 0,0 0-106 0,0 1-180 0,0-1-103 15,5 0-61-15,-1 0-39 0,-1 0-27 0,2-1-23 0,2 2-22 0,0-1-20 16,0 0-18-16,3 1-19 0,2-1-17 0,-2 2-19 0,7 0-16 0,-5 1-14 0,0 0-15 16,2 3-9-16,1-1-11 0,1-1-10 0,-3 3-5 0,1 0-11 0,3 0-7 15,-3 3-5-15,3 0-2 0,-7 0-2 0,7 1 4 0,-5 0 6 0,-3-1 9 16,1 1 13-16,2 3 15 0,-2-4 19 0,-1 4 22 0,-1-1 22 0,-6 0 24 15,8-1 20-15,-8 2 22 0,3-1 16 0,-3 2 17 0,3-2 13 0,0 2 15 0,-3-1 9 16,-2 2 10-16,0-1 6 0,5-1 1 0,-5 2-1 0,5 1-7 0,-5-2-6 16,0 2-11-16,0-2-10 0,-5 2-11 0,5 0-9 0,-5 0-11 0,3-3-8 15,2 4-13-15,-10-1-17 0,8-3-22 0,-3 3-33 0,-2-1-29 0,0-4-33 16,-1 4-33-16,-1-4-29 0,2 2-28 0,-5-4-30 0,-1 1-28 0,4-1-65 0,-3-1-88 16,-5-2-77-16,2-2-71 0,-4-1-13 0,2-1 8 0,-2-3 31 0,0-1 39 15,-1-2 40-15,1 0 42 0,-5-4 41 0,5 0 42 0,-1 0 45 0,1-2 46 16,0-2 67-16,-1 2 76 0</inkml:trace>
  <inkml:trace contextRef="#ctx0" brushRef="#br0" timeOffset="19298.64">29622 6580 96 0,'0'-8'183'0,"0"-1"64"0,0 4 50 16,5-1 42-16,-3 2 32 0,3-2 35 0,0-1 35 0,2 1 30 0,-4 1 32 16,9-1 29-16,-3 2 30 0,1-2-61 0,7-2-118 0,-3 2-83 0,3-2-65 15,3-1-42-15,1 2-29 0,1-1-19 0,5-2-14 0,-3 4-23 0,2-2-32 16,-4-1-41-16,7 4-50 0,-3-1-53 0,1 2-56 0,2 0-105 0,-7 2-127 0,6 2-101 16,-6 0-86-16,2 2-31 0,0-1-6 0,-4 6 12 0,-1-3 16 0,-5 2 33 15,3 0 34-15,-7 4 53 0,2-1 53 0,0 4 58 0,-5-2 61 0,5 2 87 16,-4 1 90-16</inkml:trace>
  <inkml:trace contextRef="#ctx0" brushRef="#br0" timeOffset="20768.39">28624 11758 40 0,'-5'-14'164'0,"3"0"77"0,-3-2 53 0,0-1 41 0,2-1 34 0,-6 3 32 16,2-4 27-16,4 2 27 0,-2-1 24 0,1 1 24 0,1 0 25 0,3 3-33 15,0 0-74-15,0 1-94 0,0 2-109 0,0 1-52 0,0 0-18 0,0 2-16 0,3 2-14 16,-3-1-14-16,0 3-15 0,0 3-6 0,0 1 0 0,0 0-5 0,9 1-4 16,-9 3-7-16,3 0-8 0,-3 2-12 0,7 5-9 0,-7-1-8 0,5 1-5 15,-1 4 1-15,-4 0 2 0,3 3 6 0,-3-1 6 0,0 3 0 0,0-2-5 16,0-1-8-16,0 0-3 0,0-1-6 0,5-2-4 0,0 0-4 0,-5-4-1 15,0 0-5-15,2-5-3 0,3 2 0 0,-5-1 4 0,2-5-1 0,3-1 1 0,0 0-1 16,2-3-1-16,-7-4-3 0,7 0-5 0,-2-4-7 0,-2 0-3 0,6-5-7 16,-2-2-2-16,-4-5-3 0,2 2-4 0,-1-3-2 0,4-1-4 0,-6 1-2 15,-2 0-3-15,10 3 1 0,-10-2-2 0,2 4 0 0,3 3 3 0,-5-1 2 16,2 7-2-16,-2 1 0 0,0 0-4 0,5 4-1 0,-5 3 1 0,0 2 2 16,0 0 1-16,7 2 3 0,-2 2-1 0,0 1 5 0,2 1 3 0,-4 2 4 0,6 2 4 15,-1 3 7-15,-1-2 6 0,0 3 9 0,3 3 9 0,-1-3 5 0,1 2 4 16,0-1 4-16,-1-1 2 0,1 1 2 0,0-1-1 0,2 0 3 0,-5-2 1 15,5-2 0-15,-2-3 2 0,-1 3-2 0,1-3 1 0,2-1-1 0,-2-2 3 0,-1-3 1 16,1 2 1-16,0-3-1 0,2-3-1 0,-3 2 1 0,1-5-4 0,0-1-3 16,-1 0-2-16,3-4-3 0,0 0-6 0,-4-2-6 0,8-2-4 0,-8-1-5 15,4-1-5-15,-5 0-2 0,0-1-4 0,5-2-2 0,-5 2 0 0,3-2-1 16,0 2 3-16,-5 0 2 0,-1 2-4 0,4-1 4 0,-6 2 5 0,-2 2 6 16,5 2 8-16,-5 1 3 0,0 0 5 0,-5 2 4 0,5 2 0 0,-2 0 3 0,2-1-2 15,-8 3-1-15,4 1-1 0,-1 0-2 0,2 2 0 0,-4-2-4 0,-3 3-7 16,3 3-5-16,-5-2-4 0,5 2 0 0,0 0-4 0,-5 4-3 0,4 0-5 15,-4 2 3-15,5 0-1 0,-2 1 5 0,-1 0 3 0,0 4 2 0,3-1-1 0,5 1 4 16,-8 0 6-16,8 0 1 0,-3 0 6 0,2 3-3 0,3-3 3 0,-5 0 0 16,10 0-1-16,-5 1-1 0,3-1-4 0,2-2-11 0,-3-2-12 0,8 1-10 15,-1-1-13-15,1 0-16 0,0-3-14 0,2 0-22 0,4-3-24 0,-3 1-23 16,6-4-27-16,-5 2-24 0,3-3-19 0,2-3-13 0,-4 0-11 0,4-1-18 16,0-3-15-16,-2 1-36 0,3-1-34 0,-1-4-20 0,-5 1-5 0,3 0 2 0,-2-1 9 15,2-2 20-15,-8-1 31 0,8 3 33 0,-5-3 33 0,0 1 40 0,-2-1 43 0,2 3 52 16,-5-3 62-16,5 1 60 0,-2 2 63 0,-3-2 52 0,-4 2 47 0,1 1 43 15,1 0 41-15,-5 0 28 0,0 2 19 0,0 2 10 0,0-1 2 0,-5 2-9 16,1 0-14-16,1 4-27 0,-2-2-34 0,-2 3-21 0,2 0-17 0,-2 3-14 16,0 1-16-16,0-1-15 0,-3 4-14 0,3 0-9 0,-5 0-5 0,9 3-6 15,-9 1-2-15,5-1-9 0,-3 3-9 0,3 1-8 0,0-3-5 0,2 3-9 0,-2-1-9 16,4 1-7-16,-1-3-13 0,-1 3-4 0,5-1-7 0,-3-3-8 0,3 1-3 16,0-1-6-16,3 3-5 0,-3-5-3 0,5 2-8 0,-1-4-4 0,4-1-10 15,-6 0-10-15,8-3-11 0,-3-2-15 0,5-2-8 0,-5 0-16 0,5-5-19 0,0 1-18 16,-2-1-15-16,2-4-16 0,0 0-16 0,0-2-8 0,0-1-3 0,0 3 0 15,-2-2-1-15,2 2 2 0,-5 1 2 0,5 0 3 0,-2 0 5 0,-3 3 12 16,-4 2 12-16,6 0 16 0,-2 4 21 0,-4-2 19 0,6 3 17 0,-6 0 16 16,7 3 12-16,-8-2 9 0,3 2 13 0,-3-1 9 0,8 2 15 0,-8 0 10 15,3 0 13-15,-3-1 11 0,3 0 9 0,0 1 3 0,2-2 4 0,-7 2 3 0,3-3 2 16,6 2 1-16,-9-3-3 0,3 0-2 0,6 0-6 0,-6-3-5 0,4 0-7 16,-2-4-11-16,2 3-12 0,0-3-14 0,3-1-10 0,-3-1-14 0,-4-1-13 15,6 0-12-15,-1-1-14 0,-1-1-8 0,0 0-8 0,3 0 0 0,-3 0-4 0,-5 0 0 16,8 0-1-16,-8 1 5 0,8 1 6 0,-8 3 8 0,3-1 9 0,-2-1 10 15,-3 4 13-15,0 0 12 0,0 1 14 0,0 4 10 0,0-5 10 0,0 5 6 16,0 0 2-16,0-2 3 0,0 2 5 0,0 0 1 0,0 0 4 0,0 0 2 16,0 0 5-16,-3 2 8 0,3 0 1 0,-5 1 1 0,3 1 2 0,2 1-1 15,-5 0 1-15,0 2-1 0,3 0 1 0,2 2 2 0,0-1 0 0,-5 2 1 0,5 1-2 16,0-1-5-16,0 3-5 0,0-2-10 0,5 2-8 0,-3-3-7 0,-2 1-7 16,10 0-7-16,-3-1-5 0,-4 0-13 0,6-3-8 0,-1 1-13 0,4-2-9 15,-5 1-13-15,5-3-13 0,0-2-17 0,-2-2-14 0,7 0-14 0,-5-2-18 16,2-2-14-16,3-3-20 0,-7 1-16 0,9-2-14 0,-7-2-11 0,5 0-8 15,2-4-8-15,-7 3-5 0,3-3-2 0,2-2 6 0,-8-1 5 0,8-1 10 16,-5 1 10-16,0-4 10 0,-2 1 15 0,-1 1 15 0,1-4 22 0,0 3 24 0,-3-1 24 16,-5-3 22-16,8 3 24 0,-8 0 23 0,-2-1 20 0,5-1 20 0,-5 3 16 15,-5 1 17-15,5 0 11 0,-2 2 14 0,-3-1 13 0,0 4 13 0,3 0 11 16,-5 1 8-16,7 3 7 0,-10 3 3 0,8 0-3 0,-3 3-4 0,2 3-4 16,3 1-4-16,-4 0 0 0,-1 4 4 0,2 2-2 0,3 2 0 0,-7-1-6 0,7 6-4 15,0 1-11-15,-5 1-9 0,1 2-10 0,4 0-6 0,0 4-5 0,-3 0-2 16,3-1-7-16,0 3-2 0,0 1-9 0,0-1-8 0,0 1-9 0,3 0-7 15,-3 0-7-15,0 0-6 0,4 3-6 0,1-3-7 0,-5 0-16 0,3-3-22 0,1 2-26 16,-1-1-29-16,6-2-36 0,-1-2-37 0,-6-1-37 0,8 0-39 0,-3-2-34 16,0-5-33-16,0 3-110 0,3-6-140 0,0 4-63 0,-1-5-17 0,-1-2 12 0,-1 0 27 15,0-4 40-15,3 0 45 0,-8-7 51 0,5 3 49 0,-7-2 53 0,10-2 50 16,-10-2 54-16,2-1 57 0</inkml:trace>
  <inkml:trace contextRef="#ctx0" brushRef="#br0" timeOffset="21082.05">29880 11182 16 0,'-9'-2'149'0,"-1"-2"78"0,0 1 56 0,8-1 43 0,-5 1 37 0,-3-1 34 16,10 1 24-16,0 3 22 0,-2-4 21 0,2 1 16 0,2 0 20 0,-2-2 21 15,10-1-100-15,-3 2-168 0,0-2-90 0,5-1-53 0,0 2-28 0,-2-1-19 16,7-2-12-16,-3-1-13 0,6 3-6 0,1-1-1 0,-1-1-3 0,-1-1-5 16,0 4-11-16,3-1-12 0,-3-1-13 0,0 2-16 0,3 3-9 0,-3-1-7 0,1 2-8 15,-1 1-3-15,-7 0-5 0,7 1-1 0,-9 2-3 0,2 1-5 0,0-1-1 16,-5 1 3-16,5 1 6 0,-4 0 10 0,1 2 12 0,-6-1 15 0,6 0 18 0,-6-1 17 15,2 2 17-15,-5 0 15 0,2 0 18 0,-2 0 18 0,5 2 14 0,-5-1 18 16,5-1 12-16,-5 0 12 0,0 0 5 0,0 2 5 0,0-1-2 0,2 2-1 16,-2-3-7-16,5 3-10 0,-5-1-10 0,2 0-11 0,-2 0-17 0,5 1-14 15,0 0-15-15,2-1-8 0,-7 1-12 0,3 0-12 0,1 1-6 0,1-4-6 16,-2 3-4-16,1-1-6 0,1-1-4 0,-2 2-3 0,1-3 0 0,-4 0 0 16,3 0 0-16,-3 0 2 0,0 0-6 0,5 0-7 0,-5-1-10 0,0 0-10 0,0-1-22 15,-5-1-20-15,5 1-24 0,-3-1-26 0,-1 0-28 0,-4 0-28 0,1-1-41 16,-2 0-44-16,-1-2-104 0,-2 2-131 0,0-3-51 0,-3 0-11 0,-2 0 10 15,3-3 26-15,-5-1 32 0,-3 1 39 0,3-4 42 0,-3 2 43 0,3-4 46 0,-10 2 47 16,7-3 55-16,-7-1 64 0</inkml:trace>
  <inkml:trace contextRef="#ctx0" brushRef="#br0" timeOffset="21249.83">29832 11135 26 0,'12'0'168'0,"5"-4"78"15,-7 3 57-15,6-4 46 0,-3 1 42 0,-1-1 37 0,2 0 33 0,1 0 27 16,1 1 24-16,-1-2 21 0,4 2 17 0,0-1 16 0,3 1-119 0,-3-1-196 15,1 0-109-15,1 1-68 0,-1 1-49 0,-1 0-48 0,3 2-44 0,-3-2-46 0,0 2-79 16,1-2-95-16,-1 3-94 0,0 0-89 0,0-1-34 0,1 1-8 0,-6 0 9 16,6 0 19-16,-4 0 27 0,-1 0 33 0,2-2 41 0,-3 2 43 0,-2 0 44 15,5 0 50-15,-7 0 72 0,2-3 78 0</inkml:trace>
  <inkml:trace contextRef="#ctx0" brushRef="#br0" timeOffset="21398.81">30782 11038 1 0,'3'2'110'0,"6"2"81"0,-9-3 57 0,7 2 45 0,-7-3 37 0,0 1 31 16,0-1 28-16,0 0 24 0,0 0 23 0,0 0 19 0,0 0 18 0,0 0 13 16,0 0-91-16,0 0-151 0,0 0-113 0,0 0-93 0,0 0-77 0,0 0-70 15,0 0-112-15,0 0-131 0,0 0-62 0,0 0-24 0,0 0-7 0,0 0 4 16,0 0 14-16,0 0 19 0,0 0 25 0,-7 0 32 0,2 0 43 0,1 3 46 0,-4-3 54 16,1 2 64-16</inkml:trace>
  <inkml:trace contextRef="#ctx0" brushRef="#br0" timeOffset="38398.61">29709 2746 6 0,'19'-8'113'0,"1"-1"44"0,-8-1 25 0,2 1 18 0,-2-6 20 16,0 1 26-16,-9 0 27 0,6-1 26 0,-9 1 28 0,3 0 26 0,2 0 27 0,-3 2 24 16,-2 0-78-16,0 3-139 0,5 2-49 0,-5 0 1 0,0 1 3 0,0 6 4 15,0-4-8-15,0 4-17 0,0-3-23 0,0 3-24 0,0 0-24 0,0 0-22 16,0-2-17-16,0 2-11 0,5-2-7 0,2 2-4 0,-2 0-5 0,2 0-3 0,5 2-1 15,-2-2-4-15,2 2 2 0,5 0 3 0,-5-1 6 0,7 2 4 0,-5 1 6 16,6-1 5-16,-3 1 0 0,2 3-3 0,0-1-2 0,3 4-5 0,-3-2 1 16,0 2-1-16,3 1 1 0,-3 3 0 0,1 1 0 0,-6 3 2 0,3-3 4 15,2 5 2-15,-9-2 3 0,7 5 3 0,-3-2 1 0,-2 4 2 0,0-1 4 16,0 2 4-16,1 2 2 0,-6 0 1 0,5 2 2 0,-5-1 3 0,-2 4 2 16,2 3 0-16,-4-1-2 0,6 2-5 0,-6 1-1 0,-3 2-3 0,4-2-2 15,1 4-4-15,-5 0-8 0,0 0-6 0,0-1-14 0,0 1-8 0,3-1-13 16,-3-1-11-16,0 2-7 0,4-4-7 0,-4 0-6 0,0 0-6 0,0-4-5 15,3 0-5-15,-3-2-5 0,5-2-1 0,0-2-3 0,-5-4 0 0,2-2 1 16,3-5 1-16,-3 1-4 0,-2-3 0 0,0-3 5 0,5-5 10 0,0 0 13 16,-5-1 14-16,0-2 10 0,0-4 5 0,0 0 2 0,0 0 1 0,0-4 0 15,-10 0 4-15,8-2 8 0,-3-2 13 0,-2-4 18 0,-1 0 21 0,1-2 12 0,-5-2 5 16,3-2 4-16,-1-2 6 0,-2 0 11 0,-5-2 15 0,7-2 17 16,-2 1 17-16,-5-1 14 0,3 0 16 0,-3 1 6 0,3-1 2 0,-3 1-1 15,2 2-4-15,1 1-8 0,2-1-4 0,-5 1-7 0,2 2-9 0,3 3-8 16,-5 0-12-16,8 1-8 0,-1 3-10 0,0 1-6 0,1 2-7 0,6 2-7 15,-4-2-10-15,2 3-10 0,1 4-12 0,4-3-11 0,0 4-13 0,0 0-11 16,0 0-7-16,0 0-6 0,0 0-5 0,0 0-2 0,0 4-4 0,4 2-5 16,1-1 0-16,-5 4 0 0,7-1 5 0,-4 4 3 0,2 0 4 0,2 2 8 15,-2 2 4-15,2 2 0 0,0 0 2 0,0 2-5 0,3 0-6 0,-3 2-6 16,5 0-7-16,-4 0-4 0,4-1-4 0,-5 2-4 0,5-4-4 0,0 4-6 0,-5-3-1 16,5-1-2-16,0 0 0 0,-4 0 0 0,4-2 5 0,-10-1 4 15,10-2 4-15,-5-3 8 0,3 2 4 0,0-3 7 0,-1-2 4 0,-6-1 5 0,6 0 7 16,1-1 7-16,0-2 10 0,-3-2 7 0,0 0 6 0,5 0 6 0,-5-2 2 15,1-2 3-15,8 0 3 0,-3 0 0 0,-4-5 1 0,8 1 0 0,-2 1 0 16,1-5-1-16,4-3-1 0,-1 2-5 0,0-3-7 0,5-4-6 0,-2 2-10 16,2-6-10-16,0 2-11 0,-2-3-12 0,7-1-15 0,-2-1-18 0,4-3-22 15,-9 1-45-15,9 0-59 0,-2 1-85 0,-3-3-97 0,6 4-43 0,-6-2-11 16,1 2 4-16,2-2 14 0,-8 3 18 0,8 0 24 0,-9 0 26 0,-1 0 30 0,-7-1 36 16,-5-3 40-16,1 0 55 0,-8-2 63 0</inkml:trace>
  <inkml:trace contextRef="#ctx0" brushRef="#br0" timeOffset="42064.75">30454 6694 24 0,'0'-4'156'0,"0"4"64"0,0-4 35 0,0 0 22 0,0-2 19 0,-2 2 17 16,-3-5 19-16,0 4 16 0,3-1 18 0,-3 0 19 0,2-1 15 0,-6 2 11 15,9-1-116-15,0 2-183 0,-3 2-79 0,3 2-29 0,0-4-4 0,3 0 6 16,-3 1 5-16,9 2 6 0,-6-1 0 0,2 0 2 0,7 0-3 0,-10-2-2 15,10 1 0-15,0 0 6 0,0-1 4 0,3 1 11 0,2 2 5 0,-5-1 2 16,7 0 1-16,-4 2-2 0,1 0-2 0,4 2-1 0,-1 0-4 0,3-1-5 16,-3 3-4-16,0 2-3 0,1 1-5 0,4-1-5 0,-5 4-6 0,0 2-8 15,1-2-5-15,-1 4-3 0,0 0-5 0,3 2-1 0,-3 2-6 0,0 0-3 16,-6-1-2-16,6 3-4 0,-10-2 0 0,8 2 1 0,-5 1 2 0,-4-4 4 16,4 4 4-16,-5-4 6 0,0 4 5 0,-2-4 5 0,2 4 5 0,-2-4 4 15,-3 4 7-15,3-4 3 0,-5 4 7 0,0-4 4 0,0 6 1 0,-5-4 3 0,3 1-1 16,-3 3-2-16,0-4-1 0,3 4-2 0,-5-2-1 0,-5 3 0 0,4-1-4 15,-4-1-1-15,0 2-3 0,-5 0-2 0,8 0-2 0,-10 0-3 0,-3 0 0 16,7-3-3-16,-9 4-2 0,5-1 0 0,-3 0-3 0,-2 0 0 0,-2 0-1 16,-3 0-1-16,2-3 1 0,1 3 0 0,-6 0 0 0,-4-1 1 0,5-1-1 15,2 2-2-15,-7-4 1 0,4 2 1 0,-2-2-1 0,3 0 1 0,2-2-1 16,0 2 4-16,-2-2 0 0,2-2-1 0,-2-2 0 0,4 0 0 0,1 0 0 16,1-3 1-16,-1 2-1 0,2-3 0 0,2-2 0 0,0-1 1 0,1 0 1 15,1-4-2-15,1 0-3 0,2-2-5 0,3-1-1 0,-3 0-1 0,2-1-2 16,3-3-4-16,0-1-1 0,0 0-3 0,5 1 1 0,0-5-3 0,0 2 1 15,-3-3-3-15,7 0 0 0,3-1 4 0,-7-3 1 0,7 1 7 0,0-4 4 16,0-1 4-16,0-2 6 0,0 1 7 0,3-4 5 0,1 2 6 0,-1-2-1 16,-3 2 3-16,10-3 3 0,-8 2-2 0,8 2 1 0,-8 2-1 0,3 0-2 15,2 3-2-15,-2 1-5 0,2 3-6 0,-4 3-6 0,-3-1-5 0,9 6-6 16,-9-1-4-16,3 0 1 0,1 1-4 0,-4 3 2 0,0 0 3 0,0 0 1 16,5 0 4-16,-5 3 4 0,3-2 3 0,1 2 5 0,-4 1 3 0,3-1 4 15,-3 4 3-15,5-1 2 0,0 2 2 0,-5 2 4 0,0 0 1 0,2 4 0 16,3 0 2-16,-5 0-2 0,2 2-2 0,-2 2-1 0,5 0-3 0,0-2-2 15,-5 4-2-15,2-2-1 0,3 0-2 0,-5-1 1 0,2 1 0 0,-2-1-2 16,0-1 2-16,5-1-3 0,-5 2 1 0,5-3 0 0,-5 2-2 0,0-5-3 16,0 3 2-16,0 0 0 0,0 0 0 0,0 0 0 0,0 1 1 0,3-1 0 15,-3 1-3-15,0-1-3 0,4 3-4 0,1-1-2 0,2-1-5 0,-4-1-4 16,6 3-1-16,-1-1-8 0,-1-2-7 0,5 0-11 0,2-2-12 0,3-2-12 0,-5 0-17 16,8-3-15-16,-1-3-17 0,3-1-28 0,2-3-32 0,2-3-79 15,3-1-98-15,3-1-47 0,1-5-24 0,4-2 3 0,1-5 13 0,3-1 19 0,0-3 23 16,0-3 28-16,-2-3 30 0,4-1 32 0,-7-3 35 0,3-1 44 0,-8-2 50 15</inkml:trace>
  <inkml:trace contextRef="#ctx0" brushRef="#br0" timeOffset="102512.51">2790 10342 27 0,'0'3'168'0,"-5"0"74"0,1-2 49 0,4 2 40 0,-8-1 31 15,8-2 30-15,0 0 22 0,-2 1 18 0,2-1 15 0,0 0 12 0,-5-1 12 16,5 1 12-16,0 0-119 0,0 0-190 0,0 0-92 0,0 0-45 0,5 1-21 15,-3-1-10-15,6 0-9 0,1 0-10 0,-6 3-3 0,4-3-1 0,-2 0 4 16,2 0 4-16,3 0 3 0,-1 1 3 0,1-1 4 0,-3 0 1 0,5 0 4 16,-5 0 1-16,1 3 4 0,9-3-1 0,-10 1 5 0,5 2 3 0,-3-1 2 0,4-1 1 15,-1 3 3-15,4-1 1 0,-6 1 0 0,7-1-1 0,-3 0-1 16,-1 1-2-16,3-1 0 0,-1 1-2 0,-1 0 1 0,-2-1-2 0,8 0 1 0,-8 1-4 16,5-1 3-16,-3 1-1 0,3-1-2 0,-3 0 1 0,1-2-1 15,-3 2 2-15,7-3-1 0,-7 2 2 0,8-1 0 0,-3-1 4 0,-3 0-2 0,5 0 3 16,-2 0-2-16,2-1 1 0,1-1 0 0,-1 2 0 0,0-3 1 0,1 2-3 15,-1 1 1-15,0-3-2 0,5 3 0 0,-4-1-2 0,4-1 0 0,-5 2-4 16,0-2 0-16,3 2-2 0,-3-2-3 0,1 2 0 0,1 0-2 0,1 0-2 16,-3 0-1-16,1 0 0 0,4-3-2 0,-5 3 0 0,5 0-1 0,-5-1 1 15,3-2-1-15,0 2 0 0,0-1 0 0,-3-1 0 0,5-1 0 0,0 0 0 16,-9 1 2-16,9 0-2 0,-3-1 0 0,1-1-2 0,0 0 2 0,-3 0-1 16,5-1 1-16,-5 2-1 0,6-2 0 0,-6 2 0 0,3-2-1 0,-3 2 1 15,3-3 0-15,-1 4 1 0,-1-1 1 0,-1 0 0 0,5 0 3 0,0 2 2 16,-5-2-1-16,3 1 2 0,-3 0 0 0,6 0 2 0,-6 2 1 0,5-2-1 15,0-1 3-15,-2 4 1 0,2-3-1 0,0 3 0 0,-2-3 0 0,2-1-2 16,0 4-1-16,-2-1 1 0,2-1-3 0,0-2 1 0,-2 1-3 0,7 2 1 16,-8-3-1-16,-1-1-2 0,8 4 0 0,-6-3-2 0,7 0-1 0,-7-1-1 15,2 1-1-15,0 1 1 0,-2-1-1 0,7 1-1 0,-8-2 1 0,8 3 1 0,-7-2-3 16,7 0 0-16,-7-2-1 0,2 3-2 0,2-1 0 0,-2 3 1 16,-2-4-1-16,2 4 0 0,3-2 4 0,-3-1-3 0,0 3 1 0,-2-1 0 15,2-1 0-15,2 2 0 0,-2-2 0 0,-4 2 2 0,6-1 3 0,-2-2 0 16,1 4 0-16,-1-3 1 0,-3 2-1 0,3-2 0 0,1 2-1 0,-4-1 0 0,6-1-1 15,-3 2 0-15,-5-2 1 0,10 3-2 0,-7 0 2 0,2 0 0 16,0-1 0-16,3 1-2 0,-3 0 2 0,-3 0-1 0,6 0 2 0,2 0 1 0,-7 1 0 16,7-1 1-16,-3 0 2 0,1 3 0 0,2-3-1 0,-8 1 1 0,8 2 1 15,-2-1 0-15,-1-1 2 0,1 2 0 0,2-2 1 0,-8-1-1 0,8 3 1 16,-2-3 0-16,-1 2-1 0,3-2 0 0,-2 0-2 0,-1 0 0 0,6 0 1 16,-6-2-1-16,3 2 0 0,0-3-2 0,3 2 0 0,-4-2-1 0,4 2 0 15,-3-1-1-15,2-1-1 0,0 2 1 0,1-2 0 0,-6 0 0 0,6 1 1 16,-1 0-1-16,0 2 0 0,1-3 2 0,-1 3-1 0,-4-1-1 0,4 1 0 15,0 1 1-15,1-1-2 0,-1 0 1 0,-4 3-1 0,9-3 2 0,-5 2 0 16,-2 0-1-16,2 0 0 0,1-1 0 0,-1 2 0 0,5-3 1 0,-4 4-2 16,-3-4 1-16,7 2 0 0,-5-2 0 0,3 1 0 0,-3-1 1 0,1 3 0 15,-1-3-1-15,0 0 1 0,1 0-2 0,-1 0 0 0,0 0-2 0,1 0 1 16,-3 0-1-16,2 0-1 0,-2 0 1 0,2 1 1 0,-2-1-2 0,3 0 1 16,-1 3-1-16,0-1 1 0,1 0-1 0,-6 0 2 0,5-1 0 0,1 3 1 15,-1-1 2-15,-4 0 1 0,4 1 2 0,-2 0 0 0,0 1-1 0,-5 0 3 16,7 0-1-16,-4 0 1 0,2-1 0 0,-3 2 1 0,1 1-2 0,-1-3-1 15,-1 2 0-15,1-2-2 0,3 2 0 0,2-2-1 0,-9 2 1 0,7-2-2 16,-2 0 1-16,-1 0-2 0,-2-1 0 0,3 4-1 0,-1-4 1 0,3 0-1 16,-7 1 2-16,7-3-1 0,-7 2 1 0,6 0-1 0,-6 0 1 0,2-2 2 15,0 2-2-15,-2 1 0 0,2-2 1 0,0-1 0 0,-2 2 0 0,2-2 2 16,0 2 3-16,-2 0 0 0,-3 0 0 0,5-2 0 0,-4 2-1 0,4 1-1 16,0-2 0-16,-5 2-2 0,1 0-1 0,1-2-1 0,-1 2 2 0,-1 0-2 15,3 0-1-15,-3-1-1 0,-5 1-4 0,6 3 1 0,-4-4 0 0,4 4 2 16,-1-4 0-16,-4 4 2 0,1-3-2 0,-1-1 2 0,-1 1-1 0,3 3 1 15,-5-4 0-15,3 1 1 0,-3 1-1 0,0-1 0 0,0 0 2 0,-5 0-1 16,0-2-1-16,1-1 0 0,4 3 0 0,-5-1 0 0,3-3 1 0,-8 3 0 16,8-3 3-16,-8 3 0 0,3-2 3 0,-3-1 5 0,8 3 4 0,-10-3 3 0,2 0 4 15,-2 0 5-15,8 0 3 0,-8 0 2 0,4 0 4 0,1 0 3 16,-5-3 1-16,3 3 1 0,-3 0 1 0,4-4-1 0,-1 3 1 0,-3-1-3 0,5-1-4 16,-5-1-4-16,5 3-3 0,-5-3-4 0,0 2-2 0,2-5-7 15,-2 4-1-15,0-1-4 0,0 0-2 0,0-2-3 0,0-1-1 0,5 1-3 0,-5-2-2 16,0 2-2-16,0-3 0 0,0 0-1 0,0-1 0 0,0 0-1 0,0-1 1 15,0-2 1-15,0 2-2 0,0-3-1 0,0 0 0 0,0-3 0 0,0 2-1 16,-5-1-1-16,5-2 4 0,0-1-5 0,-2 0-1 0,2-1 1 0,0 0-2 16,-5-1 2-16,0 1-2 0,5 1 0 0,-3-1-1 0,-1 0-2 0,4-1 0 15,0 0-2-15,0 3 0 0,-3-2 0 0,3 2-2 0,0-1 1 0,0 4 2 16,0-2 2-16,0 2 0 0,0 0-1 0,3 1 2 0,-3 3 0 0,0 1 1 16,0 0 2-16,0 2 3 0,0-1 0 0,4 2 2 0,-4 3-4 0,3-3 1 15,-3 4-1-15,0-1-1 0,5 1 0 0,0 2-2 0,-5-2-1 0,2 3-1 16,3-1 0-16,0 1 1 0,2 0 0 0,-5 0 1 0,8 1-1 0,0-1 2 15,-1 0 2-15,3 3 3 0,-5-3 2 0,5 0 0 0,-2 1 2 0,7-1 0 16,-3 0 2-16,-1 3-2 0,3-3 1 0,4 0 0 0,-6 0 0 0,3 2-2 16,2-2 1-16,1 0 0 0,-1 2-1 0,3-2-2 0,-3 2-2 0,3-1-1 15,-1-1-1-15,3 0 1 0,1 3-2 0,1-3 3 0,1 1-1 0,-1 2-1 16,3-3-1-16,-7 2 2 0,9 0 1 0,1-2 0 0,-1 2 0 0,0-1 2 16,5-1 0-16,-7 3 4 0,8-3 1 0,-4 0 0 0,8 0-1 0,-2 0 1 15,-1 0-1-15,6 0 0 0,-6 0 2 0,3 0-2 0,8 0 1 0,-3-3 2 16,-1 3 1-16,4-3 0 0,1 1 0 0,1 0 0 0,2-2-2 0,-2 0 2 15,4 0-1-15,-2-1-3 0,7 0 3 0,-7-1 1 0,5 2-1 0,3-2-1 16,-1-1 0-16,0 0 0 0,0 0 0 0,3 1-2 0,5 1 0 0,-8-1-3 16,3-2 1-16,4 2-1 0,-2 0 2 0,0-2 0 0,3 2 2 0,-3 2-1 0,5-3 0 15,-2 1 2-15,1 1-2 0,-3-1-1 0,1-1-3 0,-2 4 1 16,0-4-1-16,5 3 3 0,-7 1 3 0,7-1-1 0,-3 0 6 0,-1 0 2 0,-1 2 5 16,2-2 1-16,-2 1 1 0,3 0 1 0,2 0 2 0,-8 2 3 15,8-2 3-15,-4 2-1 0,-1-1 1 0,2 2 2 0,-2-2-2 0,3 0 1 0,-8-1-5 16,8 2-7-16,-6-2-2 0,3 3-5 0,-2-1 0 0,0 1-2 0,-5-2-3 15,4 2 0-15,-4 0-1 0,0 0 0 0,0 0-1 0,-2 0 1 0,-3 0-4 16,7-3 0-16,-9 3-2 0,-3 0 3 0,7-1 1 0,-4 1 0 0,-5-3 1 16,4 3 0-16,1-1 2 0,-3-2 1 0,-2 2-2 0,0-1 2 0,2 2-2 15,-7-4 2-15,3 1 1 0,-1 2 0 0,0-3 0 0,-4 2 1 0,-5-1 1 16,4-1-1-16,-2 1 0 0,-2-1-2 0,-2 1 1 0,4 2-1 0,-5-3-3 16,-4 2 1-16,-1-2 0 0,3 1-2 0,-7 2-2 0,2-1 1 0,-5 2-1 15,0 0 2-15,-2-2-2 0,-2 2 0 0,-1 0-2 0,-2 2-2 0,-4-2-3 16,1 0-3-16,-2 2-3 0,-2-1-3 0,-2 2-1 0,2-2-2 0,-5-1 2 15,0 5-1-15,-5-1 0 0,5 0-1 0,-3 0 3 0,-2 2-2 0,1-2 1 16,-4 2-2-16,1 2 3 0,0-1 4 0,-3 0 1 0,1 3 1 0,-3 0 2 16,0 0 0-16,-5 1 1 0,7 2-2 0,-7-2 0 0,3 6-1 0,-6-3 2 15,3 4-3-15,-2-2 2 0,5 2 1 0,-10 3 2 0,4 2 0 0,-4 1 1 16,5 1-1-16,0 2 2 0,-6 1 0 0,4 3-1 0,-3 1-1 0,-3 5 1 16,3-2 0-16,-2 6-2 0,-1 3 0 0,-2-1 2 0,3 5-2 0,-1 0 3 15,-9 7 0-15,9-1 1 0,-9 2-1 0,7 3 0 0,-2 3 0 0,-5 3 3 16,2 3 2-16,3-1 3 0,-8 5 3 0,3 3 5 0,2 1 4 0,-7 1 3 15,7 6 3-15,-4 0 1 0,-1 2 2 0,0 2 4 0,-4 2 4 0,4 1 4 16,-4 3 3-16,-3 2 2 0,-2 0-3 0,5 5 3 0,-6 3 0 0,-1 1 2 16,-6 2 1-16,1 1-2 0,2 1-5 0,-5 5-1 0,-2 3-1 0,2-1-1 15,-5 3 1-15,3 1-2 0,-8 3 0 0,3-1 0 0,-2 2 2 0,6 1 1 16,-6-3 0-16,2 2-4 0,2-4-10 0,-2 1-2 0,2-2 3 0,0 1-2 16,1-7 1-16,4-2-7 0,-5-3-4 0,10 0-2 0,-7-5-2 0,2-4-2 0,7-5-3 15,1 0-2-15,-1-10-6 0,5-1 2 0,3-3 1 0,2-6-1 16,0-2 2-16,2-9-3 0,5-2 1 0,-2-6 0 0,10-6 0 0,-1-5 1 0,-2-2 1 15,10-7-4-15,0-9 1 0,-1-1-2 0,6-5-3 0,2-7-4 0,5-5-7 16,-3-4-8-16,3-6-11 0,4-7-8 0,-6-4-9 0,9-5-5 0,0-10-5 16,4-4-3-16,1-7-4 0,-2-6 0 0,9-8 1 0,0-8 0 0,2-7 5 15,6-4 6-15,-1-7 7 0,5-6 10 0,2-9 7 0,3 0 9 0,3-10 9 16,-1-5 5-16,3-4 5 0,2-5 3 0,3-5 0 0,2-6-1 0,0-2 1 16,0-5-2-16,7-1-2 0,3-3 0 0,-6-4 1 0,1 1 1 0,5-1 6 15,4-4 0-15,-4 5-2 0,2-1 0 0,-2 0 0 0,4 4 1 0,1 1 2 0,-8 4-1 16,7 1 3-16,-9 6 1 0,5 3 3 0,-3 5 1 0,-7 6 0 15,2 5-2-15,-4 5-4 0,-3 10-2 0,-5 0 2 0,1 9 0 0,-13 9 1 0,0 2 0 16,-4 9 3-16,-8 7 0 0,3 7-4 0,-10 5-1 0,-5 8-5 16,-2 5-4-16,-10 10-1 0,-2 4-2 0,-3 8 1 0,-10 6 0 0,-4 7 1 15,-7 8-1-15,2 6 2 0,-15 9 0 0,-6 7 0 0,1 7 2 0,-9 7 2 0,-9 10 3 16,-3 5 7-16,-2 7 4 0,-11 12 1 0,4 4 0 0,-15 7-1 16,0 6 2-16,-3 8 6 0,-7 5-5 0,1 6-4 0,-6 6 1 0,0 3 0 15,-9 6 1-15,2 2-3 0,5 4-2 0,-7 0-5 0,0 4 4 0,0-1 5 16,7 2 2-16,-3-2 4 0,1-1 0 0,9-4-1 0,0-1 7 0,3-7 7 15,4-2 4-15,3-7-1 0,5-4 2 0,9-7 0 0,3-6 3 0,-2-9 0 16,13-5-1-16,6-6-6 0,-3-8 0 0,13-6 0 0,-1-8-2 0,10-6-1 0,5-10-2 16,2-3-2-16,2-11-2 0,11-4-2 0,1-9-7 0,6-4-8 0,-3-8-7 15,9-6-10-15,1-8-6 0,7-4-6 0,5-9-3 0,0-6-3 0,2-8-3 16,10-8-2-16,-1-7-1 0,6-9-3 0,2-5-1 0,7-9-1 0,10-6 6 16,-2-11 7-16,4-4 7 0,3-7 12 0,9-6 4 0,1-6 4 0,2-6 2 15,0-2 3-15,9-6 1 0,0-2 4 0,3-5-2 0,0 2-1 0,5-3 0 16,0 0 3-16,2-3-1 0,0 6-1 0,2-2-1 0,-2 3-1 0,5 1-1 15,-2 4 3-15,-3 1 0 0,0 7-1 0,-2 4-2 0,-5 3-2 0,4 7 2 16,-6 3 3-16,-3 5-2 0,-2 9-3 0,-3 4-1 0,-7 9 0 0,0 5 1 16,-7 6 0-16,-8 8 3 0,3 7 2 0,-14 9 2 0,1 7 4 0,-6 7-3 15,-5 8-4-15,-10 7-6 0,-2 6-4 0,-5 9 0 0,-8 6 1 0,-1 8-1 16,-11 6-3-16,-6 9-2 0,-10 7 0 0,-3 9-3 0,-2 6-1 0,-15 9-2 16,-2 9 0-16,-2 9 0 0,-15 4 5 0,5 12 2 0,-9 6 6 0,-8 7 5 15,-3 5 8-15,1 6-1 0,-7 11-1 0,-3 0 1 0,-3 7 4 0,-4 7-3 16,-2 3-3-16,-1 4 0 0,0-1-1 0,1 8 3 0,-8 0 2 0,7 3 2 15,1-1-3-15,-3-2-1 0,2 2-3 0,1-5 5 0,2 0 9 0,2-6 4 16,2-2 0-16,1-6 2 0,5-4 4 0,6-6 1 0,1-6 0 0,5-4 1 16,1-8 3-16,6-7 1 0,5-7 2 0,7-5-1 0,-3-11-4 0,15-6-1 15,-3-11-1-15,11-5-1 0,4-10 0 0,4-7-2 0,8-9-7 0,0-8-10 0,3-9-13 16,6-6-11-16,6-9-12 0,2-6-7 0,2-10-9 0,5-9-4 16,-2-4-3-16,7-12-3 0,5-6-6 0,4-10-1 0,3-9-3 0,0-8 4 0,7-7 4 15,5-9 9-15,3-9 10 0,4-5 12 0,8-7 9 0,-3-10 10 16,12-4 9-16,-5-7 4 0,8-4 4 0,0-8 2 0,4-5 2 0,-2 0 2 0,10-6-3 15,-1-2 2-15,1-4-2 0,4 4-1 0,3-3 1 0,-2 2-1 16,2-1-1-16,-1 4 0 0,1 2-2 0,0 8-2 0,0-1-5 0,-2 5-3 0,-1 8-4 16,-4 3-1-16,-6 8-1 0,1 4-5 0,-2 8-5 0,-6 6-5 0,-2 7 1 15,-4 7-4-15,-10 10-1 0,2 7 0 0,-10 7-3 0,-2 7 0 0,-5 8-1 16,-7 9-1-16,-2 8-1 0,-10 7-4 0,-3 9 0 0,-9 9 2 0,-2 9 3 16,-6 7 3-16,-11 10-3 0,-3 9 2 0,-4 8 2 0,-6 8-2 0,-7 8-2 15,-7 8 2-15,1 8 3 0,-9 9 6 0,-4 6 5 0,-2 6 5 16,-5 9 4-16,-10 5 5 0,2 7 2 0,-4 5 6 0,-5 6 9 0,-3 6 2 0,1 2 4 15,-5 4 2-15,2 6 8 0,-7 4 5 0,2 2 4 0,-2 2 3 0,-3 2 2 16,5 2 4-16,0 2 8 0,-2-1 3 0,7-1 1 0,-7 2 1 0,10-5-2 16,-1-2 2-16,1-5 4 0,2-1 1 0,9-8 1 0,1-3 2 0,4-7 1 15,3-8-1-15,9-8-2 0,-2-6-5 0,12-8-11 0,0-11-4 0,3-7-2 16,14-7-4-16,-3-10-3 0,6-7-5 0,6-9-6 0,6-10-16 0,-1-4-18 16,8-11-20-16,9-8-17 0,-7-9-17 0,7-4-12 0,5-9-9 0,3-11-8 0,2-5-1 15,5-7-7-15,-3-12-3 0,8-5-5 0,4-7-3 0,3-10 0 0,2-6 7 16,10-8 9-16,-3-8 12 0,6-8 11 0,4-2 11 0,2-12 10 0,1 0 9 15,9-9 6-15,-2-6 5 0,7-2 3 0,0-7 1 0,2-1 6 0,3-5-1 16,-3-1 3-16,8-4-1 0,0-3 2 0,-1 2 2 0,6 1 0 0,-6-2 2 16,4 0 2-16,1 2 0 0,-2 3 1 0,-2 4 2 0,4 1 1 0,-4 4 2 15,-5 5 0-15,2 6 2 0,-7 2 3 0,7 9 2 0,-14 7 1 0,2 4 3 16,-5 9 5-16,-2 7 5 0,-9 9 2 0,1 5 3 0,-1 11 2 0,-13 7 2 16,0 7-1-16,-2 10-1 0,-15 7-6 0,3 7-2 0,-7 9-8 0,-11 6 0 15,1 8-2-15,-9 9-5 0,-11 5-5 0,1 10-4 0,-8 6-3 0,-7 9-2 16,-4 7-4-16,-8 7-2 0,0 8 3 0,-10 7 3 0,-2 8 1 0,-5 5 7 15,-2 7 3-15,-5 9 1 0,-5 3 2 0,0 6 0 0,-4 8-1 0,-4 1-6 16,-1 6-3-16,-5 4-11 0,-1 4-13 0,3 3-16 0,-2 6-17 0,0 2-20 16,-8 6-21-16,8 0-57 0,-3 2-74 0,3 2-80 0,-1 3-79 0,-2 0-33 0,3-1-7 15,5-2 10-15,-1-1 14 0,0-1 22 0,3-8 28 0,-2-1 32 0,4-5 31 16,-2-5 39-16,5-8 41 0,-1-5 61 0,11-7 69 0</inkml:trace>
  <inkml:trace contextRef="#ctx0" brushRef="#br0" timeOffset="141059.16">26065 3666 40 0,'0'-10'193'0,"0"-3"81"0,-5 2 56 16,3-2 43-16,-8 2 35 0,3-3 26 0,0 0 24 0,-1 0 17 0,-1 1 16 16,-6-1 14-16,3 3 14 0,-2-3 15 0,-3 1-132 0,-2 2-210 0,4 1-101 15,-4-3-43-15,0 2-22 0,-6-3-9 0,6 1-2 0,-5-1 0 0,0 0 3 16,5 0 8-16,-3 1 4 0,-7-1 5 0,7 0 0 0,-7 0-1 0,3 0-3 15,-6 0-2-15,6 0-2 0,-1 1-4 0,-4-1-5 0,-5 3-4 0,5-3-6 16,-3 0-3-16,-2 2-6 0,-3 0-5 0,5-2-4 0,-4 2-2 0,-3 0-3 16,0 0 3-16,-8 0 1 0,8 2-1 0,-7 0 0 0,-2 2 1 0,-1-2 1 15,0 4 2-15,-2 0 4 0,-2 2 7 0,2 0 4 0,-8 1 6 0,3 3 5 0,1 0 5 16,-6 3 8-16,3-2 4 0,-3 4 4 0,-5 3 4 0,8-1 2 16,-12 4 8-16,7 1 1 0,-5 2-3 0,0 1 2 0,0 4-3 0,-5-1-2 0,5 4 0 15,-2-1 1-15,2 6-2 0,-10-1-2 0,10 2 0 0,-2 1-2 0,2 4-3 16,0-1-2-16,0 2-6 0,0 1-1 0,0 3 0 0,3 3-3 0,2-2-5 15,-3 2 0-15,8 3-4 0,-3 0-3 0,5 2-6 0,-2-1-3 0,7 3-5 16,-3 3 0-16,6-2-4 0,-1 3 1 0,5 3-1 0,0-1-2 0,3 2-3 16,5 0 1-16,-1 2 0 0,3 0-2 0,2 4-1 0,3 0 2 0,2 0 1 15,7 1 2-15,-7 2 4 0,10-2 1 0,4 4 0 0,3-1 2 0,0 0 1 16,5 2 2-16,2-1-1 0,5 2 6 0,0-3 3 0,5-1 3 0,2 1 2 16,0 1-1-16,5-3 3 0,5 0-4 0,5-2 2 0,0 0 2 0,4 0 4 15,1-2 3-15,9-1 4 0,-2-1 3 0,4 1 3 0,6-1 0 0,2-4-1 16,4-2-1-16,1 0 2 0,7-3 3 0,9-1 2 0,-2-3-2 0,5-3 2 15,10-4 0-15,-1-4-2 0,3-4-5 0,8-2-4 0,9-4-5 0,-8-6-2 16,11-2 1-16,6-4-2 0,-2-6-2 0,3-5-2 0,4-2-3 16,0-5-2-16,3-5 0 0,0 0-2 0,4-8-6 0,1 0 1 0,0-5 0 15,-1-4 1-15,1-1-1 0,-1-4-2 0,-1-4-2 0,1-1-3 0,-4-1-1 16,0-5 0-16,-3-3 0 0,-4 0 0 0,1-6 0 0,-11 1 0 0,3-3 0 16,-1-1 0-16,-7-2 0 0,0-2 0 0,-5-4 0 0,-7 0 0 0,-5-3 0 15,-2 0 0-15,-5-4 0 0,-5 2 0 0,-2-4 0 0,-10 1 0 0,-2-1 0 16,-3-2 0-16,-10 2 0 0,-6-3 0 0,-1 0 0 0,-9 0 0 0,-5 1 0 15,-5-1 0-15,-5 3 0 0,-7-2 0 0,-7 2 0 0,-5 1 0 0,-8 0 0 16,1 3 0-16,-12 3 0 0,-1 3 0 0,-6 1 0 0,-1 4 0 0,-4 2 0 16,-13 5 0-16,6 6 0 0,-8 3 0 0,0 4 0 0,-7 1 0 15,2 6 0-15,-7 4 0 0,0 3 0 0,-4 3 0 0,-1 4 0 0,-2 2 0 0,-1 2 0 16,1 6 0-16,-5-1 0 0,5 2 0 0,-2 2 0 0,-3 4-125 0,4 0-150 16,1 0-33-16,0 1-52 0,2 2-54 0,0-2-99 0,3 2-111 0,5-1-37 15,1-1 3-15,4 2 24 0,-1-3 31 0,10 0 44 0,-2-3 47 0,9 0 50 16,-3-1 52-16,9-2 57 0,-4-2 59 0,6-1 67 0,1-2 75 0</inkml:trace>
  <inkml:trace contextRef="#ctx0" brushRef="#br0" timeOffset="142159.19">23335 2243 100 0,'0'-10'208'16,"0"3"71"-16,-5-5 49 0,0 2 36 0,3-3 32 0,-3 3 26 0,-2-1 24 0,0 1 27 16,-1 2 26-16,-1-1 23 0,6 4 24 0,3-1-67 0,-4 2-122 15,1 2-102-15,3 2-96 0,0 0-40 0,0 0-12 0,0 3-1 0,-5 1 1 0,5 1 4 16,5 0 4-16,-5 5-2 0,0-1-2 0,7 5-6 0,-7 0-3 0,3 0-5 15,6 4-6-15,-1 2-6 0,-6 0-4 0,8 2-7 0,-3 2-7 0,0 1-8 16,0 2-8-16,-2-1-8 0,3 2-9 0,-1 0-5 0,-2 0-6 0,2 0-4 16,-2-2-6-16,-3 0-8 0,8 0-10 0,-8-2-15 0,3 0-13 0,0-5-21 15,2 0-20-15,-5-1-22 0,3-3-26 0,0-2-32 0,2-2-36 0,-4-2-39 16,-3-4-39-16,9-2-120 0,-9-3-148 0,3-3-60 0,2-2-16 0,-3-4 11 16,3 0 25-16,0-7 32 0,-5-1 39 0,0-3 40 0,0 1 46 0,0-5 49 0,0 0 57 15,-5-4 56-15,0-1 65 0</inkml:trace>
  <inkml:trace contextRef="#ctx0" brushRef="#br0" timeOffset="142442.6">23509 1981 105 0,'9'-1'232'0,"-1"-2"85"0,-6 3 56 15,3 3 45-15,0-2 36 0,-5 4 32 0,2-1 32 0,3 4 33 0,-5-1 29 0,2 3 30 16,3 1 22-16,0 1-70 0,-3 3-128 0,6 2-129 0,1-3-131 0,-6 2-60 16,6-2-25-16,1 0-13 0,0-3-4 0,-3 0-8 0,5-1-7 0,-3-3-13 15,4-3-9-15,3 1-8 0,-4-5-7 0,3-2-3 0,2-2-3 0,-8-2-6 16,8-2 0-16,-2-5-3 0,2 2-2 0,-5-3-3 0,-3-3-3 0,3 0-1 15,-4-1-2-15,4-2-2 0,-7-2 0 0,-1 2-3 0,-1-3 1 0,-3 4 1 16,0-1 2-16,-3-3 0 0,-6 4 4 0,6 0 3 0,-6 2 3 0,-1 0 4 0,-2 3 2 16,-5 0 3-16,5 3 5 0,2 1-1 0,-9 2 5 0,7-1-2 0,-5 5 1 15,-2 1-1-15,7 0 1 0,-3 3-3 0,-2 5-2 0,8-1-3 0,-3 2-5 16,-5-1-1-16,7 4-3 0,1 0-1 0,-3 4-4 0,4-2-7 0,6 3-12 16,-8 1-14-16,8-1-17 0,-3 0-25 0,3 4-30 0,2-2-44 0,0 2-53 15,-5 0-138-15,10-1-174 0,-5 1-77 0,2-1-29 0,3 0-3 0,2-3 14 0,-2 0 24 16,2 0 30-16,5-4 38 0,-5-3 41 0,5-1 50 0,1-5 55 0,-4-1 68 15,3-1 77-15,5-3 118 0</inkml:trace>
  <inkml:trace contextRef="#ctx0" brushRef="#br0" timeOffset="143409.01">24300 2039 64 0,'0'-6'217'0,"2"2"83"0,3-1 60 0,-3-1 48 0,-2 0 36 16,0-1 32-16,0 2 25 0,0 0 21 0,0 1 21 0,0 4 21 0,0 0 12 15,0 0 9-15,0 0-132 0,0 0-212 0,0 4-103 0,0 5-45 0,5-1-21 0,-5-1-10 16,5 6-2-16,-5 1-1 0,0 0 4 0,0 2 6 0,0 2 2 0,0-3 4 16,2 5-1-16,-2-1 1 0,0 0-2 0,0 2-4 0,5 0 0 0,0-1-7 15,-5-1-5-15,2 0-7 0,3 0-4 0,-2-1-5 0,-3-3-4 0,5-1-5 16,-1 1-4-16,-1-1-5 0,2-5-5 0,-3 1-5 0,3-1-3 0,0-5-4 16,-3 0-5-16,3-4-4 0,-3-3-7 0,3-1-5 0,0-1-10 0,-3-7-6 15,8-2-7-15,-8-4-6 0,3-2-5 0,-2-2-4 0,6-4-5 0,-9-2-2 0,8 0-4 16,-8-2 0-16,2-1-1 0,-2 2 0 0,0 1 3 0,0-1 6 0,5 4 7 15,-5 1 5-15,0 3 6 0,0 1 6 0,0 6-2 0,5 3 0 0,-5 1 0 16,0 3-4-16,0 1 2 0,0 6 2 0,0 0 1 0,0 0 4 0,2 5 0 16,-2 0 7-16,5 5 1 0,0-1 6 0,-3 3 5 0,3 2 5 0,-5-1 9 15,2 4 11-15,3-2 7 0,-5 4 9 0,5-1 9 0,-5-2 3 0,2-1 4 16,3 2 3-16,-5-3-2 0,3 0 2 0,-3-3-2 0,0-1-2 0,4-1-4 16,1-4-2-16,-5 2-2 0,3-4-3 0,1 0-3 0,-4-3-4 0,3-3-8 0,2 2-8 15,0-3-9-15,-3-5-12 0,8 2-10 0,-3-7-9 0,-5 1-8 0,3-2-8 16,2-1-5-16,0-2-5 0,3 0-3 0,-3-1-5 0,1 1-2 0,-1 3-4 15,2 0 0-15,-1 1 0 0,-1 7 3 0,0-1 6 0,0 2 5 0,3 3 6 16,2 3 7-16,-5 0 5 0,1 5 5 0,-1-1 4 0,0 2 4 0,3-1 3 16,-1 2 5-16,1 0 5 0,-8 0 7 0,10 0 7 0,-4 0 6 0,1-1 10 0,-6 0 4 15,4-1 9-15,-2 0 7 0,2-1 5 0,3-3 7 0,-8 2 2 0,5-3 4 16,3 0-2-16,-8-3 3 0,6 0-4 0,1-4-1 0,-1 2-2 0,-1-4-5 16,0-1-7-16,3 0-5 0,-3-4-9 0,0-1-7 0,0 1-9 0,1-5-6 15,-4 4-7-15,4-5-3 0,-4 2-3 0,1-2-3 0,-2 2-2 0,-3-2 0 16,5 2-2-16,-5 1 0 0,-5 2-1 0,5 0 0 0,-3 1 2 0,3 3-2 0,-9 3-1 15,9-1-2-15,-3 4 0 0,-6 0-2 0,9 5 2 0,-3 3-1 0,-4 1 4 16,-3 3 1-16,8 3 5 0,-3 3 4 0,-2 1 6 0,2 2 5 0,-2 2 6 16,2 2 7-16,3-1 5 0,-3 4 8 0,2 1 6 0,-2-2 5 0,5-1 3 15,-4 2 2-15,4-3 0 0,4-1-1 0,1 1-2 0,-2-2-3 0,2 1-5 16,-3-5-5-16,8 0-5 0,-3-4-5 0,5 0-8 0,-5-5-7 0,5 2-9 0,3-5-5 16,-3-1-8-16,5-2-7 0,-3-4-9 0,1 0-7 0,6-4-9 0,-6 0-10 15,-1-6-6-15,8 1-7 0,-3-1-7 0,0-3-2 0,-4-2-1 0,2 0 1 16,-3-2 3-16,1-2 5 0,2 1 4 0,-3-2 7 0,-2 1 5 0,0 0 10 15,0-4 9-15,-4 4 14 0,-1-2 14 0,-2 1 17 0,-1 4 18 0,4-2 12 0,-8 4 13 16,0 0 10-16,-5 5 5 0,2 3 6 0,-6-2 5 0,6 8 4 0,-6-1 5 16,1 2 2-16,-4 2-1 0,5 2-1 0,-5 2-1 0,0 2-5 0,2 0-5 15,-2 2-4-15,0 2-4 0,0-1-3 0,0 3-2 0,5 3-3 0,0-3-3 16,-1 0-2-16,4 2 1 0,-1 0-2 0,2-3 0 0,3 4-1 0,3-3 1 16,-3 1-5-16,9-1-2 0,-6 3-4 0,4-3-3 0,5 2-6 0,-2 0-1 15,-1 0-2-15,8 0-4 0,-5 0-1 0,-2-1-4 0,7 4-1 0,-5-3-6 0,2 0-3 16,-1 2-2-16,-1 0-4 0,0-2-2 0,0 4-3 0,-5-2-2 15,0 0-1-15,0-3-2 0,-2 6-2 0,-2-3-1 0,1 0-4 0,1-1-4 0,-5 1-4 16,0 0-4-16,-5 0-8 0,1-1-5 0,1-2-9 0,-2-1-6 16,-2-1-8-16,0 0-9 0,0-3-10 0,-3-2-12 0,0 1-18 0,-2-5-22 15,3-2-25-15,-1-2-25 0,-2-2-24 0,-5-2-24 0,5-5-22 0,2 2-19 0,-2-5-66 16,5-2-85-16,-3-2-69 0,8-1-52 0,-5 0-9 0,7-1 12 0,-5-2 28 16,5 0 37-16,5 1 41 0,-3-1 43 0,5 3 45 0,3-3 43 0,-3 2 45 0,-4-2 48 15,6 1 71-15</inkml:trace>
  <inkml:trace contextRef="#ctx0" brushRef="#br0" timeOffset="144676.29">25190 1626 14 0,'12'-21'142'0,"0"2"78"0,-5 3 55 0,0-1 45 0,0 2 37 15,1 1 31-15,-4 4 28 0,1 0 21 0,-2 1 24 0,2 5 18 0,-5 1 26 16,4 0 27-16,-4 3-91 0,0 0-153 0,0 3-83 0,0-1-44 0,3 2-22 16,-3 2-11-16,5 2-7 0,-5-1-6 0,0 2 1 0,0 3 0 0,2-1 0 15,-2 2 0-15,5 1-5 0,-5 2-9 0,5-2-9 0,-5 1-12 0,2 4-8 0,3-4-12 16,-3 3-7-16,-2-1-9 0,10 0-5 0,-10 0-6 0,2-1-5 0,3-1-5 16,0 2-2-16,-3-1-7 0,3-2-2 0,-2 0-5 0,1 1-2 0,1-1-2 15,-5 0-2-15,3 0 2 0,2 1-1 0,-5-1-2 0,2 0 0 0,-2 0 2 16,0 0-2-16,0 0 0 0,0 0 1 0,0-3 0 0,0 2 2 0,0-3 0 15,-2 1 0-15,2 0-1 0,-5-4 2 0,2 2 1 0,3-1 1 0,-5-1 5 16,1-2-1-16,1-1 1 0,-2 0 0 0,3-3 1 0,-8 2-1 0,8-3-1 0,-3-3-2 16,0 2-4-16,-2-2-5 0,5-2-6 0,-8-1-7 0,8-2-6 0,-6-2-8 15,8 0-6-15,-9-4-5 0,9 1-5 0,0 0-6 0,0-4-5 0,0 3-6 16,5-4-1-16,-1 3-2 0,4-4 0 0,-6 2 1 0,8-4 0 0,-1 1 2 16,1 1 0-16,2-1 2 0,-2-4 2 0,7 2 2 0,-5-2 2 0,-3 0 3 0,8-2 6 15,-2 2 3-15,1-1 4 0,-3 4 1 0,1-2 1 0,3 4 3 0,-7-1 6 16,2 3 1-16,-5 4 4 0,5 1 4 0,-2 0 2 0,-3 4 2 0,-5-1 4 15,3 4 0-15,0 1-2 0,-5-1 0 0,0 5-1 0,0 0 2 0,0 0 2 16,0 0 3-16,0 3 8 0,0 3 7 0,-10-1 8 0,10 4 9 0,-2 1 10 16,-3 1 7-16,3 6 8 0,-3-2 7 0,-3 4 8 0,8 1 7 0,-9 3 6 0,6 1 7 15,-1 3 3-15,1-1 1 0,-2-3 1 0,1 4-5 0,4-1-8 0,0-2-5 16,-3-1-10-16,3-3-6 0,3 1-6 0,-3-1-6 0,0-4-5 0,4-2-5 16,1 0-7-16,-2-2-4 0,1-5-8 0,-1 2-5 0,6-4-6 0,-1 0-7 15,-3-5-5-15,4 0-8 0,1-5-4 0,-3 1-6 0,0-3-8 0,1-3-6 16,4-1-9-16,-5-3-8 0,5-1-6 0,-5-1-7 0,3-4-8 0,-3-1-3 0,-5 0-3 15,8-1 0-15,-8-2 1 0,8 0 4 0,-3 1 3 0,-4 2 3 0,-3-2 7 16,9 4 4-16,-9 0 5 0,8 4 7 0,-8 2 9 0,2 2 7 0,3 3 9 16,0 2 6-16,-5 2 8 0,2 2 6 0,-2 2 7 0,5 0 6 0,-3 3 7 0,8 1 6 15,-8 1 7-15,3 3 3 0,0 2 7 0,2 0 2 0,-4 0 3 16,6-1 1-16,-6 5 5 0,2-4 1 0,-3 4-1 0,8-4 2 0,-8 3-2 0,-2-3-4 16,7 0-5-16,-2 0-1 0,0-2-3 0,-3-2-4 0,8-1-1 0,-8-1-2 15,3-1 0-15,2-1-4 0,-2-1-4 0,2-1-5 0,-4-1-5 0,7-1-11 16,-3-2-5-16,0 0-10 0,-2-2-10 0,2-1-14 0,0 0-12 0,-2-1-11 15,2-1-11-15,-2-1-11 0,-2 3-13 0,4-1-8 0,-2-1-9 0,-1 4-2 0,-1-4-4 16,2 4-1-16,0-1 3 0,-5 2 7 0,2 0 7 0,-2-1 9 0,5 4 11 16,-5-2 12-16,0 3 9 0,2-3 11 0,-2 3 12 0,0-2 16 0,0 2 13 15,0 0 14-15,0-5 14 0,0 5 13 0,0-4 16 0,0 4 11 0,0-6 10 16,0 5 10-16,0-3 6 0,0-2 8 0,0 2 4 0,0 0 4 0,0 0 2 0,0-1 2 16,-2 1-4-16,2 1-5 0,0-1-4 0,0 0-9 0,-5 0-9 0,5-1-7 15,-2 1-8-15,2 1-7 0,0-1-5 0,-5 1-4 0,5-1-6 0,-5 3-4 16,5-4-5-16,0 4-4 0,0 1-3 0,-3-4-2 0,3 2-4 0,0-2 0 15,0 4-3-15,-4-3-1 0,-1-1-3 0,5 4-4 0,0-1-3 0,0 1-2 0,0 0-5 16,0-5-2-16,0 5-3 0,0 0-2 0,0 0-2 0,0 0 0 16,0 0 0-16,0 0-2 0,-7 5 1 0,7-1 1 0,0-3-2 0,0 6 4 0,-3 0-1 15,3 2 3-15,0 1 1 0,0 0 3 0,0 2 3 0,-5 2 2 0,5 2 2 16,0-1 1-16,0 2 0 0,5 0 1 0,-5 1-2 0,0 1 2 0,3-4-1 16,-3 4 2-16,7-4-2 0,-2-1 0 0,-1-1 0 0,-1-2-1 0,7 0-3 0,-8-4-3 15,5 2 0-15,-2-5-2 0,2-3 1 0,0 2-1 0,3-3-2 0,-3-3-3 16,1-1-2-16,-1-1-6 0,2-4-2 0,-1-1-6 0,-6 0-5 0,8-4-2 15,-8 0-1-15,5 0-2 0,3-1 1 0,-10-4-3 0,2 0 0 0,-2 0 1 16,5 1 0-16,-5 1 5 0,5-1 2 0,-5 2 6 0,0 2 8 0,0 0 7 16,0 1 7-16,-5 4 9 0,5 3 7 0,0-2 4 0,0 2 2 0,0 2-1 15,0 4-2-15,0 0 0 0,0 0-3 0,0 0 0 0,0 0 3 0,0 0-3 0,5 4 0 16,-5 2 0-16,3-1-4 0,1 4-1 0,-1 0-5 0,6 6 2 0,-1 0 0 16,-6 2 3-16,8 3 7 0,2-1 2 0,-5 4 7 0,5 1 2 0,-2 1 1 15,2 3 5-15,0 1 0 0,5 0 3 0,-8 4 3 0,8-1-1 0,-2 0 3 16,2 2 2-16,-5 1 0 0,2 3 2 0,-2 0 2 0,0 0 0 0,0 0 0 0,-2 5-1 15,0-4-2-15,-1 2-5 0,-4-3-2 0,2 1-2 0,-7 0-2 0,5-1-3 16,-2-5-1-16,-3 4-3 0,0-7-2 0,0-1-4 0,-3-1-4 0,-2-1-2 16,5-6-3-16,-2-2-2 0,-3-1 2 0,0-4 3 0,3-3 2 0,-5-2 0 15,2-5-1-15,-2 0-1 0,-1-8-3 0,-4 0-5 0,0-6-4 0,0-3-8 16,0-2-6-16,-2-8-6 0,-3-2-9 0,2-5-10 0,-4-4-8 0,0-2-8 16,2-7-9-16,2 0-4 0,-4-1-3 0,2-4-3 0,5-2-5 0,2 0 2 15,1 0 0-15,-1 2 1 0,5-2 2 0,5 1-1 0,-5 1 1 0,10 0 3 16,3 5 4-16,-4-1 2 0,8 2 2 0,-2 4 4 0,2 0-1 0,5 4 2 15,-5 1 2-15,7 8 4 0,-9-2-1 0,12 6 5 0,-8 3 3 0,1 2 4 0,4 4 3 16,-7 2 2-16,5 1 2 0,2 5 2 0,-7 3 0 0,0 1 3 0,-2 0 5 16,7 4 2-16,-10 2 8 0,0 2 5 0,5 2 7 0,-4 0 8 0,1 4 7 15,-2 0 7-15,-4 1 9 0,7 4 9 0,-3-1 8 0,-7 3 8 0,2 0 5 16,3 0 3-16,0 2 5 0,-5-2 0 0,2 0 1 0,-2-1-3 0,5 0-2 0,0-5-5 16,-5 2-3-16,2-6-4 0,3 2-1 0,-5-3-4 0,3-5-1 0,6 1-4 15,-6-2-4-15,1-4-3 0,-1 0-5 0,6-1-5 0,-1-5-6 0,-1-2-3 16,0-2-4-16,3-3-4 0,-3-1-3 0,5-3-3 0,-5-1-5 0,5-5-2 15,-4 2-4-15,4-1-3 0,0-1 0 0,-5 2 1 0,5 0 1 0,-2 1 2 16,2 3 4-16,0 1 3 0,-5 1 3 0,5 4 0 0,-5 3 2 0,5-1-1 0,-4 4 1 16,1 0-2-16,-6 4 0 0,6 1 1 0,-1 0-2 0,-6 0-2 0,3 1-3 15,0 2-8-15,-3-1-12 0,3-1-19 0,-3 2-21 0,3-2-28 0,0 3-31 16,-3 1-32-16,-2-4-31 0,5 3-104 0,0 1-128 0,-5-1-81 0,2 1-52 16,-2 0-15-16,5 0 5 0,-5 0 21 0,0 0 26 0,-5-1 40 0,5 3 39 0,-2-4 48 15,2 1 51-15,-5-1 53 0,5-3 56 0,-5 3 91 0</inkml:trace>
  <inkml:trace contextRef="#ctx0" brushRef="#br0" timeOffset="148559.64">22903 6786 5 0,'3'-13'114'0,"2"2"55"0,-1-3 37 0,-1 4 28 0,2-3 26 16,-5 2 20-16,0 1 21 0,0 2 21 0,0-2 21 0,0 4 23 0,0-2 26 15,-5 2 26-15,2 2-75 0,3 0-133 0,-9-1-55 0,9 1-12 0,-3 3-7 16,-6-3-4-16,1 2-3 0,1-1 2 0,0 2-4 0,0-2-2 0,-5 0-5 16,0 3-5-16,-5-3-11 0,7 2-9 0,-7 1-10 0,3 0-6 0,-6 0-6 15,4 0-6-15,-6 0-2 0,0 0-5 0,3 0-2 0,-3 1-2 0,-2 2-4 16,0 0-4-16,2 0-3 0,-7 3-8 0,3-2-7 0,-6 4-5 0,6-1-7 16,-1 2-3-16,-4 3-5 0,-5 0-6 0,4 2 1 0,-1-2-2 0,1 4 0 15,-4-1 4-15,2 2 2 0,-2 0 5 0,7 0 5 0,-2 0 5 0,0 0 4 16,-1-2 3-16,6 2 3 0,-3-1 2 0,7-2 1 0,-7 1 0 0,10-2 0 15,0 1-2-15,-1-3-4 0,6 2-5 0,2-3-7 0,-5 0-6 0,2 1-4 16,3 0-5-16,5 1-4 0,-10 0-2 0,10-2-3 0,-5 1-3 0,5 2-3 16,-5 1-1-16,9 0 0 0,-6-2 0 0,6 3-2 0,-4-1 0 0,2 3 1 15,0-1-1-15,3 0-1 0,2 4 1 0,0 0 1 0,0 2-2 0,-5 0 0 16,10 1 2-16,-5 4-3 0,0 3-2 0,0-1 0 0,0 4-1 0,0-1 0 16,0 3 1-16,0 2 0 0,0 2-1 0,2 2 1 0,-2 0-2 0,0 4 1 15,0-1-1-15,0 4 2 0,0 0 1 0,-2 4 3 0,2 0 2 0,0 0 3 16,0 4 3-16,-5-1 1 0,3 3 3 0,2 1 0 0,-5 0-1 0,0 2 2 15,3 1 3-15,-3 0 2 0,0 0 2 0,3 1 3 0,-3-1 3 0,2 3 4 16,-2-3 2-16,1 0 5 0,1 1 7 0,-2-2 2 0,3-2 1 0,-8 0 5 16,8-4 3-16,2 0 3 0,-10-6 3 0,10 2 0 0,-7-7 2 0,7-1-1 15,0-2-1-15,-2-3-3 0,2-4-4 0,0-3-4 0,0-3-3 0,0-1-5 16,0-3-3-16,0-3-2 0,2 0-5 0,-2-4-3 0,5 1-3 0,-3-3-4 0,-2-1-1 16,10-2-2-16,-10 0-2 0,2 0-2 0,3-5 0 0,0 3-2 15,-3-1-1-15,3-1-2 0,-2-1 1 0,1 2-1 0,1-1 1 0,-2-2-1 0,4-1 1 16,-2 2 0-16,2 0-1 0,3 0 0 0,-3-4 0 0,0 4 3 0,5-1-1 15,0-1 2-15,-2 1-2 0,7-2 4 0,-3 3-2 0,6-4 0 16,-1 1 2-16,3 1 1 0,-1-1 0 0,3-3 2 0,8 2 2 0,-6-3 0 0,10 0 2 16,-4-3 0-16,2 2 0 0,4-3-3 0,-2-2 1 0,5 0 2 0,0-2-1 15,-2-1-1-15,-1 0-3 0,1-1-6 0,0-3-11 0,-3 2-10 0,2-2-16 16,-4 2-20-16,2-3-24 0,-4 1-30 0,-3-1-31 0,2-1-40 0,-2 0-43 16,-3 0-119-16,1 1-153 0,-3-2-64 0,0-1-21 0,-5-1 5 0,1 3 18 15,-1-1 29-15,-7 2 32 0,-5-3 38 0,1 3 45 0,-4-3 47 0,-4 3 53 0,0-3 59 16,-9 3 66-16</inkml:trace>
  <inkml:trace contextRef="#ctx0" brushRef="#br0" timeOffset="153442.29">19438 8132 105 0,'0'-7'194'15,"-5"3"58"-15,3-3 44 0,-3 1 33 0,0-1 28 0,-2 0 23 0,4 0 23 0,-6 0 21 16,1 0 20-16,1 2 19 0,2-1 18 0,3 0-75 0,-5-1-129 0,-3 3-88 16,8-2-69-16,-8 2-31 0,3 1-15 0,4 1-7 0,-6 0-1 0,1-1-1 15,1 2-2-15,0 1-3 0,0 1 1 0,-3 2-5 0,8 1 0 0,-8-1-4 16,3 1 0-16,0 5-4 0,-1-1 2 0,4 2-2 0,-4 0 1 0,1 4-3 15,2 2 3-15,0-1-1 0,-2 3-1 0,5 5-1 0,-3-2 2 0,0 4-3 16,3-1 1-16,2 2-3 0,0-1 0 0,-5 2-2 0,5 1-4 0,0-3-5 16,0 2-2-16,5-3-6 0,-5-3-5 0,2 2-5 0,3-5-4 0,0-2-4 15,2-2-6-15,-5-2-4 0,8-6 0 0,-3 0-4 0,1-2-2 0,-1-4-1 16,5-4-3-16,-5-2-2 0,3-3-6 0,2-2-9 0,-5-3-9 0,5-3-12 16,-2-4-8-16,-1-3-9 0,-1-3-7 0,4-1-6 0,-5-3-4 0,0-1-4 15,0-2-2-15,3 0 0 0,-8 0 0 0,6 2 4 0,1 0 5 0,-6 2 10 16,2 3 11-16,-3 3 12 0,-2 5 13 0,5 3 13 0,0 2 13 0,-5 4 10 15,0 3 10-15,0 1 9 0,0 6 6 0,0 0 6 0,0 0 8 0,0 0 9 16,0 6 7-16,0 1 7 0,0 0 6 0,0 3 5 0,0 3 5 0,0 1 1 16,0 0 2-16,0 1-1 0,0 4-1 0,0-1 0 0,0 0-3 0,0 2-1 15,0-2-6-15,0-2-7 0,2 2-5 0,-2-4-8 0,5 2-6 0,0-5-6 16,-5 3-6-16,2-3-5 0,3-1-4 0,-3 0-7 0,-2-3-3 0,10 2-7 16,-8-5-5-16,-2 1-7 0,8 0-3 0,-4-4-1 0,1-1-6 0,-2-1-3 15,6-5-9-15,-9 2-10 0,8-5-10 0,-6 0-12 0,8-3-7 0,-3-5-8 16,-5 2-1-16,3-1-2 0,2-5 2 0,-2 4 3 0,2-4-1 0,-2 0 3 15,2 3-1-15,-2 2 4 0,2-1 7 0,-4 3 6 0,2 4 11 0,0 3 11 16,-3-1 14-16,-2 4 12 0,5 2 13 0,-5 2 10 0,2 2 9 0,3-1 9 0,0 3 8 16,-3 3 6-16,-2-4 8 0,5 6 5 0,0-1 6 0,-5 2 8 0,2-2 3 15,3 2 3-15,-5 0-1 0,0 0-3 0,3 0-6 0,-3 0-6 0,0-2-8 16,4-1-6-16,1 0-9 0,-5-1-5 0,0-2-5 0,3 0-3 16,-3-4-5-16,0 0-1 0,0 0-4 0,4-2-4 0,-4 0-2 0,3-5-6 0,-3 1-3 15,5-1-7-15,-1-4-5 0,-4-3-8 0,3 1-4 0,2-1-4 16,-3-3-4-16,8 2-2 0,-10-1-6 0,2-1-4 0,8 3-8 0,-8 3-1 0,5 1-5 15,-2 0 1-15,0 3 1 0,2 3 7 0,1 3 4 0,-1 1 9 0,0 1 6 16,3 3 7-16,-3 3 5 0,0 0 8 0,0 2 4 0,3 2 9 0,-3-1 7 16,5 3 6-16,-9 1 9 0,6-3 5 0,-1 3 4 0,-6-1 3 0,8 1 3 15,-3-3 1-15,-5 2-1 0,3-3-1 0,0 0-1 0,-3-2-3 0,3-2-3 16,-2-1-3-16,-3 0-3 0,4-1-2 0,1-3-1 0,-5-1-8 0,3-1-2 16,-3-3-11-16,5-2-10 0,-1 0-14 0,-4-4-15 0,3-2-9 0,-3-2-13 15,5-2-5-15,-5-2-6 0,0-2-5 0,2 0-1 0,-2-2-4 0,-2-2-1 16,2 1-2-16,0 2 1 0,0-1 5 0,0 2 9 0,-5 0 10 0,2-1 13 15,3 4 9-15,0-1 12 0,-4 1 4 0,-1 4 8 0,5 1 8 0,0 0 4 16,0 4 4-16,0-1 4 0,0 4 2 0,0-1 1 0,0 6 7 0,0 0 5 16,0 0 9-16,0 0 9 0,0 0 8 0,0 2 7 0,9-1 7 0,-6 3 5 15,2 3 3-15,-3-1 3 0,8 2 4 0,-8 2 3 0,5 0 5 0,5 1 3 16,-2 3-1-16,-3 3 1 0,5-1-6 0,-2 2-5 0,0 2-5 0,-1 1-6 0,3 4-4 16,5 2-2-16,-5 0-5 0,-2 5-2 0,2 2-3 0,5 0-2 15,-5 1-4-15,-3 3-4 0,4 3-2 0,3-3-6 0,-4 1-3 0,-4 2-4 16,4-3-2-16,-3-2-4 0,1 0-3 0,-3-5-5 0,5 0-1 0,-9-3-6 15,6-4-2-15,-1-4-2 0,-6-5-2 0,8 0-1 0,-8-3 2 0,-2-5 0 0,5-2 1 16,-3-1 1-16,-2-4-2 0,0 0 1 0,0-6-1 0,-2-4 1 16,-3-2-2-16,3-3-1 0,-3-3-4 0,0-3-3 0,-2-3-6 0,-5-7-6 0,5 0-6 15,-6-6-8-15,1-1-4 0,-2-1-5 0,-1-5-4 0,3-2-6 16,-7-2-1-16,7-3-1 0,-5 2 0 0,3-2 2 0,-3 2 4 0,10-2 6 0,-5 3 3 16,4 0 3-16,6 5 4 0,-3-1 6 0,5 3 4 0,0 6 5 0,5 1 4 15,-3 3 7-15,3 6 0 0,-2 2 1 0,6 5 1 0,-2 4 3 0,1 4 0 16,-1 5 3-16,3 3 3 0,-3 4 6 0,5 3 6 0,-5 4 4 0,5 3 1 15,-5 2 5-15,5 3 1 0,-9 4 3 0,9 3 3 0,-5 0 1 16,3 2 3-16,-8 2 2 0,5 0-1 0,3 0 0 0,-8 2-2 0,3-2-4 0,-2 0-3 16,2-3-5-16,-1 2-4 0,-4-6-3 0,0-1-3 0,0-2-5 0,3-4-5 15,-3-1-7-15,0-6-12 0,0 0-17 0,0-7-23 0,0 0-36 0,-3-4-30 16,-1-6-32-16,-1-3-26 0,-3-2-27 0,6-5-22 0,-8-4-19 0,3-7-31 16,5 0-40-16,-8-5-62 0,0-1-76 0,1-2-45 0,2-1-37 0,-5-2 11 15,4 0 31-15,1-1 38 0,0 4 39 0,-3-3 50 0,3 4 51 0,0 1 59 16,2 2 61-16,2 1 70 0,-1 3 72 0,-1 1 73 0,5 2 79 0,0 3 74 15,0 2 78-15,0 2 56 0,0 3 41 0,5 4 33 0,-5 1 23 0,4 3 14 16,-4 3 8-16,3 3-12 0,2 4-20 0,0 2-40 0,-3 2-53 0,5 6-35 16,-2-1-32-16,2 4-27 0,-2 4-29 0,7 1-15 0,-9 2-10 0,4 4-4 15,5 3 3-15,-3 1-4 0,-1 0-6 0,4 2-7 0,-5-1-10 0,5 4-9 0,-5-1-13 16,5-1-13-16,-9 0-13 0,9-1-11 0,-5-2-9 0,3 0-10 0,-1-4-5 16,1 0-7-16,-3-4-12 0,5-2-7 0,-9-4-10 0,6-4-12 0,1-2-9 15,0-5-10-15,-8 0-11 0,5-6-13 0,3 0-13 0,-8-5-18 0,8-2-17 16,-8-3-17-16,3-1-8 0,-5-3-11 0,3-1 1 0,-3-2-2 0,0-2 4 15,0-1 4-15,0 2 6 0,0 1 7 0,0-1 8 0,0 4 11 0,0 0 12 16,0 3 17-16,0 4 15 0,0 2 15 0,-3 2 16 0,3 6 10 0,0 0 14 16,0 0 13-16,0 0 7 0,3 3 12 0,-3 3 9 0,0-2 6 0,4 3 6 15,1 0 5-15,-2 0 7 0,-3 0 3 0,5 3 6 0,-3-4 4 0,3-1-1 16,0 2 0-16,-3-4-2 0,3 0-2 0,0-2-6 0,-5-1-5 0,7-1-9 16,-5-3-5-16,8-2-5 0,-8-2-7 0,3-2-4 0,2-4-7 0,-2 0-4 15,-2-5-3-15,4 0-6 0,3-4-4 0,-8 2-7 0,3-6-6 0,0 2-8 16,2-2-5-16,-7 2-5 0,2-3-4 0,-2 2-2 0,0-2-4 0,0 4 1 15,0-3-2-15,-2 3 2 0,2 3 0 0,-7-3 3 0,-3 2 1 0,8 2 1 16,-8 2 4-16,3-1 5 0,-1 4 6 0,1-2 9 0,0 6 10 0,-3-2 10 16,3 3 8-16,0 3 8 0,2-1 5 0,3 4 2 0,-8-1 0 0,10 4-1 15,0 1 2-15,-2 1-2 0,-3 4 2 0,5 0 2 0,0 5 1 0,0 1 1 16,5 5-4-16,-3 2 0 0,8 2-3 0,-8 5-2 0,8 3 1 0,-3 5 2 0,-5 3 3 16,10 0 7-16,-4 3 1 0,4 6 6 0,0 0-3 0,0 3 0 15,0 1-5-15,0-1-4 0,-2 2-5 0,2 0-5 0,4-2-5 0,-3-3-3 16,-4 0-6-16,3-1-4 0,0-6-5 0,0 0-6 0,0-4-4 0,0-5-3 0,-2 0-2 15,2-3-2-15,0-6-1 0,-5 0-2 0,6-5-3 0,-6 2-1 0,2-7-2 16,-6 0-1-16,4-2 0 0,-7-2 1 0,10-5-3 0,-10-1-4 0,0 0-4 16,0 0-9-16,-5-5-5 0,0-5-8 0,3-3-4 0,-3-1-6 0,-2-6-1 15,-1 1-3-15,1-5 2 0,-3-2 3 0,-2-2-1 0,5-4 0 0,-5 2 2 16,5-2 5-16,-5-2 5 0,9 0 8 0,-9 2 5 0,5-1 9 0,2 0 3 16,-2 3 8-16,2-1 1 0,3 1 4 0,2 5 3 0,-5 1-2 0,5 0 2 15,-5 6 0-15,5 0 1 0,0 4 0 0,0 2 1 0,0 1-1 16,0 5-2-16,0 1-1 0,0 5-1 0,0-4-2 0,0 4-1 0,0 0 1 0,0 0-1 15,0 0 1-15,0 0 2 0,0 0 0 0,10 2 1 0,-8 0 1 0,-2-2 0 16,5 4 1-16,-3-4 0 0,-2 4 2 0,5-4 4 0,0 2 1 0,-5-2 3 16,0 1-1-16,0-1 4 0,3 3 0 0,-3-3 3 0,4 0-3 0,1-3 3 15,-2 0-1-15,1-1-3 0,-4-2 0 0,3-1-2 0,2 0 1 0,-1-3-4 16,-1-2-1-16,2-1-3 0,-3 0-2 0,3-1-3 0,0-3-5 0,-3 2-2 16,5 1-3-16,-2-2-1 0,0 2-2 0,-3 0 1 0,3 0-1 0,0 4 0 15,-5 0 1-15,7 2-3 0,-7 2 2 0,0-1-3 0,3 4 1 0,-3-1 2 16,9 1 2-16,-9 3 3 0,0 3 2 0,3-3 3 0,4 4 6 0,3-1 6 15,-8 4 3-15,8 0 6 0,-3 2 5 0,0 1 8 0,0 2 7 0,1 0 5 16,4 0 4-16,-5 2 3 0,3 0 3 0,2 2 2 0,-5-2 0 0,0 1-4 16,0 2 1-16,5-4-3 0,-4 4-3 0,-1-3-5 0,3 2-4 0,-8-2-4 15,8 1-4-15,-3-1-6 0,-5 0-1 0,3 3-6 0,0-3-1 0,-3 0-4 16,-2-1-2-16,5 1-5 0,-5-1-6 0,0 1-12 0,-5 0-11 0,5 1-20 16,-2 2-21-16,-8-1-28 0,8-1-34 0,-5 2-33 0,-5 0-34 0,0 1-57 15,-5 2-61-15,-3-2-103 0,1 5-117 0,0-2-45 0,4 3-9 0,-9 0 14 16,0 1 25-16,5 2 34 0,-3 0 40 0,3-2 47 0,-1 2 50 0,4-2 49 0,-4-1 55 15,6 0 64-15,-5-1 70 0</inkml:trace>
  <inkml:trace contextRef="#ctx0" brushRef="#br0" timeOffset="154442.97">20415 8218 34 0,'-10'0'189'0,"7"-3"97"0,-4 3 72 0,-2 0 55 0,6 0 43 0,-9 0 35 15,5 3 30-15,0-1 27 0,-5-1 26 0,2 3 28 0,0 1 24 0,1 0 24 16,1 2-121-16,6 0-203 0,-8 0-120 0,8 0-73 0,-8 2-42 0,8-1-27 15,-3-1-13-15,5 3-7 0,0-3-3 0,0 0-5 0,0 3-4 0,5-1-8 16,-3-1-5-16,8-1-6 0,-8 4-3 0,8-1-2 0,0 0-2 0,-1 0-2 16,1 1 2-16,2 2 3 0,0-2 1 0,0 2 0 0,0-2 0 0,0 3 3 15,-2 0 1-15,2 0 0 0,0 0 5 0,-5 3 2 0,5-3 4 0,-4 2 4 16,-4-2 6-16,1 4 5 0,-2-4 3 0,-3 2 3 0,0-1 2 0,0 2-1 16,0-3 3-16,-3 0 2 0,3-1-2 0,-9 1-2 0,6-4-4 0,-2 1-4 15,-2-4-7-15,0 0-15 0,0-4-18 0,-3 0-19 0,-2-2-20 16,5-2-21-16,-5-3-18 0,4-2-22 0,-4-1-26 0,5-3-30 0,0-1-33 0,0-2-27 15,2-1-31-15,0 0-26 0,3-3-24 0,2 0-20 0,0-1-57 0,0 1-69 16,2-3-60-16,8-1-51 0,-8 4-4 0,8-4 17 0,-3 4 32 0,-5-1 41 16,8 0 52-16,0 2 59 0,-1-1 74 0,-6 3 77 0,9 0 75 0,-5 3 70 0,3-2 83 15,-3 6 90-15,5-1 81 0,-10 2 86 0,6-1 57 0,1 4 47 0,-2 0 38 16,1 3 34-16,-1 0 20 0,-2 3 10 0,2-1-19 0,-2 2-42 0,-3 0-55 16,8 0-68-16,-8 2-54 0,5 0-46 0,-2-1-32 0,0-1-21 0,-2 2-15 15,6 1-12-15,-2-3-14 0,-4-1-12 0,2 1-12 0,2-1-12 0,-2-1-11 16,-3-1-13-16,8-1-7 0,-8-3-5 0,5 0-10 0,3-1-6 0,-8-1-7 15,8-4-7-15,-3-1-11 0,-4 0-10 0,6-4-13 0,-6 3-11 0,2-3-9 16,-3-3-8-16,3 2-1 0,-5 0-4 0,5 0 1 0,-10 1-2 0,5 0 5 16,-5 1 0-16,5 3 8 0,-2 0 3 0,-3 5 13 0,2-1 13 0,3-1 16 15,-9 4 13-15,6 3 12 0,3-3 11 0,0 3 8 0,-7 3 9 0,7 0 5 16,0 0 6-16,-5 5 5 0,0-2 7 0,5 2 2 0,0 2 5 0,5 2 1 16,-5 0-1-16,5 4-1 0,-2-1 1 0,1 2-1 0,-1 0 0 0,6 1-2 15,-1 1-2-15,-1 0-4 0,0 1-4 0,10 1-5 0,-10-1-7 0,5 1-6 16,0 2-5-16,-2-1-6 0,7-1-6 0,-5 2-3 0,2-1-4 0,-2-1-2 15,1 2-6-15,-1-2-3 0,0 0-4 0,-3-1-2 0,1 0-3 0,-3-2-1 16,5 0 1-16,-9-2-1 0,6-2 2 0,-6 0-1 0,2-3 1 16,-3-1 2-16,-2-1 2 0,5-4-3 0,-5 2-2 0,-5-5-9 0,5-1-8 15,-2-2-9-15,-6-4-12 0,-1 1-7 0,-3-3-14 0,4-3-10 0,-4-4-14 16,3 0-17-16,-8-4-18 0,2-2-23 0,-2-2-24 0,5-2-21 0,-2-2-17 16,-3-2-9-16,7 0-6 0,-2 0-1 0,0-5 5 0,5 4 6 0,-5-4 11 0,7 4 8 15,3-1 13-15,-8-1 11 0,10 3 16 0,0 3 20 0,0 1 19 16,5 1 17-16,0 2 21 0,-3 3 18 0,3 2 17 0,0 2 15 0,2 4 16 0,-5-1 14 15,8 5 10-15,-8 1 17 0,6 3 12 0,1 0 15 0,-6 2 17 0,4 0 14 16,3 2 17-16,-8 4 13 0,10-2 16 0,-7 2 8 0,2-2 10 0,0 3 3 16,-2 2 2-16,2-1-2 0,1-1-3 0,-3 2-6 0,2-1-10 0,-2-1-9 15,2 1-10-15,-2-2-14 0,2 3-14 0,-5-4-11 0,3-1-13 0,0 2-13 16,-3-3-7-16,6 1-12 0,-4-2-7 0,1-2-8 0,-2 0-10 0,1-2-7 16,1-2-9-16,-2-2-12 0,2-1-8 0,-3-3-14 0,-2 0-12 0,10-4-11 15,-10 0-7-15,2-1-3 0,3-3-6 0,-5-1 2 0,2 2-1 0,3-1 1 16,0 1 2-16,-5 0 3 0,2 3 4 0,-2 0 9 0,0 4 8 0,5 0 12 15,-2 3 10-15,-3 2 10 0,0 0 8 0,0 5 9 0,0 0 6 0,0 0 9 16,4 5 7-16,1-1 7 0,-2 1 5 0,1 4 5 0,1-1 4 0,2-1 1 16,-4 6 3-16,7-3 2 0,-8 0 1 0,5 1 1 0,-2-2-1 0,0 0-6 15,2 0-3-15,-2-4-6 0,2 1-7 0,-4-2-4 0,6-1-6 0,-2-3-4 16,1 0-8-16,-4-4-2 0,6 0-7 0,0-5-7 0,-8 2-7 0,8-5-11 16,-3-3-10-16,0 0-9 0,-2-3-7 0,2-2-10 0,-4-3-4 0,6 2-3 15,-9-3-3-15,3 0 3 0,-3-2 0 0,5 0 4 0,-1-5 3 0,-8 3 6 16,4 1 4-16,-5-5 11 0,5 4 11 0,-3-2 10 0,-1 2 11 0,-1 1 9 15,-2 2 13-15,4 2 9 0,-2 4 13 0,-2 0 9 0,2 4 10 0,3 5 7 16,-8 0 2-16,8 2 0 0,2 2 2 0,-5 3 3 0,5 3 3 0,0 0 4 16,0 7 7-16,5-1-1 0,-5 2 1 0,2 4-6 0,3 2-6 0,0 4-8 15,2 0-9-15,-5 3-5 0,8 2 1 0,-3 1-2 0,1 4 0 0,-1-3-6 16,2 2-5-16,1 1-6 0,0-2-9 0,-1-1-7 0,1 2-11 0,0-3-19 16,2 0-21-16,0-2-29 0,0-2-31 0,2 0-48 0,-2-2-46 0,5-4-68 15,-5-4-78-15,-2 0-109 0,7-2-121 0,-5-2-52 0,2-2-12 0,-2-2 8 0,3-2 21 16,-3-2 33-16,0-5 38 0,-5 1 49 0,10 1 54 0,-10-5 60 0,1-3 65 15,4-1 74-15,0-1 78 0</inkml:trace>
  <inkml:trace contextRef="#ctx0" brushRef="#br0" timeOffset="154576.14">21603 7828 59 0,'8'-3'233'15,"1"2"105"-15,-9-2 73 0,0 3 58 0,0 0 47 0,0 0 42 0,0 0 37 16,-4 0 34-16,-1 0 28 0,2 3 26 0,-2-3 20 0,5 0 20 0,-2 0-153 16,-3 0-253-16,5 0-149 0,0 0-90 0,-5 0-71 0,5-3-64 0,-2 2-75 15,-10-4-84-15,5 0-151 0,2 1-183 0,5-1-80 0,0 0-28 0,0-4-3 16,5 4 12-16,-5-4 23 0,0-1 28 0,2 3 38 0,5-1 43 0,3-2 60 15,-10-3 66-15,0 13 79 0,-5-17 85 0</inkml:trace>
  <inkml:trace contextRef="#ctx0" brushRef="#br0" timeOffset="160527.2">21370 11138 59 0,'0'0'228'0,"0"-4"92"0,0 0 62 16,-3 2 45-16,3 2 36 0,-5-3 29 0,3 3 24 0,-3 3 21 0,5 0 19 16,-5 6 18-16,5 3 18 0,0 2 15 0,0 7-149 0,0 3-243 0,0 7-115 15,5 3-57-15,0 4-20 0,-5 6-7 0,2 4 1 0,3 4 4 0,-2 4 6 16,1 3 4-16,1 6 3 0,-2 1 3 0,4 3-1 0,2 3-1 0,4 4-1 15,-6 0-3-15,5 3-2 0,-3 3-3 0,4-2-3 0,-1 2-11 0,4-5-8 16,-6 4-12-16,7-5-10 0,-5-2-14 0,-2-5-10 0,2 0-13 0,5-7-9 16,-10-4-8-16,0-4-8 0,0-4-12 0,5-5-14 0,-7-4-15 0,2-3-20 15,-2-4-17-15,-2-6-25 0,2-2-29 0,-1-4-86 0,-4-6-114 0,0-2-58 16,0-4-35-16,-4-6-1 0,4-4 13 0,-8-4 21 0,1-5 25 0,-3-5 31 16,3-1 34-16,-5-8 40 0,0-4 40 0,2-4 49 0,-6-4 56 0,1-6 85 0</inkml:trace>
  <inkml:trace contextRef="#ctx0" brushRef="#br0" timeOffset="161276.19">21208 11058 39 0,'7'-13'202'15,"0"-1"100"-15,-2 3 73 0,-2-3 56 0,6 1 42 0,-9 0 36 0,3 1 28 16,2-1 21-16,-5 3 23 0,2 0 18 0,3 0 18 0,2 2 16 0,0 2-134 15,5 2-217-15,5 1-125 0,-5-4-80 0,8 3-41 0,-1 1-21 0,3 0-11 16,6-2-4-16,-6-1-1 0,10 2 5 0,4-5-1 0,-3 4 4 0,4-1 0 16,1-2 2-16,6-1 1 0,-3 2 0 0,7 0-1 0,3 0-1 0,-1-3 1 15,1 2 1-15,7-2 0 0,-5 0 0 0,9 2 0 0,1-5 2 0,2 3-2 16,3 0 0-16,2-1-2 0,2-2 1 0,0 2 0 0,6-2 1 0,-6-1-1 16,8 3 1-16,-3-2 0 0,5-1 0 0,-5 0-4 0,7 0 0 0,-2-1-4 15,8 1-1-15,-4-2 2 0,-1 2-1 0,4-3 3 0,3 2 2 0,-1-4-2 16,-2 4-3-16,10-1 0 0,-7-1-1 0,7-1 0 0,-3 1 3 0,1 0 0 15,2 0-1-15,2 0 1 0,-2 2 3 0,2-2-2 0,0 2 1 0,1-1-2 0,4-1-4 16,-2 3 1-16,-3 1 3 0,5-1 0 0,-2 2-1 0,2 0 0 16,-3 0-2-16,-1 2-1 0,-1 0 1 0,5 0-2 0,-5 3 1 0,1 0-1 0,-1 3 0 15,0-2-1-15,-4 3-1 0,-3 2-3 0,2-2 3 0,1 3-2 0,-3 0 0 16,0 0-2-16,-5 3 0 0,0-2-2 0,-4 2 1 0,2 1-1 0,-3-1-2 16,-2 4-2-16,0-4 3 0,0 1-1 0,0 1 4 0,-5-1 0 0,0 0 2 15,-2 0 1-15,2-2-2 0,-2-1 0 0,-3 2 1 0,3-2 1 0,0-1 2 16,-5-1 2-16,2-2 2 0,3 0 2 0,-10 0 0 0,10-1-1 15,-5-1-1-15,0 0-2 0,0 0 1 0,0-1-1 0,-5 3-1 0,2-2 2 0,3 0-1 16,-7 1 1-16,-3 1 2 0,0 0-2 0,1 2-1 0,-6-2-3 0,1 3-2 16,-3 0 0-16,-3 0 0 0,-1 3 0 0,-4-2 0 0,-1 4 0 0,-3-1 3 15,-3 0-1-15,3 2-4 0,-7-2-2 0,2 3-1 0,-4 2-1 0,-3-1-1 16,0-1 0-16,2 4-1 0,-9-1 2 0,-3 0 0 0,5 1-2 0,0-1-1 16,-9 3-1-16,1-2 0 0,4 2 2 0,-11 1 0 0,8-3 1 0,-2 3 2 15,-3 0 0-15,-5 0 2 0,5 3 3 0,0-1 0 0,-5-1 3 0,5 2 0 16,-4 3 2-16,1-2 3 0,-1 3 1 0,-6 3-1 0,3-1 1 0,0 2 0 15,-5 2 0-15,2 1 1 0,-2 3-2 0,0 1-1 0,0 2 0 0,-2 4 1 16,-3 0-1-16,0 5 1 0,3 0-1 0,-6 4-1 0,-1 2 2 0,6 3-1 16,-4 3 3-16,-3 4-1 0,8 3 0 0,-5 3-2 0,-5 3 2 0,2 3 1 15,8 6 1-15,-10 1 2 0,4 5 2 0,1 3 4 0,-3 5-1 0,3 3 2 0,2 3-1 16,-2 3 0-16,5 7 2 0,-8-3 4 0,8 6 3 0,2 2 1 16,-5 2 1-16,2 1 1 0,3 3 1 0,3 1 1 0,2 0-4 0,-5 1-8 0,2 1 2 15,8-1-1-15,-8 0 1 0,5 0-4 0,3-5-4 0,-8 3-2 16,8-1-2-16,-3-5-1 0,1 0 1 0,-1-5 2 0,-2 2-5 0,2-8-5 15,-2 2 1-15,-3-3 2 0,8-3-1 0,-8-2 0 0,3-4 3 0,-5 2 1 0,0-6-1 16,2-1-1-16,-2 0-5 0,0-1-3 0,-2-5-8 0,2-3-10 0,-5 0-10 16,3-1-12-16,-3-5-18 0,0 0-22 0,-2-5-23 0,2-3-27 0,-2-1-31 15,4-5-32-15,-6-4-65 0,-1-1-82 0,0-5-92 0,3-3-97 0,-5-4-35 16,0-4-3-16,5-7 17 0,-5-1 26 0,2-4 36 0,-7-1 37 0,3-9 44 16,-5 0 44-16,2-4 50 0,-7-6 51 0,2-3 72 0,-2-2 76 0</inkml:trace>
  <inkml:trace contextRef="#ctx0" brushRef="#br0" timeOffset="162391.6">20815 12273 18 0,'-5'31'148'15,"3"-4"71"-15,-8 6 50 0,3-1 33 0,-5 2 30 0,9 0 27 0,-9 2 24 16,0 4 22-16,5 2 17 0,0 2 16 0,-5-1 16 0,2 8 15 0,3 2-105 0,4 2-170 15,-1 5-83-15,-1 4-41 0,2 0-16 0,-2 3-7 0,5 4-5 16,0 1-7-16,0 2-3 0,5 2-4 0,-2 3 1 0,-3 4 2 0,9-1-1 16,-6 1 3-16,4 4 1 0,3 1-2 0,2-1 1 0,-5 6 1 0,0-3 1 15,0 2-2-15,5-1 4 0,-4 2 4 0,9-1 1 0,-10-1 1 0,5 4-1 16,-5-8 0-16,0 3-1 0,5 0-1 0,-4-4 1 0,1 0 2 0,-1-3-2 16,-6-4-4-16,8-3-1 0,-3-1-2 0,-5-5-1 0,3-2-5 0,0-5-1 0,-3-2-3 15,-2-8 1-15,5 0-6 0,-5-6 0 0,3-3-5 0,-3-3 0 16,-3-6-3-16,3-2-3 0,-5-4-2 0,5-5-1 0,-2-3-1 0,-3-5-3 0,0-4-3 15,3-5-6-15,-5-2-3 0,-3-5-7 0,0-5-4 0,1-2-6 0,-3-5-5 16,4-2-4-16,-4-6-1 0,3-7-1 0,-8-2-1 0,5-4 0 0,-3-5 0 16,-2-1-1-16,8-8 2 0,-3-2 3 0,-5-3 4 0,5-5 3 0,-3-2 6 15,1-7 4-15,2 0 7 0,0-5 2 0,0-5 2 0,0-1 3 0,-1-3 3 16,1-6-1-16,3-2 1 0,-3-5-3 0,-5-1-1 0,7-3 0 0,-2-6 3 16,0 2-1-16,0-8 0 0,0 2-1 0,0-6-1 0,0-1-2 0,2-1 1 15,-7-3-4-15,5-1-2 0,3-1-2 0,-3 1 1 0,2-1 4 0,0 0 1 0,1 3-2 16,6 2 0-16,-4 1-1 0,-3 0 3 0,8 4 0 0,-3 1 5 15,3 2-1-15,-8 5-1 0,8 2 4 0,2 2 2 0,-10 1 3 0,10 4 2 0,-2 3 0 16,-3 4-3-16,5 4 5 0,-3 2 3 0,3 4-1 0,0 4 0 0,0 3-4 16,0 6 1-16,0 2-1 0,3 8 0 0,-3 2-3 0,5 3-4 15,-3 7-6-15,8 3-5 0,-8 2-9 0,8 3-5 0,-3 5-10 0,0 3-9 0,5 2-6 16,0 3-8-16,-2 5-6 0,2-2-8 0,7 7-4 0,-2 0-3 16,2 3 0-16,1 0 1 0,4 3 5 0,-2 3 5 0,9-1 5 0,-5 4 6 0,6-1 9 15,-1 3 5-15,5-1 8 0,-2 3 6 0,5-1 7 0,4 2 10 0,-4-1 6 16,9 1 8-16,-2 0 8 0,4 0 5 0,6 0 5 0,-3 0 6 0,5 0 4 15,4-1 4-15,6-2 4 0,-3 2 3 0,10-5 4 0,-3 3 4 0,5-4 3 16,5 3 0-16,5-3 2 0,-2-3-1 0,9 2-4 0,2-3-3 0,3 0-5 16,2-2-5-16,8 0-5 0,-6-2-3 0,16-1-2 0,-8 2-2 15,9-4-3-15,1 1-5 0,9-1-2 0,-2-2-3 0,4-1-3 0,-1 0-4 0,9 1 1 16,2-1-2-16,-2-3 1 0,2 3 4 0,8-1 0 0,-3-1-3 0,0-2 0 16,0 1 0-16,10 2 1 0,-5-1-1 0,-1-1 2 0,4 0 2 0,2 0 2 15,-3 3 1-15,3-4-1 0,-5 5 3 0,7-1-2 0,-7 0-1 0,2 0 0 16,-2 1 4-16,0 2 2 0,2-2 2 0,-4 4 2 0,-1-1 0 0,1 1 1 15,-3-1 2-15,0 2-1 0,-2 2 1 0,-1 1-2 0,-1-1 2 0,-3 2 0 16,-1 0 0-16,1-1 1 0,-2 4-5 0,-3-2-8 0,-2 2-10 0,-1 1-11 16,1-2-17-16,-10 2-26 0,7 0-38 0,-7 0-82 0,-2 0-106 0,-1 0-87 0,-2-2-73 15,-7 2-28-15,3 0-7 0,-6-2 8 0,-2-1 14 0,-4 2 23 0,-11-3 23 16,3-2 33-16,-5-1 36 0,-7 1 48 0,-4-5 53 0,-8 1 80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2-03-18T06:48:15.114"/>
    </inkml:context>
    <inkml:brush xml:id="br0">
      <inkml:brushProperty name="width" value="0.05292" units="cm"/>
      <inkml:brushProperty name="height" value="0.05292" units="cm"/>
      <inkml:brushProperty name="color" value="#FF0000"/>
    </inkml:brush>
  </inkml:definitions>
  <inkml:trace contextRef="#ctx0" brushRef="#br0">8069 8208 11 0,'0'-4'135'0,"-7"-3"71"16,7 4 51-16,-2-4 39 0,-3 3 31 0,0 1 26 0,3-4 21 0,-3 2 18 15,5-1 14-15,-3 3 12 0,3 0 12 0,0 3 9 0,-4-3-99 0,4 3-157 0,0 0-81 16,0 0-39-16,0 0-21 0,0 0-11 0,0 0-5 0,0 0 0 16,0 0-1-16,0 0 1 0,0 0 2 0,0 0 5 0,0 0 5 0,0 0 3 0,0 0 4 15,-5 3 2-15,5-3-3 0,0 0-3 0,0 0-1 0,0 0-2 16,0 0-1-16,0 0 1 0,0 0 3 0,0 0 6 0,0 0 4 0,0 0 3 0,0 0 7 16,0 0 7-16,0 0 1 0,0 0 6 0,0 0 2 0,0 0 1 15,0 0 2-15,0 0 1 0,0 0-2 0,0 0-1 0,0 0-2 0,0 0 0 0,0 0-3 16,0 0-4-16,0 0-2 0,0 0-6 0,0-4-4 0,0 4-6 0,0 0-3 15,0 0-7-15,0 0-3 0,0 0-5 0,0 0-1 0,0-3-2 0,0 3-6 16,0 0-4-16,0 0-2 0,0 0-6 0,0 0-4 0,0 0-3 0,0 0 0 16,0 0-1-16,0 0-1 0,0 0 2 0,0 0-1 0,0 0 1 0,0 0 2 15,0 0-2-15,0 0 2 0,0 0 1 0,0 0 2 0,0 0 0 0,0 0 1 16,0 0 2-16,0 0-3 0,0 0-2 0,0 0 2 0,0 0 0 0,0 0 0 16,0 0-1-16,0 0 1 0,0 0 0 0,0 0-1 0,0 0-1 0,0 0-1 15,0 0 0-15,0 0-1 0,0 0 0 0,0 0 2 0,0 0-3 0,0 0 1 16,0 0-1-16,0 0 0 0,0 0-1 0,0 0 0 0,0 0 0 0,0 0-2 15,0 0 1-15,0 0-1 0,0 0 0 0,0 0-1 0,0 0 3 0,0 0 1 16,0 0 1-16,0 0 1 0,0 0-1 0,0 0 2 0,0 0-3 0,0 0 1 16,0 0-1-16,-3-1 0 0,3 1 0 0,-4-3 0 0,4 2-1 0,-5-1 0 15,5-1-3-15,-3 2 1 0,-2-2-4 0,5 0 1 0,-2 1 0 0,2 0 0 16,0-1-1-16,-5 2 1 0,0-2 0 0,5 3-1 0,-2-1 1 0,-3-1 0 16,5 2 1-16,0-4 0 0,-2 4-1 0,2-3-1 0,0 3 1 0,-10-1 1 15,10-1 0-15,-7 2 0 0,7-2-1 0,-3 0 1 0,-1 2 1 0,-1 0-1 16,2-3 1-16,-1 2 1 0,-1 1-2 0,-2 0 2 0,7-3 1 0,-3 3 1 15,-7 0-3-15,8 0 1 0,-3 0 0 0,3 0-2 0,-8 0-2 0,8 0 1 16,-3 3-3-16,3-3 0 0,-8 4 1 0,7 0-2 0,-6-1-2 0,2 4 0 0,-1 0-2 16,1 2-3-16,0 1 3 0,-3 4-1 0,-2-2 0 0,5 4 0 15,-5 2 1-15,5 2 3 0,-1 1-1 0,-4 4 3 0,10-1-1 0,-8 3 2 0,3 0 0 16,2 1-1-16,-2 2 2 0,5-1-2 0,2 4 3 0,-5-1-1 0,5-2 4 16,0 3-1-16,0 0 0 0,5-1 2 0,-3 2 0 0,3-2 1 0,-3-2 0 15,8 0 0-15,-8-2 1 0,8 0 1 0,0-4 2 0,-1-2 1 0,-2-2 0 16,6-4 0-16,-6-1 1 0,5-1 1 0,0-3 2 0,-5-1 1 0,5-4 2 15,-2 0 1-15,2-2 3 0,0-3 1 0,0-2 2 0,0-1-2 0,3-2 4 16,-3-3-2-16,0-3-1 0,2 0-3 0,-2-1-3 0,5-3-5 0,-7-4-5 16,2-1-5-16,0 1-4 0,0-2-5 0,-5 1-2 0,5-1-3 0,-5 0-1 15,3 2-2-15,-8 2 0 0,6-1-2 0,-8 6-4 0,9-1 2 0,-9 3-2 16,3 2 0-16,-3 1-5 0,0 2 1 0,0 4-1 0,0 0-1 0,0 0 1 16,0 0 2-16,5 4 1 0,-3-1 4 0,-2 4 1 0,5-1 3 0,0 2 4 15,-5 2 2-15,2 1 5 0,3 2 3 0,-3-2 5 0,3 4 6 0,0-1 3 16,-3-2 4-16,3 2-4 0,0-1 0 0,-3-2-4 0,3 1-10 0,-2 0-13 15,6-2-18-15,-6 0-24 0,2 0-29 0,2-2-36 0,0-2-42 0,3 0-42 16,-8-1-96-16,15-1-116 0,-10-1-86 0,5-3-70 0,-2-3-22 0,0-1 2 16,2-1 20-16,-3-1 25 0,1-4 39 0,0-3 42 0,-1-2 49 0,-2-1 54 0,-2-5 58 15,-2 2 62-15,4-1 85 0</inkml:trace>
  <inkml:trace contextRef="#ctx0" brushRef="#br0" timeOffset="401.98">8462 8224 46 0,'0'4'206'16,"5"2"87"-16,-5 2 65 0,0-1 50 0,-5 6 42 0,5-2 36 0,0 3 32 16,0 5 31-16,0-1 27 0,0 3 29 0,0 4 22 0,0 2 26 0,0 4-134 15,5 0-221-15,0 2-112 0,-2 0-53 0,1 1-29 0,-1 1-19 0,6-5-9 16,-6 2-9-16,4-1-5 0,3 0-10 0,-8-5-5 0,8-2-7 0,-8-2-4 16,5-1-4-16,3-2-3 0,-8-4-5 0,6-1-3 0,1-4-1 0,-6 1-1 15,2-4 1-15,-3-2 1 0,-2 0 6 0,5-2 4 0,-5-3 2 0,0 0 2 16,5-3 0-16,-5 0-2 0,0-5-2 0,-5-1-4 0,0-2-5 0,3-6-2 15,-3 0-5-15,-7-8-10 0,4 0-6 0,-4-5-11 0,3-4-11 0,-8-4-7 16,2-3-7-16,-1-1-4 0,1 1-3 0,-2-4 0 0,5 0 0 0,2 0 1 16,1 1 4-16,-1 1 0 0,5 1 4 0,5 3 3 0,0 4 5 0,5 0 1 15,-2 5 1-15,4 5 0 0,2 3-2 0,1 2 0 0,0 6-1 0,-1 1 2 16,3 6-2-16,5 3 1 0,-5 1 2 0,3 6 0 0,2 2 2 0,-8 4 2 16,3 1 4-16,5 1 4 0,-7 2 2 0,2 1 8 0,0 1 6 0,5 2 9 15,-10 0 7-15,5 1 6 0,-9 1 6 0,6 0 7 0,-6 1 8 0,4 1 6 16,-7-1 6-16,5 1 4 0,-5 2 3 0,-5-1 2 0,5-2 2 0,-2 4-3 15,-3-3 0-15,-3 2-1 0,4-4-4 0,-8 2-2 0,4-1-4 0,1-4-4 16,-5-1-6-16,0 2-9 0,0-6-11 0,2 2-22 0,-2-5-5 0,0-1-27 16,0-2-21-16,-2-1-27 0,-3-3-30 0,5-1-41 0,2-1-48 0,-2-3-51 15,-5-1-50-15,10 0-128 0,-5-1-159 0,9-2-67 0,-1 2-17 0,-1-2 11 16,5-1 27-16,5 2 35 0,-1 0 39 0,-1 1 46 0,4 1 51 0,3-1 58 16,-1 2 63-16,3-2 65 0,-2 2 71 0</inkml:trace>
  <inkml:trace contextRef="#ctx0" brushRef="#br0" timeOffset="666.45">9171 8149 37 0,'-4'-4'191'0,"1"1"82"0,-2-1 55 0,-2 0 41 0,0 0 30 16,-3-1 28-16,-2 4 24 0,3-3 24 0,-3 2 29 0,-1 2 27 0,1 0 30 15,0 0 32-15,-2 3-116 0,2 0-196 0,-3 1-97 0,3 2-43 16,-5-1-18-16,5 4-2 0,3-1 0 0,-3-1 2 0,4 3 1 0,-4 3-3 0,3 1-3 15,1 0-9-15,-4 4-10 0,10 3-12 0,-3 2-12 0,3 1-10 0,2 1-9 16,0 6-9-16,2-1-4 0,-2 2-6 0,7-2-3 0,3 2 0 0,0-1-7 16,-1 0-5-16,6-1-13 0,-3-5-13 0,2 2-17 0,6-3-14 0,1-2-20 15,-1-5-19-15,-1 0-24 0,0-3-26 0,3-2-32 0,-3-3-36 0,5-3-37 16,-4 1-38-16,6-7-93 0,-4 0-116 0,0-3-72 0,-3-1-47 0,5-2-3 16,-5 1 11-16,1-5 30 0,-4-3 35 0,4 2 42 0,-11-3 44 0,3-2 50 15,5-2 52-15,-14 0 54 0,6-2 56 0,-6 0 85 0</inkml:trace>
  <inkml:trace contextRef="#ctx0" brushRef="#br0" timeOffset="1132.98">9444 8328 34 0,'2'10'186'0,"8"0"84"0,-8 1 64 15,3 2 52-15,-2-2 48 0,2 3 42 0,-1 0 40 0,-4 3 35 0,3-1 31 16,2 2 29-16,-3 2 27 0,3-1 27 0,0 1-120 0,-3 1-201 0,3 0-105 16,-3-1-53-16,8-2-32 0,-10 1-24 0,2-4-20 0,-2-1-17 0,5-1-15 15,0-3-12-15,-5 0-7 0,2-5-8 0,-2 2-3 0,0-4-2 0,5 1-2 16,-5-4-3-16,0 0-2 0,0 0-6 0,3-4-2 0,-3 1-5 0,0-5-2 15,0-2-5-15,0-4-5 0,-3 0-3 0,-2-6-6 0,3-1-7 0,-3-3-8 16,-2-3-12-16,-3-4-9 0,3 0-8 0,-5-4-4 0,2-3-3 0,-7 0 0 16,5 0-2-16,0-3 3 0,-2-1 1 0,2 1 5 0,0 0 3 0,9-1 5 15,-4 1 5-15,7 3 3 0,0 0 7 0,3 4 2 0,4 3 5 0,2 3 2 16,-1 0 1-16,4 5-2 0,-3 4-1 0,8 3-1 0,-2 2-1 0,-3 4-3 16,7 2-1-16,-2 2 1 0,-3 3-3 0,3 3 2 0,-2 3 1 0,2 1-1 15,-3 2 3-15,1 0-1 0,-3 2 2 0,0 2 2 0,0 0 5 0,-5 1 3 16,5 2 2-16,-5 1 4 0,-2 1 2 0,-2 2 2 0,1-1 2 0,1 2 3 15,-10 0 6-15,1 2 2 0,4 0 6 0,-8 4 1 0,6-2 6 0,-10-1 3 16,5 2 1-16,-5-2 2 0,-5 3 0 0,5-1 2 0,2-1-2 0,-9-2 0 16,2-2-1-16,2-1-3 0,-4 0-3 0,-3-2-3 0,3 0-2 0,5-3-4 15,-6-1-3-15,3-2-3 0,-2-1-3 0,5-1-1 0,-1-1 1 0,3-3-3 16,0 1 1-16,5-3 0 0,-3 2-3 0,3-3-3 0,7 0-6 0,0 0-2 16,0 0-2-16,0 0-2 0,7 2 0 0,5-2 0 0,0 1 1 0,5 2 1 15,-2 1-2-15,9 0-1 0,-5-1-2 0,3 1 1 0,7 2 2 0,-8-2 4 16,8 3 2-16,-7-1 5 0,7-2-1 0,-3 2 2 0,1-2 0 0,-3 0-4 15,0-1-3-15,-2 0-9 0,2 1-13 0,0-2-14 0,-5 0-18 16,1 0-22-16,-1-1-26 0,-5-1-38 0,6 3-40 0,-8-2-52 0,0-1-57 16,-5 3-128-16,5 0-159 0,-5 1-67 0,5 0-19 0,-4 2 11 0,-1-3 22 0,3 3 33 15,-8-2 39-15,8 1 45 0,-3 1 47 0,5 1 58 0,-10-3 60 0,3-2 70 16,-5-2 73-16</inkml:trace>
  <inkml:trace contextRef="#ctx0" brushRef="#br0" timeOffset="3399.75">10739 8176 38 0,'-10'11'193'16,"8"2"82"-16,-3-3 59 0,3-2 44 0,-8-1 30 0,10 0 27 0,-2-1 22 0,4-2 20 15,-2-1 18-15,5 1 23 0,0 0 18 0,-3 1 16 0,5-1-127 0,3 2-207 16,2-1-104-16,-2 2-48 0,2-4-24 0,5 4-7 0,-8 0 0 15,13 0 6-15,-3-4 5 0,1 4 8 0,-1-3 1 0,3-2 1 0,2-1 1 0,2-1 0 16,3 0-1-16,-2-1 1 0,-1-1 0 0,10-5-3 0,-4 0-2 0,-1-1-3 16,3-5-6-16,2 2-1 0,-2-5-3 0,2-2-4 0,3 0-4 0,-6-5-3 15,4-1-3-15,-6-1-4 0,0 1-2 0,-2-3-2 0,3 0 0 0,-4 2-1 16,-8 0 0-16,1-1 1 0,-4 2 0 0,-2 2 0 0,-3 2-1 0,-5 2 0 16,3 2 2-16,-8-1-1 0,-2 6 0 0,0-3 1 0,-2 1-4 0,-8 4 0 15,8-1-3-15,-8 4-3 0,0-2-2 0,-2 2-2 0,-5 2-3 0,8-1-2 16,-13 1-3-16,8 3-2 0,-1 1-1 0,-4 0 1 0,-3 0 0 0,3 0-1 15,4 1 2-15,-1 2 4 0,1-2 4 0,3 2 3 0,0-1 3 0,2-1 3 16,1-1 4-16,1 3-1 0,4-3 0 0,-4 1 0 0,8-1-2 0,0 0-3 16,0 0-1-16,0 0-2 0,8-1 0 0,1-2-2 0,-2 3-4 0,6-1-2 15,1-1-3-15,5-1-2 0,1 2-2 0,-1-2 0 0,10 2 2 0,-7-3 1 16,9 2 3-16,-2-2 0 0,0 1 4 0,0 2 0 0,2-1-1 0,-4 0 1 16,-1 2-1-16,1 0 0 0,-3 0-2 0,0 2 0 0,0-2-1 0,-5 3 1 15,-4 1-3-15,-1 1 0 0,-2-1-1 0,0 4 0 0,-4-5 2 0,1 6 0 16,-6-1 2-16,-3-1 1 0,0 4 2 0,0-1 2 0,-3 1 1 0,-2 2 0 15,-2-2 2-15,0 6-1 0,-5-1 1 0,0-1 2 0,-5 4-1 0,7-1 0 16,-9 3-6-16,2 0-4 0,3-1-11 0,-6 0-10 0,-1-2-23 0,1 2-24 0,1-2-38 16,5 0-35-16,-3-4-48 0,-3-2-53 0,6-4-121 0,2-1-155 0,0 0-65 15,5-3-22-15,-1-1 3 0,4-4 17 0,1-1 25 0,3-5 32 0,0 0 43 16,3-1 46-16,4-5 54 0,2-1 59 0,-6-3 64 0,4-1 70 0</inkml:trace>
  <inkml:trace contextRef="#ctx0" brushRef="#br0" timeOffset="3949.63">12938 7210 32 0,'0'-20'178'0,"5"2"78"0,-10-2 54 0,5 3 40 0,-2 2 33 0,-3-1 26 15,-2 3 26-15,0 6 23 0,-3-1 22 0,3 2 19 0,0-2 21 0,-1 2 19 16,1 2-116-16,-5 1-192 0,0 2-89 0,5 1-38 0,-10 4-14 0,5-3-2 15,2 5 4-15,-2 1 1 0,-5 0 2 0,5 4 0 0,3 1 1 0,-8 2-1 16,5 4-1-16,0 0-3 0,-3 6-3 0,3 0-4 0,-2 6-5 0,2 2-7 16,-1 2-4-16,1 4-8 0,0 2-4 0,3 2-7 0,-1 0-2 0,3 3-4 15,0 0-1-15,2-1-3 0,2 0-3 0,-1-2-3 0,4-3-4 0,0-1-1 16,4-4-6-16,-1-2-3 0,2-2-5 0,2-5-1 0,0-4-2 0,3-2-2 16,-1-5-1-16,3-3 1 0,5-4-2 0,-7-1 0 0,2-6-2 0,5 0 1 15,-3-6-2-15,3-1 3 0,3-4-4 0,-8-2 1 0,7-2-3 0,-9-4 1 16,6 1-4-16,-1-3-1 0,-3-2-2 0,5 2-3 0,-10-3 1 0,5 3 0 15,-5 2-1-15,1 0 0 0,-4 4-1 0,-1 1 0 0,2 4-3 0,-1 0-5 16,-4 6 2-16,0-1-3 0,0 5 4 0,0 0 2 0,0 0 5 0,0 6 3 0,0 1 5 16,0 0 3-16,0 6 2 0,-4-3 5 0,4 4 3 0,0 0 5 15,-5 0 2-15,5 0 8 0,0 2 0 0,0-1 2 0,0 2-3 0,0 1-1 0,5-4-5 16,-1 2-3-16,-4-2-7 0,3 0-5 0,4-3-13 0,-2 2-12 16,2 1-18-16,3-4-19 0,-8 1-27 0,10-1-27 0,-4-2-39 0,4 1-46 0,-5-1-41 15,10-2-43-15,-5-2-119 0,-3-1-150 0,3 0-65 0,5-3-17 0,-5 0 8 16,-2-3 24-16,2 0 32 0,5-1 36 0,-7-4 47 0,2-1 48 0,0-2 57 15,5 1 60-15,-10-4 60 0,5 0 66 0</inkml:trace>
  <inkml:trace contextRef="#ctx0" brushRef="#br0" timeOffset="4265.63">13380 7718 42 0,'7'2'198'0,"0"-1"83"0,0 2 59 0,-2 1 44 0,-2 0 41 16,2 2 34-16,-1 2 31 0,-4 2 30 0,3 0 28 0,-3 0 30 0,0 4 27 15,0 0 27-15,0 2-125 0,0 2-211 0,0 0-101 0,-3 2-44 0,3 0-22 16,-4 2-10-16,-1-2-7 0,-3 4-4 0,6-3-3 0,-3 4-8 0,0-3-4 15,-2 1-9-15,5 0-8 0,-8 1-8 0,3-4-8 0,4-1-5 0,-6 1-6 16,6-3-6-16,-6-3-5 0,2-3-3 0,4-1-4 0,-7-1-5 0,3-5-5 16,0 0-3-16,0-2-9 0,0-2-4 0,-3-2-9 0,-2-5-4 0,5 0-7 15,-5-1-6-15,2-2-3 0,-2-3-5 0,0 0-4 0,5-1-6 0,-6-4-5 16,6 4-2-16,-2-2-4 0,6-1-1 0,-4 2 1 0,7 1 0 0,0 1 1 16,0 2 4-16,0 1 0 0,0 2 2 0,7-1 2 0,-4 6 1 0,1-1 2 15,4 1 1-15,-1 3 6 0,3 3 2 0,-1-1 3 0,3 2 4 0,0 1 5 16,5 4 5-16,-7-1 3 0,7 2 4 0,-3 0 6 0,-2 1 4 0,5 2 3 15,2-2 2-15,-7 2 0 0,3-3 4 0,-3 1-2 0,2 0-2 0,3-1-3 16,-5 0-10-16,-2-3-14 0,2 2-21 0,5-1-27 0,-5-4-34 0,-2 2-39 16,7-2-44-16,-5 0-81 0,2-1-98 0,-2 1-97 0,3-1-90 0,-3-1-33 15,5 0-5-15,-5-2 11 0,-3 0 24 0,3 0 33 0,-4-2 40 0,4 0 47 16,-5-2 50-16,3 1 57 0,-3 0 60 0,5-1 80 0,-10-3 82 0</inkml:trace>
  <inkml:trace contextRef="#ctx0" brushRef="#br0" timeOffset="4949.01">13896 7329 37 0,'-5'-5'191'0,"5"1"82"0,-7-1 58 0,7 0 42 0,-3 1 31 16,3-1 22-16,0 4 21 0,0 1 19 0,0 0 18 0,0 0 19 0,0 4 16 16,0 3 19-16,3 6-125 0,-3 1-204 0,5 4-97 0,-3 2-45 0,-2 4-16 15,0 1-3-15,0 2 9 0,0 1 9 0,0 2 8 0,-2 2 8 0,-3-1 5 16,2 0 3-16,-1 0 3 0,-1 0-2 0,-2-1-1 0,4-1-2 0,-7 2-4 15,8-5-6-15,-8 0-6 0,3-2-10 0,5-4-4 0,-3-2-9 0,-2-2-2 16,2-2-6-16,2-4 0 0,-6-2-4 0,6-2 0 0,-4-2 0 0,2-2-4 16,1-4-1-16,-4-2-6 0,1-5-4 0,0 0-2 0,-3-6-3 0,3-3-3 15,-5-2-4-15,5-5-3 0,-5-3-5 0,0-2-7 0,4-5-7 0,-4 0-4 16,3-6-3-16,-1 2-3 0,8-4-1 0,-8 0 2 0,10-1-3 0,0 0 2 16,0-1-2-16,5 3 2 0,2 4 2 0,3-1-3 0,-1 3 4 0,8 4-1 15,-2 2 4-15,4 2 1 0,0 6-1 0,0 2 5 0,6 2-2 0,-6 6 3 16,5 1 0-16,0 4 3 0,-2 3-1 0,-3 4 3 0,0 1 0 0,6 6 4 15,-6-1 1-15,-2 2 4 0,2 4 1 0,-5 2 3 0,1 0 4 0,-3 1 3 0,0 2 4 16,-5 0 5-16,3 1 1 0,-3 1 3 0,-4 3 5 0,6-2 1 16,-9 0 3-16,0 2 0 0,0-1 1 0,0 2 0 0,-5-2-1 0,1 0-2 0,-4 0-3 15,6 2-1-15,-10-5-5 0,5 2-3 0,-5-5-3 0,0 2-7 16,-5-1-9-16,7-2-8 0,-7-3-10 0,3 2-13 0,-3-5-14 0,-3 2-19 0,6-3-19 16,-3 0-28-16,-2-4-32 0,7 1-35 0,-8-1-39 0,8-2-40 0,3 2-45 15,-3-3-108-15,4 0-134 0,-1 0-52 0,9 0-10 0,-3-3 11 0,3 3 25 16,0 0 31-16,0 0 38 0,3-4 47 0,6 3 49 0,-1-3 54 0,-1-1 52 15,5 1 58-15,0-1 65 0</inkml:trace>
  <inkml:trace contextRef="#ctx0" brushRef="#br0" timeOffset="5182.96">14347 7238 40 0,'12'-10'197'0,"-5"0"90"16,0 0 62-16,-7-1 48 0,0 4 36 0,0-1 30 0,-2 2 29 0,-5 0 26 15,-3 2 25-15,3 1 25 0,0 3 24 0,-5 3 27 0,-1 1-122 0,1 2-208 16,3 2-104-16,-3-1-51 0,-5 6-25 0,5-2-11 0,-3 6-2 0,1-1 0 15,2 2 1-15,0 2-2 0,0 2-3 0,0 2-2 0,9 0-6 0,-6 2-8 16,6 0-7-16,-2 0-9 0,1-1-6 0,8 3-10 0,1-1-6 0,-2-2-3 16,6 2-7-16,1-3-3 0,2 0-14 0,7-3-11 0,-2 2-20 0,5-4-19 15,2 0-24-15,0-4-26 0,-2 2-28 0,7-3-31 0,2-4-33 0,-9-3-35 16,9 0-33-16,-4-1-30 0,2-2-69 0,-3-4-89 0,1 0-74 0,-3-3-69 16,0 0-13-16,-2-1 12 0,-3-3 29 0,3 0 36 0,-3-3 42 0,-5 0 45 0,1-2 49 15,-3 0 50-15,0 0 47 0,-5-2 49 0,3 0 72 0,-8-1 76 0</inkml:trace>
  <inkml:trace contextRef="#ctx0" brushRef="#br0" timeOffset="5682.68">14745 7459 36 0,'0'0'187'0,"0"0"81"16,0 0 56-16,0 0 40 0,0 3 32 0,-5 3 27 0,5-1 26 0,5 5 21 15,-5 1 23-15,0-1 21 0,0 0 26 0,0 1 25 0,0 2-114 0,0 1-196 16,0 2-94-16,0-2-43 0,0 1-16 0,0-1-4 0,0 3-1 0,0-3 2 16,2 0 0-16,-2 0-2 0,0-1-2 0,5 1-6 0,-5-3-7 0,2 1-10 15,-2-2-12-15,0-2-10 0,0 0-7 0,5-2-8 0,-5-2-1 0,0-1-1 16,0-3-1-16,0 0 0 0,0 0-4 0,0 0-3 0,0 0 1 0,-5-1-4 15,5-5-1-15,-2 0-1 0,-3-5-1 0,3 0-2 0,-8-2-2 0,3-2-5 0,0-4-5 16,-1 0-7-16,-4-4-5 0,5 2-4 0,-5-6-2 0,5 2-1 16,-5-3 1-16,5-2-1 0,-3-1 2 0,7 2-1 0,-1-1 2 0,-1-1-2 0,5 1 3 15,0 2 0-15,5 0-1 0,-1 3 3 0,-1-1 1 0,7 1 1 16,-3 4 1-16,0-2 0 0,0 2 0 0,10 3-2 0,-10 1 1 0,5 4 0 16,0-1-2-16,3 0 1 0,-3 4-1 0,2 2 0 0,-1 2 1 0,-1-1-1 0,2 4 1 15,-2 1 0-15,0 2 2 0,-5 0 0 0,10 2 2 0,-9 0 3 16,-1 2-2-16,0 2 1 0,5-2 1 0,-5 4 3 0,-2-2-1 0,2 2 3 0,-2 2 0 15,0 0 3-15,-5 0 1 0,2 1-1 0,-2 2 1 0,-2 1 1 0,2 0 2 16,-10 2-2-16,8-1 1 0,-8 3 3 0,3 1 0 0,0 0 0 0,-5 0 1 16,0 3 0-16,2-2 3 0,-2 1-1 0,-5 0-1 0,5-1 1 0,2-2-2 15,-6 2 0-15,1-5 0 0,-2 2-2 0,5-4 1 0,-7 0-1 0,7-2 0 16,-3-3-2-16,1-2 1 0,2 1-2 0,-5-3-1 0,5-4-2 0,2 0 0 16,-2 0-1-16,5-2-2 0,-3 0-3 0,8-2-2 0,-3 1-2 0,0 2-3 15,5 1-4-15,0-5-4 0,5 1 0 0,0 3-4 0,2-2 0 0,0 0-2 16,5 3-1-16,0 0 0 0,3 0 2 0,2 0 0 0,2 3 2 0,3 1 3 15,-1 3 3-15,1-1 4 0,-3 4 5 0,10 0 3 0,-7 2 4 0,-3 2 4 16,6-2 3-16,-1 3 1 0,-5-1 7 0,3 0 0 0,-3 3 3 0,3-3-2 16,-3 2 4-16,0-2-3 0,-4-3 1 0,2 3-3 0,2-1-1 0,-5-2-5 15,1 2-7-15,-3-3-10 0,0 0-14 0,0-1-24 0,0 1-29 0,-5 0-37 16,1-1-43-16,1-1-52 0,-2-1-54 0,-4 0-125 0,6 0-157 0,-6 2-67 16,2-4-21-16,-3 2 2 0,-2-1 17 0,0 0 27 0,0-6 34 0,0 5 42 0,0-1 49 15,0-4 57-15,-7 3 60 0,7-3 68 0,-3 0 71 0</inkml:trace>
  <inkml:trace contextRef="#ctx0" brushRef="#br0" timeOffset="6399.48">12748 8932 7 0,'5'-12'133'0,"0"-1"87"0,-5 2 60 0,-5-3 45 0,0 0 38 0,5-2 33 16,-2 2 27-16,-6 0 27 0,-1 0 24 0,1 0 25 0,1 1 22 0,0 2 19 16,-3 1-91-16,3 2-152 0,0-1-95 0,0 6-65 0,-3-1-32 0,0 1-12 15,1 3-8-15,-1 3-3 0,-7 1-1 0,5-1-2 0,0 6 0 0,2 0-3 16,-7 4 0-16,3 3-2 0,-3 2 1 0,5 2 2 0,-2 4 0 0,-1 2-1 16,3 5-1-16,-5 2-4 0,5 3 1 0,-2 2-7 0,6 6-2 0,-8-2-1 15,8 3-5-15,1 3 0 0,2 0-3 0,3 3-2 0,-3-3-3 0,0 0-4 16,10-2-4-16,0-1-5 0,-3-4-4 0,3-2-5 0,7-2-2 0,-5-7-3 15,5-2 0-15,0-6-1 0,-2-2-2 0,7-6-4 0,-3-3 1 0,6-2-5 16,-3-5-2-16,-3-4 0 0,5-3-4 0,1-2-3 0,-1-4-5 0,3-2-2 16,-3-3-5-16,0-2-3 0,-4-5-6 0,2 0-5 0,2-3-4 0,-9-3-3 15,2 2-2-15,0-3-3 0,-5-2-2 0,3 2-1 0,-3 1 2 0,-5 2 3 16,8-2 2-16,-10 6 4 0,2-1 4 0,-2 6 1 0,0-1 0 0,0 7 0 0,0 0-2 16,0 5 2-16,0 5 3 0,0 0 4 0,0 0 6 0,0 8 8 15,0 2 7-15,0 1 5 0,0 6 4 0,5 3 6 0,-5 1 3 0,3 3 5 0,-3 3 9 16,4 1 3-16,1 0 8 0,-2 2 3 0,1-1 0 0,1-1-1 15,2 2-3-15,-4-2-5 0,7-1-6 0,-3-2-4 0,5 2-5 0,-10-3-7 16,15-3-11-16,-10 2-13 0,5-4-17 0,0 1-17 0,3-3-28 0,2 1-27 16,-8-5-39-16,8 1-42 0,-2-1-48 0,4-5-53 0,-7 2-125 0,7-4-158 15,-2-1-65-15,3 0-20 0,-6-4 7 0,5-1 21 0,-2-1 31 0,-2-1 37 0,2-2 44 16,-8-2 49-16,3 2 58 0,0-4 59 0,-4-1 67 0,1 2 71 0</inkml:trace>
  <inkml:trace contextRef="#ctx0" brushRef="#br0" timeOffset="6782.76">13310 9628 43 0,'0'-10'201'0,"0"-2"85"0,0 2 62 0,-5 0 51 0,0 0 40 0,3 2 34 15,-3-1 29-15,-2 4 29 0,2 0 25 0,-2 4 23 0,2-2 25 0,-2 6 25 16,-1-2-131-16,1 6-214 0,0-1-109 0,-3 1-51 0,3 1-31 0,0 5-18 15,0-3-13-15,-3 4-8 0,3 0-5 0,4 0-7 0,-6 0-4 0,6-1-5 16,3 4-4-16,0-3-8 0,0 0-5 0,0 0-3 0,3 0-3 0,1-2-1 16,4 0 0-16,-1-2-3 0,3 1 3 0,-3 2 0 0,5-3 2 0,0 0-1 15,-2-2 2-15,6 2 0 0,-1 0-1 0,-3-2-3 0,5-1 0 0,-8 2-2 0,4-1-1 16,-1-2-1-16,-5 1 1 0,5 0 2 0,-5 0 3 0,-2 0 5 16,0-1 3-16,-3-1 7 0,-2 4 6 0,0-4 4 0,0 4 7 0,0-3 8 15,-2 2 5-15,-3-1 5 0,-2 0 6 0,-1 0 3 0,-1 2 2 0,-3-4 0 16,2 2-4-16,-7 0-2 0,5-2-7 0,-2-1-22 0,-3 0-36 0,-2-3 0 15,-1 2 0-15,1-3 0 0,0 0 0 0,4 0 0 0,-9-3 0 0,0-1 0 16,5 3 0-16,-1-3 0 0,1-1 0 0,5 1 0 0,-3 1-41 0,2-1-59 16,3 0-32-16,0 0-32 0,5-1-49 0,0 1-56 0,-3 3-136 0,8-1-174 15,2 2-72-15,0 0-23 0,2-7 8 0,3 2 21 0,0-1 31 0,-3 0 39 0,8-2 42 16,-1-2 46-16,1 0 54 0,0-2 59 0,2-3 72 0,-3 1 76 0,6-1 119 16</inkml:trace>
  <inkml:trace contextRef="#ctx0" brushRef="#br0" timeOffset="7249.96">13503 9072 27 0,'0'4'171'0,"5"3"78"0,-3-3 60 15,3 5 51-15,0-4 44 0,-3 5 39 0,5 0 33 0,3 1 31 0,-8 2 26 16,10 4 22-16,-4-2 24 0,4 5 20 0,-5 1-113 0,3 0-191 0,2 3-95 0,-5 0-45 16,5 0-30-16,-10 0-23 0,6 0-15 0,1 3-15 0,-6-3-7 15,1-3-9-15,-1 2-2 0,-3-1-2 0,5-4-1 0,0-1-2 0,-5-3 0 0,0 0 2 16,0-1 1-16,0-6 2 0,0 0 0 0,-5-4-3 0,0 1-3 16,2-4-5-16,-1-1-2 0,-4-3-4 0,1-2-4 0,0-2-3 0,-5-4-5 15,0 0-3-15,0-4-8 0,0-2-6 0,-3-5-11 0,-2-1-8 0,5-1-10 0,-2-5-3 16,-1-1-5-16,3-1-3 0,-5-2-2 0,5-4-2 0,3 3-1 15,-1-2 0-15,8 2-1 0,-3-2-2 0,5 2 2 0,7 3 2 0,3-2-1 0,-1 3 4 16,3 4 0-16,8-1 7 0,-1 4 2 0,5 2 1 0,0 2 6 0,3 2 1 16,-1 4 1-16,3 2 3 0,-7 4 1 0,7 2 2 0,-7 2 3 0,7 4 2 15,-10 4 0-15,3 2 3 0,-3-1 1 0,-2 8 3 0,-3-2 2 16,3 2 3-16,-5 3 5 0,-2-1 5 0,-1 3 5 0,-1 1 5 0,-6-1 5 0,-2 3 3 16,0 0 3-16,0 3 4 0,-2-3 3 0,-6 3 2 0,-1 0 1 0,2 3 1 15,-6-2 1-15,-1 2 0 0,-3-3-4 0,7 1-4 0,-9-1-4 0,2 0-5 16,-2-1-3-16,0-3-4 0,-1-2-3 0,1-3-4 0,0 2-10 0,0-5-10 15,-1-3-14-15,1 0-14 0,0-4-20 0,2-2-21 0,2-1-33 0,-2-2-34 16,5-2-43-16,0-2-40 0,5 0-52 0,0-2-54 0,2-2-110 0,3 2-128 16,4-2-49-16,8 2-9 0,-1-1 15 0,3 0 25 0,0-1 35 0,5-1 39 15,3 2 49-15,1-1 54 0,3-1 56 0,1 2 57 0,-6-3 63 0,3 0 68 16</inkml:trace>
  <inkml:trace contextRef="#ctx0" brushRef="#br0" timeOffset="7498.98">14219 8966 69 0,'5'-10'203'0,"-5"-2"92"16,0 2 66-16,0 0 54 0,-5 0 43 0,0 0 37 0,-2 0 35 0,0 3 30 16,0 2 26-16,-6-1 28 0,1 3 25 0,5 3-50 0,-10 3-99 0,5 1-122 15,3-1-138-15,-3 6-67 0,-1-1-34 0,1 3-17 0,0 3-8 0,0 3-5 16,3 0 1-16,-3 4-2 0,2 0 4 0,3 6-6 0,-1-1-3 0,1 3-6 16,2 2-6-16,3 0-56 0,-3 1-25 0,5 1 0 0,5-1 0 15,-3-1 0-15,3 0 0 0,2-4 0 0,1 1 0 0,4-1 0 0,0-6 0 0,2 2 0 16,-2-4 0-16,8-2-54 0,-3-3-72 0,-3-4-18 0,5 0-19 0,1-4-24 15,-1-2-29-15,5-3-30 0,-5-5-26 0,1 1-27 0,-1-4-25 0,5-3-93 16,-5 0-123-16,1-4-43 0,-1 0-4 0,-2 0 15 0,2-3 27 0,-5-1 31 16,-1-2 37-16,-1-1 41 0,0 1 50 0,-5-1 47 0,0 0 51 0,-2 0 53 15,-3-1 61-15</inkml:trace>
  <inkml:trace contextRef="#ctx0" brushRef="#br0" timeOffset="7884.42">14504 9090 24 0,'7'-3'167'0,"-5"3"84"0,8 0 63 0,-8 3 51 0,-2 1 43 0,10 2 38 15,-8 1 36-15,3 4 32 0,-2 3 30 0,-3-2 26 0,4 3 29 0,1 2 26 16,-5 3-106-16,3 0-181 0,-3 2-99 0,0 2-52 0,0 0-31 0,0-3-20 15,0 3-15-15,-3-1-11 0,3-1-9 0,0-2-10 0,0 0-6 0,-5-1-3 16,5-2-8-16,0-3-8 0,-4-3-3 0,4-1 1 0,0 0-3 0,0-3 0 16,0-4-3-16,0-3-4 0,0 0-7 0,-3-3-3 0,3-1-7 0,-5-6-2 15,3 0-7-15,-3-4-6 0,0-3-19 0,3-2-3 0,-8-4 0 0,8-2 0 16,-3-1-22-16,-2-6-22 0,2 2-10 0,-2-2-7 0,4-5-6 16,-2 2 0-16,1-1-3 0,4 0 2 0,0-2-1 0,4 3 4 0,1 0 2 0,3 1 5 15,4 0 4-15,-3 3 8 0,3 0 6 0,5 3 7 0,-2 0 8 0,4 4 6 16,0 1 3-16,1 4 5 0,-1-1 2 0,3 3 3 0,-3 3-2 0,0 4 2 15,-4 0-2-15,1 3 0 0,-1 0 0 0,-1 6-1 0,-2-1 0 0,1 2 1 16,-6 2 0-16,2 2 2 0,-1 2-1 0,-6-1 4 0,8 2 1 0,-10 3 1 16,2 0 2-16,-2 1 3 0,-2 3 0 0,2 1 2 0,-10 1 0 0,3 0 3 15,4 2 3-15,-9-1-1 0,0 4 2 0,0-4 3 0,0 4 0 0,-2-1 3 16,-3 1 2-16,2 0 1 0,-2 0 1 0,-2 2 4 0,0-2 1 0,4 0 3 16,-1 0 4-16,-4 3 3 0,6-3 1 0,-3 0 3 0,2 2 2 0,1-3 3 15,2-1 2-15,2 0 0 0,1-1 2 0,-1 0 0 0,8-5 2 0,-3 4-1 16,5-3 0-16,0-3-1 0,5 2-3 0,-3-2 2 0,8-1-12 0,-1 0-38 15,3-2 0-15,5-2 0 0,-2 3 0 0,4-4 0 0,5 2 0 0,0-4 0 16,3 1 0-16,-1-1 0 0,1-2 0 0,4-1-81 0,0 0-97 16,1 0-62-16,-1-1-154 0,1-2-191 0,1 2-87 0,-1-3-30 0,-1 2 1 0,-2-5 15 15,0 4 28-15,0-1 39 0,-3-3 47 0,1 1 51 0,-3 1 55 0,0-1 60 16,-9 2 74-16,4 0 82 0,-2 0 125 0</inkml:trace>
  <inkml:trace contextRef="#ctx0" brushRef="#br0" timeOffset="8832.94">12697 11006 24 0,'0'-9'163'16,"0"-1"78"-16,0 3 53 0,-2-1 41 0,-3-1 34 0,3 1 28 0,-8 2 26 0,10 1 23 16,-2 1 22-16,-8-1 22 0,3 1 18 0,4 4 21 0,-6-1-109 0,1 2-180 15,1 2-85-15,-5 1-38 0,5 2-18 0,0 2-3 0,-10 2-4 0,5 0 4 16,2 1 2-16,-2 3 2 0,-5 3 2 0,5 0 1 0,2 4 0 0,-6 3-1 15,3 2-2-15,-1 2-4 0,2 1-3 0,0 5-10 0,0 3-4 0,2 1-7 16,1 1-3-16,1 3-4 0,1 2-3 0,2 1-5 0,3 0-1 0,2 2-3 16,0-4-4-16,0 1-3 0,2-2-3 0,5-1-2 0,3-6-1 0,-7-1-4 15,9-3-2-15,0-3-3 0,0-7-5 0,0-1-5 0,2-6-3 16,3-4-6-16,-2-1-4 0,-1-4-3 0,8-5-6 0,-3 0-4 0,-4-3-8 0,4-4-6 16,-2 0-6-16,2-5-6 0,-5 0-5 0,1-5-5 0,2 2-2 0,-3-3-3 15,-2-1-3-15,0-2-1 0,-4 0 2 0,4 1-2 0,-5-1 4 0,3-1 6 16,-8 2 3-16,-2 0 7 0,5 2 3 0,-3 1 8 0,-2 2 4 0,0 0 9 15,0 6 3-15,0-1 6 0,0 1-1 0,0 5 3 0,0 1 2 0,0 3-1 16,0 0 1-16,0 0 5 0,-2 3 2 0,-3 1 6 0,5 3 4 0,0 3 5 16,0 0 3-16,0 1 5 0,0 6 1 0,5-1 4 0,-5 3 3 0,2 1 6 15,3 1 5-15,0 0 3 0,-3 3 4 0,6-1-3 0,-4-2-2 0,4 2-4 16,1 1-3-16,-6-5-6 0,4 2-6 0,5-1-7 0,-5-2-12 16,3-1-22-16,2 2-25 0,-2-4-25 0,2 3-37 0,0-4-42 0,0-1-61 0,-5-2-69 15,0 2-142-15,5-3-173 0,5 0-76 0,-2-2-23 0,-1-1-1 0,3-2 14 16,-3-1 28-16,-2-3 40 0,5-1 43 0,-5 0 48 0,3-1 60 0,-8-3 60 15,-7 4 77-15,12-10 85 0</inkml:trace>
  <inkml:trace contextRef="#ctx0" brushRef="#br0" timeOffset="9816.79">13312 11859 26 0,'-2'-5'161'0,"2"0"72"0,-10-2 53 0,8 3 42 0,-5-3 33 16,-3 4 29-16,3-1 25 0,-5 1 23 0,9 2 22 0,-9 1 23 0,5 1 18 0,-3 2 17 15,8 1-104-15,-8 2-171 0,1 0-83 0,4 2-34 0,-3-1-18 16,1 6-9-16,-2-3 0 0,6 4-4 0,-4-2 0 0,2 1 1 0,0 0-4 0,3-2-4 15,-3 3-5-15,0-1-7 0,5-2-7 0,0 0-4 0,0-4-12 0,0 3-10 16,0-3-9-16,0 0-8 0,5 0-7 0,0-4-9 0,-3 0-6 0,8-2-4 16,-8-1-3-16,6 0-5 0,1-1-3 0,-6-3-4 0,9 0-10 0,-5-2-6 15,0 0-10-15,5-2-6 0,-2-1-6 0,0-1-6 0,-1 2-3 16,1-2-2-16,-1 3-3 0,-1-3-3 0,4 3-2 0,-10 0-1 0,8 0 1 0,-8 4 2 16,5 1 4-16,3 2 10 0,-7 0 7 0,-3 0 10 0,7 4 9 0,-7 0 11 15,5 2 10-15,-1 2 10 0,-4-1 11 0,0 4 8 0,3 1 11 0,-3 2 12 16,0 1 10-16,0-1 11 0,0 5 7 0,0 0 8 0,-3 0 6 0,3 0 2 15,0 1 3-15,0 3-2 0,-4-1-2 0,4-2-3 0,-5 2-5 0,5 0-3 16,0-3-7-16,0 2-3 0,0-1-9 0,0 0-6 0,5-2-6 0,-5-1-8 16,4 0-4-16,-4-3-5 0,3 0-4 0,2-3-4 0,-1-1-1 0,4-3-5 15,-6 0-2-15,8-2-4 0,-3-1-3 0,0-3-7 0,0-1-8 0,10 0-10 16,-5-1-16-16,-2-3-18 0,2-1-26 0,5-2-31 0,-3-4-38 0,3 1-35 16,-2-1-88-16,-1-2-106 0,8-2-91 0,-8-1-83 0,1-2-27 0,7 0 0 0,-13-1 15 15,11 2 26-15,-8-4 33 0,5 2 39 0,-10-3 46 0,5 0 50 0,0-1 55 16,-5 2 57-16,0-3 83 0,1 0 85 0</inkml:trace>
  <inkml:trace contextRef="#ctx0" brushRef="#br0" timeOffset="10316.44">13729 11196 36 0,'-4'-6'189'0,"-4"2"80"0,4 0 58 0,-4-2 46 0,4 3 35 16,-4-1 29-16,6 1 26 0,-8 0 24 0,8 3 20 0,2 0 25 0,0 3 21 15,0 0 23-15,0 4-118 0,0 3-200 0,0 0-96 0,2 1-45 0,3 3-18 16,0 5-10-16,-3-1-3 0,6 4-1 0,-4 2 2 0,1 2-1 0,2 2 1 16,-4 1-1-16,6 1-2 0,-6 2-4 0,7 2-6 0,-8 0-4 0,5 1-7 15,-2-4-9-15,0 3-3 0,2-2-8 0,-5-2-5 0,3-2-5 0,0-1-4 16,-2-6-3-16,-3 2-5 0,9-8-3 0,-9 2 1 0,3-6 3 0,-3-2 4 15,0-4-1-15,0-5 1 0,0 0-3 0,0 0-1 0,-3 0-1 0,3-5-1 16,-9-1 0-16,9-4-1 0,-3-4-1 0,-7-3-1 0,3 0-4 0,5-5-8 16,-8-2-13-16,3-4-7 0,5-5-12 0,-8-1-5 0,3-1-5 0,-1-3-6 15,1-4-5-15,-2 0-3 0,6-2-6 0,-2-1 0 0,3 0-3 0,2-2 3 16,0 2 0-16,0-1 3 0,2-1 5 0,6 5 3 0,1-2 5 0,1 5 3 16,2 1 7-16,7 4 2 0,-2 3 6 0,-2 2 3 0,4 5 7 0,0 5-1 15,0 4 3-15,3 2 2 0,-3 8 0 0,1 3 2 0,-1 4 0 0,-5 3 5 16,3 5 3-16,-2 4 3 0,-3 3 5 0,0 1 4 0,0 6 5 0,-5-3 6 15,0 6 4-15,-2-1 7 0,-2 3 6 0,-3-1 3 0,0 3 3 0,0-1 5 0,-3-1 2 16,-2 4 3-16,-2-4 2 0,0 4-2 0,-3-1-1 0,1-1-4 16,-1 0-3-16,-2-1-3 0,2-1-4 0,-7 0-5 0,5-3-2 0,3-2-6 15,-8-3-4-15,2-2-6 0,-1-4-8 0,3 2-8 0,-1-6-12 0,-3-1-12 0,7-1-11 16,-9-4-15-16,7 0-19 0,-5-3-24 0,-2-2-30 0,7 0-34 16,-7-2-37-16,7 0-39 0,-3-2-36 0,1-2-119 0,2 3-159 0,-1-2-60 0,6 1-17 15,-2-1 10-15,1 1 21 0,6-2 29 0,2 2 38 0,0-1 45 0,2-4 46 16,3 2 54-16,-2 0 56 0,6 0 56 0,-2-3 65 0</inkml:trace>
  <inkml:trace contextRef="#ctx0" brushRef="#br0" timeOffset="10567.49">14624 10842 8 0,'-9'10'182'0,"1"0"130"0,-4 0 89 0,0 0 66 15,-7 0 46-15,4-2 38 0,-4 3 30 0,0-1 26 0,0 3 24 0,2-2 20 0,2 6 20 16,-2 3-21-16,8 2-44 0,-3 2-168 0,4 2-233 0,-4 3-115 0,3-1-52 16,1 3-20-16,1 0-7 0,2 0-1 0,3 3 1 0,-3-3 2 15,10 0 4-15,-3 0 2 0,8 0 4 0,-8-1 1 0,15-2 2 0,-5 0-4 0,-2-3-5 16,9-1-16-16,1 0-19 0,1-1-24 0,1-5-26 0,-3 2-36 0,5-5-35 16,1-1-46-16,-4-1-51 0,8-3-74 0,-7-4-91 0,-3-1-96 0,5-1-96 15,0-1-35-15,-4-6 0 0,-1-1 19 0,0-1 31 0,-4-4 40 0,2-1 43 16,-5-1 51-16,-3-2 56 0,3-2 59 0,-2-3 63 0,-8-1 76 0,3 2 78 15</inkml:trace>
  <inkml:trace contextRef="#ctx0" brushRef="#br0" timeOffset="11033.7">14868 11302 36 0,'7'2'189'0,"-2"1"82"0,0 4 59 0,-5-4 45 0,2 5 40 0,-2-2 38 16,0 5 34-16,5-1 31 0,-5 2 30 0,0 2 29 0,0 0 29 0,0 1 27 16,-5 3-119-16,5-1-201 0,0 0-102 0,0 2-48 0,-2-1-26 0,2 0-9 15,-5-1-16-15,0-3-11 0,5 3-11 0,0-6-7 0,-2 2-12 0,2-3-9 16,0-2-8-16,0-1-4 0,0-1-4 0,0-2-4 0,0-4-3 0,0 0-6 15,0 0-4-15,0 0-3 0,-5-4-3 0,5-3-6 0,0-1-2 0,0-4-3 16,-3 0-4-16,-1-7-3 0,-1 2-5 0,2-5-5 0,3-2-8 0,-7-3-7 16,2-2-3-16,-2-1-4 0,2-2-5 0,0-2 0 0,-2 0 0 0,5 0-1 15,2-2 2-15,0 2 1 0,-5 0 2 0,10 0 2 0,-3 2-1 0,3-1 5 16,2 2 0-16,0 0 2 0,3 2 2 0,0-1 1 0,7 3 5 0,-3 2 2 16,3 3 2-16,-3-1 2 0,6 3-1 0,-1 5 2 0,0 1 0 0,5 1 1 15,1 3 1-15,-6 3-3 0,0 3 1 0,0 1-1 0,1 3 1 0,-6 0 1 16,3 4 2-16,-2 3-1 0,-3-1 1 0,0 1 0 0,-5 4 2 0,0 1 0 15,3 2 3-15,-8 1 2 0,-2 2 1 0,0 3 3 0,0-2 3 0,-2 3 0 16,-8 2 6-16,3 1 1 0,0 0 5 0,-5 0 1 0,-3 0 5 0,-2 2 1 16,-2-2 5-16,4 2 2 0,-4-2 4 0,0-1 1 0,-5 1 0 0,4-1 2 15,-4-3 0-15,5-1 0 0,-5 0-4 0,5-4-1 0,-1-1-1 0,1-1-2 16,7-3 2-16,-2-2 1 0,1-1 3 0,1-2 1 0,10-1 0 0,-8-3-20 16,3 2-24-16,7-3 0 0,0 0 0 0,0 0 0 0,0 0 0 0,7 1 0 15,3-1 0-15,2 0 0 0,-2 3 0 0,2-3 0 0,7 3 0 0,5-3 0 16,0 4 0-16,-2-1 0 0,9 1 0 0,-4-1 0 0,4 1 0 15,1 1 0-15,-1 0 0 0,0-1 0 0,1 2 0 0,-1-2 0 0,-4 3 0 16,4-4 0-16,-5 4 0 0,3-1 0 0,-7-1 0 0,7 1 0 0,-7 1 0 0,-3 0 0 16,0 0 0-16,1 0-29 0,1 0-161 0,-1 0-30 0,-11 3-37 15,8-1-43-15,-5 1-73 0,0-1-89 0,-2 4-84 0,2-2-78 0,-5-1-17 0,3 3 13 16,-8-2 24-16,3-1 35 0,0 1 40 0,-5-1 42 0,0-3 49 0,0 2 51 16,0-4 57-16,-5 2 61 0,0-1 80 0,5-2 83 0</inkml:trace>
  <inkml:trace contextRef="#ctx0" brushRef="#br0" timeOffset="16181.92">18828 3712 26 0,'2'-8'162'0,"3"-2"62"0,0 0 43 15,-5-2 31-15,0 0 29 0,-5 0 23 0,0 0 23 0,5-2 19 0,-2 2 19 16,-6 0 16-16,4 1 16 0,-4 0 15 0,4 2-113 0,-4-1-186 0,1 5-77 16,-3-4-22-16,1 4-11 0,-3-1-5 0,0-1-3 0,0 1-2 0,-3 1-2 15,-2-1-4-15,3-1-2 0,-5 4-3 0,-1-1-1 0,1 1-1 0,-5 2-2 16,5 1-1-16,-6 0-3 0,1 1-1 0,3 2-5 0,-8 3-4 0,2-1-3 16,5 4-4-16,-7-1-3 0,3 3-1 0,-1 2-1 0,-2 3-3 0,8-1-1 15,-8 3-1-15,2 1-1 0,1 1-3 0,-1 2 2 0,-2-1 0 0,8 6-2 16,-8-3 0-16,7 4 1 0,-7-3 2 0,7 2-3 0,-2 3 2 0,0-2 1 15,2 0 2-15,3-3 2 0,-10 5 3 0,10-2 4 0,0-1 1 0,-1 3 2 16,1-2 5-16,0 0 3 0,-1 0 0 0,3 0 4 0,3 3 2 0,0 0 4 16,1-1 0-16,1 2 2 0,0 2 2 0,0 0-2 0,10 0-1 0,-8 2 0 15,3 2 0-15,5 2-3 0,-3-2 1 0,0 4-1 0,5 0-2 0,0-1 2 16,5 4-3-16,0 0-1 0,-3 2-2 0,3 1 0 0,2-1-1 0,0 4-2 16,1-2 3-16,1 4-3 0,-2-1 0 0,5 1 0 0,-4 2-2 0,4 0 1 0,0 1-1 15,-3 2-2-15,1 1 2 0,2 0-1 0,-2 2-2 0,2 1 1 16,0 0-2-16,0 0 0 0,0 4-1 0,0-2 0 0,-5 2 0 0,5 1-1 0,-4 2 2 15,4-1-1-15,-10 4-1 0,10-2 0 0,-5-1-1 0,3 3 4 0,-3 1 0 16,-4 1 3-16,6 0 1 0,-6 2 0 0,2 0 1 0,-3 2-1 16,3 2 0-16,0-1 0 0,-5 4-1 0,0 0 0 0,0 2 2 0,0 2 1 0,-10 3-3 15,8 3 1-15,-6 0-3 0,-1 2 1 0,-1 5-1 0,-2 2 2 0,-5 1 1 16,-2 4-1-16,4-1-2 0,-9 5 1 0,0 0-2 0,2 1 1 0,-7 2 0 16,1 0-2-16,-1-3-2 0,-3 2-2 0,1-2-1 0,2-2-1 0,-7-4-2 15,2-1-3-15,3-4-2 0,-8-4-1 0,8-1 0 0,-10-7 4 0,12-6-2 16,-12-2 1-16,7-8-2 0,-2-3 3 0,-3-7 3 0,6-3 1 0,-4-5 2 15,4-8 3-15,-4-5 1 0,4-3 0 0,1-7 5 0,1-3 0 0,4-8 0 16,-4-2 2-16,7-6-1 0,0-4-2 0,2-4-1 0,3-4-3 0,0-3-2 16,-1-1-3-16,8-6-4 0,-5-1-2 0,5-3-4 0,5-3-3 0,0-3-1 15,2-1-7-15,3-3-2 0,2-2-5 0,0-3-6 0,2 0-2 0,8-4-3 16,-8 1-3-16,10 1-2 0,-5-3-2 0,10-1-3 0,-5 4-2 0,3-1 1 16,-1 2-3-16,5-1-1 0,-2 4 2 0,3 1 1 0,-1 2 0 0,5 4 4 15,-9 0 0-15,9 3 3 0,-5 3 1 0,5 3 5 0,-5 2 2 0,1 4 5 16,1 2 2-16,-1 6 2 0,1 1 3 0,-1 3 3 0,-1 4 4 0,0 2 1 15,-4 4 4-15,2 3 5 0,2 4 6 0,-7 2 5 0,2 4 8 0,1 2 5 16,-3 4 6-16,0 4 6 0,-5 1 5 0,10 6 7 0,-10 2 4 0,1 3 6 16,-1 3 4-16,2 4 2 0,-1 3 3 0,-1 3 2 0,-2 4 3 0,2 6-2 15,-2 2 3-15,-3 3 1 0,3 6-2 0,-3 3-2 0,3 4-5 0,0 4-3 0,-5 3-1 16,3 6-2-16,-3 2-4 0,4 2-1 0,-1 4-4 0,-3 3 0 16,5 4-2-16,-1-1-4 0,-4 1-1 0,3 6-4 0,2 1-4 0,-1-3 4 0,-1 4-1 15,4 0 5-15,-2-1-2 0,2 2-2 0,0-2 1 0,5 3 5 0,1-3-1 16,3-2-4-16,-1-2-1 0,4 0-4 0,0 0 0 0,6-6 2 0,-4-3 0 15,8-1-1-15,3-4-6 0,-6-1-6 0,8-5-1 0,-3-4-2 0,10-3-4 16,-2-2-2-16,-1-5-1 0,3-4 2 0,3-5-1 0,4-2-4 0,-2-7-3 16,0-3-7-16,4-7-5 0,1-1-6 0,4-9-10 0,-2-4-9 0,8-5-14 15,-3-5-15-15,0-5-22 0,-1-5-24 0,6-7-24 0,0-3-24 0,-5-4-26 16,4-4-22-16,1-3-33 0,-3-7-33 0,-2-4-99 0,5-3-124 0,0-3-45 16,-5-1-8-16,-3-3 14 0,-2-4 24 0,-2-2 36 0,-3-4 39 0,-2-3 39 0,-8 0 37 15,-1-5 44-15,-6-2 45 0,-9-4 51 0,-3-3 58 0</inkml:trace>
  <inkml:trace contextRef="#ctx0" brushRef="#br0" timeOffset="17066.93">15116 7446 74 0,'0'-14'185'0,"-7"-3"70"0,5 2 50 0,-8-5 39 0,3-1 34 0,-5 0 27 16,0-2 25-16,4 2 22 0,-4-1 17 0,10 2 17 0,-5 0-10 0,7-1-25 15,2 4-105-15,5 0-151 0,3 3-83 0,0-1-50 0,2 2-25 0,4-1-17 16,4 1-8-16,1 1-6 0,1-2-5 0,5 2-4 0,-1 0-6 0,1 0-3 15,4 1-5-15,5 0-5 0,-4 2-7 0,1 2-7 0,4-1-4 0,-4 2-7 16,6 2-6-16,-3 1-3 0,-2 2-4 0,7 1-7 0,-7 0 1 0,2 4-2 16,2 0 2-16,-6 2 3 0,-3 0 3 0,2 2 9 0,0 3 3 0,1 2 7 15,-6 1 7-15,-2 1 6 0,0 2 8 0,-2 3 6 0,0 1 8 0,-3 3 6 16,-9 0 8-16,12 4 5 0,-13 3 6 0,8 0 5 0,-5 3 6 0,-2 3 4 16,-1 2 5-16,3 3 3 0,-4 2 6 0,-1 3 4 0,-2 3-1 0,2 0 2 15,-5 2-1-15,8 1-1 0,-8 4-4 0,3-1-2 0,0 6-2 0,2-3-3 16,-4 4-4-16,-3 1 0 0,9 2-5 0,-6 0 0 0,2 3-3 0,-3 0-1 15,8 3-2-15,-8-3 0 0,5 4 0 0,5-1-1 0,-2 0-1 0,0 0 2 16,-1-2-3-16,1 2 0 0,7-3-1 0,-3 0-3 0,3-1-1 0,-2-2-3 16,2-3-2-16,2-1-1 0,0-1-3 0,3-5-2 0,0-2-2 0,-1-5-3 15,3 0-1-15,1-5-1 0,-4-6-2 0,-1-3-3 0,8-1-2 0,-6-6-3 0,-3-1 0 16,10-6-2-16,-9-3-2 0,-1-4-2 0,3-1-2 0,-3-3 0 16,3-4-2-16,-8-2-1 0,1-4-1 0,1-3-3 0,-1-3 1 0,-3 1 0 0,0-5 0 15,-5-3 3-15,5-1 0 0,-4 0 4 0,1-3 0 0,-2-1 4 0,-4-2 0 16,7-1 2-16,-8 0 0 0,-2-3 3 0,7 1 2 0,-7-2 2 0,0 1 3 15,5 0 2-15,0 0 2 0,-5-3 3 0,0 2 1 0,0-2 3 0,0 3 2 16,2 0-1-16,-2 1 3 0,0 1 1 0,5 0-2 0,-3 2 1 0,3-1 0 16,0 6-2-16,-2-1-2 0,1-1-1 0,4 6-1 0,-4 1-2 0,4 0-5 15,-1 2 0-15,0-1-2 0,3 6-3 0,2-1-1 0,-3 0-1 0,4 4 1 16,3 0 0-16,-6 4 0 0,12 0-3 0,-8 2-2 0,1 1-3 0,2 2-1 16,2 3-5-16,-5 2 0 0,6 0-1 0,-8 2-1 0,5-1 1 0,-3 4-2 15,-2-1 4-15,-5 2-2 0,3-1 2 0,-3 1 4 0,-4 3 8 0,-3-1 9 16,0-1 11-16,0 2 13 0,-3 1 9 0,-4-2 9 0,-5-1 10 0,0 2 5 15,-5-2 5-15,7 2 7 0,-11-4 5 0,1 1 4 0,1-2 4 0,-3-1 4 16,-2-1-2-16,-2-5 0 0,2 2-5 0,-1-3-5 0,-1-2-6 0,2-4-8 16,-3-1-6-16,1 0-6 0,-1-6-7 0,-2 0-2 0,3-5-7 0,-1-2-2 15,-2 0-7-15,8-4-7 0,-8-3-4 0,2 2-9 0,3-5-10 0,2 2-15 16,3-2-18-16,-5 0-19 0,9-2-16 0,-4 2-20 0,7-3-23 0,-5 4-27 16,10-1-25-16,0 0-80 0,2-1-104 0,5 4-81 0,0 0-71 0,0-1-20 15,7 3 2-15,-2 0 19 0,0 1 30 0,-3 0 32 0,5 0 36 0,-7 0 38 0,0 0 41 16,0 1 44-16,-2-4 50 0,-5 2 76 0</inkml:trace>
  <inkml:trace contextRef="#ctx0" brushRef="#br0" timeOffset="25498.48">12328 10459 24 0,'-2'7'158'0,"-10"-1"66"0,5-5 45 0,-3 2 34 16,3-1 30-16,-1 0 30 0,1-2 21 0,2 0 20 0,1-2 13 0,-4 2 9 16,8-2 11-16,0 2 9 0,0 0-112 0,0-3-183 0,8 3-81 0,-4-1-30 15,4 1-18-15,4-3-7 0,0 3-10 0,0 0-10 0,2 0-4 0,6 0 0 16,-1 3 4-16,0-3 8 0,0 1 7 0,10-1 3 0,-7 3 5 0,7-1 4 15,-7 0 1-15,9 0 2 0,0-1 4 0,6-1 2 0,-4 3 1 0,6-2 1 16,0-1 2-16,4 0 1 0,5 0 0 0,-7-1-1 0,10-2-2 0,0 2-4 16,-1-1-2-16,8-2-2 0,-7 0-5 0,9-2-2 0,-2 2-4 0,-5 0 0 15,5 0-2-15,2-1-4 0,-7 1-1 0,5 1-1 0,2-1-1 0,-2 1 0 16,-5-1-1-16,8 3 3 0,-4-1 3 0,-6-1 0 0,2 2 2 0,-2-2 2 16,-1 2 4-16,-1-1 0 0,1-2 2 0,-4 1 2 0,0-1-1 0,2 1 3 15,-2-1-2-15,-3 0 1 0,3-2-2 0,-2-1-1 0,-3 0-1 0,2 0-4 16,0 0-4-16,-4-3-4 0,0 0-6 0,-1-1-7 0,1 0-3 0,-3-2-4 15,-2 2-5-15,-3-2-1 0,5-1-5 0,-9 3 0 0,9-3-1 0,-10 0-2 16,1 0-2-16,2-1 1 0,-7 1 1 0,2 0 1 0,0 0 6 0,-5 0 3 16,0 0 1-16,1 1 4 0,-6-1 3 0,3 2 4 0,-2-2 1 0,1-1 0 15,-6 1 3-15,2 0 1 0,5 0 1 0,-10-1 1 0,1 1 1 0,4 0-1 0,-5-2 3 16,0 3-2-16,5-2 2 0,-2 1 0 0,-3-2 1 0,-5 2 1 16,8-3-1-16,-3 2 0 0,1-1 1 0,-1-1 0 0,-2-1 0 0,2 3-1 0,-2-4 1 15,2 0-2-15,-2 0 1 0,2-2-1 0,-5 1 1 0,8-2 0 16,-8-2 1-16,6 0-2 0,-4-3 2 0,1-1 2 0,-2 1-1 0,6-1 1 0,-6-3 0 15,2 4 0-15,-3-4 1 0,-2 3 0 0,10-3-1 0,-10 3 1 0,2-3 1 16,-2 0-3-16,0 0 2 0,5 2-2 0,-3-1 1 0,-2-2-2 0,0-2-2 16,0 1-2-16,0 0 2 0,-2 0-2 0,-3-2 1 0,5-2-2 0,-2 2 1 15,2-2-2-15,-10 2 1 0,10-3 1 0,-2 2 0 0,-6 0 2 0,4 0 2 16,-1 2 5-16,2 0 4 0,-6 2 2 0,1-1 4 0,6 5 2 0,-8 0 3 16,3 1-1-16,-5 3 4 0,10 0-1 0,-10 2 2 0,0 2 0 0,-1 2-1 15,1-2-1-15,3 6-5 0,-3-3-5 0,-5 6-2 0,2-2-2 0,-2 2-7 16,-2 1 0-16,0 0-2 0,0 2-4 0,-6-1-1 0,6 2-2 15,-7 0 0-15,-1 2-3 0,1-4 1 0,-6 3-2 0,1 1 0 0,-5-1 1 0,4-1 0 16,-6 2-1-16,4-1-3 0,-9 0 0 0,-1-1-2 0,1 2-1 0,-5-1-2 16,-1 0 1-16,-4-1-1 0,-2 2-4 0,-3-1 1 0,0 0-3 0,-5 2-1 15,5 0-1-15,-9 0-1 0,4-1-1 0,-2 1 1 0,0 3 3 0,-3 1 1 16,3 0 3-16,-2 0-2 0,7 0-1 0,-8 1 1 0,3 2-1 0,2 1 0 16,0 2 1-16,1-2 3 0,4 2 2 0,0 2 1 0,3-2 4 0,1 4 1 15,-1-2 2-15,2 3-1 0,2 2 1 0,1-2 2 0,-6 2 1 0,10 1 1 16,-2 0 1-16,-2 2 1 0,9-1 1 0,-8 2-2 0,8-1-2 0,-7-1-2 15,9 3-2-15,1 1 0 0,-1-1-3 0,1 0 0 0,2-1-4 0,2 0-1 16,-2 0-1-16,4 0 0 0,6 3-1 0,-6-2 2 0,11 0 0 0,-8-1 4 16,9 1-2-16,-4 2 0 0,5 1 1 0,9-1 2 0,-9 1-1 0,7 6 2 15,0-3 2-15,5 4 2 0,-3 2 1 0,3 2 0 0,4-1 2 0,-1 6 0 16,-1 1 2-16,5 0-2 0,0 1 0 0,0 3 0 0,5 1 1 0,-1 0-1 16,-1 2 1-16,-3-1 0 0,7 4 0 0,-2 0 0 0,0 0 3 0,2 1 0 15,-5 0 0-15,8-1 0 0,-8 0-1 0,3 0-1 0,0 0-6 0,2-4-5 16,-4-1-10-16,2-2-11 0,2-3-9 0,0-3-11 0,3-1-14 0,-8-3-11 15,5-1-16-15,5-5-15 0,-2 2-19 0,0-2-51 0,-1-2-65 0,1-1-62 16,0-1-60-16,2 3-32 0,-3 0-19 0,3-1 7 0,-4 2 13 0,1-1 21 0,1 3 25 16,0 1 26-16,2 0 29 0,-10 0 34 0,5 2 35 0,3 0 56 0,-3 2 60 15</inkml:trace>
  <inkml:trace contextRef="#ctx0" brushRef="#br0" timeOffset="26531.86">12022 11897 90 0,'-5'17'145'0,"3"-3"36"0,-8-1 29 0,8-2 28 16,-6 1 27-16,-1 0 25 0,2-5 25 0,-1 3 25 0,1-1 21 15,-2-1 15-15,6-1 15 0,-2 0-73 0,3-1-128 0,-3-1-56 0,0 1-21 0,5 2-15 16,0-2-13-16,0 3-12 0,0-1-15 0,0-1-12 0,0 4-13 15,0-1-8-15,5 0-7 0,0 1-4 0,-5 3 0 0,2 0 2 0,-2 1-1 0,5 0 4 16,-2 2 1-16,6 1 2 0,-9-1 4 0,3 1 0 0,4 2 4 0,2 1 0 16,-6 0 1-16,6 2 1 0,-1 1 1 0,-6-3 1 0,8 3-1 0,-3 3 0 15,5-3-2-15,-10 1-1 0,11 2-1 0,-6-2 0 0,5 2 0 0,-5-2-4 16,5 2-1-16,0-3 0 0,-5 1-2 0,5-1-1 0,1 0 0 0,-1 0-3 16,0-1-2-16,-3-1-1 0,1-2 1 0,2 0 0 0,-2-1-4 0,2 0 1 15,0 0-1-15,0-2-1 0,0-1 0 0,0-1 0 0,-2-1-4 0,-1 1 1 16,1-1 0-16,2-2 1 0,-2-2-4 0,-1 0 0 0,1 0 0 0,0-2 0 15,2-1-1-15,-5 0 0 0,5-4 1 0,-2 4-1 0,-1-4 1 0,3 0 1 16,0-2 3-16,0 2 1 0,3-1 1 0,-3-2 2 0,5-2 3 0,-3-1 0 16,3 3 3-16,2-1 0 0,1-2 2 0,1 0 0 0,-1-1 0 0,9 0-3 15,-8 0 1-15,11-1-4 0,-3 1-1 0,0-2-2 0,2 1 0 0,8-1-2 16,-3-1-1-16,0 0-3 0,5-1 0 0,-3-1-2 0,6 2-1 0,-6-3 1 16,11-1 0-16,-8 1-1 0,7 0 1 0,-2 0-1 0,0-1 0 0,4-1 0 15,1 0-1-15,-1 2 1 0,1-1 2 0,5 0 0 0,-3 1-1 0,7 0 2 16,-2 0 2-16,-5 2-1 0,7-1 4 0,-2 2-2 0,-5-1 2 0,5 2-3 15,2-1 2-15,-7 0-1 0,5 0 2 0,3 2-2 0,-8-1-1 0,2 0 2 16,-2-2-1-16,3-1 0 0,-3 2-1 0,-3-4-2 0,-2 1-4 0,3 0 0 16,-5-1-1-16,-3-2 0 0,1-1-2 0,-3 3 0 0,2-3-3 0,-4 0 0 15,-3 0-2-15,-2 0-1 0,4 0 0 0,-6-1-1 0,-1 4-2 0,-4-1 0 16,4 2 2-16,-7 0 0 0,0 1 0 0,-2 4 1 0,-3-1 1 0,0-1 1 16,3 4 3-16,-7-1 1 0,-1 0 2 0,-2 0 1 0,5-1 1 0,-3-2 2 15,-1 0 2-15,-1-3 0 0,0 1 3 0,0-3-3 0,-3-2 2 0,3-3-1 16,5 0-2-16,-5-5-2 0,-4-1-1 0,4-1-2 0,-3-4-2 0,3 0 0 15,-4-3-3-15,1-3-1 0,3-1-1 0,-5-2-1 0,1-1 0 0,-1-2 3 16,0-4 3-16,-2 0 3 0,0-1 4 0,2 0 4 0,-5-1 1 0,3-1 1 16,0 2 3-16,-2 1 1 0,-3-1-2 0,0 3 3 0,4 1 0 0,-4 0 1 15,0 3-2-15,-4 0-2 0,4 0-1 0,0 3-4 0,-3-2-3 0,3 2-2 0,-5-1-2 16,0 0-1-16,3-2-1 0,-3 0-1 0,3 0 0 0,2 0-1 16,-10-3-1-16,8-1 0 0,-3 1 0 0,3 0 0 0,-3-2 0 0,0 1 1 0,2-1-2 15,-4 0 0-15,2 3 1 0,1-2 0 0,1 1 0 0,-2 6 0 0,1-2 2 16,1 3 0-16,-2 2 2 0,3 2 0 0,-8 5 3 0,8-2 0 0,-3 8 0 15,-2-1 1-15,2 4 3 0,-2 2-2 0,0 2 0 0,-1 2-2 0,-4 1 0 16,5 4-3-16,-10 0-2 0,5 4-1 0,-7-2-3 0,4 3 0 0,-4 0-1 16,0 0-1-16,-10 3-3 0,7-2 0 0,-7 4 1 0,0-4-2 0,-2 3 1 15,-1 1 3-15,-6-3 1 0,2 1 2 0,-8 1 0 0,6 1-1 0,-6-1 0 16,-4 0-1-16,0 0-1 0,-5-1-2 0,2 4 0 0,-9-1-5 0,2-2 1 16,-5 3 0-16,3 0-3 0,-10 0 2 0,0 0-3 0,0 0 0 0,0 0-2 15,-9 0 1-15,6 2-1 0,-6-4 3 0,2 1-1 0,4 2 1 0,-6-2 3 16,1-2-1-16,1 3 0 0,0-4 0 0,-3 1 1 0,8 1 2 0,-3-1 2 15,1 0 2-15,4-2 5 0,-3 0 1 0,3 0 2 0,3-1 1 0,2 3 0 16,-3-1 3-16,8-1 2 0,0 2 2 0,2-3 3 0,7 3-1 0,-2 1 1 16,5-1 0-16,-3 0-1 0,10 2-3 0,-7-1-1 0,9 1-1 0,1 1 0 15,-1-1 2-15,3-1 0 0,7 4-1 0,-2-4 1 0,-1 4 0 0,8-1-2 16,0-1 1-16,2-1-1 0,6 2 0 0,-4 1 0 0,8-1 0 0,0 2-2 16,5 0-1-16,-5 0-1 0,9 1-3 0,-1 2 0 0,1 1-3 0,3 4 1 15,3-1-1-15,-3 6-2 0,4 2 1 0,4 3-1 0,-1 5 3 0,0 3-2 0,5 4 1 16,-2 3 1-16,0 5 2 0,6 3-1 0,-4 2 4 0,3 5-4 15,-3 3 2-15,2 1-1 0,-2 1-2 0,5 3-2 0,-5 3-5 0,3-1-8 0,-3 1-5 16,0 0-10-16,0-3-7 0,-2-1-11 0,2 1-7 0,0-4-12 0,-5-3-8 16,5-4-11-16,0 2-11 0,-5-7-12 0,10 0-18 0,-9-2-23 0,4-5-67 15,0 2-86-15,-5-1-60 0,5-2-44 0,-2-2-8 0,2-1 5 0,0-1 17 16,0-1 19-16,-5-1 23 0,0-2 27 0,3-3 28 0,-8 0 32 0,-2-3 37 16,0-4 46-16,0 0 68 0</inkml:trace>
  <inkml:trace contextRef="#ctx0" brushRef="#br0" timeOffset="28215.41">29743 9873 34 0,'-3'-14'179'0,"-1"-1"71"0,-1-1 50 0,-3-5 40 15,-4 4 31-15,5-5 27 0,-5 2 21 0,0-4 20 0,5 4 14 0,-8-2 14 16,3 2 10-16,-7 0 5 0,2 2-131 0,-2 0-211 0,4 2-99 0,-2 2-44 0,-2-3-24 16,0 3-16-16,0 0-9 0,-3 1-1 0,0-1-1 0,0-3 5 15,-4 3 8-15,2 0 9 0,-3-3 11 0,-2 0 16 0,-2 2 18 0,0-1 13 0,2 2 16 16,-12-3 12-16,7 2 8 0,-5 1 9 0,1 0 5 0,-6 0 1 16,-1 2 0-16,1 1-2 0,-4 0-5 0,0 1-7 0,-3 0-9 0,-4 2-6 0,-1-1-8 15,-2 4-5-15,-4-1-5 0,1 2-4 0,-1 0-2 0,-8-1-3 16,2 4-1-16,-4-2-4 0,-3 3 1 0,0 3 1 0,-4-2 4 0,-1 4 1 0,-2 0 3 15,-2 2 3-15,-1-1 1 0,-6 4 0 0,6 0 1 0,-9 2 0 0,10-2 2 16,-6 4-2-16,1-3 6 0,0 4 3 0,-3-3 3 0,8-1 1 0,-3 2 5 16,8-6 2-16,-3 3 3 0,4-3 4 0,-1-1 2 0,6-2 7 0,4-4 1 15,6 0 2-15,-5-4-2 0,8-1-2 0,5 0-6 0,-1-4-3 0,10 0-3 16,0-1-7-16,3-3-6 0,0 2-7 0,9-3-8 0,-2 2-4 0,2-2-10 16,3 2-4-16,-1-2-6 0,6 2-3 0,-3 0-3 0,7 0-1 0,3 0-1 15,-5 0-2-15,4 4-2 0,3-2 1 0,-2 2 1 0,5-1-3 0,-3 4 1 16,2-1-1-16,1 2 1 0,2 2-1 0,-5-1-2 0,2 3 0 0,-1 3 0 15,6 0-1-15,-2 1 1 0,-5 3-1 0,5 0-1 0,2 6 1 0,-2-2-2 16,-5 6 0-16,10 0 1 0,-5 4 0 0,0 0 1 0,5 6 0 0,-5 1 2 16,9 3 1-16,-6 3-1 0,1 4 2 0,6 4 3 0,-3 2 1 0,0 5 4 15,5 2 1-15,-2 4 2 0,2 3-1 0,0 4 0 0,0 1 0 0,2 8 2 16,-2 3 0-16,5 2 2 0,0 3 0 0,-3 6 1 0,6 5-2 0,-8 1 0 16,9 5-2-16,-6 4 0 0,2 4 2 0,-1 3-2 0,4 0-1 0,-6 6-1 15,-2 3-2-15,5 3-4 0,0 1-3 0,-5 4-8 0,0 4-10 0,0 0-7 16,0 5-4-16,-5 1-3 0,0 4-2 0,3 1-6 0,-3 6-10 0,-2 0 1 15,-1 7 1-15,-1 0-1 0,-1 2 0 0,0 5 2 0,1 3 7 0,-3 0 5 16,-5 2 8-16,2 0 7 0,-2 1 9 0,-2 0 6 0,7-2 8 0,-7-1 11 16,4-1 15-16,1-3 9 0,-3-5 7 0,2-5 9 0,-1 1 14 0,1-8 5 15,-2-4 7-15,5-8 5 0,5 0 7 0,-5-10 3 0,9-5 2 0,-4-5-2 16,-2-8 2-16,9-5-7 0,-3-6-6 0,3-5-8 0,0-9-4 0,0-4-10 0,3-8-9 16,-3-4-10-16,9-8-13 0,-9-4-11 0,7-6-13 0,-4-7-16 0,2-3-18 15,2-3-18-15,0-7-18 0,3-5-27 0,-8 0-25 0,10-6-29 0,0-2-27 0,0-4-37 16,0-2-43-16,-2-6-110 0,7 3-140 0,-3-4-53 0,3-3-13 0,3-1 12 15,-6-2 24-15,5-4 29 0,-2 0 33 0,-2-2 44 0,4-2 43 0,-2-2 45 0,-3-4 47 16,3-4 59-16,-2-4 64 0</inkml:trace>
  <inkml:trace contextRef="#ctx0" brushRef="#br0" timeOffset="29098.38">30302 9272 37 0,'-9'1'187'0,"-11"-1"80"15,-1 0 59-15,1-4 45 0,1 1 34 0,0-1 31 0,-1-2 26 0,-1-1 19 16,-1 0 17-16,3-1 14 0,9 2 11 0,-2-1 8 0,2 4-132 0,8 3-212 16,2 0-102-16,0 0-49 0,2 3-25 0,8 4-18 0,2-3-8 0,-2 2-4 15,9 0 0-15,3-1-1 0,4 0 2 0,-4 0 1 0,9 2 5 0,5-4 3 0,3 1 0 16,4-1 0-16,3-2-3 0,0 2-4 0,5-3-4 0,9 0-6 15,-7-3-4-15,5 3-4 0,5-1-5 0,-1 1-5 0,1-3-1 0,0 3 1 0,-3 0-1 16,8 0 2-16,-6 3 3 0,-1-2 3 0,-1 2 4 0,-2 0 5 0,0 4 4 16,-3-1 2-16,-2 2 5 0,-2-1 5 0,-5 3 6 0,2 0 7 0,-2 3 7 15,-3 1 4-15,-9 0 2 0,4 1 3 0,-1 4 2 0,-6-1 2 0,0 3 1 16,1 2 0-16,-6 3 4 0,-2 0-1 0,-2 3 2 0,7 2 0 0,-10 0-2 16,1 6-3-16,-1-2-2 0,-5 6-2 0,3-2-2 0,-5 5-1 0,3 1 0 15,-3 3-4-15,0 4 0 0,0 2 0 0,-5 2-3 0,5 6-2 0,-5 0-3 16,1 4-3-16,-1 3-3 0,0 3-4 0,3 3-5 0,-8 2-2 0,8 3-4 0,-3 2-3 15,-4 3-3-15,1 1-2 0,4-1-2 0,-4 4-2 0,-1 3-3 0,2-1-1 16,-1 2 1-16,-1 0 2 0,2 2 3 0,-5-1 5 0,5 2-1 0,-5 2 5 16,0 0 1-16,-5 0 6 0,5 2 1 0,-5 0 5 0,2 2 4 0,-6-1 7 0,2 2 5 15,-5 1 5-15,4 0 8 0,-4-1 5 0,0 4 6 0,-2-1 8 16,2-1 5-16,-3 1 3 0,-2 3 7 0,3-1 4 0,-5-2 5 0,2-2 5 0,2 2 3 16,-2-4 2-16,-2 1 0 0,5-4 1 0,-3-1-4 0,2-2-1 0,1-3-3 15,2-3-4-15,0 0-2 0,0-4-3 0,4-3-4 0,-4-1-8 0,5-4-5 16,0-2-4-16,-3-2-6 0,3-2-2 0,2-3-6 0,3 0-1 0,-6-3-6 0,8-2-5 15,-9-2-7-15,9-2-4 0,-3-2-2 0,-1 0-4 0,1-2 1 0,3-1-1 16,-5 0-3-16,0-1-2 0,5-4-4 0,-2 0-3 0,-3 0-5 0,3-2-3 16,-8-3 0-16,8 2-2 0,-3-5 3 0,-2-3-2 0,-1-1 2 0,-1-1 2 0,2-2 0 15,-5-2 4-15,4-4-1 0,-4-1 3 0,0 1 2 0,-2-6 1 0,-1 1 5 16,-2-4 5-16,3 3 5 0,-5-8 4 0,-6 3 4 0,6-1 2 0,-5-4 5 16,0 1 5-16,2-1 4 0,-9-2 4 0,4 0 2 0,-4-1-1 0,-5-3 5 0,2 2 4 15,-4-4 0-15,-6 4 0 0,-4-4 1 0,7 1 1 0,-10-2 1 0,-4 3-1 16,2-4-2-16,-10 4 0 0,0-4-1 0,-2 1-2 0,-5 0 2 0,-9 2 4 15,1 1-1-15,-4-3-2 0,-7 2 2 0,-5 0 1 0,3 2 1 0,-8-2 0 16,-3 2-1-16,-6-1 6 0,4 3-3 0,-9 1-3 0,-1-1-2 0,-1 1-3 16,-1-1-3-16,-2 3-6 0,-3 1-1 0,1-3 0 0,-3 3-2 0,2 1-2 0,0-1-2 15,-4 1-6-15,4 2-3 0,1-1-5 0,-1 2-1 0,1 2-6 0,4-2 0 16,-2 2-5-16,7-1 3 0,-2 4-1 0,-1-3-1 0,6 2-1 0,2-1-3 16,2 0 0-16,3-1-3 0,-1 0 0 0,6-1-4 0,-3 0-5 0,7-1-5 0,1-1-9 15,6 0-15-15,1-3-16 0,2-3-28 0,2 3-30 0,8-4-36 0,-3 0-33 0,5-1-44 16,0-4-46-16,5-1-114 0,2 1-140 0,6-1-59 0,1-3-15 0,3 2 9 15,2-2 21-15,1 2 32 0,-1-3 39 0,3 0 45 0,7-3 50 0,-3 2 52 0,1-7 54 16,0 2 59-16,2-7 68 0</inkml:trace>
  <inkml:trace contextRef="#ctx0" brushRef="#br0" timeOffset="36397.82">24550 6266 22 0,'0'0'97'0,"0"0"43"0,0 0 32 0,0 0 30 15,0 0 26-15,0 0 26 0,0-4 25 0,0 4 25 0,0 0 26 0,0-3 28 16,0 3 29-16,0 0-32 0,0 0-62 0,0-3-44 0,0 3-31 0,0 0-22 16,0 0-14-16,0 0-13 0,0 0-12 0,0 0-8 0,0 0-11 0,0 0-11 15,0 0-14-15,0 0-13 0,0 0-16 0,0 0-12 0,0 0-10 0,0 0-10 16,0 0-5-16,0 0-7 0,0 0-3 0,0 0-4 0,0 0 1 0,0 0-2 0,0 0 0 16,0 0 2-16,0 0 1 0,0 2 1 0,0-2 0 0,0 4 1 15,-2-3 2-15,2 3 1 0,0 1-2 0,0-1 4 0,0 2 0 0,-5-2 2 16,5 4 0-16,-2-2 0 0,2 2-1 0,-5-2-3 0,0 4-1 0,3-2-1 15,2 2-3-15,-7 0-1 0,7 0-2 0,-10 0-1 0,8 0 0 0,-3-1-1 16,0 4-1-16,-2-3-1 0,4 0-1 0,-2 0-1 0,1 0-1 0,1-2-2 16,-4-1 1-16,2 1-4 0,0 1 1 0,3-3-2 0,-3-2 0 0,3 1-3 15,-8 1 1-15,8-3-3 0,2 1 1 0,-10 0 0 0,8-2-1 0,-3-1 1 0,2 2 0 16,-6-3-3-16,6 0 3 0,-2 0-1 0,3 0-2 0,-8-3-1 16,8 2-1-16,2-1-1 0,-10-2-1 0,8 0 1 0,-3 0-2 0,3-2-2 0,2 2-3 15,-5-2-2-15,0 2-1 0,5-2-3 0,0-1 0 0,-2 3-2 0,2-3 0 16,0 3-1-16,0-2 0 0,0-2-2 0,0 3-2 0,0 0-2 15,0-1 3-15,2-1-2 0,-2 4-1 0,0-1 2 0,5 0-3 0,0-2 0 0,-5 2 1 16,0 1-2-16,2 0-2 0,-2 1 4 0,7 0-4 0,-7-1 4 0,5 2-4 16,0-2 2-16,-3 3 2 0,3-1-1 0,0 1-1 0,-3 0 4 0,3 0 1 15,2 1 0-15,-2-1 2 0,3 3 5 0,-6-3-1 0,8 4 1 0,-8-4 1 16,8 4 3-16,-8-2 3 0,5 2 2 0,-2 0 3 0,2 2 3 0,-2-2 4 16,2 2 2-16,-2-2 2 0,-2 4 1 0,4-2 3 0,3 1 2 0,-8 0 0 15,3 0 2-15,0 2 2 0,2-1-1 0,-7-2-2 0,2 2 0 0,3-2 0 16,0-1-3-16,-3 1 1 0,3 1-3 0,-3-1-3 0,-2-2 1 0,5 0-2 15,0-2-2-15,-5 2-1 0,0 0-1 0,3-3-1 0,-3-1-1 0,0 3-1 16,0-3-1-16,9 2-1 0,-9-2-4 0,0 1-3 0,3 2-4 0,-3-3-8 16,4 1-13-16,-4 2-18 0,0-3-27 0,3 2-31 0,-3 0-44 0,0 1-48 15,0 0-105-15,5 1-127 0,-5-4-88 0,0 6-67 0,0-1-20 0,0 0 0 0,-5-1 16 16,5 0 25-16,-3-2 34 0,3-2 40 0,-4 0 48 0,-4-2 54 0,4-2 62 16,-4 0 66-16,1-2 92 0</inkml:trace>
  <inkml:trace contextRef="#ctx0" brushRef="#br0" timeOffset="42299.61">18999 5787 16 0,'-5'9'147'0,"-2"-1"72"0,2-2 49 0,-2-1 36 0,-5 2 33 0,4-1 27 16,1 1 25-16,0 4 18 0,-5-4 20 0,0 3 16 0,5-1 16 0,-3 3 14 15,0 0-104-15,1 0-170 0,6 2-86 0,-4-1-44 0,-3 1-22 0,8 3-8 16,-8-3-8-16,8 2-3 0,-3-2-3 0,5 4-2 0,-2-3 0 0,2 2 1 15,0-1-2-15,0 2 2 0,2-2-2 0,-2 3 1 0,5 0 2 0,-3 0 1 0,8 1 0 16,-8 1 0-16,3 0-2 0,0 2-2 0,2 1 2 0,-4 0-3 0,6 1 2 16,-1 2-2-16,-6 3 1 0,3-1 0 0,2 6 0 0,-2-1-1 0,-3 1 1 15,8 3-1-15,-8 3 2 0,3 0-1 0,0 4 0 0,-3-1-1 0,3 2 2 16,-2 2 1-16,-3 0 0 0,4 0 2 0,1 1 2 0,-5 2 1 0,0-2 5 16,3 6 2-16,-3-3 3 0,0 2 2 0,5-1 2 0,-3 4-1 0,-2-4 1 0,0 4 0 15,5-1-2-15,0 0-4 0,-5-2-3 0,2 2-2 0,3-1-2 0,-3 0-7 16,3 1-1-16,0-2-6 0,-3-1-4 0,3 2-2 0,0-4-2 0,2 4-3 15,-4-3-2-15,1 0 0 0,1-3-1 0,-2 2-2 0,1-2 2 0,-1-1-2 0,2-1 1 16,0 2 0-16,-3-4 0 0,-2 0 1 0,5 2 0 0,0-4 2 0,-5 1 1 16,0 1 0-16,2-4 1 0,-2 1 1 0,0-1 3 0,0 1 2 0,0-5 2 15,0 1 3-15,0-1-2 0,-2-1 0 0,2-1 1 0,0-1-2 0,0 0 1 16,-5-3-2-16,5 0-1 0,-5 0 1 0,5-3 1 0,-2-1-2 0,2 1 2 16,0-1 0-16,0-3-3 0,-5 0 1 0,5-2 2 0,0-1 0 0,0-1 2 0,0 1-1 15,0-4 3-15,0 2-1 0,5-4-2 0,-5 2 0 0,0-3-1 0,2 0 0 16,-2-3-2-16,10 2-2 0,-10-2 1 0,7-1 1 0,-5 0-1 0,3 1-2 0,0-4 2 15,2 3 2-15,0-3-2 0,1 0 3 0,-1 0 1 0,2-1-1 16,4 1 2-16,-4-3 0 0,3 3 2 0,5-4 2 0,-2 4-1 0,1-3 1 0,4-2-2 16,-1-1 1-16,0 2-1 0,1 1-1 0,4-4-1 0,-3 2-2 0,6-1 0 15,-3-1-4-15,3 3 0 0,2-3-1 0,-3 1-2 0,1-1 0 0,4 3-1 16,-4-3 2-16,4 2-3 0,0-2-3 0,1 2 1 0,4 0-1 0,-5-1 0 16,-2 2 0-16,12-2 3 0,-7 2 0 0,2-1 2 0,3 0 0 0,-1 1 1 0,6 0 0 15,-6-2-1-15,6 2 0 0,-6 0 3 0,3 0 2 0,3-2 0 0,-6 2-1 16,10-3 1-16,-7 4-2 0,3-4 0 0,-1 2-1 0,1-2 0 0,1 0-1 15,1 1-1-15,5-2 0 0,-3 1-1 0,3-2 2 0,-3-2-2 0,3 1-1 16,-1 2 2-16,1-3-1 0,0-1 2 0,-1 1-2 0,1 1-1 0,0-1-2 16,4 1-1-16,-2-1 1 0,-2 1 1 0,4-1 1 0,-2 1-1 0,7 2 1 0,-9-2 0 15,7 0-1-15,-5 3-2 0,3-4-2 0,-1 4 0 0,-2-3 0 0,3 3 2 16,-3-1 0-16,2 1 1 0,3 0-1 0,-3-2 1 0,3 2 1 0,-5 0-2 16,8 0 0-16,-3-2-1 0,-1 2-4 0,-1-2 2 0,2 2 1 0,0-3 1 15,-5 3 2-15,7-1-2 0,-2 1 2 0,0-3-2 0,0 3-1 0,-1-1 0 0,4-1 0 16,-3-1-2-16,0 2-1 0,-1 1 0 0,1-3 2 0,-2 2 1 0,2-2 0 15,-3 2 0-15,5-1-1 0,-4-2 0 0,2 1-1 0,0 2 2 0,2-1 0 16,-2 0 0-16,-5-3-1 0,2 4 0 0,1-3-1 0,2 2 2 0,-5-2 0 0,-3 1-1 16,8 0 1-16,-2-1 0 0,-1 0 1 0,-2 1 1 0,3 0 0 0,-3-1 0 15,-3 1-1-15,6-2-1 0,-3 0-3 0,-2 1 2 0,-1 1 0 0,6-1-1 16,-6 0 2-16,3-2 0 0,-2 2 2 0,0-3-2 0,4 4-2 0,-4-4 1 16,4 2 0-16,-4 0 1 0,-3 0 1 0,3-1-1 0,-1 0-1 0,-1 2 0 15,-4-3 2-15,1 1 0 0,3 2-1 0,-4-1 0 0,1-1 0 0,2 2-1 0,-4-2 0 16,2 2-1-16,-3 0 1 0,3-2 0 0,-3 2-3 0,-2 0 3 0,3-1 3 15,-6 1-1-15,1 1 1 0,2-1-1 0,-3 1-2 0,-4-1-1 0,2 1 1 16,-2-1 1-16,2 1-1 0,-2 0-2 0,2-1 1 0,-4 0-2 0,-1 0 3 16,3-1-1-16,-3 4 0 0,5-3-1 0,-9 1 2 0,4 0 0 0,0 0-1 0,-4 2 1 15,4 1 0-15,-9-3 2 0,7 3 0 0,-7-1 2 0,2 1 1 0,0-2 1 16,-5 2-2-16,1-2-1 0,-1 0 3 0,-5 2 0 0,8-3 0 0,-8 3-1 16,1-1 0-16,2-2 0 0,-5 2-1 0,0-1 0 0,-2-2 0 0,2 1 1 15,-5-1 0-15,5 1 1 0,-5-1-1 0,3 1 1 0,-3-2 0 0,0-1-1 0,1 0 1 16,-4-1 0-16,1 2 1 0,2-4 1 0,-4 2-2 0,-3-3 1 0,9 0 0 15,-9-1 0-15,3 1 2 0,-3-1 2 0,5-2 3 0,-1 2-3 16,-4-3 0-16,0 0-1 0,0-2 2 0,0 2-4 0,0-4 4 0,0 0-2 0,0-2-2 16,0 0 0-16,0-2-2 0,-4-1 0 0,-1-1-2 0,5-1-2 0,-3-3-1 15,3-1-2-15,-9 0-1 0,6-3 0 0,-1-2 2 0,1-3 1 0,-2-1-1 16,1-1 1-16,1-4 1 0,-4 0-1 0,2-4 1 0,0 2-1 16,5-6 0-16,-2-1 2 0,2 0-1 0,0 0 3 0,-5-3 4 0,10-4 1 15,-5 1 1-15,0-1-1 0,2-3 0 0,-2 0 1 0,10-3-1 0,-10 2-2 16,7-2 1-16,-7 2-1 0,3-1 0 0,1-2-1 0,1 1 1 0,-5-1-5 15,3 0 0-15,1 1-4 0,-4-4 1 0,0 3-3 0,3-2 2 0,-3 1 0 16,0-4 4-16,5 4-1 0,-5-4-1 0,4 2 2 0,-4-1 2 0,3-2 1 16,-3 0 6-16,9 0 3 0,-9-1 3 0,3 1 5 0,2 0 3 0,-3 1 2 15,3-1 3-15,0 1-10 0,2 4-20 0,-7-1 0 0,2 3 0 0,-2-1 0 16,5 4 0-16,0 3 0 0,-5 1 0 0,-5 2 0 0,5 4 0 16,-5 4 0-16,3 0 0 0,-3 2 0 0,3 2 0 0,-8 2 0 0,3 4 0 15,0 0 0-15,-1 4 0 0,-4 1 0 0,-4 4 0 0,6-1 0 0,-2 3 0 0,-5 4 0 16,2 1 0-16,-4 1 0 0,0 4 0 0,0-1 0 0,-1 4 0 15,-4 0 0-15,5 0 0 0,-8 4 0 0,-2-3 0 0,8 3 0 0,-11 3 0 16,3-1 0-16,-2-1 0 0,2 4 0 0,-7-1 0 0,2-1 0 0,-7 4 0 16,3 0 0-16,-1-1 0 0,-4 3 0 0,4-2 0 0,-2 3 0 0,-7-1 0 15,2 1 0-15,0 1 0 0,-5 2 0 0,3-2 0 0,-2 2 0 0,-3 1 0 16,-3-1 0-16,3 4 0 0,-7-3 0 0,7 2 0 0,-5 0 0 0,-5 2 0 16,5-1 0-16,-4 2 0 0,-6 0 0 0,8 1 0 0,-8-1 0 0,3 2 0 15,-5 0 0-15,0-1 0 0,0 1 0 0,-5-1 0 0,1 0 0 0,1 0 0 16,-4 1 0-16,-2-1 0 0,1 0 0 0,1 0 0 0,-10-2 0 0,5-1 0 15,-2 2 0-15,-3 1 0 0,-2-2 0 0,0 2 0 0,4-3 0 0,-9 4 0 16,0-1 0-16,3 0 0 0,-8 0 0 0,7 1 0 0,-7-1 0 0,-2 3 0 16,2 1 0-16,-2-3 0 0,-1 3 0 0,1 0 0 0,-5 3 0 15,2-3 0-15,3 2 0 0,-7-2 0 0,6 4 0 0,-6-2 0 0,2-1 0 16,-3 3 0-16,3 1 0 0,-3-1 0 0,6 2 0 0,-8-2 0 0,2 2 0 0,6-1 0 16,-3 4 0-16,2-3 0 0,3-1 0 0,-1 1 0 0,6 1 0 15,-6-1 0-15,4-2 0 0,6 2 0 0,-2-2 0 0,5-2 0 0,-1 2 0 16,4-2 0-16,1-1 0 0,-2-1 0 0,5 0 0 0,10 0 0 0,-5 0 0 15,-3-1 0-15,10-2 0 0,0 2 0 0,5-3 0 0,-2 0 0 0,6-2 0 16,-1 2 0-16,4-4 0 0,-2 2 0 0,9-2 0 0,0-1 0 0,5 0 0 16,1-1 0-16,1-3 0 0,1-1 0 0,9 3 0 0,-4-6 0 0,6 3 0 15,-4 0 0-15,9-1 0 0,1-2 0 0,2 2 0 0,0-1 0 0,2-1 0 16,3 2-32-16,-1-3-393 0,8 0-201 0,-5 2-88 0,5-5-30 0,3 4-1 16,-3-5 16-16,2 2 33 0,3-5 40 0,0 0 49 0,2-3 56 0,2 0 62 15,-1-2 64-15,4-4 76 0,0-1 86 0,0 21 129 0</inkml:trace>
  <inkml:trace contextRef="#ctx0" brushRef="#br0" timeOffset="44947.6">23957 5822 12 0,'0'-4'138'0,"0"0"69"0,0 0 48 0,0-1 35 16,-5 1 32-16,1 3 27 0,-4-2 25 0,6 2 24 0,-8-1 19 0,8 2 20 16,-5 0 19-16,-3 0 17 0,8 0-93 0,-6 2-161 0,-1-1-76 0,-3 2-37 15,4-2-16-15,1 2-4 0,-5 1-7 0,0-2-1 0,5 2-4 0,-5-3-3 16,0 2 0-16,4 1-1 0,-4-2 0 0,5-1-2 0,-5 2-2 0,10 1-4 15,-10-2-6-15,4-1-5 0,-1 2-5 0,6 1-7 0,-4-3-8 0,-3 4-3 16,3-4-7-16,5 3-4 0,-8 1-7 0,8-1-4 0,-3 0-6 0,0 0-3 16,-2 2-3-16,4 0 0 0,3 2 0 0,-9-1-2 0,6 4 0 0,3-1 2 15,-4 0 0-15,1 4 2 0,-2-3 2 0,1 3-2 0,4 3 3 0,-3-4 2 16,-2 4 1-16,0 1 0 0,5-2-1 0,-2 2 0 0,-3 0 1 0,3 2 0 16,2-2-1-16,-5 2 1 0,0 0-1 0,3 2 0 0,2-1 0 0,-5 2 0 15,5-2 1-15,-2 3-1 0,2 3 0 0,-5-3 1 0,5 1 2 0,0 2 1 16,0 1 2-16,-5 0 1 0,5-1 1 0,0 4 2 0,0-1 1 0,5 3 2 15,-5 0 2-15,0 1 1 0,0 2 1 0,0-2 2 0,5 1 0 0,-5 2 1 16,0 1 1-16,0-3 0 0,0 3 0 0,0-1 1 0,0 1-5 0,2-2 0 16,-2 1 0-16,5 1-4 0,-5 0 2 0,0 0-2 0,0 0 1 0,0 3 0 15,0-2-4-15,0-1 0 0,0 3-1 0,0-1-2 0,0 2 1 0,0-3 0 16,0 2 0-16,0-1 1 0,0 2-1 0,0-4-2 0,0 0 0 0,0 0-2 0,0 0 0 16,0 0-1-16,0-3 1 0,0 2 2 0,2-2 0 0,-2 0 1 0,0-1-1 15,5 0 0-15,0-2 0 0,-5-2 0 0,2 2 2 0,-2-2 1 16,5 2 0-16,-3-5 1 0,-2 4-1 0,5-3 1 0,0-1-2 0,-5 0 1 15,3-2 0-15,-3 2-2 0,4-2 0 0,1 2 0 0,-5-3 1 0,0 1-1 16,0-1-1-16,3 3-1 0,-3-3 1 0,0-3-1 0,0 3 0 0,0 1-1 16,0-3 1-16,0 0-1 0,-3-1 0 0,3 2 2 0,0-1-1 0,0-2 0 15,-5 1 0-15,5 0 2 0,0-4-2 0,-4 1 2 0,4 1 0 0,0-4 1 0,0 2 0 16,0-3 0-16,-3 0-1 0,3-1 1 0,0-2 0 0,0-1 0 16,0 0-1-16,0 0 2 0,0-2 2 0,0-2-2 0,-5 2 4 0,5-5-2 0,0 4 1 15,-5-4 1-15,5 0 1 0,0-3-2 0,0 4 4 0,0-4-3 0,0 0 0 16,0 0-1-16,0 4-2 0,0-4 0 0,0 0-4 0,0 0 0 0,0 0-5 15,0 0-2-15,0 0-3 0,0 0-5 0,0 0-3 0,0 0-3 0,0 0-4 16,0 0 2-16,0 0-3 0,0 2 2 0,5-1 0 0,0-1-1 0,-5 3 3 16,3-2-1-16,1 2 2 0,1-1 0 0,2-1 0 0,-4 2 6 0,6-2-1 15,-6-1 4-15,4 3-1 0,-2-3-2 0,2 1-2 0,3-1-4 0,-3 0-7 16,0 3-6-16,1-3-8 0,-1 0-10 0,2 0-10 0,1-3-12 0,0 3-19 16,2-1-25-16,-5 1-29 0,5-3-35 0,-5 2-53 0,5-2-60 0,-9 2-97 15,9-4-106-15,-5 4-44 0,5-2-5 0,-5 0 10 0,3-1 21 0,-3 0 27 16,0 0 31-16,1-1 38 0,1 1 45 0,-6 1 48 0,2-5 53 0,-5 2 63 15,0-1 69-15</inkml:trace>
  <inkml:trace contextRef="#ctx0" brushRef="#br0" timeOffset="46587.3">20817 7525 1 0,'0'0'62'16,"0"0"45"-16,0 0 33 0,0 0 36 0,0 0 37 0,0 0 38 0,0 0 40 16,0 0 35-16,0 0 36 0,0-1 28 0,0 1 28 0,0 0-20 0,0 0-46 15,0 0-34-15,0 0-30 0,0 0-23 0,0 0-16 0,0 0-21 0,0 0-19 16,0 0-25-16,0 0-22 0,0 0-21 0,0 0-16 0,0 0-10 0,0 0-10 0,0 0-5 15,0 0-4-15,0 0-6 0,0 0-5 0,0 0-3 0,-2 4-3 16,2 0-8-16,0-2-4 0,-5 2-7 0,5 0-6 0,0-2-4 0,0 2-1 16,-2 0-4-16,2-4-3 0,0 4-2 0,0-1-2 0,0-3-3 0,0 0-2 15,0 3-1-15,0-3-5 0,0 0-2 0,0 4 1 0,0-4-5 0,0 0 2 16,0 0-3-16,0 0-3 0,0 0-1 0,0 0-1 0,0 0-1 0,0 0-3 0,0 0 0 16,0 0 0-16,0 0-5 0,0 0-4 0,0 0-5 0,0 0-10 15,0 0-12-15,0 0-18 0,0 2-20 0,0-2-21 0,0 0-33 0,0 0-36 0,0 0-51 16,0-5-56-16,0 5-115 0,2-4-142 0,-2-2-57 0,5 2-18 0,-3 1 7 15,-2-1 18-15,0-3 29 0,0 7 34 0,5-3 41 0,0 0 43 0,-5 3 53 16,0 0 55-16,-5-1 66 0,0-2 69 0</inkml:trace>
  <inkml:trace contextRef="#ctx0" brushRef="#br0" timeOffset="48897.61">21642 10028 9 0,'0'-8'133'0,"5"-2"74"0,-5-3 53 0,0 3 38 16,0-1 34-16,-5-2 28 0,5 4 29 0,0-1 24 0,-2 0 26 0,2-3 21 15,-5 3 23-15,0-1 23 0,5 1-90 0,0 0-149 0,-2 2-82 0,-3-1-42 16,2 2-16-16,3 0-8 0,-9 2 0 0,6-1 0 0,3-1 1 0,-7 4-3 16,2 0-1-16,0-1-7 0,3 4-4 0,-8-1-3 0,8-1-7 0,-3 2-4 15,-2 0-8-15,2 2-6 0,-2-1-10 0,0 2-8 0,2 1-10 0,-7 3-11 16,4 0-9-16,6 0-4 0,-8 6-6 0,1-2-1 0,-1 2-4 0,3 2-2 16,0 4 0-16,-1 0-4 0,-4 4 3 0,5 1-1 0,-3 0 1 0,1 1-2 15,-1 3 2-15,3 2-1 0,0-2 0 0,-1 3-2 0,4-1 0 0,-1-2-1 16,-2 0-1-16,7-4-1 0,0 1-3 0,0-5-2 0,0 1-4 0,7-4-2 15,-2-3-3-15,-1-1-1 0,4-3-5 0,-1-2-2 0,0-1-1 0,3-3-3 16,-3 1-2-16,5-4-2 0,-5-1-3 0,5-1-2 0,-4-4-1 0,4 1-3 16,-5-1-2-16,5-4-3 0,-5-1-1 0,0-1-2 0,1-2-1 0,4-1 0 15,-3-1 1-15,-1-1 1 0,-1-1 1 0,-2-1 3 0,2 1 1 0,0 0 3 16,-2 2 2-16,-3-1 3 0,8 4 4 0,-8 0 3 0,3 0 2 0,-2 3 3 0,-3 2 2 16,9 3 4-16,-9 0 6 0,0 2 5 0,0 2 6 0,0 0 7 15,8 3 5-15,-8 1 8 0,2 1 6 0,3 3 7 0,0-1 4 0,-5 4 7 0,2 1 6 16,-2 0 4-16,7 2 3 0,-7-1 2 0,5 1-1 0,0 3-2 15,-3-1-5-15,3-1-4 0,0 2-6 0,2-3-6 0,-4 2-7 0,1-2-3 0,4 1-8 16,-1-1-5-16,3 0-9 0,-8 0-13 0,8 3-12 0,-3-5-18 16,0 2-20-16,5-2-21 0,-9 0-32 0,9 0-30 0,-5-2-41 0,5 1-39 0,-2-2-101 15,-1 1-129-15,1-2-76 0,-3-1-54 0,5 0-11 0,-9-4 9 0,4 1 24 16,2-1 31-16,-1-3 36 0,-3 0 43 0,-3-3 47 0,3-1 51 0,-5 1 57 16,2-4 62-16,-2 0 88 0</inkml:trace>
  <inkml:trace contextRef="#ctx0" brushRef="#br0" timeOffset="49364.51">21960 10045 107 0,'0'0'207'16,"0"0"67"-16,0 0 48 0,0 0 37 0,0 4 28 0,0-1 32 0,-2 1 27 15,-3 2 32-15,5 0 34 0,0 2 31 0,0 3 26 0,0 2-70 0,0 1-126 0,0 2-97 16,5 2-87-16,-3 0-39 0,-2 3-19 0,10-1-3 0,-10 1-4 15,2 0-8-15,3 3-7 0,0-4-15 0,-2 3-16 0,1-4-13 0,-1 0-9 0,6-1-8 16,-9 0-7-16,3-4-5 0,4 0-7 0,-7-1-5 0,10-2-2 0,-10-1-4 16,2-3-2-16,-2 0 1 0,0-1 2 0,0-2 2 0,0-4 2 0,0 0-1 15,0 0-2-15,0 0-2 0,0-3-1 0,-2-1 0 0,-3-2-3 0,0-2 0 16,-2 1-4-16,4-6-1 0,-6 2 0 0,6-3-3 0,-9-3-6 0,5-3-5 16,-5 1-5-16,5-4-1 0,-5-1-5 0,0-3 0 0,4-1-3 0,-4 0 0 15,5-3-4-15,-5 1 3 0,5 1-1 0,2-1 2 0,0-1-1 0,3 2 2 16,2-1-2-16,2 2 2 0,-2 1 2 0,10 3 3 0,-8 0 5 0,5 0 2 15,3 3 3-15,-7 0 1 0,9 6 2 0,-5-1 0 0,5 3-1 0,-5 4 1 16,5 0 0-16,-5 4 3 0,5 0-1 0,-2 5 2 0,0 0 1 0,-1 3 1 16,1 1 2-16,0 2 0 0,2 2 0 0,-5-1 2 0,5 3 4 0,-5 0 2 15,-4 3 1-15,6-2 6 0,-1 3 0 0,-6-1 2 0,3 1 6 0,0 0-1 16,-5 0 4-16,0 0 1 0,0 2 2 0,0-1 1 0,-5-1 1 0,0 3 2 16,-2 0 2-16,4-3-2 0,-6 3-2 0,1-3-3 0,-4 2-1 0,5-2-3 15,-5-3-5-15,0 2-1 0,5-1-3 0,-5-2-7 0,2-3-7 0,-2 0-13 16,-5-1-14-16,5-2-19 0,2 0-16 0,-2-1-19 0,5-3-21 0,-5 0-27 15,2 0-33-15,1-3-40 0,-1 3-45 0,8-2-103 0,-3-3-131 0,3 4-85 16,2 1-60-16,0 0-11 0,0 0 12 0,0 0 26 0,0 0 29 0,0 0 41 16,2-3 39-16,-2 3 50 0,5-1 54 0,-3-1 60 0,8 2 64 0,-8-3 93 15</inkml:trace>
  <inkml:trace contextRef="#ctx0" brushRef="#br0" timeOffset="49780.36">22513 9978 27 0,'0'-12'171'0,"0"-2"79"0,0-3 57 0,0 3 42 0,-3-1 36 16,3 1 33-16,-5 2 29 0,5-2 27 0,-2 4 26 0,-3-2 26 0,0 3 26 16,3-1 26-16,2 3-107 0,-7-1-184 0,2 2-90 0,0-1-47 0,3 4-21 15,-6-1-14-15,-1 0-8 0,6 1-6 0,-6 3-5 0,1 0-6 0,1 0-6 16,0 3-4-16,0-2-9 0,-5 4-4 0,2 0-9 0,0 2-7 0,1 0-3 16,-1 3-4-16,0 3 2 0,3 1-3 0,-5 0 1 0,5 4-1 0,0-1 0 15,-1 6 2-15,-1-1 1 0,2 4 1 0,4-1 0 0,-6 3 2 0,6 3-4 16,-2 3-1-16,1 0-5 0,4 0-3 0,0-1-2 0,4 1-4 0,1 1-2 15,-2-4-4-15,9 0-4 0,-5-4-9 0,5 0-9 0,5-3-14 0,-5-4-14 16,7-2-12-16,0-3-17 0,-4-2-14 0,9-2-21 0,-10-2-20 0,11-4-25 16,-1-2-28-16,-3-1-31 0,8-2-38 0,-9-5-45 0,1 1-49 0,-1-3-100 15,4-1-126-15,0-1-45 0,2-2-5 0,-1 1 14 0,-4-3 26 0,8 2 36 16,-10-3 40-16,3 1 42 0,2 2 47 0,0-3 50 0,-9 4 55 0,2-2 62 16,-8 0 67-16</inkml:trace>
  <inkml:trace contextRef="#ctx0" brushRef="#br0" timeOffset="50347.24">22930 10076 24 0,'5'2'164'0,"-3"0"79"0,-2 0 54 0,0 2 41 16,5 0 36-16,-5 2 32 0,2 2 30 0,-2 2 28 0,0 1 29 0,0 2 26 15,0 3 29-15,5-1 26 0,-5 6-104 0,5-4-179 0,-5 4-88 0,0 0-46 16,0-1-20-16,2 1-9 0,-2-4-8 0,0 1-6 0,0 1-6 0,0-1-8 16,0-2-8-16,-2-2-6 0,2 0-8 0,0-2-9 0,0-2-5 0,-5 0-7 15,5-3-1-15,-5 0-2 0,5-4-4 0,0 1-1 0,-2-1-4 0,2-3-6 16,-5-3-3-16,3-1-5 0,-8 1-3 0,8-5-5 0,-6-1-5 0,-1-2-1 16,6-2-7-16,-9-1-4 0,5-3-8 0,-5-4-10 0,5 0-5 0,-5-3-8 15,-5-3-4-15,5-1-5 0,2-1-3 0,-2-1-2 0,0-4 0 0,5-1 0 16,0 1 0-16,-3 0 1 0,7 1 0 0,3-4 1 0,0 3 3 0,3 3 4 15,2-4 6-15,7 4 2 0,-5 0 10 0,7 0 4 0,-1 4 3 0,3 2 4 16,4 1 1-16,-6 4 1 0,3 2 1 0,2 1-1 0,-4 7 0 0,2 3 2 16,2 0 0-16,-5 6 1 0,3 2-1 0,-2 2 2 0,-1 3 1 0,-2 2-1 15,0-1 1-15,0 6 2 0,1-1 1 0,-1 1 5 0,-5 1 2 0,0 3 3 16,-2 1 5-16,-3-2 1 0,3 2 5 0,0 2 3 0,-5 0 1 0,-5 2 4 16,0-1 0-16,3-1 2 0,-3 3-1 0,-2-1 2 0,0-1-2 0,-5 3 0 15,-1-1-5-15,-1-4-2 0,2 1-2 0,-5 1-5 0,5-4-2 0,-2 0-3 16,-1-3-2-16,-2 0-4 0,3-3-3 0,-3-1 1 0,2-1-4 0,-2-4-2 15,3 0-1-15,2-1-2 0,-3-4-1 0,6 0 1 0,-3 0-3 0,5-3-4 16,4 2-2-16,-7-4-7 0,10 4-4 0,0 1-1 0,0-4-4 0,10 2 0 0,-7 0-2 16,4 0 3-16,5 2 0 0,5 2-2 0,-5-2 1 0,7 2 1 15,-4 1 6-15,4 1 2 0,0 2 8 0,0-2 10 0,10 5 7 0,-9-1 4 0,1 2 7 16,-1-3 3-16,9 4 2 0,-10-1 3 0,3 2-2 0,-3-3 2 16,3 1-2-16,-3-1-5 0,0-1-12 0,0-1-12 0,1 2-18 0,-6-4-21 15,3-1-25-15,2 2-26 0,-7-3-35 0,-2 1-39 0,2-2-50 0,0 0-53 0,-5 0-127 16,3-1-163-16,-3 2-65 0,-4-2-19 0,6 2 9 0,-9-3 21 0,0 0 32 15,0 0 38-15,0 0 42 0,0 0 45 0,0 3 54 0,-9 1 56 0,9-1 68 16,-3-1 71-16</inkml:trace>
  <inkml:trace contextRef="#ctx0" brushRef="#br0" timeOffset="58230.62">26010 5782 13 0,'-3'-5'149'0,"3"1"89"16,-5 1 68-16,0 0 55 0,3-2 45 0,-3 3 36 0,0-2 33 0,-2 0 28 0,5 0 27 16,-8-1 30-16,10 1 25 0,-2 3 27 0,2 1-98 0,0 0-165 15,0 0-101-15,0 0-71 0,0-3-40 0,2 2-28 0,-2-1-16 0,10 2-10 0,-8-3-7 16,3 3-6-16,2-1-6 0,0 1-10 0,3 0-7 0,-3 0-6 15,1-3-9-15,4 3-1 0,0 0-7 0,-5 0-5 0,5 0-3 0,0 3-2 0,-2-3-2 16,7 1-3-16,-5 2 0 0,0-1-3 0,-3 2 0 0,3 0-2 0,0 2 0 16,1 2 0-16,-1-2-1 0,0 4 0 0,-3 2 1 0,1 1-2 15,0 1 2-15,-1 3-1 0,-2 3 2 0,6 2 0 0,-11 2 0 0,8 4 0 0,-3 3 1 16,-5 3 1-16,8 4 0 0,-8 4 1 0,6 2-2 0,-4 7 3 16,1 1-1-16,-2 4-2 0,1 6-2 0,1 3 0 0,-2 4-1 0,1 3-2 0,-4 4 1 15,0 4 2-15,0-1 0 0,3 6-1 0,-3 1-2 0,0 2-1 0,0-2 0 16,-3 2 1-16,3 0 2 0,0-2 2 0,-4 0 3 0,4-4 0 0,-3 0 0 15,3-1 2-15,0-2 1 0,-5-3 0 0,1-7 4 0,4 2 8 0,-3-5 4 16,3-3 5-16,-5-2 7 0,1-5 3 0,1-2 6 0,-2-4 3 16,3-5 4-16,-3-1 7 0,0-3 1 0,3-3 7 0,2-4-25 0,-7-2-45 15,2-2 0-15,0-5 0 0,3 0 0 0,2-3 0 0,-8-3 0 0,8 2 0 0,-9-5 0 16,9-1 0-16,-3-1 0 0,-2-1 0 0,1-3 0 0,1 1 0 16,-2-2 0-16,3-4 0 0,-3 2 0 0,0-1 0 0,3-2 0 0,-3-2 0 15,3-1 0-15,-8-1 0 0,8-1 0 0,-8-4 0 0,8 1 0 0,-6-3 0 16,-1 0 0-16,6-3 0 0,-4-1 0 0,-3-3-209 0,8-2-69 0,-5-2-48 15,-3 0-131-15,8-2-165 0,-8-2-62 0,8 0-11 0,-3-3 18 0,2 1 29 0,-6-1 37 16,6-1 41-16,3 0 47 0,-7-3 48 0,7 1 53 0,-10 0 58 0,10-1 65 16,0-1 75-16,0 2 118 0</inkml:trace>
  <inkml:trace contextRef="#ctx0" brushRef="#br0" timeOffset="59531.46">26410 6794 2 0,'-3'-3'114'0,"-6"2"71"0,6-2 48 0,-1 2 37 16,1-1 32-16,-2 0 24 0,-2 0 25 0,2 2 18 0,3-4 21 0,-3 4 24 15,0-3 19-15,3 2 23 0,2 1-76 0,0-2-134 0,0 2-71 0,-10 0-39 16,10 0-17-16,0-3-7 0,0 3 3 0,-2-1 5 0,2 1 4 0,0-3 11 16,0 3 4-16,0 0 4 0,-5-1 2 0,5 1 0 0,0 0 0 0,0 0-4 15,0 0-5-15,0 0-2 0,0 0-8 0,0 0-6 0,0 0-9 0,0 0-9 16,0 0-9-16,0 0-12 0,0 0-9 0,0 0-10 0,5-3-7 0,-5-3-9 0,2 2-7 16,-2 1 1-16,10-4-3 0,-8 2-1 0,8-1 0 0,0-4 0 15,-1 2-2-15,1-2 1 0,7 0-2 0,-5 0 0 0,7-3-1 0,0 2-3 16,-4-3-1-16,4 0-1 0,10 1-5 0,-7-1-3 0,2-1-5 0,2 1-1 15,3-2-4-15,-2 2-4 0,4-3-1 0,1 2-2 0,-6-1-2 0,5-2 0 16,1 1-3-16,-1 2 0 0,0-1 0 0,-2-1-1 0,8 3-2 0,-6-1 3 16,0-1-1-16,1 2 0 0,-1 0 1 0,-2 0 2 0,0 1-2 0,2 2 1 15,-9 1-1-15,7 0 2 0,-3 0 0 0,-1 2-1 0,1-1 2 0,-2 4 0 16,-5-1 0-16,8-2 0 0,-8 3 0 0,5 1 2 0,-4 3-1 0,1-1 1 16,-1 0 1-16,4 2 1 0,-5 0 0 0,5 0-2 0,-4 2 1 0,-1 0 1 15,5-1 1-15,-5 2 0 0,1 1 0 0,1 2 1 0,-1-2 0 16,1 2 1-16,1-1 0 0,-3 4-1 0,1-1 1 0,-1-1 0 0,5 2 2 15,-5 2-1-15,1 0 1 0,-4-1-1 0,4 1-2 0,-1 2 2 0,0-3-2 16,-4 1 2-16,2 2 0 0,2-3-2 0,-5 1 2 0,3 0-7 16,-5-1-1-16,3 0 0 0,-3 0 0 0,0 0 0 0,0-2 0 0,-2 2 0 0,2-3 0 15,-5 4 0-15,3-4 0 0,-3-1 0 0,0 2 0 0,-2 1 0 0,-3-3 0 16,8 2 0-16,-8-2 0 0,3-2 0 0,-5 4 0 0,3-5 0 16,-3 4 0-16,0-4 0 0,4 1 0 0,-4 0 0 0,0 1 0 0,0-5 0 15,0 1 0-15,0-1 0 0,0 0 0 0,5 4 0 0,-5-4 0 0,0 0 0 0,0 0 0 16,0 0 0-16,0 0 0 0,-5 3 0 0,5-3 0 0,-4 2 0 15,4-2 0-15,-3 0 0 0,-2 0 0 0,3-2 0 0,-8-1 0 0,8 2 0 16,-10-3 0-16,5 2 0 0,-3-2 0 0,3-3 0 0,-5 1 0 0,2 1 0 16,0-1 0-16,-2-2 0 0,3 2 0 0,-3-4 0 0,-5 2 0 0,5-1 0 15,-3 2 0-15,3-3 0 0,-2 2 0 0,-3-1 0 0,5 1 0 0,2 1 0 16,-2-1 0-16,-5-1 0 0,5 3 0 0,5 1 0 0,-5-1 0 0,5 2 0 16,-1 0 0-16,1-1 0 0,2 1 0 0,3 3 0 0,-8-2 0 0,10 3 0 15,0 0 0-15,-2-3 0 0,2 3 0 0,0 0 0 0,0 0 0 0,0 0 0 16,0 0 0-16,0 0 0 0,0 0 0 0,0 0 0 0,2 2 0 0,3-1 0 15,0 2 0-15,2-2 0 0,-5 3 0 0,8-1 0 0,-3 0 0 0,1 4 0 16,-1-1 0-16,5-2 0 0,-5 3 0 0,10 2 0 0,-10-1 0 0,5-1 0 16,0 4 0-16,0-1 0 0,-2 1 0 0,2-1 0 0,0 3 0 15,-5 1 0-15,10-3 0 0,-5 3 0 0,-4 0 0 0,4 1 0 0,-3-1 0 16,3-2 0-16,-2 2 0 0,0-1 0 0,2 0 0 0,-5 1 0 0,5-3 0 16,-5 2 0-16,3-3 0 0,-3 2 0 0,0-5 0 0,-2 2 0 0,2-1 0 15,-2-2 0-15,2 2 0 0,-7-5 0 0,3 1 0 0,2-1 0 0,-5 0 0 16,0-3 0-16,4 3 0 0,-4-3 0 0,0 0 0 0,0 0 0 0,0 0 0 15,0 0 0-15,0 0 0 0,0 0 0 0,0 0 0 0,0 0 0 0,0 0 0 16,0 0 0-16,-4-3 0 0,-1 2 0 0,2-4 0 0,3 1 0 0,-4 1 0 16,1-4 0-16,3 2 0 0,-5-4 0 0,1 2 0 0,4-1 0 0,-3-2 0 15,3 0 0-15,0-3 0 0,0 2 0 0,0-3 0 0,0 1 0 0,0-1 0 16,0 0 0-16,3 0 0 0,-3 1 0 0,0-1 0 0,4-3 0 0,1 3 0 16,-5 0 0-16,3 0 0 0,1 0 0 0,-4 1 0 0,3 1 0 0,-3-1 0 15,5 0 0-15,-1 1 0 0,-4 2 0 0,3-3 0 0,-3 3 0 0,5 0 0 16,0 1 0-16,-3-1 0 0,3 1 0 0,-5 2 0 0,2-1 0 15,-2 2 0-15,0-1 0 0,5 1 0 0,0 1 0 0,-5 1 0 0,0-1 0 0,0 1 0 16,0 1 0-16,0 3 0 0,2-4 0 0,-2 4 0 0,0-4 0 16,0 4 0-16,0-3 0 0,0 3 0 0,-2-3 0 0,2-1 0 0,0 0 0 15,-5 2-197-15,0-2-131 0,3 0-99 0,2 1-116 0,-7 2-81 0,-3-1-59 0,7-1-8 16,-6 3 18-16,2 0 32 0,-1 0 35 0,1 0 47 0,-10 0 44 0,5 0 57 16,5 3 57-16,-5-3 67 0,2 0 70 0,10 0 92 0</inkml:trace>
  <inkml:trace contextRef="#ctx0" brushRef="#br0" timeOffset="64263.66">27589 9344 7 0,'-7'0'124'0,"-3"-2"72"0,1-1 46 15,-1 2 35-15,-2-2 30 0,2-1 25 0,-2 1 26 0,-5-1 21 0,8 0 19 16,-8 0 18-16,2 2 18 0,-2-1 14 0,3 2-93 0,-5-2-149 0,2 3-78 16,-2 0-42-16,-1-1-21 0,1 1-10 0,0 0-8 0,-1 0-6 0,1 0-7 15,-5-2-5-15,0 2-3 0,5-3-4 0,-3 2 0 0,-7 1-2 0,7-3 1 16,-4 2-3-16,2-1 0 0,-3 0-2 0,-4 0-2 0,2-1-2 0,-3 2-4 15,6-2-1-15,-6 3-2 0,1 0-4 0,0 3-4 0,2-3-4 0,-2 4-3 16,-6 0-2-16,4-1-3 0,-4 1 0 0,4 1-3 0,-8 0 2 0,7 2 0 16,-2 0-1-16,-3 2 6 0,1-4 0 0,-1 4 7 0,0-1 3 0,1-2 8 15,-1 1 5-15,1 0 7 0,1 0 5 0,4 0 3 0,-8-1 2 0,7-1 1 16,-2 4-1-16,7-3 0 0,-3 2 0 0,1-1-2 0,0 1-2 0,4 1-3 16,-4 1-4-16,2-2-4 0,2 3-6 0,1-1-4 0,2 3-5 0,0-2-5 15,2 2-2-15,-7-2-4 0,10 3 0 0,-3 0-2 0,3 0-2 0,-1 3 0 16,-4-4-1-16,5 4 0 0,0-2 0 0,-1 2 1 0,1-1 1 0,2-1 1 15,3 2 2-15,-6 0 2 0,4 0 3 0,1 1 5 0,-2-1 2 0,5 0 4 16,-2 0 6-16,-1 1 2 0,3 1 1 0,0 0 4 0,0 0 0 0,0 0 2 16,0 1 0-16,5 3 2 0,-5-1-2 0,4-1 1 0,1 2-3 0,0-2-1 15,-3 4-2-15,8-1-2 0,-5 2-4 0,-3-1-1 0,8 3-2 0,-3 0-2 16,2 3 1-16,-6-4-2 0,6 4-1 0,3 0 1 0,-5 0-1 0,1 0 0 16,1 4 0-16,-2-4 0 0,5 3 2 0,-2 1-1 0,-3-1-1 0,0 1 0 15,5-1 2-15,-2 3 0 0,-3-1 1 0,3 4 1 0,2-2 4 0,-5 1 1 16,0 4 1-16,5-1 0 0,0 0 3 0,-2 3 1 0,2 2 0 0,0-1 3 15,-5 3 1-15,5 2 1 0,0 1-2 0,-3 2-1 0,3 2-2 0,0-1-2 16,-4 6-1-16,-1 1-4 0,2 0 2 0,3 2 0 0,-9 1-2 0,6 4-3 16,-2-3 0-16,3 3-3 0,-8 0 0 0,8 0 1 0,-5 0 3 0,-3-1 3 15,8 0 4-15,-8 2 7 0,3-2 2 0,4-1 5 0,-6 2 0 0,6-1 2 0,-4-2 1 16,2 0 2-16,0-2 0 0,3-1 5 0,-3 2 1 0,3-2 1 16,-3 2-1-16,0-2-3 0,5-1 0 0,-2 0-5 0,2 0-7 0,-5 5-2 0,5-5-5 15,-5 2-1-15,5 1-1 0,-2 1-1 0,-3-1 1 0,5 1-2 0,-3-1-1 16,3 1 1-16,-4 3-1 0,4-4 2 0,-5 1-1 0,5 0 1 0,0 2 1 15,0-2 2-15,0 1 0 0,0-3 0 0,0 0-1 0,5-1 1 0,-1 3 0 16,-4-1-4-16,3-3-1 0,-3 0-3 0,0 0-3 0,5 0-5 0,-3-3-4 16,-2 2-3-16,5-4-6 0,0 1 1 0,-5-1-4 0,0-4 0 0,0-1-1 15,0 0-3-15,0-1 0 0,2-6-1 0,-2 2 2 0,-2-4 0 0,2-1 2 16,0-1 2-16,0-3 7 0,0-2 2 0,0-3 4 0,-5 1 6 0,0-1 5 16,5-4 3-16,0-1 5 0,-2 3 1 0,-3-5 5 0,5 2 0 0,-3-3 4 15,3 2 5-15,-4-2 5 0,-1 2 1 0,5-2 4 0,-3-1 2 0,3 0-2 0,-7 3 0 16,7-3-3-16,-5 0-3 0,1 0-3 0,1 1 0 0,-2-1-3 15,3-1-3-15,-3 1 0 0,0-2-4 0,3-1-5 0,2 2-3 0,-5-1-5 0,0-2-5 16,3 0-1-16,2-2-3 0,0-1 0 0,-5 0-2 0,3-2 0 0,2 2 0 16,0-4-2-16,0 1 1 0,0-1-6 0,0-3-1 0,0 0-1 0,2-1 0 15,3 0-1-15,-5-4 0 0,2 4-3 0,3-3 1 0,0-1 0 0,-3-1-2 16,8 2 1-16,-3-2-2 0,-4 0 2 0,6 1-1 0,-2 0 1 0,5 0 2 16,-4-1-1-16,4 0 2 0,0 0 1 0,-5 2 3 0,5-2-2 0,-2 2 1 0,7-1 2 15,-3 0 0-15,3 0 1 0,-3 4 0 0,3-4 1 0,3 4 0 0,-1-4 2 16,-5 5 2-16,11-1 1 0,-1-1 2 0,-5-1 0 0,3 3 4 0,7 1 0 15,-8-4 3-15,11 3 1 0,-6-1 2 0,6 1-1 0,-1-2 4 0,5 2-1 0,-5-2 2 16,8-1-1-16,-5 2-1 0,4-1 0 0,3-1-3 0,-2 2 2 0,2-4 0 16,7 4-4-16,-4-1-1 0,1-2-2 0,1 2-1 0,5-2-1 0,-3 1 0 15,5 0 0-15,3 0-1 0,-6 0 2 0,3-1 2 0,5-1-2 0,2 1 2 16,-2 1 1-16,5-1-3 0,-3-2 3 0,3 2-1 0,-5-2 5 0,9 0-1 16,-1-3 2-16,1 4 0 0,-7-4 1 0,8 2 2 0,-3-2 0 0,5 2 2 0,0-1-2 15,0-2 0-15,0 0 0 0,5 0 0 0,-1 0 2 0,-1-2-4 0,1-1-1 0,1 3-1 16,2-1 0-16,-4 1-3 0,6-4-3 0,-6 2-1 0,6-1-3 0,-2-1 1 15,-4 3-1-15,9-3-1 0,-3-1-2 0,-2 1-2 0,5 1-2 0,-4-4-1 16,4 3 0-16,-5-2 1 0,0 2-1 0,3-1 2 0,-1-1 1 0,1 2 1 16,-8-2-3-16,10-1 1 0,-7 1-1 0,-3 1 1 0,8 1 0 0,-8-2 1 15,-2 0 0-15,5-1 4 0,0 2 0 0,-5-1 1 0,-1 0 0 0,-3-1 0 0,1 2-2 16,-2-4-1-16,0 4-1 0,3-1 2 0,-5-2 2 0,-3 2 1 0,7-3-1 16,-9 4 4-16,0-4-1 0,0 2 0 0,2 0-2 0,-2 0 1 0,-7 0 0 15,2 0 2-15,-2 0-2 0,-1 0-3 0,-2 1 0 0,3-1-4 0,-10 2 4 16,2-1-1-16,1 2 0 0,-6 0 0 0,1-2-2 0,-3 2 0 0,-2 0-3 0,2-1-1 15,-7 4-3-15,2-3-1 0,-2-1 1 0,-2 4-10 0,-3-2-6 0,3-1-17 16,-3 3-17-16,-5-1-23 0,0-2-24 0,1 0-24 0,-6 0-20 0,3-1-24 16,-7 0-24-16,2-4-27 0,0 4-34 0,-5-4-106 0,3-1-136 0,-3 3-53 15,-5-3-12-15,-2 10 16 0,5-18 24 0,0 1 35 0,-10 2 38 0,0-4 40 0,3 1 39 0,-5-2 42 16,-6 1 44-16,1-5 52 0,-4 0 57 0</inkml:trace>
  <inkml:trace contextRef="#ctx0" brushRef="#br0" timeOffset="65096.57">29137 9528 62 0,'10'6'237'16,"2"-1"96"-16,5 1 67 0,-10 1 48 0,5-3 35 0,-9-1 31 0,9 4 26 0,-3 3 24 16,1 1 20-16,2-2 20 0,5-1 19 0,2-5 18 0,1 4-155 15,6-1-250-15,1-1-127 0,4 1-63 0,5-2-31 0,-2 0-11 0,5 1-12 0,2-4-4 16,0 2-12-16,7-3-9 0,-2 0-9 0,4 0-10 0,1-3-10 16,2 2-10-16,2-4-7 0,1 4-9 0,2-6-7 0,4 4-9 0,-4-1-3 0,0 0-5 15,5-2 4-15,-5 2 2 0,4-2 7 0,1 2 7 0,-3-2 10 0,1 2 9 16,-1 0 8-16,0-2 10 0,1 3 7 0,-1-1 8 0,-2 3 8 15,-5-2 9-15,2 2 8 0,-2 1 9 0,-2 0 9 0,0 0 9 0,-1 1 8 0,1-1 9 16,-3 4 8-16,-2 0 5 0,0 1 9 0,-3-1 4 0,1 2 6 0,-1-1 6 16,-4 4 6-16,-1-1 1 0,-4-1 2 0,5 3 2 0,2 1 0 0,-8-1 1 15,4 1-5-15,-9 2-6 0,4-2-7 0,-1 3-5 0,5 1-7 0,-4 0-6 0,-11 2-5 16,11 1-4-16,-3-1-7 0,-3 1-3 0,1 5-6 0,-3-3-7 0,0 4-1 16,-2 0-1-16,2 2-3 0,-5 0-1 0,5 2-1 0,-4 1-2 0,-6 5 2 15,5 0 1-15,-2 4-1 0,-2 0-3 0,2 3 1 0,-8 3 6 0,8 2-1 16,-10-1 1-16,5 7-2 0,0 0 0 0,-4 3-2 0,4-1-2 0,-5 4 1 15,0 2 2-15,0 2 1 0,3 0 2 0,-8 4 5 0,8-1 3 0,-7 4 0 0,1-1 0 16,-1 2 0-16,2 3 3 0,-1-1-2 0,-4 4 2 0,3 0 0 0,2 3 1 16,-5-1 2-16,0 3 6 0,0 1-6 0,0 3-4 0,-5-1-5 0,5 3 0 0,-3 2-1 15,3 1 1-15,-4-1 2 0,-1 4 2 0,2 0-4 0,3 1-7 0,-7 1-2 16,2 1 0-16,0-1-2 0,3 4 2 0,-8-2 0 0,8 3 0 0,-3 0 1 16,3 3 1-16,-8-2-1 0,8 2-1 0,-3 0-2 0,2 0 2 0,-1 1 2 15,-1-3 3-15,2-1 4 0,-6 3-2 0,6-3 0 0,-1-2-1 0,-4-3 2 0,3 1 0 16,3-3-1-16,-5-1 2 0,-3-2 0 0,3-3-2 0,0 2-1 0,-1-5 0 15,-1-1 2-15,-1-2 3 0,1-4 2 0,-1 2 1 0,-2-6-1 0,2-1-3 16,1-1-3-16,-4-4 3 0,-3-1-1 0,6-1-3 0,-2-6-3 0,-5-1-2 0,3-2 0 16,-3-3 2-16,7-3-3 0,-12-2-7 0,8-4 1 0,-1-2 0 0,-6-3 2 15,1-5-1-15,1 0-2 0,5-3-3 0,-6-3 1 0,1-4 6 0,-5-3 3 16,0-1-1-16,4-3-1 0,-1-3-1 0,1-3 1 0,-4-1 0 0,0 0 1 0,3-3-2 16,-8-1-2-16,7-2-2 0,-2-3-1 0,0 2 2 0,-3-1-6 0,3-2-8 15,-3-2-11-15,3-1-7 0,-2 2-18 0,2-2-18 0,-3 0-24 0,3-1-25 16,-2-3-28-16,1 1-29 0,-1 2-43 0,-5-3-43 0,-1-1-113 0,1 2-137 0,9 0-57 15,-4-1-12-15,-3 0 8 0,7-1 20 0,-7-1 32 0,3 0 37 0,1-1 42 16,4 0 44-16,1-3 47 0,-4-1 51 0,-2-1 58 0,-3-4 67 0</inkml:trace>
  <inkml:trace contextRef="#ctx0" brushRef="#br0" timeOffset="70534.66">8663 13159 16 0,'-5'6'148'0,"0"1"75"0,5-3 53 0,-2-1 43 0,-3 1 33 16,2 1 29-16,-2-5 24 0,5 0 23 0,-4-2 18 0,1-1 14 15,3 3 12-15,0 0 11 0,-5-5-108 0,5 0-174 0,5 1-90 0,-5-3-48 0,3-3-26 16,6-4-12-16,-6-3-9 0,9-1-2 0,-5-3-1 0,10-6 2 0,-7 0 4 16,6-5 6-16,4-2 8 0,-6-2 10 0,10-4 8 0,-4-1 10 0,6-2 4 15,3-5 5-15,-2-3 4 0,4 0 2 0,3-4-2 0,-3-1 1 0,8-3-4 16,2-3-2-16,0-3-3 0,7 0-3 0,3 1-8 0,-1-7-3 0,3 3-8 16,5-3-8-16,2 0-6 0,1-1-4 0,1-1-6 0,6 1-7 0,-3-1-7 15,0 0-2-15,5-2-4 0,0 3-1 0,0 3-3 0,2-4 2 0,1 4-1 16,-3-1 2-16,0 3-1 0,-1 0-1 0,1 2-1 0,0 2 0 0,0 1 2 15,0 1 4-15,-2 3 2 0,-3 1 4 0,2 3-1 0,-6 2 3 0,1 0 0 16,1 4 0-16,-5 0-3 0,0 2-2 0,-3 2 0 0,1 2 1 0,-8 2-1 16,-5 2 1-16,6 2-3 0,-8 3-2 0,-3 2-3 0,-6 3-2 0,4 4 0 15,-5 4-2-15,-9-1 0 0,2 6-2 0,-7 1 2 0,2 2 1 0,-9 4 3 16,2-1 3-16,-5 4 7 0,-2 1 5 0,0 2 7 0,-5 2 0 0,0 0 1 16,-5 0-3-16,-2 0 2 0,-1 2-3 0,-4 2-1 0,-5 0-3 0,-2 0-2 15,0 3-1-15,-3 0-4 0,-2 0-5 0,-2 3-6 0,-6 0-9 0,-4 0-4 16,5 3-2-16,-3-1 2 0,-2-2-2 0,-3 4 3 0,8-4 1 0,-3 4 2 15,-2-4 4-15,2 1 4 0,3-1 2 0,4 0 3 0,-4-1 3 0,2-1 2 16,7-2 2-16,3-1 2 0,0-1 0 0,2 1 4 0,5-4-1 0,0 2-1 16,4-2-1-16,1-1-1 0,2 0-7 0,5 0-2 0,0 0-4 0,0-4-1 15,5-2-3-15,0 2 0 0,-3 0-2 0,10-2-1 0,-4 1-2 0,9-4-2 16,-5 2 0-16,2-4 1 0,1 4 1 0,4-3 3 0,3 0 2 0,-1 0 4 16,3-2 1-16,0 2 3 0,-2 0 0 0,7 0 0 0,-2 2-1 0,-1-1 4 15,1 2-2-15,2-1 0 0,-8 2 0 0,8-1 1 0,-7 4 0 0,7 0 0 16,-10 2 1-16,3 1-1 0,-3 0-2 0,1 0 1 0,-4 4 2 0,-1-1 0 15,-3 1 5-15,5 3-1 0,-10-1 2 0,5 4 2 0,-9 0 3 0,6 2 0 16,-9 0 2-16,0 2 0 0,0 1 0 0,-5 2 1 0,1 3 1 0,-4 0 0 0,-4 2-3 16,0 2-9-16,3 1-11 0,-8 2-25 0,2 3-27 0,-2-1-36 15,-2-1-35-15,-3 5-49 0,1-1-51 0,-6-1-110 0,3 0-136 0,5 0-58 0,-1 2-21 16,-1-5 3-16,1 1 12 0,-4-5 25 0,0 0 30 0,5-1 41 0,0-5 46 16,-1-2 50-16,-4-7 54 0,2 1 61 0,-2-3 66 0</inkml:trace>
  <inkml:trace contextRef="#ctx0" brushRef="#br0" timeOffset="74566.69">7681 14035 30 0,'0'0'176'0,"-2"-1"79"16,2-2 57-16,-10 2 42 0,8-2 39 0,-3 2 34 0,2-1 30 0,3-2 27 16,0-2 24-16,-4 2 22 0,-1 0 20 0,5 1 18 0,0 0-116 0,5-4-193 15,-1 3-95-15,-1-2-45 0,2 1-24 0,2-4-11 0,0 2-12 0,0-3-11 16,5-1-7-16,0 1-6 0,0-1-6 0,3-2 0 0,-3 2-1 0,7 1-3 16,-2-2-3-16,2 2-3 0,1 1-6 0,-1 2-4 0,0 0-1 0,5 1-4 15,-9 2-1-15,9 3-1 0,-5 1-3 0,1 1 1 0,-1 3-2 0,-5 1 0 16,6 0 0-16,-3 4 1 0,-5 1-1 0,2 2 5 0,-7 0 3 0,5 2 2 15,-2 1 3-15,-8 3 2 0,3 2 3 0,-2 1 4 0,-3 3 2 0,-3 2 2 16,-2 0 1-16,3 1 0 0,-8 1 0 0,-2 5 0 0,5-4-3 0,-5 4-2 16,2-1-6-16,-6-1-3 0,1 1-1 0,-2-2-4 0,3-2 0 0,-3 0-2 15,-2-4-3-15,4 0-4 0,-2-4-9 0,3-3-10 0,-3-6-14 0,-2-1-20 16,9-3-29-16,-12-6-33 0,8-2-33 0,-1-6-31 0,-4 0-32 0,2-6-29 0,-2-5-44 16,4-2-50-16,-6-1-68 0,1-6-78 0,11 2-52 0,-11-6-40 0,8 1 3 15,0 1 19-15,5-1 38 0,-5-2 46 0,5 2 45 0,2 4 44 0,0-3 45 16,5 5 44-16,0 3 53 0,0-1 56 0,5 3 69 0</inkml:trace>
  <inkml:trace contextRef="#ctx0" brushRef="#br0" timeOffset="74696.64">7616 13989 21 0,'2'-10'83'0,"8"3"58"0,-8 0 53 0,6 1 50 0,-4 5 42 16,4-2 38-16,-3 6 34 0,2 1 35 0,0-1 29 0,3 6 30 0,-8-1 13 16,10 2 2-16,-5 1-43 0,1 3-62 0,4 0-52 0,-3 5-45 0,-1 0-35 15,4 4-36-15,-10-1-20 0,5-1-19 0,3 3-14 0,-3 0-19 0,0 3-12 16,1-1-16-16,1-3-13 0,-6 1-11 0,4 3-17 0,3-1-17 0,-1-3-29 16,1 1-35-16,-3 0-45 0,5 0-49 0,0 0-89 0,-2 0-105 0,12-1-99 15,-13-4-98-15,10 1-40 0,-2-3-7 0,-2-1 4 0,4-4 16 0,-7-1 24 0,5-2 28 16,-2-3 41-16,1-4 47 0,-6 0 59 0,0-2 63 0,-1-4 82 0,3-1 85 15</inkml:trace>
  <inkml:trace contextRef="#ctx0" brushRef="#br0" timeOffset="75046.7">8475 14241 44 0,'0'9'204'0,"4"-5"89"0,-8 0 63 0,4 0 45 0,-3-1 37 16,3-3 30-16,-10 3 29 0,10-3 26 0,-2-3 26 0,-3 0 22 0,0-1 24 15,-2-2 23-15,5-1-127 0,-8 0-215 0,3-4-107 0,4 0-59 0,-1-2-25 16,-1-2-9-16,-2-4-5 0,4 0-6 0,-2-4-6 0,1-1-6 0,4-1-4 16,-3-1-5-16,3-2-6 0,0 0-9 0,0-3-7 0,0 1-9 0,0 2-6 15,0 0-5-15,0 1-5 0,3 1-6 0,1 0-3 0,1 4 0 0,-5-1-5 16,3 6-2-16,1-1-2 0,-1 4-3 0,2 1-4 0,-1 2-5 0,-1 2-4 16,2 4-3-16,-3 1-2 0,8 2-1 0,-8-1 2 0,5 6 1 0,3-1 4 15,-8 2 2-15,11 4 7 0,-6-1 6 0,5 3 6 0,0 0 6 0,-5 7 11 16,5-2 6-16,5 2 10 0,-7 0 3 0,2 4 6 0,5-1 5 0,-5 0 1 15,-3 2 0-15,3-2 1 0,5 1 0 0,-5 0-3 0,3-1-1 0,-3 0-4 16,0 0-4-16,2-1-4 0,-2 2-2 0,0-4-4 0,3 2-4 0,-3 0-7 16,0 0-11-16,0-4-13 0,0 3-16 0,-5-1-22 0,5-3-24 0,-4 2-27 15,4-5-30-15,-10 3-32 0,8-4-32 0,-3 1-55 0,-5-1-64 0,3-4-93 16,-5 0-100-16,0-6-37 0,0 0 1 0,-5 2 15 0,5-2 29 0,-7-2 33 0,0-3 42 16,0 0 43-16,-10-4 47 0,2 2 46 0,-1-3 49 0,-4-2 63 0,1 2 68 15</inkml:trace>
  <inkml:trace contextRef="#ctx0" brushRef="#br0" timeOffset="75196.73">8441 14014 84 0,'-10'-4'200'0,"3"0"80"16,7 1 59-16,-3 0 46 0,3 0 39 0,-4 2 30 0,4 1 30 0,-5-3 26 16,5 3 21-16,0 0 24 0,0 0 24 0,5-4-64 0,-1 3-108 0,-1-1-112 15,2-1-110-15,-3 2-61 0,8-2-33 0,-3 2-19 0,0-1-13 0,0-2-7 16,6 1-7-16,-1-1-8 0,0 3-7 0,0-4-14 0,0 1-18 0,2 3-27 16,-2-3-35-16,3-1-36 0,2 1-38 0,-5-2-36 0,2 2-36 0,1-1-116 15,-3-1-148-15,7 0-65 0,-7 2-21 0,7-3 3 0,-2 1 11 0,-5-1 27 0,-2-1 28 16,2 0 42-16,0-1 45 0,-5-1 50 0,0 0 51 0,3 0 55 0,-7 1 60 15</inkml:trace>
  <inkml:trace contextRef="#ctx0" brushRef="#br0" timeOffset="75529.43">8836 13679 3 0,'5'4'122'0,"-3"3"85"0,8 0 57 16,-7 3 45-16,4-1 38 0,-2 2 36 0,-1 3 32 0,-1 0 33 0,4 3 29 16,-2 1 31-16,2 2 27 0,-2 0 28 0,2 2-80 0,0 2-139 0,3 0-88 15,-3 2-64-15,1-4-29 0,-1 2-15 0,2-3-13 0,-1 3-13 0,-6-3-13 0,8-1-8 16,-8-2-13-16,5-1-13 0,-2-3-10 0,0 0-7 0,-3-4-6 15,3 0-2-15,-2-1 1 0,-3-4 3 0,0-1 4 0,0-4 4 0,0 0 1 16,0 0 0-16,0 0-6 0,0-1-2 0,-8-3-6 0,6-2-7 0,-3-4-7 0,-7-2-8 16,5-4-10-16,-5-2-12 0,0-5-17 0,-8-1-14 0,8-4-20 15,-7 0-19-15,0-3-9 0,0-3-8 0,-1-2 4 0,6 0 6 0,-3-2-5 0,-2 0-12 16,7 2-4-16,-1-1 1 0,6 3 2 0,5 0 7 0,-8 5 5 16,10-1 6-16,5 4 7 0,2 2 9 0,0 0 5 0,3 4 4 0,2 3 0 0,-2 2-2 15,7 3 7-15,-3 1 19 0,5 4 9 0,-2 3 5 0,-2 2 7 0,4 2 3 16,-2 3 4-16,-3 4 4 0,6 0 6 0,-8 3 6 0,5 1 3 0,-3 2 5 15,-2 0 6-15,0 2 2 0,0-1 5 0,-9 5 5 0,9-4 2 0,-7 2 0 16,-3 1 0-16,5 3 0 0,-7-1-2 0,0 3-4 0,0-1-7 0,0-1-10 16,0 3-16-16,-7 0-25 0,7-1-28 0,-7 1-33 0,2 0-39 0,-2-2-43 15,-5-2-108-15,4 1-136 0,-4 0-87 0,0-4-57 0,3 1-20 0,-8-1 2 16,2-1 17-16,-2-2 21 0,3-3 34 0,-5-1 40 0,2 1 46 0,-2-4 48 16,-3 0 58-16,0-1 60 0,3-2 93 0</inkml:trace>
  <inkml:trace contextRef="#ctx0" brushRef="#br0" timeOffset="76446.63">5395 15216 17 0,'-5'-13'151'0,"3"3"76"15,-3-1 55-15,2 1 42 0,-1 0 34 0,-1 2 30 0,2-1 25 0,3 4 22 16,-5 1 19-16,5-2 16 0,0 2 11 0,0 4 14 0,0 0-107 0,0 0-170 15,0 0-87-15,0 0-40 0,0 4-21 0,5 2-6 0,-2-1-1 0,-3 5 1 16,9 3 2-16,-6 1 2 0,4 1 9 0,3 4 9 0,-1 0 7 0,1 5 10 16,2 0 6-16,-2 4 0 0,2 5-1 0,5-4-3 0,-5 5-8 0,-3 3-10 15,3-3-9-15,5 4-7 0,-7-2-6 0,2-1-9 0,-2 3-7 0,-1-4-7 0,3 0-8 16,0 1-7-16,-4-4-8 0,4-3-9 0,-5 1-14 0,3-5-17 16,-1-2-19-16,1-2-21 0,-3-6-21 0,0 0-22 0,1-4-29 0,1-2-28 0,-6-5-31 15,4-3-35-15,-2-1-114 0,2-3-153 0,-2-5-64 0,-3-2-18 0,8-2 7 16,-8-2 20-16,-2-4 32 0,5 0 36 0,-10-4 41 0,5 2 39 0,-2-6 46 15,-3 3 48-15,-2-1 53 0,-1-2 62 0</inkml:trace>
  <inkml:trace contextRef="#ctx0" brushRef="#br0" timeOffset="76829.89">5802 15292 28 0,'12'11'173'0,"5"3"79"0,-9 0 59 0,4 3 51 0,-10-1 44 0,10 2 37 16,-7 2 34-16,2-1 33 0,0 5 25 0,1 0 29 0,-4 0 25 0,4 3 23 15,-1-2-112-15,-2 4-190 0,2-1-97 0,3 0-46 0,-8-3-32 0,5-1-23 16,-2 0-15-16,0-1-16 0,-3-5-8 0,3 0-9 0,-2-2-7 0,-3-5-2 16,4 0-3-16,1-4-1 0,-5-1 1 0,0-2 3 0,0-4 5 0,0 0 7 0,0 0 2 15,0 0-1-15,0 0-7 0,0-1-4 0,-5-8-11 0,1 0-11 16,-4-1-12-16,1-6-9 0,-5-5-13 0,0 1-14 0,0-4-12 0,-3-4-19 0,1-1-16 16,-3-5-20-16,3 0-13 0,-6-3-9 0,1-1-6 0,2 0 1 0,3 3 0 15,-3-3 3-15,5 0 5 0,2 1 4 0,0 2 7 0,3 0 3 0,7 1 6 16,0 5 7-16,0-1 5 0,7 2 5 0,3 4 6 0,-7 1 6 0,9 4 8 15,0 0 5-15,2 5 8 0,-2 3 6 0,5 3 3 0,2 2 7 0,-4 2 5 16,2 4 4-16,2 1 5 0,-5 3 4 0,1 2 6 0,2 1 7 0,-3 0 6 16,-2 6 7-16,5-2 8 0,-5 3 5 0,-4 0 6 0,4 5 2 0,-10-1 5 15,5 0 2-15,3-1 2 0,-8 6 2 0,-2-4 2 0,5 1-3 0,-2 3-3 16,-3-4-1-16,0 2-5 0,0-1-1 0,-3-3-5 0,-2 4-6 0,5-4-7 16,-2 0-9-16,-3-2-17 0,0 2-21 0,-2-4-28 0,5 0-33 0,-8-3-35 15,3-1-40-15,-1 0-51 0,-4-3-55 0,-2-2-116 0,2 0-139 0,0-4-60 16,0 0-18-16,5-3 4 0,-1 2 17 0,-4-5 28 0,5-1 37 0,2 0 41 15,0-1 49-15,5-2 51 0,0 0 57 0,0-3 63 0,0 3 70 0</inkml:trace>
  <inkml:trace contextRef="#ctx0" brushRef="#br0" timeOffset="77246.62">6092 15126 7 0,'0'0'142'0,"0"0"107"0,0 0 76 0,0 0 58 0,0 0 46 15,0 0 36-15,0-6 33 0,0 2 28 0,0 0 21 0,-5-1 21 16,5 5 19-16,0-4 17 0,5 3-100 0,-5-1-159 0,2 0-122 0,-2 0-100 0,10-1-55 16,-8 3-27-16,3 0-15 0,2 0-8 0,1 3-5 0,-1-1-1 15,5-2 2-15,-5 4-1 0,5 0 5 0,-2 0 0 0,-1-1 5 0,1 4-1 16,0 0 4-16,-1 2 1 0,3-1 0 0,-9-1 2 0,4 6 0 0,3-1-1 16,-3 0 1-16,0 2-1 0,-2 0-1 0,-3 1 0 0,6-1-2 0,-8 3 3 0,5-1-4 15,-1-2 0-15,-4 1-3 0,0-1-1 0,0 1 0 0,-4-3-2 0,4 0 2 16,-5-3-2-16,5 0 1 0,-3-1-2 0,3-5-6 0,-5 4-3 15,5-3-6-15,-2-2-6 0,2-2-8 0,0 0-9 0,0 0-13 0,0 0-15 0,0 0-11 16,0 0-8-16,2 1-4 0,3-1-5 0,-2 3 1 0,6-2-2 0,-6-1 3 16,9 3 3-16,-5-1 3 0,5 2 5 0,0 0 9 0,0 2 6 0,3-1 13 15,-3 4 15-15,0-4 10 0,2 5 11 0,-2-1 9 0,-2 1 5 0,0-1 12 16,-1 1 7-16,1 3 12 0,0-3 6 0,-8 1 11 0,5 2 10 0,-2-2 9 16,0 2 10-16,-5 1 10 0,0-3 8 0,0 3 4 0,-5 0 5 0,0-1 1 15,3 1-2-15,-5-3-5 0,-3 3-6 0,3 0-8 0,4 1-6 0,-14-3-8 16,5-1-11-16,0-1-10 0,3 3-21 0,-8-2-42 0,2-2 0 0,-2 1 0 15,5-5-24-15,-7 2-62 0,9-4-38 0,-6 1-52 0,1-1-63 0,-2-1-146 16,3-2-189-16,6-2-83 0,-4-2-31 0,0 0 0 0,5-2 17 0,2-1 27 16,-2 1 37-16,2-3 44 0,5-3 48 0,0 0 56 0,-2-3 62 0,2 1 71 15,0-1 82-15,2 1 122 0</inkml:trace>
  <inkml:trace contextRef="#ctx0" brushRef="#br0" timeOffset="77879.62">6919 14998 116 0,'-7'5'245'0,"0"4"89"16,-10-5 65-16,5 0 49 0,2-3 39 0,-7 2 29 0,5-1 28 0,0-2 21 15,5-2 23-15,-5-1 16 0,4 3 18 0,6-1-83 0,-3-2-138 0,5 3-138 16,0 0-141-16,0 0-69 0,0 0-29 0,0 0-17 0,5-4-5 0,-3 3 0 15,3-4 4-15,2 1 3 0,1-1 5 0,4-1 5 0,5 0 6 0,-3-2 2 16,1-5 6-16,4 3 2 0,5-4 3 0,0 0-1 0,3 1 0 0,-1-3-1 16,3-3-2-16,-2 2 1 0,-1-4-6 0,3 4-3 0,-2-4-2 0,-1 1-5 15,-2 2-3-15,-2-2-5 0,2 2 0 0,-5 3 0 0,1-4-1 0,-3 5 0 16,-5-1 3-16,-3 2 1 0,3 2-2 0,-4-2 2 0,-4 3 2 0,1 0-2 16,-5 5 1-16,-5-4-2 0,1 2-2 0,1 0-1 0,-4 2-3 0,-3 0-2 15,3 1-4-15,-5 1-2 0,2 0-3 0,-2 2-2 0,-5 1-3 0,5 0 0 0,-2 0 0 16,-3 1-1-16,7 2-1 0,-7-1 3 0,3-2 0 0,-3 1 3 15,5 2 0-15,-2-2 1 0,2-1 1 0,-1 0 1 0,6 3 1 0,0-3-1 0,2 0-2 16,3 0-2-16,2 0-5 0,0 0-7 0,0 0-1 0,0 0-4 0,0-3 1 16,2 2-3-16,5-2-2 0,5 0 1 0,1-1-2 0,3 0 1 0,-1 0 2 15,4-2-1-15,5 0 3 0,-2-1 3 0,7 3 5 0,-3-2 3 0,1 2 3 16,2 1 3-16,-3 1 1 0,1 0 1 0,-3-1 2 0,0 6 1 0,-5-1-1 16,1 0 4-16,-6 1-1 0,3 4 4 0,-2-4 1 0,-3 6 4 0,0-1 5 15,-10 2 3-15,8 0 6 0,-8 0 2 0,5 2 2 0,-7 2 4 0,0 0 3 16,0-1 1-16,-2 4-1 0,-3-2 2 0,3 4-1 0,-8-4-6 0,3 4-6 15,0 0-14-15,-1 0-13 0,-4-1-25 0,0-3-26 0,0 4-35 0,5-4-38 16,-5-1-48-16,0 0-57 0,0 0-130 0,5-1-167 0,-1-3-71 0,-4 0-26 16,8-2 2-16,-4-2 16 0,6 0 28 0,-3-2 30 0,5-4 43 0,0 0 45 15,0 0 54-15,0 0 58 0,5-4 65 0,-3-1 75 0</inkml:trace>
  <inkml:trace contextRef="#ctx0" brushRef="#br0" timeOffset="78929.5">8793 14812 30 0,'0'-9'176'0,"-3"4"81"0,3 0 62 0,0 0 46 0,-4 0 37 16,4 1 28-16,0 4 22 0,0-5 16 0,0 0 20 0,0 5 17 0,0 0 22 15,4 3 24-15,-1-1-115 0,6 3-190 0,-1 4-93 0,-1-1-44 0,0 2-27 16,5 4-14-16,0 2-6 0,0 2 1 0,3 2 9 0,2 2 7 0,-5-1 5 16,-3 3 3-16,8 3-2 0,-5-2-4 0,3 3-4 0,-8-1-5 0,5 1-4 15,0-1-6-15,-5 0-3 0,1-2-3 0,1-1-4 0,-6 0-2 0,6-1-2 16,-6-4-5-16,2 0-1 0,-3-5-3 0,-2-3 3 0,5-2 5 0,0-1 8 15,-5-2 9-15,0-6 5 0,0 4-3 0,0-4-2 0,-10-3-5 0,3 0-5 16,4-4-2-16,-6-3-3 0,-3-1-4 0,2-6-5 0,-2 0-6 0,-5-4-9 16,3-4-11-16,-3-1-17 0,-3-5-17 0,6-1-10 0,-3 2-8 15,-2-3-2-15,9 0 0 0,-7-1-2 0,10 2-4 0,0 2 1 0,-3-2 2 0,3 7-2 16,7-3 0-16,0 2 1 0,0 2 2 0,5 2 0 0,-3-1 1 16,8 6 3-16,2-1 0 0,-3 1 2 0,1 4 3 0,5 1 2 0,-3 2 0 0,2 1 2 15,-2 4 1-15,7-1 2 0,-2 3 0 0,-5-1 5 0,-2 4 0 0,7 3 7 16,-3-2 2-16,-2 4 9 0,1-1 5 0,-6 1 6 0,5 4 5 0,-5-1 8 15,0 2 4-15,3 0 9 0,-8 1 8 0,6 2 6 0,-8-2 5 0,4 3 4 16,-4 3 4-16,0-1 3 0,-4-1 0 0,4 4 1 0,-8-3-2 0,6 0 0 16,-3-1-3-16,-2 2-3 0,0-1-8 0,-3-2-15 0,3 0-20 15,0-3-20-15,-1 2-22 0,-1-2-26 0,-1-2-26 0,0-1-35 0,1-2-40 0,-1-1-43 16,0 0-41-16,1-3-48 0,2 0-50 0,-1-4-111 0,3 2-133 16,3-2-49-16,2 2-4 0,0-6 18 0,0 0 28 0,0-1 38 0,2 0 42 0,6-1 49 15,1-1 55-15,-6-1 53 0,6 1 56 0,-6-1 61 0,4-3 64 0</inkml:trace>
  <inkml:trace contextRef="#ctx0" brushRef="#br0" timeOffset="79135.66">9215 14596 89 0,'7'-4'214'0,"5"0"80"0,-9 4 54 0,4-2 41 0,2 2 30 0,-6 2 31 16,2-1 27-16,0 3 30 0,-5 0 28 0,2 2 33 0,3 3 28 0,-3 0-59 16,3 1-109-16,0 4-114 0,-3 0-120 0,5 1-52 0,3 3-14 0,-7 0-6 15,4-1 4-15,2 1-3 0,-6 5-1 0,6-3-9 0,-1-1-9 0,-1 4-13 16,0-2-12-16,0 2-9 0,3-4-11 0,2 4-5 0,-5-1-7 0,5-2-7 15,-9 0-8-15,9 0-12 0,-5-1-13 0,0 0-19 0,5-4-22 0,-2 2-20 16,-3-6-25-16,1 3-26 0,-1-4-26 0,-2 0-35 0,2-2-37 0,-2-2-37 16,-3-2-37-16,5 1-109 0,-7-5-139 0,0 0-66 0,10-5-25 0,-10 1 8 15,0-2 24-15,0-3 34 0,-5-1 39 0,0-4 43 0,3 0 45 0,-5-5 51 16,-5 2 54-16,4-1 54 0,-9-2 59 0,3-1 95 0</inkml:trace>
  <inkml:trace contextRef="#ctx0" brushRef="#br0" timeOffset="79495.63">9495 14665 25 0,'14'-1'169'0,"-2"2"80"0,0 2 59 0,0 3 49 0,-4-1 42 16,-1 4 38-16,0 0 36 0,3 6 33 0,-8 0 29 0,10 2 30 0,-5 1 28 16,1 2 27-16,1 0-109 0,-2 2-183 0,1 2-97 0,-1-3-44 0,3 2-32 15,-8-1-15-15,5-2-17 0,-2 1-13 0,0 0-11 0,-3-4-9 0,3 2-9 16,-2-5-9-16,1 0-7 0,1-4-3 0,-5-1-2 0,0 0 3 0,3-3 2 16,-3-2 4-16,0-4 4 0,0 0-2 0,0 0-4 0,0-4-6 0,-3-1-9 15,-2-2-7-15,1-4-10 0,-4-2-7 0,6-4-16 0,-8-1-12 0,1-6-2 16,-3 0-19-16,-1-4-14 0,1 1-16 0,-2-4-11 0,-3-2-9 0,3 0-5 15,-6 2-1-15,3-1 0 0,3-2 0 0,-3 2 6 0,3-1 3 0,-3 2 4 16,9-1 6-16,1 2 2 0,0 2 4 0,7 0 3 0,0 1 2 0,0 3 3 16,2 4 3-16,3 1 3 0,2 0 4 0,1 5 4 0,1 3 2 0,1 1 5 15,2 3 1-15,5 2 5 0,-5 3 1 0,-2 2 3 0,7 2 2 0,-3 3 5 16,-2 4 3-16,5-1 8 0,-7 3 9 0,2 2 6 0,5 2 7 0,-5 2 10 16,-5 0 3-16,5 2 6 0,-10 0 6 0,6 4 0 0,1-3 4 0,-6 2 1 15,1-1-3-15,1 2 2 0,-5-4 0 0,3 4-5 0,-3-3-7 0,0 2-12 16,0-2-15-16,0 0-24 0,0-1-25 0,0 1-30 0,-3-2-33 0,3 1-43 15,0-4-41-15,-5-1-61 0,1 0-66 0,1 1-117 0,3-3-131 0,-9-1-57 16,9-2-15-16,-3-1 12 0,-2-1 23 0,5-2 33 0,-2-4 42 0,2-1 46 0,0 0 50 16,0 0 55-16,0 0 60 0,2-1 68 0,3-4 74 0</inkml:trace>
  <inkml:trace contextRef="#ctx0" brushRef="#br0" timeOffset="79763.5">9946 14812 47 0,'12'0'211'0,"-5"-5"95"0,5 5 66 0,-10-4 51 16,6 3 38-16,-4 1 30 0,1-2 27 0,-5 0 24 0,3 0 25 0,-3 2 25 15,4 0 21-15,-4 0 22 0,5 0-135 0,-2 0-224 0,2 2-120 0,-3-2-65 16,8 2-32-16,-10 0-18 0,2-1-5 0,5 2 2 0,-7 1-1 16,10 0 0-16,-10 2-1 0,2 0-1 0,3 2-2 0,-2-1 0 0,1 3-3 0,-4 3-1 15,5-1 2-15,-5 1 0 0,0 4 2 0,0-2 0 0,-5 4 0 0,1 0-2 16,4 1-3-16,-8-1-2 0,6 0-4 0,2 2 0 0,-10-1-7 0,10-4-2 16,-2-1-3-16,-3 2-4 0,5-6-3 0,0-1-4 0,-2 1-1 0,2-4 0 15,2-1 4-15,-2-2 4 0,5 0 9 0,-3-1 9 0,8-1 7 0,-8-1 3 16,6 2 6-16,1-3 5 0,3 0 1 0,-2 0-2 0,7-3-6 0,-3 2-10 15,3-4-17-15,-2 0-14 0,1-1-26 0,4-2-25 0,-6-2-35 0,6 0-35 16,-4 0-48-16,4-2-51 0,-6 2-87 0,5-2-98 0,-2 1-106 0,-2 1-98 16,4 0-32-16,-2 3 5 0,-3-1 21 0,-1-1 30 0,-1 1 38 0,0 2 42 15,-5 1 47-15,0-4 51 0,-2 4 59 0,-3-1 64 0,3 2 82 0,-5-5 84 0</inkml:trace>
  <inkml:trace contextRef="#ctx0" brushRef="#br0" timeOffset="108911.25">20943 3538 29 0,'0'-10'174'0,"-5"0"78"0,2 0 57 0,-1 2 43 0,1-1 36 16,-9 4 30-16,3-1 25 0,-1 2 26 0,-2 0 23 0,5 2 26 0,-5-1 21 15,-5 2 25-15,5 1-112 0,4 0-186 0,-4 0-91 0,3 1-43 0,-8 2-21 16,5-1-9-16,-3 2-5 0,-2-3-3 0,3 3-1 0,-3 1 1 0,-2-1-5 15,-1 1-1-15,1 1-4 0,0 1-4 0,4-1-5 0,-4 2-5 0,-5-1-6 16,0 2-2-16,5 1-6 0,-1-1 0 0,-1 1-1 0,-1 3-3 0,0-2-3 16,3 2-2-16,-5 2-3 0,0 2-5 0,4-1-1 0,-1 4-2 0,1-1-3 15,1 4-2-15,-5-1-1 0,5 2-3 0,-1 0-4 0,1 2-1 0,2-2-7 16,3-1-2-16,-3 4-4 0,5-3-1 0,2 0-4 0,-7-3-2 0,15 2-1 16,-8-1-3-16,3-1-2 0,4-1-4 0,-6 3-1 0,9-1-1 0,0-2-2 15,-3 1 1-15,3 2-1 0,0 1 3 0,3 0 2 0,-3 2 1 0,0 0 3 16,5 0 1-16,-1 1 4 0,-1 4 3 0,2-1 1 0,-3 4 4 0,3-1 6 15,0 4 1-15,-5 2 4 0,2 2 4 0,5 3 3 0,-7 2 4 0,10 4 2 16,-10 0 2-16,2 4-1 0,3 2 0 0,-2 2 0 0,2 1 0 0,-1 6 0 16,-1-3-21-16,2 1-14 0,-1 4 0 0,-1-1 0 0,2 0 0 0,-3-3 0 15,3 2 0-15,0-3 0 0,-3-4 0 0,3 0 0 0,-3-2 0 16,3-4 0-16,0-4 0 0,-5 0 0 0,2-5 0 0,-2 0 0 0,0-5 0 16,5 0 0-16,0-2 0 0,-5-6 0 0,2 2 0 0,3-2 0 0,-5-5 0 15,0 2 0-15,3-6 0 0,2 2 0 0,-1-1 0 0,-4-5 0 0,8 0 0 16,-6-1 0-16,-2-2 0 0,5-2 0 0,0-2 0 0,-3 0 0 0,3-3 0 15,-3 2 0-15,8-5 0 0,-8 0 0 0,3 0 0 0,2-2 0 0,1-2 0 16,1 0 0-16,1-2 0 0,2-2 0 0,5 0 0 0,-5-2 0 0,7-2-75 16,-4-1-44-16,9-1-22 0,-5-1-19 0,3-2-22 0,7-1-25 0,-3 0-25 15,1 0-39-15,2-1-41 0,2-1-111 0,3-1-138 0,2 2-50 0,3 1-7 0,-1-2 15 16,6-1 26-16,-6 2 38 0,1 1 40 0,4 0 42 0,-2 0 43 0,3 2 48 16,-1-5 52-16,-4 2 62 0,4 1 68 0</inkml:trace>
  <inkml:trace contextRef="#ctx0" brushRef="#br0" timeOffset="109528.5">24886 3460 34 0,'5'-7'186'0,"-5"2"83"0,-5-1 63 0,5 0 50 0,-3-2 42 0,3 4 40 16,-5-2 31-16,1 0 27 0,1-1 21 0,-2 3 20 0,5 1 20 15,0 3 22-15,0-4-120 0,5 4-201 0,-2-3-102 0,1 3-51 0,9 0-30 0,-11 0-16 16,15 0-16-16,-5 0-11 0,-2 0-8 0,11-1-1 0,-6 1 0 0,9 0 0 16,-5-3 0-16,0 2-4 0,3-4-6 0,7 4-6 0,-7-3-4 15,7 0-8-15,-3-1-3 0,1 4-3 0,2-3-4 0,-8 4-3 0,8-5-3 0,-2 5-1 16,-1 3-3-16,-1-1-1 0,-4 2-3 0,8 0-2 0,-7 2-1 0,-3 2-3 15,5 2 2-15,0 0-2 0,-4 4 1 0,-1 0-1 0,0 4 0 0,1 2-1 16,-4 0 2-16,4 2 0 0,-6 2 0 0,3 2 3 0,2 2 2 0,-9 0 0 16,7 2 2-16,-3 6 0 0,3-5 3 0,-5 6 3 0,-2 1 4 0,2 1 4 15,0 2 3-15,0 1 7 0,0-1 3 0,0 4 5 0,-2-1 0 0,0 1 2 16,2 2 3-16,-3 0 0 0,1 1 3 0,-3-1 0 0,5 2 3 0,-9 2-1 16,9-3-1-16,-5 2-1 0,3-2-3 0,-3 0-1 0,-5 0-1 0,8-4-1 15,-8 2 0-15,5-2 0 0,-7-2 2 0,10-2 0 0,-10-2 1 0,3 0 0 16,1-2 2-16,-4-2-3 0,5 0 0 0,-5-5-1 0,0 0-2 15,0-1-22-15,0-3-10 0,0-1 0 0,0-1 0 0,0-1 0 0,0-2 0 16,0-2 0-16,-5-2 0 0,1-1 0 0,1 2-45 0,-2-6-41 0,0 2-27 0,3-2-35 16,-5-2-42-16,-5-1-48 0,5-2-84 0,-6-2-97 0,-3 0-101 15,4-4-101-15,-3 0-30 0,-4-3 1 0,-1 2 19 0,-4-6 32 0,0 1 37 0,-5-1 41 16,0-1 52-16,-2-5 52 0,-3-1 63 0,-2 0 65 0,2 1 83 0,-2-5 86 16</inkml:trace>
  <inkml:trace contextRef="#ctx0" brushRef="#br0" timeOffset="110295.35">20516 5663 17 0,'-5'-7'101'0,"0"-6"53"0,3 4 42 0,-5-1 39 16,2-3 34-16,-3 2 35 0,-1-2 33 0,2 2 30 0,-5-3 28 0,4 1 26 15,1-1 25-15,0 3-32 0,-5-3-63 0,5 0-57 0,-3-1-49 0,0 4-34 16,1-3-26-16,-1 0-15 0,0 1-13 0,1 2-12 0,-1-2-13 0,-2 2-8 15,2 1-5-15,1-2-8 0,-1 2-4 0,-2 1-7 0,0 2-5 0,0-1-3 16,0 4-8-16,-3-2-5 0,-2 3-3 0,5 2-4 0,-2 2-6 0,-1 2-8 16,-1 1-2-16,1 2-6 0,-4 2-8 0,2 2-2 0,2 4-2 15,-4 0-2-15,2 6-1 0,3 0 2 0,-3 2 0 0,-2 4 1 0,7 2 0 0,-3 4-1 16,3 2-1-16,0 4 2 0,5 0 0 0,0 6 1 0,-1-1 5 0,-1 4 1 16,9 5 1-16,-3-3 0 0,3 6-1 0,-5-1-1 0,10 3-1 0,-5 1-2 15,0 1-4-15,3-1-4 0,-3 0-1 0,9 0-2 0,-9-5-7 0,8 2-4 16,-6-6-6-16,8-2-4 0,-8-3-2 0,5-6-5 0,-2-5-2 0,2-2-2 15,-2-5-5-15,2-4 2 0,-2-6 0 0,-2-1 1 0,6-5 2 0,-9 1 3 16,3-5 5-16,-3-2 6 0,0-4 1 0,0 0-2 0,0 0 1 0,0-4-4 16,-3-2-4-16,-2-2-2 0,1-2-3 0,-6-4-3 0,0 0 0 0,-2-2-2 15,3-2-2-15,-3 0-4 0,-5-2-8 0,-3 2-3 0,6 2-3 0,-3-1 1 16,-2 3 4-16,-1 0 0 0,6 3 6 0,-5 1 4 0,2 3 1 0,2 0 2 16,3 3 2-16,0 2-1 0,0 0 1 0,5 4-2 0,0-2 3 0,-1 3 0 15,8 4 1-15,-4 0 4 0,-1 3 4 0,5 3 5 0,5 1 4 0,-1 0 4 16,-1 1 4-16,2 4 4 0,7 0 2 0,-10 0 5 0,10 1 1 0,0-2 4 15,0 0 1-15,0-1 1 0,3-3 2 0,2-1 0 0,2-2-2 16,-5-2-3-16,6-4-8 0,-1-1-28 0,5-4 0 0,0-1 0 0,-2-5 0 0,2-2 0 16,3-6 0-16,2 0 0 0,-3-6 0 0,-4-3 0 0,9-2 0 15,-2-3-18-15,-7-2-98 0,9-5-39 0,-2 0-37 0,-2-2-60 0,-6-5-72 0,3 3-127 16,1-5-155-16,-1 2-60 0,-3-2-15 0,-1 0 15 0,-3-2 27 0,-3-1 37 16,-2 2 40-16,-5-4 51 0,1 1 50 0,-4 3 57 0,-4-3 60 0,-4 3 72 15,-4 0 80-15</inkml:trace>
  <inkml:trace contextRef="#ctx0" brushRef="#br0" timeOffset="141109.37">13476 15602 43 0,'-5'-2'198'0,"3"2"84"0,-3 0 58 0,0 2 47 16,-4-1 37-16,-1 3 30 0,0 2 23 0,1 2 21 0,2 1 21 0,-6 1 19 0,-1 1 21 16,2 3 19-16,5 4-131 0,-10 2-211 0,10 3-101 0,-1 2-44 0,1 3-23 15,-3 3-11-15,3 0-7 0,5 6 3 0,-3-3 1 0,0 5 4 0,5 2 4 16,-2-2 2-16,2 4-1 0,0-1 2 0,0 0-6 0,2-2-6 0,-2 2-5 16,5-3-6-16,0 2-6 0,-3-6-6 0,5 2-9 0,3-5-5 0,-3-2-11 15,5-5-16-15,-9-1-19 0,14-1-22 0,-5-9-18 0,-3-3-20 0,3-2-17 16,8-7-17-16,-3-4-19 0,-3-3-22 0,5-6-25 0,6-6-28 0,-6 0-59 0,0-7-70 15,0-7-79-15,1 0-78 0,-1-4-21 0,0-3 9 0,-2-1 20 0,-2-4 26 0,-3 1 31 16,0-2 33-16,0 2 37 0,-10 1 39 0,8 1 46 0,-10 2 46 0,2 5 109 16,-2 4 109-16,0 5 84 0,0 1 93 0,0 8 74 0,-2 3 62 0,2 5 49 15,-5 6 43-15,0 5 38 0,3 2 36 0,2 4 32 0,-7 4 32 0,2 1 29 16,0 6 27-16,3 0-70 0,2 3-132 0,0 0-82 0,0 4-60 0,0-1-37 16,0 1-27-16,2-2-20 0,3-1-11 0,2 2-14 0,-2-3-12 0,2-2-13 15,0-2-9-15,1-2-13 0,4-2-9 0,-5-2-11 0,5 0-7 0,0-4-7 16,5-2-8-16,-8-1-5 0,4-2-3 0,3-5-3 0,-1 0-6 0,2-5-1 0,2-2-6 15,-7-4-2-15,7 0-4 0,-9-5-5 0,7-5-4 0,-5 1-6 0,0-3-3 16,-2-1-6-16,-1-5-3 0,-1 0-3 0,-6-1-4 0,3-1-4 0,-5 2-2 16,-5-4-3-16,3 4 1 0,-6-1-1 0,-1 2 5 0,-1 1 2 0,-2 2 4 15,-5 2 8-15,-2 4 4 0,7 0 7 0,-8 4 6 0,1 2 4 0,0 3 3 16,4 6 3-16,-4 1 3 0,0 3 3 0,2 2 0 0,2 2 0 0,-4 4-1 16,2-1-2-16,3 3-2 0,-3 4-2 0,5 0-4 0,2 0-8 0,1 1-9 0,1 0-13 15,1-1-18-15,2 0-24 0,3 0-23 0,2-1-22 0,0-2-23 16,0-1-19-16,2-1-19 0,8-5-21 0,-8 1-24 0,10-2-20 0,-4-1-27 0,9-4-57 15,-5-1-71-15,7-1-63 0,-9 1-52 0,9-4-6 0,3 2 19 0,-3-1 26 16,0-2 32-16,3 2 34 0,-3 0 36 0,0-1 36 0,3 0 40 0,-3 3 42 16,1 1 44-16,-6 2 64 0</inkml:trace>
  <inkml:trace contextRef="#ctx0" brushRef="#br0" timeOffset="141576.64">14002 15927 7 0,'10'10'118'0,"7"3"78"0,-5-1 57 0,0 0 51 0,-3 2 43 0,1-2 38 16,-8 0 34-16,6 0 37 0,1-2 33 0,-6 0 33 0,-3 0 33 0,0 0 30 16,4 0-75-16,-4-2-136 0,0-1-79 0,0 0-51 0,0-1-32 0,0-2-23 15,0-4-17-15,0 4-14 0,0-4-17 0,0 0-16 0,0 0-18 0,0 0-16 16,0-4-19-16,0 0-15 0,0-6-17 0,0-3-20 0,0-1-16 0,0-3-18 0,0-4-19 15,0-4-19-15,5-5-18 0,-5-1-16 0,0-3-9 0,3 1-12 16,2-1-7-16,-3 0-3 0,-2 3-3 0,10 1-4 0,-8 5 5 0,5 3 3 0,-2 3 9 16,2 5 10-16,1 3 16 0,1 2 15 0,-2 4 24 0,1 5 22 0,4 0 21 15,-5 1 19-15,10 6 18 0,-5-1 11 0,-2 4 14 0,2 0 8 0,4 2 5 16,-6 2 5-16,7 2 3 0,-3-1 1 0,3 2-5 0,-2-1-5 0,2-1-8 16,-5 4-10-16,7-4-10 0,-9-1-9 0,7 0-12 0,-3 0-11 0,3-4-13 15,-3 3-13-15,3-8-18 0,-5 1-12 0,3-2-16 0,-1 1-13 0,-2-5-12 16,5-5-12-16,-2 1-8 0,2-2-11 0,-8-2-9 0,3-3-8 0,5-2-6 0,-10-2-5 15,5-1 3-15,0-4 5 0,-4-2 9 0,-1-1 13 0,0-2 13 16,-2-2 13-16,0-1 14 0,-3-3 13 0,-2-1 15 0,0-2 17 0,0-3 17 0,0-1 17 16,-2 3 16-16,-3-6 17 0,-2 3 14 0,0-1 11 0,-3 1 8 15,3-2 7-15,-5 4 3 0,0 0 2 0,2 1 6 0,-2 1 5 0,0 6 5 0,0-1 6 16,0 5 3-16,0 0 3 0,4 4 0 0,-4 3-1 0,5 4-1 0,0 1 0 16,0 2-3-16,2 4-4 0,0 2-2 0,-2 1-2 0,4 2-9 0,-2 2-8 15,1 3-10-15,1 2-11 0,-2 2-12 0,1 5-10 0,4 1-5 0,0 3-7 16,0 4-4-16,0 3-2 0,4 6 1 0,1-1 0 0,-2 8 0 0,6-2-2 15,-1 6-1-15,4-1-1 0,-5 0 0 0,5 1-1 0,0 0 0 0,2-2-4 16,1 4-2-16,2-5-4 0,-3 0-5 0,6 0-5 0,-1 0-3 0,3-3-2 16,-3 3-3-16,3-3-2 0,-3 1-3 0,5-3-6 0,0 0-7 0,-5-1-7 15,3-2-11-15,-3-1-8 0,3-2-9 0,-3-2-14 0,1-1-12 0,-1-1-15 0,-5-2-16 16,6 0-15-16,-3-1-12 0,-5-5-16 0,2 4-12 0,-2-4-13 16,0 2-15-16,-5-3-15 0,-4 0-24 0,7-4-29 0,-10 0-82 0,0-2-106 0,0-1-36 15,-10-2-1-15,3-1 15 0,-5-3 23 0,2-1 29 0,-9 0 29 0,-3-4 35 16,3-2 36-16,-3 1 40 0,-7-5 39 0,7 0 49 0,-7-4 57 0</inkml:trace>
  <inkml:trace contextRef="#ctx0" brushRef="#br0" timeOffset="141859.81">14513 15936 41 0,'-9'-14'197'0,"-1"4"88"0,3-2 62 0,-5 1 53 0,9 4 40 0,-6-1 34 15,1-1 30-15,6 2 25 0,2-1 24 0,-5-1 24 0,0 2 25 0,5-1 26 0,5-5-127 16,0 2-209-16,-5-2-109 0,7 2-52 0,-4-3-31 0,6-2-24 0,-2-2-12 16,1 1-8-16,4 0-6 0,0-1-4 0,0-2-3 0,0 2-6 0,-2-1-8 15,6 1-12-15,-1 3-10 0,2-4-14 0,-5 4-14 0,7-1-17 0,-4-1-26 16,2 3-26-16,2 0-30 0,-10 0-30 0,11 3-31 0,-3 1-30 0,-3 0-38 15,3 2-34-15,-3-1-63 0,3 4-68 0,-5-4-62 0,-2 8-50 0,2-3-11 16,-5-1 10-16,5 1 29 0,-2 3 40 0,-3-1 40 0,-4 0 44 0,2 0 45 16,-5 2 45-16,4 0 63 0,-1-3 65 0,-3 3 73 0,0 0 64 0,0 0 59 0,0 0 68 15,0 0 58-15,0 0 52 0,0 0 48 0,0 0 43 0,0 0 36 0,0 0 35 16,0 3 27-16,0-3 28 0,7 0 2 0,-2 2-13 0,0-2-31 0,-3 2-42 16,-2 0-47-16,7 2-55 0,3 0-41 0,-8 2-34 0,8-1-32 0,0 4-30 15,-1-1-25-15,1 2-27 0,0 0-24 0,2 0-26 0,-3 1-28 0,3 2-29 16,-4-2-26-16,4 3-27 0,0-1-28 0,-5-2-26 0,5 2-40 0,-5-2-51 15,3 2-66-15,0-2-79 0,-6 2-40 0,4-2-26 0,-1 2 6 0,-2-3 17 0,-1-2 25 16,-1-1 27-16,7 0 33 0,-10-1 33 0,0-2 39 0,0-4 37 0,0 0 50 16,0 0 54-16,0-4 66 0</inkml:trace>
  <inkml:trace contextRef="#ctx0" brushRef="#br0" timeOffset="146044.53">14868 14938 20 0,'-3'2'158'0,"3"2"78"0,-4-3 55 15,-1 4 43-15,2-4 30 0,-4 2 26 0,-3-2 22 0,8 6 14 0,-8-4 15 16,3 1 12-16,5 1 13 0,-8-1 9 0,8-3-113 0,-3 3-183 0,2 1-103 16,-1-4-59-16,-1 3-39 0,5-1-29 0,-3-1-24 0,3 2-21 0,0-4-20 15,0 0-18-15,0 0-29 0,0 0-34 0,0 0-42 0,0 0-45 0,0 0-47 16,3 0-49-16,-3 0-12 0,9 0 4 0,-6 0 18 0,2 0 25 0,2-2 27 0,-2 0 32 16,-3 2 32-16,3-5 33 0,-3 4 40 0,3-3 43 0,0-1 47 15</inkml:trace>
  <inkml:trace contextRef="#ctx0" brushRef="#br0" timeOffset="146326.24">15078 15012 23 0,'16'15'160'15,"-3"3"72"-15,-4 2 51 0,1 1 39 0,-3-1 30 0,5 0 26 0,-9 2 21 0,9-2 22 16,-5 1 20-16,2 6 21 0,-1-3 20 0,-1 1 17 0,0 2-107 0,0 1-177 16,3 2-85-16,-8-2-36 0,8-3-17 0,-3 3-10 0,1-1-1 0,-4-2 1 15,-1-5 1-15,4 3 0 0,-2-8-4 0,0-1 0 0,-3-1 0 0,-2-3 1 16,0-2-2-16,5-5-3 0,0 1 0 0,-5-4-4 0,0 0 0 0,0 0-4 15,0-4-4-15,0 3-2 0,0-8-6 0,0 4-3 0,0-5-4 0,0-4-6 16,-5 0-6-16,0-6-9 0,5-3-9 0,-2-1-4 0,-8-4-6 0,8-1-6 16,-3-4-2-16,2-1-3 0,-6 1-2 0,6-1 1 0,-1 1-1 0,1 4 0 15,-2 1 0-15,5 2 2 0,-5 4-3 0,5-1-3 0,0 9-8 0,0 0-9 16,0 4-9-16,0 3-9 0,5 0-13 0,0 6-12 0,-2-4-12 0,1 5-16 16,-1 0-18-16,6 3-15 0,-1-1-17 0,-1-1-20 0,0 3-29 0,5 1-31 0,0 0-41 15,0-1-44-15,0 2-49 0,-2 1-45 0,7-1-9 0,-5-1 8 0,2 0 22 16,-2 0 24-16,1-1 28 0,-1 2 33 0,0-2 33 0,-3 1 34 0,1-1 44 15,-3-4 46-15,0 1 52 0</inkml:trace>
  <inkml:trace contextRef="#ctx0" brushRef="#br0" timeOffset="147192.31">15495 15103 14 0,'2'-1'146'15,"-2"-3"77"-15,0 4 56 0,0-2 44 0,0 2 34 0,0 0 27 0,0 0 23 0,0 0 21 16,0 0 24-16,0 0 22 0,5 4 21 0,0 2 21 0,-3 0-97 0,3 3-165 16,-3 0-86-16,3 2-46 0,3 3-25 0,-4 3-14 0,4-1-6 0,-1-1-5 15,2 3-1-15,-1 2 0 0,-1-1-5 0,0-1-8 0,5 0-4 0,-5-1-8 0,3 0-2 16,0-3-5-16,-1 0-6 0,-1-3-7 0,-1-1-8 0,0 0-7 15,3-1-4-15,-3-4-1 0,-5-1-4 0,8-1-5 0,-8-1-7 0,6-4-4 0,-3-1-7 16,-1-2-8-16,-1-1-9 0,-3-2-10 0,5-2-7 0,-1-4-3 16,-4 0-6-16,0-5-4 0,-4 0-4 0,-1-1-3 0,2-3 0 0,-6-2-2 15,6-2 6-15,-4 3 5 0,-3-4 8 0,3 4 9 0,-5 0 14 0,10 0 13 16,-10 5 12-16,4-1 12 0,4 2 11 0,-1 3 13 0,-2 4 10 0,4 1 7 16,3 2 6-16,0 2 8 0,-5 2 1 0,5 4 4 0,0 0 3 0,0 0 2 15,0 0 1-15,5 4 1 0,-2-1-1 0,-3 4 1 0,7 0-4 0,2 2-1 0,-6 0-4 16,4 1-3-16,3 4-1 0,-3-1-2 0,0-2-1 0,0 3-2 0,3 1-4 15,-3-1-5-15,5-2-7 0,-9 0-8 0,9 0-4 0,-5-2-6 16,3-3-5-16,-8 2-2 0,5-4-4 0,3 2-3 0,-8-5-7 0,6-1-8 0,1-1-8 16,-6 0-9-16,2-1-8 0,2-4-10 0,-2 0-10 0,-3-1-10 15,8-2-10-15,-8-5-11 0,-2 2-7 0,5-2-7 0,-3-2-1 0,-2 1-1 0,5-2 4 16,0-1 7-16,-5 3 8 0,2-1 9 0,-2 3 10 0,8 0 13 16,-8 2 12-16,9 1 12 0,-9 4 19 0,3 0 14 0,6 1 18 0,-6 4 16 0,4 3 9 15,3-2 7-15,-1 4 7 0,1 0 3 0,2 4 3 0,-5-1 2 0,5-1-1 16,-2 3 0-16,7 1-6 0,-5-1-5 0,0 0-8 0,2-3-9 0,-2 4-12 15,3-4-9-15,-3 2-10 0,5-5-12 0,-8 2-10 0,8-6-11 0,-2 1-12 16,2-2-12-16,-5-3-10 0,2-1-8 0,3-2-5 0,-7-1-6 0,2-2-3 16,0-3-2-16,0-1 0 0,0 0-6 0,-10-1 4 0,8-1 4 0,-8-2 7 15,-2-1 6-15,5 0 10 0,-10-1 7 0,3 0 13 0,-3-2 13 0,-2 2 13 16,-3 2 19-16,3-2 14 0,-5 0 15 0,2 3 15 0,-2-1 10 0,0 4 11 16,0 3 14-16,0 1 10 0,0 1 13 0,2 4 10 0,-2 1 11 0,3 4 4 15,-1 0 2-15,0 2-1 0,3 5-8 0,5-1-2 0,-8 7-6 0,8-2-5 16,-3 3-5-16,3 4-9 0,2 1-9 0,-5 0-9 0,5 4-10 0,0-2-10 15,5 3-7-15,-5 1-10 0,0 1-8 0,7-2-5 0,-5-2-6 0,-2-1-5 16,10 2-6-16,-8-3-3 0,5-2-5 0,3-3-5 0,-3 0-4 0,1-6-8 16,4 1-10-16,0-3-9 0,0-4-12 0,-3 0-15 0,3-6-11 0,1 0-13 15,3-4-16-15,-6-3-14 0,2-1-14 0,5-3-15 0,-5-4-13 0,-2-1-12 16,-1-2-7-16,1-1-6 0,0-2-4 0,-3 0 5 0,-5 0 7 0,8 0 12 16,-8 1 16-16,-2 2 19 0,5 0 23 0,0 6 23 0,-5 3 25 0,0 0 28 15,0 3 28-15,2 4 26 0,3 0 25 0,-5 5 24 0,0 3 21 0,3 0 18 16,1 6 11-16,1-1 11 0,-2 2 8 0,4 0 0 0,3 4-4 0,-3-3-5 0,0 3-9 15,0 0-9-15,3 0-14 0,0 0-13 0,-1-1-13 0,1-2-11 16,2-1-11-16,0-1-10 0,0-1-10 0,0-2-6 0,0-2-11 0,0-3-6 0,-2-1-11 16,2-4-9-16,5 1-13 0,-8-5-15 0,8-1-17 0,-2-5-15 0,-3 0-15 15,5-1-14-15,-8-8-14 0,3-1-9 0,5 0-10 0,-5-4-8 0,-4-1-5 16,4-4-4-16,-5 2-4 0,0-3 5 0,-2-2 2 0,-3-1 7 0,3 2 6 16,-5-2 12-16,-5 2 13 0,5-2 12 0,-7 4 15 0,5-1 16 0,-10 1 15 15,2 1 16-15,0 5 15 0,-2 1 18 0,0 0 15 0,0 2 18 0,0 3 21 16,0 4 18-16,2 0 24 0,1 3 16 0,-1 4 17 0,1 3 11 0,6 0 8 15,-2 3 5-15,0 4 0 0,5 0-2 0,0 4 2 0,0 3-2 0,5 0-4 16,0 3-6-16,-2 4-5 0,6 3-9 0,-2 0-13 0,5 4-11 0,-2 3-12 16,2 2-7-16,5 0-9 0,-5 1-11 0,-2 1-9 0,9 3-8 0,-7-3-8 15,5-1-9-15,-3 1-7 0,3 0-10 0,3-4-11 0,-8 0-14 0,7-1-14 16,-9-2-17-16,11 0-20 0,-11-4-24 0,7 1-25 0,-3-1-25 0,6-3-26 16,-4-1-32-16,-3 1-32 0,1-1-38 0,-2-2-36 0,0 0-109 0,0-1-135 15,-5-3-54-15,5 2-7 0,-9-5 14 0,4 2 27 0,-7-4 37 0,0-2 39 16,0 0 45-16,0 0 44 0,-2-2 51 0,-6-4 49 0,-4 0 57 0,0-2 60 0</inkml:trace>
  <inkml:trace contextRef="#ctx0" brushRef="#br0" timeOffset="147909.31">16493 14483 50 0,'0'-1'213'0,"-2"-2"91"0,2 3 65 0,0-1 52 0,-5-1 39 0,0 0 31 0,5 2 24 16,-2 2 21-16,2-2 21 0,0 0 18 0,2-2 17 0,8 0 18 15,-8-2-143-15,5 0-230 0,6-2-117 0,-1-2-58 0,0-1-32 0,0 2-19 16,2-6-10-16,3 4-3 0,-5-3-6 0,-2 0-3 0,7 0-9 0,-3 0-7 0,3-2-9 15,-5 4-8-15,2-3-9 0,1 2-6 0,-3-2-8 0,5 6-8 16,-5-3-7-16,-2 2-8 0,6-1-6 0,-3 4-5 0,1 0-2 0,-2 1 2 0,0 1 6 16,0 1 5-16,0 2 8 0,-2 0 9 0,0 2 12 0,-1 0 11 0,1 2 15 15,-1 0 14-15,1 2 14 0,-7 2 15 0,9-1 12 0,-5 3 12 0,2-1 13 16,-6 3 10-16,4 0 5 0,3-2 6 0,-8 4 3 0,8-5 1 0,-8 4-2 16,5-2-7-16,3 2-6 0,-7-2-7 0,4-1-6 0,-2 0-7 0,2 1-8 15,-2-4-4-15,-3 2-7 0,8-4-5 0,-8 1-7 0,8-2-6 0,-8 1-9 16,3-1-8-16,-3-3-11 0,8-1-11 0,-8 0-13 0,3-1-13 0,3-3-13 15,-4-1-12-15,-1 0-14 0,2-1-8 0,-1-2-12 0,4-1-8 0,-8-1-3 16,2-1-1-16,-2-2 5 0,5 2 10 0,-5-2 10 0,0-1 13 0,0 3 16 16,0-2 17-16,0 2 21 0,-5-2 23 0,5 6 21 0,0-1 23 0,0 2 19 15,0-1 24-15,-2 3 14 0,2 4 17 0,0 0 11 0,0 0 8 0,0 0 8 16,0 0 6-16,0 0 5 0,0 4 2 0,0 0 0 0,2 2-3 0,-2 1-6 16,0-1-5-16,5 2-9 0,0-1-7 0,-3 2-11 0,3 1-7 0,-3-2-10 15,8-1-7-15,-8 2-8 0,6-4-7 0,-4 2-7 0,4-1-9 0,-3-2-7 16,2 0-10-16,0-2-7 0,3-2-12 0,-8 0-10 0,5 0-9 0,3-2-9 15,2-1-11-15,-5-2-11 0,-4 1-8 0,6-2-11 0,-1-2-9 0,-1-2-12 16,0 0-9-16,-2 0-9 0,2-3-9 0,-2-1-6 0,2 0-6 0,-2 0-3 16,-3 1 1-16,3-4 2 0,-2 2 6 0,-3 1 8 0,9 1 8 0,-9-1 9 15,0 3 13-15,3 1 11 0,-3 0 14 0,4 3 17 0,-1 1 16 0,-3 1 21 16,5 3 22-16,0 0 18 0,-5 2 20 0,2 2 16 0,3 0 16 0,-3 3 9 16,8 0 13-16,-8 0 3 0,8 4 7 0,-3-1 1 0,0 2-2 0,1 0-3 15,4 1-8-15,-5-1-7 0,5 3-14 0,-5-1-8 0,5-2-13 0,0 0-9 16,0-3-11-16,0 2-9 0,-4-4-8 0,4 2-9 0,0-5-9 0,-5-1-8 0,5-1-13 15,-5-1-9-15,5-4-10 0,0 1-12 0,-9-1-11 0,9-5-12 16,-5-3-11-16,5 2-10 0,-5-3-13 0,3-5-9 0,-3 1-11 0,1-2-6 0,-1-4-6 16,0 0 1-16,-2-4-1 0,0 0 7 0,-3-1 8 0,3-4 10 15,-3 2 11-15,-2-3 16 0,0 2 14 0,-2 0 17 0,-3-1 12 0,3-1 18 0,-3 5 15 16,0 1 20-16,-2 2 18 0,4 2 19 0,-6 2 19 0,6 3 18 0,-4 1 18 16,7 7 11-16,-10-2 12 0,10 8 7 0,-2-1 9 0,2 3 5 0,0 3 8 15,0 0 5-15,0 3 3 0,2 3-2 0,3-1-1 0,0 5-7 0,-3 1-8 16,6 2-10-16,1 1-10 0,-6 3-7 0,9 1-9 0,-5 2-11 0,5 0-10 15,-5 2-11-15,10-1-11 0,-10 2-12 0,1-2-9 0,9 0-9 0,-10 0-10 16,5-1-7-16,0-2-6 0,-2 1-7 0,2 0-7 0,0-2-8 0,-5 0-12 16,10-3-16-16,-5 3-18 0,-3-3-27 0,1 0-31 0,2-2-34 0,-2 0-39 15,2-2-40-15,-5-3-45 0,3 2-120 0,-3-1-155 0,0-4-63 0,0-1-22 16,-2 1 8-16,0-1 19 0,-5-3 32 0,7-3 37 0,-4 2 46 0,2-3 49 0,-1 0 53 16,-4-2 58-16,0 0 59 0,0-2 68 0</inkml:trace>
  <inkml:trace contextRef="#ctx0" brushRef="#br0" timeOffset="148076.07">18092 14089 60 0,'7'7'231'0,"-7"-1"93"0,5-2 68 0,-2 0 52 16,-3-4 39-16,0 4 31 0,0-4 24 0,0 3 22 0,0-3 17 0,0 0 18 15,0 0 17-15,0 0 16 0,0 0-151 0,0 0-246 0,0 0-122 0,0 0-58 0,0 0-33 16,0 0-23-16,0 0-15 0,0 0-14 0,0 0-14 0,0 0-16 16,0 0-19-16,0 0-20 0,0 0-34 0,0 0-31 0,0 0-77 0,0 0-92 0,0 0-93 15,-3-1-87-15,-2-1-31 0,3 2-4 0,-8-2 17 0,8 0 26 0,-3-1 32 16,-7 2 38-16,5-2 39 0,-5 0 46 0,0 0 48 0,-3-1 55 0,1 4 74 15,-8-1 80-15</inkml:trace>
  <inkml:trace contextRef="#ctx0" brushRef="#br0" timeOffset="148542.37">14041 16898 31 0,'12'-10'179'0,"-3"-3"85"0,8 2 58 0,-5-3 45 16,0 0 31-16,-2-2 25 0,7-1 22 0,-3 0 17 0,6-1 16 0,4-2 16 15,2-2 14-15,6-1 10 0,4-1-127 0,5-1-202 0,7-2-115 0,5-2-66 16,7 0-39-16,1 0-21 0,9-5-10 0,4 2-6 0,3-5-3 0,10 2 1 16,-2-5-1-16,9-2 1 0,2 0-1 0,3-5 1 0,5-2 4 0,4-2 6 15,1-2 7-15,4-5 9 0,1 0 8 0,1-2 10 0,3-4 7 0,-7 1 3 16,8 0 7-16,-4-4 5 0,4 4 6 0,-9 1 5 0,9-3 8 0,-11 6 7 0,1-1 10 15,-3 2 10-15,-7 0 12 0,2 3 10 0,-2 2 13 0,-8 3 11 16,1 1 9-16,-3 0 8 0,-9 2 2 0,2 6 4 0,0-1-1 0,-7 1-1 0,-5 3-7 16,-5 3-6-16,2 1-15 0,-6-1-20 0,-1 5-21 0,-7 2-24 15,2 0-29-15,-4 4-28 0,-5-1-32 0,-3 2-30 0,1-1-40 0,-6 5-43 0,-4-4-109 16,2 6-137-16,-4 0-60 0,-6 2-18 0,1 1 3 0,-8 0 20 0,0 4 22 16,-2-3 30-16,-2 3 33 0,-8 0 37 0,2 3 39 0,-9-1 44 0,0-1 52 15,-4 4 60-15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32794A-1B33-485D-8245-89174B6D0C30}" type="datetimeFigureOut">
              <a:rPr lang="en-AU" smtClean="0"/>
              <a:t>3/04/2022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341A48-928C-42CB-8790-6272074DAAAB}" type="slidenum">
              <a:rPr lang="en-AU" smtClean="0"/>
              <a:t>‹#›</a:t>
            </a:fld>
            <a:endParaRPr lang="en-AU"/>
          </a:p>
        </p:txBody>
      </p:sp>
    </p:spTree>
    <p:extLst>
      <p:ext uri="{BB962C8B-B14F-4D97-AF65-F5344CB8AC3E}">
        <p14:creationId xmlns:p14="http://schemas.microsoft.com/office/powerpoint/2010/main" val="336338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Low amounts in resting state </a:t>
            </a:r>
          </a:p>
          <a:p>
            <a:r>
              <a:rPr lang="en-US" dirty="0"/>
              <a:t>• Regulated synthesis </a:t>
            </a:r>
          </a:p>
          <a:p>
            <a:r>
              <a:rPr lang="en-US" dirty="0"/>
              <a:t>• Regulated destruction </a:t>
            </a:r>
          </a:p>
          <a:p>
            <a:r>
              <a:rPr lang="en-US" dirty="0"/>
              <a:t>• Act through other proteins</a:t>
            </a:r>
            <a:endParaRPr lang="en-AU" dirty="0"/>
          </a:p>
        </p:txBody>
      </p:sp>
      <p:sp>
        <p:nvSpPr>
          <p:cNvPr id="4" name="Slide Number Placeholder 3"/>
          <p:cNvSpPr>
            <a:spLocks noGrp="1"/>
          </p:cNvSpPr>
          <p:nvPr>
            <p:ph type="sldNum" sz="quarter" idx="5"/>
          </p:nvPr>
        </p:nvSpPr>
        <p:spPr/>
        <p:txBody>
          <a:bodyPr/>
          <a:lstStyle/>
          <a:p>
            <a:fld id="{F8F8A806-0799-41A0-9841-72E721A9B9A3}" type="slidenum">
              <a:rPr lang="en-AU" smtClean="0"/>
              <a:t>5</a:t>
            </a:fld>
            <a:endParaRPr lang="en-AU"/>
          </a:p>
        </p:txBody>
      </p:sp>
    </p:spTree>
    <p:extLst>
      <p:ext uri="{BB962C8B-B14F-4D97-AF65-F5344CB8AC3E}">
        <p14:creationId xmlns:p14="http://schemas.microsoft.com/office/powerpoint/2010/main" val="1463284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02124"/>
                </a:solidFill>
                <a:effectLst/>
                <a:latin typeface="arial" panose="020B0604020202020204" pitchFamily="34" charset="0"/>
              </a:rPr>
              <a:t>Insulin, glucagon, thyrocalcitonin, pituitary hormones, and hypothalamic hormones</a:t>
            </a:r>
            <a:r>
              <a:rPr lang="en-US" b="0" i="0" dirty="0">
                <a:solidFill>
                  <a:srgbClr val="202124"/>
                </a:solidFill>
                <a:effectLst/>
                <a:latin typeface="arial" panose="020B0604020202020204" pitchFamily="34" charset="0"/>
              </a:rPr>
              <a:t> are examples of protein hormones. They are also known as polypeptide hormones.</a:t>
            </a:r>
          </a:p>
          <a:p>
            <a:br>
              <a:rPr lang="en-US" b="0" i="0" dirty="0">
                <a:solidFill>
                  <a:srgbClr val="202124"/>
                </a:solidFill>
                <a:effectLst/>
                <a:latin typeface="arial" panose="020B0604020202020204" pitchFamily="34" charset="0"/>
              </a:rPr>
            </a:br>
            <a:r>
              <a:rPr lang="en-US" b="0" i="0" dirty="0">
                <a:solidFill>
                  <a:srgbClr val="202124"/>
                </a:solidFill>
                <a:effectLst/>
                <a:latin typeface="arial" panose="020B0604020202020204" pitchFamily="34" charset="0"/>
              </a:rPr>
              <a:t>steroid hormones include mineralocorticoid and glucocorticoids</a:t>
            </a:r>
            <a:endParaRPr lang="en-AU" dirty="0"/>
          </a:p>
        </p:txBody>
      </p:sp>
      <p:sp>
        <p:nvSpPr>
          <p:cNvPr id="4" name="Slide Number Placeholder 3"/>
          <p:cNvSpPr>
            <a:spLocks noGrp="1"/>
          </p:cNvSpPr>
          <p:nvPr>
            <p:ph type="sldNum" sz="quarter" idx="5"/>
          </p:nvPr>
        </p:nvSpPr>
        <p:spPr/>
        <p:txBody>
          <a:bodyPr/>
          <a:lstStyle/>
          <a:p>
            <a:fld id="{F8F8A806-0799-41A0-9841-72E721A9B9A3}" type="slidenum">
              <a:rPr lang="en-AU" smtClean="0"/>
              <a:t>6</a:t>
            </a:fld>
            <a:endParaRPr lang="en-AU"/>
          </a:p>
        </p:txBody>
      </p:sp>
    </p:spTree>
    <p:extLst>
      <p:ext uri="{BB962C8B-B14F-4D97-AF65-F5344CB8AC3E}">
        <p14:creationId xmlns:p14="http://schemas.microsoft.com/office/powerpoint/2010/main" val="908666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1F4C-005E-481C-B291-F3C581AB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ACE4CA8-9DC6-4424-983F-B43D5311CE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79B8529-AA0B-4D6D-BD71-E6475C93E248}"/>
              </a:ext>
            </a:extLst>
          </p:cNvPr>
          <p:cNvSpPr>
            <a:spLocks noGrp="1"/>
          </p:cNvSpPr>
          <p:nvPr>
            <p:ph type="dt" sz="half" idx="10"/>
          </p:nvPr>
        </p:nvSpPr>
        <p:spPr/>
        <p:txBody>
          <a:bodyPr/>
          <a:lstStyle/>
          <a:p>
            <a:fld id="{3E0AAC88-E51B-4444-B965-185BF113428F}" type="datetimeFigureOut">
              <a:rPr lang="en-AU" smtClean="0"/>
              <a:t>3/04/2022</a:t>
            </a:fld>
            <a:endParaRPr lang="en-AU"/>
          </a:p>
        </p:txBody>
      </p:sp>
      <p:sp>
        <p:nvSpPr>
          <p:cNvPr id="5" name="Footer Placeholder 4">
            <a:extLst>
              <a:ext uri="{FF2B5EF4-FFF2-40B4-BE49-F238E27FC236}">
                <a16:creationId xmlns:a16="http://schemas.microsoft.com/office/drawing/2014/main" id="{EA1D8B72-CFBB-47AB-86A1-70EF379DF85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4F858B6-264E-44EC-A4DE-3508D04CF69E}"/>
              </a:ext>
            </a:extLst>
          </p:cNvPr>
          <p:cNvSpPr>
            <a:spLocks noGrp="1"/>
          </p:cNvSpPr>
          <p:nvPr>
            <p:ph type="sldNum" sz="quarter" idx="12"/>
          </p:nvPr>
        </p:nvSpPr>
        <p:spPr/>
        <p:txBody>
          <a:bodyPr/>
          <a:lstStyle/>
          <a:p>
            <a:fld id="{E787D835-2853-4D69-9F95-25B0DA210F35}" type="slidenum">
              <a:rPr lang="en-AU" smtClean="0"/>
              <a:t>‹#›</a:t>
            </a:fld>
            <a:endParaRPr lang="en-AU"/>
          </a:p>
        </p:txBody>
      </p:sp>
    </p:spTree>
    <p:extLst>
      <p:ext uri="{BB962C8B-B14F-4D97-AF65-F5344CB8AC3E}">
        <p14:creationId xmlns:p14="http://schemas.microsoft.com/office/powerpoint/2010/main" val="2249821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8859F-2EA5-47DF-8AB1-3AE2C40966D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2585E3-208B-4A24-963E-8E5812198D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B198DAD-B59C-4F4A-9FC6-0B566A141D98}"/>
              </a:ext>
            </a:extLst>
          </p:cNvPr>
          <p:cNvSpPr>
            <a:spLocks noGrp="1"/>
          </p:cNvSpPr>
          <p:nvPr>
            <p:ph type="dt" sz="half" idx="10"/>
          </p:nvPr>
        </p:nvSpPr>
        <p:spPr/>
        <p:txBody>
          <a:bodyPr/>
          <a:lstStyle/>
          <a:p>
            <a:fld id="{3E0AAC88-E51B-4444-B965-185BF113428F}" type="datetimeFigureOut">
              <a:rPr lang="en-AU" smtClean="0"/>
              <a:t>3/04/2022</a:t>
            </a:fld>
            <a:endParaRPr lang="en-AU"/>
          </a:p>
        </p:txBody>
      </p:sp>
      <p:sp>
        <p:nvSpPr>
          <p:cNvPr id="5" name="Footer Placeholder 4">
            <a:extLst>
              <a:ext uri="{FF2B5EF4-FFF2-40B4-BE49-F238E27FC236}">
                <a16:creationId xmlns:a16="http://schemas.microsoft.com/office/drawing/2014/main" id="{BD48298B-11C6-434E-B4D1-01DB75BB180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C60AEAC-6D15-4E63-81CE-5402D84AB61D}"/>
              </a:ext>
            </a:extLst>
          </p:cNvPr>
          <p:cNvSpPr>
            <a:spLocks noGrp="1"/>
          </p:cNvSpPr>
          <p:nvPr>
            <p:ph type="sldNum" sz="quarter" idx="12"/>
          </p:nvPr>
        </p:nvSpPr>
        <p:spPr/>
        <p:txBody>
          <a:bodyPr/>
          <a:lstStyle/>
          <a:p>
            <a:fld id="{E787D835-2853-4D69-9F95-25B0DA210F35}" type="slidenum">
              <a:rPr lang="en-AU" smtClean="0"/>
              <a:t>‹#›</a:t>
            </a:fld>
            <a:endParaRPr lang="en-AU"/>
          </a:p>
        </p:txBody>
      </p:sp>
    </p:spTree>
    <p:extLst>
      <p:ext uri="{BB962C8B-B14F-4D97-AF65-F5344CB8AC3E}">
        <p14:creationId xmlns:p14="http://schemas.microsoft.com/office/powerpoint/2010/main" val="6140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455095-63B2-4C2C-9702-B0B55FD9B0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E4C81EB-09B8-4A83-B4A4-825156A493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0477429-895B-4EFC-8091-C809B61FEE76}"/>
              </a:ext>
            </a:extLst>
          </p:cNvPr>
          <p:cNvSpPr>
            <a:spLocks noGrp="1"/>
          </p:cNvSpPr>
          <p:nvPr>
            <p:ph type="dt" sz="half" idx="10"/>
          </p:nvPr>
        </p:nvSpPr>
        <p:spPr/>
        <p:txBody>
          <a:bodyPr/>
          <a:lstStyle/>
          <a:p>
            <a:fld id="{3E0AAC88-E51B-4444-B965-185BF113428F}" type="datetimeFigureOut">
              <a:rPr lang="en-AU" smtClean="0"/>
              <a:t>3/04/2022</a:t>
            </a:fld>
            <a:endParaRPr lang="en-AU"/>
          </a:p>
        </p:txBody>
      </p:sp>
      <p:sp>
        <p:nvSpPr>
          <p:cNvPr id="5" name="Footer Placeholder 4">
            <a:extLst>
              <a:ext uri="{FF2B5EF4-FFF2-40B4-BE49-F238E27FC236}">
                <a16:creationId xmlns:a16="http://schemas.microsoft.com/office/drawing/2014/main" id="{67A1A7FE-306E-4DC4-A17A-31461B5F7C1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B9001F6-B624-4540-A9A9-B16337592B68}"/>
              </a:ext>
            </a:extLst>
          </p:cNvPr>
          <p:cNvSpPr>
            <a:spLocks noGrp="1"/>
          </p:cNvSpPr>
          <p:nvPr>
            <p:ph type="sldNum" sz="quarter" idx="12"/>
          </p:nvPr>
        </p:nvSpPr>
        <p:spPr/>
        <p:txBody>
          <a:bodyPr/>
          <a:lstStyle/>
          <a:p>
            <a:fld id="{E787D835-2853-4D69-9F95-25B0DA210F35}" type="slidenum">
              <a:rPr lang="en-AU" smtClean="0"/>
              <a:t>‹#›</a:t>
            </a:fld>
            <a:endParaRPr lang="en-AU"/>
          </a:p>
        </p:txBody>
      </p:sp>
    </p:spTree>
    <p:extLst>
      <p:ext uri="{BB962C8B-B14F-4D97-AF65-F5344CB8AC3E}">
        <p14:creationId xmlns:p14="http://schemas.microsoft.com/office/powerpoint/2010/main" val="575663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3310-A790-4AEB-B33C-5F59F705EFC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38933A8-0E26-4E75-99EF-8ABF16705C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B284996-422F-4B01-8F92-1A2AD11E6F37}"/>
              </a:ext>
            </a:extLst>
          </p:cNvPr>
          <p:cNvSpPr>
            <a:spLocks noGrp="1"/>
          </p:cNvSpPr>
          <p:nvPr>
            <p:ph type="dt" sz="half" idx="10"/>
          </p:nvPr>
        </p:nvSpPr>
        <p:spPr/>
        <p:txBody>
          <a:bodyPr/>
          <a:lstStyle/>
          <a:p>
            <a:fld id="{3E0AAC88-E51B-4444-B965-185BF113428F}" type="datetimeFigureOut">
              <a:rPr lang="en-AU" smtClean="0"/>
              <a:t>3/04/2022</a:t>
            </a:fld>
            <a:endParaRPr lang="en-AU"/>
          </a:p>
        </p:txBody>
      </p:sp>
      <p:sp>
        <p:nvSpPr>
          <p:cNvPr id="5" name="Footer Placeholder 4">
            <a:extLst>
              <a:ext uri="{FF2B5EF4-FFF2-40B4-BE49-F238E27FC236}">
                <a16:creationId xmlns:a16="http://schemas.microsoft.com/office/drawing/2014/main" id="{DC5DF998-29E5-46EA-9A84-E90B5B0184D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9F56ABD-4A23-4C1B-9C62-0F2AE29E0F15}"/>
              </a:ext>
            </a:extLst>
          </p:cNvPr>
          <p:cNvSpPr>
            <a:spLocks noGrp="1"/>
          </p:cNvSpPr>
          <p:nvPr>
            <p:ph type="sldNum" sz="quarter" idx="12"/>
          </p:nvPr>
        </p:nvSpPr>
        <p:spPr/>
        <p:txBody>
          <a:bodyPr/>
          <a:lstStyle/>
          <a:p>
            <a:fld id="{E787D835-2853-4D69-9F95-25B0DA210F35}" type="slidenum">
              <a:rPr lang="en-AU" smtClean="0"/>
              <a:t>‹#›</a:t>
            </a:fld>
            <a:endParaRPr lang="en-AU"/>
          </a:p>
        </p:txBody>
      </p:sp>
    </p:spTree>
    <p:extLst>
      <p:ext uri="{BB962C8B-B14F-4D97-AF65-F5344CB8AC3E}">
        <p14:creationId xmlns:p14="http://schemas.microsoft.com/office/powerpoint/2010/main" val="2207139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D7545-FD32-421D-B74A-2498A5502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2FADAB3-FBB7-4DA9-B8AF-D3F211DCAF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5CD90-5E80-4E70-BCAC-097AFA4A12FD}"/>
              </a:ext>
            </a:extLst>
          </p:cNvPr>
          <p:cNvSpPr>
            <a:spLocks noGrp="1"/>
          </p:cNvSpPr>
          <p:nvPr>
            <p:ph type="dt" sz="half" idx="10"/>
          </p:nvPr>
        </p:nvSpPr>
        <p:spPr/>
        <p:txBody>
          <a:bodyPr/>
          <a:lstStyle/>
          <a:p>
            <a:fld id="{3E0AAC88-E51B-4444-B965-185BF113428F}" type="datetimeFigureOut">
              <a:rPr lang="en-AU" smtClean="0"/>
              <a:t>3/04/2022</a:t>
            </a:fld>
            <a:endParaRPr lang="en-AU"/>
          </a:p>
        </p:txBody>
      </p:sp>
      <p:sp>
        <p:nvSpPr>
          <p:cNvPr id="5" name="Footer Placeholder 4">
            <a:extLst>
              <a:ext uri="{FF2B5EF4-FFF2-40B4-BE49-F238E27FC236}">
                <a16:creationId xmlns:a16="http://schemas.microsoft.com/office/drawing/2014/main" id="{C4D41B85-D369-45BE-9436-40087C38E8A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979B7F5-6690-4CAD-B3DE-C8464FE14BA3}"/>
              </a:ext>
            </a:extLst>
          </p:cNvPr>
          <p:cNvSpPr>
            <a:spLocks noGrp="1"/>
          </p:cNvSpPr>
          <p:nvPr>
            <p:ph type="sldNum" sz="quarter" idx="12"/>
          </p:nvPr>
        </p:nvSpPr>
        <p:spPr/>
        <p:txBody>
          <a:bodyPr/>
          <a:lstStyle/>
          <a:p>
            <a:fld id="{E787D835-2853-4D69-9F95-25B0DA210F35}" type="slidenum">
              <a:rPr lang="en-AU" smtClean="0"/>
              <a:t>‹#›</a:t>
            </a:fld>
            <a:endParaRPr lang="en-AU"/>
          </a:p>
        </p:txBody>
      </p:sp>
    </p:spTree>
    <p:extLst>
      <p:ext uri="{BB962C8B-B14F-4D97-AF65-F5344CB8AC3E}">
        <p14:creationId xmlns:p14="http://schemas.microsoft.com/office/powerpoint/2010/main" val="380159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77C68-04FC-4A81-BA4F-47C1EA64582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8DE77E6-D0A0-4F64-BE4B-0DB0ADEB0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A24B3B0-7FAB-45B0-8A4F-2C51F67C81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9B859B9-3F2C-4582-9B5D-B51543F06EEA}"/>
              </a:ext>
            </a:extLst>
          </p:cNvPr>
          <p:cNvSpPr>
            <a:spLocks noGrp="1"/>
          </p:cNvSpPr>
          <p:nvPr>
            <p:ph type="dt" sz="half" idx="10"/>
          </p:nvPr>
        </p:nvSpPr>
        <p:spPr/>
        <p:txBody>
          <a:bodyPr/>
          <a:lstStyle/>
          <a:p>
            <a:fld id="{3E0AAC88-E51B-4444-B965-185BF113428F}" type="datetimeFigureOut">
              <a:rPr lang="en-AU" smtClean="0"/>
              <a:t>3/04/2022</a:t>
            </a:fld>
            <a:endParaRPr lang="en-AU"/>
          </a:p>
        </p:txBody>
      </p:sp>
      <p:sp>
        <p:nvSpPr>
          <p:cNvPr id="6" name="Footer Placeholder 5">
            <a:extLst>
              <a:ext uri="{FF2B5EF4-FFF2-40B4-BE49-F238E27FC236}">
                <a16:creationId xmlns:a16="http://schemas.microsoft.com/office/drawing/2014/main" id="{129CF6DD-D2B3-425B-A506-D20F9A967EB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7D6B0C5-B3DA-48C9-903B-4549CE7B6E72}"/>
              </a:ext>
            </a:extLst>
          </p:cNvPr>
          <p:cNvSpPr>
            <a:spLocks noGrp="1"/>
          </p:cNvSpPr>
          <p:nvPr>
            <p:ph type="sldNum" sz="quarter" idx="12"/>
          </p:nvPr>
        </p:nvSpPr>
        <p:spPr/>
        <p:txBody>
          <a:bodyPr/>
          <a:lstStyle/>
          <a:p>
            <a:fld id="{E787D835-2853-4D69-9F95-25B0DA210F35}" type="slidenum">
              <a:rPr lang="en-AU" smtClean="0"/>
              <a:t>‹#›</a:t>
            </a:fld>
            <a:endParaRPr lang="en-AU"/>
          </a:p>
        </p:txBody>
      </p:sp>
    </p:spTree>
    <p:extLst>
      <p:ext uri="{BB962C8B-B14F-4D97-AF65-F5344CB8AC3E}">
        <p14:creationId xmlns:p14="http://schemas.microsoft.com/office/powerpoint/2010/main" val="663904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34F0F-88A4-49FB-AD8F-682BA7F9EE2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2DDF2F5-0E1F-461E-90E9-5A6CD145DB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80C32C-17A1-45AE-9BE9-4C2CAF8174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07F453B-F3C5-47D8-9C01-64FE122DA2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C94FB3-DF1D-4C68-9731-018F19288F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54815E4-A888-46B5-BEAC-C324090DBA42}"/>
              </a:ext>
            </a:extLst>
          </p:cNvPr>
          <p:cNvSpPr>
            <a:spLocks noGrp="1"/>
          </p:cNvSpPr>
          <p:nvPr>
            <p:ph type="dt" sz="half" idx="10"/>
          </p:nvPr>
        </p:nvSpPr>
        <p:spPr/>
        <p:txBody>
          <a:bodyPr/>
          <a:lstStyle/>
          <a:p>
            <a:fld id="{3E0AAC88-E51B-4444-B965-185BF113428F}" type="datetimeFigureOut">
              <a:rPr lang="en-AU" smtClean="0"/>
              <a:t>3/04/2022</a:t>
            </a:fld>
            <a:endParaRPr lang="en-AU"/>
          </a:p>
        </p:txBody>
      </p:sp>
      <p:sp>
        <p:nvSpPr>
          <p:cNvPr id="8" name="Footer Placeholder 7">
            <a:extLst>
              <a:ext uri="{FF2B5EF4-FFF2-40B4-BE49-F238E27FC236}">
                <a16:creationId xmlns:a16="http://schemas.microsoft.com/office/drawing/2014/main" id="{77F6DC1E-ED4C-4C7C-A07A-CA94F30BF07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A25C486-6011-4343-9A4F-0C27647EAD60}"/>
              </a:ext>
            </a:extLst>
          </p:cNvPr>
          <p:cNvSpPr>
            <a:spLocks noGrp="1"/>
          </p:cNvSpPr>
          <p:nvPr>
            <p:ph type="sldNum" sz="quarter" idx="12"/>
          </p:nvPr>
        </p:nvSpPr>
        <p:spPr/>
        <p:txBody>
          <a:bodyPr/>
          <a:lstStyle/>
          <a:p>
            <a:fld id="{E787D835-2853-4D69-9F95-25B0DA210F35}" type="slidenum">
              <a:rPr lang="en-AU" smtClean="0"/>
              <a:t>‹#›</a:t>
            </a:fld>
            <a:endParaRPr lang="en-AU"/>
          </a:p>
        </p:txBody>
      </p:sp>
    </p:spTree>
    <p:extLst>
      <p:ext uri="{BB962C8B-B14F-4D97-AF65-F5344CB8AC3E}">
        <p14:creationId xmlns:p14="http://schemas.microsoft.com/office/powerpoint/2010/main" val="3575558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1623-494E-4E24-8CE2-AAF7A105750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9897E2DE-2C87-4F90-81FF-8E24D2EDFA94}"/>
              </a:ext>
            </a:extLst>
          </p:cNvPr>
          <p:cNvSpPr>
            <a:spLocks noGrp="1"/>
          </p:cNvSpPr>
          <p:nvPr>
            <p:ph type="dt" sz="half" idx="10"/>
          </p:nvPr>
        </p:nvSpPr>
        <p:spPr/>
        <p:txBody>
          <a:bodyPr/>
          <a:lstStyle/>
          <a:p>
            <a:fld id="{3E0AAC88-E51B-4444-B965-185BF113428F}" type="datetimeFigureOut">
              <a:rPr lang="en-AU" smtClean="0"/>
              <a:t>3/04/2022</a:t>
            </a:fld>
            <a:endParaRPr lang="en-AU"/>
          </a:p>
        </p:txBody>
      </p:sp>
      <p:sp>
        <p:nvSpPr>
          <p:cNvPr id="4" name="Footer Placeholder 3">
            <a:extLst>
              <a:ext uri="{FF2B5EF4-FFF2-40B4-BE49-F238E27FC236}">
                <a16:creationId xmlns:a16="http://schemas.microsoft.com/office/drawing/2014/main" id="{7FCE7A8A-383C-4109-A6B4-909C308CABF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8FF255F-B436-4279-B7D6-91C6F4D40565}"/>
              </a:ext>
            </a:extLst>
          </p:cNvPr>
          <p:cNvSpPr>
            <a:spLocks noGrp="1"/>
          </p:cNvSpPr>
          <p:nvPr>
            <p:ph type="sldNum" sz="quarter" idx="12"/>
          </p:nvPr>
        </p:nvSpPr>
        <p:spPr/>
        <p:txBody>
          <a:bodyPr/>
          <a:lstStyle/>
          <a:p>
            <a:fld id="{E787D835-2853-4D69-9F95-25B0DA210F35}" type="slidenum">
              <a:rPr lang="en-AU" smtClean="0"/>
              <a:t>‹#›</a:t>
            </a:fld>
            <a:endParaRPr lang="en-AU"/>
          </a:p>
        </p:txBody>
      </p:sp>
    </p:spTree>
    <p:extLst>
      <p:ext uri="{BB962C8B-B14F-4D97-AF65-F5344CB8AC3E}">
        <p14:creationId xmlns:p14="http://schemas.microsoft.com/office/powerpoint/2010/main" val="518885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F62029-668C-4E37-A5F0-0B6551EA5C09}"/>
              </a:ext>
            </a:extLst>
          </p:cNvPr>
          <p:cNvSpPr>
            <a:spLocks noGrp="1"/>
          </p:cNvSpPr>
          <p:nvPr>
            <p:ph type="dt" sz="half" idx="10"/>
          </p:nvPr>
        </p:nvSpPr>
        <p:spPr/>
        <p:txBody>
          <a:bodyPr/>
          <a:lstStyle/>
          <a:p>
            <a:fld id="{3E0AAC88-E51B-4444-B965-185BF113428F}" type="datetimeFigureOut">
              <a:rPr lang="en-AU" smtClean="0"/>
              <a:t>3/04/2022</a:t>
            </a:fld>
            <a:endParaRPr lang="en-AU"/>
          </a:p>
        </p:txBody>
      </p:sp>
      <p:sp>
        <p:nvSpPr>
          <p:cNvPr id="3" name="Footer Placeholder 2">
            <a:extLst>
              <a:ext uri="{FF2B5EF4-FFF2-40B4-BE49-F238E27FC236}">
                <a16:creationId xmlns:a16="http://schemas.microsoft.com/office/drawing/2014/main" id="{2055FC7D-F3BA-45F4-A333-F4237B4654AF}"/>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2B6AD01-E60B-4E03-A8A5-1C1B00B1C0BD}"/>
              </a:ext>
            </a:extLst>
          </p:cNvPr>
          <p:cNvSpPr>
            <a:spLocks noGrp="1"/>
          </p:cNvSpPr>
          <p:nvPr>
            <p:ph type="sldNum" sz="quarter" idx="12"/>
          </p:nvPr>
        </p:nvSpPr>
        <p:spPr/>
        <p:txBody>
          <a:bodyPr/>
          <a:lstStyle/>
          <a:p>
            <a:fld id="{E787D835-2853-4D69-9F95-25B0DA210F35}" type="slidenum">
              <a:rPr lang="en-AU" smtClean="0"/>
              <a:t>‹#›</a:t>
            </a:fld>
            <a:endParaRPr lang="en-AU"/>
          </a:p>
        </p:txBody>
      </p:sp>
    </p:spTree>
    <p:extLst>
      <p:ext uri="{BB962C8B-B14F-4D97-AF65-F5344CB8AC3E}">
        <p14:creationId xmlns:p14="http://schemas.microsoft.com/office/powerpoint/2010/main" val="774835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EDB7-C8B3-4748-A48E-1D6E3DAE36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17AECAA6-8D10-4620-B4B0-021B76E868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AD0E22C-4E99-4EFD-80EE-5C38AA31D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22573-664E-4F51-A47A-CB3C4CC1CD97}"/>
              </a:ext>
            </a:extLst>
          </p:cNvPr>
          <p:cNvSpPr>
            <a:spLocks noGrp="1"/>
          </p:cNvSpPr>
          <p:nvPr>
            <p:ph type="dt" sz="half" idx="10"/>
          </p:nvPr>
        </p:nvSpPr>
        <p:spPr/>
        <p:txBody>
          <a:bodyPr/>
          <a:lstStyle/>
          <a:p>
            <a:fld id="{3E0AAC88-E51B-4444-B965-185BF113428F}" type="datetimeFigureOut">
              <a:rPr lang="en-AU" smtClean="0"/>
              <a:t>3/04/2022</a:t>
            </a:fld>
            <a:endParaRPr lang="en-AU"/>
          </a:p>
        </p:txBody>
      </p:sp>
      <p:sp>
        <p:nvSpPr>
          <p:cNvPr id="6" name="Footer Placeholder 5">
            <a:extLst>
              <a:ext uri="{FF2B5EF4-FFF2-40B4-BE49-F238E27FC236}">
                <a16:creationId xmlns:a16="http://schemas.microsoft.com/office/drawing/2014/main" id="{7E650512-6BE4-481D-9D65-ECA1B04239E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3364B08-ED7B-4065-BB0E-51298A7CF4BE}"/>
              </a:ext>
            </a:extLst>
          </p:cNvPr>
          <p:cNvSpPr>
            <a:spLocks noGrp="1"/>
          </p:cNvSpPr>
          <p:nvPr>
            <p:ph type="sldNum" sz="quarter" idx="12"/>
          </p:nvPr>
        </p:nvSpPr>
        <p:spPr/>
        <p:txBody>
          <a:bodyPr/>
          <a:lstStyle/>
          <a:p>
            <a:fld id="{E787D835-2853-4D69-9F95-25B0DA210F35}" type="slidenum">
              <a:rPr lang="en-AU" smtClean="0"/>
              <a:t>‹#›</a:t>
            </a:fld>
            <a:endParaRPr lang="en-AU"/>
          </a:p>
        </p:txBody>
      </p:sp>
    </p:spTree>
    <p:extLst>
      <p:ext uri="{BB962C8B-B14F-4D97-AF65-F5344CB8AC3E}">
        <p14:creationId xmlns:p14="http://schemas.microsoft.com/office/powerpoint/2010/main" val="1072554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03A0-7AA8-4883-AB6F-13E64A39F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68DC0AF8-0C92-4773-B09F-F188C0F089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134CAE8-8950-4B38-B27E-F4C8884BB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E46F83-6ABE-4D3F-AA61-90C0A3C4E299}"/>
              </a:ext>
            </a:extLst>
          </p:cNvPr>
          <p:cNvSpPr>
            <a:spLocks noGrp="1"/>
          </p:cNvSpPr>
          <p:nvPr>
            <p:ph type="dt" sz="half" idx="10"/>
          </p:nvPr>
        </p:nvSpPr>
        <p:spPr/>
        <p:txBody>
          <a:bodyPr/>
          <a:lstStyle/>
          <a:p>
            <a:fld id="{3E0AAC88-E51B-4444-B965-185BF113428F}" type="datetimeFigureOut">
              <a:rPr lang="en-AU" smtClean="0"/>
              <a:t>3/04/2022</a:t>
            </a:fld>
            <a:endParaRPr lang="en-AU"/>
          </a:p>
        </p:txBody>
      </p:sp>
      <p:sp>
        <p:nvSpPr>
          <p:cNvPr id="6" name="Footer Placeholder 5">
            <a:extLst>
              <a:ext uri="{FF2B5EF4-FFF2-40B4-BE49-F238E27FC236}">
                <a16:creationId xmlns:a16="http://schemas.microsoft.com/office/drawing/2014/main" id="{956D3B82-DE23-43E3-81E5-4548DE0CDCC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D729D4E-1370-4CD9-9629-B0D159EA6C7F}"/>
              </a:ext>
            </a:extLst>
          </p:cNvPr>
          <p:cNvSpPr>
            <a:spLocks noGrp="1"/>
          </p:cNvSpPr>
          <p:nvPr>
            <p:ph type="sldNum" sz="quarter" idx="12"/>
          </p:nvPr>
        </p:nvSpPr>
        <p:spPr/>
        <p:txBody>
          <a:bodyPr/>
          <a:lstStyle/>
          <a:p>
            <a:fld id="{E787D835-2853-4D69-9F95-25B0DA210F35}" type="slidenum">
              <a:rPr lang="en-AU" smtClean="0"/>
              <a:t>‹#›</a:t>
            </a:fld>
            <a:endParaRPr lang="en-AU"/>
          </a:p>
        </p:txBody>
      </p:sp>
    </p:spTree>
    <p:extLst>
      <p:ext uri="{BB962C8B-B14F-4D97-AF65-F5344CB8AC3E}">
        <p14:creationId xmlns:p14="http://schemas.microsoft.com/office/powerpoint/2010/main" val="2093399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C54113-444B-4534-B757-ECF6DFBD53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101EF59-15D0-4EDF-AD3C-BAEC626B9B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461BC98-7E51-4225-8BEA-7E601805C3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AAC88-E51B-4444-B965-185BF113428F}" type="datetimeFigureOut">
              <a:rPr lang="en-AU" smtClean="0"/>
              <a:t>3/04/2022</a:t>
            </a:fld>
            <a:endParaRPr lang="en-AU"/>
          </a:p>
        </p:txBody>
      </p:sp>
      <p:sp>
        <p:nvSpPr>
          <p:cNvPr id="5" name="Footer Placeholder 4">
            <a:extLst>
              <a:ext uri="{FF2B5EF4-FFF2-40B4-BE49-F238E27FC236}">
                <a16:creationId xmlns:a16="http://schemas.microsoft.com/office/drawing/2014/main" id="{8BCE164D-7385-4B32-AEC1-26CCB75BFC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45ABA26-5623-4BE5-9745-5E3EFE6434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7D835-2853-4D69-9F95-25B0DA210F35}" type="slidenum">
              <a:rPr lang="en-AU" smtClean="0"/>
              <a:t>‹#›</a:t>
            </a:fld>
            <a:endParaRPr lang="en-AU"/>
          </a:p>
        </p:txBody>
      </p:sp>
    </p:spTree>
    <p:extLst>
      <p:ext uri="{BB962C8B-B14F-4D97-AF65-F5344CB8AC3E}">
        <p14:creationId xmlns:p14="http://schemas.microsoft.com/office/powerpoint/2010/main" val="1888277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413DB-24DE-49ED-8288-F858430464B0}"/>
              </a:ext>
            </a:extLst>
          </p:cNvPr>
          <p:cNvSpPr>
            <a:spLocks noGrp="1"/>
          </p:cNvSpPr>
          <p:nvPr>
            <p:ph type="ctrTitle"/>
          </p:nvPr>
        </p:nvSpPr>
        <p:spPr/>
        <p:txBody>
          <a:bodyPr/>
          <a:lstStyle/>
          <a:p>
            <a:r>
              <a:rPr lang="en-US" dirty="0"/>
              <a:t>Ask Weber</a:t>
            </a:r>
            <a:endParaRPr lang="en-AU" dirty="0"/>
          </a:p>
        </p:txBody>
      </p:sp>
      <p:sp>
        <p:nvSpPr>
          <p:cNvPr id="3" name="Subtitle 2">
            <a:extLst>
              <a:ext uri="{FF2B5EF4-FFF2-40B4-BE49-F238E27FC236}">
                <a16:creationId xmlns:a16="http://schemas.microsoft.com/office/drawing/2014/main" id="{7F77CB26-D1F4-41AB-8F40-A17621AB6824}"/>
              </a:ext>
            </a:extLst>
          </p:cNvPr>
          <p:cNvSpPr>
            <a:spLocks noGrp="1"/>
          </p:cNvSpPr>
          <p:nvPr>
            <p:ph type="subTitle" idx="1"/>
          </p:nvPr>
        </p:nvSpPr>
        <p:spPr/>
        <p:txBody>
          <a:bodyPr/>
          <a:lstStyle/>
          <a:p>
            <a:r>
              <a:rPr lang="en-US" dirty="0"/>
              <a:t>Session 2</a:t>
            </a:r>
          </a:p>
          <a:p>
            <a:r>
              <a:rPr lang="en-US"/>
              <a:t>Topic 4</a:t>
            </a:r>
            <a:endParaRPr lang="en-US" dirty="0"/>
          </a:p>
          <a:p>
            <a:r>
              <a:rPr lang="en-AU" dirty="0"/>
              <a:t>https://askweber.github.io/</a:t>
            </a:r>
          </a:p>
        </p:txBody>
      </p:sp>
    </p:spTree>
    <p:extLst>
      <p:ext uri="{BB962C8B-B14F-4D97-AF65-F5344CB8AC3E}">
        <p14:creationId xmlns:p14="http://schemas.microsoft.com/office/powerpoint/2010/main" val="102818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5E05-C057-4958-BBB1-389C9E6F34C4}"/>
              </a:ext>
            </a:extLst>
          </p:cNvPr>
          <p:cNvSpPr>
            <a:spLocks noGrp="1"/>
          </p:cNvSpPr>
          <p:nvPr>
            <p:ph type="title"/>
          </p:nvPr>
        </p:nvSpPr>
        <p:spPr/>
        <p:txBody>
          <a:bodyPr/>
          <a:lstStyle/>
          <a:p>
            <a:r>
              <a:rPr lang="en-AU" dirty="0"/>
              <a:t>Lecture 4 - Homeostasis </a:t>
            </a:r>
          </a:p>
        </p:txBody>
      </p:sp>
      <p:sp>
        <p:nvSpPr>
          <p:cNvPr id="3" name="Content Placeholder 2">
            <a:extLst>
              <a:ext uri="{FF2B5EF4-FFF2-40B4-BE49-F238E27FC236}">
                <a16:creationId xmlns:a16="http://schemas.microsoft.com/office/drawing/2014/main" id="{69243C73-9190-49AF-A32C-EFD870194DC8}"/>
              </a:ext>
            </a:extLst>
          </p:cNvPr>
          <p:cNvSpPr>
            <a:spLocks noGrp="1"/>
          </p:cNvSpPr>
          <p:nvPr>
            <p:ph sz="half" idx="1"/>
          </p:nvPr>
        </p:nvSpPr>
        <p:spPr/>
        <p:txBody>
          <a:bodyPr>
            <a:normAutofit lnSpcReduction="10000"/>
          </a:bodyPr>
          <a:lstStyle/>
          <a:p>
            <a:pPr marL="514350" indent="-514350">
              <a:buAutoNum type="arabicPeriod"/>
            </a:pPr>
            <a:r>
              <a:rPr lang="en-US" dirty="0"/>
              <a:t>Explain the homeostatic mechanisms the body implements to prevent hyperthermia. </a:t>
            </a:r>
          </a:p>
          <a:p>
            <a:pPr marL="514350" indent="-514350">
              <a:buAutoNum type="arabicPeriod"/>
            </a:pPr>
            <a:r>
              <a:rPr lang="en-US" dirty="0"/>
              <a:t>Colloquially, we use ‘physiology’ to describe when systems implement negative feedback loops (i.e. homeostatic mechanisms). What are 2 situations which are physiological positive feedback loops?</a:t>
            </a:r>
            <a:endParaRPr lang="en-AU" dirty="0"/>
          </a:p>
        </p:txBody>
      </p:sp>
      <p:pic>
        <p:nvPicPr>
          <p:cNvPr id="6" name="Content Placeholder 5">
            <a:extLst>
              <a:ext uri="{FF2B5EF4-FFF2-40B4-BE49-F238E27FC236}">
                <a16:creationId xmlns:a16="http://schemas.microsoft.com/office/drawing/2014/main" id="{0631BD8A-35B4-4515-8226-3B44DE612071}"/>
              </a:ext>
            </a:extLst>
          </p:cNvPr>
          <p:cNvPicPr>
            <a:picLocks noGrp="1" noChangeAspect="1"/>
          </p:cNvPicPr>
          <p:nvPr>
            <p:ph sz="half" idx="2"/>
          </p:nvPr>
        </p:nvPicPr>
        <p:blipFill>
          <a:blip r:embed="rId2"/>
          <a:stretch>
            <a:fillRect/>
          </a:stretch>
        </p:blipFill>
        <p:spPr>
          <a:xfrm>
            <a:off x="6329363" y="1801544"/>
            <a:ext cx="5384800" cy="3643849"/>
          </a:xfrm>
        </p:spPr>
      </p:pic>
    </p:spTree>
    <p:extLst>
      <p:ext uri="{BB962C8B-B14F-4D97-AF65-F5344CB8AC3E}">
        <p14:creationId xmlns:p14="http://schemas.microsoft.com/office/powerpoint/2010/main" val="288608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C5FC-B1DE-4C28-B29E-8117096BB74D}"/>
              </a:ext>
            </a:extLst>
          </p:cNvPr>
          <p:cNvSpPr>
            <a:spLocks noGrp="1"/>
          </p:cNvSpPr>
          <p:nvPr>
            <p:ph type="title"/>
          </p:nvPr>
        </p:nvSpPr>
        <p:spPr/>
        <p:txBody>
          <a:bodyPr/>
          <a:lstStyle/>
          <a:p>
            <a:r>
              <a:rPr lang="en-AU" dirty="0"/>
              <a:t>Lecture 4 – glucose homeostasis </a:t>
            </a:r>
          </a:p>
        </p:txBody>
      </p:sp>
      <p:sp>
        <p:nvSpPr>
          <p:cNvPr id="3" name="Content Placeholder 2">
            <a:extLst>
              <a:ext uri="{FF2B5EF4-FFF2-40B4-BE49-F238E27FC236}">
                <a16:creationId xmlns:a16="http://schemas.microsoft.com/office/drawing/2014/main" id="{FC6FC60F-368E-4F03-BB00-859E8C9B1895}"/>
              </a:ext>
            </a:extLst>
          </p:cNvPr>
          <p:cNvSpPr>
            <a:spLocks noGrp="1"/>
          </p:cNvSpPr>
          <p:nvPr>
            <p:ph sz="half" idx="1"/>
          </p:nvPr>
        </p:nvSpPr>
        <p:spPr/>
        <p:txBody>
          <a:bodyPr>
            <a:normAutofit lnSpcReduction="10000"/>
          </a:bodyPr>
          <a:lstStyle/>
          <a:p>
            <a:pPr marL="514350" indent="-514350">
              <a:buAutoNum type="arabicPeriod"/>
            </a:pPr>
            <a:r>
              <a:rPr lang="en-US" dirty="0"/>
              <a:t>In response to eating (and elevated glucose levels in the blood), the pancreatic beta cells tend to activate. Describe the function of the pancreatic beta cells in the maintenance of blood glucose homeostasis. </a:t>
            </a:r>
          </a:p>
          <a:p>
            <a:pPr marL="514350" indent="-514350">
              <a:buAutoNum type="arabicPeriod"/>
            </a:pPr>
            <a:r>
              <a:rPr lang="en-US" dirty="0"/>
              <a:t>In diabetes, the homeostatic mechanism of insulin breaks down. Describe some mechanisms through which this could occur.</a:t>
            </a:r>
            <a:endParaRPr lang="en-AU" dirty="0"/>
          </a:p>
        </p:txBody>
      </p:sp>
      <p:pic>
        <p:nvPicPr>
          <p:cNvPr id="6" name="Content Placeholder 5">
            <a:extLst>
              <a:ext uri="{FF2B5EF4-FFF2-40B4-BE49-F238E27FC236}">
                <a16:creationId xmlns:a16="http://schemas.microsoft.com/office/drawing/2014/main" id="{DAA4018A-4A4D-46F2-9A14-34AE407ABE25}"/>
              </a:ext>
            </a:extLst>
          </p:cNvPr>
          <p:cNvPicPr>
            <a:picLocks noGrp="1" noChangeAspect="1"/>
          </p:cNvPicPr>
          <p:nvPr>
            <p:ph sz="half" idx="2"/>
          </p:nvPr>
        </p:nvPicPr>
        <p:blipFill>
          <a:blip r:embed="rId2"/>
          <a:stretch>
            <a:fillRect/>
          </a:stretch>
        </p:blipFill>
        <p:spPr>
          <a:xfrm>
            <a:off x="6329363" y="1775195"/>
            <a:ext cx="5384800" cy="3696548"/>
          </a:xfr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0C00B3B4-2F40-4D28-A158-89723E41DBBE}"/>
                  </a:ext>
                </a:extLst>
              </p14:cNvPr>
              <p14:cNvContentPartPr/>
              <p14:nvPr/>
            </p14:nvContentPartPr>
            <p14:xfrm>
              <a:off x="1292760" y="208080"/>
              <a:ext cx="10726920" cy="3613320"/>
            </p14:xfrm>
          </p:contentPart>
        </mc:Choice>
        <mc:Fallback xmlns="">
          <p:pic>
            <p:nvPicPr>
              <p:cNvPr id="7" name="Ink 6">
                <a:extLst>
                  <a:ext uri="{FF2B5EF4-FFF2-40B4-BE49-F238E27FC236}">
                    <a16:creationId xmlns:a16="http://schemas.microsoft.com/office/drawing/2014/main" id="{0C00B3B4-2F40-4D28-A158-89723E41DBBE}"/>
                  </a:ext>
                </a:extLst>
              </p:cNvPr>
              <p:cNvPicPr/>
              <p:nvPr/>
            </p:nvPicPr>
            <p:blipFill>
              <a:blip r:embed="rId4"/>
              <a:stretch>
                <a:fillRect/>
              </a:stretch>
            </p:blipFill>
            <p:spPr>
              <a:xfrm>
                <a:off x="1283400" y="198720"/>
                <a:ext cx="10745640" cy="3632040"/>
              </a:xfrm>
              <a:prstGeom prst="rect">
                <a:avLst/>
              </a:prstGeom>
            </p:spPr>
          </p:pic>
        </mc:Fallback>
      </mc:AlternateContent>
    </p:spTree>
    <p:extLst>
      <p:ext uri="{BB962C8B-B14F-4D97-AF65-F5344CB8AC3E}">
        <p14:creationId xmlns:p14="http://schemas.microsoft.com/office/powerpoint/2010/main" val="37410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7C2F2-A5D7-4A29-8339-35F372BEBCE0}"/>
              </a:ext>
            </a:extLst>
          </p:cNvPr>
          <p:cNvSpPr>
            <a:spLocks noGrp="1"/>
          </p:cNvSpPr>
          <p:nvPr>
            <p:ph type="title"/>
          </p:nvPr>
        </p:nvSpPr>
        <p:spPr/>
        <p:txBody>
          <a:bodyPr/>
          <a:lstStyle/>
          <a:p>
            <a:r>
              <a:rPr lang="en-AU" dirty="0"/>
              <a:t>Lecture 4 – Cell signalling </a:t>
            </a:r>
          </a:p>
        </p:txBody>
      </p:sp>
      <p:sp>
        <p:nvSpPr>
          <p:cNvPr id="3" name="Content Placeholder 2">
            <a:extLst>
              <a:ext uri="{FF2B5EF4-FFF2-40B4-BE49-F238E27FC236}">
                <a16:creationId xmlns:a16="http://schemas.microsoft.com/office/drawing/2014/main" id="{D3098F78-DF17-462B-86DD-99E8E95E0A72}"/>
              </a:ext>
            </a:extLst>
          </p:cNvPr>
          <p:cNvSpPr>
            <a:spLocks noGrp="1"/>
          </p:cNvSpPr>
          <p:nvPr>
            <p:ph sz="half" idx="1"/>
          </p:nvPr>
        </p:nvSpPr>
        <p:spPr/>
        <p:txBody>
          <a:bodyPr>
            <a:normAutofit fontScale="62500" lnSpcReduction="20000"/>
          </a:bodyPr>
          <a:lstStyle/>
          <a:p>
            <a:pPr marL="514350" indent="-514350">
              <a:buAutoNum type="arabicPeriod"/>
            </a:pPr>
            <a:r>
              <a:rPr lang="en-US" dirty="0"/>
              <a:t>Within certain cells, there are a series of proteins/enzymes named MAP Kinase </a:t>
            </a:r>
            <a:r>
              <a:rPr lang="en-US" dirty="0" err="1"/>
              <a:t>Kinase</a:t>
            </a:r>
            <a:r>
              <a:rPr lang="en-US" dirty="0"/>
              <a:t> </a:t>
            </a:r>
            <a:r>
              <a:rPr lang="en-US" dirty="0" err="1"/>
              <a:t>Kinase</a:t>
            </a:r>
            <a:r>
              <a:rPr lang="en-US" dirty="0"/>
              <a:t>, MAP Kinase </a:t>
            </a:r>
            <a:r>
              <a:rPr lang="en-US" dirty="0" err="1"/>
              <a:t>Kinase</a:t>
            </a:r>
            <a:r>
              <a:rPr lang="en-US" dirty="0"/>
              <a:t>, MAP Kinase. One example is RAS/RAF/MEK/ERK (I learnt this when I did 3rd year physiology in undergrad). The function of these proteins are to phosphorylate each other in order to move a signal from outside of the cell to the inside (Note that kinases work by phosphorylation). What is this part of the cell </a:t>
            </a:r>
            <a:r>
              <a:rPr lang="en-US" dirty="0" err="1"/>
              <a:t>signalling</a:t>
            </a:r>
            <a:r>
              <a:rPr lang="en-US" dirty="0"/>
              <a:t> process called? 1. Within certain cells, there are a series of proteins/enzymes named MAP Kinase </a:t>
            </a:r>
            <a:r>
              <a:rPr lang="en-US" dirty="0" err="1"/>
              <a:t>Kinase</a:t>
            </a:r>
            <a:r>
              <a:rPr lang="en-US" dirty="0"/>
              <a:t> </a:t>
            </a:r>
            <a:r>
              <a:rPr lang="en-US" dirty="0" err="1"/>
              <a:t>Kinase</a:t>
            </a:r>
            <a:r>
              <a:rPr lang="en-US" dirty="0"/>
              <a:t>, MAP Kinase </a:t>
            </a:r>
            <a:r>
              <a:rPr lang="en-US" dirty="0" err="1"/>
              <a:t>Kinase</a:t>
            </a:r>
            <a:r>
              <a:rPr lang="en-US" dirty="0"/>
              <a:t>, MAP Kinase. One example is RAS/RAF/MEK/ERK (I learnt this when I did 3rd year physiology in undergrad). The function of these proteins are to phosphorylate each other in order to move a signal from outside of the cell to the inside (Note that kinases work by phosphorylation). What is this part of the cell </a:t>
            </a:r>
            <a:r>
              <a:rPr lang="en-US" dirty="0" err="1"/>
              <a:t>signalling</a:t>
            </a:r>
            <a:r>
              <a:rPr lang="en-US" dirty="0"/>
              <a:t> process called?</a:t>
            </a:r>
          </a:p>
        </p:txBody>
      </p:sp>
      <p:pic>
        <p:nvPicPr>
          <p:cNvPr id="6" name="Content Placeholder 5">
            <a:extLst>
              <a:ext uri="{FF2B5EF4-FFF2-40B4-BE49-F238E27FC236}">
                <a16:creationId xmlns:a16="http://schemas.microsoft.com/office/drawing/2014/main" id="{BE2CDC9D-D5A5-425C-8E02-5B9D7B194352}"/>
              </a:ext>
            </a:extLst>
          </p:cNvPr>
          <p:cNvPicPr>
            <a:picLocks noGrp="1" noChangeAspect="1"/>
          </p:cNvPicPr>
          <p:nvPr>
            <p:ph sz="half" idx="2"/>
          </p:nvPr>
        </p:nvPicPr>
        <p:blipFill>
          <a:blip r:embed="rId2"/>
          <a:stretch>
            <a:fillRect/>
          </a:stretch>
        </p:blipFill>
        <p:spPr>
          <a:xfrm>
            <a:off x="7236659" y="1360488"/>
            <a:ext cx="3570207" cy="4525962"/>
          </a:xfr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30CBC0DE-B7A6-4B15-A50B-E79A7877852E}"/>
                  </a:ext>
                </a:extLst>
              </p14:cNvPr>
              <p14:cNvContentPartPr/>
              <p14:nvPr/>
            </p14:nvContentPartPr>
            <p14:xfrm>
              <a:off x="419400" y="529560"/>
              <a:ext cx="10747800" cy="5463000"/>
            </p14:xfrm>
          </p:contentPart>
        </mc:Choice>
        <mc:Fallback xmlns="">
          <p:pic>
            <p:nvPicPr>
              <p:cNvPr id="7" name="Ink 6">
                <a:extLst>
                  <a:ext uri="{FF2B5EF4-FFF2-40B4-BE49-F238E27FC236}">
                    <a16:creationId xmlns:a16="http://schemas.microsoft.com/office/drawing/2014/main" id="{30CBC0DE-B7A6-4B15-A50B-E79A7877852E}"/>
                  </a:ext>
                </a:extLst>
              </p:cNvPr>
              <p:cNvPicPr/>
              <p:nvPr/>
            </p:nvPicPr>
            <p:blipFill>
              <a:blip r:embed="rId4"/>
              <a:stretch>
                <a:fillRect/>
              </a:stretch>
            </p:blipFill>
            <p:spPr>
              <a:xfrm>
                <a:off x="410040" y="520200"/>
                <a:ext cx="10766520" cy="5481720"/>
              </a:xfrm>
              <a:prstGeom prst="rect">
                <a:avLst/>
              </a:prstGeom>
            </p:spPr>
          </p:pic>
        </mc:Fallback>
      </mc:AlternateContent>
    </p:spTree>
    <p:extLst>
      <p:ext uri="{BB962C8B-B14F-4D97-AF65-F5344CB8AC3E}">
        <p14:creationId xmlns:p14="http://schemas.microsoft.com/office/powerpoint/2010/main" val="41313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39D4-2D74-4236-82EF-EE06F4F642A4}"/>
              </a:ext>
            </a:extLst>
          </p:cNvPr>
          <p:cNvSpPr>
            <a:spLocks noGrp="1"/>
          </p:cNvSpPr>
          <p:nvPr>
            <p:ph type="title"/>
          </p:nvPr>
        </p:nvSpPr>
        <p:spPr/>
        <p:txBody>
          <a:bodyPr/>
          <a:lstStyle/>
          <a:p>
            <a:r>
              <a:rPr lang="en-AU" dirty="0"/>
              <a:t>Lecture 4 – Cell signalling </a:t>
            </a:r>
          </a:p>
        </p:txBody>
      </p:sp>
      <p:sp>
        <p:nvSpPr>
          <p:cNvPr id="3" name="Content Placeholder 2">
            <a:extLst>
              <a:ext uri="{FF2B5EF4-FFF2-40B4-BE49-F238E27FC236}">
                <a16:creationId xmlns:a16="http://schemas.microsoft.com/office/drawing/2014/main" id="{2AE93620-56D8-4963-8816-0CA1EC049653}"/>
              </a:ext>
            </a:extLst>
          </p:cNvPr>
          <p:cNvSpPr>
            <a:spLocks noGrp="1"/>
          </p:cNvSpPr>
          <p:nvPr>
            <p:ph sz="half" idx="1"/>
          </p:nvPr>
        </p:nvSpPr>
        <p:spPr/>
        <p:txBody>
          <a:bodyPr/>
          <a:lstStyle/>
          <a:p>
            <a:pPr marL="514350" indent="-514350">
              <a:buAutoNum type="arabicPeriod"/>
            </a:pPr>
            <a:r>
              <a:rPr lang="en-US" dirty="0"/>
              <a:t>Describe 4 features of a 2nd messenger. </a:t>
            </a:r>
          </a:p>
          <a:p>
            <a:pPr marL="514350" indent="-514350">
              <a:buAutoNum type="arabicPeriod"/>
            </a:pPr>
            <a:r>
              <a:rPr lang="en-US" dirty="0"/>
              <a:t>Give 2 examples of secondary messengers. </a:t>
            </a:r>
          </a:p>
          <a:p>
            <a:pPr marL="514350" indent="-514350">
              <a:buAutoNum type="arabicPeriod"/>
            </a:pPr>
            <a:r>
              <a:rPr lang="en-US" dirty="0"/>
              <a:t>Explain the mechanism of action of 𝑮𝜶-Protein coupled receptor (𝑮𝜶𝒔𝑷𝑪𝑹)</a:t>
            </a:r>
            <a:endParaRPr lang="en-AU" dirty="0"/>
          </a:p>
        </p:txBody>
      </p:sp>
      <p:pic>
        <p:nvPicPr>
          <p:cNvPr id="6" name="Content Placeholder 5">
            <a:extLst>
              <a:ext uri="{FF2B5EF4-FFF2-40B4-BE49-F238E27FC236}">
                <a16:creationId xmlns:a16="http://schemas.microsoft.com/office/drawing/2014/main" id="{5B19AF15-E5A7-4EA0-B9C3-28D07510375C}"/>
              </a:ext>
            </a:extLst>
          </p:cNvPr>
          <p:cNvPicPr>
            <a:picLocks noGrp="1" noChangeAspect="1"/>
          </p:cNvPicPr>
          <p:nvPr>
            <p:ph sz="half" idx="2"/>
          </p:nvPr>
        </p:nvPicPr>
        <p:blipFill>
          <a:blip r:embed="rId3"/>
          <a:stretch>
            <a:fillRect/>
          </a:stretch>
        </p:blipFill>
        <p:spPr>
          <a:xfrm>
            <a:off x="6538928" y="1360488"/>
            <a:ext cx="4965670" cy="4525962"/>
          </a:xfr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55536FDB-28C5-40DB-A38C-12FE86D4950F}"/>
                  </a:ext>
                </a:extLst>
              </p14:cNvPr>
              <p14:cNvContentPartPr/>
              <p14:nvPr/>
            </p14:nvContentPartPr>
            <p14:xfrm>
              <a:off x="1930680" y="1208520"/>
              <a:ext cx="9736560" cy="5045760"/>
            </p14:xfrm>
          </p:contentPart>
        </mc:Choice>
        <mc:Fallback xmlns="">
          <p:pic>
            <p:nvPicPr>
              <p:cNvPr id="7" name="Ink 6">
                <a:extLst>
                  <a:ext uri="{FF2B5EF4-FFF2-40B4-BE49-F238E27FC236}">
                    <a16:creationId xmlns:a16="http://schemas.microsoft.com/office/drawing/2014/main" id="{55536FDB-28C5-40DB-A38C-12FE86D4950F}"/>
                  </a:ext>
                </a:extLst>
              </p:cNvPr>
              <p:cNvPicPr/>
              <p:nvPr/>
            </p:nvPicPr>
            <p:blipFill>
              <a:blip r:embed="rId5"/>
              <a:stretch>
                <a:fillRect/>
              </a:stretch>
            </p:blipFill>
            <p:spPr>
              <a:xfrm>
                <a:off x="1921320" y="1199160"/>
                <a:ext cx="9755280" cy="5064480"/>
              </a:xfrm>
              <a:prstGeom prst="rect">
                <a:avLst/>
              </a:prstGeom>
            </p:spPr>
          </p:pic>
        </mc:Fallback>
      </mc:AlternateContent>
    </p:spTree>
    <p:extLst>
      <p:ext uri="{BB962C8B-B14F-4D97-AF65-F5344CB8AC3E}">
        <p14:creationId xmlns:p14="http://schemas.microsoft.com/office/powerpoint/2010/main" val="321885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099CA-1543-470B-B09F-6B56B75BF9F9}"/>
              </a:ext>
            </a:extLst>
          </p:cNvPr>
          <p:cNvSpPr>
            <a:spLocks noGrp="1"/>
          </p:cNvSpPr>
          <p:nvPr>
            <p:ph type="title"/>
          </p:nvPr>
        </p:nvSpPr>
        <p:spPr/>
        <p:txBody>
          <a:bodyPr/>
          <a:lstStyle/>
          <a:p>
            <a:r>
              <a:rPr lang="en-AU" dirty="0"/>
              <a:t>Lecture 4 - Hormones</a:t>
            </a:r>
          </a:p>
        </p:txBody>
      </p:sp>
      <p:sp>
        <p:nvSpPr>
          <p:cNvPr id="3" name="Content Placeholder 2">
            <a:extLst>
              <a:ext uri="{FF2B5EF4-FFF2-40B4-BE49-F238E27FC236}">
                <a16:creationId xmlns:a16="http://schemas.microsoft.com/office/drawing/2014/main" id="{40FBFE70-EDBC-4A22-A66D-2A579E4CBB91}"/>
              </a:ext>
            </a:extLst>
          </p:cNvPr>
          <p:cNvSpPr>
            <a:spLocks noGrp="1"/>
          </p:cNvSpPr>
          <p:nvPr>
            <p:ph sz="half" idx="1"/>
          </p:nvPr>
        </p:nvSpPr>
        <p:spPr/>
        <p:txBody>
          <a:bodyPr/>
          <a:lstStyle/>
          <a:p>
            <a:pPr marL="514350" indent="-514350">
              <a:buAutoNum type="arabicPeriod"/>
            </a:pPr>
            <a:r>
              <a:rPr lang="en-US" dirty="0"/>
              <a:t>Describe the differences in </a:t>
            </a:r>
            <a:r>
              <a:rPr lang="en-US" dirty="0" err="1"/>
              <a:t>signalling</a:t>
            </a:r>
            <a:r>
              <a:rPr lang="en-US" dirty="0"/>
              <a:t> mechanisms between a protein hormone (give an example) and a steroid hormone (give an example). </a:t>
            </a:r>
          </a:p>
        </p:txBody>
      </p:sp>
      <p:pic>
        <p:nvPicPr>
          <p:cNvPr id="6" name="Content Placeholder 5">
            <a:extLst>
              <a:ext uri="{FF2B5EF4-FFF2-40B4-BE49-F238E27FC236}">
                <a16:creationId xmlns:a16="http://schemas.microsoft.com/office/drawing/2014/main" id="{44836B5E-4ABC-4791-A88A-082A093BFD7B}"/>
              </a:ext>
            </a:extLst>
          </p:cNvPr>
          <p:cNvPicPr>
            <a:picLocks noGrp="1" noChangeAspect="1"/>
          </p:cNvPicPr>
          <p:nvPr>
            <p:ph sz="half" idx="2"/>
          </p:nvPr>
        </p:nvPicPr>
        <p:blipFill>
          <a:blip r:embed="rId3"/>
          <a:stretch>
            <a:fillRect/>
          </a:stretch>
        </p:blipFill>
        <p:spPr>
          <a:xfrm>
            <a:off x="7211995" y="1360488"/>
            <a:ext cx="3619536" cy="4525962"/>
          </a:xfrm>
        </p:spPr>
      </p:pic>
    </p:spTree>
    <p:extLst>
      <p:ext uri="{BB962C8B-B14F-4D97-AF65-F5344CB8AC3E}">
        <p14:creationId xmlns:p14="http://schemas.microsoft.com/office/powerpoint/2010/main" val="164619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428</Words>
  <Application>Microsoft Office PowerPoint</Application>
  <PresentationFormat>Widescreen</PresentationFormat>
  <Paragraphs>26</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vt:lpstr>
      <vt:lpstr>Calibri</vt:lpstr>
      <vt:lpstr>Calibri Light</vt:lpstr>
      <vt:lpstr>Office Theme</vt:lpstr>
      <vt:lpstr>Ask Weber</vt:lpstr>
      <vt:lpstr>Lecture 4 - Homeostasis </vt:lpstr>
      <vt:lpstr>Lecture 4 – glucose homeostasis </vt:lpstr>
      <vt:lpstr>Lecture 4 – Cell signalling </vt:lpstr>
      <vt:lpstr>Lecture 4 – Cell signalling </vt:lpstr>
      <vt:lpstr>Lecture 4 - Hormones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Ask Weber</dc:title>
  <dc:creator>Weber Liu</dc:creator>
  <cp:lastModifiedBy>Weber Liu</cp:lastModifiedBy>
  <cp:revision>3</cp:revision>
  <dcterms:created xsi:type="dcterms:W3CDTF">2022-04-03T12:08:34Z</dcterms:created>
  <dcterms:modified xsi:type="dcterms:W3CDTF">2022-04-03T12:10:28Z</dcterms:modified>
</cp:coreProperties>
</file>