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8" r:id="rId3"/>
    <p:sldId id="269" r:id="rId4"/>
    <p:sldId id="260" r:id="rId5"/>
    <p:sldId id="261" r:id="rId6"/>
    <p:sldId id="270" r:id="rId7"/>
    <p:sldId id="27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18T07:05:23.9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9483 4822 1 0,'2'-3'65'0,"-2"3"42"16,0-1 27-16,0 1 30 0,0 0 31 0,0-4 27 0,-2 0 21 0,-3-1 18 15,2 4 12-15,3-2 9 0,0 3 7 0,-4-1-32 0,4 1-60 0,0 0-47 16,-5 1-45-16,2 2-24 0,-2-3-16 0,3 4-20 0,2-2-20 0,-5 2-11 16,0 0-4-16,3 0 0 0,-8-1 8 0,8 4 6 0,-5-1 9 0,2-2 9 0,-2 2 6 15,-1 2 13-15,-1-2 9 0,2 2 11 0,-6-2 9 0,11 2 6 16,-15-1 4-16,10 2 1 0,-5 1-2 0,5-1-3 0,-5 1-5 0,0 3-4 0,-1-3-6 16,4 4-4-16,-8-3-5 0,5 6-10 0,-3-1-9 0,-1-1-9 0,1 6-7 15,-2-1-9-15,-2 1-9 0,0 6-4 0,-1-2-7 0,1 3-5 0,-3 3 0 16,-2-1-3-16,0 4-1 0,-2 0-2 0,-1 2 1 0,-4-1 0 0,-6 3 1 15,6 3 1-15,-3-3 0 0,-2 2 2 0,-2 2 0 0,-1 2 4 0,0-2 2 16,-4 4 2-16,4 2 2 0,-4-3 1 0,2 3 2 0,-2 3 0 0,-1-3 2 0,1 4 0 16,4-3 1-16,-2-1-1 0,-2 3 0 0,4-2-2 0,-4 2 1 0,-1-3-2 15,6 0-3-15,-6 2 2 0,6-5-3 0,-1 6 1 0,-4-3-1 0,4 1 1 16,1 2-2-16,-1-3-3 0,0 0 1 0,1 1-2 0,2-1 1 0,-3-2-2 16,5 2 3-16,-2-1-2 0,2-3 0 0,-2 2-1 0,0-4 1 0,7 2-3 15,-2-2 1-15,-5-1-2 0,4 0 1 0,6-2-1 0,-1-2 2 0,-2-2-1 16,3 0 0-16,2-5 2 0,2 0-3 0,3-4 0 0,-1-2 3 0,3-4-1 15,3-2 1-15,2-1 0 0,0-4 2 0,5 1 1 0,-1-4 0 0,-1-2 5 16,2-2 2-16,7 0 1 0,-3-2 4 0,-2 0-1 0,5-4-1 0,0 0-3 0,0 0-1 16,0 0-2-16,0 0-3 0,0-6-3 0,0 2-1 0,0-3-2 15,5 0-3-15,-5-3-3 0,3-3-2 0,4 2-4 0,-2-3-3 0,2-3 1 0,0 2-1 16,3-4 1-16,-8 1 3 0,10-3-1 0,-5 1 3 0,5-4-1 16,1 0 1-16,-1 2 0 0,0-2-2 0,0 0-1 0,-3 0-1 0,3 0 0 0,0 4-2 15,-4-2-1-15,4 2 1 0,-5 2-1 0,5 2 3 0,-5 2-3 0,3 0 0 16,-8 1 1-16,3 6-1 0,-2-1-1 0,1 2-3 0,1 2-2 15,-5 0-5-15,0 4-1 0,0 0 1 0,0 0-2 0,0 0 2 0,0 0 0 0,-5 4 1 16,1 2 2-16,1-1 0 0,-2 4 2 0,3 1 1 0,-8 0 3 0,3 2 6 16,5 2 4-16,-8 2 5 0,3-2 3 0,0 4 3 0,-1-1 1 0,-1 1 1 15,1 1 2-15,-4-1 0 0,5 2-1 0,5-2 2 0,-8 0 0 0,8-2 0 16,-8-1-1-16,8 2-1 0,-3-3 0 0,2-2-1 0,3 0-1 0,-4-2-3 16,4 0 1-16,0 0-1 0,4-2 0 0,-4-2-2 0,3 2 1 0,4-2-1 15,3-2-3-15,-8 2-3 0,10-2-3 0,0-3-4 0,0 2-7 0,3-3-4 16,-3-3-8-16,7-1-9 0,0 0-15 0,5-2-18 0,1-1-34 0,1-5-42 15,1-1-50-15,-1-4-53 0,5 0-60 0,6-3-56 0,-4-1-20 0,-1-1 0 16,6-1 13-16,-1-1 13 0,-4 0 24 0,3-1 23 0,-2 1 29 0,7-3 34 0,-7 2 43 16,2-2 48-16,-2 2 52 0</inkml:trace>
  <inkml:trace contextRef="#ctx0" brushRef="#br0" timeOffset="649.99">9876 4996 3 0,'2'-6'113'15,"8"0"61"-15,-10-1 49 0,2 2 42 0,-2 0 33 0,0 0 29 0,0 3 20 0,0-2 11 16,-2 1 11-16,2 3 8 0,0 0 9 0,0-1 11 0,0 1-88 15,-5 0-145-15,0 4-69 0,5-2-35 0,-2 2-27 0,-3 1-28 0,-2 4-10 0,2-1-10 16,-2-1 3-16,-6 6 10 0,1-2 8 0,0 3 10 0,3 5 5 0,-8-1 6 16,-2 2 5-16,-1 2 5 0,1 2 2 0,-5 2 3 0,-3 2 2 0,1 1 2 15,-6 4-3-15,1 0 0 0,-5 4-2 0,2 1-3 0,-9 0-3 0,4 3-2 16,-4 5-5-16,-3 1-4 0,0 1-7 0,-5 5-2 0,1 4-3 0,-6-1-3 16,-2 6-2-16,1 0-1 0,-1 4-3 0,-3-1 0 0,4 1-1 0,-6 3-1 0,3-1 2 15,-1-1 3-15,1 0 4 0,0 0 4 0,2-2 4 0,7-2 1 0,-2-2 6 16,2-3 3-16,3 0 3 0,7-5 3 0,3-4 1 0,-6-1-1 0,8-7 1 15,2 0 0-15,3-6-3 0,4 0-4 0,-2-5-3 0,8-2-5 0,-3-3-2 16,4-1-4-16,1-1-6 0,2-5-2 0,-2 2-2 0,7-5-3 0,2 2-2 0,-2-5 1 16,5 0 0-16,-5 0 2 0,2-3 2 0,3-3-1 0,5 1 2 0,-3-1 0 15,0-2-1-15,2 0 2 0,-1-2 1 0,4-2 0 0,0 0 0 0,0 0-1 16,0 0-2-16,0 0-3 0,0 0-2 0,0 0-5 0,0 0-1 0,0 0-3 0,0 0-1 16,0 0-1-16,0 0-2 0,4-5-1 0,-1 4 0 0,-3-2-1 0,5 2 1 15,0-1 0-15,-3-2 3 0,-2 1 2 0,5 2 1 0,-3-3 5 0,-2 2 0 16,5-1 2-16,0 2 1 0,-5-3 0 0,0 2 1 0,0 2 0 0,2-2 0 15,-2 2-2-15,0 0 1 0,0-2 0 0,0 2-3 0,0 0 0 0,0 0-2 16,0 0-1-16,0 0-3 0,0 0 2 0,0 0-2 0,0 0-2 0,0 0 0 0,0 2 2 16,-2 2-3-16,2 0 0 0,-10 0 1 0,8 2 1 0,-3 2 0 0,3-1 3 15,-8 2 0-15,7 2 1 0,-4 0 1 0,-2 2 2 0,6 0 3 0,-4 1 0 16,-3 0 3-16,8 0 2 0,-8 0-1 0,3 0 3 0,5-3 0 0,-3 3 1 0,-2-1-1 16,2-2 1-16,2 2 0 0,-2-3 0 0,1 1 0 0,4-1-1 0,0 1-3 15,-3-4 2-15,3 3 0 0,0-1-2 0,0-1-1 0,0-2 0 0,0-1-2 16,3 1 1-16,-3-2 0 0,4 1 0 0,1-1 0 0,-2-3 3 0,2 2-2 15,-3-3-3-15,8 0-5 0,-3 0-8 0,5-3-10 0,-5 0-13 0,0-1-12 16,10 0-11-16,-7-2-17 0,7-1-13 0,-3 0-40 0,3-1-45 0,-2-1-57 0,4-1-58 16,0 3-56-16,-2-4-55 0,2 4-13 0,-4-1 6 0,4-1 16 0,-2 2 22 15,-3 0 25-15,3 0 28 0,-2-1 30 0,-3-1 33 0,-5 2 46 0,5-1 52 0,-5-1 54 16</inkml:trace>
  <inkml:trace contextRef="#ctx0" brushRef="#br0" timeOffset="11066.99">6982 8262 47 0,'0'-6'147'0,"0"-1"53"0,0 3 39 0,0-3 30 16,-5 3 26-16,2-2 20 0,-1-1 17 0,-1 4 13 0,-2 0 6 0,4 2 3 0,-2-2-23 15,1 3-34-15,-4 0-114 0,6 3-157 0,-3-2-90 0,0 2-54 16,-2 0-35-16,5 4-19 0,-8-1-12 0,3-2-6 0,-1 3 1 0,1 1 1 0,-2 1 11 15,1-1 13-15,-4 2 22 0,5 0 27 0,-5 0 46 0,5 0 52 0,-5 0 46 16,0 2 42-16,2 0 29 0,0 0 22 0,-4 2 16 0,2-2 11 0,0 2 9 16,0 1 5-16,-3 2 6 0,-2 0 3 0,8 0-8 0,-8 3-12 0,-2-2-23 15,4 3-30-15,-2 2-24 0,-2-1-21 0,4 6-16 0,-4-2-11 0,0 2-9 16,0 0-9-16,-6 3-5 0,6 0-5 0,0 3-5 0,-5-2 0 0,4-1-5 16,-4 3-1-16,5 1-1 0,-3-4-2 0,1 3-3 0,1-3 0 0,-1 3-1 15,1-2 0-15,1-2 2 0,0-1 0 0,-1 4 6 0,-1-4 3 0,1 2 3 16,1-1 3-16,0-2 3 0,4 3 2 0,-1 0 2 0,-4-3 2 0,1 2-1 15,7-1 2-15,-7 4-1 0,4-5 4 0,-2 4-2 0,3-2 0 0,-1-1 0 16,3 1-2-16,-7 1-2 0,2 0-2 0,3 0 1 0,-3 0-1 0,2 1-1 16,-2 1-2-16,-2-1-1 0,7 2-1 0,-7-3 0 0,4 1-3 0,1 2 1 15,-8 0-3-15,8 1 0 0,-1-1-2 0,-2 0 2 0,3 0-1 0,-3-1 2 16,5 1 1-16,-3 0 3 0,-2-2 5 0,8 1 3 0,-8-1 2 0,5-1 2 16,0-3 2-16,2 3 3 0,-2-4 1 0,5 1 3 0,-5 0-2 0,5-1 3 15,-5 0 2-15,2 0-1 0,3-2 0 0,-5 2-2 0,4-2-2 0,1 3 1 16,-5-1-3-16,10 1 0 0,-8-1 2 0,-2 4-2 0,5-1 5 0,-5 2 1 0,4-1 3 15,-4 4 3-15,5-1 1 0,-5 1-2 0,0 2 1 0,5 1-1 16,-5-3 1-16,2 6 0 0,-2-2-3 0,0 2 1 0,0 0-1 0,0 1-3 0,0 2-2 16,0 1 0-16,2-1-4 0,0 2-3 0,1-2-4 0,-3 0-4 15,4-1 0-15,-1 0-5 0,-3-1-3 0,5-3 0 0,-1-2-1 0,1-2 1 0,2 0-1 16,-2-4 1-16,2 0-1 0,-2-1 0 0,2-1-1 0,3 0 3 0,-3 0 0 16,2-1 6-16,-1 3 1 0,-1-1 4 0,-2 2 2 0,4-1 4 0,-2 3-2 15,1 1-1-15,-4 3-1 0,6-2 2 0,-8 2-3 0,3 0 1 0,0 1-2 16,0-1-3-16,-3 0 1 0,3 0-2 0,-1 0-1 0,1-1 0 0,0 1 0 15,-3-3 0-15,8 0 2 0,-10-1 0 0,7 0 3 0,-2-2-1 0,0-2 3 16,-1-1 1-16,-1 0 2 0,6 0 2 0,-2-2 2 0,-2-2-1 0,2-1 1 16,3-1-2-16,-8 1 3 0,8-5-1 0,-3 1 0 0,3 1-1 0,-8-4 0 15,8 0-1-15,-3-1 2 0,2-1-1 0,-1-1 2 0,-1 0 1 0,2-1 3 16,-6-2 1-16,6-1 2 0,-2 1 5 0,3-4-1 0,-3 2 2 0,0-4 2 16,-2 1 0-16,5 1 2 0,-3-3-1 0,0-2 1 0,-2-1-4 0,2 2 0 15,3-2-5-15,-6-1-7 0,4 0-2 0,-1 0-4 0,-2-1-4 0,4-2-2 0,-7 2-4 16,3-1-3-16,5-2-5 0,-8 0-2 0,8 0-1 0,-8-1-3 15,8 1-2-15,-3-1 1 0,2 0 3 0,-1 1 0 0,-1-2 0 0,-2 2 0 16,7 0 2-16,-3 1-2 0,3-1 1 0,-5 1 1 0,1 0 1 0,4 1-1 16,0 2-1-16,-3 0-3 0,3 0-3 0,0 0-5 0,0 0-5 0,0 0-5 0,0 0-4 15,0 0-3-15,-5 0 0 0,5 0 0 0,0 4-4 0,-2 0 0 0,2 2-1 16,0-2 0-16,0 4 4 0,0-2 2 0,0 2 6 0,0 2 5 16,0 2 6-16,0-3 6 0,0 4 7 0,0-2 0 0,0 3 4 0,0 0 3 15,0 1 3-15,0-1 2 0,2 1 2 0,-2-1 1 0,0 3 1 0,0-3 2 16,5 2-1-16,-2-1 0 0,-3-1 0 0,0 0 0 0,4 0-2 0,1 1-2 0,-5-1 1 15,3-5 0-15,-3 4-2 0,4-3 0 0,-1 0 0 0,-3-2 1 16,5-1 0-16,-1-2 0 0,-4 0 3 0,3-1 3 0,2-1 3 0,-3-1 3 0,3-2 2 16,2-2 2-16,-2-1 3 0,0-1-1 0,2 0 2 0,0-2 0 15,1-1 1-15,-1-1-3 0,2-1-2 0,-6-2-6 0,9-2-11 0,-5-1-14 0,3 3-18 16,-1-3-21-16,1 0-20 0,-3-3-20 0,5 4-33 0,-4-4-37 0,-1 2-78 16,10-2-90-16,-10 3-55 0,5 3-35 0,-2-3-8 0,-1 2 8 0,3-2 17 15,-2 2 24-15,0 0 27 0,-3 1 35 0,0 0 31 0,0 1 34 0,3-3 45 16,-8 3 51-16,-2-1 69 0</inkml:trace>
  <inkml:trace contextRef="#ctx0" brushRef="#br0" timeOffset="12568.02">4799 13838 21 0,'0'0'76'0,"-7"-3"18"15,7-1 7-15,-5 4 8 0,3 0 9 0,-3 0 8 0,2 4 7 0,-6-1 9 0,2 0 10 0,4 0 9 16,-2-2 8-16,1 4-42 0,-4 0-70 0,8-1-27 0,-2 1-3 16,-8 0 7-16,10 2 16 0,-2 0 12 0,-8 0 15 0,10 0 12 0,-7-1 14 15,5 5 6-15,2-4 6 0,-10 3 0 0,7-1 4 0,-1 1 0 0,4-1-1 16,-3 4-1-16,3-2-7 0,-5-1-4 0,1 4-8 0,4 0-13 0,0 3-15 0,0-1-15 15,0 2-15-15,0-1-13 0,4 6-8 0,-4-1-5 0,5 3-3 0,-5 2-4 16,0 1-2-16,3 3-5 0,-3 6-8 0,0-2-2 0,4 7-5 0,-4 1-4 16,3 5 0-16,-3-1-2 0,0 6-1 0,0-1-2 0,0 5-1 0,0 0-4 15,0 3-1-15,0 0 0 0,0 2 5 0,0 4 9 0,0-4 15 0,0 4 11 16,-3 1 12-16,-1 0 7 0,4-4 7 0,-3 3 5 0,-2-1 5 0,1-2 3 16,1-1 5-16,-2 3 4 0,1-6 2 0,4 2 1 0,-8-3-2 0,6-2-4 15,-3-2-6-15,0-1-9 0,3-2-4 0,-3-2-4 0,3-2-4 0,-3-4-4 16,0-2-3-16,3-1-1 0,-3-7-5 0,2 1 3 0,3-1-2 0,-5-4 1 15,1-2-1-15,1-3 3 0,3-2 0 0,-5-2 2 0,1 0 0 0,4-5 4 0,-8-1 2 16,8-4 6-16,-2 0 3 0,-3-1-1 0,0-4 0 0,3-1-7 16,-3-1-8-16,3-3-8 0,-8 0-9 0,3-4-9 0,2 0-6 0,-2-5-9 0,-5 4-5 15,4-8-8-15,6 2-8 0,-8-3-6 0,1 0-2 0,-1-5-1 0,8 2 5 16,-8-4 7-16,3 2 7 0,0-1 9 0,2-3 8 0,-3 4 6 0,6-3 6 16,-8 1 4-16,10 2 5 0,-7 0 0 0,7 0 4 0,-2 3 2 0,2-1-2 15,-5 3-2-15,5 1-2 0,-5 1-4 0,5-1-1 0,0 3-2 0,0 0-3 16,0 3 0-16,0-1-1 0,0-1-4 0,0 4-1 0,0-1-5 0,0 2-2 15,0 0-3-15,0 4-4 0,0-5-2 0,0 5 1 0,5-1-2 0,-5 1-3 0,5-3 2 16,-5 3 0-16,2 0 1 0,3 0 2 0,-3 3 1 0,3-2 3 0,0 2 4 16,-3-1 6-16,6 3 3 0,-3-1 4 0,2 1 3 0,0 0 3 0,3 2 1 15,-8-1 4-15,10 0-1 0,-5 2 0 0,3-2-3 0,0-1 0 0,-1 0-5 16,-1-1-3-16,4 0-13 0,0-3-12 0,-3-1-33 0,3 0-48 0,0-4-52 16,5 0-59-16,-7-2-44 0,7-3-34 0,-3-6-13 0,-2 0 2 0,5-3 9 15,-2-5 10-15,-1-1 17 0,3-1 19 0,-2-3 25 0,-3-6 28 0,4-3 42 0,-6 2 49 16</inkml:trace>
  <inkml:trace contextRef="#ctx0" brushRef="#br0" timeOffset="13151">5178 13678 29 0,'7'-2'83'0,"0"2"27"0,-2 2 24 16,2-2 28-16,-2 1 34 0,-2 2 25 0,4-2 24 0,2 2 19 0,-1 1 18 15,-1-1 13-15,10 1 12 0,-8 2-47 0,3 3-84 0,5 0-32 0,-2 1-2 16,4 3-10-16,0 2-15 0,6 2-21 0,-1 3-24 0,-5 1-19 0,3 3-13 15,7 3-10-15,-10 2-7 0,3 4-4 0,7 2-4 0,-8 2-7 0,3 2-3 16,0 6-4-16,-2 0-3 0,2 2 2 0,-4 1 2 0,4 2 2 0,-3 1 1 16,1 1 3-16,-3 3 2 0,1 0 2 0,1 1 1 0,-1 1 4 0,-1 0 6 15,3 1 3-15,-3 3 5 0,0-1 3 0,-4 0 2 0,2-3-1 0,2 4-4 16,-9-1-2-16,6-2-2 0,-3-3-1 0,-1 4 1 0,-3-4-1 0,3-3-1 16,0 0-2-16,-4-4-2 0,1 0-3 0,-2-6-1 0,6 1-3 0,-11-4 1 15,5-2-2-15,3-3 0 0,-8-5 0 0,3 2-1 0,0-7-2 0,-3-3-3 16,3 0-5-16,-2-5-5 0,-3-1-2 0,4-2 0 0,1-3 0 0,-5-2 1 15,0-2-10-15,-5-2-10 0,5-4-17 0,-4 0-18 0,1-3-24 0,-4-1-27 0,2-2-20 16,-2 1-21-16,-3-5-10 0,1-3-4 0,-1-1 5 0,0 0 7 0,-7 0 19 16,5-3 23-16,0 0 28 0,3 0 30 0,-3-1 28 0,4 0 28 0,-4 2 29 15,-5-1 31-15,10 3 28 0,-5 0 29 0,5 3 19 0,0 1 17 0,-3 2 5 16,8-1 2-16,-3 3-16 0,2 2-24 0,-6 0-24 0,9 3-25 0,0 1-21 16,0 0-16-16,-3 1-11 0,-2 2-13 0,5-2-6 0,0 6-6 0,0-1-5 15,0 2-1-15,0 2-4 0,5 0 0 0,-5 1 0 0,3 2 5 0,-3 1 7 0,0 0 8 16,4 0 7-16,1 2 6 0,-5-2 7 0,0 1 5 0,3-1 1 0,-3 3 3 15,0-1 3-15,0-2-1 0,0 1 1 0,0 0-3 0,0-1-7 0,0 0-9 16,0 0-14-16,0-3-18 0,0 0-19 0,0 1-22 0,-3-4-53 0,3-1-66 16,-9 2-78-16,9-4-78 0,-8 2-40 0,6-4-20 0,-8 0-3 0,3-2 6 15,5-1 16-15,-10-1 21 0,-5-3 26 0,5-1 29 0,-3-2 34 0,-4-1 38 0,0-2 55 16,-5 0 63-16</inkml:trace>
  <inkml:trace contextRef="#ctx0" brushRef="#br0" timeOffset="13684.4">3897 14041 11 0,'-2'-14'136'0,"-8"3"66"0,8-2 44 0,-5 2 32 15,-3-2 28-15,-2 3 26 0,5 0 22 0,-5 3 17 0,2 0 14 0,0 2 6 16,-2 0 8-16,5 4 6 0,5 2-105 0,-11 4-165 0,6 0-85 0,-2 4-43 16,1 2-20-16,6 6-10 0,-8 1-8 0,3 3-11 0,0 3-4 0,0 5-7 15,-3 0 5-15,8 8 4 0,-6 1 5 0,-1 4 8 0,1 2 8 0,6 4 10 16,-8 4 9-16,8 1 11 0,-8 6 10 0,3 1 7 0,5 4 7 0,-8 0 6 16,3 2 7-16,4 2 6 0,-6-1 6 0,1 4 4 0,4-4 0 0,-4 2 2 15,6-1-2-15,-8-5-2 0,8 2-6 0,-5-6-4 0,2 0-7 0,0-7-5 16,-2-2-4-16,4-7-4 0,-6-2-4 0,6-6-1 0,-1-6 0 0,-1-3 1 15,-3-5 3-15,6-4 2 0,2-4-2 0,-10-2-3 0,8-4-3 0,-3 0-8 16,3-5-3-16,-3-2-9 0,0 0-8 0,-2-4-8 0,0-1-9 0,2 0-12 0,-2-4-7 16,2-2-11-16,-2-2-6 0,-1-1-7 0,3-1-2 0,-2-4-1 0,5 0 2 15,-8-4 5-15,8 2 5 0,-3-3 11 0,0 2 9 0,5-2 9 0,-2 0 9 16,-3 1 8-16,5-1 8 0,0 4 4 0,-3 2 4 0,3 1 3 0,0 0 1 16,0 3 0-16,0 3 1 0,0-2 0 0,0 6-4 0,0 0-7 0,0 2-5 15,0 0-4-15,0 5-6 0,0 0-4 0,0 0-2 0,0 0-1 0,0 0 2 16,0 0 1-16,0 0 8 0,0 5 4 0,3-1 9 0,-3 1 8 0,0 4 5 15,0 2 8-15,0-1 6 0,5 7 4 0,-5-2 6 0,2 4 6 0,-2 0 3 16,0 5 2-16,0 0-2 0,0 0-2 0,5 4-5 0,-5 1-5 0,0-1-6 16,0 0-6-16,5 2-6 0,-3-2-6 0,-2 1-9 0,5 2-9 0,0-4-10 15,-3 1-11-15,-2 0-13 0,7 1-11 0,3-5-8 0,-7 2-7 0,4-5-11 16,2 2-10-16,-1-3-17 0,-1-2-19 0,10-3-41 0,-8 2-53 0,3-4-47 16,5 0-45-16,-5-3-20 0,8-1-4 0,-1-3 7 0,-5 1 15 0,6-3 18 0,4-2 18 15,-5-2 22-15,5-4 25 0,-4-1 31 0,-6 0 33 0,5-5 47 0,1-3 53 0</inkml:trace>
  <inkml:trace contextRef="#ctx0" brushRef="#br0" timeOffset="27749.01">6032 12169 15 0,'0'-5'79'0,"-3"0"35"0,-2 0 30 0,3-1 29 0,2-1 30 0,-5 1 27 15,0-1 24-15,3 0 20 0,-3 2 20 0,5-1 17 0,0 0 16 0,-2 2-35 16,2-3-67-16,0 4-34 0,0-1-17 0,0 0-13 0,2-2-13 0,-2 3-14 15,0-1-14-15,0 1-9 0,0 1-7 0,0 2-6 0,5-5-4 0,-5 4-5 0,0 1-3 16,2-3-3-16,-2 3-5 0,0-1-3 0,0 1-5 0,0 0-4 16,10 0-5-16,-8 1-3 0,-2 3-5 0,8 1-6 0,-8-1-3 0,4 4-4 0,4 2 0 15,-8 1-2-15,9 3 0 0,-6 3-2 0,1 4-3 0,-1-1-4 0,2 4 0 16,0 4-7-16,-3 0 1 0,-2 5-6 0,0-1 1 0,5 3-3 0,-3 2 0 16,-2 1-2-16,0 0 1 0,0 2 0 0,0-1 0 0,0 2 1 0,5 1-1 15,-5 0 1-15,5-1 2 0,-5 2 0 0,0 0-1 0,2 2 0 0,-2 0 1 16,10 2-2-16,-10-1 3 0,2 2-2 0,3 0 0 0,-2-3-1 0,6 3-2 15,-6 1 0-15,1-4-1 0,-1-1-2 0,6 3-2 0,-6-5 0 0,4 1 0 16,-2-2-4-16,2 0 0 0,-2 0 0 0,0-3-3 0,-3 0-1 0,3-3 0 16,-3 3 0-16,3-4-1 0,0 1-1 0,-2-1 1 0,-3-3 1 0,4 2 0 15,-1-5 1-15,-3 1 1 0,5-1-1 0,-5-4 1 0,4 3 2 0,-4-6 1 16,0 3 1-16,3-3 1 0,-3 0 0 0,0-2 1 0,0-1 2 0,0-2 2 16,0-1-1-16,0-1 1 0,0 0 0 0,0 0 0 0,0-1 0 0,0-2-1 15,0 2-1-15,0-3-2 0,0 0 1 0,0 0-2 0,0-2-1 0,0-1-1 16,0 1-2-16,0 1 0 0,0-1 1 0,0-2-1 0,0 0 1 0,0-1-1 15,0 4 0-15,0-4-1 0,0 2-1 0,0 0-2 0,0-1 1 0,0-2-1 16,0 3-1-16,5-1-2 0,-5 0-1 0,0-2-2 0,4 0-2 0,-4 0-1 16,0-1-1-16,0 1-1 0,0 1-2 0,3-1 0 0,-3 1 2 0,0 0-2 15,5-1 1-15,-3 2 2 0,3-2 1 0,0 1 0 0,-3 1 1 0,-2-2 3 16,7 5 0-16,-7-4 2 0,10 2 0 0,-8-1 2 0,6 0 0 0,-3-1 2 16,2 2-1-16,2-1 2 0,-6 0 1 0,4-1-1 0,3 2 1 0,-1-4-1 15,1 4 2-15,0 0 0 0,-1-3 0 0,3 2 0 0,-2 2 1 0,2-2-2 0,5 1 3 16,-5-1 0-16,2-1 1 0,1 1 0 0,-3 2 0 0,7-2 1 15,1 1-1-15,-4-1 2 0,-1-1-1 0,4 0-1 0,0 0 1 0,1 2-3 16,1-4 3-16,-1 1 0 0,-1 1 0 0,-4-4 0 0,4 3-1 0,-2-1-2 0,2-2 1 16,-5 2 1-16,3-1-1 0,3-2 0 0,-1 1 1 0,-5-1-1 0,3 0 0 15,3 0 0-15,-8 3 1 0,7-3-2 0,-5 0 0 0,1 0 0 0,2 0-1 16,-3 0 1-16,3-3-2 0,-2 3 1 0,-3 0-1 0,7-1-2 0,-2-1 1 16,-3-1 1-16,3 3 0 0,-7-1-1 0,7-2 2 0,-3 2-2 0,3-2 1 15,-2 2 1-15,1-4-2 0,4 4 1 0,-8-2 0 0,2 0 0 0,1 1 0 16,2-3 2-16,-3 1-1 0,-2 1-1 0,7-1 0 0,-2 0 0 15,-2 0-1-15,2-1 1 0,-8 1 2 0,8 1-2 0,-2-1 2 0,2 0 0 0,-3 0-1 16,3-2 0-16,-7 2-2 0,6 0 1 0,-1-2-1 0,-3 2-1 16,5-1 2-16,-5 1-2 0,-3 0 0 0,4 1-2 0,3-1 1 0,-6 0 1 0,7 0-1 15,-5-1 1-15,0 1 0 0,-2 3 1 0,7-4 0 0,-5 0 2 0,0 1-1 16,-3-2 2-16,3 2-2 0,5-5 2 0,-5 5 1 0,-2-3 0 0,2 1 0 16,5-1 1-16,-7 0 0 0,-1-1 0 0,3-1 0 0,-2 4 1 0,2-4 2 15,0-1-2-15,-5 3 0 0,5-1-2 0,0-1 1 0,-4 1-1 0,4 1 0 16,-5-1 0-16,5-1 0 0,-5 3-1 0,3-1-2 0,0 0-1 0,-1 2-2 15,-2-1 0-15,5-1 0 0,-9 1-2 0,7 2 1 0,-1-1-1 0,1 0 2 16,-3 1 1-16,0 1 1 0,1 0-1 0,-1-1-1 0,5 0 1 0,-3 3 0 16,-1-4 1-16,-1 4 0 0,0-3 2 0,0 2 1 0,3 0-2 0,0-3 2 15,-5 1 2-15,2 1 0 0,2-1 1 0,-1 0-1 0,-1 0 2 0,0-1-2 16,0 0 2-16,3 1 1 0,-3-1-1 0,0 0 0 0,1 0-3 0,1 0 1 16,-6 1-1-16,4-1 0 0,-2 1-3 0,2 1 0 0,-2-1 1 0,2 0 1 15,-2 0-1-15,2-1 2 0,-2 4-2 0,-3-3 0 0,6 0 3 0,1-1 3 16,-6 4 1-16,2-3 1 0,-3 2 4 0,8-2 1 0,-8 0 1 0,3 0 1 15,0-1 1-15,-3 1 0 0,5 1 0 0,-2-1 2 0,0 0-1 0,2 0 1 16,-4-2-2-16,6 0 1 0,-6 2-1 0,1-3-2 0,-1 1-3 0,7 1 1 16,-8-1-3-16,3-2-1 0,0 2 1 0,-3-2-2 0,5-1-1 0,-2 2-1 15,0-1-1-15,2-2-2 0,-4 1 0 0,1 2-1 0,1-1-1 0,-2-2 1 0,6 2-3 16,-6-1 2-16,-3 2-2 0,7-1 0 0,-2-1-1 0,0 2 2 16,-5-1-1-16,2-1 0 0,3 4 3 0,-3-4 0 0,-2 2 1 0,0-1 0 0,5-1-2 15,0 4 2-15,-5-4 0 0,2 2 1 0,-2-1 1 0,0-1 0 16,5-1 2-16,-5 3-2 0,2-1 1 0,-2-1-1 0,0 0 1 0,0-1-1 15,0 1 2-15,0-1-1 0,5 1 2 0,-10-1 1 0,10-2 0 0,-5 1 3 16,0 1 0-16,0-1-1 0,0 1 1 0,0 0 1 0,0 0 0 0,0-1 3 0,0 1-1 16,0 0 3-16,0 1-1 0,0 0 1 0,0-1-1 0,-5 3-1 0,5-3-2 15,0 2-1-15,0-1 0 0,0 0-2 0,0 0 2 0,0 2-1 0,0 0-3 16,-2 0 1-16,2-1-3 0,-5-1 0 0,5 3-3 0,0-2-2 0,0 2 1 16,0 1 0-16,-2-4 0 0,2 5-1 0,0-2 1 0,0 1-2 0,-5-1 1 15,5 2-1-15,-5-2-2 0,5-1 2 0,0 3 0 0,0-2 1 0,-2 2-3 16,-3-1 2-16,5-1-2 0,0 0 1 0,0-1-4 0,-2 2 1 0,2-1-3 15,0 0 2-15,-5-2-2 0,0-1 1 0,5 4 1 0,0-4-2 0,-3 2 0 16,-1-1-1-16,4-1 1 0,0 2 2 0,-3-1-2 0,3-1 1 0,-5 2 1 16,1-1-1-16,4 0 3 0,-3-1 2 0,3 3-4 0,-5-1 4 0,1-1-1 15,4-1 0-15,-3 1 2 0,-2 2-2 0,3-1 0 0,2-1 2 0,-5-1-2 16,0 2 2-16,3 0 0 0,-3 0 0 0,3-1-1 0,-3-1 2 0,0 2 0 16,3 0 0-16,-3-3 0 0,0 2-1 0,2 2 3 0,-1-1-1 0,1-4 0 15,-2 5 1-15,1-1-1 0,1-1 0 0,-2-1 3 0,3 1-2 0,-3 1 2 16,0-1-1-16,-2-1 0 0,7 3-2 0,-2-2 1 0,-8 1-1 0,10-1-1 15,-2 2 1-15,-8-3-1 0,8 2 1 0,-3-1 0 0,2-1 1 0,-2 1 2 16,1 1 0-16,-4-1 1 0,6-2-1 0,-3 1 1 0,0 2 3 0,3-1 1 16,-8-2-1-16,8 1 4 0,-3 2 0 0,-2-1 1 0,2-1 1 0,-2 1-1 0,4 1 1 15,-6-1-1-15,6-1 0 0,-2-1-1 0,-2 3-2 0,2-1 2 16,-2-1-2-16,2-1 1 0,-2 3 1 0,5-1-5 0,-8-1 1 0,3 0-1 0,4 0 0 16,-6-1-4-16,2 3 2 0,-1-3-1 0,1 2 0 0,-3 0-1 15,3-2 0-15,5 1 1 0,-8-1-2 0,3 3 2 0,0-4-2 0,-1 1 1 16,-1 3 2-16,2-3 0 0,-6 2 0 0,6-2 0 0,0 1-2 0,0-2 2 15,0 1 0-15,-3-1 3 0,-2 0-3 0,5-2 0 0,-5 2 1 0,4-2 1 16,-4-1-1-16,10 3 4 0,-10-3-1 0,5 0-1 0,-3 0 2 0,0 0-1 16,1 2 0-16,1-2 1 0,-4 1 1 0,10-1-2 0,-10 3 2 0,5-2 1 15,-3 2-1-15,3-1 2 0,-1 0-3 0,1 0-5 0,-2 2-9 0,1-3 0 16,-4 2 0-16,5-2 0 0,0 3 0 0,-5-4 0 0,5 3 0 0,-1-2 0 16,-4-1 0-16,5 3 0 0,-5-3 0 0,0 1 0 0,0 0 0 15,5-1 0-15,-5 0 0 0,-1 0 0 0,1 0 0 0,3 0 0 0,-1 0 0 16,-2 1 0-16,2-1 0 0,-6 0 0 0,8 3 0 0,-4-3 0 0,0 0 0 15,0 2 0-15,2 0 0 0,-6 0 0 0,4 0 0 0,0-2 0 0,2 2 0 16,-2-2 0-16,-5 0 0 0,7 2 0 0,-2-3 0 0,-5 1 0 0,5-1 0 16,3 1 0-16,-8-2 0 0,2-1 0 0,3 2 0 0,-5-1 0 0,8-1 0 15,-8-1 0-15,5 3 0 0,-3-1 0 0,-2-1 0 0,8 0 0 0,-3-1 0 16,0 1 0-16,0 0 0 0,0-1 0 0,-1 0 0 0,1-1 0 0,3 1 0 16,-3 1 0-16,4-1 0 0,-4-1 0 0,5 1 0 0,-5 1 0 0,2-1 0 15,3 0 0-15,5-1 0 0,-8 1 0 0,3 1 0 0,5-1 0 0,-8 0 0 16,7-1 0-16,-1 4 0 0,-1-4 0 0,-2 1 0 0,4 1 0 0,-2-1 0 15,1 0 0-15,1-1 0 0,-2 2 0 0,3 0 0 0,-3-1 0 0,0 1 0 16,-2 0 0-16,7-1 0 0,-2 1 0 0,-8 0 0 0,10 0 0 0,-2 3 0 16,-3-3 0-16,0 2 0 0,-2-1 0 0,7 2 0 0,-3-3 0 15,3 3 0-15,-5 3 0 0,5-3 0 0,-4 4 0 0,4-3 0 0,0 2 0 16,-3 3 0-16,-2-2 0 0,5 1 0 0,0 2 0 0,-2-1 0 0,2 2 0 0,0-1 0 16,0 4 0-16,-5-1 0 0,5 0 0 0,-5-2 0 0,5 3 0 15,0 3 0-15,0-4 0 0,0 4 0 0,-2-3 0 0,2 3-38 0,0-2-18 16,0 2-22-16,0 0-24 0,0 0-27 0,-5-2-28 0,5 2-31 0,0 0-31 0,-2 2-36 15,2 0-35-15,-5 1-68 0,0 1-81 0,3 2-78 0,2 3-72 0,-5-1-17 16,0 2 13-16,3 0 27 0,-3 2 37 0,2-2 42 0,-2 2 45 0,1-3 47 16,-4 4 49-16,6-6 51 0,-8 4 53 0,3-5 70 0,-5 0 76 0</inkml:trace>
  <inkml:trace contextRef="#ctx0" brushRef="#br0" timeOffset="29232.88">6422 9410 6 0,'0'11'38'0,"-5"3"18"15,5 0 20-15,0-1 21 0,-2 2 23 0,2 0 25 0,-5-1 22 0,0 4 26 16,5 0 21-16,0 2 23 0,0 4-13 0,0 0-31 0,0 1-3 0,0 3 13 16,0 3-1-16,5 0-10 0,0 3-13 0,-3 4-17 0,-2 0-14 0,8 3-14 0,1 3-11 15,-6 2-11-15,4-1-8 0,5 6-9 0,-5 1-5 0,5 3-4 16,0 0-5-16,0 3-4 0,3 0-5 0,-3 2-2 0,7-1-4 0,-7 2-4 15,8 1-4-15,-4 1-7 0,4 2-6 0,-6-2-7 0,5 2-7 0,1 1-7 0,-3-2-5 16,-3 2-4-16,5 0-3 0,-2 0-3 0,-2-1 1 0,4 1 1 16,-2-1-2-16,-3 1 0 0,3-1 2 0,-2 1 1 0,2 0 2 0,-8-1 7 0,3-1 4 15,5-1 6-15,-7-2 5 0,2 1 4 0,-2-5 3 0,-1 0 2 0,1-5 3 16,0 0 2-16,-1-6-1 0,-2-1 1 0,1-2 0 0,-1-5-4 0,3-2-3 16,-3-5-6-16,0 0-5 0,0-4-5 0,0-3-5 0,3-1-5 0,-3-1-4 15,1-5 0-15,-1 1-4 0,-2-1 3 0,2-1 1 0,-2-5 0 0,-3 3 2 16,8-1 2-16,-8-2 3 0,-2 0-1 0,5-4 2 0,-3 3 0 0,-2-3 2 15,5 0 1-15,-5 0-2 0,5-1 1 0,-5 0-4 0,0-2 0 0,0 0-4 16,0-4 2-16,0 0-4 0,0 4-1 0,0-4-2 0,0 3-4 0,0-3-5 16,-5 3-5-16,5-3-5 0,0 0-5 0,-5-3-3 0,-2 2-5 0,5-4-2 15,-3 1-1-15,-2-1-2 0,2-4-5 0,2 4 0 0,-6-5-1 0,2 0 1 16,4 0 0-16,-6-3 4 0,6 3 2 0,-7-1 6 0,8 1 2 0,-3-1 5 16,3 1 4-16,2 5 3 0,-10-4 5 0,10 3 6 0,0 2 5 0,-2 1 5 15,2 3 5-15,0-4 3 0,0 4 0 0,0 0-1 0,0 0 0 0,0 0 0 16,-5 4-1-16,3 2 0 0,2 0-2 0,0 2-1 0,-5 2-4 0,0 1-2 15,5 6-4-15,-3-1-4 0,-1 3-6 0,4 4-1 0,-5-2 0 0,2 4 2 16,-1 2 2-16,4 1 3 0,-3 0 2 0,3 1 2 0,-5 0 5 0,1-1 4 16,1 1 0-16,3-3 2 0,-5 0 0 0,5-2 1 0,-2 0 0 0,2-2 2 15,0-5-1-15,0 1-1 0,0-1 0 0,0-3-4 0,0-2-2 0,0-3-3 16,0-3-5-16,0 3-4 0,0-5-2 0,0-4-2 0,0 0-2 0,0 0-2 16,0 0 0-16,0 0-1 0,0-9-3 0,0-1 0 0,0-1-5 0,-5-3-3 15,5-3-4-15,0-3-4 0,-5-3-1 0,5-1-4 0,0-5-1 0,0 4-2 16,0-3-1-16,0 0-2 0,0 2 0 0,0 2 1 0,5 2 0 0,-5-1 3 15,5 5 3-15,-5 3 2 0,0 0 4 0,2 6 3 0,-2 0 2 0,0 4 4 16,0 0 3-16,0 1 4 0,0 4 7 0,0 0 3 0,5 3 4 0,-2-2 3 16,1 4 4-16,1 0 2 0,-5 2 4 0,3 0 3 0,1 3 3 0,-1 3 4 0,2-2 4 15,-5 2 2-15,4-1 1 0,-1 1 0 0,2 1-1 0,0-1-3 16,-5 1-3-16,2 0-3 0,5-3-3 0,-7 3-4 0,10-4-2 0,-8 3-4 0,-2-3-3 16,7 0 0-16,3-1-4 0,-7 1-4 0,6-1-4 0,-2-4-5 15,5 4-6-15,-4-4-8 0,4 1-8 0,-5-2-10 0,5 1-9 0,0-5-14 0,-5 0-16 16,5 0-20-16,-2-5-21 0,2-2-43 0,-2-4-52 0,-1 1-79 0,1-5-90 15,-3 1-44-15,5-6-20 0,-9-3 1 0,2 2 15 0,-3-6 22 0,-2 2 25 16,0-2 29-16,0-2 33 0,-2 1 37 0,-3-1 40 0,-2 1 53 0,-6-1 58 16</inkml:trace>
  <inkml:trace contextRef="#ctx0" brushRef="#br0" timeOffset="30016.25">6258 10530 31 0,'-5'-23'108'0,"3"3"41"0,-3-1 35 0,3 0 29 0,-8 4 26 0,8-1 23 16,-6 1 20-16,8 4 22 0,-9 1 22 0,6 2 19 0,3 1 20 0,-4 2-44 15,4 3-80-15,-5 1-55 0,5 3-36 0,0 0-26 0,0 5-16 0,-3-1-11 16,-1 1-8-16,4 5-8 0,-3 0-4 0,3 3-7 0,0 2-7 0,-5 4-6 16,5 0-7-16,0 5-1 0,5 4-3 0,-5 1 1 0,3 0 0 0,1 8-1 15,4-1-4-15,-1 4 1 0,2 4-3 0,1 2-1 0,2 2 0 0,0 5-1 16,3 2 1-16,6 4-1 0,-1 3-1 0,-1 3-2 0,0 0-2 0,3 5-2 15,2 2-2-15,3 3 0 0,-3-2-1 0,2-1-2 0,3 3-3 0,-7-1 1 16,7-5-3-16,-7 2-3 0,-3-5-3 0,5 0-3 0,-5-7-3 0,1-2 1 16,-4-4-2-16,-1-5-1 0,-3-1-1 0,0-5-1 0,0-3-3 0,-2-2 1 15,-1-5-1-15,-1-5 0 0,-1 1 0 0,-2-4-1 0,-3-3 1 0,5-4 1 16,-2 2 0-16,0-7 2 0,-5-1 1 0,2-1 1 0,-2 0 2 0,0-3 4 16,0-4 3-16,0 1 2 0,0-4-2 0,0 0 0 0,0 0-5 0,0 3-5 15,-2-6-5-15,-8-1-4 0,8 1-1 0,-5-4-5 0,-3 2-3 0,3-5 0 16,0-3-5-16,-6 2-2 0,6-2-6 0,-5 0 0 0,0-1 0 0,0-3 1 15,5 3 5-15,-5 3 5 0,5-2 5 0,-1 2 6 0,1 1 6 0,2 3 3 16,-2 2 5-16,2-1 2 0,3 3-1 0,2 2 0 0,0 1-1 0,0 0-3 16,-10 1 0-16,10 2-1 0,-2 1-1 0,-3 2 0 0,5 2-2 0,0-1-3 15,0 3-3-15,0 3-4 0,0 1-3 0,5 0 1 0,-3 4 1 0,-2-2 1 16,0 4 2-16,10-2 3 0,-10 2 2 0,2-2 2 0,-2 2 2 0,5-1-1 16,-3 1 5-16,3 1-1 0,0-4 1 0,-5 1 0 0,2-1 0 0,-2-1 1 0,5-1-1 15,-2-1 0-15,-3-1-1 0,0-2 0 0,5-1 0 0,-5-1 1 0,0-1-3 16,4-2 1-16,-4-1 0 0,0 0-1 0,0-5-1 0,0 0-2 0,0 0 0 15,0 0-4-15,0 0-5 0,0 0-4 0,0 0-5 0,-4-5-3 0,4 0-2 16,-5-1-5-16,2-2 0 0,-2-2-3 0,5-3 0 0,-2 2-2 0,2-2 1 16,-5-1-1-16,5 1 2 0,-5 1 0 0,5 0 3 0,0 1 3 0,0 1 1 15,0 3 2-15,0 3-1 0,0-2 0 0,0 4 0 0,0 2 2 0,0 0 0 16,0 0 4-16,0 0 1 0,5 0 5 0,0 2 2 0,-5 1 5 16,2 1 2-16,6 2 4 0,-8 2 6 0,5 2 4 0,2 3 1 0,-2-2 5 0,2 3 2 15,-2 3 1-15,-3-3 0 0,8-1-1 0,-8 4-3 0,5-2-2 0,3 0-1 16,-8-1-4-16,8-2 0 0,-8 0-4 0,6-3-4 0,-3 1-2 0,2-3-3 15,-2 0-6-15,2 0-12 0,0-4-14 0,0 1-19 0,3-1-22 0,-3-1-28 16,0-2-67-16,5-2-83 0,1-1-81 0,-1-2-76 0,-5-1-30 0,5-2-6 16,0-2 7-16,-10-3 14 0,6 2 20 0,1-6 25 0,-9 0 34 0,0-3 34 0,0-1 42 15,-5 0 46-15,1-6 68 0,-4-1 76 0</inkml:trace>
  <inkml:trace contextRef="#ctx0" brushRef="#br0" timeOffset="30965.7">5240 7710 14 0,'-9'-6'55'0,"9"-2"26"0,-3 2 28 0,-1-1 31 0,4 0 29 16,-5 1 30-16,5-2 25 0,0 2 23 0,0-2 17 0,0 2 17 0,0-1-14 16,0 2-33-16,5-1-20 0,-1 0-10 0,-1 2-11 0,2-2-17 0,-1 2-20 0,-1 0-25 15,4 1-20-15,3 0-20 0,-3 0-11 0,5 2-5 0,-5 1-5 16,1 0-1-16,8 1-2 0,-6 2-1 0,2 0-1 0,5 4-1 0,-3 0 0 0,3 2 0 16,3 3-1-16,-1 2 0 0,0-1-5 0,3 5-1 0,2 2-4 15,0 4-4-15,3 3-2 0,-1 1 0 0,3 4-4 0,-2 2-2 0,4 4-3 0,0 2-1 16,1 3-3-16,2 4-2 0,2 2-2 0,-3 2 1 0,4 2-2 0,-6 5-3 15,3 1 1-15,2 3 0 0,-2 0-4 0,-3 2-2 0,-4 2 0 0,4-3-1 16,-2 6 0-16,0-3-3 0,-5-1 1 0,0 1-3 0,-2 1 0 0,2-3-3 16,-5 1-4-16,-2-4 2 0,2 1-2 0,-7-2-1 0,3-2 0 0,-3-2 0 15,0 2-1-15,-2-3 0 0,-1 1-1 0,3 2-1 0,-9-3 0 0,4 4-2 16,3 0 0-16,-3 3 0 0,0-2 1 0,-2 4 3 0,2 0 0 0,-2-1 2 16,-3 6 3-16,6-1-1 0,1-1 6 0,-6 2-1 0,1 3 4 0,-1-3 1 15,7 2 5-15,-8-4 1 0,3 4 6 0,2-4 5 0,-2 2 3 0,2-1 2 16,0-2 1-16,1-3 0 0,1 2-1 0,-6-3 0 0,4 0-1 0,5-3 0 15,-2-1-2-15,-3-2-2 0,0 1-1 0,0-4-3 0,0 2-3 0,3-3-2 16,-7-2-2-16,4 2-3 0,2-3 3 0,-6 0-3 0,6 1-1 0,-6 0 1 16,4-2-2-16,-2 2 2 0,0-3 0 0,-3 4 3 0,-2-2 2 0,7-1 0 15,-7 0 1-15,0-3 0 0,5 0-1 0,0-2-2 0,-5-4-4 0,0 2 1 16,0-6-5-16,0-2 2 0,0-5-3 0,0-3-1 0,0-1-2 0,0-6-3 16,0-1 0-16,0-3-1 0,0-2-5 0,0-4-4 0,-5-4-7 0,0-1-5 0,-2 0-5 15,5-6-6-15,-8 0-4 0,0-5-6 0,1-1-3 0,-3-5-6 16,-3 0-2-16,1-6-3 0,-3 1-5 0,5-4 1 0,-3-2-1 0,-1 1 3 0,6-3 4 15,-2 3 8-15,0-1 3 0,5 2 6 0,-6 2 4 0,6 0 3 16,-2 4 3-16,6 3 5 0,-2 0-2 0,3 4 1 0,2 0-3 0,-5 3-3 0,5 4-3 16,-5-1-3-16,5 4-4 0,0 0 1 0,5-3 0 0,-5 3-1 0,5-1 0 15,-3 1 2-15,3 0 1 0,-2 0 3 0,6 0 0 0,-6 0 4 0,4 0 1 16,3 0 2-16,-8-3 0 0,5 3-1 0,5-1-3 0,-2-1-4 0,0-5-9 16,-1 2-12-16,1-4-21 0,2-2-27 0,0-6-64 0,5-3-82 0,-8-4-89 15,4-4-89-15,3-3-34 0,-1-7-8 0,2-3 7 0,-8-2 14 0,1-5 21 16,0-6 22-16,-5-2 31 0,2-2 30 0,-2-4 44 0,-1-4 46 0,-4-4 69 15,-4-1 74-15</inkml:trace>
  <inkml:trace contextRef="#ctx0" brushRef="#br0" timeOffset="32334.39">6188 4800 52 0,'5'1'101'0,"-5"-1"26"0,0 0 23 0,0 0 28 0,0 0 29 0,0 0 20 16,0 0 17-16,0 0 10 0,0 0 8 0,0 0 11 0,0 0 9 0,0 0-53 16,0 0-97-16,0 0-25 0,0 0 6 0,0 0-2 0,0 4-6 0,0-4-13 15,0 5-16-15,3-1-4 0,-3-4 1 0,0 4 3 0,0 0 8 0,0 2 4 16,0-2-1-16,0 2-2 0,0-2-7 0,0 2-7 0,0-1-5 0,0 2-6 16,0-1-9-16,0 0-4 0,0-2-6 0,0 4-3 0,4-5-2 0,-1 4-3 15,-3-1-2-15,0-1-2 0,5 1-2 0,-5 1-2 0,4 0 0 0,-4 0-4 16,3 3 1-16,2 0 1 0,-1 0-4 0,-4 1 1 0,3 2-1 0,2 2-1 15,-3 2-3-15,3-1 1 0,0 2-4 0,-3 2 0 0,-2 2-1 0,7-2-3 0,-2 4 3 16,0 0-2-16,-3 1 0 0,3 2-1 0,-2 1 1 0,2 0 1 16,-1 0 0-16,-1 2-1 0,2 2 1 0,-1-2 2 0,-1 4-3 0,4-2 2 0,-2 2-1 15,0 0 0-15,-3 4-3 0,-2-4 1 0,7 4 0 0,-7 0 1 16,5 0-1-16,0 0 1 0,-5 4 1 0,2-4 2 0,-2 1-1 0,0 2 5 0,5 0-3 16,-2 0 5-16,-3-2-1 0,0 2 3 0,0-1 0 0,0-1 3 0,4-1-2 15,-4 0 1-15,0-1-2 0,0-2 0 0,0 2 0 0,0-1-4 0,0-2 1 16,5-3-2-16,-5 4-1 0,0-5-1 0,0 4-1 0,3-2-3 0,-3-1 1 15,0 1-1-15,4 1-1 0,1-1-2 0,-5-1 2 0,3 2 0 0,-3-1-1 16,7-1 0-16,-7 0-3 0,10 1 3 0,-8-2 1 0,3 2-3 0,-3-5 0 16,-2 4 0-16,10-1 0 0,-10-2-1 0,2 1 2 0,3 0 0 0,0-1 0 15,-5-3 0-15,0 3 1 0,2-1-1 0,-2-2 1 0,0 2 0 0,0-1-1 16,5 0 1-16,-5 0-1 0,0-1 1 0,3 0 2 0,-3 1-1 0,0-1-1 16,0 2-1-16,0-2 1 0,0 2 0 0,0-2 0 0,0 2-1 0,0-2 0 15,0 2-1-15,0 1 1 0,0-2 0 0,0 2 0 0,0-3 0 0,0 2-2 16,0-2 2-16,0 2-2 0,-3 1 2 0,3-1-3 0,0 0 2 0,0 1 0 15,-5 0 0-15,5 0 0 0,0-1-2 0,0 1-2 0,0-1 2 0,-2 1-1 16,2 0-1-16,0-2 2 0,-5-1-2 0,5 2-1 0,-5-2 1 0,5 2-1 16,0-3-1-16,0 0 1 0,-2 0-1 0,2 0-1 0,0-2 2 0,0 2-1 15,0 0 0-15,0-3 1 0,0 3-1 0,0 0 0 0,0 0 0 0,0 0 1 0,0 1 0 16,0-1 1-16,0 0-1 0,0 2 1 0,0-2 0 0,2 2 0 16,-2 0 0-16,0-1 1 0,0 2 0 0,0-2-1 0,0 2 2 0,0-2-1 0,0 2 0 15,5-3 0-15,-5 1-1 0,5-1 0 0,-5 0 0 0,0 0 0 0,0 0-1 16,2 0 2-16,-2-1-1 0,0-1 0 0,0 2 0 0,5 0 0 0,-2-3-1 15,-3 3-1-15,0-1 1 0,4-1 0 0,-4 2 1 0,5 0-2 0,-5-3 2 16,0 2-1-16,3-1 0 0,-3 2 0 0,0 0 0 0,4-3 0 16,-1 2 0-16,-3 1 0 0,0-2 2 0,0-1-2 0,5 2 1 0,0 1-2 0,-5-3 1 15,0 2 0-15,2-4-2 0,-2 4 1 0,0-1 0 0,5-2-1 16,-3-2 0-16,-2 2 0 0,5 0 1 0,0 0-2 0,-5-1 2 0,2 0-1 0,-2-1 1 16,5 0-2-16,0 2 2 0,-3-2 0 0,3-1 0 0,-2 1-1 0,1 1 1 15,1-1 1-15,-2 0 0 0,1-1 0 0,-1 2-1 0,6-1 2 0,-9 0-1 16,3-1 1-16,7 1-1 0,-10 2 2 0,2-2-2 0,5 1 0 0,-7 0 0 15,10 1 1-15,-8 1-1 0,3-1 1 0,-3 0 0 0,8 0 0 0,-10 2 1 16,3-2-1-16,4 2 0 0,-2-2 0 0,-1 1 0 0,-4 2 2 16,3 1-2-16,2-2 0 0,-1 2 0 0,-4-3-1 0,0 3 0 0,3 0 0 0,-3 3-1 15,0-2 1-15,0 2-1 0,0-2-1 0,0 2 0 0,0 1 1 0,0-1 0 16,0 1 0-16,0 0 1 0,0 3 0 0,0-4 1 0,0 4 0 0,0-1 2 16,0-1 1-16,0 2 1 0,0-1 2 0,0-1-1 0,0 0 4 0,0 0-1 15,0-1 2-15,0-1 0 0,5 1 1 0,-5-2 0 0,2 0-1 0,-2 0 1 16,5-2-2-16,0 0 0 0,-5-2 0 0,2-1-2 0,3 2-1 0,-3-1-1 15,3-2-2-15,0-3-2 0,-3 4 1 0,3-4-2 0,-2 1 0 0,2-1-1 16,-1 0-1-16,-1 0 0 0,6-3 1 0,-6 2-2 0,-3-1 2 0,7-1 0 16,-2 0 2-16,0 0-1 0,-3-1-1 0,3-2 1 0,-3-1 0 0,3 3 0 15,0-2 2-15,-3-2-2 0,-2 0 0 0,5-3-3 0,0 3-7 0,-5-4-3 16,0-1-8-16,2 1-6 0,-2-5-8 0,0 1-7 0,0-1-9 0,0 0-6 16,0 0-8-16,0 0-12 0,0 0-13 0,0 0-18 0,0-6-18 0,0 1-31 15,0-4-32-15,0 2-61 0,0-3-71 0,0-2-55 0,0-1-43 0,-2 0-10 16,2-4 6-16,0 2 17 0,-5-2 17 0,0 0 27 0,3 0 29 0,-3 2 33 0,-2-1 37 15,0-2 45-15,-10 1 50 0,5 2 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18T07:06:22.9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1457 5205 73 0,'0'19'136'0,"0"0"37"0,-5 0 27 0,0 3 26 0,-2-2 21 16,0 1 20-16,-1 2 18 0,-1 2 15 0,1 0 15 0,1 1 11 0,2 3 14 15,-2 4-68-15,2 3-110 0,5 2-54 0,0 2-22 0,0 6-16 0,0-1-6 16,0 6-10-16,5 1-4 0,-5 3-7 0,7 1-1 0,-2 5 0 0,0 2 4 15,-3 2 2-15,6 1-2 0,-4 3-4 0,1 2-1 0,-2 1-3 0,4 2-4 16,-2 2-2-16,2 2-2 0,3 4-2 0,-8 2-4 0,5-1-3 0,-2 7-2 0,2 3-8 16,1 3-6-16,1 1-6 0,-6 7-5 0,4 2-2 0,5 5-4 0,-2 2-4 15,-3 5 1-15,0 2-4 0,0 4-2 0,1 4 0 0,1 3-1 0,-6 3 1 16,6 1 1-16,-6 6 1 0,4 1 0 0,3-1 2 0,-8 6 5 0,5-1 7 16,-2 2 4-16,0 1 4 0,-3 2 9 0,5-3 8 0,-2 1 7 0,3-1 6 0,-4 0 6 15,4 0 2-15,-1-2 5 0,2 1 4 0,-6-5 1 0,4-1 5 0,3-3-2 16,-3 0 1-16,-5-3-2 0,8-4-3 0,-3-2-4 0,0-3-5 0,-7-2-6 15,8-7-5-15,-3 1-4 0,-1-3-4 0,-1-6-5 0,2-3-3 0,-3 1-1 16,3-7-2-16,-5-3-1 0,5-1-2 0,-3-3 0 0,-2-6-2 0,0-1-2 0,0-4 1 16,5-2 0-16,-5-4 0 0,0-4 0 0,5-1 1 0,-5-5 1 0,0-4-4 15,0-2 2-15,2-5-2 0,-2 2 0 0,0-5-3 0,5-3-1 0,-3-2-2 16,-2 0 1-16,10-3-2 0,-10 1 1 0,2-4-3 0,6 1-1 0,-4-4-1 16,1 3-1-16,-2-6 1 0,4 3-2 0,-2-4 1 0,2 0 1 0,3 1 2 0,-8-4-1 15,5 3 2-15,3-2 0 0,0-1 0 0,-1-1 1 0,-6 0 0 0,6-1 1 16,1-1 1-16,0 0-1 0,-3 1 2 0,0-3 0 0,0 0 0 0,1-2-2 15,1 0 1-15,3-2 0 0,-9-2-3 0,4 0-1 0,5-1 0 0,-5-2-4 16,3-1-1-16,-3-1-3 0,0-1 0 0,5 0-3 0,-4-4 0 0,8 3-6 16,-8-3-1-16,4-2-3 0,0-1 1 0,2 2-3 0,1-4 1 0,-3 1-1 0,7 1 2 15,-7-3 0-15,7-1 3 0,1 1 1 0,-1 1 2 0,5-5 2 16,0 2 2-16,-2 0 4 0,7-2 2 0,-3 0 2 0,1 0 2 0,4-2 2 0,-4 0 0 16,9 0 3-16,-2-1 1 0,-3 2 1 0,8-2 1 0,-3 2 0 0,3-1 0 15,-1-1 0-15,6 2 0 0,-1-2 1 0,3 2 0 0,0 1-1 0,4 0 0 16,1 0-1-16,9 1 0 0,-7-1 0 0,5 3 1 0,5-2 1 0,-1-1 0 15,1 3-1-15,2-1-1 0,5-2 1 0,0 1 0 0,0-1-1 0,5 0 1 16,-3 0 1-16,8 0 1 0,-3 0-2 0,5 0-1 0,0 0 0 0,2 0-1 16,6-1-2-16,-4 1 1 0,6-2 1 0,0-1-1 0,-1-1 1 0,8 0-2 15,0 1 1-15,2-1 0 0,1 0 0 0,4-2-1 0,-3-1 1 0,11 1 1 16,-6 1 0-16,11-4 0 0,-9 4 2 0,11-4 0 0,-3 4 0 0,3-4 0 16,2 2 0-16,7 0 2 0,-7 1 0 0,5-2-1 0,2 2-1 0,0 1-1 15,3-4 1-15,-3 4 1 0,5-4-1 0,0 4-1 0,-2-4-1 0,4-1-2 16,-2 3 2-16,3-1-1 0,-3-2-3 0,0 1 1 0,5 0-1 0,2-1 2 15,-7 0 3-15,5 1 1 0,0 0 1 0,0-1 4 0,0 0 5 0,0 0 1 16,-1 0 2-16,1 2 2 0,5-2 1 0,-5 1 1 0,5 2 5 0,-3-1-4 16,-2 2-1-16,0-1-2 0,4 2 3 0,-4-4-2 0,0 6 0 0,5-1-4 15,-1 0-4-15,-4 0-2 0,0 2-3 0,0-1-1 0,-5 3-4 0,5 0-2 16,-2 0 0-16,-3 0 1 0,2 5-1 0,-7-4 1 0,3 3-1 0,-5 0 0 16,4 2 5-16,-4 3-2 0,2-1-2 0,-9-1 2 0,2 2 3 0,2 0 0 0,-4 4 3 15,-5-2-1-15,4 2 0 0,-2-2 0 0,-7 3-1 0,3 0 2 16,-6 1 0-16,1-1-4 0,2 0-2 0,-8 1 0 0,4-1 1 0,-6 3 1 0,-2-1-1 15,2-1 1-15,-2-1 1 0,-7 3 0 0,6-1 2 0,-8-2-3 0,-1 0 3 16,0 0-2-16,-5 0 0 0,3-3 0 0,-5 3 2 0,0 0 0 16,-9-1 0-16,6-3-2 0,-6 1 0 0,4-1-2 0,-5 1 0 0,-2-1-1 0,-5 0 1 15,0-3 0-15,-2 4 0 0,-5-4 2 0,5 2-1 0,-6 1-1 16,-1-2 1-16,-3-1-2 0,-2 2 1 0,-1 1-1 0,1-2 2 0,-3-1 0 0,-7 1 0 16,3 1 1-16,-1 1-1 0,0-5 0 0,-9 4 0 0,5-1 0 0,-3-1-1 15,-2 0-1-15,-3-1 0 0,0 0-1 0,-4-1-1 0,4 0 1 0,-7-1-1 16,0-3-1-16,-2 3-2 0,-3-4 0 0,1 0 1 0,1 0-1 0,-6-4-1 15,-1 1 2-15,3-1 0 0,-5-4 1 0,0-1 0 0,-2 2 1 0,2-5 1 16,0 0 2-16,-5-5 2 0,3 3-1 0,-3-5 3 0,-4-1-1 0,6-3 0 16,-6-1 0-16,4-1 2 0,-2-3 0 0,0-2-1 0,-5-2 0 0,2-1 0 15,-2-2-3-15,0-1-1 0,0-2 0 0,0-5 0 0,0 4 0 0,0-5 1 16,0-2-2-16,-2-1 1 0,2-1 0 0,-10-4 0 0,8 0 1 0,-3-1 1 16,-2-4-1-16,2 0 2 0,-3-5 0 0,1 0 2 0,0-5-1 0,-3-2 1 15,3 0 2-15,0-7 4 0,-5 0 0 0,5-1 4 0,-1-4 3 0,1-4-2 16,-5-1 2-16,2-5-1 0,1 0 2 0,-1-1 2 0,0-2-1 0,1-2 2 15,2-2-2-15,-5-1-3 0,4 0 0 0,1-1-3 0,0-2-3 0,-3 0-3 16,1-1-1-16,-1-1-3 0,3 1-2 0,-5-5 0 0,9-1-3 0,-9 2-3 16,5-1-1-16,-5-5-3 0,2-1 0 0,1 0-2 0,-4 1 2 0,1-5 2 15,0 0-5-15,0-2 0 0,0 0-1 0,3-4 2 0,-8 0 1 0,2 0 1 16,3-4 0-16,-5 0 2 0,8 0 3 0,-8-2 3 0,2-2 0 0,-2-2 4 16,5 2 1-16,3-2-2 0,-8 0 3 0,5 0 2 0,0-2-3 0,2 3 3 0,-2-1-2 15,5 1 0-15,-5 0-2 0,2 2 2 0,0 0-2 0,1 2-1 16,2 0-3-16,-1 4-1 0,1 1 0 0,0 2 1 0,-3 2 0 0,3 4-1 0,-5-1-1 15,9 3 2-15,-9 3 0 0,5 4 0 0,-2 1-1 0,1 5-1 0,1 2 0 16,0 4 1-16,-5 0-1 0,5 4 2 0,-6 3-2 0,1 4 0 0,0 2 1 16,0 2 1-16,0 4-1 0,3 4 0 0,-3 0 0 0,-5 3-1 0,5 6 2 15,2 1 0-15,-7 1 0 0,5 3 0 0,-2 2 1 0,-3 3-1 0,7 3-1 16,-7 0 1-16,3 6-1 0,-3 0 0 0,2 2 0 0,-2 1 0 0,5 3 0 16,-7 3 0-16,9 5-1 0,-9-2 0 0,2 4 1 0,3 0-2 0,-5 4 1 15,-1 1 0-15,-1 3 2 0,1 1-1 0,1 0 1 0,0 4 2 0,-1 1 0 16,-1 0 2-16,-1 4 1 0,3 0 1 0,-3 0 2 0,3 0 2 0,-5 3 0 15,-1 0 1-15,6 0 3 0,-3 1 0 0,-2 1 3 0,0 1-1 0,2-1 3 16,-2 1-1-16,0 1 2 0,3-1-3 0,-4 0 2 0,1 0-1 0,0 2 1 16,-2-2-4-16,4 0 2 0,-7 2-3 0,2 0 1 0,1 0-3 15,-3-1-4-15,2 2 1 0,1 1-2 0,-1-3-1 0,-4 3-2 0,0 0-3 0,2 0 1 16,0 0-2-16,-3 0-2 0,1 0-2 0,-5 0 1 0,5 0-2 0,-1 0 1 16,-1 3 0-16,-4-3 0 0,-1 0-1 0,4 0 1 0,-5 0-2 0,-4 1 1 15,0-1 0-15,-3 0 1 0,-2 0-1 0,2 0 0 0,0 0-1 0,-10 0 1 16,6 0-1-16,-3-1 0 0,-8 1-1 0,4-3 1 0,3 2 1 0,-8 1 0 15,-6-2 1-15,8 0 0 0,-8 0 2 0,-2 2-1 0,1-3-1 0,-1 2 2 16,-3-2 1-16,-6 2 1 0,6 1 2 0,-9-2-1 0,0-1 2 0,0 2-1 16,-2-2-2-16,-8 2 2 0,3-1-2 0,0 0 1 0,-3 2 1 0,-2-2 0 15,-2-1 1-15,-3 2 0 0,-2-3 0 0,-1 2 0 0,-1-1 0 0,-4 2 1 16,-1-2-3-16,-5 2 3 0,4-2 2 0,-2 2 4 0,-10 1-1 0,3-2 0 16,-5 2-4-16,3 0 0 0,-10 0-1 0,-1 2 0 0,1-1 0 0,-5 2-1 0,-2 1-3 15,-3 0 0-15,0-1 3 0,-2 4-3 0,-8-1 0 0,3 2-3 16,-5-2-1-16,0 4 0 0,-7 0 0 0,0-1 1 0,-5 4 1 0,5-2-2 0,-13 3 2 15,6 1 0-15,-5 0 1 0,-5 2 0 0,4 1-2 0,-6 2-3 0,-1-2-4 16,-4 2 3-16,2 1 2 0,-2 2 2 0,0-1-2 0,-3 2 3 16,-2-3 6-16,-3 3 1 0,1 0-4 0,-1 0 6 0,1 0 6 0,-1 0 5 0,6-1 9 15,-6-1 5-15,1-1 6 0,-1 0 4 0,3-1 0 0,5-2 3 16,2-2 1-16,-2-1-3 0,6 2-3 0,-1-5-2 0,7 0-4 0,4-1-4 0,3-2-4 16,10 1-13-16,-5 0-16 0,9-2-24 0,8-1-20 0,-3 3-28 0,8 1-33 15,7-1-38-15,4 0-38 0,6 1-100 0,4 2-128 0,7 1-62 0,3 2-21 0,0-1-7 16,10 3 10-16,-1 1 19 0,3 3 28 0,0-5 33 0,5 4 40 0,0-5 41 15,-3 2 46-15,0-4 51 0,3 0 60 0</inkml:trace>
  <inkml:trace contextRef="#ctx0" brushRef="#br0" timeOffset="3051.07">2658 9368 95 0,'0'-9'158'0,"0"2"44"0,-5 0 34 0,5 1 33 0,-3 2 31 16,3-1 31-16,0 0 26 0,-4 4 22 0,-1-2 23 0,5 3 18 0,0 0 21 0,0 0-72 15,0 0-122-15,0 0-59 0,0 3-27 0,0 3-16 0,0-1-11 0,0 4-11 16,0 1-11-16,5 2-10 0,-5 2-6 0,4 3 1 0,-4 7-3 0,3 0 0 16,-3 7-3-16,5 0-4 0,-3 7-4 0,3 3-6 0,0 3-4 0,-3 6-3 15,3 4-3-15,-3 2-4 0,-2 3 1 0,5 6-6 0,0 4-4 0,-3 2-5 16,-2 3-5-16,5 2-2 0,0 2-1 0,-5 2-2 0,2 3-3 0,-2 0-4 16,0-1-2-16,0-2-3 0,0-1-3 0,5-3-4 0,-5-4-6 0,0-2-2 15,3-3-1-15,-3-7-3 0,0-5-3 0,0-4-7 0,5-5-4 0,-5-8-4 0,4-4-5 16,-4-4-7-16,0-6-12 0,3-5-10 0,-3-2-13 0,0-5-11 0,0-3-15 15,0-3-14-15,0-2-14 0,0-4-17 0,0 0-14 0,0 0-19 0,5-4-17 16,-5-2-25-16,2-3-27 0,-2-3-56 0,0-5-66 0,5-1-59 0,0-2-47 16,-3-4-10-16,-2-1 11 0,5-6 22 0,-3 2 24 0,3-5 32 0,-5 0 32 0,0-4 34 15,5 0 37-15,-5-2 42 0,0-2 48 0,0 1 63 0</inkml:trace>
  <inkml:trace contextRef="#ctx0" brushRef="#br0" timeOffset="3335.13">2754 9542 51 0,'-5'-18'182'0,"3"1"72"0,-3 6 55 0,3 1 44 0,-8 1 39 16,8 4 30-16,-6 1 29 0,4 2 26 0,-4 2 24 0,3 3 26 0,3 1 11 15,-3 3 10-15,0-1-109 0,3 4-169 0,-3 0-82 0,5 4-38 0,0 1-20 16,-5 4-14-16,5 3-9 0,0 2-3 0,0 1-5 0,0 6-4 0,0 0-3 16,5 3-5-16,-5 4-5 0,5 3-8 0,-5 1-7 0,2 3-5 0,3 3-4 0,0 3-6 15,-3 2-5-15,3 5-8 0,-2 1-6 0,2 3-2 0,-1 2-3 0,-1 3-2 16,4 2-3-16,-7 0-2 0,10 3-2 0,-10 0-1 0,2 3-2 0,3-1-3 15,-3 0-3-15,3 0-3 0,-5 0-4 0,7-3 0 0,-7 0-1 0,10-4-2 16,-10-5 0-16,2 0-2 0,3-7-1 0,-2-3 1 0,6-4-5 0,-6-4-3 16,-3-5-9-16,7-2-12 0,-2-5-16 0,0-5-23 0,-3-3-20 0,3-3-27 15,0-4-30-15,-3-3-28 0,3 0-34 0,-3-4-32 0,3-1-75 0,0-4-93 16,-3-1-83-16,-2-4-75 0,0 0-20 0,8 0 9 0,-8 0 25 0,0-4 35 16,4 0 40-16,-8-2 41 0,4-1 48 0,-8 0 48 0,6-3 50 0,-8 3 52 0,3-4 75 15,-5 0 79-15</inkml:trace>
  <inkml:trace contextRef="#ctx0" brushRef="#br0" timeOffset="24665.93">4158 11790 7 0,'0'0'29'0,"0"3"8"0,0-3 4 0,0 3 3 0,0-3 0 0,0 0 0 16,0 4-2-16,0 0-2 0,0-4-3 0,0 3-16 0,0 1-22 0,0-4-10 15,-3 5-5-15,3-5 2 0,0 4 5 0,0-4 9 0,0 0 7 0,0 1 10 0,0-1 9 16,0 0 12-16,0 0 14 0,0 0 15 0,0 5 16 0,0-5 14 0,0 0 11 16,0 0 10-16,0 0 10 0,0 0 7 0,0 0 5 0,0 0 7 0,0 0 5 15,0 0 9-15,0 0 7 0,0 0 3 0,0 0 2 0,0 0 2 0,0 0-4 16,0 0 2-16,0 0 1 0,0 0 4 0,0 0 7 0,0 0 1 0,0 0 2 16,0 0-6-16,0 0-5 0,0 0-9 0,0 0-12 0,0 0-10 0,0 0-6 15,-9-2-6-15,9 2-6 0,0-3-4 0,0 3-6 0,-3-1-6 0,3 1-9 16,-5-3-11-16,5 3-6 0,0 0-6 0,0 0-6 0,0 0-2 0,0 0-1 15,0 0-2-15,0 0-1 0,0 0-5 0,0 0-5 0,0 0-5 0,0 0-3 16,0 0-3-16,0 0-1 0,0 0-2 0,0 0-1 0,0 0 0 0,8 0-1 16,-8 0-2-16,0 0-6 0,9 0-2 0,-9 3 2 0,3-3-1 0,1 1 1 15,-1-1 0-15,-3 3 0 0,0-3-2 0,10 2-4 0,-8-2-4 0,-2 2-4 16,10-2-1-16,-10 0-4 0,2 2 1 0,-2-2-1 0,7 0-4 0,-7 1 2 16,10-1-3-16,-8 0-1 0,3 0-3 0,-2 3 0 0,1-3 1 0,1 0-2 15,-2 1 0-15,4-1 0 0,-2 0-2 0,-1 0 0 0,-1 3-2 0,7-3 0 0,-8 0 2 16,5 0-1-16,-2 0 1 0,0 2 1 0,-3-2-2 0,5 0 2 15,-2 2-1-15,0-2-1 0,2 0 2 0,-2 2-2 0,-2-2 1 0,4 1-2 0,-2-1 0 16,-1 0 3-16,-1 3-1 0,4-3-1 0,-2 1 1 0,0-1-1 16,-3 3 1-16,5-3-1 0,-7 2 1 0,10-2-1 0,-8 1 1 0,3-1-1 0,0 4 1 15,-2-4 1-15,4 5-1 0,-2-5-1 0,-1 2-1 0,-1-2 1 16,2 2 0-16,-3-1 0 0,3-1 1 0,0 0-1 0,-3 3 3 0,3-3 2 0,0 1-1 16,-3-1 1-16,3 0 1 0,-3 3 2 0,8-3 0 0,-10 0 3 0,2 0 0 15,3 2 0-15,-2-2 4 0,2 0-2 0,-1 0 1 0,-4 0 1 0,3 0 1 16,4 0-3-16,-2 0 3 0,0 0-2 0,-3 0-2 0,3 0 1 0,0-2-1 15,-3 2-1-15,3 0 0 0,-3 0-2 0,8-3-2 0,-10 3 1 0,2 0-1 16,6-1-2-16,-4 1-1 0,1 0-1 0,-2-3 1 0,2 3-1 0,-3-1 1 16,3 1 0-16,2-2-1 0,-2 0 1 0,0 2-2 0,-3-2 3 0,5-1-1 15,-2 3 2-15,0-1-1 0,2-2 2 0,-4 2 1 0,6-1 2 0,-6-1-2 16,1 3 0-16,1-1 2 0,-2-2-2 0,4 3-1 0,-2-1 0 0,0-1 0 16,-3 2 1-16,5-2-2 0,-2 2 0 0,0-2-4 0,-3 2 1 0,3 0-1 15,-2-3-2-15,1 3 2 0,4 0-2 0,-8 0 2 0,9-1-1 0,-6 1 1 16,-3 0 0-16,7 0-1 0,-2 0 0 0,0 0 1 0,-3 0 1 0,3 0 1 15,-3 0 1-15,3 0-2 0,0 0 1 0,-5 0 0 0,2 0-3 0,8 0 3 16,-10 0-1-16,2 0 1 0,6 0 1 0,-8 0-1 0,9 1 0 0,-9-1 0 16,3 0 1-16,1-1 1 0,-1 1-2 0,-3 0 2 0,9 0-3 0,-9-3 2 15,3 3-1-15,-3 0-1 0,7 0 0 0,-7 0-1 0,0 0-1 0,5 0-1 16,2 0 0-16,-2 0-2 0,-5 0-2 0,5 3 0 0,-3-3 1 0,3 0-2 16,-5 0 0-16,2 1 1 0,3-1-2 0,0 0 0 0,-2 0 2 0,1 3-1 15,-1-3 0-15,2 0 0 0,-1 0 1 0,-1 2-2 0,2-2 2 0,-3 0-1 16,3 2 1-16,2-2-1 0,-7 0 2 0,10 2 1 0,-8-1 0 0,-2-1 1 15,7 0 2-15,-2 0 1 0,0 0-1 0,-5 0 3 0,2 0 0 0,3 0 0 16,-2 0 3-16,-3 0 0 0,9 0-1 0,-6 0 3 0,-3 0-2 0,5 0 0 16,-5 0 1-16,4-1-2 0,-1 1-1 0,-3 0 1 0,7 0-3 0,-7-2 0 15,10 2-2-15,-10 0 0 0,0 0-2 0,2-2 0 0,-2 2-3 16,5 0 0-16,-3-2 0 0,-2 2 0 0,5 0 0 0,0 0 1 0,-5 0-1 16,2-3 1-16,3 3 0 0,-5 0-1 0,3-1 1 0,1-2 1 0,1 3 0 15,-5 0 0-15,3 0 1 0,2-1 1 0,-1-1-1 0,-4 2-1 0,3-2 0 16,-3 2 0-16,5 0 0 0,-3-2-1 0,3-1 1 0,0 3-2 0,-3 0 0 15,3-1-1-15,-3 1-1 0,3-3 1 0,0 3-1 0,-3 0 0 0,3-1 1 16,0 1-2-16,-3 0 1 0,3-2-1 0,-2 2-1 0,-3 0 0 0,9 0 0 16,-9 0 1-16,3 0 1 0,4 0-1 0,-7 0 1 0,0 0 0 0,10 0-1 15,-8-3 0-15,3 3 0 0,-3 0-2 0,3 0 1 0,0 0-2 0,-3 0-1 16,3 0-1-16,0 0-1 0,-3 0 4 0,3 0-4 0,-2 0 2 0,6 0 2 16,-6 0 0-16,1 0 2 0,-1 0 0 0,6 0 1 0,-6 0 2 0,4 0 0 15,3 3 4-15,-3-3-1 0,-2 0 1 0,2 2 2 0,0-2 0 0,-2 1 0 16,2-1-1-16,-4 0-2 0,6 3 0 0,-6-2 0 0,6-1 1 0,-6 0-2 15,2 3 0-15,-3-1 1 0,8-2 2 0,-8 2-2 0,3-2 0 0,-3 0 2 16,3 2-1-16,0-2 1 0,-3 1-2 0,3-1-1 0,-2 3 0 0,2-2 1 16,-5-1 1-16,7 0-1 0,-7 3 0 0,9-3 1 0,-9 2-2 0,3 0 1 15,2-2 0-15,-3 2 0 0,3-1 1 0,0-1 0 0,-5 0 1 0,0 3 1 16,2-3 2-16,-2 0 1 0,7 0 0 0,-7 0 1 0,0 1 0 0,0-1-1 16,10 0 2-16,-10 0-1 0,2 0 1 0,-2 0-1 0,5 0-2 0,0 0 1 15,-5 0-1-15,2 0 1 0,3 0-3 0,-2 3-1 0,6-3-1 0,-9 0-1 16,3 0-2-16,4 0-1 0,-7 2 1 0,10-2 0 0,-8 0 0 0,3 1-1 15,-3-1 1-15,3 0 0 0,0 0 2 0,-3 3-1 0,8-3 0 0,-8 0-1 16,3 1 1-16,-2-1 0 0,6 0-2 0,-6 0 2 0,2 3-1 16,-3-3 1-16,3 2-1 0,0-2 1 0,-3 0-1 0,3 2 1 0,0-2-2 15,-3 2 0-15,3-2 0 0,-3 1 1 0,8-1-1 0,-10 3 0 0,2-3 1 16,6 1 0-16,-4-1 1 0,1 3 0 0,-2-3 0 0,1 2 0 0,-1-2 1 16,7 0 0-16,-8 1 2 0,3-1 1 0,0 0 1 0,-3 0 1 0,3 3 2 15,-3-3 1-15,3 1 0 0,0-1 1 0,-3 0-1 0,3 0 1 0,-5 0 0 16,3 0 2-16,6 0-2 0,-6 0-2 0,-3 0 2 0,0 0-1 0,7 0 0 15,-2 0-1-15,-1 0-3 0,-1 0 0 0,2 0 0 0,0 0-1 0,-3 0-1 16,5 0-1-16,-2 0 1 0,0 0-2 0,-3 0-1 0,5 0 0 16,-2 0-1-16,3 0 0 0,-4 0-2 0,1 0 1 0,-2 0 0 0,4 0 0 15,-2 3 0-15,-1-3 2 0,-1 0 2 0,4 0-2 0,-7 0 1 0,10 1-1 16,-8-1 1-16,-2 0 1 0,5 0 0 0,-3 0 1 0,-2 0 1 0,5 0 1 16,-5 0-1-16,5 0 0 0,-5 0 1 0,2 0-1 0,-2 0 0 0,5 0 1 15,-5 0 0-15,0 0 3 0,0 0 0 0,5 0-2 0,-5 0 2 16,0 0 0-16,3 0 1 0,-3 0 0 0,0 0-1 0,0 0-5 0,0 0-3 0,0 0 0 15,4-1 0-15,-4 1 0 0,0 0 0 0,0 0 0 0,0 0 0 0,0 0 0 16,3-3 0-16,-3 3 0 0,0 0 0 0,0-1-2 0,0 1-12 16,5-3-3-16,-1 2-1 0,-4-1-5 0,0-1 1 0,3 3-3 0,-3-1-1 15,0 1-2-15,7-3 0 0,-7 2 0 0,5-1-1 0,0 2 0 0,-3 0 0 16,3-2 2-16,0 2 1 0,-3 0 1 0,-2 0 2 0,7 0 2 0,-2 0 3 16,0 0 1-16,-3 0 3 0,6 0 4 0,-3 0 1 0,2 2 3 0,-2-2 1 15,-3 0 3-15,8 2 1 0,-8-2 2 0,8 1 3 0,-8-1 0 0,5 0 2 16,3 3 2-16,-8-3 1 0,3 1 0 0,-2-1 2 0,6 0 0 0,-6 3-1 15,2-3 0-15,-3 0 1 0,3 0-1 0,2 2 0 0,-2-2 2 0,0 0-2 0,-3 0-1 16,-2 0-3-16,5 0 1 0,-3 0-2 0,8 0-2 0,-8 0-1 16,-2 0 1-16,8 0-1 0,-4 0 1 0,1 0-3 0,-2 0 0 0,1 0-3 0,1 0 1 15,-2 0-1-15,4 0 1 0,-2 0 0 0,0 0 1 0,2 0 1 0,-5 0 1 16,8 0 1-16,-8 0-1 0,-2 0 0 0,8 1 0 0,-4-1-1 0,1 0 0 16,-2 0 0-16,6 0 2 0,-6 0-1 0,1 0 0 0,-1 0 1 0,2 3-1 15,0-3 0-15,-3 0 2 0,3 0-1 0,-3 0 1 0,8 0-1 0,-10 1 2 16,2-1-1-16,-2 0 3 0,10 0 1 0,-8 0 0 0,3 0 1 0,-2 0 0 15,-3 0 0-15,4 0 1 0,1 0 2 0,-2 0 2 0,4 0 0 0,-2 3 4 16,-1-3-2-16,-1 0 5 0,4 1-2 0,-2-1 4 0,0 0-1 16,-3 0 1-16,8 3 0 0,-8-3 4 0,5 2 0 0,3-2 0 0,-7 0-23 15,4 1-3-15,2-1 0 0,-6 3 0 0,6-2 0 0,-6-1 0 0,4 0 0 16,-2 3 0-16,2-3 0 0,-7 0 0 0,7 0 0 0,-2 0 0 0,-5 0 0 16,5 0 0-16,-3 0 0 0,-2 0 0 0,5 0 0 0,-5 0 0 0,0 0 0 15,3 0 0-15,-3 0 0 0,0 0 0 0,9 0 0 0,-9 0 0 0,0 0 0 16,0 0 0-16,0 0 0 0,0 0 0 0,3 0 0 0,-3 0 0 0,0 0 0 15,5-3 0-15,-5 3 0 0,0 0 0 0,4 0 0 0,-4 0 0 0,3-4 0 16,-3 4 0-16,0 0 0 0,5-1 0 0,-5 1 0 0,2-2 0 0,3-1 0 16,0 2 0-16,-5-2 0 0,2 3 0 0,-2-4 0 0,5 4 0 0,-3-1 0 15,3-1 0-15,0-1 0 0,-5 2 0 0,2-2 0 0,-2 3 0 16,5-1 0-16,-5 1 0 0,3-2 0 0,1 0 0 0,-4 2 0 0,0 0 0 16,8-2 0-16,-8-1 0 0,4 2 0 0,1-2 0 0,-5 3 0 0,3 0 0 15,-3-1 0-15,7-1 0 0,-7 2 0 0,5-3 0 0,0 3 0 0,-3-1 0 16,3 1 0-16,-3-3 0 0,3 3 0 0,0-1 0 0,-3 1 0 0,3-2 0 15,0 2 0-15,-3 0 0 0,6-2 0 0,-8 2 0 0,9-2 0 0,-6 2 0 16,1 0 0-16,-1 0 0 0,7 0 0 0,-10 0 0 0,2-3 0 0,5 3 0 16,-2 0 0-16,0 0 0 0,-3 0 0 0,3 0 0 0,0 0 0 0,-3 0 0 15,3 0 0-15,-2 0 0 0,-3 0 0 0,4 0 0 0,1 0 0 0,-5 0 0 16,3 0 0-16,4 0 0 0,-2 0 0 0,-5 0 0 0,4 0 0 0,-1 0 0 16,-3 0 0-16,5 0 0 0,0 0 0 0,-5 0 0 0,2 0 0 0,-2 0 0 15,5 0 0-15,-5 0 0 0,0 0 0 0,2 0 0 0,-2 0 0 16,0 0 0-16,10 0 0 0,-10 0 0 0,2 0-12 0,-2 0-85 0,0 0-23 0,0 0-27 15,0 0-31-15,5 3-32 0,-5-3-44 0,0 0-47 0,0 0-123 0,0 0-155 16,0 0-58-16,0 4-13 0,-5 2 16 0,3-2 24 0,-8-2 36 0,3 2 38 16,5 0 45-16,-11-2 48 0,4 0 51 0,-1-2 56 0,-7 0 62 0,5-2 71 0</inkml:trace>
  <inkml:trace contextRef="#ctx0" brushRef="#br0" timeOffset="26765.77">6654 10372 85 0,'5'-3'146'0,"-5"3"30"0,0 0 15 0,0 0 16 0,0 0 20 16,0 0 18-16,0 0 20 0,0 3 21 0,0 1 22 0,0 2 17 0,4 2 22 16,-4-1-63-16,3 6-111 0,-3-2-50 0,0 3-21 0,0 3 4 0,5 3 15 15,-1 0 3-15,-4 4-2 0,3 2-6 0,2 1-9 0,-3 5-10 0,3 2-9 16,0 4-8-16,-5 7-9 0,2 0-9 0,5 6-7 0,-7 3-8 0,5 3-7 15,0 5-5-15,-3 3-2 0,-2 3-9 0,5 4-4 0,-5 2-1 0,5 2-1 16,-5 2 1-16,0-1-1 0,2 5 3 0,-2-2-2 0,0 3 1 0,0-1-1 16,0-2-1-16,5 2 2 0,-5 0-2 0,3-2 1 0,-3 0 0 0,5-1 2 15,-1-3-1-15,-4 5 0 0,3-7-3 0,4 2 0 0,-2-2-5 0,0 0 0 16,-3-5-1-16,5 2-4 0,-2-5-1 0,2-3-2 0,-2 2 0 0,2-7-3 16,-2 0-1-16,2-5-1 0,-2 2-3 0,3-6-2 0,-1-2-3 0,0-4-9 15,3 1-6-15,-8-6-8 0,5 3-13 0,3-6-13 0,-8 0-27 0,6-4-30 16,1 0-88-16,-6-4-111 0,1-3-64 0,-1-1-43 0,7-1-10 0,-10-5 3 15,2 0 15-15,-2-3 17 0,0-4 23 0,-2-2 26 0,2-2 31 0,-5-2 35 0,0-2 45 16,-2-7 50-16,4 1 80 0</inkml:trace>
  <inkml:trace contextRef="#ctx0" brushRef="#br0" timeOffset="28621.21">8175 13676 5 0,'5'2'119'0,"-5"-2"63"0,0 0 48 15,0 0 45-15,0-2 35 0,0-1 26 0,3-1 24 0,-3-1 20 0,0-1 17 16,5 2 19-16,-3 2 16 0,8 0 17 0,-8 2-85 0,10 0-145 0,-5 0-69 15,5 2-30-15,5 0-24 0,-2-1-23 0,2 3-9 0,2 1-1 0,0-1-2 16,0 0 1-16,3 0 3 0,2-1 0 0,0 1-1 0,-2 1-3 0,7-3 1 16,2 0-6-16,-9-1-1 0,9-1-3 0,-4 3-3 0,2-3-5 0,2 0-5 15,-9-3-4-15,9 3-4 0,-2-1 0 0,-7-1-5 0,4 0-2 0,-1-3-5 0,1 1-3 16,-2 1-7-16,-4 0-6 0,-1-1-9 0,0 3-13 0,-2-3-15 0,-3 2-17 16,-1-1-16-16,-6 2-18 0,2-2-18 0,-1 3-20 0,-6-1-15 0,-2 1-14 15,0 0-26-15,0 0-30 0,0 4-44 0,-7 0-49 0,0-1-40 0,-5 4-34 16,-1-1-21-16,-1 2-13 0,-3-1 8 0,-2 2 20 0,0 1 25 0,-3-1 29 0,-7 1 26 15,7 3 31-15,-7-2 38 0,3 2 41 0,-1-3 49 0,-4 2 49 0</inkml:trace>
  <inkml:trace contextRef="#ctx0" brushRef="#br0" timeOffset="28816.52">8339 13886 32 0,'-19'4'85'0,"0"-2"53"0,0-1 47 15,2 2 40-15,2-2 41 0,3-1 37 0,5 0 32 0,-3-1 30 0,3-2 22 16,5 2 19-16,2-1-22 0,0 2-48 0,2-4-22 0,-2 0-11 0,7 1-39 16,3 0-56-16,0 1-34 0,2-3-23 0,5 1-21 0,-3 3-21 0,3-1-13 15,5-1-8-15,-3 2-2 0,10-2 2 0,-7 3 4 0,6 0 1 0,1 0-1 16,0 0-4-16,3 3-3 0,-1-3-8 0,-2 1-8 0,7 2-8 0,0-1-4 0,-7-1-6 15,3 3-5-15,-1 1-2 0,5-1-2 0,-5 0-4 0,1 2-2 0,-6-2-4 16,6 1-5-16,-11 1-7 0,8 3-6 0,-7-4-9 0,7 4-12 0,-7-4-15 16,-3 4-20-16,0 1-22 0,1-2-28 0,1-1-34 0,-1 4-36 0,-6-1-39 0,3-3-114 15,-3 3-142-15,1 1-65 0,-3-4-18 0,5 3 1 0,-5-1 16 0,-2-1 25 16,2-4 33-16,0 2 35 0,-5-2 42 0,5-2 45 0,-5-2 49 0,5-2 52 16,-5-2 60-16</inkml:trace>
  <inkml:trace contextRef="#ctx0" brushRef="#br0" timeOffset="30500.23">7370 11826 27 0,'-2'0'56'0,"-8"0"20"0,3 0 21 0,4 0 21 0,-6-2 24 0,6-1 25 16,-2 2 24-16,1-2 28 0,1 3 10 0,-2-1 5 0,3-1-4 0,2 2-7 15,0-3-11-15,0 3-14 0,-5-1-13 0,5 1-14 0,0-4-15 0,0 0-17 16,5-1-15-16,-5 4-14 0,2-5-13 0,3 3-13 0,-2-2-11 0,6 1-6 16,-6-2-3-16,6 0 0 0,1-1-2 0,0 0 2 0,-1-1 0 0,3-1 0 15,0 0-2-15,5-1-1 0,2-2-2 0,-4 0-7 0,4-2-5 0,1-2-9 16,4-1-7-16,0 0-7 0,-3-4-5 0,8 4-4 0,-2-5-5 0,4 2-4 15,1-3-1-15,-3 0-2 0,2-1-1 0,5 0-2 0,-2 0 1 0,7-2 1 16,-3 1 5-16,3-2 7 0,3-1 7 0,2-3 6 0,-3 0 6 0,8-1 2 16,-1-2 1-16,1-4 2 0,7-3 0 0,2 0-1 0,-2-1 2 0,2-5-1 15,3 2 0-15,5-4-1 0,-3 0-6 0,5-2-5 0,0 3-9 0,4-4-9 16,-1 1-4-16,6 1-3 0,-6-2 0 0,6-1 0 0,1 0 2 0,2-3 3 16,0-1 1-16,0 2 2 0,5-4 1 0,-3 1 0 0,0 1 2 0,8-4 2 15,-3 3 0-15,-4 1 5 0,4-1-1 0,5 0 1 0,-5 0-2 0,0-1 3 16,1 0-2-16,4 1 2 0,0-1-1 0,-5 4 4 0,0-3-3 0,0-1-5 0,1 4 0 15,4-1-1-15,-5 1-2 0,0 1 1 0,5 1 0 0,-4-2 1 0,-1 4 0 16,-5-1-2-16,5 0-5 0,1 0-2 0,-1 4-3 0,2-3-3 0,-6 2-1 16,-1 1 0-16,-2 2-2 0,5-1-2 0,-5 2-4 0,0 0-1 0,-5 4-4 15,5-4-1-15,-9 6-2 0,1-1 3 0,1-1-3 0,-5 3 3 0,0 0-2 16,-10 3-1-16,3 1-2 0,5-1 3 0,-15 1-1 0,4 5 1 0,-6-1-1 0,0 2 1 16,-1 0-4-16,-1 1-2 0,-11 3-2 0,6 3-7 0,-11 1-1 0,4-1-4 15,-8 4-2-15,-1-1-3 0,-6 4 1 0,2 0-2 0,-4 1 3 0,-4 3 1 16,-6 0 1-16,0 3 2 0,-8-1-4 0,5 4-4 0,-7-1-3 0,0 4 1 0,-7-2 2 15,5 3 2-15,-10 3 4 0,0-2 2 0,-3 4 4 0,-2-1 2 0,-2 2 2 16,-5 2 1-16,5-1 4 0,-8 4 3 0,1 3 5 0,-3-4 11 0,0 4 7 16,-3 2 6-16,1-2 4 0,-5 4 5 0,2-2 3 0,-2 2 4 0,4 0 2 15,-1-1 0-15,-3 2 5 0,4-1-1 0,-2 0 3 0,-2-1-2 0,5 1 3 16,4-1 0-16,-4 0 0 0,5-3 0 0,-1 0-1 0,3 0-1 0,0-1-1 0,4-2-1 16,6-1-2-16,-3-1-3 0,5-1 4 0,2-4 3 0,1-1 0 0,2 0 0 15,4-2-1-15,3-1-7 0,0 0-3 0,0 0-2 0,3-4-4 0,4 1-1 16,2-4-2-16,1 0-3 0,2 0-1 0,0 0-3 0,5-1-5 0,-2-2-8 0,4 1-3 15,0 0-1-15,0-1 2 0,1-3 2 0,-1 6 4 0,5-3 2 0,0 0 3 16,-2-1 1-16,-3 4 4 0,5-1 1 0,0-1 4 0,1 2 2 0,-6 1 1 16,0-1 2-16,0 3 3 0,1 1 2 0,-6-1 2 0,3 1-2 0,-7 3 1 15,2 0-2-15,0 3 2 0,0 1 0 0,-5-1 0 0,-2 4 3 0,-3 0-3 16,3 2 2-16,0 1 0 0,-10 2-2 0,0 4-1 0,-2-1-1 0,5 3-2 0,-15 2-3 16,5 4-9-16,-3 0-10 0,-4 3-23 0,0 2-21 0,-10 4-46 0,2 1-50 15,-4 2-108-15,-3 4-130 0,-4 2-59 0,-6 3-22 0,-2 2-3 0,-4 3 9 16,-6 0 15-16,-2 2 18 0,-4 4 26 0,-3 0 33 0,-5-1 39 0,0 4 43 0,-10-1 57 15,-2 1 65-15</inkml:trace>
  <inkml:trace contextRef="#ctx0" brushRef="#br0" timeOffset="36700.05">6791 6232 26 0,'0'-8'167'0,"0"2"76"0,0-2 49 0,0-1 39 15,-5 2 29-15,5 0 25 0,0 2 17 0,0-1 13 0,-2 2 10 0,2 2 9 16,0 2 10-16,0 0 11 0,0 0-116 0,0 0-187 0,0 2-92 0,0 2-45 16,0 4-18-16,-5-1-3 0,5 3 0 0,0 4 0 0,-5 0 10 0,5 5 11 15,0 0 14-15,0 4 12 0,0 1 10 0,-2 1 7 0,2 6 9 0,-5-1 3 16,5 4 5-16,0 2 6 0,0 2 3 0,-2 2-1 0,2 2 0 0,-5 2-4 0,5-1-1 15,-5 2-4-15,5 0-6 0,0-1-3 0,-2 1-11 0,2-1-4 16,-5-2-8-16,5-4-6 0,0 2-7 0,0-4-4 0,0-1-6 0,0-2-2 0,-3-1-2 16,3-2 1-16,0-2-1 0,0-3 2 0,0-1 0 0,0 0 3 15,0-1 0-15,0-4 5 0,0 0 1 0,0-4 1 0,0-1 3 0,0-1-2 16,0 1 0-16,0-4 1 0,0-3-1 0,0 0-2 0,3 0 0 0,-3-3-1 0,0 1-1 16,5-1-3-16,-5 0 3 0,2-3-3 0,3 2 1 0,0-3-1 0,-5 0 1 15,2 0-4-15,5 0 2 0,-2 0-2 0,2-3-2 0,3 2-3 0,-8-2-2 16,10 0-1-16,-4-1-4 0,9 0-1 0,-5 1-2 0,-3-3-3 0,8 2-3 15,-2 0-1-15,4-2-1 0,0 2-1 0,5 1 0 0,-4-1-2 0,6 0 2 16,3 1 2-16,-7 0-2 0,9 3 0 0,1-4-8 0,-1 4-10 0,5 0-18 16,-7 0-22-16,12 0-33 0,-7 0-36 0,4 0-44 0,1 0-40 0,0 0-117 15,4 1-149-15,-5 2-65 0,6-1-21 0,-1-1 0 0,1 2 12 0,-6 1 24 16,1-4 32-16,4 4 38 0,-4-2 43 0,-1 2 52 0,6 0 57 0,-3-2 60 16,7-1 63-16</inkml:trace>
  <inkml:trace contextRef="#ctx0" brushRef="#br0" timeOffset="37449.15">13534 6086 5 0,'-5'4'128'0,"5"-4"83"0,0 4 58 16,0-4 42-16,0 2 34 0,0-2 26 0,-7 0 25 0,5-2 19 0,2-1 18 16,-5 2 12-16,5 1 12 0,-5-3 11 0,5 3-91 0,0 0-151 0,0 0-92 15,0 0-63-15,0 0-28 0,5-1-13 0,0 1-4 0,-3-2-4 0,3 2 0 16,-3 0 1-16,8 0 5 0,-3 2 3 0,0-2 6 0,1 0 4 0,4 1 2 0,0 2-2 15,0-2-1-15,2 2-1 0,-2-1-2 0,5-1-3 0,-2 2-5 0,2-2 0 16,-3 2-5-16,1 1-3 0,1-2-2 0,-1-1-1 0,4 3-3 0,-7 1-1 16,8-1-4-16,-4 0-1 0,-4 0-3 0,3-1 0 0,-1 4-2 0,-2-1-2 0,5-1 1 15,-5 2-1-15,-2 0 2 0,2 2-1 0,5 1 3 0,-10-2 3 0,5 3 0 16,-4 2 2-16,-1 1 3 0,5 2 2 0,-5-1 0 0,-2 4 3 0,2-1-1 16,-2 4 4-16,-3 0 0 0,3 4 2 0,0-2 2 0,-5 4-2 0,0-2 1 15,2 3 3-15,-2 2-1 0,0-1 2 0,-2-1 0 0,2 1 3 0,0 1 1 16,0 0 0-16,0-3 2 0,-5 0 1 0,5 1 1 0,-5-1 1 0,5-3-1 0,0-1-1 15,0-1-3-15,0-1-1 0,0-1-1 0,5 0-5 0,-5-5-3 0,5 2-3 16,-5-2-2-16,0-2-4 0,2 0-1 0,-2-3-6 0,0 0-5 0,5-1-10 16,-5-4-17-16,3 2-21 0,-3-2-28 0,0-2-33 0,4 0-36 0,-4-2-35 15,0-2-93-15,5 4-121 0,-5-4-80 0,0 0-59 0,0 0-19 0,0 0 1 0,0 0 16 16,0 0 25-16,-5-6 32 0,1-1 41 0,1 0 45 0,-2-4 53 0,-7 0 52 16,10-2 56-16,-10 2 86 0</inkml:trace>
  <inkml:trace contextRef="#ctx0" brushRef="#br0" timeOffset="50366.05">6919 8835 17 0,'0'-3'30'15,"5"-1"9"-15,-5 4 8 0,0-4 6 0,0 4 4 0,0-4 3 0,0 4-3 16,0 0-8-16,0 0 3 0,0 0 7 0,0 0 9 0,0 0 8 0,0 0 5 15,0 0 1-15,0 0 7 0,2 4 8 0,-2 0 11 0,0 2 14 0,0-2 13 16,0 2 19-16,0-1 10 0,0 2 11 0,0 0 0 0,0 2-4 0,0-1-6 16,0 2-10-16,-2 0-8 0,2 1-6 0,0 2-11 0,0 1-14 0,-5 0-13 15,5 0-16-15,0 3-14 0,0 1-14 0,-2 2-9 0,2 1-8 0,0 0-8 16,-5 2-6-16,0 1-7 0,5 1-4 0,-2 3-3 0,2 3-1 0,-5-1-3 16,0 2 1-16,2-1-3 0,-1 6 0 0,4-2-4 0,-3 2-1 0,-2 1 0 15,1 1-2-15,1-1 0 0,-2 3-1 0,3 1 0 0,2-1 0 0,-10 0-1 16,10 3 0-16,-2-2-1 0,-3 0 0 0,5 2 0 0,0 0 0 0,0-1 0 15,-2 4 0-15,2-4 1 0,0 5 1 0,0 0 1 0,2 0 1 0,-2 3 2 0,0-2 0 16,0 3 1-16,0 3-3 0,0 0 0 0,5 4 0 0,-5 0-1 16,0 2 0-16,0-2 1 0,0 3-1 0,0 3-1 0,-5-2 0 0,5 2-1 0,0-2-3 15,0 2 1-15,0-1 0 0,-2 0 0 0,2 1 0 0,-5 0 6 0,0-2 2 16,5 2 6-16,-2 1 5 0,-3-2 8 0,0 2 7 0,5-3 6 0,-2 4 7 16,-3-1 5-16,5 0 5 0,-3 0 5 0,-2 0 4 0,5-1 4 0,-4 1 3 15,4 3 2-15,0-1-1 0,0 0-1 0,0 2-4 0,0-1-9 0,0 4-3 16,0-4-10-16,0 3-3 0,0 3-5 0,4-1-6 0,-4 0-2 0,5 0-5 15,-5 0-2-15,0 2-2 0,0-2-2 0,0 0-2 0,0 0-1 0,0-2 1 16,0 0 3-16,0-2 0 0,0-2 3 0,-5-1 2 0,5 0 1 0,-4-5 1 16,4 0 0-16,-3-2-2 0,-2-2 1 0,3-5-1 0,2 2-2 0,-10-5 1 15,10 2-2-15,-2-4-1 0,-3-2-4 0,0-2-1 0,3 0-3 0,-3-2-2 16,3-4 0-16,-3 0-2 0,0-3-1 0,3 0-3 0,-3-4-8 0,2 0-10 16,3-3-16-16,-9-2-20 0,9-4-44 0,0-1-54 0,-3-2-103 0,3-4-118 15,0-1-55-15,0-4-18 0,3 0-3 0,-3-3 9 0,0-7 14 0,0 0 19 16,0 0 25-16,-3-7 30 0,-2-3 35 0,3-1 42 0,-8-5 60 0,3-5 65 0</inkml:trace>
  <inkml:trace contextRef="#ctx0" brushRef="#br0" timeOffset="52699.8">9941 13521 23 0,'0'5'161'0,"0"-5"76"15,0 4 52-15,-5 0 42 0,5-3 32 0,0 2 26 0,-2 0 23 0,2-3 19 16,0 4 23-16,-5-1 22 0,5-3 24 0,0 4 25 0,0-1-103 0,0 1-173 16,0 2-89-16,0-2-38 0,0 3-21 0,5-1-10 0,-3 0-6 0,-2-1 0 15,5 4 2-15,0-4 1 0,-5 0-1 0,2 0-1 0,3-1-7 0,0 1-7 16,-3-4-4-16,5 2-8 0,-2-2-4 0,2-1-5 0,1 0-7 0,1-1-4 16,-6-2-1-16,9 0-2 0,-5-1-5 0,5-2-3 0,-5-1-5 0,5 2-5 15,0-4-7-15,0 4-6 0,-4-4-2 0,9 2-4 0,-8 0-4 0,3 0-1 16,-5 1 0-16,6-1-3 0,-4 2-4 0,1 0-1 0,-1 1 0 0,1 3-3 15,0 1 0-15,-3 0-1 0,0 1 0 0,0 2 1 0,3-2 0 0,-7 4 1 16,4 0-1-16,2 2 2 0,-6-4 1 0,4 6 2 0,3-4 1 0,-8 4 4 0,8-4-1 16,-8 4 2-16,3-1 0 0,-3-2 2 0,8 0 2 0,-8-1 2 15,3 2 3-15,-2-4 1 0,6 1 1 0,-6 0 0 0,6-1 3 0,-6-1 0 0,4-1 2 16,3-1 0-16,-8-1 3 0,5 1 1 0,3-2 0 0,0-1 0 16,-1 2-1-16,-1-3-1 0,-1 0-3 0,10-1-1 0,-10 1-2 0,5 1-3 0,0-1 0 15,-2 0-2-15,2 0-2 0,0-1-1 0,0 4-2 0,0-3-2 0,0 2-2 16,-2 0-1-16,2 2 0 0,-5-2 0 0,5 2 2 0,0 0 1 0,0 0 1 15,0 0 1-15,0 0 0 0,-2 0 1 0,-1 0-1 0,4 0 2 0,-4 0 2 16,3-3 2-16,-5 3-1 0,6 0 2 0,-1-1 0 0,0-2-2 0,-5 3 0 16,10-1 1-16,-8-1-3 0,1 2 1 0,2-3 0 0,-2 3 1 0,2-1-1 15,0 1 0-15,-5-3 2 0,10 3-2 0,-10-1 1 0,5 1 1 0,0 0-1 16,-2 0 3-16,0 0-1 0,-1-3 1 0,3 3-1 0,-2 0 0 0,0 0 1 16,-1 0 0-16,1 0 0 0,2 0 0 0,-2 0 1 0,-1-1-1 0,3 1 1 15,0 0-1-15,-4-2 0 0,8-1-1 0,-3 3-2 0,-4-1 2 0,3 1-1 16,5 0-1-16,-2-3 1 0,1 3-1 0,-6 0 1 0,7 3-3 0,-3-3 1 15,3 1-2-15,-2-1 1 0,2 3-2 0,-5-1 4 0,2-1-1 0,-2-1 1 16,3 3 2-16,-3-3-3 0,5 1 2 0,-8-1-3 0,3 0-3 0,-4 0-7 16,4 0-12-16,5 0-19 0,-10 0-23 0,0 0-30 0,10 0-34 0,-10-1-42 15,5 1-43-15,-9 0-118 0,9 1-153 0,-5-1-64 0,3 4-22 0,-8-1 2 16,5 0 13-16,3 1 24 0,-10-1 30 0,2-1 40 0,3 0 43 0,-5-2 50 16,0 0 53-16,0 0 60 0,0 0 65 0</inkml:trace>
  <inkml:trace contextRef="#ctx0" brushRef="#br0" timeOffset="78667.22">28694 5490 19 0,'-8'6'154'0,"4"-2"77"0,-1 0 53 0,2-4 37 0,3 0 29 16,-7-3 29-16,7 2 20 0,0-3 18 0,3-1 15 0,1 1 13 0,-1 1 14 15,6-1 15-15,1 1-110 0,2 2-175 0,5 1-95 0,5 0-51 0,2-3-24 16,2 3-10-16,11-1-9 0,-6 1-5 0,8-2 0 0,4-1 4 0,8-1 8 16,-6 3 8-16,11-5 9 0,2 2 7 0,0-2 5 0,4-1 8 0,8 2 5 0,0-1 7 15,0 0 3-15,0-2 4 0,7 2 3 0,0-2 4 0,5 2 0 0,-4-1-4 16,8 1-4-16,-4 1-11 0,3 1-7 0,2-2-9 0,-3 2-9 0,3 2-5 16,-5-2-6-16,2 1-6 0,-2 2-7 0,-5 1-7 0,1 0-7 0,-8 0-3 0,-1 0-8 15,-1 0-5-15,-5 1-3 0,-5-1-6 0,-5 3-5 0,-5-3-7 0,-2 0-6 16,-8 0-9-16,-2 0-7 0,-4 0-6 0,-6 0-7 0,-2 0-9 0,-4 0-14 15,-11 0-15-15,3 0-28 0,-2 0-27 0,-3 0-48 0,-7 0-55 0,0 0-61 0,0 0-60 16,-12 0-20-16,5 2 1 0,-5-2 14 0,-7 0 18 0,2 0 24 0,-5 0 28 16,3-2 32-16,-10 2 35 0,-2-3 43 0,2-1 44 0,-3 1 56 0</inkml:trace>
  <inkml:trace contextRef="#ctx0" brushRef="#br0" timeOffset="78997.7">29068 5443 14 0,'-29'0'135'0,"9"0"59"0,-1-1 38 16,1-3 27-16,3 0 23 0,3-1 23 0,-3 0 17 0,5-4 15 0,0 2 14 0,5-1 6 15,-1 4 5-15,1-1 2 0,2 4-109 0,3-2-166 0,2 3-73 0,0 0-31 16,0 0-9-16,0 0-1 0,0 0 3 0,0 0 8 0,0 0 14 0,2 3 18 16,3-2 16-16,-2 2 15 0,1-1 15 0,4-2 20 0,-1 2 17 0,5 0 16 0,5-1 14 15,-3 2 16-15,6-3 7 0,4 1 7 0,2-1-2 0,6 0-5 0,4 3-11 16,2-3-14-16,8 0-8 0,2 0-8 0,5-3-7 0,10 3-7 0,0-1-8 15,-3 1-10-15,13-3-11 0,4 2-8 0,-5-1-5 0,10 0-5 0,0 2-6 16,5-2-5-16,-3-1-6 0,3 2-3 0,2-2-2 0,1 2-8 0,1-1-1 0,-4-2 1 16,2 1-2-16,-4 2-2 0,-3-3-3 0,4 2-3 0,-8 2-1 0,-4-3-2 15,-4 3-4-15,-5 0 1 0,-7 0-2 0,3 3-4 0,-13-1-4 0,0-2-4 16,-4 4-6-16,-11-3-10 0,3 3-8 0,-9-1-12 0,-3 0-14 0,-5 1-16 16,1-1-23-16,-8 1-27 0,-3 2-21 0,8-2-22 0,-14-2-31 0,6 3-37 0,-1 0-90 15,-6-1-109-15,3 0-51 0,0 0-25 0,-5-1 7 0,2 1 18 0,-2-4 28 0,5 3 32 16,-5-3 37-16,5 1 42 0,-5-1 38 0,2-4 40 0,3-1 48 0,-5 0 55 15</inkml:trace>
  <inkml:trace contextRef="#ctx0" brushRef="#br0" timeOffset="81530.53">28518 5962 29 0,'-3'-6'173'16,"3"-1"78"-16,0 4 55 0,-5-5 42 0,1 4 32 0,4-2 23 0,-3 0 22 0,3 4 16 15,-5 0 19-15,5 2 19 0,0 0 22 0,-2 2 22 0,2 2-113 0,0 4-184 16,0-2-91-16,0 4-38 0,2 0-20 0,-2 4-8 0,0 0 3 0,5 0 7 15,-5 4 5-15,0-2 9 0,3 2 4 0,-3 0 5 0,4 2-3 0,1 0-3 16,2 2-8-16,-7-2-2 0,3-2-7 0,7 2-4 0,-8-2-6 0,8 2-4 16,-8-4-3-16,5-1-8 0,3-1-3 0,-8-1-3 0,6-2-4 0,1 2-5 0,-6-5-4 15,4-1-2-15,2 0-1 0,-6-4 0 0,7 0 1 0,-3-2-2 0,-5-1 1 16,8-1-4-16,-3-3 0 0,-5-2-4 0,8-4-2 0,-7 0-2 0,6-4-3 16,-2-3-2-16,-4-1-4 0,6 1-5 0,-1-5-5 0,-6-4-5 0,8 2-8 15,-8-4-8-15,3 0-9 0,-3-2-5 0,8 2-11 0,-10-3-7 0,2 3-15 16,3 3-16-16,0 1-15 0,-2 0-20 0,1 4-21 0,-4 3-22 0,0 2-28 0,0 5-30 15,3 1-19-15,-3 4-13 0,0 5-45 0,0 0-54 0,0 0-66 0,-3 4-72 16,3 0-24-16,0 3-2 0,0 2 16 0,-4 1 29 0,4 2 33 0,-3-1 41 0,3 2 41 16,0 1 45-16,0-3 39 0,0 2 40 0,0-2 56 0,0-1 61 0</inkml:trace>
  <inkml:trace contextRef="#ctx0" brushRef="#br0" timeOffset="82113.98">28899 6070 15 0,'5'2'147'0,"-3"-4"74"0,3 2 58 16,0-3 43-16,-5-1 38 0,2 3 32 0,-2-5 31 0,0 2 28 0,0-2 27 15,0-1 24-15,-2 3 26 0,2 1 27 0,-5-1-93 0,0 1-161 0,3 2-85 16,-3-1-43-16,2 2-25 0,-2 0-16 0,1 2-12 0,-4-2-8 0,6 4-5 16,-8 0-4-16,3 2-4 0,0-1-7 0,0 4-8 0,-3 1-9 0,3 0-8 0,0 2-9 15,-1 0-7-15,1 0-10 0,-3 2-3 0,8-2-4 0,-5 2-5 0,2 0-6 16,0 0-6-16,3-3-5 0,-3 3-7 0,0-1 1 0,5-3-3 16,0 0-5-16,0 0-4 0,5-5-4 0,0 4-4 0,-3-4 3 0,3-1-3 0,0-1-5 0,2-1-4 15,0-2-5-15,0-2-6 0,1-2-8 0,1 0-12 0,1-2-14 0,2-4-12 16,-2-1-13-16,-1 0-9 0,8-3-10 0,-10 0-5 0,6-2-4 0,-1-1-3 15,-5 2 1-15,5-4 5 0,-5 4 4 0,5-2 9 0,-9 2 8 0,6 0 12 16,-2 4 15-16,-2-2 12 0,3 4 13 0,-6 0 11 0,3 4 10 0,0 0 9 16,-5 4 8-16,0 1 9 0,0 0 13 0,2 0 5 0,3 4 8 0,-5 0 7 0,0-1 8 15,2 6 4-15,-2-1 4 0,0-1 4 0,0 4 4 0,0-1 5 0,0 0 7 16,0 1 3-16,0 2 1 0,0-2-4 0,0 2-6 0,0-2-5 0,0 2-7 16,5 1-4-16,-5-4-7 0,5 0-4 0,-5 0-5 0,7-2-4 0,-7-1-7 0,3 2-10 15,6-5-11-15,-6 1-13 0,6-2-17 0,-2-1-17 0,1-1-20 0,4-2-18 16,0-1-21-16,-5-2-13 0,5-2-16 0,0-5-10 0,3 1-6 0,-3-1-3 15,2-3-1-15,3 0 3 0,-5-2 5 0,-2-2 8 0,2 0 11 0,-3-1 14 16,1 0 19-16,0 3 16 0,-3-5 19 0,0 4 15 0,-2-1 16 0,-3 2 16 16,3-1 14-16,-5 2 14 0,0 1 13 0,0 0 11 0,0 1 13 0,0 2 10 0,-7 2 13 15,7 2 10-15,-10-1 10 0,10 2 9 0,-2 2 11 0,-5 1 8 0,2 2 7 16,0-1 4-16,3 2 0 0,-6 2-1 0,4-1-4 0,-1 2-3 0,2 1-5 16,-1-2-6-16,-1 6-3 0,2-2-2 0,-2 2-5 0,3-2-5 0,2 4-6 15,0-2-7-15,0 2-8 0,0 1-4 0,0 2-7 0,0-3-4 0,0 4-5 0,2-3 1 16,3 2-3-16,-2-2-4 0,-3 2-5 0,9 1-6 0,-6-4-6 0,2 2-4 15,-1 0-3-15,4 0-2 0,-6 0-4 0,3 0-3 0,0-2-3 0,-3 1-3 16,3-1 0-16,-5 0-3 0,2 1-6 0,-2-1 0 0,0-3 2 0,0 3 0 16,-2 0-1-16,2-2 0 0,-7 1-5 0,2-1 1 0,0-1 2 0,-2 2-1 15,0-1 1-15,-1-2-3 0,-1 1-4 0,1 0-6 0,-4-1-3 0,3-2-14 0,-3 0-14 16,2 0-21-16,0-2-24 0,-2-2-25 0,5 0-27 0,-5 0-30 0,5-2-31 16,-3-2-28-16,3 0-26 0,0-2-59 0,2-1-73 0,3 0-81 0,2-1-86 15,-5-1-20-15,10-1 5 0,-5 3 25 0,7-4 36 0,-5 4 40 0,3-3 43 0,2 0 44 16,3 2 47-16,-1-2 45 0,1 2 45 0,0-2 67 0,2 1 71 0</inkml:trace>
  <inkml:trace contextRef="#ctx0" brushRef="#br0" timeOffset="82362.98">29285 6104 61 0,'7'4'162'16,"0"2"64"-16,-2 0 51 0,2-1 46 0,-2 4 41 0,-3-1 38 0,-2-1 34 0,5 2 28 15,0-1 32-15,-5 2 23 0,7 0 26 0,-7-2-51 0,3 2-95 0,6 0-80 16,-6-2-74-16,1-1-42 0,1 2-23 0,3-1-22 0,-6-2-16 0,8-2-16 16,-3-1-11-16,0 0-8 0,0-2-9 0,5-1-4 0,-4 0-8 0,4-1-7 15,0-3-9-15,0-2-12 0,0 0-11 0,0-5-11 0,-2 1-6 0,6-1-8 0,-4-2-8 16,1 2-3-16,-4-3-4 0,1-2-4 0,-1 2-6 0,1 0-6 0,-3-3-5 15,-4 2-1-15,6 1-4 0,-9-2-1 0,0 4-4 0,0-3-2 0,0 4 0 16,-4-1-6-16,-1 2 1 0,2 1-5 0,-4 4 0 0,-3-1-2 0,3 2-2 16,0 4 1-16,0 0 0 0,-5 0 2 0,4 4 0 0,-4 2 4 0,0-1 0 0,0 4 1 15,0-1-3-15,0 3-2 0,5 2-4 0,-5-3-5 0,2 4-11 0,1 0-9 16,1-3-11-16,1 3-16 0,0-1-15 0,2 1-20 0,0-4-23 0,3 1-20 16,2-1-18-16,-5 0-36 0,5 1-45 0,0-4-83 0,5 2-97 0,-3-1-35 15,-2-2-9-15,10-2 15 0,-8 0 23 0,8-2 29 0,-8-2 32 0,6 0 37 0,1-2 38 16,-2-2 37-16,1-3 39 0,-1 0 52 0,0-1 60 0</inkml:trace>
  <inkml:trace contextRef="#ctx0" brushRef="#br0" timeOffset="82747">29666 6000 11 0,'4'5'136'0,"4"0"76"0,-8 3 53 16,2-2 42-16,-2 2 37 0,0 2 37 0,0-3 33 0,0 4 31 0,0-1 30 0,0 4 28 16,0-1 33-16,0 5 28 0,0 1-81 0,0 3-151 0,0-1-78 0,0 6-38 15,-2-3-22-15,2 0-9 0,0 1-13 0,0 2-12 0,-5 1-10 0,5-2-12 0,-3 0-11 16,3 0-16-16,0-1-11 0,3 2-15 0,-3-3-14 0,0 0-14 0,5-2-10 15,-5-2-14-15,0 0-6 0,2-2-11 0,-2-2-3 0,5-2-4 0,0-2-3 16,-5-2-2-16,0 0 3 0,2-4 0 0,3-2 4 0,-5 0 3 0,0-4-2 16,0 0 1-16,0 0 0 0,0-4-1 0,2 0-1 0,-2-5 1 0,0-1-3 0,5-1 1 15,-5-6-3-15,5 2 0 0,-10-5-7 0,5-4-7 0,0 0-7 0,0-3-6 16,-5-1-11-16,5-3-10 0,-2-1-9 0,-3-2-8 0,3 0-6 0,-8-4-2 16,10 1-4-16,-2 2 3 0,2-3 2 0,0 2 0 0,0 2 6 0,2 0 3 15,3 4 5-15,2-1 3 0,0 6 7 0,3 1 8 0,2 2 7 0,-2 2 4 0,2 4 2 16,-5-1-4-16,10 6-2 0,-5 3-2 0,0-1-2 0,-5 4-3 0,5 3 0 15,-2 2 1-15,2 0-1 0,-2 2 1 0,-1 2 1 0,1 4 2 0,-3-2 7 16,-4 4 6-16,6 0 9 0,-6 2 7 0,1 0 11 0,-4 0 7 0,0 2 6 16,0-1 6-16,0 4 7 0,0-3 6 0,-4 0 8 0,1 2 4 0,-6-1 5 15,6-1-1-15,-4 3 1 0,-3-3-4 0,3 2-1 0,-5-2-3 0,10 0-5 0,-10 0-2 16,4-3-3-16,-1 3-8 0,6-1-6 0,-4-3-11 0,-3 0-13 16,8 0-19-16,-8-5-22 0,8 2-23 0,2-1-27 0,-7-2-24 0,7-2-34 0,0-2-34 15,0 0-37-15,-5-2-35 0,0-1-81 0,5-1-104 0,0 4-70 0,0-7-50 0,5 1-10 16,0-2 14-16,-3-2 28 0,3 0 37 0,-3 0 41 0,8-1 41 0,-3 1 49 15,0 0 48-15,1-1 51 0,1 1 52 0,-1 0 75 0</inkml:trace>
  <inkml:trace contextRef="#ctx0" brushRef="#br0" timeOffset="83412.98">29900 6008 101 0,'2'-3'178'0,"-2"2"52"0,0 1 42 0,5 0 34 16,-5 0 28-16,5 0 25 0,2 1 25 0,-5 2 24 0,3-1 24 0,0-1 25 16,-5 6 28-16,2-1-67 0,3-1-120 0,-5 4-67 0,3-1-42 0,-3 2-18 0,0 0-6 15,0 1 1-15,4 2 3 0,-4-2 1 0,0 2 1 0,0 1-2 0,0-3-2 16,0 2-8-16,0 1-11 0,0-3-10 0,0 2-12 0,0-2-13 0,0 2-12 15,0-3-15-15,5-2-15 0,-5 2-13 0,0-4-11 0,0-1-8 0,0 1-9 16,3-2-2-16,1-1-5 0,-4-3-1 0,0 1-3 0,0-1 0 0,5-1-6 16,-2-2 0-16,1-1-1 0,-1 1-3 0,7-5-2 0,-3-1-3 0,-5-1-5 0,8 1-2 15,-3-3-2-15,0-2-3 0,1 0-8 0,1 1-6 0,-2-1-10 0,-4 0-5 16,6 0-4-16,-1 3-5 0,-6 1-2 0,8 0-4 0,-3 0-3 0,-5 3 1 16,8 0-3-16,-3 0 2 0,-2 4-2 0,2-1 1 0,-4 0 1 0,6 1 5 15,-6 2 7-15,2-1 7 0,2-1 5 0,-2 2 5 0,-3 1 3 0,8-3 6 0,-8 2 2 16,3-3 4-16,-3 2 4 0,8-1 4 0,-3 2 0 0,-4-3 2 0,2 0 5 15,-1-1-2-15,4 1 1 0,-6-2-1 0,8 1 1 0,-8-1-1 0,-2-2 2 16,10 2 0-16,-8-2 1 0,3 2 1 0,-5-2-1 0,2 2 0 0,-2 0-2 16,0-2 0-16,0 2-3 0,0 2 0 0,0-2 1 0,0 4 0 0,-2-3 1 0,-3 4-5 15,3 1 1-15,-3 0-4 0,0 0-3 0,-2 1 1 0,2 4 2 0,-2 0 2 16,0 2 4-16,-1 0 3 0,1 2 3 0,-3 3 3 0,3-2 2 0,0 4 3 16,0-2 6-16,-3 2 2 0,8 1 4 0,-6-1 2 0,-1 3 2 0,6-3 0 15,-1 0-1-15,1 2-1 0,3-2 1 0,0-3-5 0,0 3-1 0,0-1-6 0,0-2 0 16,7-1-5-16,-4 1-5 0,2-4-4 0,2 2-3 0,0-4-5 0,3 0-5 15,-3-1-9-15,5 0-8 0,0-2-15 0,-2-2-15 0,2-2-21 0,0-1-18 16,5-1-17-16,-8 1-20 0,8-4-13 0,-5 2-15 0,0-4-10 0,-2 2-6 16,7-3-4-16,-5 0-2 0,-2-1 5 0,2 0 6 0,4 1 11 0,-3-4 18 0,-4 1 18 15,1 2 23-15,-1-3 24 0,1 1 24 0,2 2 24 0,-5-2 25 0,-4 2 22 16,6-2 23-16,-1 2 17 0,-6 1 15 0,8 0 14 0,-10 2 13 0,2-1 15 16,-2 2 16-16,0-1 14 0,0 4 14 0,0-2 7 0,0 2 0 0,0 1-4 15,0 3-6-15,-2-1-6 0,2-1-6 0,0 2-5 0,-10 0-7 0,10 2-6 16,-2-1-7-16,-3 2-11 0,2-2-14 0,-1 2-15 0,-1 1-16 0,5-1-12 0,-3 1-8 15,3 1-3-15,0-1 1 0,-4 1-6 0,4 1-4 0,0-2 0 0,0 3-4 16,0-1 0-16,4 0-4 0,-4-1-4 0,3 2-6 0,-3-1 2 0,9 0 2 16,-9-1-1-16,8 2 0 0,-8 0-1 0,2 0-2 0,8-1-2 0,-8 2-1 15,3-2-2-15,0 0-6 0,-3-1-1 0,3 4 1 0,-3-4 2 0,-2 1-2 0,5 1 0 16,-5-1-1-16,0 2-1 0,5-2 1 0,-5-1 0 0,-5 1 0 0,5 1 1 16,-5 0-1-16,5 0 4 0,-2-1 4 0,-5-1 1 0,2 1-3 0,0 1-1 15,3-1 2-15,-8-1-1 0,8 1 1 0,-6-3-2 0,-1 1-4 0,2 0-6 16,-1-2-7-16,1-1-11 0,2-1-15 0,-2 3-21 0,2-3-24 0,-2-3-30 0,2 3-32 15,3-1-33-15,-5-1-39 0,7-2-30 0,-10 0-34 0,10-2-112 0,0 2-145 16,0-2-61-16,0-2-12 0,0-1 13 0,10 2 23 0,-10-4 38 0,7 0 39 16,-5 1 46-16,8 0 50 0,-3-3 51 0,0 2 53 0,1-3 53 0,1 0 60 0</inkml:trace>
  <inkml:trace contextRef="#ctx0" brushRef="#br0" timeOffset="83663.06">30613 5890 26 0,'10'-6'170'0,"-3"-1"83"0,-4 2 61 0,1 3 47 0,1-2 36 0,-5 0 32 0,0 4 27 16,0 0 30-16,0 0 33 0,0 0 38 0,0 0 34 0,0 0 34 0,0 0-107 15,0 4-183-15,0 0-98 0,0 2-48 0,0-2-27 0,0 2-17 0,0 2-8 16,0-2-5-16,0 4-5 0,-5-2-8 0,5 2-16 0,0 0-15 0,0 1-16 16,0 0-12-16,0 1-9 0,0 0-10 0,5-2-5 0,-5 1-7 0,0 2-3 15,0-3-2-15,0 1-1 0,0 2 3 0,0 1 1 0,0-4-4 0,0 1-1 16,0 2-4-16,-5 1 0 0,5-4-3 0,-4 1 2 0,4 2-1 0,-3-1 0 16,3-2 2-16,-7 0-2 0,7 1 2 0,-10-2-5 0,8-1-3 0,2-1-1 15,-7 2 3-15,2-4-3 0,0 0 0 0,3 0-1 0,-3 0-3 0,2-3-6 0,-6 0-8 16,6-2-11-16,3 0-12 0,-9 0-20 0,6-2-19 0,-4-2-30 0,-3 0-33 15,8-2-37-15,-3-2-47 0,3-1-37 0,-3-1-39 0,0-1-98 0,3-3-127 16,2 1-68-16,0 2-39 0,0-3-4 0,2 1 16 0,3 2 31 0,0-3 39 16,2 4 47-16,-5-4 50 0,10 4 58 0,-4-2 58 0,1 0 56 0,3 0 59 0,-4 2 87 15</inkml:trace>
  <inkml:trace contextRef="#ctx0" brushRef="#br0" timeOffset="84046.97">30814 5934 1 0,'7'5'106'0,"-5"4"86"0,3-4 59 0,0 4 48 16,-3-1 45-16,-2-1 43 0,5 2 38 0,-5 1 37 0,0-1 34 0,0 0 32 0,0 1 33 15,0 0 31-15,0-1-73 0,0 4-127 0,-5-3-89 0,5 0-62 0,0 0-39 16,0 0-26-16,0-1-26 0,0 0-22 0,5-1-22 0,0-1-17 0,-5 2-22 16,2-1-21-16,3-5-34 0,-2 4-36 0,-3-3-38 0,9-1-42 0,-2 0-35 15,-4-2-35-15,6-1-26 0,-6 0-22 0,9 0-24 0,-5-1-19 0,3-3-36 0,-3 0-40 16,0-1-31-16,5 1-18 0,-9 1 8 0,6-5 18 0,-1 4 39 0,-4-1 44 16,4 0 66-16,-6 1 77 0,3 2 59 0,0-2 52 0,2 1 44 0,-7 2 43 0,2-1 50 15,-2 2 56-15,5 0 52 0,-5 0 45 0,0 0 39 0,5 0 29 0,-5 0 20 16,0 0 8-16,0 0-17 0,0 0-30 0,0 0-28 0,0 0-24 0,0 0-20 15,0 0-16-15,0 0-18 0,0 0-13 0,0 0-15 0,2 0-13 0,3 0-17 0,0-4-14 16,-5 1-19-16,7-1-15 0,-4 1-21 0,2-5-18 0,2 2-15 0,-2-4-14 16,7 0-11-16,-5-1-10 0,0 0-6 0,0-2 1 0,3 2-5 0,0-3-4 15,7 0-1-15,-10 0-3 0,5 2-1 0,0 0 3 0,0-1-2 0,-2 2 1 0,7 2-2 16,-10 2-1-16,5 0 2 0,0 3-2 0,-5 3 2 0,5 1 1 0,-5 1 1 16,5 2 0-16,-4 1 1 0,-1 2 3 0,3 2 1 0,-3 2-2 0,0 0 2 15,0 1 0-15,-2 3-1 0,-2-1-3 0,6 1 3 0,-6 0 2 0,1 0 0 16,-4 0-2-16,0 0 1 0,0 0 1 0,0-2-1 0,0 0-2 0,0 0-5 0,0 0-7 15,-4-2-16-15,1 0-28 0,3 0-28 0,-9 0-40 0,6-2-45 0,-2-1-48 16,3 0-91-16,-8-1-108 0,8 0-92 0,-5-2-78 0,-3 0-28 0,-2-3-4 0,5 2 17 16,-5-6 23-16,4 2 40 0,-4-5 46 0,3-1 54 0,-3 0 58 0,0-3 60 15,-5-2 65-15,7-2 83 0,-2-2 87 0</inkml:trace>
  <inkml:trace contextRef="#ctx0" brushRef="#br0" timeOffset="84197.71">30833 5652 7 0,'0'4'141'0,"0"2"98"0,0-2 73 0,0 2 54 0,0-2 44 0,2 0 41 16,-2 0 37-16,0-2 35 0,0 2 29 0,10 2 24 0,-10-1 21 0,2 2-24 16,3 0-51-16,-2 2-123 0,6-1-162 0,-2 2-105 0,-4 1-77 0,6 2-68 0,-6-2-70 15,7 3-116-15,-1 3-136 0,1-1-107 0,-1-1-87 0,4 2-33 0,-1-1-6 16,0 2 6-16,0-4 19 0,2 0 21 0,3 0 28 0,-5 0 41 0,3-2 51 0,-1 0 63 16,5-2 70-16,3 1 90 0,-3 2 94 0</inkml:trace>
  <inkml:trace contextRef="#ctx0" brushRef="#br0" timeOffset="86396.71">6454 13627 8 0,'0'4'124'0,"-10"-4"66"0,10 4 46 16,-7-4 40-16,4 0 32 0,-2 0 32 0,1 0 21 0,-4 0 20 0,8 0 16 15,-2 0 14-15,2 0 14 0,0 0 14 0,0 0-91 0,-5 5-150 0,5-5-70 16,0 4-33-16,0 0-17 0,5 0-14 0,-5 2-6 0,2 0-8 0,-2-2 0 0,8 1 3 16,-4 1 5-16,1 1 2 0,2-1 5 0,1-1 5 0,-1 1 3 0,5 1 1 15,0-1 1-15,0-1-3 0,3 0 0 0,1-1-3 0,4-3-3 0,-1 3-5 16,3-1-3-16,2-3 0 0,0 2-5 0,-2-2-1 0,7 0-5 0,2 0-2 15,-9 0-5-15,9 0-2 0,0 0-4 0,-4 0-3 0,4 0-4 0,1 1-3 16,-1 2-2-16,0-2-1 0,1 2 1 0,-1-1-2 0,3 0 2 0,-3 0-2 16,8-1 1-16,-3 3-1 0,-2-1-1 0,7-1 0 0,-8 2 1 0,6-3-3 15,0-1 3-15,-1 3-1 0,3-3 2 0,-2-3-1 0,-5 3 0 0,4-1-4 16,1-3 0-16,2-1-2 0,-8 1 1 0,4 1-4 0,1-4-1 0,-4 2 0 16,2 0-1-16,-2 0-3 0,5 1-1 0,-8-2-1 0,5 2-3 0,-2 0-1 15,-3 2 1-15,5-1-2 0,-4-1 2 0,-1 3 0 0,-2 1 2 0,2 0-1 16,1 0 1-16,-3 0-2 0,0 0 0 0,0 1 1 0,-3 2-2 0,1-2-2 15,-3 2 1-15,2-1 0 0,-2 2 1 0,0 0-1 0,-2-3-1 0,2 5-1 16,0-2-1-16,-4 0 1 0,-1 1 0 0,3-1-1 0,-3 0 2 0,3 0-1 16,-3-1 2-16,0 1 1 0,1 1 1 0,-1-4 0 0,0 2 2 0,0-2-1 15,1 2 1-15,-1-1-1 0,0-2 1 0,1 0-1 0,-1 0 2 0,0-2 1 16,0-1-1-16,6 3 1 0,-6-4-2 0,0 3 2 0,0-4-1 0,6 1 0 16,-6 1 0-16,5-1-3 0,-5-3 0 0,3 4 2 0,-3-4-3 0,1 3-2 15,4 1 0-15,-5-1 1 0,0 0-1 0,5 0 0 0,-4-1 1 0,4 1-2 16,-10 3 1-16,6-1-1 0,4-1 1 0,-5 3-1 0,0-1 1 0,1-2-1 15,-1 3 1-15,-2 0-1 0,2 0 2 0,0 0 1 0,-4 0-1 0,2 0-1 16,-3 3 1-16,3-3 0 0,-7 0-2 0,7 0 1 0,-3 1 1 0,-2-1-1 16,0 0 0-16,0 0 1 0,0 0 1 0,-2 3-1 0,0-3 1 0,2 0-2 0,-10 0 2 15,10 0-1-15,-5 0 2 0,1 0-1 0,1 0 2 0,-6 0 0 0,4 0 0 16,-2-3 1-16,0 3 3 0,-3 0 2 0,-2 0 3 0,5 0 3 0,-5 0 2 16,5-1 4-16,-5 1 1 0,0-3 3 0,2 2 2 0,-2-1 2 0,5 0 2 15,-5-3 1-15,0 1 3 0,2-2 0 0,-2 2 0 0,0-1-1 0,0-4-3 16,0 2-2-16,0 0-2 0,0-3-2 0,0 3-1 0,0-3-3 0,0 2 1 15,0-5-5-15,5 3 2 0,-5-1-4 0,5-2 0 0,-5 2 0 0,0-3-3 16,2 1 3-16,-2-1 0 0,5-1-1 0,-5-1 1 0,3-1-3 0,-3-1 1 16,4 1 2-16,1-1 0 0,-5-2-1 0,3-1 1 0,-3 1 1 0,4-1-1 15,1-1 0-15,-5-1 0 0,0-1-2 0,3 3 0 0,-3-3 1 0,0 0-3 16,4 0 3-16,-1 0-1 0,-3 0-2 0,0-2 0 0,5 2 2 0,-5 1-1 16,4-1 0-16,-4 3 1 0,0-2 4 0,0 5-1 0,0 1 5 0,0 0-1 15,0 2 1-15,0 1 4 0,0 1 1 0,0 3 4 0,0 0 0 0,0 1 4 16,0 0-1-16,0 3 0 0,0-1-1 0,0 3-1 0,0-3 0 0,-4 1 0 15,4 2-11-15,-5 0-19 0,5 1 0 0,0-1 0 0,0 0 0 16,-3 0 0-16,-1-1 0 0,4 4 0 0,0-2 0 0,-3 0 0 0,3-1 0 0,-5 1 0 16,1 0 0-16,4 1 0 0,-3 0 0 0,-2-1 0 0,1-1 0 0,-4 3 0 15,6-1 0-15,-3 0 0 0,0 0 0 0,-2-1 0 0,5 2 0 16,-8-2 0-16,3 2 0 0,-1-1 0 0,1 2 0 0,-2-3 0 0,-1 3 0 16,0-1 0-16,1-2 0 0,-3 3 0 0,2-1 0 0,-5-1-5 0,3 2 0 15,-2-2 0-15,-3 0 1 0,3-1 0 0,-3 2 2 0,-3-2-1 0,1 2 0 16,0-1 2-16,0-2-2 0,-1 0 2 0,-4 1-1 0,5 0-1 0,-3-1 0 15,-2 0 1-15,0 0-2 0,2 2 1 0,-2-2-2 0,0 1 0 0,2 0-3 16,-7 0-1-16,8 2 1 0,-8-2 0 0,7 3-1 0,-7-1-1 16,-2-1 1-16,4 2 0 0,-4 0 0 0,-1 0 1 0,-1 0 0 0,-4 0 0 15,4 0 2-15,-3 0 0 0,-3 0 0 0,5 2 1 0,-4-2 0 0,-3 1 0 16,2-1 1-16,0 0-1 0,-4 3 0 0,4-3-2 0,-2 1-1 0,0-1 1 16,0 3-2-16,3-3 2 0,-6 2-2 0,1-1 1 0,0-1 2 0,4 3 0 15,-2-3-1-15,-2 1 2 0,4-1 0 0,0 3 0 0,-2-3 1 0,3 2 0 16,-1-2 1-16,6 2 1 0,-4-2-3 0,4 2 1 0,-8-1 0 0,12 2 1 15,-8-2-1-15,6 2-1 0,-3-1 0 0,-2-2-1 0,5 1-1 0,-1 2 2 16,1-3 1-16,2 1 0 0,-2-1 2 0,-5 3-1 0,4-3 2 0,1 0 0 16,4 0-1-16,-4 0 1 0,5-3 2 0,-1 3 1 0,-2-1-1 0,7-2 0 15,-7 2 2-15,10-1-2 0,-3-1-1 0,3-1-1 0,2 3-2 0,-2-1 2 16,5 0-2-16,-3-3 2 0,2 5-1 0,-2-1-1 0,5-2-3 0,-2 2-2 16,-3 1-1-16,7-2-1 0,-2 2-2 0,-5 0-1 0,8 2 2 0,-3-1-2 15,2-1 0-15,0 3 3 0,-7-2-3 0,5-1 1 0,5 5 0 0,-5-3 3 0,0 0-2 16,5-1 4-16,-5 3 0 0,4-1 3 0,-4-1 1 0,10-1 1 15,-8 3-2-15,3-1 2 0,0-2-1 0,0 2 0 0,2-1-1 0,-2-1 0 0,2 2-3 16,-2-2 2-16,2 2 0 0,2-1 0 0,-2 0-4 0,3 1 2 16,-8 0-2-16,8-2 0 0,-3 2 1 0,3 0-1 0,-8 0-1 0,8-2-2 0,-3 4 2 15,-2-1-2-15,2 0-1 0,2 0 1 0,-6 0 0 0,2 2-1 0,4-2 1 16,-2 2 1-16,-2 0 0 0,2-1 0 0,-2 2 3 0,2-1-3 0,-2-1 4 16,5 4-1-16,-8-1 2 0,7-1 2 0,-1 3 0 0,-1-1 0 15,-2 1-1-15,7-2 2 0,-3 2-2 0,-6 0 1 0,9 0-1 0,-3 2 1 0,-2 0 0 16,5-3-1-16,-2 6 0 0,2-3 0 0,-5 2 0 0,5 0 0 0,-5-1 0 15,5 4 0-15,0-2 1 0,0 2 3 0,0 0-2 0,0 2 1 0,0 0-2 16,0 0 1-16,0 0 1 0,-2 4 0 0,2-3 0 0,0 2 1 0,0-1-1 16,0 3 0-16,0-1 1 0,0 1-2 0,0 0-1 0,0-2-1 0,0-1 0 15,0 2-1-15,0-3 0 0,0-1-1 0,0 0 1 0,0-4 0 0,0 2-1 16,0-2 1-16,0-2-2 0,2-3 2 0,-2 0 0 0,0-2-1 0,0-1 4 16,0 0 1-16,0-4 2 0,5 4 0 0,-5-4 2 0,0-3-1 0,5 4 0 15,-5-4-5-15,0 4-7 0,0-4-13 0,0 3-12 0,0-3-18 0,0 6-20 16,0-2-22-16,2 0-24 0,-2-1-29 0,0 4-35 0,5-1-39 0,-2 0-39 15,-3 3-107-15,4 0-134 0,1 1-53 0,-2 2-10 0,4 0 12 0,-7 0 24 0,5 0 32 16,-5 0 36-16,0 0 40 0,-5 0 40 0,5-2 48 0,-3-3 51 0,-1 0 56 16,4-3 58-16</inkml:trace>
  <inkml:trace contextRef="#ctx0" brushRef="#br0" timeOffset="92596.82">8802 13650 56 0,'-9'0'222'0,"6"0"93"16,-4 0 68-16,2 0 49 0,1 0 37 0,1-2 30 0,-7-1 20 0,8 3 13 16,-3 0 6-16,5 0 1 0,-2-1-3 0,2 1-6 0,0 0-161 0,0 0-244 15,0 0-136-15,0 0-79 0,0 0-47 0,0 0-33 0,0 0-17 0,0 0-11 16,0 4 7-16,2 0 15 0,-2-1 20 0,5 6 20 0,-3-4 18 0,3 8 17 15,0-2 15-15,-2 3 11 0,6 0 15 0,-6 5 13 0,4 0 16 0,2 1 15 16,-1 4 14-16,4 0 11 0,-10 1 0 0,10 1-4 0,-5-1-2 0,6 3-7 16,-1 0-1-16,-5 1-2 0,10 0 4 0,-5 4 6 0,-3-4 5 0,3 4 3 15,5 0 6-15,-2 0 1 0,2-1 8 0,2 2 7 0,-5 0 8 0,6 0 6 16,-1-1 5-16,0 1 9 0,1 3 3 0,4-2 4 0,2 2 0 0,-2-1-2 16,3-1 1-16,2-1-1 0,-3 4 0 0,6-1-1 0,-1-2-5 0,3 2-3 15,2-3-3-15,-2 4-2 0,4-5-3 0,1 1-2 0,2 3-4 0,0-3-3 0,2 2-2 16,1-2-4-16,2 0-3 0,-1 0-5 0,-1-1-4 0,6 0 0 15,1-1-3-15,5-1 1 0,-3 0-5 0,2-1 1 0,3-2-2 0,0 0 0 0,9-2 2 16,-6-3-3-16,1 1 0 0,8 0-1 0,0 0 0 0,-2-4 2 16,4 3-1-16,3-4 1 0,0 2-1 0,-3-4-1 0,8 2-4 0,-8-4 0 0,10-1-3 15,-5 0-1-15,5 0-1 0,5 0 1 0,-7-4 2 0,2 0-1 0,0-1 2 16,4-4-1-16,-1 2 0 0,2-1 0 0,2-2 4 0,-5-2 0 0,5-2 6 16,1 0 1-16,4-5 1 0,-5 1 0 0,5-2 0 0,0-2-1 0,-2-2 0 15,7-1-1-15,-8-3 0 0,3 0 5 0,3-5-2 0,2 0-3 0,-8-5-5 16,8 0-1-16,-2-3-4 0,-1 0-1 0,3-4 0 0,-3 0-3 0,1-5 2 15,2-1-3-15,0-2 2 0,0-1 2 0,-3-5-1 0,0 1-3 0,3-1 3 16,-7-4 1-16,7 1-1 0,-8-4 1 0,8 3-1 0,-7-3-2 0,0-2 5 16,-1-1 0-16,-1 2 0 0,-4-5 0 0,-1 2-1 0,2-5-1 0,-5-1 0 15,-5 3 0-15,0-3 0 0,0-3 1 0,-7 2 0 0,5-1 3 0,-5-2-2 16,-5-3 0-16,2 4-1 0,-4-4-1 0,-3 0-1 0,1-1 1 0,-8-1-4 16,2 0-3-16,-2-1-5 0,-2 0-3 0,0-3-4 0,-3 3-2 0,-7-1-4 15,2-1-5-15,-4 0 0 0,-1 0-3 0,-2-1-4 0,-4 3-3 0,-1-1-2 16,-4-2-2-16,-1 2 2 0,-2-2 2 0,0 4 2 0,-4-1 2 0,-1-3 5 15,-7 3 3-15,-2 0 2 0,2 3 1 0,0-4 2 0,-5 4 1 0,-2-3 4 0,0 2 5 16,-3-1 1-16,-2 2 3 0,0-1 2 0,-2 0 1 0,-3-1 1 16,0 2 0-16,3-1-3 0,-8-1 0 0,0 2 0 0,1-1 3 0,-1-1 2 0,0 2-1 15,1-4 2-15,-1 4 2 0,-2-3-1 0,2 2-3 0,-2-2-2 0,5 0-2 16,-5-2 2-16,0 2-1 0,5-3 2 0,-5 3-2 0,5-1 4 0,-3-2-2 16,0 2-2-16,1-2-1 0,6 2-2 0,-6-1-2 0,1 2-1 0,6-3 2 15,2 3 1-15,-10 3 1 0,10-3 1 0,-2 3 0 0,-3 0 1 0,5 0-4 16,0 2-1-16,0 0-1 0,0 1 0 0,0 3 3 0,5-2 1 0,-3 3-1 15,-2 0 3-15,10 0 1 0,-8 4 2 0,3-1 0 0,2 0 1 0,1 4 2 16,1 0 1-16,-2 3 5 0,6 0 3 0,-4 3 3 0,3-2 2 0,5 2 0 16,-2 1 1-16,1 0-1 0,4 0 1 0,-1 4-4 0,0-2 0 0,3 4-1 15,0 2-3-15,4-2-2 0,1 5-1 0,-1 2-5 0,3 3-2 0,-2-1-2 16,4 5-1-16,1 1-2 0,-6-1 1 0,5 4-2 0,-4 2 0 0,4-1 1 16,-4 6 0-16,4-1-2 0,-2 0 0 0,2 2 0 0,-9 3 1 0,7-1 0 15,-2 5 0-15,-6-1 2 0,8 1-3 0,-9 2-1 0,1-1-2 0,1 2-1 16,-3 2 0-16,1 0-1 0,-6-1-1 0,3 4 3 0,-3-2-1 0,-2 2 2 15,0 1 1-15,1 1 1 0,-6 2 3 0,5-2 1 0,-10 2 3 0,5 0 2 0,-7 1 5 16,10 1 3-16,-10 0 4 0,0-1 3 0,0 1 2 0,0-1 4 0,0 1 1 16,-5 0 0-16,0-1 3 0,-2 2 0 0,5-2-2 0,-8-3 0 0,8 3 0 15,-10-1-5-15,4 0 1 0,-4 0-4 0,0-3-2 0,0 1-5 0,0-1-6 0,3 0-4 16,-3-1-6-16,-1 1-7 0,1-3-5 0,5 0-2 0,-5-1-7 0,0 1-4 16,5 0-5-16,0-1-3 0,-3 0-5 0,3 0-3 0,4-2-4 0,-1 2-2 15,-1 0-1-15,5-2 0 0,0 2 0 0,0-2 1 0,0 2 1 0,0-2 1 16,5 2 1-16,-1-2 4 0,-1 2 2 0,4 0 3 0,3 0 4 0,-8-2 1 15,10 2 5-15,-5 1 1 0,3 0 6 0,0-1 2 0,2 0 0 0,-5 0 4 0,5 2-2 16,-2-1 3-16,-1 2-1 0,1 1 1 0,0 0-1 0,-1 1 3 0,-6 2-1 16,4-1 1-16,2 0 2 0,-6 1 1 0,7 1 1 0,-10 2 0 0,2-2 2 15,3 3-3-15,-5-1-6 0,0 2-11 0,0-1-7 0,0 2-7 0,0-1-14 16,-5 2-14-16,3 0-56 0,-3 0-76 0,0 0-79 0,2 4-74 0,-6-3-31 0,6 2-8 16,-4-2 5-16,-2 0 15 0,1 1 19 0,1-3 25 0,0 1 24 0,0-3 28 15,-3-1 31-15,3-2 38 0,-1-2 62 0,1-2 72 0</inkml:trace>
  <inkml:trace contextRef="#ctx0" brushRef="#br0" timeOffset="93812.76">18186 7283 59 0,'0'-10'161'0,"0"-1"58"0,0 1 45 0,3-3 38 0,-6 2 33 15,3 1 28-15,0 0 20 0,-5 2 15 0,5 2 12 0,0-2 12 0,0 4-6 16,5 2-16-16,-5 2-82 0,0 0-118 0,3 2-56 0,1 2-25 0,1 4-13 15,2-1-10-15,-4 6-5 0,2-2 1 0,2 6 6 0,-2 3 8 0,2 1 11 16,-2 4 7-16,-3 1 2 0,8 2-5 0,-3 1-9 0,-4 4-10 0,6 1-11 16,-6-1-9-16,1 4-11 0,-1-2-8 0,2 2-6 0,-1 1-10 0,-1-3-5 15,-3 2-7-15,7-1-5 0,-7 0-7 0,10-3-4 0,-10 0 0 0,2-4-6 16,3 2-2-16,0-5-3 0,-3-2-2 0,3-5-2 0,-3 0-2 0,-2-5 3 16,0-3 4-16,5-2 2 0,-5-4 3 0,0-5-3 0,0 0-1 0,0-3-2 15,-5-5-3-15,3-5-4 0,-3-1-2 0,3-6-3 0,-8-4-5 0,3-4-3 16,0-3-9-16,-1-5-11 0,-1-4-9 0,-1-2-8 0,1-4-7 0,1-2-3 15,1-2 0-15,0-5-1 0,2 3 3 0,0-1 1 0,5 1 3 0,5 0 1 16,0 2 6-16,-3 2 6 0,8 2 6 0,0 4 4 0,2 4 7 0,0 4 4 16,0 4 4-16,2 3 2 0,-2 6 1 0,0 3 1 0,0 4 1 0,0 4 1 15,-2 4 1-15,2 4 4 0,-2 2 2 0,-1 2 6 0,3 4 4 0,-4 1 7 16,4 2 6-16,-3 3 6 0,-1 2 9 0,-1 0 7 0,0 3 9 0,0 2 6 16,3-1 8-16,-8 2 5 0,-2 2 3 0,5-2 4 0,-2 4 1 0,-3-2-1 15,-3 2 1-15,-2 0-5 0,5 0-2 0,-2 2-6 0,-8 0-3 0,3 0-8 0,5-1-3 16,-8 0-8-16,0 1-6 0,1-2-5 0,-3-2-6 0,4-2-2 15,1 1-8-15,-5-3-1 0,5-1-6 0,0-1-8 0,-5-5-6 0,4 0-13 0,-4-4-15 16,5 0-20-16,-5-5-21 0,5-2-27 0,-3 0-30 0,3-6-28 0,0-1-26 16,-1-3-25-16,4-1-25 0,-1-3-33 0,2-4-34 0,-1-2-95 0,4-3-114 15,0 2-42-15,4-3-2 0,-4-4 18 0,3 4 31 0,6-4 39 0,-6 1 42 16,2-1 43-16,-3 3 41 0,8-1 40 0,-8 0 44 0,3 0 49 0,0-1 57 0</inkml:trace>
  <inkml:trace contextRef="#ctx0" brushRef="#br0" timeOffset="94499.8">18517 6559 1 0,'12'-20'96'0,"-10"3"66"16,5 0 44-16,3 3 38 0,-8 3 32 0,3 3 27 0,0 2 30 0,-5 3 28 16,0 3 27-16,7 3 29 0,-7 1 30 0,3-1 28 0,-3 6-65 0,4 0-118 15,1 4-54-15,-5 3-23 0,3-1-15 0,2 8-7 0,-5-1-6 0,0 4-4 16,2 3-7-16,-2 2-10 0,0 0-9 0,5 6-12 0,0-1-12 0,-5 2-12 16,0 0-14-16,2 2-14 0,3-2-12 0,-3 1-13 0,3 2-16 0,0-3-9 15,-3 0-11-15,8-3-8 0,-3-1-14 0,0 1-11 0,1-5-19 0,4-2-20 16,-5-4-23-16,5-3-24 0,0 0-25 0,0-5-28 0,0-5-19 0,-2 0-22 15,2-5-16-15,-2-2-17 0,-1-4-16 0,3-4-17 0,-5-2-36 0,6-5-46 16,-6 0-32-16,2-3-23 0,3 0-9 0,-4-5 4 0,-6 1 14 0,8 1 20 16,-8-1 29-16,5-2 27 0,3 0 44 0,-8 2 45 0,-2 0 58 0,10 2 58 0,-10-2 71 15,7 1 74-15,-7 0 67 0,0 0 64 0,3 2 51 0,-3-1 46 0,0 2 36 16,0-3 34-16,0 3 23 0,0 0 20 0,0 0-1 0,-3 3-11 0,3-2-29 16,0 3-42-16,-5 3-35 0,3-1-36 0,2 2-32 0,-10 2-29 0,10 0-22 15,-2 2-14-15,-8 2-19 0,10 0-10 0,-7 2-11 0,5-1-12 0,-3 6-11 16,0-1-6-16,-2 2-13 0,4 3-9 0,-6 2-9 0,6 1-8 0,-6 2-4 15,6 2-2-15,-4 0 1 0,7 2-2 0,-10 0 0 0,10 2 3 0,-2-2-1 16,-3 0-2-16,5-1-1 0,0 0-4 0,0-1-1 0,0-2-3 0,5-2-3 16,-3 0-6-16,-2-4-5 0,10-1-7 0,-7 0-5 0,1-5-3 0,-1 0-5 15,6-4-5-15,-1-2-6 0,-1-3-6 0,0 0-6 0,3-5-8 0,-3 0-9 16,0-3-7-16,0-2-7 0,3-1-7 0,0-1-3 0,-1-1 1 0,-1 1-1 16,4-1 1-16,-10 0 1 0,10 2 3 0,-5 2 2 0,-2 0 3 0,2 1 3 15,-2 3 5-15,2 3 9 0,-2 0 10 0,-2 3 11 0,2 1 14 0,-3 0 9 16,8 3 8-16,-10 0 9 0,2 3 10 0,3 0 5 0,-3 0 8 0,3 1 7 15,0 2 6-15,-3-1 8 0,3 1 4 0,0 1 5 0,-3-1-3 0,3-2 1 16,-2 2-3-16,1-2-1 0,1 0-2 0,-2 0-2 0,1-2-2 0,-1-2-5 16,2 0-3-16,0-2-3 0,-3-1-5 0,8-2-6 0,-8-1-6 0,5-4-4 15,-2-1-5-15,2 0-5 0,-2-3-2 0,2 0-7 0,-2-2-3 0,2-1-4 16,-4 2-5-16,6-1 0 0,-6-1-3 0,2 3 2 0,0 0-1 0,-3 3 3 16,3 1 3-16,-5 2 1 0,2-1 3 0,-2 3 2 0,5 2 1 0,0 0 3 15,-5 4 4-15,0 0 6 0,2 0 5 0,3 0 2 0,-3 3 7 0,3 1 2 0,0 0 3 16,2-1 6-16,-2 4 2 0,2-1 3 0,-4 2 4 0,6-1 5 15,-1 2 3-15,-6 1 2 0,8-1-2 0,-8 1 0 0,5 3 0 0,-2-3-5 0,0 4 0 16,-3-3-1-16,8 3-2 0,-10-1-1 0,3 1-4 0,1 0-2 0,-4 2-1 16,0-1-2-16,3-1-4 0,-3 3-4 0,-3-1 0 0,3-1-4 0,0 2-2 15,-4 1-2-15,1-2-3 0,3 2-3 0,-10-2 0 0,10-1-1 0,-2-1-2 16,-8 0-6-16,3 0-4 0,5-1-10 0,-3-3-10 0,-2 0-12 0,-1-5-17 16,-1 1-27-16,6-3-24 0,-4-3-32 0,-2 0-33 0,1-4-31 0,1-2-31 15,0-2-37-15,-3-1-42 0,8-2-100 0,-5-2-126 0,-3-1-46 0,10 1-8 16,-3-4 15-16,3-1 28 0,-4 3 38 0,4-4 43 0,0 1 46 0,4 1 49 15,-4-1 46-15,0-2 49 0,3 2 52 0,-3-1 62 0</inkml:trace>
  <inkml:trace contextRef="#ctx0" brushRef="#br0" timeOffset="95163.92">19259 6748 1 0,'12'-10'111'0,"-9"0"93"0,4 4 61 0,3-1 44 16,-8 3 35-16,3 3 31 0,0-1 30 0,-5 2 30 0,0 2 30 0,2-1 30 16,3 6 29-16,-5-1 30 0,0 2-69 0,2 2-126 0,3 1-90 0,-5 3-70 15,5 3-30-15,-5-1-10 0,0 2-8 0,2 2-1 0,3 0-8 0,-5 2-5 16,3-1-13-16,-3 2-10 0,0 2-15 0,5-1-11 0,-5 3-14 0,4-2-12 15,-4 2-9-15,3-3-11 0,-3 0-8 0,5 0-7 0,-3-2-7 0,3 0-6 0,0-4-9 16,-3 0-10-16,3-4-11 0,0 0-11 0,-3-7-7 0,3 2-8 0,-3-5-6 16,3-3-10-16,0-2-12 0,-3-3-13 0,3-2-13 0,-2-4-14 0,6-2-13 15,-9-4-9-15,3-1-5 0,2-2-5 0,-3-1 4 0,3-3 2 0,0 2 4 0,-5-3 6 16,2 2 4-16,-2-1 8 0,5-1 13 0,0 3 14 0,-3 3 14 0,3-2 15 16,-3 3 10-16,3 3 11 0,0 1 10 0,-3 2 7 0,6 5 13 0,-4 1 13 15,1 1 12-15,-2 4 10 0,6 0 11 0,-1 4 12 0,-6 0 7 0,3 3 11 16,2 0 8-16,-2 3 9 0,-3 0 7 0,8 1 11 0,-8 2 6 0,3 1 7 15,-2 0 1-15,6 0-1 0,-9 0-5 0,3 2-5 0,6-2-6 0,-9 0-9 0,3-3-6 16,1 2-9-16,-1-1-8 0,-3-2-8 0,5-3-7 0,0 2-3 0,-3-5-2 16,-2 2-5-16,5-5-4 0,-3 2-5 0,3-6-8 0,0 2-11 0,-3-5-12 15,-2-2-11-15,10-1-15 0,-8-2-11 0,6-3-9 0,-4 0-11 0,4-2-8 16,-4-1-7-16,4 2-10 0,-4-1-7 0,4-1-5 0,-1 3-7 0,0 3-2 16,3 1 5-16,-3 2 3 0,-5 2 8 0,8 2 11 0,0 1 10 0,-1 3 8 0,-1 0 11 15,4 3 5-15,-10-2 8 0,10 3 7 0,-5 2 8 0,5 1 10 0,-4-3 8 16,1 2 12-16,-1 1 8 0,-1 0 6 0,0-1 7 0,3-1 8 0,-3 0 4 15,-5-1 9-15,8 0 5 0,-8-3 4 0,3 2 4 0,2-3-1 0,1-3-3 0,-3-1-2 16,2 1-3-16,0-5-7 0,3-1-5 0,-8 0-7 0,5-3-10 0,3-2-7 16,-8-3-6-16,8 2-9 0,-8-3-7 0,3-1-5 0,-2 2-6 0,-3-1 0 15,4 0-1-15,-4-1 0 0,0 4 2 0,0-2 1 0,-4 4 4 0,4 1 7 16,0 0 8-16,-3 4 4 0,-2 0 6 0,3 2 2 0,2 2-4 0,-5-1 0 16,0 5-1-16,3 0 3 0,-3 3-1 0,0 0 2 0,3 4 3 0,-3 3 2 0,3-2 3 15,2 4-1-15,-10 2 1 0,10 0-2 0,-2 1-2 0,-3 2 3 0,2 0 5 16,3 4 3-16,-4-4 1 0,-1 4 2 0,5-5-2 0,0 4-3 0,0-2-4 15,0 0-4-15,0-1-5 0,0-3-2 0,0 0-6 0,5 0-3 0,-1-1-3 0,-4-6-3 16,3 1-6-16,2-2-1 0,-3-3-2 0,3-2-1 0,0-1-5 16,-3-1-4-16,3-3-5 0,-3-5-5 0,3 4-6 0,0-5-6 0,-3 0-6 0,8-4-5 15,-8 1-4-15,3-1 0 0,-2 3 1 0,1-3-4 0,1 1-2 0,3 2-3 16,-8 1-3-16,2 1 1 0,8 2 3 0,-8 3 4 0,3 1 6 0,-3 3 8 16,8 0 6-16,-8 5 8 0,8-1 7 0,-3 1 7 0,-4 4 7 0,6 1 6 0,-6 0 6 15,4 2 7-15,2 2 9 0,-1-1 3 0,-1 1 1 0,0 0 3 0,3 0-2 16,-3 3-2-16,-5-3-4 0,8-2-16 0,0 2-22 0,-1-2-31 0,-6-2-34 15,9 0-44-15,-5 0-49 0,5-2-96 0,0-2-119 0,-5-2-88 0,10 2-73 0,-5-5-26 16,-4 2-1-16,4-2 12 0,-3-1 20 0,3-1 34 0,-2-3 40 0,0-2 46 16,-1 2 51-16,1-4 58 0,0-1 64 0,-1-2 87 0</inkml:trace>
  <inkml:trace contextRef="#ctx0" brushRef="#br0" timeOffset="95798.66">20897 6559 34 0,'-12'-6'187'0,"-5"2"92"0,2-1 65 0,-1-1 56 16,1 0 39-16,1 2 38 0,-3 0 30 0,5 2 26 0,0 2 24 0,4 2 21 15,-4 2 20-15,5 3 25 0,0 6-119 0,0 1-202 0,7 4-107 0,-10-1-61 16,10 4-32-16,-2 3-20 0,2 0-10 0,2 0-5 0,-2 1-5 0,5-1 1 16,0 0-2-16,-3-1 2 0,8-1-5 0,-3-5-6 0,5 0-5 0,-2-3-6 15,2-3-5-15,5-2-7 0,-5-3-5 0,2-2-3 0,1-4-7 0,1-2-3 16,-1-5-6-16,2 0-5 0,-3-4-6 0,3-2-6 0,-2-1-2 0,2-7-5 16,-8 4-4-16,3-7-2 0,0 0-6 0,-4 0 1 0,1-2-3 0,-2 0-2 0,-7 0 1 15,3 2 1-15,-6 0 0 0,3 0 3 0,-7 4 3 0,-2 0 3 16,1 2 4-16,-4 4 2 0,5 0 3 0,-5 4 0 0,0 4 1 0,2-2 2 15,-2 5-2-15,-5 2 1 0,10 1 0 0,-5 1-1 0,0 3 3 0,5 3-2 16,-1 0 2-16,1 2-1 0,-2 1 2 0,1-2 0 0,8 3 2 0,-2-1-1 16,2 0 1-16,0 1 1 0,0-4-6 0,0 2-4 0,2-1-11 0,6-1-8 15,-4 0-13-15,4-5-10 0,1 2-18 0,1-4-20 0,2-3-17 0,0 2-20 0,3-3-19 16,-3-2-16-16,4-3-14 0,-1 1-8 0,2-3-9 0,-3 1 0 0,3-4 2 16,-2 1 5-16,-1 2 11 0,-2-3 10 0,5 1 17 0,-2 2 17 0,-8-2 24 15,5 2 24-15,0-2 28 0,-5 3 29 0,3 0 27 0,-3 2 29 0,-5-2 27 16,3 3 24-16,0-1 23 0,-5-1 20 0,2 4 22 0,-2-1 19 0,0 2 16 15,0-2 14-15,0 6 4 0,0-4 0 0,0 4-9 0,0 0-13 0,0 0-6 16,0 0-9-16,0 0-6 0,0 0-6 0,5 6-10 0,-5-1-6 0,3 2-12 16,1 3-12-16,1-3-9 0,-2 6-7 0,6-2-2 0,-6 2 0 0,2 1 3 15,2 0 3-15,-2 0-4 0,2 1-4 0,-5 0-6 0,8 0-4 0,-8 2-6 16,3-2-7-16,-2 4-4 0,6-4-4 0,-6 4-7 0,-3-4-5 16,4 3-6-16,1 1-1 0,-5-1-5 0,0-3-1 0,0 2-2 0,0 0-6 15,0 0-2-15,-5-3-1 0,1 2-5 0,4-2 2 0,-3 0-5 0,-6 0-7 16,6-4-8-16,-2 1-10 0,-2-1-12 0,0-3-12 0,0 0-16 0,-3 0-19 15,8-3-18-15,-10-4-22 0,4 0-27 0,-1 0-30 0,-1-4-34 0,0-3-36 16,1-3-32-16,-3-1-29 0,0-2-86 0,4-2-110 0,-1-4-57 0,2 0-34 0,4-1 4 16,-7-2 23-16,8 0 28 0,2-3 39 0,-5 1 43 0,5 0 45 0,5 0 50 15,-5 3 50-15,2-1 53 0,-2 0 55 0,10 0 83 0</inkml:trace>
  <inkml:trace contextRef="#ctx0" brushRef="#br0" timeOffset="97313.46">21249 6280 15 0,'10'0'147'0,"-1"4"71"0,1 2 56 0,-3 1 46 16,0 1 46-16,1 2 40 0,-4 3 38 0,4 1 31 0,-1 3 31 0,-2 0 29 15,0-2 28-15,2 4 28 0,-5 0-93 0,8 1-164 0,-10 1-81 0,2 3-37 16,3-3-26-16,0 2-19 0,-5-2-19 0,0 4-17 0,2-1-14 0,3-3-10 16,-5 2-10-16,0-3-14 0,3-1-9 0,-3 0-10 0,4-5-11 0,1 0-9 15,-5-3-6-15,3-2-5 0,-3-4-6 0,4 2-5 0,-1-7-11 0,-3 0-14 16,5-4-11-16,-1-3-15 0,-1-3-9 0,-3-1-12 0,10-7-9 0,-10-1-11 16,7-2-6-16,-7-3-8 0,2-3-7 0,3 2-9 0,0-3-5 0,-5 1-2 15,7 2 4-15,-7 1 4 0,2 0 7 0,3 4 11 0,0 2 7 0,-2 2 9 0,-3 2 7 16,7 2 8-16,-7 2 6 0,9 4 7 0,-6-1 8 0,2 6 10 15,-1 1 10-15,4 1 8 0,-6 3 11 0,3 3 9 0,0-1 12 0,2 1 7 0,-5 1 12 16,8 5 7-16,-8-3 10 0,3 1 7 0,-2 2 5 0,2-2 5 0,-1 2 1 16,-1 1-2-16,2-4-2 0,-1 1-4 0,-1 0-7 0,2-4-6 0,-3 2-6 15,3-1-7-15,0-5-3 0,-5 4-2 0,2-4-3 0,3 0-3 0,-3-3-5 16,3 0-6-16,0-3-9 0,-3-3-10 0,3 1-11 0,0-5-14 0,2 0-9 16,-4-3-11-16,6-1-10 0,-1-1-8 0,-1-1-15 0,0-2-12 0,0 0-10 15,3 2-7-15,-3-1-8 0,0 2-1 0,1 1 0 0,1 1 5 0,-1 2 7 16,-1 2 4-16,0 2 9 0,3 0 5 0,-3 4 9 0,-5 1 7 0,8 2 8 15,-3 0 6-15,-4 2 8 0,6 0 7 0,-6 2 5 0,4 0 8 0,-2-1 4 16,0 1 6-16,-3 3 7 0,-2-4 5 0,10 4 4 0,-10-4 2 0,0 1 5 16,2 0 2-16,3 1 6 0,-5-5 6 0,0 1 5 0,0-1 4 0,0 0 5 15,0 0 0-15,0 0-2 0,0 0-2 0,2-1-3 0,-2-1-3 0,5-1-3 16,0-1 0-16,-5 0-7 0,0 1-4 0,2 0-11 0,3 2-14 0,-5 1-8 16,0-4-11-16,0 4-2 0,0 0-4 0,3 4 2 0,-3-3 1 0,4 5 5 15,1 1 5-15,-5 0 5 0,3 4 2 0,1-1 6 0,-1 1 7 0,6 4 7 16,-9-3 15-16,3 2 4 0,7-1 6 0,-10 1 4 0,7 0 4 0,-5-1-1 15,-2 1 1-15,10-4-2 0,-8 1-3 0,3 0-2 0,-3-4-1 0,8 2 1 16,-7-1-1-16,1-5 0 0,1 1-1 0,2 1 0 0,-7-5 1 0,8 0-4 16,-4-2-1-16,4-1-4 0,-6-2-3 0,3-1-2 0,2-1-5 0,-2-3-2 15,-3 0-8-15,3-1-3 0,0-3-5 0,-3 0-6 0,-2 0-4 0,0 0-6 16,0-2-6-16,-2 2-3 0,-3-3-2 0,-2 2-2 0,0 1-1 0,-3-2 2 16,3 2-1-16,-5 0-1 0,5 1 2 0,-5 2 1 0,4 1-3 0,-4 2 1 15,5 2 1-15,0 2-1 0,0 1-1 0,-3 3 3 0,7 3 2 0,-6 1 2 0,2 0 4 16,4 2 2-16,3 2 2 0,-9-1 4 0,9 3 3 0,-3 0 3 15,3 3 3-15,0-3 3 0,0 2 5 0,0-2 0 0,0 0 4 0,3 0 3 0,1-2 1 16,1-2-2-16,-5 0 0 0,3-1-1 0,4-2-2 0,-2 1-4 0,2-4-2 16,3 0-8-16,-3-2-10 0,-5-3-7 0,10 0-12 0,-5-4-13 0,6 2-16 15,-4-6-18-15,1-2-19 0,2 1-14 0,-5-4-10 0,5-1-10 0,-5 0-6 16,5-1-2-16,-2-3-5 0,-3-1 5 0,-4 0 4 0,6 0 8 0,-6-1 12 16,4-3 11-16,-7-2 14 0,10-1 21 0,-10 0 20 0,2-4 21 0,-2 0 19 15,0-2 13-15,0 2 13 0,0 1 13 0,0-2 11 0,0 2 15 0,-2 4 11 16,2-1 12-16,-10 6 12 0,10 1 13 0,-7 6 13 0,7 2 0 0,-3 2-5 15,-1 4-5-15,-1 3-7 0,5 3-5 0,0 4-2 0,0 3-4 0,-3 5-1 16,3-2-2-16,0 5-4 0,-4 6-4 0,4-1-7 0,0 6-5 0,-3 2-12 16,3 4 1-16,0-1 4 0,3 5 7 0,-3 2 2 0,4 3 2 0,-4-2 1 15,3 2-4-15,2 1-2 0,-1-2-4 0,-1 0-8 0,4-3-7 0,3 0-4 16,2-1-7-16,-5-4-10 0,5-1-12 0,-2 0-13 0,2-3-18 0,5-2-16 16,-5-5-19-16,2 0-21 0,1-1-15 0,6-2-20 0,-6-2-21 0,-1-5-23 15,6-1-20-15,1-2-19 0,-6-1-14 0,-1-3-10 0,6-3-6 0,-4-1 0 16,-1-2 2-16,2 1 6 0,-3-4 7 0,-2-1 9 0,0 1 14 0,0-1 12 15,-9-3 22-15,6 0 25 0,-1 1 27 0,-6-2 34 0,-2-2 29 0,5 2 33 16,-5 0 27-16,0-3 27 0,0 4 25 0,-5-4 25 0,5 3 20 0,-2-1 21 16,-3 1 18-16,2 1 16 0,-1 2 13 0,-1 1 14 0,-2 0 0 0,4 0-1 0,-7 3-11 15,8 2-10-15,-3 0-16 0,3 4-14 0,-8-2-11 0,8 3-12 0,-8 3-10 16,3-2-8-16,4 4-8 0,-1 0-11 0,-4 2-7 0,4 3-12 0,-4-3-6 16,4 6-7-16,-4-3-4 0,4 4-1 0,-4-3-1 0,8 3 0 0,-2 3-3 15,-3-3-2-15,0 2-3 0,5-2-4 0,0 1-4 0,0-1-4 0,0-1-5 0,0 1-5 16,0-4-5-16,0 0-5 0,0 0-9 0,5-2-9 0,0-2-8 0,-3-1-7 15,-2 0-10-15,8-4-7 0,-4-1-13 0,1-1-17 0,-2-1-16 0,6-5-19 16,-2 0-20-16,-4-1-16 0,6-2-14 0,-6 0-11 0,4-3-4 0,3-1-3 16,-3 3 0-16,0-3 3 0,-2 1 0 0,-3 2 4 0,8 1 5 0,-3 2 5 15,-4-1 15-15,2 6 18 0,-1-1 22 0,-1 1 24 0,2 3 24 0,-3 3 22 0,8-2 24 16,-8 4 19-16,8 0 18 0,-3 4 17 0,-5-1 17 0,8-1 18 0,-8 3 15 16,6 0 18-16,-3 3 12 0,-1-1 10 0,-1-2 5 0,6 1 0 0,-6 2-4 15,2-3-6-15,-3 0-5 0,3 0-6 0,0-2-9 0,-5 2-10 0,7-4-7 0,-7-1-8 16,2 0-7-16,-2-1-5 0,5-3-4 0,0 2-7 0,-5-3-4 0,2 0-8 15,3-3-8-15,-2 0-11 0,1-1-8 0,1-4-15 0,-2-2-9 0,2 1-13 16,-1-2-12-16,4-2-11 0,-6-1-10 0,-2-1-12 0,5-1-9 0,0-1-8 16,-5 2-3-16,0 1-2 0,0-2-2 0,2 2 3 0,-2 0 4 0,0 4 6 15,0-2 3-15,5 2 7 0,-5 4 3 0,0-2 4 0,0 4 8 0,2 2 5 0,-2 2 9 16,5-3 7-16,0 6 6 0,-3-1 7 0,3 2 8 0,2 0 8 0,-2 2 6 16,2 2 9-16,1-1 6 0,-1 4 7 0,3-4 6 0,-8 3 6 0,5 0 1 15,3 1 4-15,-8-1-2 0,8 0-2 0,-3-3-2 0,0 2-2 0,-2-1-5 16,2-2-2-16,1-1-7 0,-1 0-3 0,0-3-4 0,-2 1-5 0,2 0-4 15,3-3-6-15,-3-3-6 0,0 2-12 0,1-1-8 0,-1-5-14 0,2 2-13 0,-6-1-11 16,7-1-14-16,-3 0-11 0,-5-3-11 0,8 0-12 0,-3 2-8 0,-5-5-7 16,8 3-5-16,-10-1 0 0,3 1 0 0,4 0 7 0,-7 0 10 0,5-1 10 15,-1 4 11-15,-4-1 11 0,0 2 9 0,3 0 12 0,-3-1 8 0,0 3 6 0,0 4 7 16,0-3 5-16,0 3 9 0,0 0 12 0,0 0 11 0,0 0 9 0,5 2 6 16,-1 2 5-16,-4-3 3 0,0 4 4 0,3-1 1 0,2 0 1 0,-5-3 6 15,2 4 4-15,-2-1 9 0,0-3 7 0,5 2 3 0,0-1 4 0,-5-2-3 16,2 0-4-16,-2 0-3 0,5-2-5 0,-3-1-8 0,3-1-7 0,0 1-13 15,-3-5-11-15,6-1-17 0,1 2-14 0,-6-5-14 0,2-2-15 0,-1-1-15 0,4 0-13 16,-6-3-9-16,3-1-8 0,0-2-5 0,-3 0-1 0,-2 0 4 0,7-3 5 16,-7-3 10-16,0 2 10 0,0-3 15 0,5 2 11 0,-10 0 13 0,5-3 14 15,0 4 13-15,0-2 12 0,0 3 14 0,-2 3 15 0,-3 0 14 0,5 4 16 0,-2 0 12 16,2 6 16-16,-5 1 4 0,0 2 3 0,5 2 4 0,0 2 7 16,0 4 7-16,0 0 6 0,-2 4 7 0,2 2 3 0,0 2 0 0,0 3-2 0,0 2-8 15,0 3-9-15,0 2-5 0,0 0-13 0,0 3-2 0,0 3 4 0,0 0-2 16,0 3-4-16,0 1-10 0,0 0-10 0,0 2-9 0,0 0-11 0,0-1-4 15,0 2-8-15,2-1-6 0,-2-1-5 0,0 2-7 0,0-3-3 0,5-2-9 16,0 2-12-16,-3-4-16 0,-2-2-23 0,7 0-34 0,3-4-37 0,-8 0-44 0,8-2-42 16,-3-2-44-16,-4-3-42 0,6-3-109 0,-1 1-137 0,-6-3-71 0,8-4-37 15,-3 0-3-15,0-2 16 0,-2-2 31 0,-3-2 38 0,3-4 50 0,0 2 55 16,-5-4 56-16,0-4 59 0,0 0 59 0,-5 0 61 0,0 0 94 0</inkml:trace>
  <inkml:trace contextRef="#ctx0" brushRef="#br0" timeOffset="97579.51">22879 6025 27 0,'-7'3'172'0,"2"-2"82"15,3 2 60-15,-3-3 51 0,0 2 45 0,5-2 46 0,-2 0 41 0,2 0 35 16,-5 0 32-16,2-2 33 0,3-2 26 0,0 1 26 0,0 0-116 0,0-4-193 16,0 2-104-16,0-4-54 0,8 2-36 0,-8-1-27 0,2-2-25 0,8 0-24 15,-3-3-22-15,0 2-15 0,0 1-17 0,1 0-15 0,4-2-12 0,5 3-12 0,-5 2-6 16,-3-1-8-16,3 4-3 0,5-1-4 0,-2 4-2 0,2 1-3 0,-8 0 1 16,13 4-2-16,-12 0 3 0,7 2-1 0,-5 1 6 0,2 4 3 0,3 1 8 15,-7 2 8-15,2 1 8 0,-5 2 11 0,5 3 12 0,-2-2 11 0,-3 3 10 16,0 2 11-16,-2-1 7 0,2 2 7 0,-4 0 6 0,-3 0 2 0,0 1 3 0,4 2 4 15,-8 1-3-15,4-2-6 0,0 2-1 0,-3 0-9 0,3 0-7 0,-7-2-5 16,2 2-7-16,0-3-7 0,-2 2-6 0,5-2-8 0,-10 2-11 0,2-6-14 16,3 2-26-16,4-1-31 0,-9-2-36 0,5-5-41 0,-5 2-40 0,0-3-44 0,-5-4-128 15,7 0-161-15,-2-4-72 0,-5-2-24 0,5-4 2 0,-7 0 11 0,9-6 28 16,-9-5 31-16,-3-2 46 0,8-1 48 0,-10-4 56 0,4-2 60 0,-1-4 62 16,-8-4 68-16</inkml:trace>
  <inkml:trace contextRef="#ctx0" brushRef="#br0" timeOffset="97763.99">22522 5838 30 0,'20'-6'175'0,"1"-1"80"0,-1 0 58 0,4 0 51 0,-5 0 44 15,10 0 45-15,-3 0 39 0,-4 1 34 0,10-2 33 0,-4 2 26 0,4-2 26 16,-6 2 24-16,6-2-115 0,-1 2-199 0,0-2-97 0,-2-1-49 0,3 4-32 0,-1-4-23 16,0 2-25-16,-4 1-24 0,4-2-22 0,-2 4-21 0,-2-2-26 15,-3 2-27-15,-2-2-38 0,2 3-42 0,-5 2-52 0,0-2-57 0,-2 2-130 0,-2 2-161 16,-1-1-70-16,-2 3-26 0,5-2 0 0,-15 2 13 0,11-1 21 0,-9-2 31 15,4 1 37-15,-4-1 45 0,-4 0 51 0,3-1 58 0,4-4 68 0,-7 0 72 16</inkml:trace>
  <inkml:trace contextRef="#ctx0" brushRef="#br0" timeOffset="98579.71">19139 8042 14 0,'0'-14'144'0,"0"0"81"0,0 0 56 0,-5-3 40 0,3 4 34 0,-3-1 29 0,0 0 28 16,2 2 23-16,-1 2 21 0,-1 1 13 0,2 2 15 0,-1 3 12 16,4 1-105-16,0 3-166 0,-3 0-92 0,3 4-53 0,-5 3-19 0,5-1-5 0,0 5 1 15,0 3-3-15,0 3 4 0,5 4 1 0,-5 2 5 0,3 5 9 0,1 0 9 16,4 2 6-16,-1 4 3 0,3-1 6 0,-1 4-3 0,3-2-1 0,0 2-9 16,5-2-7-16,-7 3-12 0,9-3-9 0,-2-1-8 0,-3-3-9 0,6 4-6 15,-1-8-6-15,3 1-5 0,-3-1-8 0,-4-6-5 0,-1 0-4 0,8-4-4 16,-8-4-4-16,1-2-2 0,2-1 0 0,-5-3-1 0,2-3 2 0,-7-2 0 15,5-4 3-15,-4 0-2 0,4-4 1 0,-3 0-2 0,-6-2-1 0,2-2-1 16,-3 0 0-16,-2-4-4 0,0 0-5 0,0 0-1 0,0-2-5 0,0-1-2 16,-2 2-3-16,-6-3-1 0,3 2-4 0,-2-1-1 0,-2 3 0 0,1-1 0 15,6 1 1-15,-8-1 4 0,3 4 2 0,0 1 3 0,0-1 8 0,-3 1 2 16,3 3 6-16,7 0 4 0,-3 4-1 0,-2-4-1 0,1 6-3 0,4 1 0 16,0 0-2-16,0 0 1 0,9-3-1 0,-9 6 3 0,8-3-1 0,-1 4 1 15,0 0 0-15,3-1-3 0,-1 4 2 0,3-1 1 0,5 2 0 0,-5-1 3 16,3 2 8-16,-1 1 4 0,-2-1 0 0,5 4 6 0,-5-3 0 0,-2 1 3 15,2 2 3-15,-5 1 2 0,3-3 3 0,-3 3 2 0,0 0 4 0,-2 1 0 16,-2 0 3-16,1-1-2 0,1 3 2 0,-5-1-3 0,0-1 0 0,0 2 0 16,-5-2-2-16,1 2-5 0,4-1-3 0,-3-1-12 0,-4 2-12 0,2-3-21 15,0 0-23-15,-2-2-29 0,2 0-35 0,-2-2-40 0,0 0-43 0,-1-3-122 16,1 2-156-16,-2-4-69 0,1-1-24 0,1 2-1 0,0-3 11 0,-3-3 24 16,8 0 29-16,-5-3 35 0,-3 0 44 0,8-4 47 0,-6 4 54 0,8-5 58 0,-5-2 65 15</inkml:trace>
  <inkml:trace contextRef="#ctx0" brushRef="#br0" timeOffset="99129.4">20255 9021 29 0,'0'14'174'0,"0"-1"84"0,0-2 59 0,0-2 50 0,0-1 41 0,0-1 35 15,-4-3 33-15,-1 1 30 0,5-1 31 0,-3-3 25 0,3-1 26 0,-5 0 25 16,3-1-114-16,-8-1-194 0,10-2-102 0,-2-3-53 0,-8 1-32 0,3-2-20 16,5-2-15-16,-8-4-10 0,8 1-9 0,-6-4-13 0,-1-1-7 0,2-3-9 15,-1-1-6-15,1-4-9 0,-3-2-2 0,3 0-7 0,0-5-2 0,0 1-2 16,-1-3-3-16,-1-2-1 0,-3-1-2 0,5 0-2 0,-1 0-1 0,1-1 1 16,0 1-3-16,-3 0 1 0,8 0-2 0,-5 2 1 0,2 0-1 0,0 3 0 15,2 2 2-15,-1 3-1 0,-1 0 1 0,-2 4 0 0,4 4 1 0,-2-1-1 16,1 4 1-16,1 3-1 0,-4 0 1 0,2 4-2 0,0-1-1 0,3 5-1 15,-3 2-5-15,0 1-1 0,-2 1-2 0,5 0-1 0,-3 4-2 0,-2 0-1 16,2 4-2-16,-3 0 1 0,4-1-1 0,-6 5 3 0,0 1-3 0,8 1 2 16,-8 2 1-16,1 0 2 0,-1 0 4 0,8 4 2 0,-6-2 2 0,-1-1 0 15,6 4 4-15,-6-4 1 0,1 2 0 0,8 1 1 0,-2-2 1 0,-3-1 1 16,0-1 0-16,5 0 0 0,0-1 3 0,-2-3-1 0,2 0 0 0,2-2 2 16,-2-1 0-16,0 0 3 0,0-4 0 0,5 0 2 0,-5 1 3 0,0-4 2 15,5 0 0-15,-3-3 0 0,6 2-1 0,-4-3-1 0,1-2 0 0,3-2-4 16,-1-1-3-16,0-2-4 0,3 1-2 0,-1-4-3 0,1-3-4 0,2 4-1 15,-2-5-5-15,-1 0-1 0,1 2-2 0,2-2-1 0,5 1 0 0,-5 2 0 16,-2 0 2-16,2 1 0 0,0 3 3 0,0 1 4 0,0 2 2 0,0-1 2 0,-3 4 3 16,4 1 0-16,-6 2 3 0,5 2 4 0,-3 0 3 0,1 4 4 15,0-1 3-15,-3 4 2 0,0-1 6 0,0-1 1 0,-2 4 3 0,3-1-1 0,-4 2 4 16,-1 0-1-16,6-3 0 0,-6 4 1 0,2-1-1 0,-3 0-4 16,3 0-2-16,0-3-1 0,-5 4-6 0,2-1-3 0,5-3-8 0,-7 2-12 0,10-1-17 15,-10-1-23-15,2 2-31 0,8-1-34 0,-8-2-48 0,3 2-51 0,3-2-128 16,-4-1-163-16,4 1-68 0,-1-2-28 0,0 0 1 0,-2-1 10 0,2-1 25 15,0-1 28-15,-2-2 39 0,0-1 44 0,2-1 49 0,-4-1 59 0,1 0 63 16,1-3 72-16</inkml:trace>
  <inkml:trace contextRef="#ctx0" brushRef="#br0" timeOffset="100503.9">20786 8566 26 0,'-2'2'167'0,"-3"0"72"0,2-2 53 15,-6 0 40-15,6 0 33 0,-2-2 29 0,3 0 19 0,-3-1 13 0,0 2 16 0,5 1 15 16,5-3 15-16,0 2 17 0,2-1-109 0,5-1-182 0,-2 2-85 16,7-2-32-16,-3-1-18 0,10 3-10 0,1-4-4 0,1 1 0 0,1-3 6 0,4 3 9 15,-2-2 6-15,5-2 4 0,2-1 1 0,-7 2-3 0,7-1-3 0,-2-2-6 16,2 4-6-16,-2-5-6 0,2 4-7 0,0-1-5 0,-7-1-5 0,2 2-3 15,1 0-6-15,-3 0-4 0,-1 0-4 0,1 1-3 0,-9 1-4 16,1-1-3-16,-1 2-2 0,-3 0-4 0,-3-1-1 0,-2 1-1 0,-5 3-2 0,5-1 1 16,-7 0 1-16,0 0-2 0,-5 2-2 0,0 0-3 0,0 0-7 0,-5-3-6 15,0 2-5-15,-2-2-4 0,0 2-4 0,-5-1-2 0,0-1-2 0,-3-1 0 16,-2 3-3-16,-2-2 0 0,0 0-1 0,0-1-1 0,-6 1 5 0,6 0 3 16,0-1 8-16,-3 0 8 0,3 0 6 0,2-2 7 0,3 2 5 0,1-2 3 15,-3-1 4-15,8 0 2 0,1 0 6 0,2 0 4 0,5-1 1 0,0-1 5 16,0-1-1-16,5 3 0 0,0-1 1 0,5-1-1 0,-1 2 0 0,1 0 3 0,7 2 0 15,-3-1 5-15,6 3 0 0,-4 0 3 0,9-1-2 0,-6 4-3 0,0-3 0 16,3 3-1-16,-3 3 1 0,5-3 2 0,-4 4 1 0,-1-2-2 0,0 2 1 16,-2 0 0-16,2 0-3 0,-4 2-2 0,2-2 0 0,-8 2-2 0,3 0-2 15,-2 2 3-15,0-2-1 0,-1 2 4 0,-6-2 0 0,4 2 1 0,-2-1-1 16,0 3 2-16,-5-1 1 0,0 0-2 0,0 1 0 0,-5 0 0 0,0 1-1 16,3 1-1-16,-6 0-4 0,-1-2-3 0,6 1-9 0,-4-1-15 0,-5 3-21 0,0-3-22 15,5 0-28-15,-5 0-32 0,-5-2-34 0,7 2-38 0,-2-2-38 0,-5-2-43 16,5 2-106-16,2-2-136 0,-2-2-57 0,-5-1-14 0,10 0 7 0,0-2 23 15,-5-2 30-15,5 1 39 0,2-4 45 0,2-2 45 0,-1 0 52 0,4-2 49 0,0-2 56 16,4 0 60-16</inkml:trace>
  <inkml:trace contextRef="#ctx0" brushRef="#br0" timeOffset="100828.9">22141 7938 51 0,'-5'1'215'0,"1"-1"88"0,1-1 59 0,-4-2 47 0,-3-2 38 16,3-1 29-16,5 0 27 0,2-2 21 0,-5 2 17 0,0-1 20 0,5 1 18 0,0 1 15 15,5 2-137-15,0-3-225 0,2 5-108 0,-5-3-47 0,8 0-22 0,0 2-7 16,2-2-3-16,0 1-3 0,5 0 1 0,-8 3 6 0,11-3 3 0,-4 3 0 16,-1 0 4-16,4 3 2 0,1-1-4 0,1 2-4 0,-6 0-6 0,-1 2-4 15,3-2-5-15,-3 3-2 0,-1 1-2 0,-1 1-5 0,-5 1 1 0,5 0-2 16,-5 2 0-16,-2-2-1 0,0 4 1 0,-5 0-1 0,2-1-1 0,-4 5-1 15,2-1-1-15,-10 0-2 0,8 1-1 0,-8 2-2 0,3-2-2 0,-5 2 0 16,5 1-5-16,-6-1-10 0,4-2-14 0,-3 2-16 0,0-2-21 0,0-1-24 16,4 0-28-16,-8 0-31 0,8 0-38 0,1-3-44 0,0 2-48 0,2-4-52 15,-2 2-106-15,7-1-124 0,0 0-47 0,0 1-7 0,0-3 14 0,2 3 26 0,-2 0 36 16,10-1 41-16,-8-2 46 0,6-1 47 0,4 1 54 0,-3-1 58 0,-2-3 60 16,1 3 66-16</inkml:trace>
  <inkml:trace contextRef="#ctx0" brushRef="#br0" timeOffset="100962.35">22435 8634 33 0,'5'11'182'0,"-5"2"85"15,0-3 64-15,0-2 51 0,-5-1 45 0,5 0 41 0,-2 0 33 0,2 3 32 16,-5-3 30-16,0 0 28 0,5-3 28 0,-2 1 25 0,2-5-118 0,0 4-202 16,0-4-106-16,0 0-57 0,0 0-37 0,0 0-29 0,0 1-28 0,0-1-23 15,0 0-26-15,2 0-23 0,8 0-30 0,-10-1-33 0,7-1-46 0,-4 2-50 16,6-4-76-16,-1 4-91 0,-4-3-103 0,4 3-110 0,-1 0-41 0,-2 0-9 16,2 3 14-16,-5-3 24 0,-2 0 29 0,0 0 36 0,0 0 43 0,0 0 47 0,0 0 54 15,0 0 61-15,0-7 76 0,0 1 80 0</inkml:trace>
  <inkml:trace contextRef="#ctx0" brushRef="#br0" timeOffset="120011.88">24459 9176 34 0,'0'10'183'16,"0"1"82"-16,0 2 56 0,-5-2 40 0,3 2 31 0,-3-2 23 0,0 2 22 15,5-2 20-15,-2 3 18 0,2 0 17 0,-5 3 17 0,0-3 17 0,3 3-120 16,2 0-198-16,-5 1-98 0,2-2-45 0,-2-1-19 0,1-1 0 0,4 0 5 15,-3-1 7-15,3-6 11 0,0 2 11 0,-5-4 7 0,5-1 3 0,0-4-2 16,0 0-1-16,0-4-5 0,0-3-6 0,0-1-7 0,0-5-7 0,0-2-6 16,5-4-9-16,-5 0-9 0,0-5-10 0,3-2-8 0,-3-2-14 0,0-3-8 15,4 0-4-15,-4-3-6 0,5-1 2 0,-5 0 0 0,0 1 2 0,0-3-1 16,0 4 2-16,-5-1-1 0,5 0 2 0,0 3 1 0,0 4 0 0,0 3 1 16,0 2 0-16,0 4 0 0,0 2-4 0,0 3-1 0,5 6 3 0,-5 0 1 15,0 7 5-15,3 3 5 0,2 3 4 0,-5 4 6 0,2 2 2 0,8 4 2 16,-8 3 2-16,8 4 1 0,-8 1 2 0,5 4 6 0,-2 2 5 0,7-1 5 15,-9 5 3-15,6-2-4 0,-2 1-2 0,1-1-3 0,-1 2-5 0,3-4-2 16,-1-2-1-16,1 0-3 0,-1-3-2 0,4-1 2 0,-1-4-3 0,-5-2 0 16,10-1-1-16,-5-6 2 0,-3-1-2 0,3-1 2 0,1-5 2 0,-1 0 0 15,0-4-1-15,0-4-1 0,-3-2-2 0,3-2-1 0,-2-2-1 0,0-4-2 16,-1-3-4-16,1 0-4 0,0-4-8 0,-8 0-10 0,8-3-13 0,-3 0-15 16,-5-3-15-16,8 2-21 0,-8 1-20 0,3 0-19 0,-2 1-21 0,-3 2-17 15,4 0-21-15,1 6-21 0,-5 1-23 0,3 2-16 0,-3 4-18 0,5 2-11 16,-3 2-12-16,3 1-32 0,0 6-37 0,-5-2-29 0,2 4-22 0,8-1-15 15,-10 2-8-15,7-1 3 0,-7 2 10 0,2-4 25 0,3 4 31 0,0-3 55 0,-3-1 63 16,3 0 70-16,-5-2 69 0,0-1 68 0,0 0 68 0,3-1 62 0,-3 1 60 16,4-3 58-16,1 0 59 0,-5-1 54 0,0 0 50 0,3 1 39 0,-3 0 34 15,0 3 2-15,0-4-21 0,0 4-44 0,0 0-57 0,0 0-49 0,0 0-45 16,0 0-29-16,-3 1-25 0,3 4-19 0,-5-1-15 0,1 4-12 0,1 2-12 16,3 1-7-16,-7 6-10 0,2-4-9 0,0 8-8 0,3-4-6 0,2 6-8 15,-7-1-5-15,7 2-5 0,-10-3-7 0,10 0-10 0,0-1-8 0,-2 0-10 16,2-2-10-16,2-1-10 0,-2-3-6 0,0-1-7 0,5-3-9 0,0-2-8 0,-3-1-6 15,3-3-8-15,-3-1-9 0,8-3-15 0,-8-3-15 0,6-1-16 16,1-3-13-16,-2-3-15 0,1-2-10 0,-1-3-6 0,5 0-6 0,0-5 2 0,-5 2-1 16,10-2 6-16,-10-1 2 0,5 4 3 0,-4 0 7 0,4 3 8 15,-5 3 16-15,0 2 15 0,3 4 22 0,-3 2 18 0,-4 3 19 0,6 4 15 0,-6 3 11 16,1 0 11-16,-1 3 7 0,6 0 6 0,-9 3 6 0,3-1 7 0,2 0 3 16,-3 0 6-16,-2 1-2 0,0 0 0 0,5-1-8 0,0-2-10 0,-5 0-22 15,0-3-25-15,2 0-26 0,-2-1-32 0,5-2-36 0,0-3-41 16,-5-1-78-16,0 0-99 0,0-1-87 0,7-3-76 0,-5 0-31 0,-2-2-4 0,5-2 12 15,0-1 19-15,-5-1 30 0,3-4 35 0,-3 0 41 0,4 1 42 0,-4-1 49 16,0-3 52-16,0 2 76 0,0-1 80 0</inkml:trace>
  <inkml:trace contextRef="#ctx0" brushRef="#br0" timeOffset="120212.63">25064 8756 37 0,'0'0'200'0,"0"0"103"0,0 3 75 0,0-3 58 15,-2 3 40-15,2-3 30 0,0 0 27 0,0 0 23 0,0 0 28 0,2 1 23 16,8 4 25-16,-8-1 19 0,5 0-127 0,3 0-214 0,0-1-128 0,2 1-85 16,-5 1-43-16,5-1-26 0,0-3-8 0,0 2 2 0,0-2-11 0,0 2-12 15,0-3-23-15,-4 2-24 0,4-2-27 0,-3-2-29 0,1 2-32 0,0-3-34 16,2 2-37-16,-3-3-40 0,-1 0-111 0,-1-2-148 0,0 2-59 0,0-1-17 16,3 0 6-16,-8-1 23 0,3-1 31 0,0 2 39 0,-5-4 41 15,0 2 44-15,0-3 48 0,-5 0 50 0,0-1 56 0,3 0 61 0</inkml:trace>
  <inkml:trace contextRef="#ctx0" brushRef="#br0" timeOffset="120394.88">25197 8507 39 0,'-3'11'192'0,"3"-4"89"0,0 6 61 0,-4-3 48 0,4 1 42 0,-5 2 40 0,2 1 33 16,3 4 32-16,-4-1 28 0,-1 4 28 0,5-1 24 0,0 1 22 0,0 3-127 16,-3 3-213-16,3-3-113 0,0 1-57 0,0 2-32 0,0-2-20 15,0-1-30-15,3 0-34 0,-3 0-40 0,5 1-40 0,-1-5-52 0,-1 1-52 0,6 0-105 16,-1-4-126-16,-6 4-91 0,10-5-67 0,-5-1-23 0,3 2 0 0,0-3 14 15,-1-4 18-15,3 1 36 0,-4-2 40 0,-1-3 51 0,0-1 52 0,0-2 61 16,3-3 64-16,-8 0 89 0</inkml:trace>
  <inkml:trace contextRef="#ctx0" brushRef="#br0" timeOffset="120663.45">25571 9121 70 0,'-8'4'249'0,"-1"-1"97"0,2 1 70 0,4-4 52 0,-7 0 39 16,8 0 27-16,2 0 23 0,0-4 23 0,2 0 22 0,8 1 19 0,-7 0 20 16,9 0 20-16,0 2-160 0,2-2-263 0,5 2-129 0,3-2-60 0,-3 0-32 15,3 0-16-15,7-1-2 0,-2 1 5 0,-6-1-1 0,8 0 0 0,3 0-13 16,-11-1-14-16,8 1-25 0,-2 3-27 0,-3-2-35 0,-2 0-37 0,2 0-48 15,-5 2-53-15,0-2-114 0,-2 0-145 0,2 3-64 0,-9-2-19 0,2 2 3 0,-2 0 16 16,-1 0 27-16,-9-2 36 0,0 2 43 0,0 0 47 0,0 0 52 0,0 0 55 16,-2-4 63-16,-5 1 68 0</inkml:trace>
  <inkml:trace contextRef="#ctx0" brushRef="#br0" timeOffset="120829.43">25805 8796 30 0,'0'4'183'0,"0"3"95"16,0-3 67-16,0 3 48 0,0-1 43 0,0 2 36 0,0-1 34 0,2 2 33 15,3 2 27-15,0 2 29 0,-3 1 25 0,3 1 24 0,-3 5-118 0,8 3-198 16,-8-1-115-16,3 2-72 0,-2 0-36 0,6 1-16 0,-6 2-15 0,4-1-11 16,2 0-15-16,-6 1-12 0,7 0-17 0,-3-2-23 0,5 2-27 0,-5-3-32 15,5 0-32-15,0-2-35 0,-2 2-46 0,-1-4-48 0,1-2-116 0,7-1-141 16,-5 0-72-16,3-3-38 0,-3-2-7 0,0-3 11 0,0-3 26 0,0 1 32 0,-5-6 41 16,0-2 45-16,-2-6 50 0,2-3 52 0,-7 0 61 0,0-5 66 0,3-1 98 15</inkml:trace>
  <inkml:trace contextRef="#ctx0" brushRef="#br0" timeOffset="121045.19">26243 8662 61 0,'5'8'235'0,"-2"4"96"0,2 0 67 16,-5 1 52-16,0 1 38 0,0 4 36 0,0 2 27 0,7 1 26 0,-2 3 23 15,-5 4 21-15,2 2 22 0,-2 5 15 0,0 0-152 0,0 2-249 0,0 4-126 0,0-3-63 16,0 1-33-16,0-1-15 0,0-1-9 0,5-2-9 0,-5-2-11 0,2-1-13 15,3-4-24-15,2-2-23 0,1-4-31 0,1-2-30 0,3-5-41 16,-2-1-41-16,2-1-106 0,0-6-128 0,5-3-77 0,-7-4-48 0,6-1-11 0,-4-3 5 16,-2-6 25-16,2-3 29 0,5-1 40 0,-5-6 44 0,-2-1 48 0,-1-1 51 0,1-4 58 15,0 0 60-15,-8 0 90 0</inkml:trace>
  <inkml:trace contextRef="#ctx0" brushRef="#br0" timeOffset="121262.46">26605 8787 24 0,'-5'-4'174'0,"3"3"100"0,-3-1 74 0,-2 2 55 0,-5 0 48 0,5 2 36 15,-10 2 35-15,2 2 30 0,-2 2 32 0,-2 2 30 0,5 4 28 0,-6 0 28 16,3 4-103-16,-2-1-181 0,0 6-109 0,0-1-71 0,-1 2-35 0,1-3-16 16,5 6-7-16,-3-3-4 0,2 0-5 0,3 0-9 0,5 0-7 0,-3 1-123 15,8-2 0-15,-3-1 0 0,10-1 0 0,-5-1 0 0,7-1 0 0,0-1 0 16,5 0 0-16,5-2 0 0,-2-2 0 0,-1 0 0 0,10-4 0 0,0 0 0 16,-2-2 0-16,2-4 0 0,3 2 0 0,2-5 0 0,-3-1 0 0,1 0-178 15,2-4-40-15,-3 1-33 0,1-4-40 0,-1 2-42 0,-2-4-77 0,1 3-96 16,-4-1-66-16,1-1-53 0,-3-2-5 0,1 0 19 0,-11 0 32 0,8-1 38 15,-5 0 43-15,0-2 47 0,-5-1 49 0,-4-1 55 0,2 0 54 0,-1 0 61 16,-4-2 78-16</inkml:trace>
  <inkml:trace contextRef="#ctx0" brushRef="#br0" timeOffset="121445.5">26719 8770 56 0,'0'0'228'0,"2"2"101"0,3-2 72 0,-3 1 46 0,-2-1 44 0,0 3 33 16,10-2 35-16,-10 2 32 0,2-1 30 0,8-1 30 0,-3 3 26 0,-4 1 25 0,6-1-144 15,1 0-241-15,0 0-127 0,-1-1-77 0,3 0-33 0,0 1-11 16,0-3-12-16,0 2-7 0,3 0-14 0,-3 0-18 0,0-3-22 0,2 1-23 0,-2-1-28 16,1 0-28-16,-1 0-33 0,0 0-35 0,0-1-42 0,-3 1-46 0,1-3-75 15,2 0-89-15,-5-1-94 0,-4 1-90 0,6-1-30 0,-6-2 4 0,2 2 21 16,-5-1 29-16,2-1 39 0,-2-3 43 0,-2 2 49 0,-3-5 50 0,2 2 59 16,-6-3 60-16,6 2 77 0,-9-2 80 0</inkml:trace>
  <inkml:trace contextRef="#ctx0" brushRef="#br0" timeOffset="121599.53">26858 8573 16 0,'0'9'154'0,"0"-1"87"16,3-1 63-16,-3 0 50 0,0 3 45 0,0-3 39 0,0 4 38 0,0 1 36 0,0 2 33 16,0 0 30-16,0 1 27 0,0 4 25 0,5-1-102 0,-5 3-176 0,4 4-104 15,-4-3-66-15,0 1-41 0,0 1-27 0,3 0-24 0,-3-1-19 0,5 2-34 16,-5-2-41-16,2-1-40 0,-2 2-42 0,5-4-54 0,0 1-55 0,-3 2-122 16,3-4-151-16,-3 1-77 0,3-2-33 0,0-1-6 0,-3-1 7 0,3-2 20 15,-2-3 27-15,2-1 36 0,-1-2 47 0,-4-2 49 0,0-6 54 0,0 0 63 16,0 0 68-16,0 0 103 0</inkml:trace>
  <inkml:trace contextRef="#ctx0" brushRef="#br0" timeOffset="121828.38">27182 8986 101 0,'0'0'261'0,"0"0"109"15,-5-3 81-15,0 2 50 0,5-4 39 0,0 1 27 0,5 0 25 0,0-2 23 0,-5 5 23 16,7-2 23-16,-5 2 22 0,8 2-65 0,0 2-122 0,-1 1-160 0,1 2-181 15,2-2-89-15,0 2-42 0,5 2-11 0,-8-4 3 0,4 2 7 0,3-2 2 16,4 2 4-16,-6-2 0 0,3 0-6 0,2 2-9 0,-4-5-16 0,2 2-21 16,2-1-25-16,0 0-30 0,-7-2-36 0,8 0-40 0,-8-2-48 0,-3 0-54 15,8-2-108-15,-5 0-131 0,-4-2-82 0,4-1-49 0,-10 0-12 0,3-1 11 16,0-1 27-16,-5-1 35 0,0-1 43 0,-10 1 48 0,8-3 55 0,-3 2 56 16,-7-2 64-16,4 2 69 0,-4 1 93 0</inkml:trace>
  <inkml:trace contextRef="#ctx0" brushRef="#br0" timeOffset="121961.39">27350 8828 35 0,'-2'4'188'0,"-3"-1"94"15,3 4 63-15,2-1 49 0,0 0 45 0,0-1 44 0,-5 4 38 16,5 0 40-16,5 4 34 0,-5-3 34 0,0 1 30 0,2 2 27 0,3 1-120 0,-3 2-204 16,3 2-115-16,0-3-67 0,-3 5-33 0,3-2-18 0,0 2-22 0,2-2-21 15,-4 2-31-15,6 1-37 0,-1-1-44 0,-6-2-49 0,8 2-67 16,-3-2-70-16,0-1-150 0,0 0-181 0,5-1-81 0,-4-1-28 0,9-2-4 0,-10-3 14 16,0-2 21-16,10-2 25 0,-10-5 43 0,5 2 44 0,0-6 56 0,-4 0 63 15,4-4 76-15,0-3 82 0,-3 1 121 0</inkml:trace>
  <inkml:trace contextRef="#ctx0" brushRef="#br0" timeOffset="122412.06">28045 8594 42 0,'0'0'200'0,"0"3"85"0,0 0 61 0,0 1 41 0,0 2 35 16,0-1 33-16,-5 4 30 0,0 2 32 0,5 3 26 0,0 3 27 0,-2 3 22 16,2 5 24-16,-5 2-132 0,0 5-215 0,5-1-110 0,-2 6-55 0,2 1-26 0,-5 1-7 15,5 2-8-15,-2-1-7 0,2-1-10 0,0 2-10 0,0 1-10 0,0-4-11 16,0 0-17-16,2 0-23 0,3-2-24 0,-5-3-28 0,2 0-29 0,-2-4-36 15,10 0-37-15,-8-5-43 0,-2-2-84 0,10-2-104 0,-3-5-74 0,-4-5-55 16,1 1-16-16,1-8 5 0,-5-3 22 0,3-1 34 0,1-5 37 0,-4-4 43 16,0-2 47-16,0-4 49 0,-4-1 55 0,1-4 55 0,-6 1 77 0</inkml:trace>
  <inkml:trace contextRef="#ctx0" brushRef="#br0" timeOffset="122561.11">27944 9100 35 0,'0'-6'189'0,"7"-2"92"0,-7 2 66 15,2-1 51-15,8 2 38 0,-8-1 36 0,6 0 27 0,4-1 30 0,0 2 24 16,0-1 26-16,2 3 22 0,-2 0 20 0,5-1-126 0,-2 1-212 0,2 2-113 15,2 1-71-15,-7-3-35 0,7 2-21 0,-4-1-17 0,2-1-21 0,2 2-27 16,-10-3-33-16,11 1-36 0,-3 0-42 0,-3-1-40 0,3 0-40 0,-3-2-83 16,3 2-104-16,-5 0-76 0,-2-2-55 0,7 2-20 0,-5-2 4 0,-5-1 19 0,0 2 29 15,1-1 40-15,-3 0 42 0,-1-2 50 0,-4-1 51 0,0 2 50 0,0-4 55 16,0 4 79-16</inkml:trace>
  <inkml:trace contextRef="#ctx0" brushRef="#br0" timeOffset="122728.1">28274 8686 43 0,'0'0'199'0,"0"0"82"0,0 0 59 15,2 1 41-15,-2 4 41 0,5 0 37 0,-2 4 34 0,-3 3 32 0,0 4 29 0,5 4 29 16,-1 2 24-16,-4 2 24 0,3 4-130 0,-3 3-215 0,0 0-101 0,0 3-49 16,0 1-22-16,0 2-12 0,0-1-10 0,0-2-16 0,5 1-13 0,-5 2-13 15,4-6-22-15,-4 4-26 0,8-4-29 0,-6-3-35 0,3 1-40 0,2-3-38 16,0-5-46-16,3-1-48 0,2-2-114 0,-2-3-143 0,2-3-68 0,0-2-33 16,2-4-1-16,-2-5 11 0,5-1 28 0,-5-5 35 0,-2-4 44 0,7-4 48 0,-3-4 52 15,3-2 53-15,-5-4 59 0,-2-1 64 0,2-4 98 0</inkml:trace>
  <inkml:trace contextRef="#ctx0" brushRef="#br0" timeOffset="122927.84">28737 8728 35 0,'-5'-8'192'0,"0"-1"93"15,3 4 70-15,-8-4 49 0,1 4 46 0,-1 0 33 0,0 4 32 0,-2 1 32 16,0 0 31-16,0 4 29 0,0 0 27 0,0 6 29 0,-2 1-120 0,2 6-200 16,-3-1-107-16,3 6-57 0,-5 0-26 0,8 4-10 0,-3 4-4 0,-1-1-1 15,1 5-6-15,5 0-5 0,-5 3-8 0,5 1-11 0,2 0-25 0,3 1-83 16,2-1 0-16,0-1 0 0,0 1 0 0,7-3 0 0,-5 0 0 0,10-4 0 15,0-3 0-15,0-1 0 0,3-1-51 0,4-7-120 0,-2 0-33 0,2-4-33 16,6-2-38-16,-6-5-39 0,0-1-77 0,3-4-88 0,2-3-77 0,0-7-68 16,-2 1-9-16,-3-5 19 0,5-2 31 0,0-2 36 0,-9-3 44 0,4-5 49 0,-2-1 49 15,-5-1 51-15,2-2 57 0,-1 0 56 0,-1-4 74 0,0 3 80 0</inkml:trace>
  <inkml:trace contextRef="#ctx0" brushRef="#br0" timeOffset="123311.78">29007 8832 39 0,'-2'-4'196'0,"-5"0"92"0,2-2 65 16,0-1 52-16,3 3 45 0,-6-3 42 0,-1 1 34 0,9 2 35 0,-3 0 26 15,-2 0 27-15,1 2 23 0,4-1 22 0,0 3-127 0,-3 3-211 0,3-1-107 16,-5 3-58-16,3 4-29 0,2 1-15 0,-5 4-12 0,0 1-12 0,3 6-6 16,2 5-7-16,-7-1 0 0,7 6 2 0,-10 0-1 0,10 4-1 0,-2-1-5 15,-3 1-4-15,0 3-12 0,5-1-7 0,0 1-10 0,0-4-37 0,0 0 0 16,10-2 0-16,-8-4 0 0,3 0 0 0,2-4 0 0,0-4-31 0,3-2-28 15,0-4-11-15,2-4-8 0,-3-3-4 0,1-4-8 0,7-2-8 0,-5-2-13 16,-2-3-15-16,2-2-13 0,4-4-6 0,-3-2-2 0,-4-4 1 0,3-1 1 16,-2 0 4-16,-1-4 6 0,1 2 7 0,-3-3 5 0,1-3 8 0,-1 1 9 15,-2-3 12-15,-5 1 17 0,2 0 22 0,-2-2 24 0,-2 0 26 0,-3-2 23 16,2 2 19-16,-6 0 19 0,2 0 17 0,-6 1 14 0,6 0 11 0,-5 3 10 16,5 2 11-16,0 2 5 0,-10 3 5 0,10 2-1 0,-5 1-2 0,4 4-6 15,1 1-7-15,-5 4-10 0,5 0-8 0,-5 4-9 0,5 1-11 0,-1 1-13 16,-4 5-8-16,3-2-12 0,1 3-9 0,1 3-9 0,0-3-6 0,0 6-4 15,-3-2-5-15,8 2-5 0,-8 1-5 0,8 0-6 0,-3 0-8 0,2 2-15 16,3-1-19-16,0 2-27 0,0-3-29 0,0 4-32 0,0-2-37 0,3-1-44 16,2 4-49-16,-3-4-119 0,8 2-151 0,-8 1-62 0,10-1-21 0,-5-3 7 15,5 3 17-15,-4-1 31 0,4-2 38 0,5-3 45 0,-5 2 51 0,-3-3 52 0,8-2 57 16,-5-1 62-16,3-3 69 0</inkml:trace>
  <inkml:trace contextRef="#ctx0" brushRef="#br0" timeOffset="123662.19">29241 9277 53 0,'0'5'224'0,"5"-4"99"16,-5 2 73-16,0-3 54 0,0 1 40 0,0-1 34 0,2 3 30 0,8 1 29 0,-8-2 28 15,6-1 30-15,-4 2 23 0,4-2 22 0,1 4-143 0,-1 0-235 16,-6 2-128-16,10-4-67 0,-5 6-38 0,5-1-18 0,-4-1-5 0,1 2-2 0,3-1-5 16,-4 2-6-16,-1-2-4 0,0 2-11 0,0 0-3 0,3 1-3 0,-8 2-3 15,8-2-3-15,-3-1-3 0,-4 3-3 0,1-2-2 0,1 2-4 0,-5-1-1 16,3 0 1-16,1 0-4 0,-4-2-4 0,-4 1-3 0,1-1-7 15,3 0-4-15,-9 0-1 0,6-3-4 0,-2 3-5 0,-2-6-4 0,0 2-1 0,-3-2-4 16,8-3-1-16,-5 2-4 0,-3-3-3 0,3-3-4 0,4 2 3 0,-6 1-3 16,9-3-2-16,0 3 1 0,0 0-4 0,0 0 3 0,0-3 0 0,9 1 2 15,-6 2 3-15,2 0 3 0,2 0 5 0,0 2 2 0,0 0 4 0,3 2 8 16,-3 0 12-16,5 2 14 0,-9-2 17 0,6 3 12 0,-6 0 14 0,1 3 11 16,-1-3 9-16,-3 4 11 0,5-1 8 0,-5 0 8 0,0 1 4 0,-5-1 6 15,5 3 3-15,-3-3 2 0,-1 1-6 0,1-3-3 0,-6 2-8 0,6-1-10 16,-9-4-13-16,5 1-14 0,-3 1-21 0,3-5-21 0,-5 0-27 0,2 0-33 15,-2-4-34-15,0 0-43 0,-5-3-45 0,8 0-54 0,-11-5-57 16,8 0-129-16,-5-3-160 0,3-1-67 0,-5-1-18 0,2-4 6 0,2 0 24 0,-4-4 33 16,2-2 39-16,-2-3 46 0,4-2 53 0,-4-1 56 0,2 0 62 0,3-1 66 15,-3-1 73-15</inkml:trace>
  <inkml:trace contextRef="#ctx0" brushRef="#br0" timeOffset="123861.8">29347 8752 75 0,'0'4'259'0,"0"-1"106"0,0-3 76 0,0 0 58 16,0 0 43-16,0 0 34 0,3 3 32 0,1-3 28 0,1 0 31 15,-2-3 25-15,2 2 27 0,-3-1 26 0,3 0-167 0,0 0-273 0,4 2-139 16,1-4-74-16,2 1-41 0,-2 2-23 0,2-1-19 0,5-2-21 0,2 1-28 16,-5 0-36-16,3 1-47 0,5 0-51 0,-5-2-63 0,-3 1-66 0,3 2-128 15,2 1-151-15,-4 0-66 0,4 1-20 0,-2 2 6 0,2-3 19 0,-7 4 32 0,3-2 41 16,-1 0 48-16,3 1 56 0,-2 0 61 0,2-2 64 0,-5-1 72 0,2 0 78 15</inkml:trace>
  <inkml:trace contextRef="#ctx0" brushRef="#br0" timeOffset="124411.78">29801 9224 51 0,'-8'4'221'0,"1"-2"97"0,2 0 71 0,-2-2 54 16,2 0 44-16,3 0 37 0,-5-2 27 0,7 2 28 0,0 0 24 0,0-5 27 16,0 5 28-16,2-4 26 0,3 3-138 0,-3-1-228 0,3 2-120 0,2-2-64 15,10 2-35-15,-5 0-18 0,-2 0-8 0,12-2-5 0,-3 2-5 0,3 0 0 16,2-3-8-16,0 2-5 0,2-2-13 0,-1 2-12 0,1-1-22 15,-2-2-23-15,-2 1-34 0,2 0-39 0,0-4-45 0,3 3-55 0,-8-2-68 0,-5 2-70 16,6-3-118-16,-3 0-135 0,-3 2-54 0,3-1-14 0,-5-3 7 0,-2 4 22 16,-1-4 31-16,-6 4 40 0,1-1 48 0,1-2 56 0,-5 2 63 0,0 0 65 15,-5-2 76-15,1 2 77 0</inkml:trace>
  <inkml:trace contextRef="#ctx0" brushRef="#br0" timeOffset="124627.78">30027 8935 46 0,'0'7'211'0,"5"0"98"16,-5 0 69-16,0-1 54 0,0 1 47 0,0 1 41 0,3 1 36 0,1-1 35 0,4 2 36 16,-4 1 36-16,4 2 33 0,-8 1 35 0,2 3-129 0,8 1-215 0,-8 2-116 15,3 1-64-15,-3 0-32 0,3 2-18 0,0 1-14 0,-3-3-133 16,3 4-10-16,0-3 0 0,-5 1 0 0,7 0 0 0,-7-2 0 0,3 3 0 16,6-1 0-16,-6-1 0 0,2-2 0 0,-3 0-225 0,8-2-123 0,-3-3-114 15,0 2-109-15,0-3-103 0,5-2-35 0,-4-2-4 0,4-2 23 0,-5-4 36 0,5-2 45 16,0-4 53-16,-5-2 55 0,5-2 59 0,0-2 67 0,-4-5 72 0,9-1 89 15,-5-3 90-15</inkml:trace>
  <inkml:trace contextRef="#ctx0" brushRef="#br0" timeOffset="125028.25">30847 8842 30 0,'5'-17'183'0,"-5"3"92"0,-5-1 72 0,3 1 57 15,-3-2 43-15,-2 4 35 0,-3-3 29 0,3 4 23 0,-5 1 25 0,2 3 27 16,-2 2 27-16,-7 3 24 0,7 2-113 0,-7 3-194 0,2 1-106 0,2 6-63 16,-4 3-32-16,0 1-21 0,-1 4-2 0,1 2 9 0,0 1 7 0,-1 6 16 15,-1 1 8-15,1 2 6 0,6 2 5 0,-3 3 4 0,7 2-151 0,-2-1-10 16,5 0 0-16,-3 0 0 0,8 2 0 0,2-4 0 0,0 1 0 0,2-2 0 16,3-4 0-16,0-1 0 0,5-1 0 0,2-1 0 0,0-4 0 0,5-4 0 15,-8-1 0-15,11-3 0 0,1-1 0 0,1-6 0 0,2 0 0 16,0-3 0-16,3-4 0 0,-5-2 0 0,7-4 0 0,-3 0-322 0,1-5-59 0,2-2-46 15,-3-1-103-15,1 0-129 0,-3-4-38 0,0-2 7 0,2-1 27 0,-6 1 40 16,4-1 45-16,-5-3 45 0,-4 0 51 0,1 0 55 0,-6-2 58 0,7 0 59 0,-5-1 62 16,-5-1 67-16</inkml:trace>
  <inkml:trace contextRef="#ctx0" brushRef="#br0" timeOffset="125178.14">31132 8818 39 0,'0'-11'203'0,"2"1"103"0,-2 3 79 0,5 3 58 0,-5 4 46 0,0 0 34 16,0 0 31-16,0 4 31 0,0 3 33 0,-5 3 31 0,5 3 32 15,-2 2 33-15,-5 2-114 0,7 4-203 0,-10 2-116 0,8 2-69 0,-3 2-35 0,2 1-18 16,-1 2-6-16,-1-1-130 0,2 2-23 0,-4 0 0 0,-3 0 0 15,8 0 0-15,-3 2 0 0,0-4 0 0,3-1 0 0,2 0 0 0,-5-1 0 0,3-6 0 16,4 3 0-16,-2-4 0 0,5-3 0 0,-5-2-163 0,2-5-213 0,3-5-86 16,2-1-107-16,-2 0-113 0,2 0-36 0,1-4-3 0,1 0 30 0,-1 0 43 15,-1-7 46-15,0 2 50 0,0-4 56 0,3 6 59 0,-8-5 66 0,8-6 67 0,-3-2 81 16,-4-5 82-16</inkml:trace>
  <inkml:trace contextRef="#ctx0" brushRef="#br0" timeOffset="125361.78">31286 8732 106 0,'20'-8'253'0,"1"-2"107"0,-1 2 86 0,-1-2 64 16,-5 0 50-16,3 0 43 0,2 0 34 0,-4 0 32 0,-1-1 29 16,3 4 25-16,-2 1 23 0,2 2-73 0,-3 0-134 0,3 4-154 0,-5 0-170 0,-2 0-147 15,7 0-68-15,-5 4 0 0,-5-2 0 0,5 0 0 0,0-2 0 0,-2 3-31 16,-1 0-69-16,3-2-33 0,-2 2-35 0,2 0-43 0,0 1-44 0,0 1-68 16,0-1-79-16,-12-4-102 0,15 5-106 0,-3 2-37 0,0-1 2 0,-12-6 18 0,12 10 30 15,-12-10 41-15,7 6 44 0,-7-6 50 0,0 0 57 0,0 0 58 16,0 0 63-16,0 0 74 0,0 0 78 0</inkml:trace>
  <inkml:trace contextRef="#ctx0" brushRef="#br0" timeOffset="136178.2">22638 9263 31 0,'5'-5'175'0,"2"1"73"0,-2 2 51 0,-5 2 38 0,2 2 34 0,3 2 30 0,-5 1 30 16,-5 4 31-16,5 2 31 0,-2 3 28 0,2 3 29 0,-5 4 25 15,0 2-113-15,5 5-190 0,-2 0-86 0,-3 2-36 0,0-1-14 0,-2 4-4 0,7-1-5 16,-2-1-6-16,-3 0-9 0,0-3-12 0,3-2-12 0,2-2-12 15,0-2-11-15,0-4-7 0,0-2-8 0,0-2-8 0,0-4-3 0,2-2-5 0,3-2-6 16,0-2-6-16,-3-4-6 0,5-4-7 0,3-2-9 0,-3-2-9 0,0-5-9 16,5-1-7-16,0-3-10 0,1-3-12 0,-4-5-8 0,3-2-10 0,5-4-8 15,-5 0-5-15,7-4-7 0,-4 1-1 0,2-1-1 0,2 1-1 0,0 2 5 16,1 2 4-16,-1 2 7 0,-5 4 5 0,3 3 9 0,3 8 7 0,-6 1 7 16,3 3 9-16,-5 5 8 0,-2 4 9 0,2 7 9 0,0-1 6 0,-5 2 9 15,0 3 11-15,5 4 7 0,-2 3 9 0,-3 0 6 0,-4-1 7 0,6 4 4 16,-6 0 2-16,4-1 3 0,3 5 0 0,-8-5-4 0,3 1 1 0,0 0-4 15,2-1-6-15,-5 0-10 0,3-2-11 0,0-2-18 0,2-1-22 0,-4-1-36 16,-3 0-38-16,9-1-41 0,-6-2-41 0,-3-1-123 0,7 1-156 0,3-5-69 16,-8 2-26-16,3-5-3 0,2 1 11 0,-2-4 18 0,-3-1 26 0,8-3 33 15,-3-2 38-15,0-2 51 0,-2-2 53 0,2-4 59 0,-2-2 65 0</inkml:trace>
  <inkml:trace contextRef="#ctx0" brushRef="#br0" timeOffset="136449.74">23957 8014 41 0,'-9'-10'195'16,"1"0"82"-16,-4-1 53 0,5 1 38 0,-7 3 27 0,-3 0 23 0,2 4 20 16,-2 3 21-16,-2 2 26 0,5 6 31 0,-6 3 30 0,3 8 30 0,-2 3-113 0,0 5-199 15,0 5-91-15,-3 9-35 0,0 3-7 0,3 5 6 0,-3 6 8 0,3 4 8 16,-5 6 9-16,0 4 4 0,4 4-3 0,1 5-9 0,0 2-12 0,4 2-12 15,3 2-15-15,0 2-14 0,5 0-15 0,7 0-14 0,0 0-15 0,2-3-13 16,8 0-16-16,4-4-15 0,3 0-19 0,5-6-19 0,2-2-28 0,7-4-33 16,1-5-34-16,2-1-33 0,4-8-51 0,6-2-58 0,1-2-137 0,11-4-170 15,7-5-75-15,-1-2-19 0,8-6 4 0,7-5 24 0,5 0 29 0,3-7 34 0,4-4 45 16,17-4 48-16,-2-4 53 0,4-8 57 0,6-4 69 0,4-6 80 0</inkml:trace>
  <inkml:trace contextRef="#ctx0" brushRef="#br0" timeOffset="136863.73">31375 7590 50 0,'49'-10'212'0,"-6"-2"88"15,-2 0 57-15,7 2 41 0,-7 2 33 0,3 2 26 0,-1 3 24 0,1 3 22 0,-6 6 16 16,3 5 18-16,0 5 17 0,0 5 18 0,3 7-142 0,-6 9-230 0,1 5-109 16,-3 6-53-16,-2 4-17 0,2 7 0 0,-10 6 0 0,-2 3 5 0,-2 2 4 15,-10 2 4-15,5 4 3 0,-14 1 2 0,1 2 3 0,-8 0-1 0,1 0 2 0,-9 3 3 16,-5-2 1-16,-2 2-4 0,-3-1-12 0,-7 1-16 0,0 1-32 0,-2-1-40 0,-5-2-43 16,2 2-44-16,-9-5-85 0,4 2-107 0,-9-3-96 0,7-4-85 0,-10 0-35 15,3-4-9-15,-3-4 9 0,-2 0 16 0,-2-4 28 0,-3-5 33 0,0 0 48 16,-5-6 53-16,1-1 57 0,-4-5 59 0,-1-1 80 0,-5-7 86 0</inkml:trace>
  <inkml:trace contextRef="#ctx0" brushRef="#br0" timeOffset="137344.78">21671 10728 40 0,'-29'0'195'0,"10"0"86"0,-1 0 57 0,6-4 47 0,-5 1 32 0,7-2 26 16,4 0 19-16,-1 4 14 0,9-2 13 0,0-2 16 0,12 0 13 15,0 1 16-15,7 1-131 0,5-1-212 0,8 0-106 0,6 0-55 0,6 2-25 0,4-2-15 16,12 0 0-16,0-1 5 0,10 1 10 0,10 0 16 0,2-2 9 0,7 1 8 16,3-1 4-16,14-1 4 0,2 0 3 0,8 1 7 0,5-2 3 0,11-1 3 15,6 1 3-15,4 2 1 0,8-1 0 0,9 0-4 0,0 0-6 0,12 0-3 16,3 0-2-16,7-1-5 0,0-1-2 0,9 2 6 0,10-1-3 0,-2-1-4 16,7-1-2-16,5 2 0 0,9 1 2 0,-2-3 2 0,5 2 4 0,3-2 3 15,9 1-3-15,-5 0 1 0,5 0 1 0,2 2 5 0,5-1 0 0,0-1-5 16,-2 2-3-16,2 0-2 0,0 1 2 0,-9 1 3 0,7-1-3 0,-3 2-6 15,-2 1 0-15,-5 0 1 0,-2 0 2 0,-3 2 2 0,-2 1-4 0,-8 0-7 16,-4 0-4-16,-5 0 2 0,-5 1-6 0,-7 4-4 0,-5-4-4 16,-9 6-3-16,-8-1-5 0,-9-1-11 0,-6 4-13 0,-4-1-8 0,-12-1-19 0,-17 3-19 15,-2 3-20-15,-3-3-22 0,-17 1-24 0,-11 0-23 0,-8 1-33 0,-13 0-38 0,-6-1-54 16,-22-1-63-16,-2 0-108 0,-8 3-127 0,-7-3-49 0,-9 0-10 0,-6-1 17 0,-9-9 29 16,-12 15 33-16,-5-6 44 0,-4 0 42 0,-11-1 43 0,-4-5 56 0,-10 1 58 15,-9-1 68-15,-10-1 70 0</inkml:trace>
  <inkml:trace contextRef="#ctx0" brushRef="#br0" timeOffset="138047.73">24319 11245 35 0,'2'-10'184'0,"-2"0"81"0,5-1 56 15,0-1 41-15,-5 2 35 0,0-2 29 0,0 4 21 0,0-1 15 0,0 4 20 16,0-1 22-16,0 2 20 0,0 0 25 0,0 4-117 0,7 1-196 0,-4 3-96 15,6 5-43-15,-1 1-17 0,-6 2-8 0,10 4 0 0,-5 2-1 0,5 3 6 16,-2 2 8-16,0 2 0 0,7 3-1 0,-5 5-5 0,0-1-8 0,-3 2-7 0,8 1-7 16,-5 2-6-16,3 1-5 0,-3 0-4 0,2 0-7 0,3-3-4 15,-2 2-4-15,1-1-3 0,4-5-2 0,-6 0 0 0,5-4-2 0,1-3 2 0,-1-1-2 16,5-8 2-16,0-1 0 0,-2-4 2 0,2-3 4 0,0-7-1 16,-2-7 4-16,7-3 0 0,-7-4 2 0,7-6-1 0,-3-8 0 0,-2-3-1 0,-2-7-1 15,7-4 0-15,-7-6-3 0,-3-4-3 0,5-6-2 0,-5-1-7 0,1-4-2 16,-4-1-4-16,-6-2-6 0,7 0-5 0,-5 0-4 0,-5 4-7 15,0 1-9-15,1 6-8 0,-3 4-12 0,-1 6-14 0,-4 5-15 0,3 6-24 0,-3 6-27 16,-3 5-35-16,3 6-44 0,-4 4-76 0,-1 8-90 0,2 3-97 0,-2 4-97 16,-2 3-32-16,0 5-3 0,0 4 16 0,-3 0 23 0,-2 5 33 0,2 1 37 15,-2-1 44-15,-5 4 48 0,8-1 58 0,-3 2 61 0,-5 0 77 0,5 0 83 0</inkml:trace>
  <inkml:trace contextRef="#ctx0" brushRef="#br0" timeOffset="138909.71">25465 11616 20 0,'-3'-9'156'0,"3"4"75"0,-5-1 54 0,3 0 39 0,2 2 30 15,-5 0 22-15,0 1 21 0,5 3 21 0,0 0 22 0,0 4 22 0,-2 3 28 16,2 0 26-16,2 3-98 0,-2 4-167 0,5 0-84 0,0 3-36 0,-5 3-20 16,7 1-7-16,-7 2 1 0,3 1 7 0,1 0 3 0,1-1 1 0,-5 6-3 15,3-3-5-15,1 0-10 0,-4-1-11 0,3 2-12 0,-3-2-10 0,0-1-12 16,5-1-8-16,-1-1-9 0,-4-5-6 0,0 1-7 0,3-3-4 0,-3-3-4 16,5-2-2-16,0-3-2 0,-5-3-2 0,0 1-1 0,0-5 0 0,0 0-4 15,0-5-2-15,2 0-3 0,-2-4-3 0,0-2-5 0,-2-6-7 0,2 2-5 16,0-5-8-16,0-3-5 0,-5-1-7 0,0-4-2 0,5 0-8 0,-3 1-4 15,3-4 0-15,0 2-3 0,-4-4 2 0,-1 4 2 0,5-1 3 0,0-1 7 16,5 0 8-16,-1 3 8 0,-1 0 9 0,2 1 7 0,0 2 7 0,2 2 6 16,0 3 4-16,0 2 2 0,0 3 3 0,3 2 1 0,-7 6 5 0,4 1 2 15,2 4 5-15,-1 4 2 0,-4 1 0 0,4 6 2 0,-6 0 0 0,3 6-1 16,0 0 0-16,-5 3-1 0,2 5-2 0,-2-2 3 0,0 4 0 0,0-1 0 0,-2 2-2 16,2 2-3-16,-5-3-1 0,0 2-5 0,3-3-1 0,-6 0-3 15,4 0-4-15,-1-2-3 0,2-2-3 0,-1-2-4 0,-1-2-7 0,5-2-9 0,0-3-7 16,0-1-7-16,0 1-6 0,0-5-3 0,5 0-3 0,-1-2-3 15,4-3-1-15,-1 2-3 0,0-3 1 0,5 1 1 0,0-1 0 0,0 0 4 0,3 3 4 16,4-1 8-16,-2-1 8 0,-3 3 4 0,6 1 7 0,-1 0 4 0,-7 2 4 16,7 0 2-16,-2 3 4 0,-5 3 1 0,-5-2 1 0,6 3 7 0,-11 0 4 15,8 3 5-15,-10-3 8 0,2 2 7 0,-4-1 8 0,2 4 7 0,-10-4 8 16,8 3 7-16,-8-1 5 0,3-1 6 0,-5-1 3 0,2 2 3 0,-2-3-1 16,-5 2-3-16,5-2-2 0,-3-3-6 0,1 2-5 0,-3-1-8 0,3-5-9 15,-3 2-11-15,2-3-11 0,-4-4-20 0,2 0-15 0,3-2-23 0,-6-2-27 16,4-5-28-16,1 0-34 0,-2-1-36 0,8-5-35 0,-8 2-83 0,5-3-106 15,0-2-88-15,2-1-76 0,0-2-24 0,8-4 3 0,-8 3 17 0,8-4 28 16,-3 1 34-16,5-3 40 0,0-5 46 0,0 3 50 0,0-2 53 0,5 1 55 0,-3-1 79 16,3-1 86-16</inkml:trace>
  <inkml:trace contextRef="#ctx0" brushRef="#br0" timeOffset="139076.19">25795 11417 39 0,'22'-3'191'0,"-3"0"80"15,-9 6 57-15,2 0 41 0,-5 4 37 0,2 3 31 0,-6 5 29 0,-3 5 29 16,0 3 28-16,0 5 28 0,0 1 25 0,0 4 24 0,0 2-126 0,0 2-208 15,0 1-104-15,0 1-48 0,0-1-24 0,0 3-16 0,0-6-12 0,0 2-13 16,10-3-18-16,-8-2-18 0,3-2-23 0,-3-2-22 0,10-3-28 0,-5-2-29 16,3-4-30-16,2 0-32 0,-2-5-35 0,-1 0-33 0,1-4-90 0,2-2-112 0,0-2-63 15,-5-2-36-15,10-3-5 0,-9-5 15 0,4 0 23 0,-5 1 28 0,0-7 35 16,3 2 40-16,-3-5 44 0,0-1 45 0,0 0 49 0,-2 1 55 0,-2-1 80 16</inkml:trace>
  <inkml:trace contextRef="#ctx0" brushRef="#br0" timeOffset="139294.51">26099 12017 29 0,'5'-7'138'0,"-5"1"76"0,2 2 56 15,-2 1 47-15,0 3 40 0,5 3 36 0,-5 1 34 0,5 2 34 0,-5 1 32 16,0 4 31-16,0-1 27 0,2 1 26 0,-2-1-95 0,0 4-160 0,5-1-87 15,0-2-47-15,-5 2-27 0,7-3-17 0,-7 0-12 0,2-2-11 0,8-5-11 16,-3 1-13-16,-4 0-11 0,6-4-14 0,-1 0-7 0,4-4-7 0,-5-1-7 16,0-4-3-16,5 2-8 0,0-6-6 0,-9 2-3 0,9-3-6 0,-3 0-5 15,-1-3-3-15,-1 0-5 0,-2 0-5 0,2 0-2 0,-5-1-3 0,-2 0-2 16,0-1-2-16,-2 1-3 0,2 4 0 0,-7-1-2 0,-3 3 0 0,3-2-4 0,-5 4-1 16,4 2-3-16,-4-1-2 0,0 5 1 0,3 1-4 0,-3 3 1 15,0 0 0-15,-1 3 1 0,1 4-2 0,0-1 1 0,3 2-1 0,-1 2-4 16,3 1-6-16,0 2-9 0,-1 1-13 0,4 0-12 0,-1-1-15 0,5 1-20 0,-3-1-20 15,6-2-24-15,-3 3-25 0,9-3-22 0,-1-4-20 0,-6 2-27 0,8-3-29 16,2-4-72-16,-5 1-89 0,5-3-47 0,-2 0-30 0,7-3 5 0,-5 1 19 16,2-7 31-16,3 3 34 0,-7-1 38 0,11 0 40 0,-11-3 37 0,9 1 37 15,-7-3 44-15,5 1 48 0,-2 1 72 0</inkml:trace>
  <inkml:trace contextRef="#ctx0" brushRef="#br0" timeOffset="139527.73">26369 11914 76 0,'10'-4'155'0,"-1"0"63"0,-2 2 48 0,1 0 43 0,-4 4 37 0,4 0 38 16,-8 2 36-16,2 0 37 0,3 3 39 0,0 2 33 0,-5 1 34 15,2-1-52-15,-2 4-98 0,5-2-77 0,0-1-68 0,-3 4-36 0,3-1-23 0,-3-3-19 16,8 1-10-16,-3-1-16 0,1 1-16 0,-1-4-21 0,0 0-15 15,5-1-19-15,-2-2-13 0,-1-1-10 0,8 0-9 0,-5-6-11 0,0 0-9 0,3-1-6 16,-1-2-10-16,3-2-8 0,-2-2-12 0,2-3-9 0,-5-1-7 0,2 0-11 16,-2 0-8-16,0-1-5 0,0-1-7 0,-4-1-5 0,-1 0-3 0,-2 0-4 15,2 3-3-15,-7-1 1 0,0 1 0 0,0 1-1 0,0 2-2 0,-5 1 3 16,3 2-2-16,-8 2 5 0,8 0-1 0,-6 3 3 0,-4 3 4 0,5 0 5 16,-3 5 2-16,-2-1 4 0,5 2-1 0,-5 2 4 0,5 2 1 0,-5 0-3 15,9 2-4-15,-6-2-11 0,1 1-11 0,6 2-21 0,-3-2-20 0,0 2-21 16,5-2-20-16,0-2-21 0,0-1-17 0,10-1-44 0,-8 0-57 0,6-4-83 15,1 0-96-15,3-2-33 0,-2-1-1 0,7-4 18 0,-5 1 27 0,0-4 35 16,7 2 37-16,-9-4 36 0,7-1 38 0,-3-1 37 0,3-2 38 0,-5-1 55 16,-2 3 63-16</inkml:trace>
  <inkml:trace contextRef="#ctx0" brushRef="#br0" timeOffset="139842.76">26870 11779 4 0,'8'-11'123'0,"-1"2"87"0,0-1 59 0,-2 3 49 16,-3 0 35-16,8 2 32 0,-10 3 31 0,0 2 29 0,0 0 31 0,-5 0 36 16,0 3 33-16,3 4 29 0,-3 0-76 0,-2 2-138 0,2 1-88 0,-2 2-63 15,0 2-31-15,-1 0-19 0,4 3-8 0,-4 2 0 0,4 0-10 0,1 1-8 16,-6 1-14-16,9 0-16 0,-3-1-16 0,3 3-12 0,0-4-12 0,3 2-9 15,-3-1-10-15,9-3-8 0,-2 0-4 0,-4-3-6 0,6 0-6 0,3-4-6 16,-2-2-7-16,7-2-9 0,-3-2-5 0,3-4-6 0,3-3-9 0,-1-1-6 0,0-1-9 16,1-4-8-16,4-2-10 0,-5-2-6 0,0-4-11 0,1-1-10 15,-6-2-10-15,5-2-4 0,1-2-7 0,-4-3 1 0,-1-3-2 0,-3 1 0 0,5-4 3 16,-7-2 3-16,2-3 5 0,-5 0 6 0,5-4 8 0,-2 0 8 0,-3-2 10 16,0 0 12-16,-2-1 10 0,-3 2 13 0,-2 0 8 0,-2 1 11 15,2 4 12-15,-10 0 15 0,3 7 14 0,0 0 13 0,-1 6 7 0,-8 1 10 0,4 4 5 16,4 2 3-16,-4 5 2 0,3 3 1 0,-1 5 1 0,3 0 0 15,-1 5 3-15,1 3 3 0,-2 3 0 0,6 2-4 0,-4 3-2 0,7 4-2 0,-10 4-2 16,8 1 3-16,2 5-1 0,0 1 0 0,-5 3 3 0,5 4 5 0,5 1-1 16,-5 2-1-16,0 2 0 0,2 2-6 0,3 2-7 0,0 0-6 15,2 0-8-15,0-1-12 0,1 1-21 0,-1 1-27 0,5-4-31 0,0 2-36 0,0-3-47 16,3-4-50-16,-3-2-82 0,4-6-95 0,4-2-122 0,-1 2-124 0,-4 0-55 16,4-2-14-16,0-2 8 0,5-2 20 0,-4-5 35 0,4-2 41 0,-5-2 53 15,0 3 51-15,5-4 64 0,-4-6 66 0,-1-5 83 0,3-3 88 0</inkml:trace>
  <inkml:trace contextRef="#ctx0" brushRef="#br0" timeOffset="139993.72">27953 12082 44 0,'5'1'191'0,"-5"-1"103"15,0 0 76-15,0 0 59 0,0 0 45 0,0 0 38 0,-5-4 31 0,5 1 30 16,-2-1 28-16,2 1 22 0,0 2 21 0,-5-1-54 0,3 0-93 0,2 0-160 16,-5-1-198-16,0 2-131 0,3-3-99 0,2 2-144 0,-5-2-158 0,2 0-104 15,-1 0-72-15,-1-1-26 0,2-2-4 0,-1 0 11 0,-1 0 20 0,2-1 29 16,-2-2 35-16,-2 1 48 0,0-2 54 0,0 1 62 0,-3-2 71 0,3-1 102 15</inkml:trace>
  <inkml:trace contextRef="#ctx0" brushRef="#br0" timeOffset="140793.44">20226 10676 22 0,'0'-4'159'0,"-2"1"76"0,2 0 52 0,-5-1 36 0,0 1 31 0,5-1 25 16,-7 1 21-16,7-4 19 0,-2 4 19 0,-3-4 20 0,5 0 14 15,-5 3 13-15,5-2-111 0,0-1-183 0,0 0-96 0,5-4-47 0,-5 4-25 0,5-6-10 16,-3 2-7-16,5-2-2 0,3-1-4 0,-8-1-2 0,10-1-3 0,-4-1-3 16,4 2-1-16,0-2 1 0,0 2-2 0,2-1 1 0,-2 2 0 0,5-3-1 15,-7 6-1-15,2-2-3 0,5 3 1 0,-5 3-3 0,-2-1-1 0,2 2-2 16,5 3-1-16,-5 2-3 0,-3 1 1 0,3 1-2 0,-4 2 1 0,4 1 1 0,0 2 2 16,-5 0 1-16,5 2 2 0,-5-1 3 0,3 2 3 0,-3 0 1 0,0 0 5 15,1 1 1-15,1 2 2 0,-6-2 3 0,4 0 3 0,-2 1 2 0,-1-1 6 16,-1 3 1-16,2-3 2 0,-3 1 1 0,3 0 1 0,-5-4 3 0,5 3-1 15,-3 0 2-15,-2-3-4 0,0 0-3 0,5 2-10 0,-5-4-15 0,2 2-16 16,-2-4-21-16,0 1-24 0,0-4-30 0,0 5-72 0,0-5-93 0,0 0-69 16,0 5-59-16,0-5-21 0,0 0-5 0,0 4 9 0,0-4 17 0,-2 5 24 0,-3-1 28 15,5 0 32-15,-2-4 33 0,-3 1 41 0,-2 2 45 0,2-1 69 0</inkml:trace>
  <inkml:trace contextRef="#ctx0" brushRef="#br0" timeOffset="141094.04">20219 10938 24 0,'-12'20'166'0,"5"-2"78"0,-5-1 53 16,0 0 41-16,9-2 36 0,-9-2 31 0,5 1 33 0,-3-4 30 0,3 0 31 16,0-4 27-16,2-1 31 0,3 2 28 0,-3-4-101 0,2 0-182 15,3-3-92-15,0 0-48 0,0 0-25 0,0 0-19 0,3-4-10 0,2-2-12 0,-3-2-12 16,3-1-18-16,2-1-12 0,0 0-12 0,3-4-16 0,0 0-14 0,2 0-10 16,0 0-12-16,5-1-4 0,-8-1-2 0,3 2-2 0,5 0 1 0,-5 1-3 15,-2 2-1-15,0 1-4 0,-1 2-2 0,1 2-2 0,2 2 0 16,-5 0-5-16,-4 2 0 0,9 2-3 0,-7 0 1 0,2 2-1 0,0 2 3 0,3 1 1 15,-8 0 3-15,5 3 5 0,3-1 4 0,-3 3 6 0,-4 3 5 0,6-1 7 16,-2 0 3-16,1 0 5 0,-1 2 4 0,3-1 1 0,-3 1 5 0,5-1-1 16,-10-2 4-16,10 2 0 0,-4-3-2 0,4-1 0 0,-5 1-5 0,5 0-6 15,0-3-13-15,-5 0-22 0,10 0-25 0,-5-1-34 0,-2-2-34 0,7-2-72 16,-5-1-92-16,-3-1-96 0,8 0-99 0,-2 0-40 0,-3-3-10 0,5-1 5 16,-5 0 16-16,-3-5 24 0,3 4 30 0,-4-4 41 0,4-2 44 0,-5-2 51 15,3 2 54-15,-8-6 74 0,8 2 81 0</inkml:trace>
  <inkml:trace contextRef="#ctx0" brushRef="#br0" timeOffset="141860.7">17839 10662 1 0,'7'10'104'0,"3"-2"72"16,-8 2 47-16,5-3 40 0,3 3 32 0,-8-1 29 0,-2-1 28 0,5-1 27 0,0 0 26 16,-5 3 23-16,0-3 27 0,0 4 25 0,0 1-72 0,0 0-126 15,0-2-66-15,-5 4-35 0,0-3-15 0,5 4-7 0,-2-1-5 0,-8-2-2 0,8 2-2 16,-5-1-5-16,2-2-4 0,-2 1-1 0,2-3-7 0,-2 0-4 15,-1-1-4-15,4-5-7 0,-4 1-7 0,4-1-11 0,1-3-9 0,-7-3-13 0,3-1-10 16,5 1-11-16,-3-8-8 0,0 1-9 0,3-4-8 0,-3-1-8 0,3-4-9 16,-3-2-7-16,0-3-10 0,5 0-8 0,-3-4-4 0,3-3-7 0,0 0-6 15,0-3-6-15,0-1-3 0,3-3-5 0,-3 0 0 0,5 0-1 0,2-1 0 16,-2-4 0-16,7 1 2 0,-5 1 1 0,5-4 3 0,3 6 2 0,1-1 2 16,-1-1 4-16,-1 6 4 0,8-1 6 0,-3 3 6 0,1 5 3 0,-1 4 3 15,-5 3 2-15,6 4 3 0,-3 3 1 0,2 4 0 0,-5 5 4 0,3 3 2 16,-2 2 3-16,2 4 2 0,-8 3 1 0,3 3 4 0,5 3 2 15,-10 2 0-15,6 5 2 0,-11 1 2 0,8 3 1 0,-3 0 2 0,-5 1 2 0,-2 4 0 16,5 0 4-16,-10-1 1 0,5 1 2 0,-7-1 0 0,5 0 1 0,-8-3 0 16,8 2-1-16,-11-3 0 0,6-3 0 0,-5 2-2 0,0-4-4 0,-2 1-2 15,2-3 0-15,-5-2-10 0,2 0-9 0,-2-1-14 0,-2-2-13 0,5-2-19 16,-3-3-18-16,-3 0-24 0,1 0-27 0,0-2-32 0,4-1-36 0,-4-3-36 16,2 2-40-16,-2-2-115 0,7 2-150 0,2 0-62 0,1 0-14 0,1 1 7 15,3 0 22-15,3 3 31 0,2 0 35 0,2-1 41 0,3 1 42 0,3 4 53 0,1-1 51 16,1 0 58-16,2 0 62 0</inkml:trace>
  <inkml:trace contextRef="#ctx0" brushRef="#br0" timeOffset="142197.38">18427 11072 38 0,'0'1'192'0,"0"4"83"0,0-5 60 0,0 5 43 0,0-1 41 0,-4 2 33 0,-1 1 34 16,5-1 34-16,-3-1 28 0,3 5 28 0,-5-1 26 0,5 3 21 15,0 0-122-15,0 0-211 0,5 2-104 0,-5-1-51 0,3 1-28 0,2 0-11 16,-1 0-14-16,-1-1-9 0,6-3-15 0,-1 0-9 0,-6-2-9 0,10-4-8 0,-5-1-7 16,5 0-5-16,0-3-5 0,1-4-2 0,-1-2-4 0,0-2-2 15,-3-2-2-15,8-4-2 0,-5-2-2 0,0-1-1 0,-2-4-1 0,2 0 0 0,-5 0-3 16,5-3-3-16,-2-3 0 0,-8-1-2 0,3 3-1 0,-2-2 0 0,-3 3-1 16,0-1-2-16,-3 1 0 0,-2 1 1 0,3 2-1 0,-8 4 2 0,3 2-4 15,-5 1-1-15,0 5-1 0,2 2-2 0,-2 4 2 0,-5 3-3 0,5 3 2 16,-2 3 0-16,-1 4 0 0,3 2 1 0,-5 2 0 0,3 3 2 0,-3 3 0 15,7 1 3-15,-2 0-1 0,0 2 3 0,5-1-1 0,-3-2 0 0,8 0-10 16,-3-1-10-16,3-2-14 0,2-1-13 0,2-2-21 0,3 0-21 0,2-4-22 16,0 0-24-16,1 0-26 0,4-2-21 0,5-4-42 0,-3-1-54 0,3 1-87 15,2-4-106-15,3 0-34 0,-3-4-1 0,5 1 15 0,1-4 28 0,-4 0 31 16,3-3 35-16,-4-1 40 0,4 1 39 0,0-4 40 0,-5 0 43 0,0 1 55 0,1-4 63 16</inkml:trace>
  <inkml:trace contextRef="#ctx0" brushRef="#br0" timeOffset="142427.19">18900 10859 30 0,'0'-10'178'0,"0"3"82"0,0 0 59 0,-2 3 45 15,-6-2 37-15,-1 5 31 0,6-2 35 0,-4 3 37 0,-3 0 31 0,8 3 31 16,-8 1 26-16,3-1 24 0,0 1-114 0,0 3-196 0,2 0-99 0,-2 2-50 0,2-4-26 16,2 5-16-16,-1-1-11 0,-1-1-6 0,5 2-13 0,0-3-19 0,0 3-11 15,5 1-12-15,-1-1-9 0,-4 0-6 0,3-3-5 0,6 4-7 0,-1-1-5 16,-6-3-2-16,8 3-4 0,-1-1-1 0,1-1-3 0,-8-1 1 0,8 1-4 16,-3 2 0-16,-4-1-1 0,6-1-1 0,-1 2 1 0,-8-3-1 0,2 4 1 15,-2-1 0-15,0-3 0 0,0 3-1 0,0-1 2 0,-2 0 0 0,-6 1 2 16,-1 0 2-16,6 0-1 0,-9-2 0 0,5 2 1 0,-10-1-2 0,5-1-6 15,2-1-6-15,-2 0-11 0,-4-1-11 0,1-2-16 0,-2-1-19 0,8 1-27 16,-4-4-30-16,1 3-32 0,5-3-33 0,-5 0-73 0,5-3-91 0,-3 2-93 16,8-3-92-16,2-1-33 0,-5 1 0 0,5-1 15 0,5-1 26 0,-3-3 35 15,-2 2 38-15,10-4 43 0,-3 1 49 0,0 0 50 0,1-1 54 0,-1 1 75 16,5-2 80-16</inkml:trace>
  <inkml:trace contextRef="#ctx0" brushRef="#br0" timeOffset="142826.34">19025 10986 21 0,'5'11'159'0,"-5"-1"78"0,3 0 57 0,-3 1 48 0,0-1 41 16,0 0 42-16,0 0 38 0,0 0 39 0,0 0 31 0,0-2 30 0,0-1 24 16,0 0 22-16,0-1-102 0,0-2-178 0,0 0-92 0,0-4-45 0,0 0-28 15,0 0-24-15,0 0-21 0,0 0-24 0,4-4-26 0,-1-2-25 0,-3-5-22 16,5 4-17-16,0-6-13 0,-5-2-14 0,2-1-12 0,-2-2-14 0,10-4-12 16,-10 0-14-16,2 0-7 0,3-1-4 0,-5-1-2 0,2 3 0 0,3 0 4 15,0 4 2-15,-3-1 3 0,-2 4 3 0,8 1 2 0,-4 3 3 0,1 5 4 16,-2-1 10-16,1 3 8 0,-1 3 12 0,2 3 12 0,2 1 12 0,-2-1 13 15,0 4 13-15,2 3 13 0,-5 0 10 0,8 1 15 0,-8 3 13 0,5 0 12 16,-2 3 10-16,0 0 6 0,2 0 3 0,-2 1 4 0,2-2-3 0,-4-1-3 0,2 2-5 16,-1-3-8-16,4 0-5 0,-6-4-9 0,3 0-6 0,0 0-6 0,-3-2-6 15,-2-5-6-15,7 4 0 0,-7-4-5 0,10 0-3 0,-10-3-3 0,2-3-7 16,-2 2-5-16,10-4-2 0,-7 0-7 0,1-4-7 0,-1-1-5 0,6-1-7 16,-6-3-4-16,4-3-2 0,3 2-6 0,-8-1-3 0,8-2-5 0,-3 1 0 15,-5 0-2-15,8 0-3 0,-3 3 0 0,-4 3-2 0,9 1 3 0,-5 0 1 16,3 3 3-16,-3 4 1 0,0 0 4 0,0 3 1 0,5 3 2 0,-4 3 5 15,4 0 3-15,-5 3 4 0,3 1 7 0,2 4 6 0,-5 0 4 0,-5 3 2 16,10-4 5-16,-7 5 3 0,2-1 1 0,1-1 0 0,-4-1-4 0,4 2-11 16,-3-3-27-16,-3 0-32 0,3-2-54 0,0 0-66 0,-3-2-139 0,3 1-170 15,-5 2-76-15,2-6-27 0,-2 4-6 0,0-4 10 0,0 2 16 0,0-4 23 16,0 1 30-16,0 1 38 0,-2-1 50 0,-5-1 57 0,-3-2 71 0,8 0 80 0</inkml:trace>
  <inkml:trace contextRef="#ctx0" brushRef="#br0" timeOffset="154964.24">24370 7562 9 0,'0'-6'122'0,"0"2"56"0,0 1 39 16,-5 0 33-16,0 1 29 0,3 0 25 0,-6-1 21 0,-1 3 17 0,6 3 14 15,-4-3 11-15,-3 0 11 0,3 0 12 0,2 0-96 0,-2 2-151 0,5-2-67 16,-8 0-18-16,8 2-16 0,-6-2-13 0,-1 2-13 0,6-1-8 0,-4 2-4 15,-3-2-2-15,-2 2 2 0,5 0-1 0,0 1 3 0,0 1 3 0,-10-1 3 16,10 0 2-16,-5 0 4 0,-1 2 0 0,4-2 1 0,-3 3 0 0,-5-3 0 16,5 3 1-16,2-1 1 0,-2 0-1 0,-5-1 1 0,5 4 6 0,-2-4 2 15,-1 4 0-15,3-4 2 0,-5 1 0 0,3 1 2 0,-3 0 3 0,7 0 0 16,-7-1 4-16,3-2 3 0,2 2 4 0,-5-1 2 0,3 2 5 0,-3-4-1 16,7 1 3-16,-2 2-3 0,-5-2 0 0,3 3-2 0,2-4 0 0,-3 4-3 15,3-3-1-15,0 2-4 0,0 1-4 0,0 0-3 0,0 0-7 0,2 0-4 16,0 0-5-16,1 3-4 0,-1-1-8 0,3 0-2 0,0 4-5 0,-1-2-5 15,4 2-3-15,-4 1-3 0,8-3-5 0,-7 6 0 0,2-3-2 0,5 2 0 16,-4 2-2-16,4-1 0 0,0 1 0 0,0 1 0 0,-3-1 4 0,3 2-2 0,0-2 3 16,0 2 0-16,3-1 1 0,-3 1 1 0,0 3 1 0,0-1 1 15,4-1 3-15,-4 3 1 0,5 3 2 0,-5-3 0 0,7 4 3 0,-7-1 2 0,3 4 1 16,6-1 2-16,-6 2 2 0,4 0 0 0,-2 2 2 0,2 1 2 0,3 2 1 16,-3 1-2-16,5 0 3 0,-5 2 0 0,5 0-2 0,-4 1 2 0,4 1-1 15,0 2-2-15,-3-2 0 0,3 2-1 0,1 1 0 0,-6-1-1 0,10-2-1 16,-5 2-2-16,-3-1-3 0,3 1 0 0,-4-2 0 0,4 1-1 0,5 0-1 15,-5-1 0-15,-5 1 1 0,5-1-1 0,-2-3 1 0,2 2-2 0,-3-1 2 16,1-2 0-16,2-2 2 0,-5 2 1 0,3-4 2 0,2 0 1 0,-5-2 0 16,0-2 1-16,1-2 0 0,-1 2 0 0,-2-5 2 0,2 3 1 0,0-4-1 15,-2 0 0-15,0 0 0 0,-3-1-1 0,3-1 1 0,0-1-3 16,2 0 2-16,-7 1 2 0,3-3 3 0,-3 0 1 0,0 0 2 0,4 0 2 0,-4 0 1 16,5 0 2-16,-5 0 1 0,0 1 3 0,0-2 3 0,0 2 2 0,0-2 3 15,0 1 1-15,0-1 1 0,3-2-1 0,-3-1-2 0,0-2-1 0,4-1-3 16,-4-2-4-16,0-3-5 0,0 0-7 0,0-1-9 0,0-2-8 0,0-4-8 15,3 2-3-15,-3-2-3 0,0 2 0 0,9-2-4 0,-9 0-1 0,8 0-2 0,-3 0-3 16,2-2 1-16,5 0 0 0,-5-1 3 0,5 2 1 0,-2-3 5 16,2 2 1-16,5-2 2 0,-3-3-2 0,3 4-1 0,2-4-7 0,1 2-6 0,1-1-6 15,1-4-7-15,5 2-14 0,-1-1-10 0,1-2-21 0,4-3-21 16,5 1-37-16,-4-4-42 0,6 0-86 0,1-4-103 0,4 0-49 0,-2 0-19 0,7-3 1 16,-2 0 13-16,5-3 18 0,-5 3 24 0,4-1 27 0,6 1 33 0,-6 0 39 15,1 2 40-15,0 3 52 0,-1 0 56 0</inkml:trace>
  <inkml:trace contextRef="#ctx0" brushRef="#br0" timeOffset="156097.64">31508 7414 35 0,'10'-4'148'16,"-3"2"72"-16,-7 4 56 0,0 3 42 0,0 1 34 0,-5 7 25 0,-2-1 17 0,0 4 15 16,-3-1 11-16,0 2 10 0,1-1 8 0,-1-1-52 0,0-2-84 15,8-2-96-15,-8 2-104 0,8-5-55 0,-3-2-34 0,3 0-21 0,2-2-19 0,-5 0-3 16,5-4 1-16,0 0 3 0,5 4 5 0,-3-4 5 0,5-3 4 0,3 2 3 16,-3-2 1-16,5-1 1 0,0 1-4 0,-2-4-4 0,7 4-1 0,-3-4 2 15,3 0 7-15,3 0 5 0,-6 2 0 0,3-4 1 0,2 2-2 0,0 0 1 16,-4-3 1-16,4 5 0 0,1-4 0 0,1 2-2 0,-1-1 1 0,-1-1 0 0,-5 4 1 15,3-1-2-15,-2 0 0 0,-1-1-1 0,-2 4 0 0,5-1 1 0,-5 1 0 16,-2 2 1-16,-1-2 0 0,-1 3 0 0,4 3 2 0,-10-3 1 0,8 4 1 16,-3 0 3-16,-5 2-1 0,8 0 3 0,-8 2 1 0,3-1 2 0,-2 3 0 15,6 3 3-15,-6-1 1 0,6 1 0 0,-6 4 4 0,2-2 0 0,-3 2 4 16,8 0-1-16,-3 2 2 0,-5-1 0 0,8 0 0 0,-8 2 0 0,6 0 0 0,-4-1-2 16,4 1 0-16,1 1-4 0,-1-1 2 0,-6 1-6 0,8 0 0 0,-3-1-2 15,-5 1-4-15,8 0-2 0,-3-1 0 0,0 2-3 0,1 0-1 0,1 0-1 16,-1 2-1-16,-1 0 0 0,5 1-1 0,-5 3-1 0,0-1-1 0,5 1 0 15,-4 2-3-15,8-2 0 0,-8 2-2 0,4-2-1 0,0 1-1 0,-5 1 0 16,5-3-1-16,-5 1 3 0,5 0 0 0,-4 0-2 0,4-2 2 0,-7-1 0 0,4 2 1 16,1-2 0-16,-3 2 1 0,0 1 1 0,5-4 2 0,-4 4-1 0,-1-2 0 15,2 0 2-15,-1 1-2 0,4 1 2 0,-5 0-1 0,5 1 2 0,-5 0 0 16,5-1 1-16,-4 3 2 0,4-4 1 0,-10 4 4 0,10-3 2 0,-5-1 3 0,3 1 2 16,2 3 2-16,-5-3 0 0,-4-1 2 0,6 1 1 0,-1-1 0 0,4 1-1 15,-5 0 4-15,-5-2-1 0,8-1 1 0,-8 3-1 0,8-4-1 0,-8 3 0 16,3-3-2-16,-5 0-1 0,3-2 0 0,-3 0-3 0,0 0 1 0,0-1 0 0,0 0-1 15,0-1 2-15,-3-2 0 0,3 2-1 0,-7-4 1 0,7-1-2 0,-10 2 0 16,8-3-1-16,-8 0-1 0,8-3 2 0,-5 2 1 0,-3-2-1 0,8-1 3 0,-6 0-2 16,-1 1 1-16,-1-1 2 0,0 0-3 0,3-3 2 0,0 4-1 0,0-1 1 15,-5-3 1-15,0 3 2 0,4-1-2 0,-4-1 1 0,0 2-1 0,5-2-2 16,-10 2 2-16,7-3-4 0,-2 3 0 0,0-1-1 0,0 0-4 0,0 1 2 0,-2-1-1 16,2-1 0-16,0 2-5 0,-3-3 1 0,3 4-1 0,-5-4-1 0,5 3 0 15,3-3-1-15,-8 0 0 0,2 2 1 0,-2-1 2 0,5-2-1 0,-2-1 2 16,-1 1-2-16,-2 1 1 0,3-1 1 0,2-1 1 0,-5 1 0 0,3 1 0 15,-3-3 0-15,7 2 1 0,-7 0 0 0,3-1-1 0,2 2-1 0,-5-1-4 0,7 0 2 16,-2-1 0-16,-5 2-2 0,5-4 0 0,2 4 0 0,-2-1-1 16,0-1-1-16,0 2-1 0,0-1-1 0,5 0 0 0,0-1 0 0,-5 0-3 0,4-1-2 15,1 1-7-15,-2-2-5 0,1 0-9 0,1-3-12 0,0 3-9 0,-3-3-16 16,8-3-13-16,-5 2-21 0,-6-4-19 0,1-2-35 0,-4-4-40 0,6 0-89 16,-9-5-108-16,-1-5-47 0,-4 0-18 0,0-3 3 0,-2-4 17 0,-6-2 21 15,-4 2 26-15,2 0 30 0,-2 4 30 0,-2 2 39 0,-1 3 38 0,0 8 48 0,6 5 58 16</inkml:trace>
  <inkml:trace contextRef="#ctx0" brushRef="#br0" timeOffset="172295.21">17586 11169 2 0,'5'-1'107'0,"-1"-1"56"0,-4 2 38 0,0 0 29 0,0 0 21 16,0 0 18-16,0 0 15 0,-4 3 13 0,4 1 9 0,-5 3 5 0,5-4 2 15,0 1-2-15,-3 2-95 0,3-6-148 0,0 4-83 0,0-4-46 0,0 0-36 16,0 3-29-16,0-3-19 0,0 0-9 0,0 0-5 0,0 0-1 0,0 0 2 0,0 0 1 15,0 0 5-15,0 0 7 0,0-4 11 0,0 0 12 0,0-1 19 0,-5 1 21 16,3 1 22-16,2-4 24 0,-5 2 17 0,0-1 14 0,3-1 12 0,-8 1 14 0,8-1 12 16,-5-1 18-16,2-1 12 0,0 1 12 0,-2 1 9 0,4-1 8 15,-6-1 4-15,6-1 5 0,-4 0 0 0,2 0 2 0,-2-1-2 0,2-1-1 0,-2 0-4 16,2-5-5-16,-2 2-6 0,0-3-7 0,-1-1-6 0,-1-2-4 0,6 0-3 16,-6-3-2-16,2 0-2 0,-1 0 0 0,3-1-2 0,-2-3-3 0,5 2-4 15,-8-2-4-15,8 0-4 0,-3 0-5 0,3 0-3 0,-3-1-4 0,0 1-3 16,5 0-4-16,-3 3-4 0,3-3-5 0,0 2-3 0,0-2-4 15,-4 4-4-15,4-3-2 0,0 3 0 0,0-1 1 0,0 3-2 0,0 0 0 0,0-3-3 16,0 5-1-16,0-1-3 0,0 3-1 0,0 0-2 0,0 2-4 0,0-1 0 16,0 2 0-16,0 3 1 0,0 0-1 0,0-1 2 0,0 6 3 0,0-1 3 15,0 2 4-15,0 0 5 0,0-1 7 0,0 3 6 0,0 4 7 0,0-3 7 16,0 3 7-16,-5-3 1 0,5 3 1 0,0-1-1 0,-3-2 2 0,-1 2-1 16,4-1-3-16,-3 0-1 0,3 0-4 0,-9-1-1 0,9 3-2 0,-3-4-6 15,-2 4-3-15,3-1-5 0,-3-1-3 0,5 2-4 0,-5 0 0 0,3 2-2 16,-3-2-4-16,0 1-3 0,5 3-3 0,-2-1-4 0,-3 3-4 0,3-1-6 15,2 1-3-15,0 5-6 0,-5-1-1 0,5 4-3 0,0 0 0 0,0 3-3 16,0 4 0-16,5-1 2 0,-5 1-1 0,0 2 3 0,2 1 1 0,3 0 4 16,-3 0 3-16,-2 0 0 0,0-1 5 0,5 0 2 0,-5-2 3 0,0 2 1 15,0-4 2-15,-5-2 5 0,5 0 4 0,0-3 6 0,-7 0 5 0,7 0 4 16,-2-1 9-16,-3-3 7 0,0 0 5 0,2-2 4 0,-1-2 3 0,1 0-4 16,3-2-4-16,-5 0-7 0,1-3-7 0,4-1-3 0,0 0-8 0,0 0-4 15,-3-4-3-15,-2-1-7 0,3-1-5 0,-8-4-7 0,8-3-6 0,-3-1-3 16,0-1-2-16,-2-4 3 0,5 0 5 0,-8-1 6 0,3-2 7 0,4 0 3 15,-6 0 3-15,6-1 1 0,-2 2 0 0,3 0 1 0,2 4-1 0,-5-1 2 0,5 2-1 16,-5 2-1-16,5 0 0 0,5 2 0 0,-5 2 0 0,5 0 0 16,-5 1-1-16,0 2 0 0,2 3 1 0,3-3 1 0,-5 4 2 0,0-1 6 15,0 4 6-15,3-3 9 0,-3 3 11 0,0 0 9 0,0-1 14 0,0 1 8 16,0 0 10-16,0 0 4 0,0 0 3 0,4 1 0 0,1 2 4 0,-2 1-2 0,2 2-2 16,2 2-7-16,-2-1-6 0,2 3-10 0,5 0-14 0,-5 4-12 0,5-1-16 15,0 1-15-15,-2 0-18 0,2-3-10 0,5 2-13 0,-5-3-9 0,-2 0-11 16,2-2-9-16,0-2-7 0,0-1-7 0,0 0-11 0,0-4-8 0,-3 3-10 15,4-4-17-15,-1 0-20 0,0-4-30 0,0 3-36 0,0-4-37 0,-3 1-38 16,3-3-29-16,1-1-21 0,-6-2 0 0,5-3 10 0,-5-1 15 0,5 1 20 16,-5-4 23-16,3-1 23 0,-8 1 32 0,8 0 35 0,-10-1 40 0,2 1 44 15</inkml:trace>
  <inkml:trace contextRef="#ctx0" brushRef="#br0" timeOffset="174159.62">22173 10149 6 0,'0'-5'113'0,"0"-1"47"0,0-1 29 0,0 4 24 0,0-1 23 15,0 0 19-15,-5 2 16 0,5 2 15 0,0 0 7 0,0 0 6 0,0-4 5 16,0 4 2-16,-5-3-96 0,5 3-145 0,0 0-55 0,0-1-8 0,0 1-4 16,-2-4 1-16,2-1-2 0,-5 1-2 0,2 0 0 0,3-2 4 0,-4-1 6 15,-1-1 5-15,2-2 7 0,-6-3 8 0,6 2 7 0,-9-6 4 0,5 2 1 16,0-4 0-16,-3-2-2 0,-2 0-2 0,5-4-4 0,-5-2 1 0,2 0-1 15,0-4 0-15,1-3 1 0,-1 1 2 0,-2-5 0 0,5-2-1 0,-5-1 2 0,9-1 1 16,-4-2 2-16,-3 1 1 0,3-4-1 0,2 2-3 0,5 0-4 16,-2 1-5-16,-3 2-4 0,10 1-3 0,-3-1-6 0,-2 5-5 0,10 2-3 15,-8 0-4-15,8 4-5 0,-3 3-8 0,-4 4-5 0,6 0-9 0,-1 1-3 16,-1 5-7-16,0 1-3 0,3 3-5 0,-3 0-4 0,0 4-2 0,0 0-3 0,-2 2-2 16,-2 2 0-16,6-1 2 0,-6 3 7 0,-3 1 10 0,5 0 11 15,-5 3 11-15,0 0 6 0,0 0 8 0,0 0 4 0,0 0 2 0,2 5 5 0,-2-1 0 16,0 0 6-16,-2 2 3 0,2-1 2 0,0 4 0 0,-5-1-4 0,5 2-9 15,-3 1-8-15,3 2-9 0,-4 1-7 0,-1 0-3 0,5 0-3 0,-3 0-7 16,-2 3 1-16,3 0-3 0,-3 0 0 0,0 0 1 0,3 1-1 0,-5-1 2 16,2 4 2-16,0-4 3 0,-2 0 5 0,2 0 7 0,-2 1 5 0,4-1 10 15,-6-1 9-15,6-1 9 0,-4-1 8 0,-3-1 9 0,8-2 6 0,-8 2 5 16,3-5 6-16,5 2 4 0,-3-3 5 0,0 0 0 0,3-4 1 0,-3 1-1 16,2 1-6-16,3-4-6 0,0-1-11 0,-4 3-12 0,4-3-14 0,0 0-15 15,0 0-12-15,0 0-10 0,0 0-7 0,0 0-6 0,0 0-5 0,0 0-3 16,0 0-3-16,4-3 0 0,-4 0 2 0,3-1 4 0,2 0 6 0,-3 0 6 15,-2-2 11-15,10 0 6 0,-10-2 8 0,2-1 5 0,3-1 3 0,-3-1 2 16,8-1 1-16,-10 0 3 0,2-2 0 0,3-3 4 0,0 3 0 0,2-1 3 0,-7-1 0 16,3 2 2-16,6-3 1 0,-9 2 3 0,3 1-1 0,4 2 1 15,-2-2 0-15,2 3-1 0,-2 1-3 0,0 3 2 0,2-1-3 0,-5 2 1 16,3 0 1-16,0 2-1 0,2 0 4 0,-4 1 3 0,2 3 3 0,-1 0 3 16,-1 0 3-16,4 4 4 0,-2 1 1 0,2 0 2 0,-2 2-1 0,2 3 1 15,0 0-1-15,-2 1-2 0,7 3-5 0,-9 0-5 0,6 3-8 0,-1-1-9 0,-1-1-8 16,0 2-11-16,3 0-8 0,-3 0-14 0,-5-3-9 0,8 2-10 15,-8-2-15-15,6-2-17 0,1-2-24 0,-6 0-32 0,6 0-34 0,-1-2-37 0,-6-2-42 16,8 0-39-16,-3-2-24 0,-5 0-13 0,8-2 3 0,-3 0 12 0,0-2 18 16,1-2 20-16,1 0 24 0,-6-1 29 0,1-1 33 0,-4-2 38 0,3 2 39 15,-6-3 42-15</inkml:trace>
  <inkml:trace contextRef="#ctx0" brushRef="#br0" timeOffset="176465.08">23362 11145 37 0,'-5'-5'89'16,"2"0"30"-16,-4 1 32 0,-3 3 31 0,8-1 31 0,-8-1 23 0,1 2 19 0,-1 1 16 15,3 0 14-15,0 0 14 0,-1 1 13 0,1-1-55 0,-2 5-91 16,6-1-33-16,-7 0-2 0,8 3-18 0,-3 2-29 0,3-1-23 0,-8 3-20 0,10 2-13 16,-2 1-5-16,2 3-4 0,-5 4-1 0,5-1 1 0,0 2 1 0,0 2 0 15,0 2 1-15,5 2 0 0,-5 0 5 0,0 2-1 0,2-1 1 16,-2 4 1-16,10-1 0 0,-10 2 2 0,2-2-3 0,5 3-2 0,-2-1-2 0,0 0-3 15,-2 4-6-15,6 0-8 0,-2-1-4 0,-4 1-7 0,6 0-7 0,-1 0-7 16,-1 0-8-16,0 0-5 0,0 0-7 0,5-3-7 0,-2 0-8 0,0-1-12 16,-1-3-12-16,-1-3-14 0,-1-1-15 0,0-3-14 0,3-3-18 0,-3-4-13 15,0-1-14-15,-2-7-9 0,2 1-9 0,-4-3-8 0,6-4-8 0,-6 0-8 16,4-3-7-16,3-4-1 0,-8-1 1 0,8-2 11 0,-3-1 19 0,0-5 21 16,-2-1 24-16,2-1 21 0,0-1 20 0,-2-5 20 0,-2 1 18 0,6-4 19 0</inkml:trace>
  <inkml:trace contextRef="#ctx0" brushRef="#br0" timeOffset="177328.49">23728 11087 72 0,'0'3'130'0,"0"0"37"0,-10 1 33 0,8-1 23 0,-3 3 21 0,3-1 16 15,-8 1 12-15,3 5 10 0,2 1 9 0,3 0 8 0,-3 5 8 0,5 1-70 16,0 5-115-16,5 1-55 0,-3 1-24 0,3 6-23 0,0-1-22 0,-3 2-15 16,8 2-11-16,-8 1-10 0,3-1-3 0,-3 3-5 0,8-1 1 0,-7 0 0 15,1-3 2-15,-1 1 5 0,2-1 6 0,-5 0 11 0,4-2 15 0,-4-4 12 16,0 4 13-16,0-3 11 0,-4 0 11 0,-1-1 9 0,5 1 11 0,-3-1 8 15,3 1 6-15,-4-1 3 0,1 1 2 0,-2 3-2 0,0-1-6 0,3-1-9 16,-3 2-11-16,3-1-10 0,2-1-9 0,-10 1-7 0,10 2-6 0,-2-2-6 16,-3-2-6-16,0 3-6 0,3-5-7 0,-3 0-5 0,5-2-6 0,-3 0-1 15,-1-3-5-15,-1-1 0 0,2-3 0 0,-1-2 2 0,1-2 0 0,-2-2 2 16,1-2-1-16,1-1 0 0,-2-5-2 0,0 1-2 0,-2-4-5 0,5 3-6 16,-3-6-8-16,0 3-6 0,-2-4-13 0,5 1-12 0,-8-4-15 0,3 2-17 15,-1-4-14-15,1-1-8 0,-5 0-6 0,5-4 0 0,-5 0 0 0,-5-3 5 16,7 0 5-16,-2-2 10 0,-5-4 7 0,3 4 15 0,-5-5 13 0,2-2 20 0,-3 2 22 15,6 0 27-15,-5 0 31 0,-1-2 25 0,4 3 24 0,-4-1 21 0,6 4 16 16,-6-1 15-16,4 4 10 0,1 2 10 0,-2 1 8 0,5 1 2 0,-2 3 4 16,2 3-5-16,-3 0-6 0,6 4-12 0,-1 1-14 0,-2-3-18 0,5 5-17 15,-5 0-12-15,2 0-12 0,0 3-7 0,1-1-4 0,6 0-5 0,-4 0 0 16,-3-1-1-16,8 3-1 0,-5-1-1 0,2 0 1 0,0 0-1 0,3-2-2 16,2 3-5-16,-10-1-5 0,10-1-4 0,0 2-5 0,-2-3-5 0,2-1-5 15,0 5-4-15,0-5-6 0,0 5 2 0,0-1 3 0,2 2 1 0,-2 3-1 16,5-4 5-16,0 5 0 0,-3 1 5 0,8 1 2 0,-3 2 4 0,-5 1 2 15,8-1 2-15,0 5 2 0,-1-4 2 0,1 3-1 0,0 2-3 0,2-2-4 0,-3 2-3 16,3-2-4-16,0 2-4 0,-4 1-2 0,8-1-3 0,-8 0-4 16,4-1-1-16,0 1 0 0,-3-2-2 0,1 2 1 0,2 1-1 0,-2-4 0 15,2 4 0-15,-5-5 0 0,5-1-2 0,-5 2 2 0,5-1-1 0,-2-2 0 0,-3 0 1 16,5-3-1-16,-9 0 4 0,4-1-1 0,3-3 1 0,-3 0 4 0,5-4 1 16,-10 4 1-16,8-5 2 0,-3-1 2 0,0-1 0 0,1 3 3 0,-1-3-2 15,3-3 5-15,-8 2-2 0,8-1 0 0,-3-1-1 0,0-1-4 0,5 1 1 16,-9 1-4-16,6-3-3 0,3 1-2 0,-4-2-3 0,-6 2-1 0,8-1-2 15,-3 0 0-15,0 0-2 0,0 0-2 0,1 0-1 0,1-1 0 0,-6-1-2 16,6 4 0-16,-2-4-2 0,-4 0 2 0,7 0-3 0,-3 0-1 0,0 0 2 16,0-3-2-16,0 3-1 0,3-3-2 0,-7 2 1 0,6-2-2 0,-2 0 1 15,-4 0 1-15,6-1 0 0,-6 1 1 0,4 0 0 0,3-1 3 0,-8 1-1 16,8 0 3-16,-3-1 1 0,-5 0 0 0,8 1 1 0,-7 2 3 0,1-2-1 16,-1 0 3-16,6 1-2 0,-6 2 0 0,2-1 1 0,-3 2 1 0,3-2 0 15,0 2 1-15,-3-1 0 0,3 1 1 0,0-2 0 0,2 2 1 0,-7-1-2 16,2 0 2-16,3 0-1 0,0 0 0 0,-3 0 0 0,3-1 0 0,-2-1-1 15,2-1-2-15,-1 3-1 0,-1-4-6 0,2 1-1 0,-1 3-4 0,4-3-5 16,-6-1-4-16,3 1-5 0,0 3-5 0,2-3-6 0,-5-1-6 0,8 4-8 16,-8-3-4-16,6 2-9 0,1-1-9 0,-6 2-18 0,6 0-25 0,-1 2-34 15,-6-4-39-15,8 3-52 0,-1 2-52 0,1-1-23 0,-3 0-6 0,5 0 7 16,-5 0 13-16,6 4 16 0,-6-2 19 0,0 2 20 0,-2-2 27 0,-3 2 31 0,-2 1 38 16,0 0 41-16,0 0 52 0</inkml:trace>
  <inkml:trace contextRef="#ctx0" brushRef="#br1" timeOffset="210373.98">25554 12921 38 0,'0'-18'191'15,"0"1"81"-15,0-1 57 0,-3 0 43 0,-1-1 35 0,1 2 30 0,-7 0 26 16,8 3 27-16,-5 0 28 0,2 3 25 0,0-2 27 0,3 6 25 0,-5 0-118 15,7 2-204-15,-10 0-96 0,10 4-39 0,-3-2-19 0,3 3-8 0,0-1-5 16,0 1-3-16,0 0-2 0,-9 0-7 0,9 0-6 0,0 4-5 0,-3 0-5 16,3 2-7-16,0 2-4 0,0 2-3 0,0 4-7 0,0 0-5 0,3 3-2 15,-3 6-5-15,5 2 1 0,-1 3 2 0,-4 3 0 0,3 3 5 0,-3 1-3 16,10 6 0-16,-10-1-2 0,2 3 0 0,3 2-4 0,-5 0-4 0,2 2-4 16,-2-1-5-16,5-1-2 0,0-1-4 0,-3 1-9 0,3-5-16 0,-5 0 0 15,2-4 0-15,-2-4 0 0,10 0 0 0,-10-5 0 0,3 0 0 0,-3-6 0 16,4-3 0-16,-1 1 0 0,-3-5 0 0,0-3 0 0,5 0 0 0,-5-4 0 15,0 0 0-15,0-5 0 0,0-2 0 0,0 0 0 0,-8-2 0 0,4-2 0 16,-4-3-5-16,1-3-18 0,-5 0-4 0,0-4-6 0,-3 0-2 0,3-6-4 16,-4 1-5-16,1-4-2 0,-2 2-4 0,3-3 1 0,-1-3 2 0,-2 3 6 15,3 1 4-15,-3-1 6 0,5 1 7 0,2 2 5 0,-2 1 3 0,0 2 7 16,0 2 3-16,5 2 2 0,-5 2 2 0,5 0 0 0,-1 4 2 0,-1-1 2 16,6 5 0-16,-6-1 0 0,1 0 0 0,6 4-1 0,-3 1-1 0,5 0-1 15,-5 0 0-15,3 4 1 0,2 0 0 0,0 2 1 0,-5 1 4 0,10 4 2 16,-5 1 2-16,2 2 2 0,-2 4 4 0,10 0 1 0,-8 2 2 0,3 1 4 15,7 2 3-15,-9 1 3 0,9 0 5 0,-5 0-1 0,5-1 0 0,0 0 1 16,-5-2 0-16,10 3-2 0,-5-3-2 0,-2-1 1 0,7 0-4 0,-3-5 0 16,-2-1 0-16,5 0-3 0,-7-4-1 0,9 0 2 0,-7-3-5 0,5-3-13 15,2-4-6-15,-4 0 0 0,2-4 0 0,2-3 0 0,-4-3 0 16,4 0 0-16,0-1 0 0,-2-3-23 0,2-4-37 0,-4-1-17 0,4 1-24 16,-2-2-27-16,-3-1-24 0,6-1-31 0,-3-2-29 0,-3 1-33 0,3-1-33 0,-5 3-71 15,-2-1-83-15,6 2-81 0,-3 0-73 0,1 2-18 0,-2 2 9 0,3-1 27 16,-3 6 32-16,-5-2 41 0,5 4 43 0,-2 0 46 0,-3 2 49 0,-5-1 50 15,8 2 56-15,-10 0 74 0,2-1 80 0</inkml:trace>
  <inkml:trace contextRef="#ctx0" brushRef="#br1" timeOffset="210641.02">26087 12903 95 0,'0'-7'228'0,"5"-3"80"0,-1 0 61 0,-4 3 48 0,0 2 38 16,-4 0 27-16,-1 1 25 0,5 4 25 0,0 4 29 0,-3 1 27 0,3 3 9 15,0 2-5-15,-5 4-124 0,3 1-188 0,2 5-94 0,0 3-50 0,-5 1-21 16,5 4-17-16,-5 1-3 0,5 5 0 0,0 0 1 0,-2 1-5 0,2 3-7 16,0 2-13-16,0-1-11 0,0 3-12 0,0-4-15 0,0 3-13 0,2 0-14 15,-2-4-19-15,5-1-30 0,0-2-32 0,2-3-35 0,-4-3-37 0,6-4-42 16,-1 0-45-16,-1-3-100 0,0-4-127 0,3-3-84 0,-1-1-61 0,1-6-16 15,-3 2 5-15,-4-4 21 0,6-5 31 0,-6 0 41 0,-3-5 48 0,0-4 54 0,0-2 53 16,-3-3 60-16,-6 0 63 0,-1-6 91 0</inkml:trace>
  <inkml:trace contextRef="#ctx0" brushRef="#br1" timeOffset="210807.05">26058 13338 59 0,'7'-3'230'0,"0"3"95"0,-2-1 70 0,2-2 52 0,-4 2 40 15,2-1 32-15,-1 2 26 0,4-2 26 0,-6 2 24 0,8 0 26 0,-8 0 26 16,8 0 23-16,-3 2-147 0,0-2-241 0,0 0-124 0,5 0-60 0,-4 0-36 15,9-2-20-15,-5-3-11 0,-3 1 0 0,8-1-14 0,-2-4-14 0,2-1-31 0,2 0-36 16,-5 0-41-16,6-4-39 0,-1 0-47 0,0 0-47 0,3-1-127 16,-8-4-158-16,1 4-67 0,4-2-23 0,-7-3 3 0,5 3 13 0,-5 0 28 0,-2-1 38 15,-1-2 45-15,-1 2 50 0,-1-2 52 0,-2 1 56 0,-5 0 60 0,0 0 68 16</inkml:trace>
  <inkml:trace contextRef="#ctx0" brushRef="#br1" timeOffset="210973.39">26439 12820 45 0,'7'10'205'0,"-7"0"89"0,2 0 64 15,-2 2 53-15,5 2 43 0,-5 0 37 0,0 3 35 0,5 4 33 0,-5 3 30 0,0 2 28 16,0 2 25-16,0 1 25 0,0 5-136 0,0 3-223 0,0 1-116 0,0 0-59 16,0 1-35-16,0-1-21 0,0 0-16 0,0 0-15 0,0-1-20 15,0-2-22-15,0-1-29 0,3-2-34 0,1-2-30 0,-1-3-34 0,6-2-33 0,-6-2-34 16,4-4-51-16,-2-2-63 0,2-1-105 0,3-2-125 0,-3-3-50 0,-5-1-11 16,8-2 11-16,-8-2 25 0,3-3 36 0,-5-3 42 0,3 0 45 0,6-3 47 15,-9-3 48-15,0-2 53 0,0 2 65 0,0-3 70 0</inkml:trace>
  <inkml:trace contextRef="#ctx0" brushRef="#br1" timeOffset="211473.41">26516 13492 39 0,'0'-13'195'0,"0"-1"85"0,0 1 63 0,0-1 50 0,0-4 43 16,2 1 37-16,-2-3 29 0,10 2 29 0,-3-2 30 0,-4 1 26 0,6-1 27 15,-1 0 23-15,4 3-123 0,0 0-212 0,-3 3-109 0,3 0-54 0,5 2-32 16,-5 2-21-16,-2 0-13 0,7 1-9 0,-5 5-10 0,0 1-6 0,-2 0-9 16,2 3-9-16,-5 3-4 0,10 0-9 0,-10 1-3 0,0 3-5 0,3 0 0 15,-3 3 0-15,0 0 0 0,-2 3 0 0,-2 1-3 0,1 1 1 0,-4 2 1 16,0 3 2-16,0-2 0 0,-4 3 2 0,1-1 1 0,-2 1 0 0,1 0 5 0,-4 2 6 15,6-2 4-15,-8 0 7 0,3 0 7 0,0-1 9 0,0 1 8 0,-3-4 11 16,8 4 9-16,-6-4 7 0,-1 4 8 0,6-4 5 0,-2 0-14 16,3-1-85-16,2-1 0 0,-5-1 0 0,5 0 0 0,0 0 0 0,5-4 0 15,-3 0 0-15,3-2 0 0,2-2 0 0,1-2 0 0,-1-1 0 0,10-3 0 16,-5-3 0-16,0-2 0 0,7-4 0 0,-4-2 0 0,4-6 0 0,0 2 0 16,5-5 0-16,-9-3-132 0,9-1-81 0,0-4-23 0,-5 3-25 0,1-5-15 15,-1-1-12-15,0 3-4 0,-4 1 1 0,4-1 8 0,-2 0 3 0,-5 1 14 16,0 3 15-16,-2 0 25 0,-1 5 25 0,1 0 40 0,-5 5 44 0,0 3 41 15,-3-2 39-15,3 6 41 0,0 3 38 0,-5 4 38 0,0 0 36 0,0 0 35 0,0 0 33 16,0 6 27-16,-5 2 22 0,5 2 16 0,0 1 9 0,0 3-1 16,0 0-6-16,0 3-2 0,5-1-2 0,-5 2-4 0,2-1-3 0,3 1-9 15,-3-1-8-15,3-3-16 0,2 2-12 0,1-5-179 0,1 0-16 0,1-1 0 16,2-4 0-16,5-1 0 0,-5-5 0 0,2 0 0 0,1-4 0 0,7-3 0 16,-3-3 0-16,0-4 0 0,0-3 0 0,1-2 0 0,-1-4 0 0,0-1 0 15,1-3 0-15,-6 1 0 0,8-3 0 0,-13 0 0 0,8-1 0 0,-5-2 0 16,-4 2 0-16,-6-1 0 0,-2 3 0 0,0-1 0 0,0 3 0 0,-7-1 0 15,-5 4 0-15,-3-1 0 0,1 4 0 0,-8 0 0 0,0 3 0 0,-7 3 0 16,0 3 0-16,1 1 0 0,-4 4 0 0,1 2 0 0,2 1 0 0,0 3 0 16,-2 5 0-16,9 3 0 0,-7 2 0 0,7 1 0 0,-2 6 0 0,5-1 0 15,4 3 0-15,-4 1 0 0,7 3 0 0,0 0 0 0,5 1 0 0,-3 0 0 16,8 0-92-16,2 0-72 0,0 0-44 0,2-1-67 0,3-4-73 0,2 1-121 16,0 1-140-16,5-4-57 0,5 0-14 0,-2-3 10 0,2 0 23 0,2-2 41 15,-5 0 44-15,6-5 50 0,-3 3 55 0,2-1 61 0,0-1 64 0,-4-4 75 16,2 2 81-16</inkml:trace>
  <inkml:trace contextRef="#ctx0" brushRef="#br1" timeOffset="-189056.84">27794 12817 53 0,'-7'11'219'0,"0"-4"89"15,-1-1 62-15,-1-2 48 0,6-4 31 0,-4 0 28 0,-2-1 20 0,9 1 17 16,0 0 18-16,9-6 14 0,-2-1 18 0,5-3 14 0,3 0-142 0,4-1-234 16,5-3-107-16,3-3-46 0,4-2-16 0,1-3-3 0,1 0 5 0,3-2 13 0,-2-3 7 15,10 2 9-15,-6-3 6 0,1-1 5 0,4 1 2 0,-4 3 1 16,4-3 1-16,1 2-3 0,-11 0-8 0,6 0-11 0,-3 2-10 0,-2 0-12 15,-3 3-8-15,1 2-11 0,-3 0-5 0,-8 2-6 0,-1 3-12 0,-1 0-16 16,0 1-22-16,-2 4-24 0,-5-1-29 0,0 1-31 0,-5 4-32 0,5-1-31 16,-9 0-64-16,2-1-78 0,-3 2-100 0,3 0-105 0,0 0-41 0,-5 1-6 0,0-1 13 15,0 5 27-15,0-4 37 0,0-1 41 0,-5-1 46 0,0 0 46 0,3-1 52 16,-3 0 52-16,-2 0 72 0,2-3 75 0</inkml:trace>
  <inkml:trace contextRef="#ctx0" brushRef="#br1" timeOffset="-188541.63">29272 11778 31 0,'-7'0'178'0,"-10"0"78"0,3 0 53 15,-1 1 38-15,-6 2 32 0,1-2 24 0,-1 2 25 0,-3-2 20 0,-1 4 25 16,4 0 22-16,2 2 25 0,-6-1 26 0,6 1-113 0,0 2-190 0,0 0-91 15,2-2-40-15,2 3-18 0,-2-4-6 0,8 2-2 0,-1-2-5 0,-2-2-1 16,5 2-2-16,4-1-6 0,3-2-7 0,0 0-7 0,0 4-7 0,3-3-5 16,2-1-8-16,2 1-3 0,0 2-5 0,5 1-4 0,0-1-5 0,3-1 1 0,1 4 5 15,4-1-2-15,4-1-1 0,-5 3-2 0,3-1-2 0,2 0-1 0,0 1-3 16,-2 0 1-16,2 0-2 0,0 3-3 0,-5-2 3 0,1 2 3 0,-6-1 2 16,3 1 1-16,-5 1 3 0,-2 0 0 0,-1 0 4 0,-1 0 4 0,-4 0 4 0,-1 3 5 15,-3-1 3-15,-3-1 0 0,-1-1 2 0,-1 3-2 0,-3 0 0 0,1 0 0 16,-10 0-4-16,8 0-1 0,-8-2-4 0,2 4 1 0,-4-4 0 0,0 2-5 15,-3-3-3-15,3 2-6 0,-3-5-5 0,3 2-2 0,0-3-1 0,-1-1-3 16,-1 0-2-16,1-4-4 0,1-2 2 0,4 0-3 0,-1-3-7 0,1 0-12 16,1 0-21-16,2-3-30 0,0-1-37 0,4-3-42 0,-4 1-43 0,5-1-41 0,2-4-41 15,0 1-121-15,5-4-155 0,0 3-68 0,0-5-21 0,10 2 4 0,-8-4 15 16,3 0 31-16,2-1 40 0,1 0 50 0,-1 0 57 0,5-2 58 0,-2 0 59 16,-3 1 60-16,0 1 64 0</inkml:trace>
  <inkml:trace contextRef="#ctx0" brushRef="#br1" timeOffset="-187473.83">29299 11804 31 0,'10'0'177'0,"-8"0"78"0,3 0 55 0,-5 3 35 0,2 1 34 15,-2-1 29-15,0 4 32 0,0 3 30 0,0 1 33 0,5 1 32 0,-5 0 28 16,0 0 29-16,0 2-111 0,5 1-187 0,-5 4-93 0,0-1-44 0,0 2-16 16,0 2-2-16,0-1-1 0,0 2-5 0,2-1-10 0,-2 2-11 0,0-3-12 15,5 2-15-15,-5-2-14 0,0 0-11 0,3-1-10 0,-3-2-9 0,9-1-8 16,-9-3-6-16,3-1-3 0,6-2-1 0,-6-2-3 0,2-1-2 0,2-4 0 15,0-1-2-15,0-3 2 0,3 0-4 0,-3-3 0 0,5-4-5 0,-5 0-8 16,5-3-8-16,-4-4-10 0,4-3-6 0,0 2-11 0,-5-4-12 0,5-2-6 16,-5 0-4-16,1 0-5 0,-1 1-3 0,2-1-4 0,-6 2-2 0,7 3 0 15,-10 2 4-15,2 1 0 0,3 3-1 0,-5 3 8 0,2 0 7 0,-2 6 7 16,0 1 7-16,0 0 7 0,10 1 5 0,-10 6 5 0,7-1 2 0,-5 1 8 16,-2 4 6-16,10-1 6 0,-10 1 7 0,7 4 8 0,-7-3 10 0,3 2 5 15,2 0 5-15,-1-1 2 0,-4 0 4 0,3-2 3 0,2 0 1 0,-1-1-1 16,-4-3-2-16,3 2-1 0,2-4-5 0,-5 2-1 0,2-5-1 0,-2 2 2 15,10-3-2-15,-10-1-2 0,7 0-6 0,-5-1-6 0,3-2-13 0,0 0-16 16,2-1-18-16,-4-3-18 0,6 0-25 0,-1-1-18 0,4-1-25 0,-10-2-20 16,8 1-19-16,-3-3-17 0,0 3-16 0,0 1-8 0,3-1-3 0,-3 1 4 15,-4 2 3-15,6 0 10 0,-1 4 11 0,-6-1 16 0,8 1 21 0,-8 2 22 16,5 1 22-16,-2 1 25 0,0-1 23 0,-3 5 25 0,3-3 20 0,0 1 21 16,-3 1 16-16,3 1 17 0,-2-1 15 0,-3 1 14 0,4-2 15 0,1 3 12 15,-5-2 11-15,0 0 9 0,3-1 4 0,2 1 3 0,-5-1-1 0,2-1-1 16,3-1-5-16,0 2-3 0,-3-3-9 0,3 0-10 0,0 0-6 0,2-3-12 15,0 2-9-15,0-4-11 0,1 1-9 0,1-1-9 0,1-4-10 0,2 2-8 0,-2-6-5 16,-1 4-8-16,3-6-12 0,-4 1-6 0,8 0-3 0,-8 0-4 16,-1 0-1-16,3-1-4 0,-3 1-1 0,0-1-2 0,-2 1 0 0,2 0-2 0,-5 3 4 15,-2-2-1-15,5 3 1 0,0 2 5 0,-5 1 3 0,0 1 0 16,0 2-2-16,-5 0-1 0,0 1-4 0,3 2 2 0,-3 1 2 0,3 1 0 0,-8 2-1 16,1 1 3-16,-1 2 1 0,0-1 1 0,-2 1 4 0,0 5 1 0,-5-1 1 15,8 1 2-15,-8 4 7 0,5-1 3 0,-3 1 5 0,8-1 3 16,-5 3-2-16,5-1 1 0,-3-1-4 0,3 2 3 0,2-3-6 0,5 2-3 0,-2-2-3 15,4 0-3-15,-2-2-3 0,10 0-2 0,-8 0-4 0,10-2-5 0,-5-3-8 16,10 3-10-16,-2-3-8 0,2 0-18 0,-3-3-19 0,3 1-27 0,2-4-25 16,0 2-29-16,1-3-30 0,1 0-24 0,1-3-23 0,-3 2-24 0,1-1-22 15,-1-2-39-15,-4-2-43 0,1 2-34 0,4-3-29 0,-8 1-16 0,2 1-7 16,-2-1 12-16,0-2 20 0,-2-1 39 0,0-1 41 0,-3 3 59 0,0-4 59 16,-2 1 67-16,2-1 63 0,-2 1 67 0,-3-3 67 0,3 4 64 0,-2-3 63 0,-3 1 56 15,4 1 55-15,1 0 43 0,-5 0 34 0,0 2 20 0,0 1 12 16,3 1-13-16,-3-1-24 0,0 2-39 0,-3 0-48 0,3 5-36 0,0-4-34 0,0 4-31 15,0 0-30-15,-5 0-20 0,1 0-14 0,1 3-11 0,-2-2-7 0,3 5-11 16,-8-2-3-16,3 3-8 0,-5 0-6 0,10 3-4 0,-10 0-3 0,4 1-6 16,-1 2-2-16,-1 0-2 0,0 2 2 0,8-1-2 0,-5 0-3 0,-3 3-3 15,8-3-5-15,-8-1-4 0,10 1-6 0,-2 0-6 0,2-1-4 0,0-2-5 16,2-1-4-16,-2 1-2 0,10-4 0 0,-8 2-4 0,8-4-8 0,-3 0-5 16,0-4-5-16,5-1-6 0,-4 0-9 0,4-1-9 0,0-4-10 0,0 0-12 15,2-1-13-15,-2-2-10 0,0-1-9 0,0 2-7 0,-2-3-6 0,2 2-3 16,-5-2-1-16,5 2 0 0,-4 2-3 0,1 0 6 0,-6 2 6 0,6 0 9 15,-6 1 14-15,1 3 14 0,-1 0 16 0,7 3 15 0,-8-2 16 0,3 4 11 16,-3-1 12-16,8 1 8 0,-8 0 5 0,3 0 8 0,-3 2 9 0,8-4 7 16,-7 4 3-16,6-3 7 0,-2-1-2 0,-4 0 3 0,6-2-2 0,-1 2-4 15,4-3-7-15,-5-3-4 0,5 2-6 0,0-3-3 0,-2 0-3 0,7-2-6 16,-5-3-7-16,0 1-3 0,-3-3-4 0,8 1-7 0,-5-4-6 0,0-2-8 16,-4 2-8-16,4-3-3 0,-5-2-2 0,0-1-7 0,-2 0-4 0,2-4-1 15,-4 0-4-15,1 0 1 0,1-4 0 0,-5 0 0 0,0-2-2 0,0-1 2 16,-9-1 4-16,6-2 4 0,-4 0 3 0,-5 2 3 0,5-2 7 0,-5 3 6 0,-5 0 11 15,5 3 10-15,2 3 12 0,-2 1 12 0,-5 5 10 0,10 1 9 0,0 4 2 16,-1 4 4-16,-1 3-2 0,9 3 6 0,-3 1 4 0,3 3 5 0,0 4 6 16,0 3 4-16,0 3 3 0,0 2-4 0,0 3-5 0,0 3-9 0,3 5-9 15,-3 1-1-15,9 1 0 0,-9 6 4 0,3 0 4 0,2 0 1 0,-3 4-3 0,8-2-2 16,-8 3-5-16,3 0-5 0,0-3-9 0,2 4-2 0,-5-3-3 0,8 0-2 16,-3-1-3-16,-4 1-4 0,6-3-1 0,-1 0-8 0,4-3-3 0,-10 1-8 15,15-3-11-15,-10 0-11 0,5-2-12 0,-5 0-19 0,6-2-25 0,-1-4-35 16,-5 2-37-16,5-4-46 0,0-1-45 0,-5-1-62 0,0-1-61 0,1-2-108 15,1-2-125-15,-6-4-46 0,4-1-8 0,-2-4 13 0,-5 0 25 0,5-4 37 0,-5-3 44 16,0-3 52-16,0-4 57 0,-5 0 60 0,0-4 63 0,-2 0 68 0,-5-1 72 16</inkml:trace>
  <inkml:trace contextRef="#ctx0" brushRef="#br1" timeOffset="-187307.47">30391 11924 75 0,'0'0'224'15,"10"-3"84"-15,-7 3 67 0,1-1 51 0,4-2 46 0,-4 2 38 0,4-4 34 16,4 1 30-16,-5 1 30 0,0-1 26 0,10 1 12 0,-2-2 4 0,4 0-135 15,0 1-210-15,0-1-109 0,10-1-60 0,-7 0-34 0,7-1-23 0,-2 2-17 16,-1-1-9-16,1 0-15 0,4 2-14 0,-2-3-23 0,-3 6-31 0,1-3-42 0,2 4-47 16,-3-2-58-16,-1 2-58 0,-6 2-131 0,7 2-161 0,-11 0-70 0,4 2-24 15,0 2 0-15,3-2 11 0,-7 2 24 0,-1-1 28 0,3 0 42 0,-5-1 48 16,0-1 58-16,-5 0 65 0,1-1 71 0,-1-3 74 0</inkml:trace>
  <inkml:trace contextRef="#ctx0" brushRef="#br1" timeOffset="-186523.47">27838 13235 44 0,'-8'3'202'0,"-4"-1"84"0,5-1 61 0,0-1 44 16,-3 0 34-16,3 0 27 0,0 0 25 0,2 4 23 0,5 1 22 0,0-3 25 16,7 1 21-16,3 1 24 0,2 2-131 0,2 1-220 0,6 0-106 0,4 4-49 15,-3-1-24-15,11 0-14 0,-1 0-2 0,5 1 4 0,-2-2-2 0,2 1-3 16,3-5-1-16,-1 4-7 0,1-4-6 0,4-2-3 0,-4-2-3 0,4-1 0 16,-2 0-1-16,3-4-2 0,-1 0-1 0,1 1-1 0,-6-4-1 0,6 2-5 15,-11-4 0-15,4 2 1 0,-4-1-2 0,-1-1 0 0,-6-1-1 0,-2 5 0 16,0-4-2-16,-4 4-2 0,-8-1 2 0,-3 0-1 0,1-1 4 0,-3 3-1 15,-7 1-2-15,0 3-1 0,0-4-1 0,-7-2-2 0,-3 4 1 0,1-3-2 16,-3 1-1-16,-5-2-1 0,2 2-2 0,-9 1-2 0,0-1-2 0,2-3-1 16,-7 4-1-16,3-1-3 0,-1 0 0 0,1 0 4 0,-3-1 2 0,7 1-1 15,3 1 1-15,0-1 1 0,-3 1 1 0,12-1 2 0,-2 1 2 0,0-1 1 16,7 1-3-16,3-1-3 0,2 3-1 0,0-4-1 0,2 4-2 0,8-2-1 16,-3 2 1-16,8-1-2 0,2 2 2 0,2-2 0 0,3 2 0 0,2 2-2 15,2-2 1-15,6 3-2 0,-3 0 2 0,4 3 2 0,-1-1 3 0,-1 2 3 16,0 0 1-16,1 2-1 0,-11 1 2 0,8-2-1 0,-7 3 0 0,-3-1-1 15,1 4-1-15,-1 0 1 0,-7 0 2 0,0-1 2 0,-5 1 3 0,3 0 2 16,-8 0 2-16,3 2 5 0,-5-2 0 0,-5 1 9 0,3 0-2 0,-8-1-1 16,8 0 5-16,-10 0 1 0,0 0 1 0,-3-3 0 0,3 2 2 0,-7-2-4 15,2 0-2-15,-2 1-3 0,-1-2-6 0,-1-2-9 0,-1-1-18 0,0 0-18 16,-2-3-27-16,0-1-34 0,2 0-37 0,3-2-41 0,-5-1-58 0,0-4-62 16,2 3-113-16,5-1-138 0,3-1-57 0,-3-1-16 0,10 0 6 0,-1 1 19 0,1-4 30 15,-2 2 37-15,9-1 46 0,0-3 51 0,0 2 55 0,0-1 59 0,0-2 68 16,0 0 71-16</inkml:trace>
  <inkml:trace contextRef="#ctx0" brushRef="#br1" timeOffset="-184324.62">29740 12954 31 0,'3'-13'177'0,"2"2"78"0,-5-3 55 0,0 0 38 0,-5 0 32 0,2-1 24 15,3 4 24-15,-9-3 23 0,9 1 21 0,-3 4 18 0,-2 3 18 0,3 2 17 16,-3 2-119-16,0 2-193 0,3 3-91 0,-3 4-36 0,0-1-15 0,3 4 0 15,-3 2 4-15,3 4 8 0,-3 2 6 0,0 2-1 0,5 5 3 0,0 2 2 16,-2 3 1-16,4-1 2 0,-2 6 1 0,0 1 0 0,0 2-6 0,10 0-8 16,-10 0-9-16,2 0-8 0,3 1-10 0,-5-2-8 0,2 1-10 0,3-2-7 15,0 0-4-15,-3-3-5 0,3-2-4 0,0-1-2 0,-3-2-6 0,3-4-3 16,-2-3-3-16,6-2-2 0,-6-4-2 0,2-2 0 0,-3-3 1 0,8-2 4 16,-10-2 4-16,2-5 1 0,-2-1 2 0,0 0-1 0,5 0-3 0,-5-3-7 0,2-4-5 15,-2-3-3-15,-2 0-10 0,2-1-6 0,-5-3-7 0,-2-3-5 16,0 0-8-16,-1-1-9 0,-4-2-7 0,-5-1-8 0,3 1-3 0,-5-1-3 0,2 3 2 15,-5-2 2-15,3 2 3 0,-1 0 5 0,-1 4 7 0,1-1 9 0,1 4 6 16,10 1 4-16,-8 2 8 0,5 2 5 0,0-1 5 0,4 4 4 0,1 3 4 16,2 0 3-16,3 0 4 0,2 3 6 0,-5 4 3 0,5 0 1 0,5 2 3 15,-5 1 2-15,2 2 3 0,3 0 4 0,2 2 3 0,1 1 5 0,1-1 4 16,-2 3 5-16,5-1 4 0,-4-2 3 0,4-2 3 0,0 1 3 0,2 0-1 16,-2-2 2-16,3 0 2 0,2-1-2 0,-5-3-2 0,2 2-2 0,1-4-2 15,2 2-5-15,-3-4-3 0,3 1-5 0,-3-1-3 0,6-1-1 0,-3-2-4 16,2 0-1-16,-5-2-7 0,6-1-4 0,-1-1-14 0,3 1-15 0,-3-4-26 15,0 2-32-15,1-4-38 0,-1 2-43 0,0-3-63 0,0-1-74 0,1 0-114 16,-6-2-124-16,5 3-54 0,-2 0-15 0,-2-1 4 0,2-2 18 0,-5 2 29 16,-3-2 34-16,3 2 47 0,-2-1 52 0,-3 2 55 0,-4-4 60 0,6-1 72 15,-1 0 77-15</inkml:trace>
  <inkml:trace contextRef="#ctx0" brushRef="#br1" timeOffset="-183708.44">30389 13400 23 0,'0'-10'161'0,"0"-2"74"0,0-1 52 0,-5 0 40 0,3-1 34 15,-3 2 28-15,0-2 24 0,-2-1 24 0,5 1 23 0,-8 0 19 0,3 4 21 16,-1-1 15-16,1 1-111 0,-2 2-183 0,1-1-89 0,1 4-39 0,0-1-21 15,0 2-9-15,-3 1-3 0,3 2-2 0,-1-4-1 0,1 5-2 0,-2 0-5 0,6 0-3 16,-4 5-2-16,-3-4 0 0,8 3 1 0,-3 3 1 0,3 0-1 0,-8 2-3 16,8-1-2-16,2 4-3 0,-10 2-5 0,10 1-4 0,-2 2-2 0,2-1-4 15,-5 3 0-15,2 0 1 0,3 0-2 0,0 0-1 0,3 0-6 0,2 0-3 16,-5-1-2-16,2-3-4 0,8 2-1 0,-8-3 0 0,8-2-2 0,-3-2-3 16,-5-1-2-16,10 0 0 0,-4-4-2 0,1 0-2 0,3-4 2 0,-2-1-1 0,0 0 0 15,-1-3-2-15,3-1-3 0,-4-3-2 0,4 0-8 0,0-3-7 0,0-3-7 16,0 2-9-16,-5-6-7 0,5 3-8 0,-5-3-9 0,1-4-4 0,1 1-8 15,-2-1-6-15,1-1-4 0,-1-2 0 0,0 0 1 0,-2-4-1 0,0 2 4 0,-3-2 6 16,8-3 6-16,-10 2 8 0,2-1 8 0,-2-2 8 0,5 3 9 0,-10 0 6 16,5-1 8-16,-2 4 7 0,-3 2 4 0,0 1 3 0,3 6 4 0,-8 0 5 15,8 6 0-15,-3 1 5 0,-2 2 0 0,2 3 3 0,-2 5 1 0,4 0 10 0,-6 3 3 16,6 3 8-16,-2 2 8 0,0 2 9 0,3 4 8 0,-3 2 10 0,3 4 8 16,-3-1 4-16,0 5 4 0,5 0 8 0,-2 4 4 0,2 0 1 0,0 1-1 15,0 0-4-15,0 2-2 0,0-1-8 0,2-2-7 0,-2 0-9 0,10-3-10 16,-8 4-7-16,3-3-7 0,-3-2-8 0,8-3-15 0,-3 3-14 0,1-4-22 15,-1 1-26-15,5-4-32 0,0 0-31 0,5-3-31 0,-8-3-29 0,8 2-72 0,-2-3-88 16,2-3-81-16,2 0-80 0,0-3-28 0,-4-2 0 0,2-2 14 0,2 0 22 16,-7-2 35-16,2-2 39 0,-1 0 44 0,-1 0 46 0,-5-2 45 0,0 2 49 0,0 0 70 15,-2-1 76-15</inkml:trace>
  <inkml:trace contextRef="#ctx0" brushRef="#br1" timeOffset="-183524.5">30707 13503 7 0,'0'0'131'16,"0"0"89"-16,-4 0 62 0,1 0 47 0,-2 0 40 0,3-1 29 0,-8-1 29 15,8-1 27-15,-3 2 24 0,3-2 27 0,-8 0 25 0,8 1 25 0,-3-3-87 16,2 1-146-16,-6 1-95 0,9-4-63 0,-3 2-33 0,-2-4-16 0,1 2-9 15,1-3-4-15,3-1-6 0,-5 0 0 0,3-2-7 0,2 0-8 0,0-1-8 16,0 2-11-16,2-2-7 0,3-1-11 0,-5 1-9 0,3 3-9 0,1-2-8 16,1 2-11-16,3-2-12 0,-4 4-8 0,4-1-21 0,-1 1-21 0,5 2-21 15,-10-1-23-15,10-1-22 0,-4 4-23 0,4 1-18 0,-3-2-18 0,-1 2-13 16,4-1-19-16,-5 4-19 0,5-2-25 0,-5 2-45 0,5-1-47 0,-9 2-40 0,6 0-32 16,-2 0-16-16,1 0-7 0,-3 0 14 0,2 0 26 0,-5 2 29 0,8-2 30 0,-10 0 30 15,2 0 32-15,3 1 37 0,-5-1 42 0,5 0 51 0,-5 0 53 0</inkml:trace>
  <inkml:trace contextRef="#ctx0" brushRef="#br1" timeOffset="-183107.63">30852 13202 9 0,'3'1'55'0,"-3"-1"41"0,0 4 44 15,0-4 40-15,0 5 37 0,0-1 29 0,0-4 30 0,0 5 27 0,0 0 25 16,0 0 16-16,-3 2 2 0,3-1-10 0,0 0-25 0,0-1-26 0,0 4-29 16,0-4-38-16,0 5-46 0,0-1-33 0,0-1-25 0,0-1-22 0,3 2-13 15,-3-1-13-15,0-2-14 0,0 2-11 0,4-1-9 0,-4 2-7 0,5-4-8 16,-5 4-1-16,0-4-3 0,3-1-2 0,1 2 0 0,-1-2-3 0,-3 3-1 0,5-4-7 16,-1 1-7-16,-4 1-13 0,3-4-15 0,-3 2-20 0,5-2-20 0,0 2-30 15,-5-1-39-15,0-2-42 0,7 0-45 0,-7 0-45 0,2 0-42 0,-2 0-32 16,5-2-27-16,0-1-1 0,-3 2 6 0,3-2 23 0,-3 2 26 0,-2-4 44 0,5 4 47 15,0-3 55-15,-5 2 53 0,3 0 54 0,1-3 51 0,-4 4 55 0,0 1 61 0,0-3 54 16,0 3 54-16,0 0 42 0,0 0 33 0,0 0 29 0,0 0 24 0,0 0 10 16,0 0 0-16,0 0-8 0,3 0-15 0,-3 3-23 0,5-2-31 0,-5 4-39 15,4-1-43-15,-4 0-30 0,0 0-20 0,0-1-13 0,0 4-11 0,3-3-5 16,-3-1-6-16,0 4-9 0,0-4-10 0,0 1-3 0,0 0-6 0,0-4 0 16,0 5 0-16,0-5 2 0,5 4 3 0,-5-4 5 0,0 0 4 0,0 0 2 0,0 0 2 15,0 0-4-15,0 0-5 0,0 0-7 0,4-3-7 0,-4 0-8 0,0-4-7 16,3 0-10-16,2-1-10 0,-5-2-13 0,2-3-14 0,-2-1-14 0,10 0-17 15,-8-1-9-15,3-1-6 0,-3-1-7 0,3 2-1 0,0-1 0 0,-3 2 5 0,3 0 0 16,0 1 1-16,-2 3 2 0,1 1 2 0,-1 0 1 0,-3 4-1 0,5-1 2 16,-1 2 1-16,-4-1 3 0,0 5 1 0,0 0 3 0,8 5 3 0,-6-4-1 15,3 3 4-15,0 1 2 0,-3 0 1 0,3 6 7 0,-3-4 2 0,3 3 7 0,0 3 8 16,-3-3 5-16,3 1 4 0,0 2 6 0,-3-2 1 0,3 2 2 0,-2-1 1 16,2 0-1-16,-1 0-1 0,-1-2-1 0,2-3-2 0,-3 2-2 0,8-1-4 15,-3-2-5-15,-5-1-10 0,3 0-14 0,2-4-21 0,3 2-19 0,-3-3-18 16,-4-3-23-16,6 2-19 0,1-4-31 0,0 1-35 0,-3-1-58 0,5-4-68 0,-5 2-67 15,0-3-65-15,1-2-21 0,1 0 3 0,1 0 21 0,0-2 27 0,-8-2 31 16,8-1 32-16,-3 2 36 0,-5-4 35 0,8 2 44 0,-8-4 46 0,3 4 59 0</inkml:trace>
  <inkml:trace contextRef="#ctx0" brushRef="#br1" timeOffset="-182801.51">31342 12928 79 0,'5'-17'153'0,"-5"2"49"16,0 1 39-16,0 1 34 0,0 6 28 0,0-1 24 0,0 4 19 0,0 4 21 16,0-5 21-16,0 5 21 0,0 0 20 0,0 5-62 0,-5-1-114 0,0 4-61 0,5-1-38 15,-3 3-22-15,3 3-9 0,-4 1-6 0,1 1-2 0,-2 4 4 0,5-1 7 16,0 2 4-16,-4 2 4 0,1-1 1 0,3 3 0 0,0 0 0 0,-5 3-3 0,5-3-5 15,0 0-7-15,0 0-7 0,0 0-8 0,0-2-11 0,5-1-11 0,-5 2-14 16,3-5-10-16,1-1-13 0,1 2-11 0,2-5-12 0,-4-2-9 0,7-2-13 16,-3-3-11-16,5 2-10 0,-5-5-12 0,5-3-14 0,0 2-21 0,-2-6-17 15,2 2-12-15,0-3-15 0,0-5-14 0,0 2-8 0,0-6-12 0,-2 4-5 0,7-5-1 16,-5-1-3-16,0 1 1 0,-5-1 6 0,0-1 7 0,0 2 15 0,1 0 13 16,1 2 19-16,-9 0 15 0,8 2 15 0,-8 2 13 0,0 2 12 0,2 2 10 0,-2 4 9 15,0 0 8-15,0 0 13 0,0 0 10 0,0 0 11 0,-2 1 9 0,-3 5 11 16,2 1 11-16,3 0 11 0,-5 2 7 0,1 1 12 0,1 2 11 0,3-1 9 15,-5 4 10-15,3-1 9 0,2 0 5 0,0 0 2 0,0 0 2 0,0 1-3 16,0-1-2-16,0 1-9 0,0-1-8 0,2-2-12 0,3 2-9 0,-2-1-12 0,1 1-13 16,1-4-14-16,3 3-17 0,-6-1-28 0,8-2-33 0,-8-3-40 0,8 3-44 15,-3-1-48-15,5-1-50 0,-5-2-116 0,0-1-147 0,5 2-65 0,-7-4-21 16,-5-3 2-16,10 4 11 0,-10-4 21 0,0 0 29 0,17 3 37 0,-17-3 45 0,0 0 53 16,0 0 55-16,12-4 59 0,-12 4 66 0</inkml:trace>
  <inkml:trace contextRef="#ctx0" brushRef="#br1" timeOffset="-88728.89">7517 12328 7 0,'5'7'129'16,"0"-1"74"-16,-3-2 49 0,-2 0 35 0,0-1 21 0,0-3 13 15,0 0 14-15,0 0 15 0,10-3 17 0,-8 3 19 0,3 0 19 0,-3 0 15 0,8 0-87 16,-8 3-148-16,3-3-83 0,3 2-46 0,-1-2-19 0,2 1-6 16,-6-1 8-16,4 3 12 0,3-3 6 0,-3 1 2 0,5-1-3 0,-5 3-4 0,0-3-4 15,1 0-1-15,4 2-2 0,0-2-2 0,-5 0 1 0,10 0-2 0,-7 0-1 16,2 0-1-16,0-2-1 0,0 2-1 0,2-3-3 0,-2 2 1 0,0-2 1 15,5 2 1-15,-2-1-1 0,-1-1-1 0,3 2-3 0,-2-2-1 0,1 2-2 16,-1-3-2-16,4 2 1 0,0-1-4 0,-2-1-1 0,3 3 1 0,-6-3-1 16,5 2-1-16,1-1-1 0,1-1-2 0,-1 3-1 0,-1-1-2 0,0-1-1 15,-4-1 1-15,4 3 1 0,0-1-2 0,1 0 3 0,-1 0 3 0,3 2 2 16,-3-3 3-16,3 3 2 0,-3-1 1 0,0-2 3 0,1 3 0 0,1 0-1 16,1-1 1-16,-3 1 0 0,1 0 0 0,-1 0 0 0,0 0 0 0,5 0 1 15,-4 0-2-15,-1 0-3 0,5 0-4 0,0-2-1 0,-2 2-3 0,2 0 0 16,0-2-2-16,-2 0 2 0,7-1 1 0,-8 2-1 0,8-2 0 0,0 0-1 15,0 0 0-15,-7-1-1 0,9 1-1 0,-2-1 0 0,0-3 0 0,0 4 1 16,2-1-1-16,1-3 0 0,-3 1-3 0,2 1 0 0,0-1-3 0,1-1-1 16,4 1 1-16,-2-1-2 0,2 0-3 0,-2 2 1 0,-3 0-1 0,8-3-1 15,-3 5-3-15,-3-4-1 0,6 4 0 0,-3-1-1 0,-2 0 0 0,7-2 0 16,-7 3 3-16,2 2-1 0,3-2 0 0,-8 2 1 0,3-2 0 0,2 2 0 16,-2 1-3-16,2 0-1 0,-3 0 1 0,4 0-2 0,-4 1 0 0,4-1-1 15,-6 3 1-15,3-2-1 0,2 2-1 0,-2-2-1 0,2-1 2 0,-2 3-2 16,4 0 2-16,-2 0 0 0,-2-2 2 0,2 2 0 0,-2-1 3 0,2 0-2 15,-2 0 0-15,2-1-1 0,-2 2 0 0,7-3 2 0,-7 1-2 0,2-1 1 16,2 3 0-16,-4-3 0 0,5 0 2 0,-1 2-1 0,-1-2 0 0,1 1-1 0,1-1 1 16,-1 0 1-16,1 3 1 0,-3-3-1 0,3 1 1 0,-3-1 1 15,2 3-1-15,1-2 0 0,-5-1-1 0,7 3 0 0,-3-3-1 0,-4 2 1 0,5-1 1 16,-1-1-1-16,3 3 1 0,0-2 4 0,-2-1 0 0,2 3 5 16,0-3 2-16,2 0-3 0,1 0 3 0,-3 0 1 0,0 0 1 0,0-3-1 15,2 3-1-15,1-1-1 0,-1-2-1 0,-2 2-3 0,-2-1 1 0,4-1-3 0,-5 3-4 16,11-4-3-16,-11 3-2 0,3-2-2 0,0 2 2 0,-2-1-3 15,2-1 2-15,0 2-1 0,-3-2 1 0,-4 2 2 0,5-1 0 0,-8 2 0 0,8-2 0 16,-8 2-2-16,0-2 2 0,6 2-1 0,-6 0 0 0,-2 2-1 16,-5-2 0-16,3 0-1 0,2 2 1 0,-3 0-2 0,-2-1-1 0,-2 3-1 0,-3-1-2 15,5 0 1-15,-7 1-1 0,2 0 1 0,1 1-2 0,-8-1-2 0,-3 0-1 16,8 0 2-16,-5 2-4 0,-4-2 1 0,4-1-1 0,-10 1-2 0,8 3 2 16,-8-4-1-16,3 1 0 0,-3-1 0 0,3 0 0 0,-5 1 2 0,0-4 5 15,5 4 3-15,-5-4 3 0,0 0 5 0,-5 3 2 0,0-1 1 0,5-1 4 16,-2-1 1-16,-3 0 3 0,3 0 0 0,-8 0 2 0,8 0 2 0,-8 0 3 15,0-1-2-15,1-1 1 0,2-1-3 0,-6 3-2 0,4-4 0 0,-1 3 1 16,-2-3-1-16,2-1-3 0,-2 1 2 0,0 1 0 0,0 1-3 0,0-4 3 16,0 2-1-16,3-1-1 0,-4 1 1 0,6-1 0 0,-5 0-2 0,0 0 2 15,5 0-1-15,-3 0 1 0,1-1 1 0,-1 2 0 0,8-2 1 0,-6-1 1 16,-1 3 2-16,6-2-1 0,-2 2 0 0,1-1 1 0,1 0 0 0,-2 0-2 16,5 1 1-16,-2-1-3 0,2 1-5 0,0 4-2 0,0-3-1 0,2-1-5 15,-2 0-2-15,5 2-5 0,-2-2 0 0,6 1-2 0,-6 2-2 0,6-2-2 16,-1 2-2-16,4-1 0 0,-3 2 0 0,3 0 0 0,5 0 1 0,-5 0 2 0,3 2 0 15,-1-1 5-15,8 2-2 0,-3-2 3 0,0 4 0 0,1-1 2 16,-6 0 0-16,6 0-1 0,-1 3 0 0,0 0 2 0,0 0-1 0,-2-1 2 0,-2 5-1 16,2-4-1-16,-5 3-1 0,-3 0 0 0,3 1 1 0,-4 1-1 15,1-3 0-15,-1 4 1 0,-4-2 2 0,-1-1 1 0,-3 3 3 0,0-2 2 0,0 2 1 16,-3 1 4-16,-1-3 2 0,-1 2 4 0,-7-2 3 0,4 3 4 0,1-1 1 16,-5-2 1-16,0 2 0 0,2-2-1 0,-6-1 0 0,1 3-2 0,-2-3-2 15,3-1-5-15,-6 1-11 0,4 0-18 0,1-1-33 0,-2-1-37 0,-2-1-53 16,0 2-60-16,4-4-144 0,-2 4-180 0,5-4-80 0,-2 2-30 0,2-4-4 15,-3 1 11-15,3 1 21 0,0-3 23 0,0-2 37 0,0-2 43 0,5 0 53 16,-5-5 61-16,4 1 71 0,1-3 82 0,0-3 118 0</inkml:trace>
  <inkml:trace contextRef="#ctx0" brushRef="#br1" timeOffset="-85259.72">7237 6756 4 0,'0'3'114'0,"-2"1"65"0,2 0 40 16,-5-1 32-16,5-1 22 0,0-1 19 0,0-1 14 0,0 0 9 0,-2-1 13 0,2 1 12 15,0 0 16-15,0 0 21 0,0 0-79 0,2 0-133 0,3-2-63 16,-3 2-31-16,8-3-13 0,-3 3-3 0,5-1 0 0,-9-2 2 0,9 2 6 0,0-2 5 16,0 0 5-16,0-1 1 0,-2 0-4 0,2 2-9 0,5-2-5 0,-3 1-10 15,3-1-3-15,-7 3 1 0,6-1 0 0,-1-1 0 0,2 3-3 0,-3-1 1 16,3 1 1-16,-2 1-1 0,4-1-1 0,-2 3-2 0,-3-1 0 0,5 2-2 16,-2 0 1-16,-2-2-2 0,4 2-2 0,-2 0-4 0,2-3-3 0,1 5-2 15,-1-3 0-15,0 1-3 0,5-3-1 0,-4 2 3 0,-1-1 0 0,3-1 0 16,2 2 0-16,0-3 0 0,2 0 1 0,-2 0 0 0,3 0 0 0,0-3 1 15,1 2-1-15,-1-1-1 0,0 2 0 0,-1-3-3 0,3 2 0 0,-2 1-2 16,-1-3-2-16,3 3 0 0,-7-1-1 0,7 1 0 0,-8 1 0 0,3-1-1 16,1 3 0-16,-4-3-2 0,8 1-1 0,-7 2 0 0,2-1-1 0,0-1 0 15,-2 3 1-15,2-1 0 0,0-1-1 0,-2 2 0 0,7-3-2 0,-8 2-2 16,6-2-2-16,2 4 0 0,-3-4-1 0,1 2 1 0,2-2 1 0,2 2 0 16,-4-1 2-16,4 0-3 0,-4-2 2 0,-1 2-2 0,6-2 1 0,-6 0 1 15,5 0 0-15,-2 0 1 0,3 0 0 0,-11 0 0 0,11 0 0 0,-6 0-1 16,6 0-2-16,-3 0 1 0,-3 0-1 0,1 0 0 0,9 0 1 0,-10 0 2 15,1 0-1-15,4-2 3 0,5 2-1 0,-4 0 1 0,-1 0 0 0,3 0 1 16,2 0 0-16,-7-2 0 0,2 2-1 0,6 0 1 0,-4-2 0 0,-1 2-3 16,-1 0-1-16,5-3-1 0,-5 3-3 0,3-1 0 0,2 1-2 0,-7-3-1 0,3 2 0 15,4-1 0-15,-2-1 0 0,-3 2-1 0,5-2 0 0,-2 2-1 16,2 1 1-16,-2-2 1 0,-3 2 0 0,1-2 1 0,4 0 1 0,-5 2-1 0,-2 0 1 16,2 0-1-16,1 0 1 0,-1 0 0 0,0 0-1 0,1-3-1 15,-6 3 2-15,6 0-2 0,-6 0 1 0,6 0-1 0,-3-1 1 0,2 1 0 0,-5 0 1 16,1 0-1-16,-1 0 0 0,6 0 0 0,-1 0 0 0,-2 0 3 0,0 0 1 15,0 0 0-15,2 0 1 0,-4 0-1 0,-1 0 1 0,6 0 0 16,-6 0 0-16,6-3 1 0,-3 3 0 0,-8-1-1 0,8 1 0 0,-2-2 0 0,-1 2-3 16,1-3 1-16,-3 2-1 0,0 1 1 0,3 0 1 0,-3-3 0 0,-3 2 0 15,8 1 0-15,-7-3 0 0,7 2-2 0,-3-1 3 0,1-1 2 0,0 2 0 16,4-2 2-16,-2 2 0 0,2-1 1 0,-2-2 0 0,2 0-1 0,1 1 1 16,-1 0 3-16,5 0-2 0,-4-1 1 0,-3 1-1 0,7-1 0 0,0 0-2 15,-2 0 0-15,2 2-1 0,-2-5 0 0,2 6-4 0,-2-3 1 0,2 2 0 16,2-2-1-16,-6 0-1 0,6 2-3 0,-6 2 0 0,1-2-2 0,4 0 0 15,-6-1-1-15,-2 3 1 0,2 0-1 0,1 0-1 0,-3 0 1 16,-1 3-1-16,1-3 1 0,-7 2-1 0,7 0 1 0,-7-2 1 0,7 2-1 0,-10 2 1 16,3-3 1-16,2 2 0 0,-5 0 1 0,0 0-1 0,6-2 2 0,-6 2 0 15,5-1-1-15,-10 0 2 0,6-2-1 0,-1 2 1 0,0-2 1 0,-2 0-2 16,2 0 2-16,-4-2-2 0,4 0 2 0,-2 0-2 0,2-1 1 0,-4 2-1 16,2-3 1-16,-3 2-2 0,6-2 3 0,-4 0-2 0,-6 0 2 0,2-1-1 15,0 1-1-15,5 1 1 0,-7-1-2 0,-1 0 1 0,3 0-1 0,-4-1 1 16,-6 4-1-16,8-3 0 0,-8 2 0 0,5 0 1 0,-7 0 0 0,5-1 3 15,-5 3-1-15,0 0 5 0,0 0 3 0,0 0 2 0,0 0 2 0,0 0 0 16,0 0-1-16,0 0-1 0,-5-1 1 0,3-2-3 0,-3 3 2 0,3-3-1 16,2 3-3-16,-10-4-2 0,8 1-1 0,-3 2-2 0,2-1-3 0,-6-2-3 15,6 1-2-15,3-1 1 0,-4 3 1 0,-1-1-1 0,5 0 2 0,0 2 0 16,0-5-1-16,0 5-3 0,0 0 1 0,0-4-5 0,0 1 1 0,5 0-3 16,-1 2-2-16,-1-2 0 0,6 2 2 0,1-1-1 0,0 2-1 0,-1 0 4 15,3 0 0-15,5 0 2 0,-2 2 1 0,2-2 4 0,2 4 2 0,0 0 3 16,-4-1 2-16,4 1 1 0,0 3 0 0,1-4 1 0,-4 4 1 0,-1-1 0 0,4-1-2 15,-7 1 2-15,5 1-1 0,-7-1-2 0,2-2 0 0,-3 2 0 16,-1-2-1-16,-1 1 3 0,0 0 1 0,-2-1 1 0,-3 0 1 0,-2 0 1 16,5 2 3-16,-5-2-2 0,-5-1 2 0,5 1 0 0,0 3 1 0,-2-4 2 15,-3 4-2-15,3-3 1 0,-8 2-4 0,3 0-5 0,0-1-8 0,-1 2-10 0,-8-1-15 16,3 1-20-16,4 0-22 0,-3-1-28 0,-5-1-34 0,2 2-35 0,-1-1-36 16,-4 1-78-16,8-3-101 0,-7 3-86 0,0-1-80 0,4 0-27 0,-2-1 4 15,-2 2 17-15,0-1 29 0,4-2 34 0,-4 0 40 0,2-2 46 0,-2 2 49 0,-1-4 51 16,1 0 56-16,0-4 77 0,0 0 82 0</inkml:trace>
  <inkml:trace contextRef="#ctx0" brushRef="#br1" timeOffset="-33814.97">7650 11645 45 0,'0'3'120'0,"-3"-2"40"16,-6 2 31-16,9-3 24 0,0 0 20 0,0 0 17 0,0 0 11 0,-8 0 3 0,6-3 3 16,2 3 1-16,0 0-27 0,0 0-35 0,0 0-68 0,0 0-83 0,0 0-37 15,2-1-16-15,3-2-5 0,-2 2-1 0,6-1 3 0,-6-2 3 16,6 1 7-16,-1-1 12 0,4 1 11 0,-5-1 11 0,5-3 11 0,-2 4 7 0,2-4 3 15,0 2 4-15,5-1-4 0,-8-3-3 0,13 1-8 0,-8 1-9 0,6-3-5 16,-1 0-5-16,0 0-3 0,5-1-1 0,1 0-3 0,-4-2-1 0,6-1 0 16,-3 0 0-16,2-1-1 0,6-1 1 0,-3-1 3 0,2 0 1 0,-2-1 3 15,2-2 3-15,1-1 3 0,4-3 5 0,-2 3 1 0,4-3 2 0,-2-3 0 16,3 2 3-16,0-2-2 0,-1 0 1 0,10-4-3 0,-7-1-2 0,8 1 0 16,-8-3-2-16,9-1-1 0,1 0-4 0,0-2-2 0,-1-1-5 0,1 0-1 15,-1 0-6-15,6-1-2 0,-3-1-4 0,7-1-1 0,-7 3-1 0,5-4-2 16,3 3 1-16,-4-1-2 0,6-1 0 0,-3-1-3 0,3 1-2 0,0-1 0 15,0-2-2-15,2 2-3 0,2 0 1 0,-7 0 1 0,3-1-1 0,5 1 0 16,-3 1 0-16,0 0-2 0,2-1-1 0,-1 3 0 0,1 1-2 0,-7 0-2 16,8 2 2-16,-3-2 3 0,3 0 3 0,-8 2 1 0,7-2 2 0,-2 1 2 15,3-1 2-15,-8 3 1 0,8-3 2 0,-3 1 2 0,2-1 1 0,-4 3-1 16,2-2 3-16,0 2 0 0,-2-2 0 0,5 2-1 0,-3 0-1 0,0 1-3 16,-2 0 1-16,4 1-3 0,-2-1-1 0,-2 0-2 0,2 0-2 0,-2 0-1 15,-1-1 0-15,3 0-1 0,-7 1-1 0,5 0-1 0,0-2 0 0,-1 2-1 16,1-3 2-16,-10 4-1 0,5-1-2 0,2 0 1 0,-7 2-1 0,5-1 0 15,-7 2-2-15,4 0 0 0,-4 2-1 0,0 0 0 0,-5 1 0 0,2 0 0 16,-2 3-1-16,-3-1 0 0,-2 2-2 0,-2-1 0 0,2 4 1 0,-10-2-1 16,3 2 1-16,-8 0 1 0,6 4 0 0,-3-1-1 0,-8 2 4 0,-1-2-2 15,-1 4 1-15,-2 0 1 0,-3 1 3 0,-2 3 2 0,-5 1-1 0,1 0 1 16,-3 2-5-16,-1 1-1 0,-4 2-4 0,-4 0-2 0,-1 1-1 0,-3 2-1 16,6-1-2-16,-10 2-1 0,0 2 1 0,-3-1 1 0,-1 2-2 0,1 1 1 15,-4 0-1-15,0 2 6 0,-3 0 2 0,3-1 6 0,-3 2 3 0,3 0 5 16,-1 2 1-16,-4-1 1 0,5-1 2 0,0 0 0 0,-1 0 0 0,3-1-2 0,-2 1-2 15,7-1-1-15,2-1-2 0,-6 0-3 0,3-1 0 0,6 0-1 16,0-3 0-16,2 2-1 0,3-1 1 0,-3-1 1 0,5-1-2 0,0 0-2 0,0 0 2 16,0 0-1-16,5 0 1 0,-3-1-1 0,5-1 2 0,5-1-2 15,1 2 1-15,-1-3-2 0,2 0 1 0,-2-2-2 0,7 2-2 0,1-2 0 0,-1-1 1 16,0 0 0-16,3 1 1 0,0-2 1 0,-3-1-1 0,5 1 1 0,0-2-1 16,-5 0-1-16,3 3 0 0,-3-3 1 0,6-1-1 0,-6 1 1 0,0 0-1 15,0 3 0-15,1-4 0 0,-3 4-1 0,-3-1 1 0,3-1-1 0,-3 4-2 16,3-1 1-16,-9 2-2 0,4-1 0 0,-3 4-3 0,1-2-3 0,-8 2 1 15,3 2-3-15,0 2-2 0,-5-2-4 0,0 4-9 0,0 0-18 0,-5 4-24 16,-2-1-30-16,-3 3-34 0,1 4-94 0,-8-3-119 0,5 4-62 0,-8-1-35 16,1 4-8-16,-3-1 6 0,-2 0 12 0,-2-1 16 0,-3 1 24 0,-3-1 28 15,4-1 36-15,-4-1 43 0,-9-1 49 0,3 0 56 0,-1-1 84 0</inkml:trace>
  <inkml:trace contextRef="#ctx0" brushRef="#br1" timeOffset="-32265.1">2790 11483 2 0,'0'9'109'0,"3"-4"61"0,-3 2 36 0,0-1 29 15,0-2 19-15,0-2 16 0,0 2 14 0,0 0 11 0,0-4 10 16,-3 1 11-16,3-1 11 0,0 0 13 0,0 0-77 0,0 0-127 0,0 0-55 0,0 0-19 16,0 0-1-16,0 0 3 0,0 0 7 0,0 0 5 0,0-4 10 0,0 0 6 15,0-2 6-15,0 1 3 0,0-1 2 0,0-1 1 0,0 0-7 0,-5-3-5 16,5 0-9-16,0-1-9 0,-4-2-8 0,4-1-9 0,0 0-2 0,0-3-7 16,0-1-4-16,0 1-2 0,-3-3-3 0,3-5-3 0,0 1-2 0,-5 0-2 15,5-3-3-15,0 1-2 0,0-4-3 0,0-1-3 0,-2 1-2 0,2-2-2 16,0-2-1-16,0 3-2 0,-5-4-1 0,5 4 3 0,-5-6-2 0,5 4 3 15,-2-1 1-15,-3 0-1 0,5-3 2 0,0 4 2 0,-5-3-1 0,5 1 3 16,0-3-3-16,-2 4 3 0,2-1-3 0,-5-3 1 0,5 1 1 0,0 2-2 16,0-1 1-16,0-1-2 0,0 3 0 0,0-1-1 0,0 1 0 0,0-2-1 0,0 3 1 15,0-1 0-15,0 3 2 0,0-1-2 0,0 1 0 0,0 1-1 16,0 1 1-16,0-1-1 0,5 2-2 0,-5 0-1 0,0 0-2 0,0-2 3 0,0 2-2 16,0 1-1-16,2-1 2 0,-2 1-2 0,0-1 0 0,0 1 1 0,0 2 2 15,0-2-3-15,0 3 3 0,0 0-1 0,0 5 0 0,0-1 3 0,0 0-1 16,-2 3 2-16,2 2 1 0,0 1 4 0,-5 0-1 0,5 4 2 0,0 0 1 15,0 1 1-15,-2 1 0 0,2 2 2 0,-5 2-1 0,5 1 1 0,-5-1 1 16,5 0-3-16,0 1-4 0,0 3-1 0,-7-1-5 0,7 1-5 0,0 0-4 16,-7 1-5-16,2-1-4 0,-3 4-6 0,6 1-3 0,-3-1-1 0,0 1-6 15,-2 5 1-15,2-1-3 0,-2 3 2 0,0 0-3 0,0 2 1 0,-1 1-1 16,-1 2 4-16,2 0 1 0,-1 0 2 0,1 3 3 0,-3-2 0 0,3 2 2 0,0-2 1 16,0 2 2-16,-1-2-1 0,-1 0 1 0,6-1 0 0,-6 0 2 15,6-3 1-15,-1 0 0 0,1-2 0 0,-2 0 1 0,0-5-1 0,5 2-1 0,-2-4 3 16,-3 1-2-16,5-2 1 0,0-4-1 0,0 0-1 0,0 0-3 0,0 0-1 15,0 0-3-15,0 0-3 0,0 0-2 0,0 0 2 0,0 0-2 0,0 0 0 16,5-5 0-16,-3 0 1 0,-2 1 0 0,10-3-2 0,-7 0 3 0,1-3 1 16,-1-1 3-16,6 1 3 0,-1-4 2 0,-1 1 1 0,0-2 1 0,5 1-1 15,-5-2 1-15,5-1 2 0,-2 3 0 0,0-1 1 0,2-1 0 0,0 2 0 16,-5 0-1-16,5 0 1 0,0 1-1 0,-5 2-2 0,6 1 2 0,-6 0 1 0,0 2 1 16,5-1 0-16,-5 1 1 0,-2 2-4 0,2 2 1 0,3 1-1 0,-8 1-2 15,3 0 2-15,-2-1 0 0,6 3 2 0,-6 0 0 0,2 0 3 0,-3 3 2 16,3-1 2-16,0 0 4 0,-3 1 2 0,8 1 6 0,-10 2 1 0,2 1 6 15,5-1 2-15,-7 2 3 0,10-2 2 0,-10 4 0 0,2-2 2 0,3 2 0 16,-2 0-1-16,-3 0-2 0,4 2-2 0,1-2-3 0,-5 0-3 0,0 1-4 16,3-1-1-16,-3 0-4 0,0 1-3 0,0-1-1 0,4 0-1 0,-4-3-4 15,3 2 0-15,-3-1-2 0,0-1-4 0,0 0-9 0,0-3-10 0,0 2-17 16,5-2-17-16,-5 0-21 0,0-1-21 0,0 0-26 0,0 1-27 0,4-1-32 16,-4 1-33-16,0-1-74 0,3 3-97 0,-3-1-72 0,0 2-56 0,5-1-11 15,-5 0 10-15,5-1 24 0,-10 4 31 0,5-4 34 0,-5 4 38 0,2-4 42 16,-1 1 42-16,-1 1 48 0,-2-3 50 0,4-1 72 0</inkml:trace>
  <inkml:trace contextRef="#ctx0" brushRef="#br0" timeOffset="-83914.18">2773 11486 36 0,'5'7'133'0,"-2"0"57"0,-3 0 42 0,0 0 31 0,0 0 23 16,-3-3 20-16,-2 2 16 0,3 1 19 0,-8-3 19 0,10-1 24 0,-2 1 23 16,2-1-36-16,0-3-75 0,-5 3-66 0,5-3-69 0,0 0-34 0,0 0-15 15,0 3-4-15,0-3 2 0,0 0 3 0,0 0 3 0,0 0-3 0,0 0-2 16,0 0-2-16,0 0-3 0,0-6-2 0,0 2 1 0,5-2-1 0,-5-1-2 16,2 0 1-16,-2 0-4 0,0-3-1 0,5 3 0 0,-5-4-1 0,5 1 1 15,-5 0-2-15,0-1 2 0,2 1-6 0,-2-2-8 0,0 0-8 0,5 1-9 16,-5-2-9-16,0 2-6 0,0-3-4 0,-5 1-3 0,5-1-3 0,0-3-3 0,-2 3-2 15,2-3-5-15,-5-4-1 0,0 4-2 0,5-5-4 0,-2-1 1 0,-3 2-1 16,0-6-2-16,5 2 1 0,-2-2-1 0,-3-1 0 0,5-2 3 0,-2 1-2 16,-3-3 2-16,0-1 2 0,5-1 0 0,-2-1 0 0,-3 1 3 0,5-1-3 15,-3 0-2-15,3 1 1 0,-4-3-3 0,-1 2-2 0,5 0 0 0,-8 1-3 16,8 0 2-16,-2-1-4 0,-3 3 0 0,0-1-3 0,3 0-1 0,-3 0-2 16,0 2 2-16,3 0-2 0,-3 0 0 0,3 0 1 0,-3 3 0 0,0-1-2 15,5 0 2-15,-2 1-1 0,-3 1-2 0,5 1 0 0,0 2 3 0,-3 0 2 16,3 0-2-16,0 1 1 0,0-1 1 0,0 3 1 0,0 0-12 0,0 1-3 15,0 1 0-15,3-1 0 0,-6 2 0 0,6 2 0 0,-3-1 0 16,0 2 0-16,0 1 0 0,0 2 0 0,0 0 0 0,0 0 0 0,-3 1 0 0,3 1 0 16,0 3 0-16,0-1 0 0,0-1 0 0,-4 4 0 0,4-1 0 15,-5-1 0-15,5 0 0 0,0 3 0 0,-3-2 0 0,3 2 0 0,-4 0 0 16,4-1 0-16,0 1 0 0,0 1 0 0,-3-1 0 0,3 0 0 0,0 0 0 16,-5 2 0-16,0-2 0 0,5 1 0 0,0 3 0 0,0-4 0 0,-2 3 0 15,2 1 0-15,0-2 0 0,-5-1 0 0,5 3 0 0,-5-1 0 0,5 1 0 16,-2-3 0-16,-3 3 0 0,3 3 0 0,-3-2 0 0,0 2 0 0,-2 0 0 15,4 1 0-15,-6 3 0 0,2-1 0 0,-1 2 0 0,1 2 0 0,-3 0 0 16,3 1 0-16,5 2 0 0,-8-2 0 0,3 3 0 0,0-1 0 0,-1 1 0 0,-1 0 0 16,6 0 0-16,-1-1 0 0,1 0 0 0,-6-1 0 0,9 0 0 15,-3-2 0-15,-2-2 0 0,5 2 0 0,-2-2 0 0,2-2 0 0,0 0 0 16,0-1 0-16,0-2-6 0,0-3-7 0,0 0 0 0,0 0 0 0,0 6 1 0,0-6-1 16,0 0-1-16,0 0 2 0,0 0 1 0,0 0 2 0,0-5 2 0,2 1 3 15,3-1 2-15,-2-4 2 0,-3-1 2 0,9 0 2 0,-6-4-1 16,1 0 1-16,4-3 2 0,-4-1 2 0,4 0 1 0,-1-2-1 0,0-3-3 15,3 4-2-15,-8-4-2 0,10 2-4 0,-4 1 1 0,-1-1-3 0,5 0-2 16,-3 1-1-16,-1 2-2 0,4-2 1 0,-5 2-2 0,5-2 2 0,0 2-1 16,-5 0 0-16,5-1 1 0,-2 4 0 0,2-1-2 0,-5 2 0 0,5 0-1 15,0 0-2-15,-4 4-3 0,4 2 1 0,-5-1 0 0,3 4 0 0,-3 0 1 16,0 4 1-16,0-2 2 0,3 6 3 0,-3-2 6 0,0 4 7 0,1 0 5 16,-1 2 8-16,5-1 5 0,-2 4 8 0,-1 0 7 0,1 1 8 0,-3 2 6 15,0-1 6-15,1 1 5 0,4 0-52 0,-5 1-10 0,3 0 0 0,-8-3 0 16,5 3 0-16,3-1 0 0,-8-2 0 0,5-1 0 0,-2 1 0 0,0-1 0 15,-2-3 0-15,1 0 0 0,1-1 0 0,-2 0 0 0,-3-2 0 0,4 0 0 16,-1 0 0-16,-3-4 0 0,0 2 0 0,0-2 0 0,0 0 0 0,0 0 0 16,5 1 0-16,-5-1 0 0,0 0 0 0,0 0-176 0,0 0-43 0,0 0-31 15,0 0-41-15,0 0-49 0,0 0-119 0,0 0-144 0,-5 4-51 0,5-1-4 16,-3 1 17-16,-1-1 30 0,1 4 35 0,-2-1 43 0,1-1 46 0,-4 4 52 16,3-1 51-16,-4-1 55 0,-1 2 63 0,1-1 71 0</inkml:trace>
  <inkml:trace contextRef="#ctx0" brushRef="#br2" timeOffset="-70697.19">7052 12583 11 0,'-5'3'138'0,"-2"-1"80"0,4 0 55 0,-6 0 44 16,6-1 33-16,-7 2 31 0,3-2 29 0,5 2 25 0,-3-3 29 0,0 2 20 15,-2-2 26-15,5 1 24 0,2-1-88 0,0 0-153 0,0 0-84 0,0 0-54 16,0 0-23-16,0 0-16 0,0 0-8 0,0 0-9 0,0 0-4 0,0 0-7 15,2 0-3-15,3 0-1 0,-3 0-5 0,8 0-6 0,-3 0-7 0,5-1-5 16,-5 1-7-16,5-2-3 0,0 2-3 0,3 0 1 0,-1-3-1 0,-2 3 2 0,5-1-3 16,-2-2-1-16,4 3-5 0,0-1 0 0,-2-1-5 0,3 2 0 15,-1 0-4-15,5-2 0 0,-5 2-2 0,-4 0 0 0,9 0-2 0,-5 0-2 0,5 0 2 16,-4 0-1-16,-1 0 1 0,-5 0 0 0,6 0 3 0,-1-2-3 0,0 2-1 16,0-3 1-16,1 3 1 0,-1 0-2 0,3 0 0 0,-3-1 1 15,0-2-2-15,-4 3-1 0,4-1-1 0,0 1-1 0,1-2-1 0,4 2-4 16,-5-3 1-16,0 2 0 0,1-2-1 0,4 2-4 0,-5-1 0 0,5 0 0 15,-4 2 0-15,-1-2 1 0,3-1 0 0,-3 2 0 0,5-2 3 0,-5 2 0 16,5-1 4-16,0-1 0 0,-4 3 4 0,1-1-11 0,-1 1-15 0,4-3 0 16,0 3 0-16,-10 0 0 0,11 0 0 0,-6 0 0 0,5 0 0 0,-5 0 0 15,1 0 0-15,-6 0 0 0,5 0 0 0,1 0 0 0,-1 0 0 0,0 0 0 16,-2 0 0-16,2 0 0 0,-4 0 0 0,4-1 0 0,-2-2 0 16,-2 3 0-16,4-1 0 0,-2 1 0 0,-3-2 0 0,5 2 0 0,-2-3 0 15,-2 3 0-15,2 0 0 0,2-1 0 0,-5-2 0 0,6 3 0 0,-1-1 0 0,-2-1 0 16,2 2 0-16,-4-2 0 0,4 2 0 0,0-2 0 0,-2 2 0 15,2-3 0-15,-4 3 0 0,4-1 0 0,0 1 0 0,3 0 0 0,-7 0 0 16,-1-3 0-16,8 3 0 0,-3 0 0 0,-4 0 0 0,-1 0 0 0,8 0 0 16,-3 0 0-16,-4 0 0 0,1 0 0 0,4 0 0 0,-6 0 0 0,1 0 0 15,6 0 0-15,-6 0 0 0,-1 0 0 0,6 0 0 0,-4 0 0 0,-1 0 0 16,2-1 0-16,-3 1 0 0,6 0 0 0,-1 0 0 0,-2-2 0 0,-3 2 0 16,6 0 0-16,-1 0 0 0,3-3 0 0,-8 3 0 0,5 0 0 0,1 0 0 15,-1 0 0-15,0 0 0 0,0 0 0 0,1 0 0 0,-1 0 0 0,0 0 0 16,-2 0 0-16,3 0 0 0,-1 3 0 0,-5-3 0 0,8 2 0 0,-3-1 0 15,1-1 0-15,-6 3 0 0,3-2 0 0,2-1 0 0,1 5 0 0,-6-5 0 16,3 2 0-16,2 0 0 0,-7-1 0 0,7-1 0 0,-9 3 0 0,7-2 0 16,-3-1 0-16,3 3 0 0,-2-3 0 0,-3 2 0 0,2-1 0 0,-2-1 0 15,0 3 0-15,5-3 0 0,-7 1 0 0,2-1 0 0,0 3 0 0,0-3 0 16,-5 1 0-16,10-1 0 0,-7 0 0 0,0 0 0 0,2 0 0 0,-3 0 0 16,3 0 0-16,-4 0 0 0,4 0 0 0,-3 0 0 0,1 0 0 15,2 0 0-15,-5 0 0 0,5 0 0 0,-4 0 0 0,4 0 0 0,-3 0 0 16,-2 0 0-16,6 0 0 0,-6 0 0 0,5 0 0 0,-5 0 0 0,5 0 0 15,-9 0 0-15,9 0 0 0,-5 0 0 0,2 0 0 0,-1 0 0 0,-1 0 0 16,0 0 0-16,3-1 0 0,-8 1 0 0,5 0 0 0,3-3 0 0,-3 3 0 16,1 0 0-16,-4 0 0 0,4-1 0 0,-1 1 0 0,-2 0 0 0,2-3 0 15,-2 3 0-15,-3 0 0 0,5 0 0 0,-2-1 0 0,0 1 0 0,-5 0 0 16,2 0 0-16,-2 0 0 0,0-2 0 0,0 2 0 0,0 0 0 0,0 0 0 16,0 0 0-16,0 0 0 0,0 0 0 0,0 0 0 0,0 0 0 0,0 0 0 15,0 0 0-15,0 0 0 0,0 0 0 0,0-4 0 0,-2 1 0 0,2 0 0 16,-10-1 0-16,8 0 0 0,-3 0 0 0,-2-1 0 0,0 0 0 15,-3 1 0-15,3-2 0 0,-5 0 0 0,5-1 0 0,-6 3 0 0,4-2 0 16,-3 1 0-16,0-1 0 0,0-1 0 0,0 4 0 0,0-4 0 0,-1 2 0 16,4 0 0-16,-3 1 0 0,5 1 0 0,-6-1 0 0,6 1 0 0,-2-1 0 15,1 3 0-15,1-1 0 0,2-1 0 0,3 2 0 0,-8-2 0 0,10 3 0 16,0 0 0-16,-7-1 0 0,7 1 0 0,0 0 0 0,0 0 0 0,0 0 0 16,0 0 0-16,0 0 0 0,0 0 0 0,0 0 0 0,0 0 0 0,0 0 0 15,0 0 0-15,0 0 0 0,7 0 0 0,3 0 0 0,-8 1 0 0,6-1 0 16,1 3 0-16,3-2 0 0,-5 2 0 0,6-1 0 0,-4-1 0 0,3 3 0 15,5 1 0-15,-5-3 0 0,-2 1 0 0,2 1 0 0,0-1 0 0,0 3 0 16,0-2 0-16,0 0 0 0,-5 2 0 0,5 0 0 0,-4-2 0 0,-1 1 0 16,0 0 0-16,3 0 0 0,-8 2 0 0,5-1 0 0,-2 0 0 0,0-1 0 15,-3 2 0-15,-2 0 0 0,5 0 0 0,-5 0 0 0,0 2 0 0,-5-1 0 16,5 2 0-16,-2-3 0 0,2 3 0 0,-10 1 0 0,8-1 0 0,-5 0 0 16,2 0 0-16,-2 0 0 0,-3 1 0 0,3-3 0 0,4 2 0 0,-6 0 0 15,2 0 0-15,-1 1 0 0,1-1 0 0,0-3 0 0,2 3 0 16,-2-1 0-16,2-4 0 0,-2 4 0 0,2-1 0 0,-2-2 0 0,2-1 0 15,-2 2 0-15,4-1 0 0,3 0 0 0,-9-1-53 0,9 0-174 0,-3 0-30 16,-2-1-43-16,0 1-45 0,5-4-117 0,-2 3-144 0,2-4-51 0,0 4-7 0,0-4 18 16,0 0 27-16,0 0 38 0,0 0 37 0,0 0 49 0,-5-1 50 0,3-3 51 15,2-2 55-15,-10-1 67 0,10 0 72 0</inkml:trace>
  <inkml:trace contextRef="#ctx0" brushRef="#br2" timeOffset="-68048.21">7768 11497 84 0,'0'0'153'0,"0"0"46"15,0 0 33-15,0 7 32 0,0-7 27 0,0 0 27 0,0 0 24 0,0 0 21 0,0 0 18 16,0 0 20-16,0 0 16 0,0 0-67 0,0 0-114 0,0 0-61 0,0 0-35 16,0 0-18-16,0 0-10 0,0 0-7 0,0 0-8 0,0 0-4 0,0 0-4 15,0 0-3-15,0 0 0 0,0 0-1 0,0 0-3 0,0 0 0 0,2 0-1 16,-2 0-2-16,5-2-3 0,0 0-2 0,-3-1-3 0,-2 2-4 0,8-3-3 16,-4 2-1-16,1-2-5 0,2 0-1 0,-4 0-4 0,7-1-1 0,-3 1-3 15,0 1-1-15,0-4-4 0,3 3-3 0,0 1-1 0,-1-1-3 0,-2-2-2 16,5 2 0-16,-9 0-3 0,9-2 0 0,0-1-1 0,-5 3-3 0,5-2 1 15,0 1-2-15,0 1 0 0,0-2-2 0,-2 0-4 0,2-1 1 0,5 2-5 16,-7-1 0-16,2 0 1 0,0-2-4 0,5 2-1 0,-3-2 1 0,3-1-4 16,-7 4 1-16,7-4-1 0,-3-1-1 0,3 3-1 0,-3-4 0 0,3 4 2 15,-2-3 2-15,2 0-2 0,2-1 1 0,-5 1 0 0,1-1 0 0,7 1 1 16,-3-3 0-16,0 2 0 0,-4-2-1 0,4 2 1 0,0 1 0 0,1-2-2 16,-1 2 0-16,0 0 0 0,0 0-1 0,-2 0-3 0,3 2 1 0,-1-1 1 15,-2 2 1-15,2 0-2 0,-5 0 1 0,6 0 2 0,-3 1 0 0,2 1 1 16,0-1 1-16,-4-2 0 0,2 2 2 0,2-1 2 0,0 1-1 0,-4-2 0 15,4 1-3-15,0-1 2 0,-2-1-1 0,-2 2 2 0,4-3-1 0,-2 0 0 16,-3-1 0-16,6 1 0 0,-4 0-1 0,-1 0 1 0,2-1 0 0,-3 1-3 0,1-1 2 16,2 0 2-16,-3 1-2 0,3-3 2 0,-3 3-2 0,3-1-2 0,-2-2 1 15,4 2-3-15,-2-3-2 0,2 1 0 0,-4 2 0 0,4-3 1 0,0 1-2 16,1-1 1-16,-1 0-1 0,0 0-1 0,3 0 0 0,0 1 2 0,-3-1-1 16,0 2 1-16,5-4 0 0,0 2 1 0,-4 0 1 0,1 0 0 0,1 0 0 15,0-2 1-15,2 2 0 0,0-3 0 0,-2 3 2 0,2-1-3 0,0-1 3 16,-2-1 0-16,-3 2 0 0,10-1-2 0,-10-2 2 0,3 4-1 0,2-3 0 15,0 4-2-15,-9-4 0 0,9 3-2 0,-3-1 2 0,1 1 0 0,-3-2 3 16,1 2-1-16,-1 0 2 0,0 0-1 0,1 0 1 0,-1-3 0 0,0 4 0 16,0-1 1-16,6 0 0 0,-11 0 1 0,5 1 2 0,1-1 0 0,-1 0 0 15,0 3-2-15,5-2-2 0,-4-1 1 0,-1 4-1 0,0-4 0 16,1 3 2-16,4-2-2 0,0 2 1 0,-10-3-1 0,10 1 0 0,-2 2 1 16,0-3 2-16,-1 0-2 0,-1 0-8 0,-1 1-6 0,5-1 0 0,0 1 0 15,-9 1 0-15,9-2 0 0,-5 2 0 0,0-2 0 0,1 4 0 0,-1-4 0 16,-2 2 0-16,2 0 0 0,1 1 0 0,-6 0 0 0,3 1 0 0,2-3 0 15,-4 3 0-15,2-1 0 0,2 1 0 0,-10-1 0 0,11 1 0 0,-3 0 0 16,-3-1 0-16,5 1 0 0,-2 0 0 0,-2-2 0 0,2 2 0 0,-3-3 0 16,3 3 0-16,-3 0 0 0,3-1 0 0,3 1 0 0,-11-2 0 15,8 2 0-15,-2 0 0 0,-3-3 0 0,5 3 0 0,-3-1 0 0,3 1 0 16,-7 0 0-16,2-1 0 0,4 0 0 0,-3 1 0 0,-4 0 0 0,3 0 0 0,-5 0 0 16,6-1 0-16,-1 4 0 0,0-3 0 0,-5 2 0 0,5-1 0 0,-5 2 0 15,0-1 0-15,3 2 0 0,2-1 0 0,-9 0 0 0,4 0 0 16,2 4 0-16,-6-4 0 0,4 2 0 0,3 0 0 0,-10 0 0 0,2 0 0 15,3 1 0-15,0 3 0 0,-5-3 0 0,0 4 0 0,2-2 0 0,-2 2 0 16,0 0 0-16,0 0 0 0,-2-3 0 0,2 2 0 0,-10 1 0 0,8 0 0 16,-3 0 0-16,-2 0 0 0,-1 1 0 0,-1 2 0 0,-1-1 0 0,-2 2 0 15,0-3 0-15,-5 3 0 0,7 2 0 0,-6-2 0 0,1 3 0 0,-2-1 0 16,3 1 0-16,-3 0 0 0,2-1 0 0,-1-1 0 0,6 2 0 0,-7-1 0 16,5 0 0-16,0-1 0 0,2 0 0 0,-2 0 0 0,5-2 0 0,-3 1 0 15,8-1 0-15,-8 0 0 0,8-2 0 0,-3 2 0 0,5-3 0 0,0 0 0 16,-2 0 0-16,2 0 0 0,0 0 0 0,0 0 0 0,0 0 0 0,0 0 0 15,2-3 0-15,3-1 0 0,-3 1 0 0,8-1 0 0,-3 1 0 0,0-2 0 16,5-1 0-16,-4 0 0 0,9-1 0 0,-5 2 0 0,2-1 0 0,1-3 0 16,1 4 0-16,-1-1 0 0,2-2 0 0,-3 2 0 0,3-1 0 0,-2 4 0 15,1-1 0-15,-1 0 0 0,-3 1 0 0,2 0 0 0,-1 0 0 16,-1 3 0-16,-5 0 0 0,5 0 0 0,-5 3 0 0,5-1 0 0,-5-1 0 16,3 3 0-16,-8 0 0 0,6 1 0 0,-3 0 0 0,-1 0 0 0,-1 0 0 15,2 2 0-15,-3 0 0 0,-2 0 0 0,0 0 0 0,5 3 0 0,-5 0 0 16,-5 1 0-16,5-1 0 0,0 0 0 0,-7 1 0 0,7 2 0 0,-3-2 0 15,-6 2 0-15,6-2 0 0,-2 3 0 0,3-4 0 0,-8 3 0 0,8-2 0 16,-5 2 0-16,-3-3 0 0,8-1 0 0,-8 1 0 0,3 0 0 0,4-1 0 16,-6-1 0-16,6-1 0 0,-1 2 0 0,1-4-199 0,-2 2-79 0,0-1-46 15,3 0-95-15,-3-2-117 0,0 0-76 0,5 0-52 0,0-4-4 0,-2 2 23 16,2-2 32-16,0 0 36 0,-7-2 45 0,2-2 47 0,0-2 49 0,3-2 53 16,-6-2 60-16,4 0 65 0,-1-4 91 0</inkml:trace>
  <inkml:trace contextRef="#ctx0" brushRef="#br2" timeOffset="-14709.97">12516 13938 66 0,'0'-12'132'0,"3"2"39"0,-3 0 28 0,0 1 23 16,0 5 20-16,-3 1 19 0,3-1 16 0,0 4 18 0,0 0 15 0,0 0 15 16,0 0 15-16,-4 2-63 0,-1-2-105 0,2 2-55 0,-1 1-28 0,4 0-13 15,-3 1-7-15,3-2-2 0,-10 3 2 0,10 0 1 0,-2-3 4 0,2 4 0 16,-5 0 4-16,0-5 3 0,5 3 2 0,-2 0 4 0,2 1 2 0,-5-1 3 16,5 0-3-16,0-4 4 0,0 4-2 0,0-4 2 0,0 0-1 0,0 0 0 15,0 0 2-15,0 0 0 0,0 0-2 0,0 0 2 0,0 0-4 0,0 0-2 16,0 0 1-16,0 0 0 0,0 0 3 0,0 0 1 0,0 0 2 0,0-2-3 15,0 2-2-15,0 0-4 0,0 0-4 0,0 0-6 0,0 0-4 0,0 0-3 16,0 0-2-16,0 0-2 0,0 0-3 0,0 0-6 0,0 0-3 0,0 0-5 16,0 0-3-16,0 4-2 0,0 0-4 0,0 2-1 0,0-2-4 0,0 2-2 15,0 2-2-15,5-1-1 0,-5 1 0 0,0 2-2 0,2 3-1 0,-2-3 1 16,0 4-3-16,0 0-1 0,0 2 1 0,5-1-4 0,-5 3 2 0,0 1-3 16,5-1 3-16,-5 2-4 0,0 2 0 0,0-1-4 0,0-1-2 0,0 5-1 15,0-3-6-15,0 0-2 0,0-1-1 0,2 2-6 0,-2-5-6 0,0 0-12 16,0-1-15-16,5 0-20 0,0-3-30 0,-5-2-32 0,0-3-37 0,3 1-46 0,-3-3-49 15,0-1-113-15,4-2-143 0,-4-4-70 0,0 0-34 0,3 0-2 0,6-3 14 16,-9-1 27-16,3-2 31 0,2-2 44 0,-3-2 47 0,-2-4 53 0,0 1 57 16,5 1 62-16,0-2 69 0,-5-2 98 0</inkml:trace>
  <inkml:trace contextRef="#ctx0" brushRef="#br2" timeOffset="-12867.97">12360 14212 56 0,'0'0'123'0,"4"2"32"0,-4-2 21 0,0 2 22 16,0-2 23-16,0 0 23 0,3 1 24 0,-3-1 23 0,0 3 23 0,0-3 22 0,10 1 23 15,-10-1-51-15,0 0-90 0,0 0-42 0,0 0-20 0,2 0 0 16,-2 0 9-16,0 0 1 0,0 0-1 0,0 0-4 0,0 0-3 0,0 0-6 0,0 0 0 16,0 0-5-16,0 0-2 0,0 0-5 0,0 0-2 0,0 0-1 15,0 0-5-15,0 0-2 0,0 0-7 0,0 0-6 0,0 0-5 0,0 0-6 0,0 0-8 16,0 0-4-16,0 0-8 0,0 0-4 0,0 0-6 0,-2 0-8 15,2-1-6-15,0 1-7 0,-5-3-5 0,0 0-5 0,5 3-3 0,0 0-4 0,0-2-3 16,0 2-2-16,-3-2-6 0,3 2 0 0,0-3-4 0,0 3-3 0,-9-1-5 16,9 1-1-16,0-3-3 0,0 3-3 0,-3 0-1 0,3 0-1 0,-4-1-3 15,4 1-1-15,-3-2-1 0,3 2-2 0,0 0 1 0,0 0-2 0,-9-3 0 16,9 3 1-16,0 0-2 0,0-1 2 0,0 1-1 0,-8 0 0 0,8 0 1 16,0-3-2-16,0 3-1 0,-2 0 3 0,2 0-3 0,-5 0 2 0,5 0-1 15,-5-1 1-15,5 1-1 0,-7 0 1 0,5 1-1 0,2-1 1 0,-10 0-1 16,10 0 0-16,0 0 1 0,-2 3-1 0,-8-2 1 0,7-1-1 0,-1 3 1 15,1-1-2-15,-2-1 0 0,1-1-1 0,-4 4-1 0,6-1 1 0,-8 1 1 16,8-2 0-16,-3 2 3 0,-2-3 0 0,2 4 3 0,-2-4 2 0,2 3 1 0,-2-1 3 16,4 1-1-16,-6-2 2 0,6-1 1 0,-4 2 3 0,2-2 1 15,-2 2-2-15,2-1 2 0,0 0-1 0,-2 0 0 0,5-1-1 0,-8-1 0 16,3 3-3-16,4-2 0 0,-6 2-2 0,6-3 0 0,-4 2-1 0,-3-2-1 16,3 1-2-16,0-1-1 0,0 0 1 0,-3 0-1 0,3 3-1 0,4-3 1 0,-6 0-1 15,2 0-1-15,-1 0-1 0,1 0 1 0,-3 0-2 0,3 0 1 16,5 0 1-16,-8 0-1 0,0 0 2 0,1 0 0 0,6 0 2 0,-9 0 0 15,5 0-1-15,-2 0 2 0,1 0 1 0,1-3 1 0,0 3 1 0,-3 0-1 0,3 0 2 16,0 0-1-16,-1-1 1 0,1 1 0 0,-2-2-3 0,1 2 1 0,1 0-1 16,0-3 0-16,-3 3 0 0,3 0-1 0,0-1-1 0,-5 1-2 0,9 0-1 15,-9-3 1-15,5 3-1 0,-3-1 0 0,3 1 0 0,0-2 0 0,0 2-1 16,-5-2 2-16,4 2-1 0,-1 0 0 0,-3 0-2 0,4-2 1 0,-4 2-2 16,5 0 2-16,-5 0-1 0,5 0 1 0,-5 0 0 0,5 0 0 0,-6 0-1 15,1 0 2-15,3 2 0 0,-1-2 0 0,-2 0 2 0,2 0-1 0,-2 2 0 16,0-2 0-16,0 0 2 0,0 2-2 0,0-1 2 0,2-1 1 0,-6 3-1 15,4-3 0-15,2 1 1 0,-2 2 0 0,-5-1-1 0,5-2 1 0,2 1 1 16,-7-1 1-16,5 4-1 0,-2-4 0 0,2 3-1 0,-3-1 3 0,3-2 0 16,-5 2 0-16,5-2 1 0,3 2 0 0,-8-1-1 0,2-1 2 0,3 3 1 15,-5-2 1-15,8-1-2 0,-8 3 1 0,5-1 0 0,-3-1 3 0,-2 2-1 16,8-2 2-16,-8-1 0 0,2 3-1 0,-1-2 1 0,1 2 0 0,-2-1 3 16,5-1-1-16,-2 3 1 0,-1-1 2 0,-2-1-1 0,3 0 4 0,-5 0-1 15,6-1 3-15,-6 3-2 0,2-1 0 0,3-1-1 0,-3-1-2 0,2 2 2 16,-1-2-2-16,-4 4-2 0,6-3 0 0,-3 0-3 0,-2-1-1 0,4 3-1 15,-2-1-4-15,3-1-6 0,-1 0 0 0,-4 0-4 0,2-1 0 16,3 2 2-16,-6-2 0 0,4 2 0 0,1-1 0 0,-4-2 0 0,2 1 2 16,2 2 0-16,-1-2-1 0,1-1 2 0,-2 3 4 0,3-3 1 0,-3 2 1 15,2-2-1-15,1 0 2 0,-3 0-10 0,3 0 0 0,-3 0 0 0,2 0 0 16,-2 0 0-16,5 0 0 0,-7 0 0 0,9 0 0 0,-7 0 0 0,3-2 0 16,-3 2 0-16,5-3 0 0,2 3 0 0,-6-1 0 0,1 1 0 0,-2-3 0 15,5 3 0-15,0 0 0 0,-2-1 0 0,2 1 0 0,-3 0 0 0,-2 0 0 16,5-2-5-16,2 2-2 0,-6 0-1 0,1 0 3 0,-2 0-1 0,5 0 2 15,3-3 1-15,-8 3 0 0,2 0-1 0,-2-1 1 0,5 1 1 0,3-3 2 16,-8 3 1-16,2-1 0 0,-2 1 2 0,5-2-3 0,-2 2 1 16,-3-2-2-16,7 2 1 0,-7 0-1 0,3-2 2 0,-3-1-1 0,5 3 1 15,-2-1-1-15,-1 1 0 0,3-3 0 0,-7 2 0 0,2 1 0 0,5-2 2 16,-3 0 3-16,-2 2 1 0,8 0 2 0,-11 0 0 0,4-2 0 0,4 2-1 16,-3 0-7-16,-2-3 0 0,8 3 0 0,-8 0 0 0,2 0 0 0,-2-1 0 15,3 1 0-15,-3-3 0 0,5 3 0 0,-7 0 0 0,9 0 0 0,-7-1 0 16,3 1 0-16,-3 0 0 0,2 0 0 0,-2-2 0 0,-2 2 0 0,7-3 0 15,-7 3 0-15,9 0 0 0,-12 0 0 0,13 0 0 0,-11 0 0 0,8-1 0 16,-4 1 0-16,1 0 0 0,-2 0 0 0,8 0 0 0,-4 0 0 0,-3 0 0 16,4 0 0-16,2 0 0 0,-2 0 0 0,-5 0 0 0,5 0 0 0,2 1 0 15,1-1 0-15,-1 0 0 0,-2 0 0 0,2 3 0 0,1-1 0 0,-1-1 0 16,0-1 0-16,1 3 0 0,1-2 0 0,1-1 0 0,0 3 0 0,-3-1 0 16,3 0 0-16,5 0 0 0,-8-1 0 0,8 2 0 0,-6-2 0 15,4-1 0-15,-1 3 0 0,2-1 0 0,-2 0 0 0,1 0 0 0,1-1 0 16,-2-1 0-16,5 0-7 0,-2 3-10 0,2-3-3 0,0 1 0 0,0-1-2 15,0 3-1-15,0-3 0 0,0 0-3 0,-5 3 2 0,5-3-2 0,5 4 1 16,-5 1 3-16,0 0-1 0,0-1 1 0,2 1 0 0,-2 0 4 0,5 2 3 16,-2-1 2-16,-3 0 3 0,4-1-1 0,1 4 4 0,-2-1 2 0,-3-2 1 0,5-1 1 15,-1 4 1-15,-1-1 2 0,-3-2-3 0,7 0 2 0,-7-1 2 16,10 2 0-16,-10-1-1 0,2-2 2 0,3 2-2 0,-3-5 0 0,3 3 0 0,0 1 1 16,-5-3 0-16,2 1 2 0,3 0-2 0,-2-2 0 0,-3 2 2 15,0-3 1-15,9 0 1 0,-9 2 1 0,0-2 2 0,3 0-2 0,-3 0 5 16,4 1-1-16,-4-1 4 0,0 0 0 0,0 0 7 0,0 0 3 0,5 0 6 15,-5 0 6-15,0 0 7 0,0 0 5 0,0 0 4 0,0 0 1 0,0 0-38 16,0 0-15-16,0-6 0 0,0 2 0 0,-9 1 0 0,9-4 0 0,-3 2 0 16,-6-4 0-16,1-1 0 0,6 3 0 0,-8-4 0 0,3 0 0 0,-5-2 0 15,5 3 0-15,-5-4 0 0,9 0 0 0,-9 0 0 0,5 1 0 0,-5-1 0 16,5 0 0-16,-3-3 0 0,0 3 0 0,1 0 0 0,6 3 0 0,-6-2 0 16,1 2 0-16,6-2 0 0,-3 3 0 0,0 3 0 0,-2-1 0 0,7-1 0 15,-2 4 0-15,2-1 0 0,-5 2 0 0,5 1 0 0,0 3 0 0,0-3 0 16,0 3 0-16,0 0 0 0,0 0 0 0,0 0 0 0,5 0 0 0,-3 0-35 15,-2 0-16-15,7 0 3 0,3 2 2 0,-8-2 2 0,6 1 7 0,1-1 3 16,3 3 7-16,-4-2 9 0,-1 2 11 0,0-1 10 0,5-2 8 0,-5 2 2 16,5 0 2-16,-4-1 3 0,4-1 1 0,0 3-1 0,-5-3 2 0,5 0 1 15,-5 1 3-15,10-1 1 0,-10 0 3 0,1 0 1 0,4-1-2 16,-5 1-1-16,0-3-3 0,5 3-2 0,-2-1-15 0,-3-1-6 0,5 0 0 16,-5 0 0-16,1-1 0 0,-1-1-31 0,0 1-44 0,5-4-39 0,-2 3-48 15,0-2-55-15,-1-1-69 0,1-4-74 0,-1 4-118 0,4-3-127 0,-4 0-54 16,3-2-12-16,5 0 12 0,-7 0 25 0,7-2 37 0,-3 2 42 0,3-2 53 0,-3 2 56 15,6-3 65-15,-3 4 68 0,2-3 76 0,0 1 78 0</inkml:trace>
  <inkml:trace contextRef="#ctx0" brushRef="#br2" timeOffset="-11434.28">23509 12830 11 0,'4'5'137'0,"1"0"77"0,-5-1 52 0,0-3 43 16,0-1 34-16,0 0 31 0,0 0 29 0,0 0 27 0,0 0 27 0,0-1 27 16,-5-5 27-16,1 2 26 0,1-4-87 0,3-1-152 0,-9-1-78 0,9-4-38 15,-3 0-21-15,-4-3-8 0,2-4-4 0,0 0-2 0,5-6-3 0,-2 0-5 16,-3-4-6-16,5-2-2 0,-2-3-8 0,2-2-4 0,0-2-8 0,0-7-7 15,0 2-8-15,0-3-8 0,2-3-7 0,-2-1-7 0,5-3-7 0,-5-1-7 16,2-2-2-16,3-1-4 0,0 0-3 0,-3-2 0 0,3-1-4 0,-2 3 0 16,6 0-3-16,-6 4-3 0,6 0 1 0,-1 2-3 0,-6 3-28 0,8 4-11 15,-3 4 0-15,-5 2 0 0,8 4 0 0,-8 3 0 0,3 4 0 16,-2 3 0-16,-3 4 0 0,4 3 0 0,-4 1 0 0,5 5 0 0,-5-1 0 16,0 3 0-16,0 5 0 0,0-1 0 0,-5 0 0 0,5 3 0 0,0 3 0 15,0 1 0-15,-4-5 0 0,4 5 0 0,0 0 0 0,0 0 0 0,0-1 0 16,0 1 0-16,0 0 0 0,0 0 0 0,0 0 0 0,0 0 0 0,0 0 0 15,0 0-149-15,0 0-48 0,0 0-25 0,0 0-20 0,0 4-25 0,-3-1-20 16,3 4-21-16,-5 0-21 0,5 2-12 0,-2 3-58 0,2 2-68 0,-5 2-48 16,5-1-33-16,-5 4 8 0,5 0 31 0,0 1 32 0,-2 3 36 0,2-1 37 15,-5-1 40-15,5 3 41 0,0-1 42 0,0-1 46 0,-2-1 47 0,2 3 67 0</inkml:trace>
  <inkml:trace contextRef="#ctx0" brushRef="#br2" timeOffset="-10618.16">23723 12626 18 0,'0'19'153'16,"0"2"75"-16,-5-5 54 0,5-1 45 0,0 2 35 0,-2-3 30 0,2-2 28 15,0-2 25-15,-5-1 25 0,3 0 26 0,2-1 29 0,0-2 31 0,0 0-87 16,0-4-158-16,0-2-77 0,0 0-37 0,0 0-23 0,0 0-11 0,0 0-9 16,0-2-5-16,0-7-2 0,0 2-2 0,0-6 0 0,0-1-2 0,0-1-6 15,0-5-11-15,0-4-11 0,0-3-13 0,2-4-9 0,-2-1-5 0,5-5-3 16,-5-2 0-16,0-3 1 0,2-2 3 0,-2-2-9 0,10-4-80 0,-10-2 0 15,7 0 0-15,-7-3 0 0,3 2 0 0,2-4 0 0,-1-1 0 16,-1 2 0-16,-3 1 0 0,7-3 0 0,-7 2 0 0,10 0 0 0,-10 2 0 16,2-1 0-16,3 6 0 0,0-2 0 0,-3 6 0 0,3-1 0 0,-5 3 0 15,2 4 0-15,-2 2 0 0,0 2 0 0,0 4 0 0,0 2 0 0,0 0 0 16,0 4 0-16,-2 1 0 0,2 3 0 0,0 4 0 0,-5-1 0 0,3 2 0 16,-3-1 0-16,0 3 0 0,3 3 0 0,2-2 0 0,-10 2 0 0,10 1 0 15,-7 2 0-15,4-1 0 0,-1 2 0 0,-1-1 0 0,2 2 0 0,-1-1 0 16,1 4 0-16,-7-1 0 0,8 0 0 0,-5 0 0 0,2 2 0 0,0-1 0 15,3 2 0-15,-8 1 0 0,3 0 0 0,4 0 0 0,-6 1 0 0,6 2 0 16,-4 0 0-16,-2 1 0 0,1 1 0 0,-4 0 0 0,10 2 0 0,-10 3 0 16,-5-3 0-16,7 6 0 0,-2-2 0 0,-5 0 0 0,5 2 0 0,-2 1 0 15,-1 0 0-15,-6 0 0 0,6 3-6 0,1-1-39 0,-8-1 4 16,3 3 6-16,-1-1 7 0,1 0 5 0,5 0 2 0,-6 3 5 0,3-2 2 16,-2-1 3-16,5 1 0 0,-6-1 6 0,4 0 0 0,-4 0 0 0,6 0 2 15,-3 0 1-15,7-2-1 0,-7 0 0 0,5 0 0 0,0-2 0 0,3-1-1 16,-3 0 3-16,2-3 0 0,3 1-1 0,-1-1 4 0,4-1-2 0,1-2 1 15,-4-2-1-15,7 0 1 0,-5-1 2 0,0 0 1 0,5-3 1 0,0 0 4 16,0 0 2-16,0 0 1 0,0 0 3 0,0 0 2 0,0 0 1 0,10-3 4 16,-8 0 3-16,3-1 0 0,-2-3 0 0,6 1 0 0,-2-3 0 0,6-3-1 15,-6-2-3-15,5 0-20 0,0-4-1 0,2-2 0 0,3 0 0 0,-2-1 0 16,-1 0 0-16,5-3 0 0,-2 2 0 0,-2-1 0 0,4-1 0 0,0 3 0 16,3-2 0-16,-3 2 0 0,1 0 0 0,-1 2 0 0,-5 0 0 15,3 2 0-15,3 0 0 0,-6 2 0 0,3 1 0 0,-7 0 0 0,6 1 0 16,-3 3 0-16,-1 3 0 0,-3-1 0 0,1 2 0 0,-3-1 0 0,0 4 0 15,1 0 0-15,1 2 0 0,-2 1 0 0,-4 0 0 0,7 0 0 0,-3 1 0 16,-5 2 0-16,8 0 0 0,-1 1 0 0,1 0 0 0,-3 2 0 0,5 1 0 16,0 0 0-16,-2 3 0 0,2 1 0 0,0-1 0 0,5 1 0 0,-7 2 0 15,2 1 0-15,7-3 0 0,-2 6 0 0,-5-4 0 0,7 4 0 0,-7-2 0 16,8 2 0-16,-6 0 0 0,1 0 0 0,2 3 0 0,-3-2 0 0,3-1 0 16,-3 1 0-16,3-1 0 0,-5 0 0 0,3 0 0 0,-3 0 0 0,0-3 0 15,2 3 0-15,-2-3 0 0,0 2 0 0,-4-4 0 0,-1 0 0 0,5 0 0 16,-5-1 0-16,3-1 0 0,-3-1 0 0,-4-1 0 0,6-1 0 0,-2 2 0 15,-4-4 0-15,2 1 0 0,-1-2 0 0,-1 0 0 0,2 1 0 16,0-1 0-16,-5-3 0 0,0 2 0 0,0-3 0 0,0 0 0 0,2 2 0 16,-2-2 0-16,0 0 0 0,0 0 0 0,0 0 0 0,0 0 0 0,0 0 0 15,0 0 0-15,0 0 0 0,0 0 0 0,0 0 0 0,0 0 0 0,0 0 0 0,0 0 0 16,0 0 0-16,0 0 0 0,0 0 0 0,0 0 0 0,0-5 0 16,-2 1 0-16,2 1 0 0,0-1 0 0,-5-3 0 0,0 4 0 0,2 0 0 0,-6-1-710 15,6 3-128-15,-1-3-16 0,-4-1 18 0,1 1 37 0,-5-2 50 0,0 1 60 16,-2-4 68-16,1 2 69 0,-3-4 75 0,-4 0 74 0,20 11 83 0,-21-23 88 15,-8 4 122-15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18T07:13:40.6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6130 6329 1 0,'-7'-5'112'0,"-2"-1"75"0,1-1 50 0,6 0 40 16,-8 0 33-16,3 1 31 0,-5-1 27 0,10-1 26 0,-8-2 23 0,3 2 23 15,-1-1 19-15,1 2 21 0,-2 0-81 0,1 1-134 0,-4 1-81 0,5-4-47 16,0 4-27-16,-5-1-10 0,0-1-12 0,4 1-5 0,-4 1-6 0,0-1-6 16,3-1-2-16,-8 4-3 0,5-5 1 0,0 4 3 0,2-1 0 0,-7 1 1 15,5 1 0-15,-2-1 1 0,2 0 1 0,-3 1 1 0,3 2-1 0,-5 1 0 16,5 0-3-16,2 0-1 0,-2 1-5 0,0 2-6 0,0 1-4 0,0 2-6 15,0-1-4-15,5 2-5 0,-5 3-4 0,2 0-2 0,-2 1-4 0,2 2-3 0,1 3-1 16,-3-2-5-16,5 4 1 0,-6 0-2 0,4 2 1 0,2 0-2 16,-1-1-1-16,1 4 0 0,2-2-1 0,-2 6 0 0,2-3-3 0,-2 1 0 0,7 2-1 15,-2 1-2-15,2 0 3 0,0 2 1 0,0-2-2 0,0 4 4 16,2-2 1-16,5 0 1 0,-2-1 5 0,2 4 0 0,1-4 2 0,4 4 3 0,0-4 1 16,0 2 4-16,2 0 3 0,5 0 1 0,3-3 2 0,-3 2 3 0,3-2 3 15,7-3 5-15,0 2-1 0,0-3-2 0,5 0 3 0,-3-3 3 16,8 0 0-16,-1-5 1 0,6-1-1 0,-6-1-3 0,6-1-6 0,-1-3 0 15,-2-5-42-15,7 0-2 0,-4-4 0 0,-3-2 0 0,7-4 0 0,-7-3 0 16,2-2 0-16,1-4 0 0,-1-3 0 0,-4-4 0 0,-1-3 0 0,1-1 0 16,0-5 0-16,-3-2 0 0,-5-2 0 0,-2-3 0 0,2 2 0 0,-2-6 0 15,-9-1 0-15,1 3 0 0,-4-4 0 0,-2 1 0 0,-8 1 0 0,3 0 0 16,-8 2 0-16,3-2 0 0,-10 3 0 0,3 0 0 0,-8 3 0 0,0 1 0 16,-2 2 0-16,-5 2 0 0,-2-1 0 0,0 6 0 0,-3-1 0 0,-7 1 0 15,-2 4 0-15,-1 1 0 0,-1 2 0 0,-6 2 0 0,0-1 0 0,1 3 0 16,-10 3 0-16,4 3 0 0,3-1 0 0,-2 4 0 0,-1-1 0 0,3 2 0 15,0 4 0-15,3-2 0 0,4 4 0 0,-2-2 0 0,5 4 0 16,-1 0 0-16,6 0 0 0,2 2 0 0,-3 0 0 0,5-2 0 0,1 4 0 16,1-2 0-16,6 2 0 0,-3-2 0 0,7 1 0 0,-2 0 0 0,5-1 0 15,-3 2 0-15,8-2 0 0,-3-1 0 0,10 1 0 0,-3 1 0 0,3 0-215 16,0 0-388-16,5 0-94 0,-1 2-74 0,1-1-8 0,7-1 19 0,-3 0 42 0,3 0 52 16,-2 2 57-16,2-1 59 0,-3-2 63 0,5-1 65 0,-2 1 67 0,2-2 70 15,-4 3 98-15,4-1 101 0</inkml:trace>
  <inkml:trace contextRef="#ctx0" brushRef="#br0" timeOffset="1501.03">6253 7046 1 0,'0'-2'106'15,"-7"0"67"-15,7 2 44 0,-2-3 32 0,2 2 34 0,-10-2 34 0,10 2 30 16,-7-1 26-16,7-1 25 0,-3 2 21 0,3-2 21 0,0 3 22 0,-4-1-81 15,4-2-132-15,0 3-69 0,-5-1-37 0,5 1-16 0,0-2-8 0,0 2-12 16,0 0-13-16,-3-4-10 0,3 4-6 0,0 0-4 0,0-3-3 0,0 3-4 16,0 0 0-16,0 0-5 0,0 0-1 0,0 0-3 0,0 0-6 0,0 0-2 15,0 0-7-15,0 0-4 0,0 0-4 0,0 0-2 0,0 0-2 0,0 0 0 16,0 0-1-16,3 3-1 0,-3 1-1 0,0-2-1 0,5-1 3 0,-1 3 0 16,-4 0 1-16,3 1 2 0,-3-1 2 0,7 2 1 0,-7-2 0 0,5 1-4 15,0 1-1-15,-5 1-4 0,2-1-4 0,-2-1-1 0,7 2-2 0,-7-1-1 16,10 1-4-16,-10 0 0 0,2-1-2 0,3 2-2 0,-2-2 0 0,2 2-1 15,-1-2-2-15,-1 2-1 0,-3-2 0 0,5 1-1 0,-1 0 0 0,-1-1 0 16,2-1-1-16,-3 4-1 0,8-4 0 0,-10 1-1 0,2 3 1 0,5-4 0 16,-7 2 1-16,10-1-1 0,-8 2 1 0,3-2-2 0,-2 0 1 0,1 2-2 0,1-2 2 15,-2-1 0-15,1 2-2 0,1 0 0 0,-2-1-1 0,2 2 0 16,-3-2 0-16,8 1 1 0,-10 0-2 0,2 0 1 0,3 0-1 0,-3 0 0 0,8-1-1 16,-10 2-1-16,2-5 1 0,3 4 0 0,0-1 0 0,-3 0 1 0,3-2 0 15,-2 1 1-15,-3 1-1 0,9-2 0 0,-9 0 0 0,3 1 0 0,-3-1 0 16,4 0 0-16,-1-2 1 0,-3 2 0 0,5-3 1 0,-5 3-2 0,5-1 1 15,-5-1-2-15,2-1 1 0,-2 2-2 0,0 1 2 0,0-4 0 0,5 4 0 16,-3-2 0-16,-2-1 0 0,0 2 0 0,5 1 0 0,-5-4 0 0,5 2 0 16,-5 0 0-16,0 0 0 0,0-2 2 0,2 4-2 0,-2-3 0 0,0 2 0 15,0-3-2-15,5 3 1 0,0 0 0 0,-5-2 0 0,0-1-1 0,0 3 1 16,2-1 0-16,-2-2 0 0,0 4-2 0,0-3 2 0,0-1 0 0,5 3-1 16,-2-2 1-16,-3-1 0 0,0 3 1 0,4-1-1 0,-4-2 1 0,5 4-2 15,-5-4 1-15,0 1 1 0,0 2 0 0,0-3 0 0,3 1-1 0,-3-1 1 16,0 5-1-16,4-4 1 0,-4-1 0 0,0 3 0 0,3 1 0 0,-3-4 0 15,0 2-1-15,5 0 1 0,-1 0 0 0,-4 2-2 0,0-3 2 0,3 2-1 16,-3 0 1-16,5 0 0 0,0-2-1 0,-5 2 0 0,0 1-1 0,2-1 1 16,-2 0 1-16,7 1-1 0,-7 0 0 0,5-1-1 0,0 1 0 0,-3 1 1 15,-2-1-1-15,5 0 1 0,-3 2 0 0,3-2 0 0,0 0-1 0,-2 2 1 0,1-2 0 16,-1 2 0-16,2-2-1 0,-1 0 1 0,-1 0 1 0,-3 2-1 0,9-2 1 16,-9-1 0-16,3 4 0 0,2-3-1 0,-3-1-1 0,3 1 2 15,0 3 0-15,-5-5-1 0,2 3 1 0,3 0 0 0,-3-1-1 0,3 0 1 16,0 0-1-16,-3-1-1 0,-2 0 1 0,8 1-1 0,-8-1 0 0,5 1 2 15,2 0 0-15,-7 1 0 0,9-1-1 0,-6 0 1 0,-3 0-1 0,7-2 0 0,-2 2-1 16,0 0 2-16,-3 2 2 0,5-2-1 0,-2 0-1 0,2 2 1 16,-2-2-1-16,0 0 0 0,-3 2 0 0,6-2 0 0,-3 2 0 0,2-2 1 0,-2 0 1 15,-3 2-1-15,8-2 0 0,-8-1 0 0,5 1 1 0,3 3-1 16,-8-4 1-16,8 0 0 0,-8 1 1 0,6 0 1 0,-4 2 0 0,4-2 0 0,-1-1 1 16,-2 0 0-16,2 1 0 0,3 0-1 0,-8-1 1 0,5 1 3 0,3 2-1 15,-8-3 1-15,6 2 2 0,1 0-3 0,-6-1 5 0,4 2-2 0,3-1 1 16,-8-1 0-16,8 2 0 0,-8 1 1 0,5-1-4 0,3-1 4 0,-3 2-4 15,0-1 1-15,1 0 0 0,-4-1-3 0,4 2-1 0,-1-1 0 0,-2 1-1 16,2-3 0-16,0 3-2 0,3-1-1 0,-8 0 1 0,5-1-1 0,-2 2 0 16,0-1 2-16,2-2-2 0,-2 2-1 0,-2-2 0 0,4 0-1 0,-2 2-4 15,-1-5-8-15,-1 3-11 0,2-1-18 0,-3-1-24 0,-2-2-31 0,0 1-39 16,0-1-41-16,0 0-102 0,0 0-132 0,0 0-82 0,0 0-60 0,0 0-18 16,0 0 1-16,0 0 17 0,0 0 22 0,0-6 35 0,-7 1 37 0,7-1 48 0,-3-1 49 15,-6 1 60-15,2-2 60 0,7 8 93 0</inkml:trace>
  <inkml:trace contextRef="#ctx0" brushRef="#br0" timeOffset="3101.89">7028 7925 6 0,'0'0'120'0,"0"0"65"0,-3-1 43 16,3-2 31-16,0 3 30 0,-5 0 25 0,5 0 23 0,0 0 24 0,-5 0 20 0,5 0 20 16,-7 0 19-16,7 0 20 0,0 0-86 0,0 3-140 0,0-3-70 0,0 0-32 15,0 0-16-15,0 0-6 0,-2 0-10 0,2 0-8 0,0 0-8 16,0 0-11-16,0 0-5 0,0 0-8 0,0 0-3 0,0 0-5 0,0 0-4 0,0 0-4 15,0 4-2-15,2 0-4 0,-2-1 0 0,0 0 0 0,5 1 1 0,-3-2 1 16,3 2 2-16,0 0 2 0,-5 0 1 0,3-1 2 0,1 1-1 16,1 1-2-16,-2-1-1 0,-3 0 0 0,7 0-2 0,-2-1 2 0,-1 1-2 0,-1 0 1 15,2 1-2-15,-3-1 0 0,8 0 2 0,-8 0-2 0,3-1 2 0,-3 1-1 16,8 1 1-16,-8-1-3 0,8 2 0 0,-7-2-2 0,4 0 1 0,-2 2-4 16,-1-1 2-16,4-1-3 0,-6 2-1 0,8 1 0 0,-8-3-1 0,8 2 0 15,-8 0-1-15,5-1 1 0,3 2-3 0,-8-1 3 0,6-2-1 0,1 2 1 16,-6-1-2-16,4 1 1 0,3-2-2 0,-3 3 2 0,0-1-3 0,0-2 3 15,3-1-1-15,-8 4-1 0,6-3-1 0,1 2-1 0,-6-2 0 0,6 0 1 0,-6 2-3 16,4-2 1-16,3-1-1 0,-3 4 0 0,-5-3-1 0,8 2-2 0,-3-2 3 16,-4 0-3-16,6 2 2 0,-6-2-2 0,6 2 0 0,-6-2-1 15,4 2 0-15,3-2 0 0,-8 0 0 0,5 2 0 0,-2-2-1 0,2 0 1 0,-2 2-1 16,-2-2 0-16,1 0-1 0,4-1 1 0,-4 4 0 0,1-4 0 16,-2 0-1-16,4 1 2 0,-7 0-1 0,9-1 0 0,-6 1 1 0,-3-1-1 0,7 0 0 15,-7 0 1-15,10 1 0 0,-10-3 0 0,2 4-2 0,-2-4 1 16,10 2 0-16,-10 1 1 0,2-2 0 0,-2 0-1 0,5 1 1 0,-3 0 1 0,-2-2-1 15,5 2 1-15,-5-1 0 0,5-1-1 0,-5 2 0 0,3-2 2 16,-3 2 0-16,0-3 0 0,0 1-2 0,4 2 3 0,-4-3-1 0,3 2 1 0,-3-1-1 16,0-1 2-16,5 3-2 0,-5-3 1 0,0 4-1 0,0-4 2 0,4 2-2 15,-4-2 1-15,0 2-2 0,0-2 1 0,0 2-1 0,0-2 1 0,3 1-2 16,-3-1 1-16,0 3-1 0,0-3 0 0,5 1-1 0,-5-1 2 0,2 3-2 16,-2-3 1-16,0 2-2 0,0-2 2 0,0 1-1 0,0-1 1 0,5 3-1 15,-5-3 1-15,0 0 0 0,0 1-1 0,0-1 1 0,5 3 1 0,-5-3-1 16,0 0 0-16,0 2 0 0,0-2 2 0,0 0 0 0,0 0 0 0,0 0-2 15,0 0 3-15,2 2-1 0,-2-2 0 0,0 0 2 0,0 0 0 0,0 0-1 16,0 0 1-16,0 0 0 0,0 0-1 0,0 0 1 0,0 0 0 0,0 0-3 16,0 0 1-16,0 0 0 0,0 0-1 0,0 0 0 0,0 0-1 0,0 0 0 15,0 0-1-15,0 0 0 0,0 0-1 0,0 0 1 0,0 0 1 0,0 0-1 16,0 0 1-16,0 0 0 0,0 0 1 0,0 2 2 0,0-2 0 0,0 0 1 16,0 0 1-16,0 0 0 0,0 0-1 0,0 0 3 0,0 0-1 0,0 0 0 15,0 0 1-15,0 0 0 0,0 0 2 0,0 0 0 0,0 0-1 0,0 0 1 16,0 0-1-16,0 0 1 0,0 0-1 0,0 0 1 0,0 0-1 0,0 0 2 15,0 0-1-15,0 0 1 0,0 0-2 0,0 0-3 0,0 0-6 0,0 0-11 16,0 0-10-16,0 0-18 0,0 0-15 0,0 0-16 0,0 0-21 0,0 0-21 16,0 0-30-16,0 0-39 0,0 0-47 0,0 0-101 0,-2-4-125 0,2 2-47 15,0 2-13-15,-5-4 9 0,0 0 23 0,5-1 27 0,-2 4 31 0,-3-3 36 0,2 2 34 16,3-2 43-16,-9 0 43 0,9 0 56 0,-7-1 64 0</inkml:trace>
  <inkml:trace contextRef="#ctx0" brushRef="#br0" timeOffset="3935.63">7327 8197 5 0,'-3'-1'119'0,"-2"1"71"16,3-2 46-16,-3 2 34 0,0-2 27 0,-2 0 26 0,5 2 23 0,2-3 22 0,-5 2 19 15,5 1 21-15,-5 0 17 0,5 0 16 0,0 0-90 0,-7 0-145 0,7 0-78 16,0 0-46-16,0 1-18 0,0-1-12 0,0 0-3 0,0 0-6 0,0 7-3 16,5-4 0-16,-3 1-5 0,-2 1 1 0,10-1 1 0,-8 1 3 0,3 0 1 15,2 3 6-15,0-4 1 0,1 2 4 0,1 1 4 0,3 1-1 0,-4-2 3 16,4 3 1-16,-5-1-3 0,5 2 1 0,-2-2-2 0,-1 2 1 0,3-3-3 16,-5 3-2-16,5 3 1 0,-4-3-3 0,4 2 0 0,-5-2 0 0,0 1-3 15,5 2 0-15,-4-2 0 0,-1 2-1 0,2 1-1 0,-6-3-4 0,4 3 0 16,3-1-2-16,-8-2-2 0,8 2-2 0,-8-3-5 0,5 1 0 0,-2-1-3 15,0 1-1-15,-3-1-4 0,3-3 0 0,-2 2-1 0,-3-4 0 0,0 4 1 16,5-5 0-16,-5 2 5 0,4-2 2 0,-4-4 2 0,-4 4 1 0,4 0 1 16,-5-2 0-16,5-1-1 0,-8 2-1 0,6-2 1 0,-3-1-1 0,-2 3-3 15,0-3 0-15,-5 0-5 0,2 0-4 0,0 0-5 0,-2-3-5 0,0 2-3 16,-2-2-2-16,2 2-3 0,0-3-2 0,0-1 2 0,0 1 0 0,0 1 2 16,0-1-1-16,4 1 3 0,-4 0 1 0,5-1 3 0,0 0 2 0,2 1 2 15,-2 2 4-15,4-1 3 0,-6-1-1 0,9 2 0 0,-3 1 0 0,3 0-3 16,0 0-3-16,0 0-4 0,0 0-4 0,0 0-4 0,0 0-4 0,0 0-1 15,3 0-1-15,1 4-3 0,1-1-1 0,-2 1-3 0,9 1 1 0,-5 0-1 16,0 2 3-16,5-1 3 0,0 2 4 0,0-2 3 0,0 1 4 0,0 0 5 16,-2-1 2-16,2-1 3 0,0 2 2 0,-5-4 6 0,6 1 2 0,-1-1 4 0,0-1 6 15,0-1 4-15,-5-1 3 0,0-1 8 0,0-1 5 0,5-2 5 16,-4 1 6-16,1-2 4 0,-6-1 4 0,6 0 4 0,-6-5 0 0,2 1 1 16,-3-1-2-16,3-2-4 0,0-1-7 0,-3-3-38 0,-2-1-27 0,0-2 0 15,0-2 0-15,0-2 0 0,-2-2 0 0,2-2 0 0,-5 0 0 0,0-4 0 16,3-1 0-16,-3-2-40 0,2 1-91 0,-6-2-35 0,6 0-45 0,-1-4-63 15,-4 0-71-15,3-2-123 0,3 4-139 0,-8 1-55 0,3 2-9 0,5-2 14 16,-8 4 28-16,8 0 37 0,-8 4 39 0,0 0 48 0,-2 5 51 0,0 1 58 0,-2-3 65 16,2-2 73-16,-8 1 82 0</inkml:trace>
  <inkml:trace contextRef="#ctx0" brushRef="#br0" timeOffset="14915.03">8824 8866 12 0,'0'0'48'0,"0"0"25"16,0-3 30-16,0 3 37 0,-2-1 36 0,2 1 33 0,0 0 31 0,0 0 25 16,0 0 11-16,0 0 6 0,0 0 5 0,0 0 4 0,0 0-4 0,0 0-9 15,0 0-15-15,0 0-15 0,0 0-30 0,-10 0-35 0,10 0-29 0,0 0-24 16,0 4-17-16,0-1-8 0,0 1-9 0,0 0-6 0,0 2-8 0,0 1-9 16,0 0-5-16,0 3-6 0,5 1-3 0,-5-1 2 0,5 4-3 0,-5-2-2 15,0 2 1-15,0 0-2 0,0 0-2 0,2 1-4 0,-2-1-3 0,0 3-2 16,0-3-5-16,0-1-2 0,5 0-5 0,0-1-4 0,-5 0-3 0,0-3-6 15,0 1-4-15,0-1-5 0,2-4-3 0,-2 1-3 0,0-2-3 0,0-4-2 16,0 5-1-16,0-5 1 0,0 0 1 0,0 0 3 0,0 0-3 0,5-2-3 0,-3-5-3 16,-2 4-4-16,0-4-7 0,0 0-3 0,0-3-5 0,5-2-4 0,-5 0-3 15,5-5-3-15,-5 2-4 0,0-3-5 0,3-2-4 0,-3 2-2 0,4-2-2 16,-4 3 4-16,3-3 1 0,-3 5 7 0,0-4 2 0,5 4 6 16,-1 1 4-16,-4 0 1 0,0 1 6 0,3 2 2 0,-3 2 1 0,0 2 1 0,5-1 1 15,-5 2-1-15,2 2-3 0,-2 1 0 0,0 3 0 0,0 0 5 0,0 0 5 16,0 0 7-16,0 0 8 0,5 3 8 0,0-2 9 0,-5 5 5 0,2-2 9 15,-2 3 6-15,5 3 6 0,0-3 6 0,-3 6 8 0,-2-2 7 16,5 2 2-16,-3 2 2 0,-2 2-2 0,5-1-2 0,0-1-5 0,-5 4-4 0,2-1-3 16,-2 0-6-16,0-1-2 0,5 0-3 0,-2 1-4 0,-3-2-2 0,5-2-4 15,-5 1-2-15,4-2-5 0,-4-2-2 0,0-1-4 0,3-1-5 0,-3-1-4 16,0-2-3-16,5-2-2 0,-5 0-3 0,0-4-2 0,0 0-1 0,0 0-2 16,0 0 3-16,4-3-3 0,-4 2-2 0,3-5-5 0,-3-1-6 0,0 0-3 15,5-3-7-15,-3-2-2 0,-2-1-5 0,0 0-5 0,0-5-2 0,5 1-2 16,0 2-5-16,-5-4-4 0,0 1-2 0,0 1 0 0,2 0 1 0,-2 0 4 15,0 3 6-15,0 0 4 0,5 0 4 0,-5 1 4 0,2 2 4 0,-2 3 4 16,0-1 1-16,0 2 2 0,5 0 0 0,-5 4 1 0,5-1 0 0,-5 4 1 16,0 0 1-16,0 0 6 0,0 0 4 0,0 0 6 0,0 2 4 0,2 2 6 15,3 0 4-15,-2 2 5 0,-3-1 5 0,4 5 4 0,1-1 6 0,-5 3 3 16,3-1 4-16,-3 2 3 0,5 3 1 0,-1-1 1 0,-4 2-2 0,0-1-2 16,3 2-1-16,-3-3-5 0,0 2 0 0,0 0-4 0,5 0-3 0,-3-3-2 15,-2 2-2-15,0-4-2 0,0 2-3 0,0-4-3 0,5 0-3 0,-5-3-3 16,5 0-4-16,-5 0-2 0,0-4 1 0,0-3 0 0,0 4-3 0,0-4 2 15,0 0-1-15,0 0-4 0,0-4-7 0,0 0-6 0,2-2-7 0,-2-2-10 16,0-5-4-16,0 3-7 0,0-5-6 0,0-1-7 0,0-2-7 0,0 0-5 16,0-2-4-16,5 0-2 0,-3-1-2 0,-2 1 2 0,0 1 5 0,5-1 4 15,0 4 10-15,-5-2 3 0,2 4 5 0,-2-3 5 0,5 6 3 0,-2-2 3 16,-3 6 3-16,4-1 1 0,1 2 3 0,-5 0 1 0,3 4 3 0,1 0 5 16,-4 2 7-16,8 2 5 0,-3 2 7 0,-3 0 7 0,8 3 8 0,-8 2 7 15,3 0 7-15,-3 4 7 0,8 1 7 0,-8 0 4 0,3 3 7 0,0 0 4 16,-3 3 2-16,3-1-1 0,-2 1 1 0,1 1-2 0,1-1-5 0,-5 0 0 15,3-2-4-15,-3 2 0 0,4-2-3 0,-1 0-1 0,-3-5-3 0,5 1-3 16,0 0-6-16,-5-1-1 0,2-2-5 0,-2-2-2 0,0-1 0 0,5-2-1 16,-5-2 4-16,2-3-2 0,-2-1-2 0,0 0-2 0,0 0-2 0,0-4-9 0,0-1-8 15,0-4-10-15,0-2-10 0,0-2-8 0,0-2-7 0,0-4-10 16,0 0-10-16,0-4-9 0,0 2-7 0,0-3-6 0,0-3-3 0,0 3-1 0,0 3-1 16,5-3 3-16,-5 2 6 0,0 2 8 0,5 0 6 0,-5 3 5 0,0 3 5 15,2 3 3-15,-2-2 4 0,5 6 4 0,0 0 7 0,-5 4 4 16,2 1 7-16,-2 2 6 0,8 2 6 0,-4 1 8 0,1 4 6 0,-2 0 9 0,4 3 5 15,2 0 9-15,-6 4 7 0,7 0 6 0,-8 3 10 0,3-1 3 0,2 2 4 16,-2 0 2-16,-3 2 2 0,3-2-1 0,-3-1-2 0,8 1-1 0,-10 1-3 16,3-4-2-16,1 2-5 0,-1-1 0 0,2-4-5 0,-1 2-4 0,-4-4-4 15,3-3-3-15,-3 2-3 0,5-4-2 0,-1 0 0 0,-4-4-2 0,0-1-5 16,0 0 0-16,0 0-5 0,3-3-6 0,-3-4-5 0,0 0-6 0,0-3-8 16,0-2-5-16,5-3-5 0,-5 0-4 0,0-3-9 0,0-2-7 0,0 0-6 15,0-1-7-15,0 0-3 0,2 1-2 0,-2-1-3 0,0 6 2 0,0-1 0 16,5 2 2-16,0 0 4 0,-5 4 2 0,2 2 3 0,-2 2 4 0,7-1 2 15,-2 6 5-15,0-1 3 0,-3 2 3 0,8 2 7 0,-7-1 1 0,1 3 6 16,-1 3 2-16,6-1 6 0,-6 0 3 0,4 2 6 0,3-1 4 0,-8 0 3 16,3 0 5-16,-3 4 1 0,3-5 2 0,0 1 0 0,-3 0 1 0,3-1 2 15,0-2-2-15,-5 0 5 0,0-1 1 0,0-3 4 0,2 3 2 0,-2-3 1 16,0 0-1-16,0 0-2 0,0-3-1 0,0-3-5 0,5 1-4 0,-5-1-4 16,0-4-5-16,-5 0-4 0,5-2-8 0,0-1-6 0,0 0-9 0,0-1-5 0,0 0-9 15,-2 0-2-15,2 1-5 0,0 2-4 0,0 1-4 0,0 2-3 16,0-1 0-16,2 5 2 0,-2 1 0 0,5 1 4 0,-5 2 6 0,3 2 3 0,6 1 3 15,-6 1 7-15,4 5 1 0,3-1 6 0,-8 2 4 0,5 4 4 16,5 0 7-16,-2-1 4 0,-3 4 8 0,0 1 5 0,1-1 2 0,-1 4 3 0,5-4 2 16,-2 4 4-16,-8-4 1 0,5 1 1 0,3 1 0 0,-3-1 3 0,0-2 0 15,1 2-1-15,-4-4 2 0,-1 1 0 0,7 0-2 0,-8-3-1 0,3 0-4 16,0-3-1-16,-3 1-7 0,-2-3-2 0,5-1-7 0,-3 0-8 0,-2-2-11 16,0 0-13-16,0-4-23 0,0 0-26 0,0 0-27 0,0 0-30 15,0 0-26-15,0 0-27 0,0 0-38 0,0 0-40 0,0 0-100 0,0-4-126 0,0 0-51 16,0-2-13-16,-2 2 12 0,-3-2 21 0,5-1 33 0,-2 1 39 0,-3 1 40 15,0-1 45-15,3-2 42 0,-8-1 45 0,7 2 54 0,-1-3 58 0</inkml:trace>
  <inkml:trace contextRef="#ctx0" brushRef="#br0" timeOffset="18765.06">15738 1866 23 0,'-7'-10'162'0,"5"0"75"0,-3 0 57 15,-2 0 44-15,2-1 41 0,-2 1 40 0,2 0 40 0,-2 5 34 0,2-4 35 16,-3 4 29-16,6-4 30 0,-8 4 24 0,10 0-105 0,-2 1-183 0,-5 3-92 16,7 1-46-16,-10 0-28 0,8 1-17 0,-3 3-16 0,0 3-16 0,-2 0-14 15,4 3-15-15,-6 3-8 0,6 2-10 0,-4 4-4 0,-3 0-8 0,8 5 0 0,-5 3-2 16,-3-1 1-16,-2 3 2 0,5 2 1 0,4 0-1 0,-6 2-4 15,2-1-4-15,-1-3-4 0,4 4-4 0,1-5-5 0,-7 0-4 0,10-2-5 0,-2-4-3 16,-3-2-6-16,5-5 0 0,0 2-4 0,0-6 1 0,5-2 2 0,-5-3 7 16,2-2 3-16,-2-4 4 0,5 0-1 0,3-6-1 0,-4-2-6 0,1-5-6 15,2 0-7-15,1-5-10 0,-1-2-7 0,5-4-13 0,-5-2-11 0,5-4-12 16,-5-2-17-16,6-1-15 0,-1-2-14 0,-5-2-15 0,10-1-5 0,-10 0-4 16,5 0 0-16,0 0 4 0,-2-1 7 0,2 1 8 0,0 1 9 0,0 2 8 15,0-2 9-15,0 8 11 0,-2-4 8 0,2 8 10 0,-3-2 7 0,1 8 9 16,0 0 5-16,-8 4 5 0,5 2 3 0,3 6 4 0,-8-1 2 0,3 3 6 0,-2 4 7 15,1 2 9-15,1 4 7 0,-5-1 12 0,3 6 8 0,-3 0 7 0,0 2 9 16,4 4 4-16,-4 2 9 0,0 3 7 0,0 3 4 0,0 3 7 0,0-2 2 16,0 3 2-16,-4 3-4 0,4-1-4 0,0 0-6 0,0 2-6 0,-3-3-9 15,3 1-5-15,0-2-5 0,0 0-7 0,-5-1-4 0,10-1-2 0,-5-3-6 0,0 1-9 16,0-1-13-16,0-3-17 0,0-1-23 0,3-2-27 0,-3-1-35 0,4-5-41 16,1 0-50-16,-5-4-59 0,0 2-132 0,3-5-165 0,-3-4-69 0,0 0-27 15,0 0 3-15,0 0 15 0,0-6 27 0,0-2 33 0,-3 0 43 0,3-4 48 0,0 0 55 16,-9-3 59-16,6 1 69 0,-6 0 77 0</inkml:trace>
  <inkml:trace contextRef="#ctx0" brushRef="#br0" timeOffset="18965.06">15603 1828 39 0,'-5'0'192'16,"5"0"85"-16,-2-2 63 0,2 2 52 0,-5 0 43 0,5 0 38 0,0 0 33 0,0 0 33 16,0 0 29-16,0 0 33 0,0 0 27 0,5 0 28 0,-3-2-122 0,8 2-208 15,-3 0-104-15,1-2-50 0,4 2-33 0,0-3-24 0,0 3-12 0,2-1-13 16,1 1-9-16,-3-3-7 0,7 2-13 0,-2 1-9 0,-3-2-11 0,6-1-11 15,-1 3-19-15,0-1-20 0,-2 1-29 0,-2 0-31 0,4 0-46 0,0 0-50 16,3 0-91-16,-8 0-105 0,1 0-113 0,4 0-110 0,-2 0-44 0,-2 0-9 0,-3 0 7 16,4 0 20-16,-3-3 29 0,-4 3 40 0,1-1 47 0,-3 1 53 0,5-4 63 15,-9 4 70-15,4-2 87 0,2-1 91 0</inkml:trace>
  <inkml:trace contextRef="#ctx0" brushRef="#br0" timeOffset="19548.38">16295 1580 24 0,'0'-4'165'0,"-4"-1"75"0,4 4 55 0,-3-5 41 0,3 2 35 0,0 0 30 16,0 0 25-16,0 4 25 0,0-5 22 0,0 1 20 0,0 0 25 0,0 1 24 0,3-1-107 16,-3 0-178-16,9 0-93 0,-6-1-41 0,2 0-23 0,2 0-16 0,0 1-6 15,3-1-6-15,-1 0-4 0,1 1-1 0,0 1-5 0,2-1-2 0,5 0-6 16,-3 0-6-16,3 4-7 0,-3-2-4 0,3-1-3 0,-2 3-2 0,-1 3 0 15,-2-1-1-15,8 2 1 0,-8-3 1 0,4 6 1 0,-6-1-1 0,2 2 1 16,-5-1 1-16,5 3 1 0,-2 3-1 0,-3-3 3 0,1 1-1 0,-4 3 2 0,-1 0 1 16,2 3 0-16,-3-1 3 0,-2 2-1 0,0 0 0 0,-2 2 0 0,-3-2-1 15,5 2-1-15,-3 1-1 0,-6 2-2 0,6-4-2 0,-4 1-4 0,-3-2 0 16,3 2-6-16,0 1-3 0,0-4 0 0,-5 2-6 0,4-1 0 0,-1 0-4 16,-1-2-1-16,1-1-1 0,-4 2-2 0,6-6-6 0,0 3-4 0,-5-1-9 0,10-3-9 15,-8 0-12-15,3-5-18 0,-1 4-21 0,1-8-29 0,-2 4-32 0,1-5-37 16,1 0-40-16,0-5-43 0,0 0-47 0,-3-1-109 0,8-4-133 0,-8 0-53 15,3-2-11-15,4-2 9 0,-6-2 26 0,1-2 34 0,6-2 39 0,-3-3 47 16,0 4 49-16,3-4 53 0,-3-1 57 0,3 3 58 0,-8-1 64 0</inkml:trace>
  <inkml:trace contextRef="#ctx0" brushRef="#br0" timeOffset="19732.07">16353 1550 26 0,'0'-3'170'0,"5"-1"81"0,-2 3 55 16,-3 1 39-16,0 0 33 0,0 0 33 0,0 0 30 0,4 0 31 0,1 1 30 0,-5 6 30 15,3-1 29-15,-3 4 29 0,-3 0-105 0,3 4-182 0,0 1-95 0,0 2-45 16,-5 3-18-16,1 0-2 0,4 2-5 0,-3-1-5 0,-2 3-9 0,5 0-9 15,-2 0-12-15,2 3-10 0,-5-3-12 0,0 0-14 0,5 1-9 0,0-2-11 16,-2 1-6-16,2-1-10 0,2 0-6 0,-2-3-14 0,0 2-17 0,10-2-24 0,-8 0-29 16,3-5-39-16,-2 4-50 0,6-5-55 0,-2 1-120 0,6-2-143 0,-11-2-85 15,15 0-55-15,-10-4-12 0,0-2 1 0,5-3 19 0,0-4 25 0,0-3 36 16,-4 0 43-16,-1-5 51 0,5 0 57 0,-5-4 69 0,0-3 72 0,3 2 100 0</inkml:trace>
  <inkml:trace contextRef="#ctx0" brushRef="#br0" timeOffset="19948.34">16812 1456 53 0,'0'8'222'0,"0"-1"95"0,0 2 67 0,-3-1 49 0,-2-1 40 0,3 3 35 16,-8 0 30-16,8 1 25 0,-3 1 29 0,3 2 23 0,-8 0 26 0,3 4 24 16,4 3-140-16,-6 2-235 0,1-1-122 0,4 4-62 0,-4-2-31 0,6 2-14 15,-8 1-8-15,8 0-6 0,-3-2-5 0,3 2-4 0,2-2-6 0,0 2-7 16,0-2-8-16,0 2-12 0,2-1-19 0,3 0-21 0,-3 0-28 0,8-2-34 15,-8 0-41-15,6 0-51 0,4-2-84 0,-3-1-101 0,-1-2-99 0,4-1-97 0,-5-7-37 16,5 2-5-16,-5-8 11 0,5 1 22 0,-9-3 34 0,6-6 40 0,-2 0 46 16,-4-5 53-16,2-1 62 0,0-2 64 0,-5-2 83 0,2-1 85 0</inkml:trace>
  <inkml:trace contextRef="#ctx0" brushRef="#br0" timeOffset="20101.06">16867 1977 24 0,'0'0'175'0,"0"0"100"0,0-3 74 15,0 3 61-15,-5-4 45 0,5 4 38 0,0-4 35 0,-2 2 29 0,2 2 32 0,0-2 26 16,0 2 27-16,0 0 25 0,0 0-109 0,0 0-190 0,0-5-118 0,2 4-79 15,3-3-52-15,0-1-30 0,-3 1-19 0,5 0-9 0,3-2-10 0,-3 1-11 16,5-4-14-16,-4-1-20 0,4 1-22 0,0-3-28 0,0 0-28 0,-3-4-31 16,4-1-36-16,3 2-42 0,-6-4-36 0,2 0-32 0,0-1-62 0,0-3-70 0,0 2-88 15,0-1-94-15,0-2-28 0,-4 1 2 0,4-1 22 0,-10 3 32 0,5 0 40 16,3 0 42-16,-8 3 50 0,6-2 53 0,-8 3 51 0,4 2 51 0,1 0 65 0,-5 1 71 16</inkml:trace>
  <inkml:trace contextRef="#ctx0" brushRef="#br0" timeOffset="20232.5">17127 1452 33 0,'0'-9'118'0,"-4"4"75"0,1 0 58 0,-2 4 46 0,3 1 41 15,-8 0 38-15,8 1 38 0,-5 4 38 0,2 0 39 0,-2 4 33 0,-1-1 37 16,-1 2 36-16,6 1-79 0,-6 3-136 0,1 5-82 0,6-1-49 0,-8 3-25 15,3 2-17-15,5 1-13 0,-8 2-14 0,8 0-18 0,-8 2-17 0,3 1-18 0,4 0-17 16,-6 0-18-16,9-1-15 0,-7 3-13 0,4-4-12 0,3 1-9 0,-5 0-11 16,0 1-9-16,5-3-14 0,0 0-24 0,0-2-33 0,5 0-49 0,0-2-56 15,-2-2-87-15,-3-2-102 0,7-2-122 0,-2-1-128 0,2 2-50 0,-2-1-15 16,-3-2 6-16,8-2 16 0,-8 0 27 0,3-4 33 0,0 2 45 0,-3-2 57 0,3-1 66 16,-3-2 73-16,-2-5 87 0,10-2 92 0</inkml:trace>
  <inkml:trace contextRef="#ctx0" brushRef="#br0" timeOffset="20983.24">17571 1866 94 0,'-7'0'200'0,"-3"-2"70"0,3 0 51 0,-5-3 44 0,5 4 38 0,-5-3 35 16,5-1 32-16,-6 0 31 0,6 1 24 0,0-2 31 0,0 2 25 0,2 0-62 15,0-1-115-15,3 4-96 0,2-3-92 0,0 4-47 0,0-2-25 0,0 2-19 0,0 0-15 16,0 0-13-16,0-3-9 0,2 3-8 0,3 0-5 0,2 0-6 0,0 0-5 15,5 3-6-15,1-1-10 0,3 2-7 0,4-3-7 0,-1 4-2 0,3-1 1 16,2 0 0-16,0 0 3 0,7 2 1 0,-9-2 0 0,9 0-4 0,1-1-2 0,-6 1-4 16,6 1-4-16,-1-3-5 0,0 0-1 0,1-1-1 0,-6 2-1 0,3-3-1 15,0 0-2-15,-5 0 0 0,0 0-2 0,-2 0-1 0,0-3-1 0,-3 2-1 16,0 1 0-16,-7-2 0 0,-2 2 0 0,2-2-1 0,-5 2 5 0,3-2 0 0,-3 2 5 16,-4-3 3-16,-3 3 5 0,0 0 5 0,0 0 2 0,0 0-1 0,0 0-2 15,-3-1-5-15,-2 1-3 0,-2-4 1 0,0 2-3 0,0-1-1 0,-5-1-3 0,-1 0-4 16,-3 1-3-16,6-1-7 0,-7 0-5 0,3 0-2 0,-3-2-4 0,2 2-1 15,-2-1 4-15,3 0 3 0,2 1 1 0,-3-2 1 0,6 2 1 0,-1 0 2 16,0-2 0-16,8 2-3 0,-8 2-1 0,10-2-4 0,-2 0-4 0,2 4-3 16,2-4-3-16,-2 2-1 0,10-1-5 0,-8 2 1 0,8-2-3 0,0 2 2 15,2-1-3-15,5-1-2 0,2 2 1 0,-5-2 2 0,6 3 2 0,-1-1 3 0,0 1 3 16,1 0 4-16,1 1 0 0,-1-1 1 0,-1 4 3 0,0-1-1 0,0 0 1 16,-6 1 0-16,1 1-2 0,-2 3 0 0,0-2-1 0,-5 2 4 0,1-1 2 0,-1 2 4 15,-2-1 4-15,-1 2 5 0,-4 0 5 0,0 1 5 0,0 2 7 0,-4-1 8 16,-4 1 2-16,4 1 6 0,-8 0 5 0,4 3 1 0,-4-1 1 0,0-2 1 15,3 1-3-15,-4-1-4 0,1 3-4 0,-4-3-3 0,8 0-7 0,-4-2-10 16,3 2-9-16,-1-2-15 0,0-2-15 0,1 0-29 0,6 0-34 0,-2 0-45 16,1-2-52-16,4-2-68 0,0-6-82 0,0 6-123 0,0-1-140 0,9 2-60 0,-6-4-15 15,6 1 6-15,-6-4 23 0,4 0 29 0,3-1 36 0,-3-2 50 0,5 2 54 0,-12 1 67 16,10-9 66-16,2-1 80 0,4-1 83 0</inkml:trace>
  <inkml:trace contextRef="#ctx0" brushRef="#br0" timeOffset="21816.5">19399 2164 45 0,'3'7'129'0,"1"-1"50"0,1 3 39 0,-2-4 38 0,-3-1 35 0,0 2 32 16,5 1 30-16,-3-3 29 0,-2 2 25 0,0-5 33 0,0-1 32 0,0 5-29 15,0-5-69-15,0 0-46 0,5 4-34 0,-5-4-19 0,0 0-14 0,0 0-13 16,0 0-15-16,-5-4-12 0,3-1-11 0,-3 0-5 0,2-1-7 0,3-4-13 16,-9-2-17-16,9 0-18 0,-8-5-19 0,6 2-20 0,2-3-19 0,-10-5-13 15,10 2-6-15,-2-3-7 0,-3-3-6 0,3 2-3 0,-3-5-5 0,0-1-6 16,3 2-6-16,2-4-6 0,-10-1-5 0,10 2-6 0,-7 1-13 0,4-1-10 15,-6-1 0-15,6 2 0 0,-4 0 0 0,-3 6 0 0,3-2 0 0,0 3 0 16,0 5 0-16,-3-1-1 0,3 6-8 0,4 0 0 0,-6 4-7 0,6 0-2 16,-4 4-8-16,-3-1-2 0,8 6-5 0,-8 1 0 0,3 0-5 0,0 1 1 0,0 3-3 15,-1 1 1-15,-1 0 1 0,-1 4 0 0,-2 2 1 0,0 0 2 0,0 1 5 16,0 2 3-16,0 1 4 0,-3-1 5 0,3 3 1 0,0 0 4 0,0 0 7 16,3-2 2-16,-1 2 2 0,3-1 0 0,-5-5 1 0,9 2 2 0,-6-2 2 15,6-2 2-15,-2-1 0 0,3-2 9 0,2-2 7 0,-5-3 7 0,5-1 4 0,0 0 2 16,0 0 1-16,5 0-3 0,-5-4 2 0,2-2-5 0,3-3-3 15,-2-1-4-15,6-4-9 0,1 0-6 0,0-5-8 0,2-1-10 0,-3-1-13 0,3-1-9 16,5-2-10-16,-7 0-3 0,7 1-3 0,-3-1 1 0,3 3-2 0,-2-1 3 16,1 2-1-16,-1 2 5 0,2-1 4 0,-8 4 2 0,3 2 4 0,5 2 1 15,-5 1 2-15,-2 2-1 0,0 2 4 0,2 2-1 0,-5 1 0 0,5 3 2 16,-5 3 3-16,-4 1 3 0,6 2 5 0,-1-1 5 0,4 4 3 0,-10 1 7 0,8 2 8 16,-8 0 4-16,5 2 7 0,-2 0 5 0,0 0 4 0,2 0 2 0,-4 0 2 15,6 1-1-15,-6 2 1 0,4-4-3 0,-2 1-2 0,2 0-6 0,3 0-12 16,-3 0-18-16,5 1-24 0,-10-1-30 0,15-2-36 0,-5 2-50 0,-4-2-55 0,4 0-138 15,2 0-171-15,1-3-74 0,1 1-29 0,-1-1-2 0,-3-1 9 16,5-2 22-16,2-2 28 0,-7-4 40 0,3 0 45 0,-3-4 53 0,0 0 56 0,0-2 68 16,-3-4 77-16</inkml:trace>
  <inkml:trace contextRef="#ctx0" brushRef="#br0" timeOffset="22384.24">20137 1674 56 0,'5'-14'169'0,"-3"0"61"0,-2 0 48 0,5 0 43 15,-5 1 34-15,5 2 35 0,-5-2 30 0,0 2 28 0,-5 1 29 0,0 0 29 16,5 2 10-16,-7-1-1 0,5 2-88 0,-8 0-136 0,8 2-65 0,-6-1-29 16,-1 2-17-16,6-2-14 0,-6 2-12 0,-1 0-10 0,0 2-11 0,8-1-10 0,-10 3-14 15,5 0-13-15,0 3-12 0,-3-1-15 0,3 2-11 0,-5 2-14 0,9-1-11 16,-9 4-11-16,5 3-5 0,-3 0-4 0,3 3-2 0,0 3-1 0,0 1-1 16,2 3 1-16,-2 2 3 0,7 2 3 0,-8-2 1 0,8 4 5 0,-5-3-1 15,5 2 3-15,0-2-1 0,5-1 1 0,-5-1-1 0,8 1-1 0,-6-5-2 16,3 0 1-16,2-1-1 0,0-3 2 0,3-1 1 0,-3 1 1 0,5-3 0 0,0-5 5 15,-2 2-1-15,7-4-3 0,-3-2 1 0,3-3-5 0,-2-3-2 16,4-1-6-16,-2-1-2 0,2-5-5 0,0-4-5 0,1-1-6 0,-1-3-6 0,-5-2-4 16,3 1-8-16,-2-4-4 0,2 2-7 0,-3-3-1 0,-2-3-3 0,-5 2 1 15,3-2 3-15,0 2 3 0,-6-3 4 0,1 2 2 0,-2 0 5 0,-3 0 0 0,5 0 5 16,-5 2 1-16,-5 0 4 0,5 1 4 0,-3 2 2 0,-2-2 4 0,1 5 1 16,-4 1 3-16,6 0 1 0,-10 2-1 0,2 1 2 0,3 1-1 0,-5 2-1 15,5 1 1-15,-5 1-1 0,4 1 0 0,-4 2-2 0,0 2 1 0,3 1-4 0,-1 1-2 16,0 0-1-16,-2 2-2 0,3 0-2 0,-1 2-2 0,0 0 0 0,3 1-4 15,0 1-1-15,0 1 2 0,-1 0-1 0,-1-1-1 0,6 5 1 0,-6-3-3 16,2-1 4-16,4 4-1 0,-2-4 1 0,0 4 3 0,3-1 0 0,-3-2 1 16,3-1-1-16,2 1 0 0,0-2-9 0,-5 1-13 0,5-1-13 0,0-4-17 0,0 4-18 15,0-4-20-15,5 4-21 0,-5-2-23 0,2 2-30 0,3-3-33 0,-5 2-28 16,2 1-21-16,3-2-53 0,0 2-62 0,-2-3-69 0,1 4-67 0,-1-1-16 16,6 0 10-16,-6-3 24 0,6 4 32 0,-6-1 36 0,2-3 38 0,-3 2 42 0,8-2 46 15,-8 4 42-15,3-4 43 0,-3 2 58 0,-2-3 67 0</inkml:trace>
  <inkml:trace contextRef="#ctx0" brushRef="#br0" timeOffset="22566.88">20149 1498 1 0,'0'0'65'0,"5"4"65"0,-5-4 56 0,0 0 46 0,0 0 44 0,0 0 40 15,0 0 35-15,0 0 31 0,0 0 26 0,-5 2 24 0,5-2 24 0,0 0 23 0,-5 0-49 16,5 0-91-16,-2 0-62 0,2 0-48 0,-5 0-31 0,5 0-21 0,-2 0-19 16,2 0-12-16,-5-2-10 0,5 2-7 0,0 0-2 0,-5 0-1 0,5 0-3 15,0 0 0-15,0 0-2 0,0 0-3 0,0 0-5 0,-2 0-3 0,2 0-8 16,0 0-5-16,0 0-8 0,0 0-8 0,0 0-8 0,0 0-7 0,0-2-5 16,0 2-10-16,0 0-5 0,0 0-9 0,0 0-7 0,0 0-7 0,-8 0-9 0,8 0-5 15,0 0-8-15,0 0-7 0,0 0-10 0,0 0-9 0,0 0-14 0,0 0-13 16,0 0-22-16,0 0-21 0,0 0-25 0,0 0-27 0,0 0-28 0,0 0-31 15,0 0-37-15,0 0-37 0,0 0-108 0,0 0-140 0,0 0-55 0,0 0-11 16,0 4 12-16,0 1 27 0,0-5 33 0,-4 5 40 0,4-1 43 0,0-4 45 0,0 0 48 16,-5 1 51-16,5-1 56 0,-3-1 60 0</inkml:trace>
  <inkml:trace contextRef="#ctx0" brushRef="#br0" timeOffset="23101.85">19602 2036 36 0,'0'7'187'0,"-5"0"85"0,0-1 59 0,3-2 46 0,-3 0 40 0,-2-2 30 16,2-1 29-16,-2 2 28 0,4-3 27 0,-6 0 25 0,6-3 30 0,-6 3 28 0,1-1-116 15,6-3-202-15,2-1-98 0,-10 1-50 0,8-1-24 0,-3-1-15 16,3-4-9-16,-3-3-5 0,0 3-6 0,5-4-5 0,0-4-7 0,0 1-6 0,0-1-13 15,0-5-9-15,5-1-8 0,0 0-7 0,-3-4-5 0,3 3-5 0,-3-5-3 16,3-1-3-16,2 2-4 0,-2-4 1 0,-2 2-2 0,6-1-3 0,-6 2 0 16,6-1 2-16,-2 2-4 0,-4 1-2 0,2 2-1 0,0 2 0 0,-3 2 1 0,-2 2 2 15,7 2 2-15,-7 4 3 0,5 1 2 0,-5 2 2 0,5 2 2 0,-5 4-1 16,0-1-5-16,0 2-6 0,0 4-7 0,0 0-10 0,0 0-5 0,0 0-8 16,0 0-2-16,0 0-1 0,2 4 0 0,-2 2 1 0,5-1-2 0,0 4 0 0,-5 2 3 15,7 2 2-15,-4 1 8 0,1 0 5 0,1 1 10 0,2 5 12 0,-4-2 6 16,6 2 4-16,-6 1 4 0,4-1-2 0,3 1 0 0,-8 0-6 0,3 0 1 0,0 2-2 15,2 1-1-15,-5-4-3 0,8 2-3 0,-7-1-3 0,1 0-9 16,-1-1-12-16,6 0-15 0,-6-2-18 0,-3-2-22 0,7-1-22 0,-2 2-31 16,0-6-29-16,-3 2-44 0,-2-2-48 0,5-1-84 0,0-1-99 0,-5-4-86 0,0-1-76 15,0-4-20-15,0 0 7 0,0 0 22 0,0 5 34 0,0-5 37 0,-10-2 44 0,3-2 45 16,0-2 53-16,-1-1 58 0,-1 2 62 0,-1-1 79 0,-2 0 82 0</inkml:trace>
  <inkml:trace contextRef="#ctx0" brushRef="#br0" timeOffset="23235.45">19578 1800 34 0,'-5'-2'185'0,"2"-1"82"16,-1 3 60-16,4 0 45 0,-3 0 37 0,3 0 31 0,-5 0 24 0,5 5 17 15,0-5 20-15,0 0 19 0,0 0 21 0,0 0 23 0,5 1-118 0,2-1-199 0,-4 0-98 16,7 0-47-16,-1-1-29 0,3-1-18 0,5-1-10 0,-5 2-6 0,7-3-5 16,1 0-2-16,-1-1-19 0,0 1-26 0,3 1-41 0,2-1-46 0,0-2-67 15,0 2-74-15,-2 0-109 0,5 0-124 0,2-1-49 0,-3 1-16 0,1 0 3 16,4 3 13-16,-2-1 21 0,-3-2 28 0,6 1 38 0,-1 2 44 0,-4-1 54 0,-1 0 56 16,1-3 68-16,2 1 71 0</inkml:trace>
  <inkml:trace contextRef="#ctx0" brushRef="#br0" timeOffset="23635.46">20550 1502 60 0,'-3'3'231'0,"-2"1"93"16,1 1 65-16,-4-1 43 0,3-3 37 0,-2 6 30 0,5 0 25 0,-8 2 22 16,8 2 21-16,-3 2 21 0,3 1 21 0,-8 1 22 0,10 4-147 0,-3 0-238 15,-1 1-118-15,-1 3-55 0,5-4-21 0,0 5-7 0,-3-1-1 0,3-3 2 16,0 2 0-16,-4-2 1 0,4 0 2 0,4-1-1 0,-4 0-1 0,3-1-4 0,-3-3-4 15,0-1-6-15,5-1-4 0,-1-2-2 0,-4-1 1 0,0-1-2 0,3-4 2 16,-3 0 4-16,0 0 9 0,0-5 9 0,0 0 5 0,0 0 4 0,0 0-1 16,0-3-7-16,5-4 0 0,-5 2-3 0,0-5-4 0,0-4-4 0,0 0-4 15,0-6-3-15,0-3-7 0,5-2-12 0,-5-7-12 0,0-1-12 0,0-2-11 16,0-3-7-16,0 0-3 0,-5-3 2 0,5 2 2 0,-5-4 1 0,5 4 2 16,0 1-1-16,0 1-2 0,0 4 3 0,0 0-1 0,0 4 2 0,0 0 3 0,5 5-1 15,0 3 3-15,-3 0 0 0,3 4-1 0,-3 3-4 0,8 0-4 0,-8 4-4 16,5 2-4-16,3 2-2 0,-3 2-2 0,5 0 0 0,-4 4 1 0,4 0-2 0,-5 4 1 15,5 0 2-15,0 2 2 0,0-1 2 0,-5 5 6 0,5 0 7 0,-9 3 8 16,4-2 9-16,3 3 8 0,-8 0 9 0,8 3 7 0,-10 0 3 0,2 1 5 16,-2 1 4-16,0-1 5 0,-2 0 4 0,2 2 4 0,-10-2 4 0,8 2-1 0,-8 0-3 15,8-2-2-15,-6-1-6 0,-1 0-11 0,2 1-15 0,-1-2-19 0,1-2-21 16,-3 0-25-16,1 0-29 0,-1-3-42 0,8 2-44 0,-6-3-47 0,-1-5-51 0,2 4-123 16,-1-3-161-16,4-1-67 0,1-2-21 0,-7-2 8 0,10-1 21 0,0 0 33 15,-2-1 37-15,-3-3 46 0,5 0 47 0,0-5 57 0,0 2 59 0,5-1 62 16,-3-2 68-16</inkml:trace>
  <inkml:trace contextRef="#ctx0" brushRef="#br0" timeOffset="23981.45">20810 1364 29 0,'5'-2'183'0,"-5"0"93"0,2-2 73 0,-2 0 53 16,0-1 47-16,5 0 39 0,-5 1 31 0,0-2 25 0,0-2 23 0,0 2 21 0,5-3 18 16,-3 4 18-16,3 1-122 0,2-2-200 0,1 2-115 0,1-1-72 0,-1 1-43 15,4 0-24-15,-3 3-19 0,3-1-12 0,0 2-6 0,0 0-1 0,3 2-1 16,-3-1 1-16,0 3-1 0,0 0 1 0,0 2-3 0,0 3 0 0,-2-1-1 0,2 2-2 15,-5 0 1-15,3 1 1 0,-8 2 3 0,8 1 3 0,-8 1 2 0,3 2 0 16,-5 0 3-16,0 1 0 0,0 5 2 0,0-3-2 0,-7 4 1 0,-3 0 3 16,8 4-1-16,-8-3 3 0,0 3 2 0,-2 0-1 0,-4 3 2 0,1-1-2 0,-2-5 1 15,8 3 2-15,-11-1-2 0,8-3 2 0,-7-3 2 0,7-1 0 0,-7-3 0 16,2-2 2-16,5 0-1 0,2-6 1 0,-7 1-2 0,5-3 0 0,0-1-3 16,2-5-4-16,-2-1 0 0,0 0-5 0,0-1-1 0,0-3-3 0,5-2-3 15,0-2-2-15,-1 2-4 0,-1-4-4 0,9 2-4 0,-3-2-6 0,3 0-3 16,0 1-1-16,3 0-5 0,6 0-1 0,-6 4 0 0,4-4 1 0,5 3-3 0,5 2 3 15,-5 0-2-15,-2 1 2 0,9 3 0 0,-2-3 4 0,-3 3-1 0,6 3 2 16,1-1 6-16,-1 2-3 0,-1-3 2 0,0 3-1 0,0 1-10 0,1 0-17 16,4 2-24-16,-5-1-27 0,0 0-44 0,3-1-47 0,-3 4-106 0,1-4-133 15,4 2-93-15,0-1-75 0,-10 0-24 0,6-1-2 0,-1 0 15 0,0-3 21 0,1 0 33 16,-4-1 40-16,-1-1 49 0,-3-1 53 0,5 1 63 0,-5-2 69 0,-2-2 95 16</inkml:trace>
  <inkml:trace contextRef="#ctx0" brushRef="#br0" timeOffset="24414.79">20046 1728 31 0,'0'-6'176'0,"0"2"77"0,-5-2 55 0,0 2 40 0,5 0 32 0,0 4 23 16,0 0 24-16,0 0 24 0,0 0 23 0,10 0 23 0,-8 0 24 0,5 1 25 0,3 2-110 15,-3 1-186-15,0 2-86 0,1-2-36 0,8 3-15 0,-8 2-4 0,4-1 4 16,0 2 6-16,-3 1 3 0,8 2-2 0,-5 1-3 0,0 0-5 0,3 2-8 16,-3-1-9-16,0 2-8 0,2 3-13 0,-1-2-10 0,-1 0-15 0,2-1-12 0,-2 1-18 15,5 1-31-15,-7-1-34 0,2 2-49 0,5-2-54 0,-3-1-94 0,3 1-109 16,2 1-104-16,-9-1-101 0,12-3-39 0,-8 2-9 0,1-4 8 0,-3 0 17 0,4-1 26 15,-3-5 33-15,-4 2 45 0,3-5 54 0,0-2 64 0,0-2 67 0,0 0 86 16,0-2 90-16</inkml:trace>
  <inkml:trace contextRef="#ctx0" brushRef="#br0" timeOffset="26382.06">22040 1700 5 0,'-7'-6'124'0,"2"0"76"0,0-1 54 0,3 0 43 0,-3 0 35 16,0 0 27-16,-2-1 25 0,7 3 22 0,0 0 22 0,-3-1 20 0,-1-1 18 16,-1 0 19-16,2 0-87 0,3 4-146 0,-7-1-82 0,7 0-46 0,-5 2-28 0,0 0-15 15,3-3-5-15,2 5 0 0,-5-1 0 0,0-2 2 0,3 3 2 0,-3-1 2 16,3 1 0-16,-3 0 2 0,5 0 0 0,-5 0 1 0,3 0 0 0,-3 0 2 0,2 1 0 16,-6 3-2-16,6 1 1 0,-4-1-3 0,2 1 0 0,-2 4-2 0,2-1-3 15,-2-1-1-15,0 6-5 0,2-2 0 0,-2 3-3 0,2 3 2 0,3-1-7 16,-8-1-4-16,10 5-4 0,-3-2-6 0,3 2-5 0,0 1-3 0,0-1-5 0,0 0-8 15,3-1-3-15,-3 1-4 0,10-2-3 0,-3 1 0 0,5-5-9 0,-5 0-4 16,5-4-12-16,0 0-6 0,3-2-17 0,-1-2-13 0,5-5-18 0,3 2-23 0,0-7-18 16,-3-1-22-16,5 0-24 0,0-5-28 0,-2-3-27 0,7-2-28 0,-7 1-18 15,2-6-17-15,0 2-33 0,-5-5-42 0,3 2-58 0,-3-3-68 0,1 0-32 0,-8 0-16 16,4 0 12-16,-4-3 26 0,-2 4 33 0,0-3 38 0,2 2 42 0,-10 0 38 0,3-2 68 16,-3 2 75-16,-2 1 75 0,0 2 73 0,0-2 74 0,0 5 77 0,-2-2 70 15,-5 2 66-15,2 3 51 0,0-1 43 0,-2 2 38 0,0 0 32 0,2 4 30 16,-2-3 29-16,-1 3-17 0,1 5-47 0,-2-4-51 0,6 4-57 0,-6 1-42 0,6 2-37 15,-2 2-27-15,3 0-23 0,-3 2-14 0,0 2-11 0,5 4-10 0,-2-1-5 0,2 3-10 16,0 3-4-16,-5 1-8 0,5 1-9 0,-2 2-4 0,2 3-8 0,0-2-4 16,0 3-2-16,0 2-4 0,0-2-7 0,0 2-7 0,-5 1-6 0,5-2-7 0,0 3-5 15,0-1-6-15,0 0-5 0,0 0-5 0,0-1-3 0,0 1-3 0,5-2-5 16,-5-2-1-16,2 0-4 0,3-2 0 0,-3-2-4 0,3-2-1 0,0 0-5 16,2-2-5-16,-4-5-5 0,9-1-7 0,-3-2-5 0,-2-4-6 0,5-1-7 0,-9-3-8 15,9-2-4-15,-5-7-4 0,5 3-2 0,-5-5-3 0,6-2-4 0,-6 0 2 16,2-1 1-16,-1 0 1 0,-1 2 2 0,0 2-1 0,-2 0 1 0,0 0-1 15,-3 5-1-15,3 2 3 0,-3 3 3 0,-2 1 3 0,0 3 4 0,10 3 2 0,-8 1 1 16,-2 2 2-16,8 0 4 0,-3 2 1 0,-1 2 0 0,-1-2 8 0,6 2 4 16,-6-3 8-16,2 6 7 0,2-5 4 0,-2 2 0 0,2-3 3 0,-5 2-2 0,8-4 2 15,-8 1 0-15,6 1 1 0,1-3-2 0,-6-2 0 0,9-1 1 0,-5 2-3 16,3-3-2-16,-3-3-6 0,0 2-4 0,0-1-5 0,5-2-5 0,-4 0-7 0,1-2-3 16,-1-1-4-16,-1 0-6 0,0-1-2 0,-2 2-4 0,2-2-2 0,-2-1 1 15,-3-1 1-15,-2 3 3 0,5-3 4 0,-5 2 6 0,0-2 5 0,0 0 5 16,-5 2 5-16,5-2 9 0,-2 0 5 0,-3 2 5 0,0-2 9 0,-2 1 5 0,0 4 7 15,0-1 5-15,-1 0 5 0,-1-1 4 0,6 6 5 0,-9-2 4 0,5 2 1 16,-3 2 4-16,3 2 2 0,0-2 4 0,0 6-1 0,2-1-1 0,-2 0 0 0,-1 2 0 16,3 2-4-16,1 1 1 0,-4 2-2 0,6 1-5 0,-3-3 0 0,0 3-1 15,5 3-4-15,-2-3-2 0,2 0-5 0,0 2-3 0,0-2-3 0,0-3 0 0,0 2-4 16,2-2-1-16,-2 2-4 0,10-5-4 0,-8-1-2 0,3 2-3 0,-2-4-4 16,6 0-7-16,-1-1-5 0,-1-3-6 0,0-1-9 0,5 0-9 0,-5-4-15 15,5-2-13-15,0 1-19 0,-4-4-15 0,9-1-14 0,-10-1-10 0,5-1-8 16,0 0-4-16,-5-2-4 0,5 0 0 0,-5 0 2 0,1 0 3 0,-1 1 6 0,3 2 9 15,-8 1 13-15,3 0 11 0,-3 2 15 0,8-1 15 0,-10 4 13 0,2 1 11 16,3 2 10-16,0-1 6 0,-5 3 10 0,0 0 6 0,0 0 8 0,7 3 10 0,-7 1 6 16,3-1 9-16,1 1 8 0,1 5 7 0,-2-4 7 0,1 5 8 0,-1-1 3 0,6 1 7 15,-9-1 4-15,3 1 4 0,2 0 0 0,0 3 2 0,-3-3-3 0,3-2 0 16,-3 2-5-16,3 0-3 0,0-2-7 0,-3-1-5 0,3 2-3 0,-3-4-6 16,-2 1-5-16,10-2-2 0,-10 1-1 0,3-1-1 0,-3-3-3 0,0-1-1 0,4 3-4 15,-4-3 0-15,3-3-2 0,6 2-3 0,-9-1-1 0,3-2-1 0,2 0 0 16,-1-2-3-16,-4-1-1 0,3 2-5 0,2-4-2 0,-5 2-4 0,2-1-2 0,-2-2-5 15,5 0-1-15,0 2-4 0,-5-2-1 0,0 0-2 0,0-3 1 0,2 3-2 16,-2-1-1-16,5 1-2 0,-5-3 2 0,0 4-2 0,2-3-2 0,-2 0-2 16,5 3 2-16,-5-1 1 0,5 0-3 0,-3 2 2 0,-2 1 0 0,5-1 1 0,-2 2-5 15,-3 2 0-15,5-1-1 0,-1 1-2 0,-1 3-2 0,-3 1-1 0,0 0 0 16,9 0 0-16,-6 1 0 0,2 2 1 0,-3 1 0 0,3 2 2 0,0 0 2 0,-3 2 1 16,3-1 7-16,-3 1 5 0,3 2 3 0,0 3 6 0,-3-3 4 0,-2 1 5 15,5 2 0-15,0-2 5 0,-5 2 0 0,2-3 3 0,-2 4 3 0,5-4-1 16,-5-1 1-16,0 1 0 0,3 0-2 0,-3-1-1 0,5 0-4 0,-5-3-2 0,4 3-1 15,-4-5-2-15,3 1-2 0,2 0 0 0,-5-4-3 0,2 2 2 0,-2-2-3 16,0-1 1-16,10-1-5 0,-8 1-5 0,-2-4-3 0,7-1-7 0,3 0-7 0,-8-4-4 16,8 2-10-16,-8-1-4 0,6-2-8 0,1-3-4 0,-6 3-5 0,4-1-5 15,3-2-2-15,-3 4-4 0,0-3 0 0,-2 4-1 0,-3-2 2 0,3 3 2 16,0 1 0-16,2 2 4 0,-7 1 5 0,3 1 5 0,-3 2 4 0,0 0 6 0,4 2 3 16,1 0 2-16,-2 2 7 0,-3-3 4 0,4 5 4 0,-1 1 5 0,2-1 8 15,0 2 8-15,-3-2 8 0,3 2 7 0,0-1 6 0,-5 2 4 0,7-4 5 0,-7 4 4 16,2-1 4-16,3-2-1 0,0 0 4 0,2-2 0 0,-7 1 1 0,3 0-2 15,6-1-2-15,-6-3-4 0,1 2 0 0,1-3-3 0,2 1-4 0,-4-2-4 0,7 1-2 16,-3-3-3-16,0-1-2 0,0 1-3 0,0-4-5 0,3 2-3 0,2-1-2 16,-5 0-3-16,1-2-2 0,-1-1-4 0,0-1-3 0,3 1-2 0,-3-1-1 15,0 0-2-15,0 0 0 0,3-3 0 0,-7 4 2 0,1-3-3 0,-1 2 0 0,6-2 1 16,-9 2 1-16,3 0 3 0,-3 2-1 0,5-2 2 0,-5 4 1 0,-5-2 0 16,5 3 2-16,0 0-1 0,-3 1 0 0,3-1-4 0,-9 5 0 0,6-1-2 0,3 1 1 15,-7 0-3-15,2 1-1 0,0 4-1 0,-2-1 1 0,2 1-1 16,-2 4 1-16,5-1 2 0,-3 2-1 0,0 0 4 0,3 1 1 0,2 2 1 0,-5 1 5 15,2 0 1-15,3-3 2 0,0 3 3 0,3-1 1 0,2-2 2 0,-5-1 1 0,2 0 0 16,8-1 2-16,-8-1 0 0,5-2 1 0,3-2 0 0,-3 2 1 0,5-6 1 16,0 2-1-16,-4-4-2 0,6 2-2 0,-2-5-3 0,5 0-5 0,-7-1-8 0,9-4-7 15,-2 0-10-15,-3-2-9 0,3 0-11 0,-2-5-9 0,2 3-8 0,-3-1-9 16,3-3-7-16,-7-1-5 0,2 0-4 0,4-1-1 0,-3 0 1 0,-4-2 5 16,1 2 4-16,-1-4 8 0,4 1 6 0,-4-1 11 0,-2 0 6 0,1 3 9 0,-1-3 10 15,-2 2 11-15,-3-1 9 0,8 4 10 0,-10-1 9 0,2 2 10 0,-2-1 10 0,-2 5 6 16,2-1 9-16,0 5 4 0,-10-3 4 0,10 3 5 0,-7 5 0 0,4-1 2 15,-1 2-2-15,-4 0-1 0,4 4-2 0,-4 0-5 0,4 2-1 0,1 1-7 0,-7 4 0 16,3 0-4-16,5 3-4 0,-3 3-1 0,-2-2 0 0,7 6 1 0,-7-2-1 16,7 4 2-16,-5 1 2 0,0-1 2 0,5 2 1 0,0 0 0 0,0 2-2 0,0 1-2 15,0-3-1-15,5 2-4 0,0-1-4 0,-3-1-4 0,3 2-2 0,-3-3-6 16,10-1 1-16,-5 0-4 0,3-4-2 0,2-1-2 0,-2 0 0 0,2-1-3 16,0-3-2-16,0 0-1 0,2-5-3 0,-1 4-1 0,3-4 1 0,-6 1-1 0,7-2-1 15,-3 0 0-15,-2 2-2 0,5-2-2 0,-5 3 0 0,-2-1-2 0,2-2-1 16,-5 2 1-16,5-1-3 0,-4 4 1 0,1-3 0 0,-1 2 2 0,-4-1 1 15,4 2 4-15,-8-1 5 0,2 2 3 0,-2-2 4 0,0-1 7 0,0 2 5 16,0 1 7-16,-2-1 3 0,-3 0 5 0,-2 1 2 0,-1-2-27 0,-1-1-15 16,1 2 0-16,-4-1 0 0,3-1 0 0,-3 0 0 0,-5-1 0 0,2 0 0 0,-2-2 0 15,8 0 0-15,-13-3 0 0,12-1 0 0,-6 3 0 0,3-1 0 0,-1-2 0 16,2 0-128-16,0 0-79 0,5-2-59 0,-1-1-96 0,1 2-113 0,-2-2-95 0,6 2-85 16,3 1-22-16,0 0 4 0,0 0 23 0,0 0 32 0,3-4 42 0,1-2 44 15,1 2 57-15,2-1 61 0,1 1 67 0,-1-1 72 0,0-1 88 0,5-2 90 0</inkml:trace>
  <inkml:trace contextRef="#ctx0" brushRef="#br0" timeOffset="26614.43">24550 1614 58 0,'0'0'229'16,"-2"-5"94"-16,2 5 65 0,0-1 50 0,0-2 39 0,0 3 31 0,-7 3 29 0,7-2 25 15,-5 5 23-15,0-2 24 0,5 5 23 0,-2-4 23 0,2 5-148 0,0 0-240 16,0 3-122-16,-5 1-61 0,3 0-30 0,2 0-14 0,0 2-9 0,0 2-4 16,0-3-10-16,0 4-10 0,0-4-21 0,0 2-25 0,0-1-34 0,0-2-39 15,2 1-47-15,3-1-52 0,-5-1-112 0,2-2-145 0,3-1-75 0,0-2-43 0,-3 1-9 16,3-3 8-16,-3-2 20 0,3-3 30 0,-5-1 38 0,5-1 43 0,-2-3 50 16,-3-1 56-16,4 0 61 0,-4-4 67 0,0 2 96 0</inkml:trace>
  <inkml:trace contextRef="#ctx0" brushRef="#br0" timeOffset="26847.44">24531 1418 48 0,'0'-9'210'0,"0"4"87"0,0-4 63 0,-2 2 46 0,2 0 37 15,0 2 36-15,-5 0 26 0,5 1 26 0,-2 3 22 0,2-3 21 0,0 4 18 16,0 0 20-16,0 0-137 0,0 0-227 0,-5 4-114 0,0 0-56 0,5 0-29 15,0-1-16-15,0 4-15 0,0 0-17 0,0 2-22 0,0 0-29 0,0 1-26 0,5 0-32 16,0 3-29-16,-5-2-32 0,7 2-28 0,-5 1-26 0,3 0-58 0,2 0-71 16,0 2-77-16,3 2-74 0,-3 0-19 0,5-1 4 0,-4 4 23 0,4-1 37 15,-5 1 41-15,0 2 41 0,5-4 42 0,-5 4 40 0,6-1 42 0,-6-2 44 0,2 4 61 16,-1-3 69-16</inkml:trace>
  <inkml:trace contextRef="#ctx0" brushRef="#br0" timeOffset="27048.25">24676 1832 12 0,'5'20'90'0,"-3"-2"69"0,-2-2 59 16,0-2 52-16,5 0 45 0,-5-2 39 0,0 0 37 0,0-7 35 0,0 4 35 15,-5-4 35-15,5 0 35 0,0 0 38 0,-2-2-57 0,2-2-110 0,0-1-69 16,-5 3-50-16,5-3-38 0,-5-4-35 0,3 0-23 0,2 0-19 0,-5-5-19 0,5 2-15 15,-3-3-20-15,3-2-20 0,0-3-18 0,0 1-22 0,3-4-17 0,2-2-16 16,-3 2-8-16,3-2-8 0,2-1-3 0,0 0-3 0,3 1 0 0,-3-1-2 16,5 3 1-16,-4 0-2 0,4 4-1 0,-5-1-1 0,0 4 1 0,5 3-3 15,-5-1 0-15,3 8 3 0,0-3 1 0,-1 4 2 0,1 1 3 0,0 3 3 16,2 3 2-16,-5 0 3 0,5 2 1 0,-5 1 6 0,5 2 0 0,0 0 0 0,-4 2 5 16,-1-2-2-16,5 1 2 0,-10 1-2 0,10-1-1 0,-4 1-5 0,1-3-9 15,-6 2-11-15,6-2-24 0,-2 2-25 0,1-3-42 0,-1-1-44 0,-2 1-59 16,-3-1-64-16,8 1-123 0,-10-2-147 0,2 2-63 0,8-4-20 0,-8 2 3 15,3-2 16-15,-2-1 25 0,-3 0 30 0,0-1 44 0,4-3 45 0,-4-1 61 0,0 0 62 16,0 0 71-16,-4-3 77 0</inkml:trace>
  <inkml:trace contextRef="#ctx0" brushRef="#br0" timeOffset="27864.34">25915 1552 2 0,'-7'-10'118'16,"-5"0"81"-16,3-3 59 0,-1 3 50 0,-2 1 42 0,2-3 37 0,-2 4 37 15,5-2 30-15,-5 0 32 0,5 2 32 0,-5 2 29 0,2 2 25 0,3 0-76 0,-1 2-138 16,1 2-85-16,0 2-55 0,-3 2-34 0,3 1-21 0,0 1-17 0,2 3-12 16,-2 3-10-16,2-1-12 0,-2 6-11 0,4 0-7 0,-6 3-10 0,6 3-5 15,-2 1-10-15,3 4-7 0,-3 0-7 0,0 1-7 0,5 1-8 0,-2 2-5 16,2-1-7-16,0-4-5 0,2 1-8 0,-2-1-11 0,10-3-17 0,-3 0-16 15,-4-6-22-15,6-2-22 0,1-1-20 0,2-2-22 0,7-3-28 0,-2-6-31 0,2 0-30 16,-4-7-28-16,9 2-20 0,0-7-16 0,-5-2-4 0,3-4 1 0,-3-5 11 16,6 1 16-16,-1-2 22 0,-10 1 25 0,5-4 34 0,-2 2 34 0,-2 1 43 15,-3 2 48-15,-5 2 39 0,3 4 37 0,-3-1 32 0,-5 6 30 0,3 1 26 16,0 4 24-16,-5 2 19 0,0 0 18 0,0 4 11 0,0 0 7 0,0 2-2 16,0 2-5-16,2-1-10 0,-2 4-12 0,5-1-6 0,-5-3-7 0,0 6-7 0,3-6-7 15,-3 1-10-15,5 1-14 0,-1-1-12 0,-1-2-14 0,4-2-11 0,-2-1-9 16,2 0-11-16,3-3-7 0,-3-3-10 0,0 2-6 0,5-4-6 0,0 0-5 15,-2-4-6-15,2-1-6 0,0-1-4 0,0-1-9 0,3-3-4 0,-6 0-8 16,3 1-3-16,-2-2-7 0,0-1-4 0,-3 2-2 0,-5-2-3 0,-2 4 1 0,5-4-5 16,-10 3 2-16,5 0-2 0,-2 4-1 0,-5 1 2 0,-5-1 1 0,4 1 0 15,-4 4 2-15,0 0 0 0,-5 1 3 0,8 3 0 0,-3 2 3 0,-5 3 1 16,5 1 2-16,-3 3 4 0,3 2 0 0,0 0 4 0,0 4 1 0,2 0 2 16,-2 0-1-16,5 2 3 0,-3-1 0 0,8 3 3 0,-5-4-1 0,2 3 1 15,5-1 0-15,-5-2-1 0,10 0-1 0,0-4-6 0,-3 1-7 0,3-2-12 16,2 0-12-16,5-3-15 0,-4-2-17 0,4 1-23 0,0-3-20 0,2-4-25 0,3-3-28 15,-3 1-27-15,6-3-30 0,-1-6-31 0,-2 2-29 0,5-3-62 0,-3-3-77 16,0 0-55-16,1-4-44 0,1 1-6 0,-1-1 19 0,-1 0 29 0,0 0 34 16,0-2 40-16,-4 4 40 0,2-5 73 0,2 1 83 0,-7-1 74 0,-2 0 69 0,7-1 72 15,-5-2 78-15,0 2 74 0,-5-3 77 0,5 0 57 0,-10-1 44 0,6 4 37 16,-8-2 32-16,5 3 31 0,-5 3 29 0,0 0-14 0,-5 4-40 0,5 0-53 0,-3 7-54 16,3 1-42-16,-7 0-33 0,2 3-25 0,0 5-24 0,3 2-14 0,-3 2-11 15,-2 3-7-15,2 2-7 0,3 2-7 0,-8 4-7 0,3 2-7 0,4 2-8 16,-6 3-8-16,6 3-4 0,-4 3-8 0,2 1-3 0,0 0-7 0,-2 2-2 0,5 2-7 15,-3-1-5-15,0 2-8 0,3 0-4 0,2 1-7 0,-5 3-6 0,5-3-4 16,0-1-6-16,0 0-7 0,5-4-9 0,-5 4-7 0,2-5-14 0,3-3-14 16,0-2-23-16,4-3-25 0,1-2-28 0,-3-4-27 0,5-3-29 0,-2-2-33 15,2-4-40-15,0-2-43 0,5-6-41 0,-7-2-111 0,7-1-140 0,-3-7-54 16,3-1-10-16,-3-1 16 0,3-8 25 0,-5 2 39 0,-2-3 43 0,2-3 45 0,-5-1 45 16,5 3 52-16,-2-7 54 0,-8 2 61 0,3-2 61 0</inkml:trace>
  <inkml:trace contextRef="#ctx0" brushRef="#br0" timeOffset="28481.42">26690 1270 1 0,'4'-17'118'0,"-4"6"95"0,5-2 63 0,-5 3 47 15,0 5 34-15,-5-1 27 0,5 2 29 0,0 4 33 0,0 0 31 0,-4 4 33 16,1 0 29-16,3 3 31 0,-7 3-73 0,7 0-132 0,-5 3-94 0,0 2-76 0,5 2-35 16,-2 1-10-16,2-1-5 0,0 6 3 0,-5-1-5 0,10-1-9 0,-5 3-10 15,0 0-8-15,0 0-9 0,2 4-8 0,3-1-11 0,0-1-8 0,2 2-8 16,-4-3-8-16,6 3-7 0,-1-1-4 0,-6-2-7 0,10-1-4 0,-5-1-6 16,5-3-6-16,0-2-12 0,0-3-12 0,0-2-12 0,3-3-14 0,2-4-10 15,-3-1-14-15,3-2-10 0,2-6-9 0,-7-1-11 0,8-2-14 0,-6-1-12 16,1-4-12-16,2 0-10 0,-3-3-11 0,3 0-4 0,-5-5-4 0,0 4 3 0,-2-3 6 15,-1-1 9-15,-1 4 10 0,-1-4 10 0,-2 4 11 0,2 1 13 0,-7-2 13 16,2 4 16-16,-2-2 19 0,-2 4 22 0,2 0 17 0,-5 1 20 0,3 2 13 16,-8 0 9-16,3 3 8 0,4 1 3 0,-6 0 2 0,-1 2 4 0,0 1 1 0,3 0 1 15,0 1 1-15,-5 4-3 0,5-1 0 0,-1 2-8 0,-4-1-3 0,3 4-8 16,1-4-2-16,1 5-2 0,0 1-2 0,2 1-2 0,3-2-3 0,-3 2-2 16,0-1-1-16,5-1-4 0,0 3 0 0,0-2-5 0,5 2-1 0,0-3-2 15,-3 1-4-15,5 0-2 0,-2-1-4 0,2 0-6 0,1-3-3 0,4 0-11 16,-3-1-9-16,1-2-13 0,7-3-14 0,-5 2-14 0,2-6-12 0,3 3-15 0,-2-5-12 15,-1 1-16-15,-2-2-16 0,5-3-8 0,-5 1-9 0,-2 1-4 0,2-3 2 16,5 0 3-16,-10 0 11 0,5-1 13 0,-9 1 15 0,6 0 19 0,-2 3 19 16,-4-1 21-16,7 4 21 0,-8-2 24 0,3 2 18 0,0 0 18 0,-5 4 17 15,0 0 14-15,0 0 16 0,0 2 13 0,2 1 11 0,-2 1 10 0,0 2 7 16,5 3 2-16,-5-1-3 0,0 2-2 0,0 1-2 0,2 3-4 0,-2 0-6 16,5 0-3-16,-5 0-3 0,5 3-9 0,-3-4-11 0,3 1-11 0,-2 0-11 0,1-1-6 15,4-3-8-15,-1 0-5 0,2-2-5 0,-1-2-7 0,4-1-4 0,-5-2-6 16,5-1-3-16,0-2-8 0,0-2-5 0,-2-2-9 0,7-2-12 0,-5-1-12 15,-3-3-16-15,8-1-19 0,-2-2-19 0,2-2-21 0,-3-3-19 0,3-2-14 16,-5 0-15-16,3-2-10 0,-3-2-10 0,0 0-4 0,0 0-6 0,-3-3 3 0,3 3 6 16,-4-1 10-16,1-1 17 0,-1 0 20 0,-1 0 20 0,-2 0 24 0,-3-3 26 15,-2 5 24-15,5-4 22 0,-5 4 25 0,-5 0 20 0,5 5 24 0,-2-1 26 16,2 2 24-16,-10-1 23 0,8 5 17 0,-3 4 11 0,5 3 4 0,-3-1-2 0,3 4-1 16,0 2-5-16,0 2-2 0,0 0 0 0,-5 2-4 0,1 3-6 0,4 4-9 15,-3-1-11-15,3 3-14 0,0 2-13 0,-5 3-9 0,5 2-8 0,-2 2-2 16,2-1-1-16,0 5-1 0,0 0-5 0,0 3-4 0,0-3-9 0,0 1-5 0,0 2-7 15,0-2-4-15,0 4-4 0,0-1-5 0,0 0-6 0,2-3-8 0,3 2-10 16,-2-2-13-16,1 2-16 0,1-3-22 0,-2 0-23 0,2-4-33 0,-3-1-36 16,8 0-46-16,-8-4-44 0,3-1-85 0,2-1-98 0,-2-3-101 0,-3-2-100 15,3-2-32-15,0-2-5 0,-5-4 23 0,0 0 28 0,0 0 40 0,2-4 44 0,-2 0 53 16,0-5 54-16,0 2 60 0,-2-4 64 0,2 0 82 0,-5 1 85 0</inkml:trace>
  <inkml:trace contextRef="#ctx0" brushRef="#br0" timeOffset="28631.34">27406 1556 45 0,'-5'6'208'0,"3"-2"94"0,-3 0 71 16,2 0 58-16,3-2 45 0,0-2 35 0,0 0 37 0,0 0 34 0,0 0 35 16,0 0 30-16,3 1 30 0,2 2 28 0,2-3-133 0,0 1-222 0,3-1-122 0,-1 0-68 15,8 0-43-15,-5 0-28 0,8 0-26 0,-1 0-23 0,3-1-40 0,-3-2-50 16,5 3-67-16,0-1-72 0,0 1-157 0,3 0-194 0,-5 0-87 0,6 0-34 16,-6 0-4-16,7 0 12 0,-7 1 22 0,2-1 25 0,0-1 39 0,-2 1 43 0,7-2 56 15,-10-1 65-15,0 2 76 0,5 1 83 0,-4-4 123 0</inkml:trace>
  <inkml:trace contextRef="#ctx0" brushRef="#br0" timeOffset="29514.32">28433 1562 105 0,'-7'-2'212'0,"-5"-1"73"0,2 2 52 16,3-3 39-16,0-1 29 0,-5 4 26 0,0-2 24 0,2 2 26 0,-2-2 25 15,2 3 28-15,1 3 28 0,-1-2-62 0,0 3-120 0,1 2-102 0,-3 1-94 0,4 0-44 16,-4 2-20-16,5 1-7 0,-5 4 0 0,5-2 0 0,-5 4 0 0,9-1-4 16,-6 2-5-16,2-1-9 0,4 2-10 0,-7-3-14 0,10 2-11 0,-2-1-10 15,2-1-6-15,2-1-9 0,-2 1-6 0,10-6-2 0,-7 1-7 0,4-1-4 16,2-1-6-16,3-2-9 0,-2-2-6 0,2-3-8 0,5 2-6 0,-7-6-10 16,11 2-12-16,-1-5-8 0,-1-2-12 0,0-2-12 0,1-3-17 0,-1-2-13 0,-5-3-14 15,6-2-16-15,-1-3-8 0,3-1-8 0,-3-1-5 0,-5-3 1 16,1 0 3-16,-3-2 7 0,5 2 10 0,-5-4 17 0,-5 2 16 0,5 0 24 0,-9-1 28 15,4 0 27-15,2 0 28 0,-6 3 27 0,2-1 26 0,0 3 26 0,-5 2 21 0,0 2 15 16,-10 2 9-16,10 2 9 0,-7 4 3 0,2 0 0 0,-2 4-3 0,-1 4-5 16,1-1-9-16,0 6-5 0,-3-1-8 0,1 4-8 0,-1 2-9 0,3 2-5 15,-1 2-9-15,-4 2-2 0,5 4-3 0,0 0-1 0,-5 6 2 0,5-1-2 16,-5 4 0-16,2 1-3 0,3 0-1 0,-1 1-2 0,4 6 2 0,1-3-4 16,-4-1-59-16,2 1-9 0,0 3 0 0,5-1 0 0,0-2 0 0,0 0 0 0,5 0 0 15,0-1 0-15,-3-3 0 0,6 3 0 0,-4-6 0 0,9 0 0 0,-11-4 0 16,10 0 0-16,5-3 0 0,-10-3-172 0,8-2-50 0,-3-4-39 0,5-2-40 15,-5-3-45-15,2-3-50 0,1-2-99 0,-3-4-118 0,4-1-36 0,-3 1 6 0,-4-6 25 16,3 1 38-16,-5 0 42 0,3-4 47 0,2 3 51 0,-9-1 51 0,1-1 55 16,-1 3 54-16,2-1 105 0,-1 0 105 0,-1 0 96 0,2 1 110 0,-5-2 83 15,0 2 68-15,2 2 55 0,-2 2 45 0,0 0 40 0,0 1 33 0,0 4 33 16,0-1 30-16,-2 3 32 0,2 3 32 0,0 0-60 0,-5 5-116 0,2-1-83 16,-1 1-74-16,-1 4-43 0,2-1-29 0,3 4-19 0,-7-3-15 0,7 6-7 0,-5-1-8 15,1 1-4-15,4 2-10 0,-3-1-10 0,3-2-10 0,0 4-9 0,0-4-9 16,0 2-6-16,0-1-9 0,3 2-7 0,-3-3-6 0,4-3-9 0,1 3-11 15,-2-1-16-15,1-3-19 0,-1-2-20 0,6-1-21 0,-1-1-17 0,-1-2-23 16,0-1-25-16,0-2-28 0,5-2-26 0,1-2-26 0,-6-2-22 0,10-1-23 16,-5-2-14-16,0-1-12 0,-3-1-2 0,3-1 9 0,1-2 13 0,-1 2 14 15,0-2 17-15,0 2 19 0,-5-2 28 0,0 2 33 0,5-2 33 0,-9 4 39 0,6-1 37 16,-6 1 34-16,4 2 29 0,-2 0 28 0,0 4 19 0,-5-1 18 0,0 4 18 16,0 0 16-16,0 0 14 0,0 0 11 0,0 4 8 0,0 2 2 0,0 0-1 15,-5 2-10-15,0-1-8 0,5 4-9 0,-2 1-9 0,-3-2-2 0,5-1-9 0,-3 1-5 16,3 0-12-16,-5 1-13 0,5-4-14 0,0 2-9 0,5-4-9 15,-5 4-10-15,3-3-4 0,-3-2-2 0,7 0-6 0,3 0-5 0,-8-1-6 0,10 0-10 16,-5-2-9-16,10-1-10 0,-5 0-12 0,0 0-12 0,3-1-17 0,-1-2-14 16,6 0-16-16,-4-4-18 0,4 2-21 0,-1-4-20 0,0 2-21 0,1-3-18 15,-1-2-12-15,-2 0-10 0,2-2-6 0,0-3-4 0,-4 2 6 0,4-1 9 16,-2-5 12-16,-3 1 16 0,3 1 16 0,-2-5 12 0,2 1 20 0,-8-1 19 0,8-1 19 16,-5-2 26-16,0 2 17 0,-2-3 18 0,2-1 17 0,-5 4 13 0,5-3 11 15,-2 1 9-15,-8 2 9 0,3-2 7 0,-2 3 10 0,-3 0 11 0,0 4 13 16,-3 2 14-16,3 3 10 0,-5 1 4 0,3 2 4 0,-3 1 5 0,0 5 3 0,5 1 4 15,-2 5 6-15,-8 0 3 0,10 4 3 0,-2 2 0 0,-5 2-1 0,-3 3 3 16,8 3-4-16,-6 3 0 0,-1 3-3 0,1 1 2 0,1 6-1 0,0-2 2 16,-3 6-50-16,3-1-99 0,5-1 0 0,-8 5 0 0,3 0 0 0,0 1 0 0,2-1 0 15,2 1 0-15,-6 2 0 0,6-3 0 0,-2 2 0 0,3-2 0 16,2 0 0-16,-5-2 0 0,5-1 0 0,0-2 0 0,0-1 0 0,-5-4-198 0,5-2-276 16,5-2-179-16,-5-5-78 0,5-2-22 0,-5-3 4 0,2-2 21 0,3-5 43 15,-5-3 51-15,0-1 57 0,3-3 58 0,1-5 66 0,-4 2 66 0,5-6 76 0,-5 2 82 16,0-3 120-16</inkml:trace>
  <inkml:trace contextRef="#ctx0" brushRef="#br0" timeOffset="29664.43">29169 1574 122 0,'0'0'263'0,"0"3"92"0,0 1 70 0,7-1 50 16,-7-1 44-16,2-2 38 0,8 4 34 0,-3-4 29 0,1 4 28 0,4-3 25 0,0 2-6 16,2-1-19-16,3 2-153 0,2 0-229 0,1-3-146 0,-1 4-106 0,3-4-105 15,2-2-104-15,0 1-156 0,0 1-176 0,-2 2-81 0,2-2-31 0,0 4-4 16,-5-3 8-16,0 0 20 0,1-2 23 0,-6 1 35 0,3 3 37 0,2-1 57 0,-4-6 66 15,9-2 85-15,-5-4 95 0</inkml:trace>
  <inkml:trace contextRef="#ctx0" brushRef="#br0" timeOffset="30447.43">30174 1650 46 0,'0'-12'207'0,"0"0"89"0,-2-2 64 0,2 2 47 0,-10 2 39 0,10-3 31 16,-7 3 30-16,5 5 31 0,-8-1 28 0,8 2 27 0,-8-2 25 0,8 3 22 0,-6 2-134 15,-1 1-220-15,6 0-109 0,-4 1-53 0,-3 3-28 0,8 1-12 0,-8 0-7 16,3 2 0-16,0 0-6 0,0 2-6 0,-1 1-8 0,-1 0-5 0,6-1-4 16,-4 4-6-16,-2-3-2 0,6 0-2 0,3 0-3 0,-5-2-5 0,0-1-3 15,5 0-1-15,5-1-5 0,0 0-1 0,-5-2-7 0,3-3-6 0,6 2-4 16,-2-3-7-16,1 0-5 0,4-4-5 0,0 0-9 0,-3-2-7 0,3-3-9 15,5 2-11-15,-2-4-7 0,2 0-10 0,2-2-2 0,-7-1-5 0,3 1 0 0,-1-1 0 16,-2 2 1-16,5-2 1 0,-5 2 2 0,-5 0 5 0,5 2 3 0,-9 0 7 16,6 1 7-16,-1 2 11 0,-6 0 9 0,3 2 9 0,0 0 12 0,-5 1 8 15,2 0 9-15,-2 1 8 0,0 3 7 0,0-4 7 0,0 0 8 0,0 4 6 16,-2-4 5-16,2-2 4 0,0 2 4 0,0-1-2 0,-5 1 4 0,5-1-4 0,0 0-1 16,0 0-6-16,-5-1-5 0,5-1-7 0,5 0-6 0,-5-1-2 0,0-1-9 15,5 2-4-15,-5-3-8 0,2 0-6 0,3-1-1 0,-5-3-4 0,2 3 0 0,3-3-3 16,0 0-3-16,-3-2-1 0,3-1 2 0,-2 2 0 0,1-4 1 0,1 1 1 15,-5-2 1-15,0 2 2 0,0 1 0 0,0-1 1 0,0 0 0 0,0-1-2 0,-5 4 2 16,1-1 1-16,4 4 2 0,-3-3 4 0,3 6-1 0,-5-1-3 0,3 1-2 16,2 4-2-16,-5 0-3 0,0 0-3 0,5 3-1 0,0 2-2 0,0 0-2 15,-2 2-1-15,-3-1-2 0,3 3-2 0,-3 2 1 0,0 3-4 0,3 3 5 0,-3-1 3 16,2 6 2-16,-6 0 0 0,9 4 5 0,-3-1 4 0,-2 4 4 0,5 1 3 16,0 2 2-16,0 3 1 0,5-1 1 0,-5 4 3 0,3 3 0 0,1 0 6 15,4 2 0-15,-3 1-1 0,2 3 2 0,0 1 0 0,0 0 3 0,3 2 3 16,0-1 2-16,-1 1 1 0,3 0 0 0,-5-1-2 0,-4-1 0 0,7 1 2 0,-3-3-4 15,-5-2-2-15,8-1-6 0,-10-1-1 0,2-2-3 0,-2-2 0 0,-2-1-4 16,2-4-5-16,-10 0-5 0,10-4-6 0,-7 0-3 0,-5-4-6 0,5 0-3 16,-5-6-5-16,0 0 0 0,-3-4-1 0,1-5 0 0,-3 2-2 0,-3-4-3 15,1-3 2-15,0-1-2 0,0-5 1 0,-1-1 2 0,1 0 4 0,0-6 4 16,-1 2 2-16,-4-3 2 0,7-4 4 0,-2 2 1 0,0-2 2 0,9-2 3 16,-7 2 5-16,5-2 3 0,0-1 6 0,10 4 2 0,-3-1 2 0,3 0 1 0,4 2 1 15,3-2 4-15,-3 2 2 0,15-1 0 0,-5 2 0 0,0-3-1 0,7 2-1 16,3-1-1-16,2 0-6 0,8 0-7 0,-6-1-12 0,10 1-18 0,-4-1-21 15,6-1-32-15,1 1-37 0,-5 3-48 0,4-4-57 0,6 4-131 0,-6 1-163 0,6 0-73 16,-6 1-25-16,1 3 0 0,-1 0 13 0,-1 3 22 0,-4-1 32 0,-1 2 39 16,-1-1 43-16,-7 2 52 0,0-1 59 0,-9 0 68 0,-1 2 73 0</inkml:trace>
  <inkml:trace contextRef="#ctx0" brushRef="#br0" timeOffset="31031.34">19484 2619 23 0,'0'-11'162'0,"0"1"75"0,0 0 54 0,0 2 43 16,-3-1 40-16,3 1 32 0,-9 2 33 0,9 5 28 0,-3 1 23 0,-2-3 21 0,5 2 21 15,0 1 17-15,0 0-106 0,-2 0-181 0,2 4-83 0,-5 0-37 0,5 2-19 16,0 4-8-16,0 0-8 0,0 4-9 0,5 1-5 0,-5 6-7 0,0 0-2 16,2 6-4-16,-2 1-3 0,0 2-2 0,0 2-7 0,5 2-4 0,-2 0-10 15,-3 1-9-15,0 2-10 0,4-1-9 0,1 0-7 0,-5 2-9 0,3-2-13 16,1-2-15-16,1 0-20 0,3 0-22 0,-6-5-30 0,3 2-33 0,2-5-37 16,-2-2-45-16,2-2-70 0,0-4-80 0,1-2-91 0,1-5-90 0,-6 0-33 15,6-5-5-15,-6-5 17 0,-3-1 24 0,4-1 37 0,-4-5 39 0,0-2 50 16,0-1 49-16,-4 0 55 0,-4-3 56 0,4 0 71 0,-8-2 73 0</inkml:trace>
  <inkml:trace contextRef="#ctx0" brushRef="#br0" timeOffset="31580.96">19414 3156 32 0,'-8'-10'180'0,"-4"0"80"0,5 2 59 16,0-2 48-16,0 2 42 0,-3-2 38 0,3 1 36 0,0 2 31 0,2-1 29 15,2-2 28-15,-6 4 22 0,9-2 21 0,-3 2-120 0,3-2-202 0,0-1-100 16,3 2-54-16,-3-1-32 0,9-2-20 0,-6 0-19 0,4-3-15 0,3 2-15 16,2-3-12-16,-5 0-9 0,5 0-8 0,-2-4-4 0,7 2-8 0,-3-2-2 15,3-1-4-15,-5 0-5 0,7 0-4 0,-7 0-6 0,3 0-6 0,-1 0-5 16,-2 0-6-16,5 1-6 0,-2 3-6 0,-3-1-7 0,0-1-3 0,0 3-3 15,0 3 0-15,-5-2-3 0,0 2 5 0,1 2 1 0,-1 0 5 0,2 3 6 16,-6-3 5-16,2 4 6 0,-3 1 6 0,3-2 7 0,0 2 8 0,-5 2 4 16,0 2 7-16,0-4 5 0,0 4 3 0,0 0 2 0,0 0 0 0,0 0 4 0,0 0 0 15,0 0 7-15,0 0 5 0,0 0 4 0,0 0 7 0,0 4 4 0,0 2 5 16,0 0 4-16,0-2 2 0,0 4 6 0,0 2 4 0,0-3 6 0,0 6 7 16,0-2 4-16,0 2 7 0,0 1 1 0,0 1 0 0,0 4 1 0,2-1 1 0,-2 2-2 15,0-2-2-15,0 3-2 0,5 2-5 0,0-4-4 0,-5 4-2 0,0-2-8 16,2 2-5-16,3-1-7 0,-5-2-7 0,2-2-6 0,3-1-4 15,0 0-8-15,-2-2-3 0,-3 0-2 0,7-3-3 0,-2-1-1 0,-1-2 0 0,-1 1-2 0,2-5 1 16,-3 0-2-16,3-1-1 0,0 0-1 0,-3-4-1 0,8 0-4 0,-8-3-4 16,3-1-7-16,2 1-7 0,-2-5-7 0,2-1-4 0,1-1-5 0,-1 1-3 15,2-3-1-15,-1 0-3 0,-6 0-3 0,8 0-1 0,-3 2-5 0,-5 0-2 16,8 2-3-16,-8 2-1 0,3 2 2 0,-2 2 6 0,1-1 3 0,1 3 6 16,-2 3 4-16,2-1 5 0,-1 2 2 0,4 2 7 0,-6-2 4 0,3 1 7 0,0 4 7 15,-3-4 7-15,5 0 11 0,3 0 5 0,-8 2 8 0,3-1 9 0,0-2 4 16,2-1 6-16,-4 1 3 0,6-1 3 0,-1-1 0 0,-1-2 2 0,0-2-2 15,0 2-2-15,3-4-1 0,2 0-2 0,-5-1-1 0,5 0-2 0,-5-4-4 0,5 2-5 16,-4-1-6-16,4-5-4 0,-5 3-6 0,0-1-2 0,0-2-2 0,3 4-1 16,-7-3 0-16,-3 2-3 0,7-1 1 0,-7 4 1 0,0-1 0 0,0-1 1 15,0 4 2-15,0 0 1 0,-3 1 0 0,-1 1 1 0,1 0-4 0,-2 3-1 16,0 0 0-16,-2 0-5 0,5 5 1 0,-8-4 0 0,3 6-2 0,5-1 1 0,-11 2-1 16,9 2-1-16,-4 0 3 0,1 4-1 0,2 0 2 0,1 0 1 0,1 2 1 15,3 2 3-15,-5-3 0 0,5 4 1 0,0-1 3 0,5-2 0 0,-2 2 0 16,1-3-1-16,1 4-2 0,2-5 2 0,5 1-3 0,-4-1 0 0,4 0-4 15,2 1-3-15,3-3-16 0,-7 0-19 0,11-3-37 0,-1 1-38 0,-1-1-55 16,0-1-60-16,3-2-142 0,2-1-178 0,3 0-83 0,2-4-27 0,-3 2-6 0,1-6 11 16,4 0 22-16,-4-1 27 0,2-6 40 0,2 2 47 0,-2-4 56 0,0-2 65 15,-8 0 73-15,8 0 81 0,-2-4 118 0</inkml:trace>
  <inkml:trace contextRef="#ctx0" brushRef="#br0" timeOffset="32613.97">21071 2991 2 0,'0'-17'121'0,"4"0"94"0,-1 2 62 0,-3-2 47 0,0 2 32 16,0 0 26-16,-3 1 23 0,-1 4 22 0,4 1 15 0,-3 0 16 0,3 4 17 16,0 0 18-16,0 5-76 0,0 0-134 0,0 0-93 0,0 0-68 0,3 3-30 0,-3-1-3 15,4 6 2-15,-1-1 4 0,-3 4 7 0,5 1 8 0,-5 2 7 16,4 4 10-16,-4 2 3 0,0-1 0 0,0 4-6 0,0 1-5 0,0 0-10 0,0 0-11 16,0 1-11-16,0-1-11 0,-4-1-10 0,-1 1-7 0,5-5-8 0,0 0-8 15,0-4-9-15,0-1-6 0,0-1-4 0,0-3-1 0,5-5-3 0,-5 2 0 16,4-5-4-16,-4-2-1 0,0 0-5 0,0-4-5 0,3-2-10 0,2-4-9 15,-1-4-9-15,-1-3-10 0,2-3-10 0,2-4-7 0,-2 0-9 0,2-4-8 16,0-1-6-16,0-1-8 0,1-1-1 0,4 2-2 0,-3 0 3 0,-1 4 5 16,-1 3 5-16,0 0 8 0,0 4 6 0,3 4 7 0,-8 1 5 0,6 3 6 15,1 5 6-15,-6 1 5 0,6 4 6 0,-1 0 6 0,-6 4 6 0,8 0 4 16,-8 3 7-16,5 0 6 0,3 3 7 0,-3 0 9 0,0 1 8 0,-2 3 8 16,2-1 6-16,1 1 7 0,-4 0 4 0,4 0 1 0,-3 0 1 0,-3-3-1 15,5 4 0-15,3-3-3 0,-8 0-2 0,3 0-4 0,2-2-5 0,-2-3 0 16,-2 2-5-16,6-1-3 0,-2-2-4 0,1-2 1 0,-1 2-3 0,3-2 1 15,-1-3-3-15,3 2-1 0,0-3 2 0,0 0-1 0,3 0-1 0,2-4 1 16,-5 0-4-16,2-1-2 0,1 0 1 0,-3-1-3 0,5-2-1 0,-5-1 0 16,2-1-3-16,-2 0-1 0,0-1-1 0,0-2-2 0,-2 4 1 0,0-3-2 15,-1 0-2-15,1-2 0 0,-8 2 1 0,8-2 0 0,-10 2-1 0,2-3-3 16,3 4 2-16,-5-2-2 0,0 4 0 0,-5-3-3 0,3 1 1 0,-8 1-3 16,8 0-1-16,-8 3-3 0,3-1-3 0,-5 4 0 0,2-2-2 0,-2 2-3 0,-5 2-2 15,5 0-1-15,3 4-3 0,-8 0-1 0,2 2 0 0,-2 2 1 16,5 2 3-16,3 2 1 0,-3 1 3 0,0 2 4 0,4 1 2 0,-1 1 2 0,2 4 3 15,4-1 4-15,-7-1 4 0,10 4-1 0,-2-1 6 0,2 0 1 16,0 2 0-16,2-2 1 0,-2 0 1 0,10 2-2 0,-7-2 1 0,4-2-1 0,2-2-5 16,-1 2-5-16,4-4-9 0,-5 0-12 0,5-3-14 0,0-1-14 0,-2 0-18 15,7-3-16-15,-3-1-17 0,-2-2-17 0,7-3-24 0,-2-1-22 0,-2-1-25 16,2-3-27-16,2 0-25 0,-5-2-19 0,3-3-16 0,-2 0-19 0,2-1-43 16,-8-3-56-16,8 2-37 0,-10-2-24 0,5-1-5 0,1 1 6 0,-11-1 23 15,8 0 31-15,-3 0 47 0,-5 0 52 0,3 0 62 0,0 0 65 0,-5 4 67 16,0-3 66-16,0 2 76 0,0 3 84 0,0-2 70 0,-5 4 64 0,0-1 47 15,5 1 39-15,-2 5 28 0,2-2 22 0,0 3 8 0,0 0 3 0,-7 3-18 16,7 1-31-16,-5 2-43 0,0-1-52 0,5 8-39 0,0-2-37 0,0 4-21 16,0 3-14-16,0 2-9 0,5 4 2 0,0-1 1 0,-5 6 1 0,7-1-2 0,-7 0-9 15,2 2-7-15,3 2-8 0,0 0-9 0,-5-1-7 0,7 2-6 16,-7 1-6-16,3-2-5 0,-3 2-3 0,0-2-6 0,4-2-3 0,1-1-3 16,-5-1-6-16,0 1-6 0,3-7-2 0,-3-1-6 0,4-2-4 0,-4-5-1 15,3 0 6-15,-3-4 5 0,0-2 8 0,0-4-32 0,0-4-33 0,0 0 0 16,0 0 0-16,5-4 0 0,-5-3 0 0,0-3 0 0,0-1 0 0,0-5 0 15,-5-2 0-15,5-6 0 0,0 0 0 0,0-7 0 0,0 2 0 0,-3-5 0 16,-1-4 0-16,4 0 0 0,-3-4 0 0,3-2 0 0,-5-3-1 0,1 2-88 0,1-3 1 16,3 2 0-16,0-2 3 0,0 0 4 0,0 2 6 0,3 2 9 15,1 2 6-15,1 4 5 0,2 4 10 0,5 4 3 0,-4 4 4 0,4 3 3 0,-5 8 1 16,0 0 2-16,5 6 2 0,-4 4 1 0,4 4 2 0,-5 2 4 0,2 4 2 16,-1 3 3-16,4 2 3 0,-10 1 8 0,5 3 4 0,3 3 8 0,-8 0 6 15,8 4 11-15,-10-1 6 0,3 0 9 0,-3 2 11 0,0-1 7 0,-3 3 7 16,-2-1 5-16,-2 1 6 0,-3 0 2 0,3 0 2 0,0 0 0 0,0 2 0 15,-5-5-4-15,4 3-2 0,-4-1-4 0,0-3-2 0,0-2-5 16,5-3-23-16,0 0-37 0,0-3 0 0,-6-2 0 0,4-6 0 0,2-1 0 0,4 0 0 16,-9-6 0-16,5-3-12 0,-3 1-92 0,8-4-26 0,-5-2-31 15,-3-6-32-15,3-2-39 0,-1-1-39 0,4-4-37 0,-4-3-37 0,4 0-100 16,4-1-127-16,-3-4-46 0,3 2-4 0,3-2 19 0,-3-1 31 0,9 2 38 0,-6 0 43 16,1-1 45-16,-1 2 49 0,7 2 51 0,-8 0 52 0,8 1 55 0,-3 1 60 15</inkml:trace>
  <inkml:trace contextRef="#ctx0" brushRef="#br0" timeOffset="33347.41">21883 2505 15 0,'7'-11'148'0,"6"1"77"0,-4 2 54 15,-2-2 38-15,1 4 28 0,-1-2 25 0,0 4 23 0,3-2 26 0,-3 2 26 0,-5 2 25 16,8 2 27-16,-8 2 26 0,8 3-91 0,-3 0-158 0,-4 4-82 0,6 0-38 16,-6 2-13-16,4 2 5 0,-2 1 7 0,2 1 13 0,-2 4 1 0,0 0 1 15,2 1-4-15,-7 3-6 0,2-1-7 0,3 2-7 0,-5 1-9 0,5 2-6 16,-5 0-8-16,0 1-11 0,0 0-9 0,0 3-12 0,-5-1-8 0,0-1-8 16,5 0-8-16,0-1-7 0,-2 0-6 0,2-3-5 0,0 2-5 0,-5-6-10 0,5 2-32 15,0-5 0-15,0-4 0 0,0-3 0 0,5-1 0 0,-5-1 0 0,0-5 0 16,0-4 0-16,0 0 0 0,2-3 0 0,-2 0 0 0,10-5 0 0,-10-5 0 15,7 2 0-15,-4-6 0 0,2 0 0 0,2-5 0 0,-2-1 0 0,7 2 0 16,-10-2-32-16,8 2-37 0,-1-1-1 0,1 3 6 0,-3 0 7 0,0 5 5 16,1 0 5-16,1 4 1 0,-1 0-2 0,-1 4 3 0,0 2 3 0,0 0 0 15,3 4 2-15,-8 0 2 0,6 4 1 0,1-3 3 0,-6 4 2 0,6 0 3 16,-1 4 5-16,-1-1 1 0,0-1 7 0,0 2 0 0,-2 0 6 0,2 1 4 0,-2-1 3 16,-2 1 2-16,6-2 1 0,-6-1 1 0,1 2 1 0,1-4 0 0,-2 2 1 15,1-1 0-15,-1-5 4 0,-3 2-2 0,5-1 1 0,-5-2-2 0,4 0-4 16,-1 0-5-16,4-2-6 0,-7-2-6 0,10 0-3 0,-8-1-3 0,-2 0-3 0,10 1-2 15,-10-2-2-15,7 0-3 0,-7 2-4 0,2-3-4 0,-2 4-7 0,5 0 0 16,0-1-2-16,-5 3 3 0,0 1 5 0,0 0 3 0,3 1 6 0,1 3 3 16,-1 1 9-16,2-1 5 0,-1 2 10 0,-1 2 7 0,2 2 10 0,-3 0 9 15,8 0 11-15,-8 2 7 0,3-1 10 0,0 2 2 0,2-2 6 0,-5 2 3 0,3-3 4 16,0 0-1-16,2 0-2 0,-4-2-2 0,6-1-3 0,-6 0-7 0,6-4-4 16,-6 1-2-16,2-1-5 0,2-1-1 0,-2-2-3 0,2 0-5 0,0-2-2 15,0-2 0-15,1-2-7 0,1 2 0 0,-1-4-5 0,-1-1-1 0,-2 2-4 16,2-6-4-16,-2 4-3 0,2-1-4 0,-5-2-2 0,-2 0-5 0,5-1-2 0,-5 2-2 15,0-3 0-15,-5 0-2 0,5 2 0 0,-2-2-1 0,-5 2 0 0,-3-3 2 16,3 4 1-16,0 1 3 0,-1-1 2 0,-4 1 4 0,5 3 1 0,-5-1 1 16,5 4 4-16,-5-1 0 0,4 4 2 0,-1 1 1 0,2 0 0 0,-1 1 1 15,1 4 1-15,-3-1-1 0,8 1-1 0,-5 4-1 0,-3-4-3 0,10 5-1 16,-2-1 2-16,-3 2-1 0,0 2 0 0,5-3 1 0,0 2-2 0,0 0 0 0,0-3 0 16,10 4 1-16,-10-3-2 0,2 0 2 0,8 0-1 0,-3-2 1 0,-5 2-1 15,8-4-1-15,0 2 1 0,-1-2-3 0,3-1-1 0,-2 0-3 0,0-1-5 16,4 0-3-16,-2-3-3 0,0 2-2 0,3-3-2 0,-3 2-1 0,2-2 0 0,-2 0 1 15,0 0-3-15,0 0 3 0,1 0-1 0,-6 0 4 0,0 0 1 0,0 0 8 16,3 0 5-16,-3-2 6 0,-2 2 7 0,-3 0 7 0,3-3 8 0,-5 3 3 16,3-1 4-16,-3-3 1 0,0 0 4 0,4-1 0 0,1 0 1 0,-5-4-2 15,0 2 1-15,3-3-3 0,1-2-2 0,-4-2-3 0,3-2-5 0,2-2-5 16,0-1-10-16,-3 0-3 0,5-1-6 0,3-3-4 0,-8 2-1 0,10-1-2 0,-4 2-4 16,4 0-1-16,-5 2-1 0,5 1-3 0,0 3 0 0,0 4-4 0,0 0 0 15,0 5 1-15,-5 0-4 0,5 4 4 0,0 1 0 0,-4 4 2 0,4 2 0 16,-3 0 3-16,1 3 2 0,0 4 4 0,-1-2 1 0,-1 3 6 0,-1 3 2 0,0-1 3 15,3 4 3-15,-8-2 3 0,3 0 2 0,-3 2 2 0,3-2 0 0,0 2 1 16,-3-2-1-16,-2 2-15 0,0-5-17 0,5 4-27 0,0-1-37 0,-5-2-44 16,0-1-48-16,2-1-87 0,3-1-102 0,-5 1-106 0,3-3-96 0,-3 2-40 0,5 1-8 15,-1-3 9-15,-4-1 19 0,3-1 32 0,-3-4 40 0,5 2 47 0,-5-1 57 16,2-2 61-16,-2-4 65 0,0 0 84 0,0-4 87 0</inkml:trace>
  <inkml:trace contextRef="#ctx0" brushRef="#br0" timeOffset="33763.4">23914 2538 29 0,'-5'-10'173'0,"-2"-3"78"0,0 3 57 0,-1 0 47 0,-4 1 41 15,0-1 38-15,5 0 35 0,-10 1 34 0,7 4 32 0,-2-1 30 0,-5-1 28 16,3 1 25-16,-3 5-108 0,5-2-190 0,-7 6-92 0,9-2-44 0,-9 4-23 15,7 3-14-15,-5 2-12 0,2 0-13 0,-1 4-9 0,1 1-10 0,-2 4-10 0,8 0-8 16,-4 8-4-16,1-1-5 0,5 3-2 0,-5 4-3 0,5 0-6 0,2 4-4 16,0 1-6-16,5 0-5 0,0 0-3 0,5 1-6 0,0-2-2 0,2 1-4 15,5-4-4-15,0 0-5 0,-2-2-17 0,7-2-9 0,-3-2 0 0,10-4 0 16,-4 0-18-16,4-4-26 0,-3-2-25 0,8-3-33 0,-2-1-36 0,4-4-40 16,-4-1-49-16,4-5-57 0,1-4-132 0,1-3-162 0,-1 0-70 0,4-5-19 15,-2-5 8-15,4-1 20 0,-2-3 33 0,1-5 35 0,-9-2 48 0,4-2 52 0,-1-2 58 16,-2-4 60-16,-2-1 68 0,-13 0 76 0</inkml:trace>
  <inkml:trace contextRef="#ctx0" brushRef="#br0" timeOffset="34147.33">24249 3091 14 0,'-5'-15'145'0,"-2"-1"74"0,0-2 54 0,2 0 45 16,-2 2 39-16,-1-2 35 0,-1-1 34 0,6 1 34 0,-6 3 34 0,2 1 35 15,4 2 33-15,-2 0 32 0,0 2-91 0,3 1-161 0,2 4-88 0,0-1-47 16,0 2-31-16,0 4-27 0,-5-4-17 0,5 4-13 0,0 0-15 0,0 0-13 16,5 1-12-16,-5 6-17 0,2-1-12 0,3-1-16 0,0 5-9 0,-2 0-8 15,-3 3-2-15,4 1-3 0,-1 1 2 0,-3-1 3 0,5 3-5 0,-1 0-4 16,-4 0-16-16,3 0-21 0,-3 0-27 0,0-2-32 0,0 2-41 0,5-1-43 16,-5-6-52-16,0 2-52 0,0-5-110 0,0 2-134 0,4-5-55 0,-4-4-17 0,0 0 7 15,0 0 19-15,3-4 29 0,2-2 37 0,-3-2 45 0,3-5 47 0,0 0 57 16,-3-3 56-16,3-4 64 0,-5 0 67 0</inkml:trace>
  <inkml:trace contextRef="#ctx0" brushRef="#br0" timeOffset="34447.08">24333 2718 21 0,'0'4'139'0,"0"3"74"16,0 0 50-16,0 0 44 0,0 2 39 0,0-1 37 0,0 2 37 0,0 0 36 16,0 0 35-16,0 1 32 0,5 2 31 0,-5 2-25 0,0 2-59 0,0 0-89 15,0 4-108-15,0-1-50 0,0 0-24 0,0 2-12 0,0 2-14 0,0 0-16 0,0 0-19 16,0 0-14-16,3 0-18 0,-3 0-12 0,0 0-14 0,5-2-11 15,-1-2-11-15,-4 0-11 0,8-5-6 0,-8-1-4 0,2-1-5 0,3-3-4 0,0-5 0 16,-3 0-3-16,5-4-4 0,3-1-5 0,-8-1-7 0,8-5-5 16,-8-2-8-16,6-4-5 0,1-2-7 0,-1-3-6 0,-1-1-9 0,0-3-4 15,3-2-9-15,-1-1-4 0,1 1-7 0,-3-3-2 0,0 2-1 0,1 2 1 0,-1-2 4 16,3 5 4-16,-3 1 3 0,0 3 4 0,-2 1 0 0,2 4 1 16,-2 4 4-16,2 0 0 0,-5 4 5 0,3 0 2 0,0 4 4 0,-2 2 2 0,1 0 5 15,1 2 3-15,2 2 5 0,-4 2 5 0,6 0 2 0,-1 0 5 16,-6 2 7-16,8 0 3 0,-8 2 5 0,5-2 2 0,-2 1 2 0,2 4-4 0,3-3-4 15,-3 2-18-15,-4-2-24 0,6 1-37 0,-1 2-41 0,-1-3-60 0,-2-3-65 16,2 3-120-16,0-1-136 0,0-3-62 0,10 1-19 0,-5-2 1 0,-2-1 11 16,0-2 21-16,2-2 26 0,-3-3 38 0,8 2 46 0,-5-1 54 0,-2-4 58 15,2-1 68-15,-2-1 77 0</inkml:trace>
  <inkml:trace contextRef="#ctx0" brushRef="#br0" timeOffset="34812.86">25325 2588 28 0,'4'-7'173'0,"1"6"77"15,-5-5 54-15,0 2 39 0,0-3 33 0,-5 4 27 0,5-1 30 0,0 0 27 16,0 0 27-16,-4-2 32 0,4 2 27 0,0 2 33 0,-3-2-109 0,3 4-178 0,0 0-96 16,0 0-42-16,0-3-24 0,0 3-13 0,0 0-5 0,0 0 1 0,0 0 1 15,3 4 0-15,-3 1-5 0,4 3-5 0,1 2-9 0,3 1-12 0,-8 3-10 16,2 5-12-16,8 0-4 0,-8 4-2 0,3 2 3 0,-3 3-1 0,8 1-4 16,-10 0-6-16,2 2-8 0,-2 3-11 0,0-4-6 0,5 3-11 0,-5 0-6 0,5 1-9 15,-5-2-11-15,0 0-13 0,0-2-22 0,0 2-26 0,2-2-27 0,-2-2-27 16,5-3-34-16,-5 4-36 0,0-5-37 0,0-2-34 0,0-2-115 0,0-2-149 15,0-2-61-15,0-1-15 0,0-2 9 0,0-3 24 0,-5-2 34 0,3-4 45 0,2-4 44 16,-5-3 45-16,0-1 52 0,3-3 54 0,-8-3 56 0,3-2 60 0</inkml:trace>
  <inkml:trace contextRef="#ctx0" brushRef="#br0" timeOffset="35330.33">25112 2895 1 0,'0'-1'115'0,"-4"-3"93"0,4 0 64 0,0-1 47 0,0 1 34 0,0 1 28 0,0 3 25 16,4-4 20-16,-4-3 22 0,0 4 19 0,3 0 24 0,2 2 21 0,-3-3-77 15,8 2-133-15,-8 0-95 0,10 2-76 0,-5-2-39 0,3-1-14 0,0 2-8 16,2-3-3-16,0 2-1 0,5-2-2 0,-8 0-3 0,3 0-4 0,5-1-9 16,-5 0-7-16,3-1-8 0,-1-2-6 0,-2 2-9 0,5-2-3 0,-5-1-9 15,3-1-9-15,-1 0-7 0,-2 3-9 0,5-4-9 0,-5 1-6 0,-2 0-4 16,2 1-4-16,-5 0 0 0,5 2-3 0,-2-1 0 0,-3-1 0 0,-4 3-1 16,6 1 3-16,-6 1 2 0,1-1 4 0,-1 4 7 0,-3-3 10 0,0 4 8 15,0 0 7-15,0 0 5 0,0 0 3 0,0 0 7 0,0 0 6 0,0 0 6 0,5 4 8 16,-1 0 8-16,-4 2 8 0,3 2 8 0,-3-1 6 0,5 6 5 0,0 1 4 15,-5-3 2-15,2 8 2 0,3-1 4 0,-5 2 5 0,0 4 0 16,2-2-1-16,-2 2-4 0,0 1-4 0,0-1-7 0,0 5-5 0,0-1-8 0,5 0-5 16,0 0-7-16,-5-3-4 0,0 4-4 0,2-3 0 0,3-2-7 0,-5-3-5 15,2 2-3-15,8-3-6 0,-7-5-2 0,4 2 2 0,-2-7-2 0,2 0-3 16,2-5 1-16,-1 1 0 0,-6-3-2 0,10-3-1 0,-5-3-4 0,3-3-5 16,2-2-3-16,-2 1-6 0,-1-7-2 0,1 0-3 0,2-4 0 0,-5-1-6 15,5-1 0-15,0 1-1 0,-4-1-2 0,4 0 0 0,-5-1 1 0,5 1-2 16,-5 5 6-16,3-2 2 0,2 4 6 0,-5 1 3 0,0 2 3 0,1 0 4 15,-1 2 2-15,-2 2 1 0,2 0 2 0,-2 2 3 0,0 0 2 0,2 0 3 16,-7 2 6-16,2-1 3 0,-2 2 6 0,0 1 7 0,0 0 3 0,5-3 1 16,-5 3 2-16,0-3 0 0,-5 1 1 0,5-3 1 0,-2 1 0 0,2 1 2 15,-5-1-2-15,3 0-1 0,-8 0-3 0,8-1-4 0,-3 1-5 0,-3 3-5 16,4-4-5-16,-4 5-2 0,4-1 0 0,-4 1 0 0,6 1-2 0,-8 2 2 16,8 0 1-16,-8 4 3 0,3 3 4 0,7 0 2 0,-2 0 4 0,-3 4 5 15,0 1 2-15,5 2 6 0,0 3 3 0,0 0 2 0,10-1 4 0,-8 4 3 16,3-3-1-16,2 2 2 0,0-2-4 0,5 0-3 0,5-2-5 0,-7 0-26 15,7-2-16-15,-3-1 0 0,6-1 0 0,-1-1-55 0,5-2-39 0,0-1-40 16,0-1-50-16,-2 0-59 0,2-3-146 0,7 1-187 0,-9-3-81 0,9-2-26 16,-2-1-3-16,3-2 15 0,-6-3 30 0,6-2 40 0,-6-3 45 0,1 0 49 15,2-1 57-15,-8-4 61 0,3 0 71 0,-4-2 80 0,4-1 120 0</inkml:trace>
  <inkml:trace contextRef="#ctx0" brushRef="#br0" timeOffset="35846.25">26663 2515 34 0,'-5'-6'182'0,"5"1"82"0,-2-1 57 0,2 2 46 16,-5-2 32-16,5 2 26 0,-2 0 22 0,2 4 18 0,0-3 23 0,0 3 22 15,0 0 25-15,0 3 22 0,2 3-110 0,3 2-193 0,-3 2-91 0,-2 4-36 16,10 1-18-16,-8 4-7 0,-2 3 4 0,10 4 10 0,-10 2 7 0,2 1 8 16,3 5 1-16,-5 0-1 0,0 4-2 0,-5 0-6 0,3 3-6 0,-3 1-10 15,0 2-9-15,3-1-10 0,-8 1-10 0,8 1-8 0,-5-1-11 0,-3-2-9 16,3-2-9-16,4-2-6 0,-6-5-8 0,9 0-5 0,-3-8-8 0,3-1-7 16,0-3-6-16,0-5-8 0,0-5-2 0,3-3-2 0,-3-2-7 0,9-3-6 15,-1-6-8-15,-6-3-8 0,8-2-6 0,-1-3-11 0,1-3-5 0,2-5-11 16,-2 0-5-16,2-5-8 0,0 0-6 0,0-4-6 0,0-1-4 0,0 0-6 15,2-1-1-15,-2-1 1 0,1 2 7 0,-4-1 8 0,3 2 9 0,0 0 9 16,-4 4 7-16,4 0 13 0,-5 4 11 0,2-1 14 0,-1 6 12 0,-1-1 16 16,-2 3 14-16,-3 3 11 0,-2 2 13 0,5 2 8 0,-5 1 6 0,0 5 4 15,0 0 3-15,-5-2 2 0,5 4 3 0,-2-2 2 0,-6 5 4 0,4 0 2 16,-4 3-1-16,-1-1-2 0,6 2 0 0,-9 5-2 0,5 0-2 0,0 0 0 16,-3 4 2-16,3-1 1 0,2 4 2 0,-2 0 3 0,7 2 0 0,-2-1-1 15,2 0-2-15,0 0 0 0,0 2-6 0,0-4-4 0,2 2-6 0,3-2-3 16,-3-2-10-16,8-2-12 0,-3-1-20 0,0-1-19 0,1-1-23 0,8-3-25 15,-4 0-24-15,0-5-22 0,-2 0-28 0,7-1-24 0,-3-4-28 0,3 0-31 16,3-4-30-16,-8-2-34 0,7-2-35 0,-5-2-33 0,3-2-90 0,3 0-106 16,-11-4-35-16,8-1 3 0,-5 0 22 0,0-1 30 0,-2-2 37 0,0-1 38 15,-8 2 41-15,8 0 46 0,-3 0 49 0,-7-1 48 0,2 0 54 0,-2 2 62 0</inkml:trace>
  <inkml:trace contextRef="#ctx0" brushRef="#br0" timeOffset="35982.08">27121 2948 9 0,'0'-15'123'0,"-2"6"88"0,2-1 69 16,-5 1 55-16,3 2 44 0,2 3 34 0,-5 0 31 0,0 0 27 0,5 4 29 15,0 0 26-15,0 2 29 0,-2 0 28 0,-3 3-78 0,0 0-137 0,5 3-96 16,0 2-71-16,0 0-42 0,0 4-27 0,0-3-15 0,0 6-8 0,0-1-6 15,0-1-6-15,0 3-7 0,5 1-9 0,0-1-12 0,-5 2-12 0,2-2-15 16,-2 0-7-16,10-1-23 0,-8 2-19 0,3-1-26 0,2-3-29 0,-2-1-34 16,2 3-33-16,0-5-41 0,5 0-42 0,-9-5-68 0,9 2-83 0,0-5-94 15,0 0-93-15,0-2-33 0,0-4-7 0,-2-1 18 0,7-1 28 0,-5-1 37 0,0-1 42 16,2-4 49-16,-2 2 49 0,0-2 56 0,0-3 55 0,-2 3 72 0,0-1 75 16</inkml:trace>
  <inkml:trace contextRef="#ctx0" brushRef="#br0" timeOffset="36330.39">27423 3046 111 0,'2'-13'216'16,"3"4"74"-16,-5-1 53 0,0 0 41 0,-5 1 35 0,3 2 33 0,-3-1 30 15,0 4 31-15,-2-1 29 0,0 1 25 0,-1 3-6 0,-1-2-27 0,-1 2-111 16,0 2-156-16,-2 2-84 0,3-2-44 0,-3 3-20 0,4 1-12 0,-4 0-3 16,5 4-6-16,-5 1-5 0,2 0-6 0,3 4-6 0,0 0-5 0,0 0-3 15,2 4-4-15,3-2-7 0,-3-1-6 0,0 2-4 0,5 1-6 0,5-2-4 16,0-2-6-16,-5 0-9 0,7-3-12 0,-5 2-9 0,8-7-11 0,-1 2-8 16,1-4-10-16,2-2-5 0,3-2-7 0,-1-5-8 0,3 1-5 0,-3-3-8 15,6-3-7-15,-3-2-8 0,-3-2-8 0,5-2-5 0,1-2-4 0,-3-2-4 16,-3 0-4-16,3-1-5 0,-5 0-6 0,-2-3-4 0,2 2-2 0,0-2 3 15,-5 0 5-15,3-2 5 0,-3 0 8 0,0 0 7 0,0-2 11 0,1 0 13 16,-4 0 16-16,1-1 15 0,-2 0 15 0,1 2 18 0,1 2 15 0,-5-2 16 16,0 6 17-16,0-2 15 0,0 5 15 0,-5 3 8 0,1 3 8 0,4 0 2 15,-3 6 1-15,-2-2-1 0,1 6-7 0,1-2-1 0,-2 5-1 0,-2 2-3 0,2 1-1 16,-2 3-2-16,0 2-5 0,0 5-8 0,-3 0-7 0,3 2-4 16,-1 3 1-16,1 4-1 0,0 1 1 0,-3 0 5 0,8 1 5 0,-5 2 0 0,-3 1 1 15,8 0-4-15,-3 0-8 0,0-1-4 0,3 1-7 0,2-1-7 0,0 1-2 16,0 0-7-16,0-2-15 0,0-1-17 0,0 2-20 0,2-5-25 15,3-1-27-15,0-1-31 0,-3-2-30 0,8-1-33 0,-3-5-36 0,5-2-44 16,-5-2-44-16,0-4-107 0,6-2-133 0,-1-4-70 0,0-2-34 0,-5-2 1 16,5-2 25-16,-2-5 33 0,2 2 38 0,0-3 45 0,-5 0 47 0,3-2 51 0,-1-1 55 15,1-1 60-15,-8 3 64 0,3-1 92 0</inkml:trace>
  <inkml:trace contextRef="#ctx0" brushRef="#br0" timeOffset="36764.18">27690 2884 22 0,'0'-4'161'0,"0"4"78"0,-4-4 54 15,4 4 38-15,-3-5 35 0,3 5 32 0,0 0 31 0,-5 5 34 0,1-4 31 16,1 3 33-16,3 1 30 0,0 0 28 0,-5-1-99 0,1 5-174 0,4-1-89 15,-3-1-45-15,3 2-18 0,0-1-6 0,0 2-2 0,0 0-9 0,0 0-9 16,0 0-11-16,3-2-15 0,-3 2-13 0,0 0-14 0,4 0-12 0,1 0-10 16,-5-2-15-16,3-1-5 0,1 0-6 0,1 0-8 0,2-3-11 0,-4 2-11 15,2-2-9-15,2-1-11 0,-2-1-8 0,2-2-12 0,0-2-9 0,3-2-12 16,-3 0-10-16,0-2-13 0,5 0-11 0,-9-2-13 0,9-1-13 0,-5 1-4 16,3 1 0-16,-3-1-2 0,0-1 3 0,-2 3 4 0,2 1 6 0,-2-1 8 15,-2 2 8-15,1 0 10 0,-1 2 13 0,-3-1 15 0,0 3 16 0,0 0 19 16,0 0 17-16,0 0 16 0,0 0 11 0,0 0 13 0,0 0 9 0,0 0 8 15,0 0 6-15,0 0 3 0,0 0 7 0,0 0 1 0,0 0 1 0,0 0-3 16,0 0-3-16,0 0-8 0,0 0-8 0,0 0-9 0,0 0-9 0,9 0-8 16,-9 0-6-16,0 3-5 0,3-1-8 0,4-2-1 0,-2 4-5 0,0-3-2 15,-3 4-2-15,8 0 0 0,-3 4 0 0,5 1 2 0,-5-1 7 0,-4 4 3 0,9 3 4 16,-3 2 7-16,-1 0 9 0,-1 3 5 0,0 2 6 0,0 1 6 0,3 0 7 16,0 1 3-16,-1 3 6 0,-2 0-1 0,6-1 5 0,-11 1 0 0,10 2-2 15,-5-2-4-15,3-3-2 0,-3 4-7 0,0-1-5 0,1 0-7 16,-4 0-5-16,4-4-2 0,-4 1-4 0,-1-1 2 0,2-1-3 0,0-2-1 15,-5 2-1-15,0-4 0 0,0 1 2 0,0-3 1 0,-5 1 2 0,0-4 2 16,2-1 3-16,-4 1 1 0,2-1 1 0,-2-5-5 0,0 2-4 0,-5-4-1 0,2-2-3 16,1 0-2-16,-3-2-3 0,-5-2-2 0,2-2-4 0,-2-2-6 0,3-2-10 15,-1-5-12-15,-6 0-15 0,1-3-17 0,1-5-23 0,0 0-28 0,-3-4-34 16,3-2-42-16,-3-1-40 0,0-5-83 0,3-1-96 0,0 1-97 0,-5-1-93 16,9-2-32-16,-6 1 0 0,6 0 19 0,1 0 25 0,2 2 37 0,-1-1 42 15,6-1 51-15,-2 4 52 0,1-1 59 0,6 2 60 0,2-3 81 0,0 2 83 16</inkml:trace>
  <inkml:trace contextRef="#ctx0" brushRef="#br0" timeOffset="37013.9">27951 2432 12 0,'14'6'145'0,"6"-1"90"0,-1 4 67 16,-2-1 51-16,-3-1 48 0,6 3 39 0,-1-1 42 0,0 0 39 0,-2 1 35 15,2 3 33-15,-4-3 32 0,7 1 28 0,-3 3-92 0,-5 0-160 0,1 0-100 16,6 0-68-16,-6 1-34 0,-1 1-20 0,-2 0-14 0,5-1-12 0,-5 2-11 15,-2 0-12-15,2 2-11 0,0-1-11 0,-5 0-7 0,3 2-7 0,-3 2-35 16,1-2-55-16,-1 4 0 0,-2-3 0 0,-3 3 0 0,-2 3 0 0,5-3 0 16,-10 4 0-16,5-3 0 0,-2 2 0 0,-3 3 0 0,2-2 0 0,-6 0 0 15,-1 0 0-15,0 0 0 0,-2 2 0 0,3-2-33 0,-3-3-142 0,0-1-45 16,-5 3-54-16,7-6-101 0,-2-1-119 0,-5 1-93 0,3-5-74 0,2-1-14 0,-3-2 14 16,3-3 29-16,5 0 34 0,-5-5 42 0,-5-1 44 0,14-1 52 0,-9-6 56 15,5 2 64-15,-2-3 71 0,6-5 90 0,-2 2 94 0</inkml:trace>
  <inkml:trace contextRef="#ctx0" brushRef="#br0" timeOffset="37231.39">28918 3200 94 0,'5'19'297'0,"-5"-2"125"0,5-1 88 0,-5-5 65 0,0 2 43 16,0-5 33-16,0-1 32 0,0 0 26 0,0-1 35 0,0-2 35 0,0-2 34 15,-5 2 29-15,0 0-388 0,5-3-454 0,0 4 0 0,-2-4 0 0,2-1 0 16,0 0 0-16,0 3 0 0,0-3 0 0,0 0 0 0,0 0 0 0,0 0 0 16,0 0 0-16,0 0 0 0,-5 0-64 0,0-4-333 0,3-1-129 0,-3 1-101 15,2 1-82-15,-6-4-23 0,6 0 11 0,-4 0 26 0,-5 0 39 0,5-3 47 16,-5-1 54-16,0 1 57 0,0-1 61 0,-3-2 69 0,-2-1 74 0,3-1 97 16,-6-1 98-16</inkml:trace>
  <inkml:trace contextRef="#ctx0" brushRef="#br0" timeOffset="39351.11">14231 4638 23 0,'-5'8'161'0,"-2"-1"70"0,2 0 47 0,-2 3 32 0,0-3 28 0,0 3 24 16,-3 1 25-16,7 1 27 0,-1 2 24 0,1 0 26 0,-2 6 21 0,5 2 25 15,0 6-106-15,0 2-175 0,5 4-80 0,-2 2-29 0,4 8-8 0,3 2 5 0,-3 4 4 16,5 3 3-16,0 6-3 0,-2 1-4 0,6 1-8 0,-1 4-6 0,4 0-8 15,0 0-10-15,10 1-8 0,-7-3-7 0,2-1-11 0,3-1-14 0,2-3-21 16,0-2-27-16,2-7-34 0,5-1-38 0,-2-3-41 0,-3-5-42 0,8-4-47 16,-8-6-49-16,8-2-103 0,-3-4-127 0,3-4-54 0,-3-2-17 0,2-7 5 15,-4-2 14-15,2-4 30 0,-2-2 34 0,-3-3 44 0,6-4 49 0,-6-4 52 0,-2-2 51 16,-5-4 58-16,2 0 61 0</inkml:trace>
  <inkml:trace contextRef="#ctx0" brushRef="#br0" timeOffset="39814.06">14875 6128 8 0,'-10'-10'128'0,"-7"0"73"15,3-1 47-15,-5 4 34 0,2-1 30 0,-2 2 27 0,-1 2 21 0,1 2 18 16,0-1 17-16,-1 3 16 0,1 3 17 0,2 3 19 0,-2 2-84 0,0 4-147 16,4 0-72-16,-2 4-37 0,-2 6-9 0,4-1 5 0,-1 6 4 0,1 1 6 0,-2 2 9 15,3 4 12-15,2 4 12 0,-3 1 6 0,3 6 6 0,0-1 4 0,0 4 0 16,5 4-4-16,0 2-7 0,-1-1-7 0,-1 6-11 0,1 3-11 0,4 0-13 16,-4 0-14-16,8 1-13 0,0 2-12 0,0-1-11 0,0-1-9 0,8 2-12 15,1-6-10-15,3 0-12 0,-2-4-16 0,7-3-21 0,2-4-24 0,0-3-26 0,6-5-31 16,-4-4-34-16,8-5-42 0,-2-3-43 0,4-5-43 0,0-3-118 0,1-5-149 15,-3-4-62-15,2-5-20 0,0-2 9 0,6-7 18 0,-6-2 37 0,0-5 39 16,-2-3 42-16,3-4 48 0,-3-5 54 0,-8-2 57 0,8-6 59 0,-7-5 65 16</inkml:trace>
  <inkml:trace contextRef="#ctx0" brushRef="#br0" timeOffset="40398.72">13795 4680 133 0,'0'-13'249'0,"0"-2"76"0,0-1 56 0,0-5 42 0,0 0 32 0,4-3 30 16,-4 0 25-16,3 0 20 0,-3-4 21 0,9 4 16 0,1 0-19 0,2 2-38 15,5 2-146-15,-2 0-204 0,4 2-107 0,5 0-61 0,0 2-33 0,5-2-20 16,0 0-14-16,2 2-11 0,3-2-3 0,2 2-6 0,3-2 1 0,4-2-1 16,-2 2 3-16,7 0 2 0,3-1 9 0,0 0 9 0,2 0 11 0,5 2 10 0,2-1 11 15,0 0 7-15,8 2 7 0,-6-1 7 0,8 2 4 0,-4 2 3 0,3-1 4 16,1 4 1-16,0 0 1 0,0 5 3 0,0-1-1 0,-2 2 2 0,2 0 1 16,0 4 0-16,-5 1 1 0,0 6 1 0,5-1 0 0,-8 2 1 0,8 2 2 0,-2 4 2 15,-8 0 1-15,8 3 3 0,-3 4 3 0,-2 3 6 0,4 0 1 0,-7 1 6 16,-2 5 2-16,5 2 2 0,0 5 2 0,-5 1 2 0,-3 2 1 0,-2 3 1 15,7 4 0-15,-9 3-3 0,0 1-3 0,-6 4-1 0,1 3-3 0,-2 0-4 16,-1 3-3-16,-4 1-4 0,-1 5-2 0,-4-1-1 0,2 1-2 0,-4 4-1 16,-6 1 1-16,1 0-2 0,2 2-2 0,-10 2 0 0,0 2-1 0,-4-2-2 0,2 1 1 15,-10 2-2-15,0-1 5 0,0 2 4 0,-7-3 9 0,5 4 10 0,-10-1 7 16,5-3 5-16,-7 4 6 0,5-1 4 0,-10 2 7 0,-5 2 1 0,7-2 4 16,-12 2 4-16,3 2-1 0,-3-3-3 0,-7 6 0 0,0-2-1 0,-2 2-5 15,-10-1-2-15,7 0-3 0,-9 0 2 0,-1 0-5 0,-1-2-1 0,-6 2 0 0,0 0 2 16,-2 0 3-16,-7-2 3 0,2-2 4 0,5-1 6 0,-10 0 2 0,6-4-4 15,-1 0-4-15,-3-3-7 0,3-4-7 0,1-4-3 0,1-4-5 0,-2-2-3 16,8-7-4-16,-1 0-4 0,-2-7-7 0,2-3-6 0,1-4-6 0,1-6-6 16,-1-1-7-16,-1-6-5 0,3-4-6 0,-3-3-9 0,1-5-8 0,-1-5-7 0,0 0-8 15,1-8-5-15,-1 0-8 0,0-7-4 0,1-2-9 0,-1-1-6 0,0-4-11 16,6-3-10-16,-6-2-12 0,3-5-13 0,4 1-11 0,3-1-8 0,3-3-11 16,2 0-13-16,2-4-14 0,2-3-13 0,3 4-46 0,8-8-54 0,1 1-84 15,1 1-87-15,7-3-30 0,-5-2 2 0,10 0 18 0,0 0 25 0,2 0 29 0,3-3 34 16,-3 2 33-16,0 1 38 0,5-3 37 0,0 2 41 0,0-4 58 0,-3 1 68 0</inkml:trace>
  <inkml:trace contextRef="#ctx0" brushRef="#br0" timeOffset="40599.11">14663 7482 53 0,'0'0'217'0,"2"1"88"0,-2-1 58 0,0 4 42 16,-2 3 33-16,-3-4 25 0,3 6 24 0,-8-1 19 0,7 3 20 0,-1 6 15 15,-1 0 20-15,5 7 14 0,-7 3-147 0,7 5-232 0,0 6-114 0,0 3-50 16,-3 4-19-16,3 3 1 0,0 1 4 0,0 3 10 0,3 3 9 0,-3 0 9 0,4 0 7 15,-1 0 6-15,6 0 1 0,-6 0 4 0,9-3 3 0,-5-1-3 0,5-2-2 16,5-4-4-16,2-1-20 0,-4-2-30 0,4-4-40 0,0-4-48 0,6-2-53 16,-1-5-57-16,-3 0-130 0,8-6-165 0,0 0-73 0,3-4-29 0,-1-3 1 0,0-1 11 15,6-8 20-15,-4 0 23 0,3-5 40 0,-2-2 45 0,2-6 52 0,-4-5 59 16,-1-1 64-16,-2-3 69 0</inkml:trace>
  <inkml:trace contextRef="#ctx0" brushRef="#br0" timeOffset="41447.33">14967 6422 54 0,'2'-14'131'0,"3"0"45"0,-5 0 35 0,0-4 35 15,2 4 31-15,-2-2 30 0,-2-1 27 0,2 2 28 0,0 1 23 0,-5 0 22 16,3 0 22-16,2 0-56 0,-10 2-97 0,10 2-62 0,-2-2-44 0,-8 2-26 15,8 1-18-15,-3 2-14 0,-3-1-16 0,1 2-9 0,0 2-12 0,-3-2-8 0,3 2-6 16,0 0-4-16,0 1-4 0,-5 2 1 0,4-1-1 0,-4 2 3 0,0 0 2 16,0 2 4-16,0-1-1 0,0 2-2 0,2 1 2 0,-6 0-2 0,3 2-3 15,-1 1-3-15,2 2-1 0,-3-1-4 0,3 3-3 0,-4 2-4 0,3 1-2 16,-1 0-3-16,2 3-1 0,-3 4-3 0,-1-4-1 0,4 6-6 0,-3 1 0 0,-2 2-1 16,8 0-2-16,-8 2 0 0,2 1-1 0,3 4 0 0,-5 1 2 0,8 2-1 15,-8-1 3-15,2 2-2 0,3 2-1 0,-5 4 4 0,8-4 0 0,-3 6 3 16,0-1 2-16,-1-2 3 0,1 3 2 0,5 2 5 0,-5 1 3 0,5 2 4 15,2-2 5-15,-2 4 0 0,4-1 5 0,-1 1 1 0,4 4 1 0,-5-2 0 0,10 2 1 16,-1 1-3-16,-1-1-3 0,4 2-3 0,3-2-7 0,-3-1 0 0,5 4-6 16,-2-5-3-16,2 2-3 0,5-4-5 0,-3 2-5 0,5-2-1 0,-2-3-1 15,3 2-1-15,1-5-1 0,1-1 0 0,0-1 2 0,-3-2 0 0,10 1-2 16,-7-4 0-16,7-1-2 0,-3-1-2 0,1-1-2 0,-1-2-3 0,5-3 1 16,-2 4-4-16,0-5-1 0,3-1-5 0,-1 1 0 0,5-3-3 0,-4-3-2 0,1 0-4 15,4-2-2-15,-6-5-6 0,7 0-8 0,-6-1-10 0,2-4-13 0,-3-2-15 16,5-3-17-16,-7-3-22 0,0 1-18 0,2-3-32 0,1-2-30 0,-6-4-40 15,6 0-38-15,-6-2-104 0,1-5-135 0,2 1-68 0,-8-4-35 0,8-1-1 16,-7-5 17-16,-3-3 31 0,0-1 36 0,1-4 36 0,-3-1 45 0,-5-4 47 16,0-2 54-16,-3-2 57 0,1-2 61 0,-3 1 92 0</inkml:trace>
  <inkml:trace contextRef="#ctx0" brushRef="#br0" timeOffset="41903.37">14677 6496 106 0,'0'0'192'16,"0"-5"56"-16,0 0 43 0,0 3 33 0,-2-2 28 0,2 0 27 0,0 1 20 16,-5 0 19-16,5 3 17 0,0 0 16 0,0 0-21 0,0 0-39 0,0-4-98 15,0 4-128-15,5-4-61 0,-3 4-28 0,3-3-13 0,-3 2-10 0,8-1-2 16,-3 2-7-16,5-4 0 0,0 0-3 0,-2 0 0 0,7-1 0 0,-3 0-2 16,6-1-2-16,-1 0-11 0,0-2-13 0,5-1-22 0,1 1-29 0,1-2-37 15,1 3-43-15,4-6-112 0,-2 4-150 0,0-1-65 0,2 0-25 0,1 1-5 16,-1 0 7-16,0 0 12 0,-4 2 17 0,2-1 27 0,-8 2 29 0,-1 0 39 15,-1-1 44-15,-7 2 54 0,5-1 62 0</inkml:trace>
  <inkml:trace contextRef="#ctx0" brushRef="#br0" timeOffset="42620.85">14974 6535 1 0,'2'-6'113'0,"-2"1"78"0,0-1 54 15,0-2 39-15,-2 2 31 0,-3-1 28 0,-2 0 25 0,0-1 22 0,-3 2 20 16,3 0 22-16,-1-1 19 0,-4 3 19 0,10 1-80 0,-10-1-136 0,2 0-82 15,3 2-59-15,0 0-22 0,-5 0-12 0,5-1-4 0,-1 2-4 0,1-2 1 0,-5 2 0 16,2 1 1-16,1 0 1 0,-3 0-1 0,4 0 0 0,-4 1-1 0,0 2-1 16,5 1-1-16,-5 0-2 0,0-1-2 0,5 6-1 0,-5-1-4 0,0 2-2 15,0 4-3-15,-1 1-5 0,4 8-5 0,-3 1-5 0,0 6-2 0,0 2-5 16,-3 6-1-16,3 6-2 0,-7 2-2 0,2 3-2 0,-2 8 0 0,4-1-2 16,-4 6-2-16,0 0 3 0,-1 4 1 0,-1 2-1 0,6 2 3 0,1 4 3 15,-3 0 0-15,5 2 2 0,0 2 1 0,4 2-1 0,8 0 1 0,0-1 1 16,0 1 2-16,8 2-1 0,1-3 0 0,6-3-2 0,2-3-4 0,2-1-5 15,3-3-2-15,7-5-6 0,-3-7-4 0,1-2-7 0,9-7-5 0,-5-6-9 16,3-8-8-16,2-3-12 0,3-7-13 0,-6-6-14 0,6-5-15 0,2-3-18 16,-2-6-21-16,2-4-20 0,0-4-33 0,0-4-35 0,2-4-58 15,-4-6-59-15,-1-2-98 0,1-4-107 0,-1-4-40 0,3-3-4 0,-2 0 16 0,-8-5 21 16,1-3 31-16,-3 0 36 0,0-3 38 0,-8-2 44 0,-1-2 50 0,1-2 53 16,-11 0 66-16,2 0 71 0</inkml:trace>
  <inkml:trace contextRef="#ctx0" brushRef="#br0" timeOffset="43015.06">14988 6094 1 0,'-2'-4'119'0,"-8"4"95"0,8 0 63 0,-5-3 46 0,-5 3 35 16,2 0 26-16,-5 0 24 0,1 0 24 0,-3 0 21 0,3 0 24 0,-3 0 21 16,5 0 19-16,-3 3-82 0,-2-3-142 0,8 1-99 0,-8-1-83 0,2 0-35 15,-4 0-13-15,0-1-1 0,-1-2 6 0,-1 2 2 0,-6-3 1 0,6-1-2 16,-8 1-5-16,2 1-5 0,1-4 0 0,-6 2-2 0,-6-1 0 0,6 0 0 16,-6-1-3-16,-3 0 0 0,0 0-4 0,-3 0-4 0,1-1-6 0,2-2-2 15,-7-3-4-15,4-1 0 0,3 1-2 0,-7-5-2 0,9-2-2 0,-4-2 1 16,4-2-4-16,1-4-3 0,4-2 0 0,-2-2-6 0,2-5-1 0,5-1-5 15,-2-1-5-15,9-5-1 0,3-4-3 0,0-4-2 0,2-3-2 0,5-3-1 0,4-4-1 16,6-1-1-16,2-3-3 0,2-2 1 0,6-4 1 0,4-1 0 16,5 1 2-16,-3-1 0 0,5-2 0 0,5 2-1 0,3 1-1 0,-1-2-4 0,6 3-6 15,-1-1-6-15,1 3-9 0,4-1-9 0,-3 2-11 0,6 2-10 16,0 1-11-16,2 3-19 0,-3 3-22 0,1 3-28 0,4 2-28 0,-4 6-40 0,-1 3-45 16,1 3-99-16,0 8-116 0,-1 6-46 0,-2 7-8 0,-2 3 10 0,-3 8 22 15,-4 1 24-15,2 8 31 0,-7 2 35 0,2 4 40 0,-10 4 43 0,8 6 49 16,-12 1 55-16,2 4 63 0</inkml:trace>
  <inkml:trace contextRef="#ctx0" brushRef="#br0" timeOffset="43666.84">14583 4438 2 0,'-2'4'123'0,"-3"0"95"16,-2-2 65-16,2 2 47 0,-2-3 35 0,4 2 29 0,-6-3 28 0,6 1 27 15,-4-1 24-15,2 3 21 0,0-3 18 0,5 2 16 0,0-2-86 0,0 0-146 0,-2 1-103 16,2-1-80-16,0 0-33 0,2 4-12 0,3-1-1 0,0-1 4 0,5 2 1 16,-1-3-2-16,6 2 0 0,-1 1 2 0,8-1 4 0,-3 0 3 0,8-2 4 15,-1 2-1-15,10-1-3 0,-4-2-3 0,6 0-7 0,-4 0-6 0,10 0-7 16,-1-2-9-16,-2-1-7 0,7 2-5 0,-2-2-7 0,0 2-7 0,-3-4-3 16,5 4-6-16,-7-2-3 0,8 2-1 0,-11-1-3 0,1 0-6 0,4 0-2 0,-9 2 1 15,2 0-4-15,-4-3-1 0,1 3-1 0,-6 0-2 0,4 0-1 0,-2 3 0 16,-7-3-2-16,2 0-1 0,0 0-2 0,-5 2-5 0,1 0 0 0,-6 0-4 0,3 2 0 15,-7 0-5-15,2-2-3 0,0 2-3 0,-5 2-3 0,3-2 1 16,-3 0-4-16,-5 2-2 0,8-2 0 0,-10 0-2 0,2 0 4 0,-2-2 5 0,0-2 5 16,5 1 8-16,-5-1 4 0,0 0 5 0,0 0-2 0,0 0-3 0,0 0-8 15,0 0-10-15,-5 0-11 0,3-1-11 0,-8-1-11 0,8-1-10 0,-3 2-13 16,3-3-15-16,-3 1-14 0,0 2-14 0,3-1-12 0,-3-1-10 0,2 2-3 16,-1 1 2-16,-1 0 5 0,2 0 6 0,3 0 5 0,-9 0 6 0,6 0-6 0,-2 1-10 15,3-1-24-15,-3 3-28 0,0-1-25 0,-2-1-20 0,7 2-23 0,-2-3-28 16,2 0-11-16,0 0-6 0,-5 4 8 0,5-4 13 0,0 0 19 0,0 0 21 0,0 0 28 15,0 0 32-15,-5-4 41 0,5 4 42 0,0-4 35 0</inkml:trace>
  <inkml:trace contextRef="#ctx0" brushRef="#br0" timeOffset="43947.04">15738 4457 48 0,'0'-4'91'0,"5"0"33"0,0 1 28 0,-5-1 26 15,2 0 25-15,-2 4 23 0,0-2 23 0,0 2 24 0,0 0 21 0,0 0 19 16,0 0-19-16,0 0-43 0,0 0-27 0,0 0-19 0,0 2-20 0,0-2-21 0,5 1-13 16,-2 3-9-16,-3 1-7 0,0-1-5 0,0 0-5 0,0 0-6 0,0 2 0 15,0 0-2-15,0 2 2 0,0-1 0 0,0 4-3 0,0-1 1 0,0 0-1 16,0 0 3-16,0 1-3 0,0 2 1 0,-3 1-2 0,3 0-5 0,-5 0-5 15,5 2-4-15,0-2-7 0,-2 4-6 0,-3 0-7 0,0 2-5 0,-2 0-6 16,5 2-2-16,-8-1-2 0,8 3-1 0,-6 0-4 0,-4 3-2 0,3 1 1 0,-1-2-3 16,-2 3 0-16,0 2 0 0,-5-1 2 0,7 2-3 0,-9 2 2 0,7 0-2 15,-7 0-3-15,-1 4 0 0,-4 0-3 0,0 0-5 0,5 0-1 0,-3 0 0 16,-7 0-2-16,8 0-2 0,-8 0-2 0,7 0-3 0,-7-3-1 0,7 0-3 0,-2-4-2 16,0 2-5-16,2-5-1 0,-7 0-5 0,10-4-2 0,-3 0-3 0,3-2-1 15,-5-5-5-15,5 0-4 0,-1-3-6 0,1-4-8 0,0 0-8 0,0-3-12 16,-3 0-14-16,12-3-14 0,-9-2-11 0,2-2-16 0,3-2-14 0,-3-2-22 15,5 0-21-15,2-2-25 0,0-2-27 0,-2 2-26 0,3-2-24 0,-1 2-52 0,3-2-67 16,4-2-80-16,-6 1-81 0,6-1-26 0,-4 3 6 0,2-4 20 0,-2 1 26 16,2-1 35-16,0-2 38 0,-2 2 44 0,0-3 43 0,0 0 46 0,-1-2 46 15,-1 2 66-15,2 0 72 0</inkml:trace>
  <inkml:trace contextRef="#ctx0" brushRef="#br0" timeOffset="44346.24">14619 4694 4 0,'5'-8'123'0,"-10"-1"83"0,5 2 56 16,-4-1 41-16,1-1 33 0,3 2 26 0,-7-1 26 0,2-1 24 0,0-1 21 0,-2 2 22 15,2 1 20-15,-2-1-19 0,7 2-46 0,-2 0-95 0,-8-1-123 0,10 2-57 16,-7 0-16-16,7 0-6 0,-3 0 2 0,-2 4 1 0,1-3 0 0,1 1-2 15,3 2-4-15,-5-1-6 0,5 2-6 0,0 0-5 0,-2 0-6 0,-3 2-7 16,0-1-6-16,3 6-9 0,2-1-8 0,-5 2-9 0,0 2-7 0,5 0-4 16,-2 4-4-16,-3 4 1 0,5-1 1 0,0 4 3 0,-2 3 2 0,2 0 4 0,0 2 1 15,0 2 2-15,2 1-1 0,-2 4-1 0,5-1-5 0,-3 2-1 0,8 1-1 16,-8 2 0-16,8 1-1 0,-3 4-2 0,-4-3-2 0,9 4 0 0,-5-1-1 16,3 0-2-16,-1-1-1 0,3 1-5 0,-2 1-1 0,0-4-2 0,2 2-2 0,0-6-3 15,0 2 1-15,0-3-3 0,0-5-3 0,-3-1-2 0,4-1-3 0,3-3-2 16,-4-3-3-16,-2 0 0 0,2-5-1 0,0-2-1 0,-5 0-3 0,10-3-3 15,-5-2-4-15,-2 0-7 0,0 0-11 0,-1-5-15 0,1 2-22 0,2-2-24 16,-5-3-27-16,1 2-33 0,-1-3-34 0,0 0-46 0,3 0-51 0,-8-3-116 16,5 2-150-16,-2-2-58 0,0 2-18 0,-5-3 8 0,2-1 22 0,-2 5 34 0,0-7 38 15,-2 0 47-15,-3 2 47 0,0-4 52 0,-2-1 55 0,5 3 62 0,-8-3 70 16</inkml:trace>
  <inkml:trace contextRef="#ctx0" brushRef="#br0" timeOffset="45030.35">15557 5710 22 0,'-4'5'161'0,"-4"0"76"0,1-1 53 0,-2 0 42 15,6 0 34-15,-7-2 31 0,8 2 28 0,-3 0 26 0,3 0 23 16,2-4 22-16,0 0 18 0,0 0 18 0,0 0-105 0,0 0-180 0,7-4-88 0,-5-3-43 15,11 1-21-15,-1-1-11 0,4-4-7 0,-6 0-7 0,14-5-4 0,-4-1-2 16,6-2 0-16,5-1-2 0,1-4 0 0,4-3 1 0,3 2-2 16,-1-3-6-16,1 0-2 0,9-2-6 0,-7-2-3 0,7 2-7 0,-7-2-3 0,7-1-4 15,-7 2-5-15,8 0-4 0,-4 2-6 0,-1 3-6 0,-1-2-8 16,-2 4-8-16,-2 2-8 0,2 2-9 0,-7 2-11 0,2 4-12 0,-5 4-10 0,-9 0-12 16,4 1-18-16,-4 4-22 0,-3 1-25 0,1 2-26 0,-8-1-28 0,2 3-27 15,-7 3-74-15,1-1-92 0,1 2-68 0,-6 0-50 0,2 0-12 0,-3-1 9 16,-2 4 23-16,0-3 24 0,-2 2 33 0,-3-2 41 0,5 0 39 0,-3-1 44 15,-6 0 46-15,6-2 48 0,-2 2 74 0</inkml:trace>
  <inkml:trace contextRef="#ctx0" brushRef="#br0" timeOffset="45347.3">16621 5038 16 0,'0'-4'148'0,"0"4"72"0,5-2 51 0,-5 2 35 0,0 0 26 0,0-4 16 0,0 4 19 15,0 0 18-15,0 0 19 0,0 0 19 0,5 1 19 0,-5 4 19 16,2-1-97-16,8 0-163 0,-8 2-75 0,3 2-32 0,2-1-15 0,0 2-3 0,1 3 6 15,1 0 10-15,1 0 5 0,0 2 3 0,2 2-2 0,-3 2 1 0,3-1-3 16,5 4-2-16,-5 0-6 0,-2 3-5 0,2 3-9 0,0-2-10 0,0 4-5 16,0 0-7-16,-5 3 0 0,5 1-5 0,-4 1-2 0,-1 2-1 0,-2 0-1 15,2 2-3-15,-2 0 0 0,-3 1 0 0,-2 2-1 0,0-2 0 0,0 2-1 16,-2-1 2-16,2 2-2 0,-10-4 2 0,8 0-1 0,-5-3 0 0,-3 2-1 16,0-5 1-16,1-1-3 0,-3-3-3 0,-3 0-2 0,1-1-2 0,2-6-5 15,-8 2-1-15,3-3-3 0,3-2-5 0,-10 0-1 0,4-2-4 0,-4-2-3 16,3-3-5-16,-3 2-6 0,-1-3-6 0,4-2-6 0,-8-1-8 0,7 0-9 15,-7-1-8-15,3-1-12 0,2-2-9 0,2 0-13 0,-7 0-13 0,2-3-17 16,8 0-16-16,-5 0-17 0,5 0-22 0,-1-3-19 0,1 2-21 0,0-1-34 16,4-2-37-16,-2 0-90 0,3 0-109 0,-3-2-44 0,7 0-3 0,-2-1 12 15,-5 0 23-15,5-1 31 0,5-2 32 0,-5 0 35 0,2 0 38 0,1-2 42 0,-3-3 43 16,2 1 54-16,0-1 61 0</inkml:trace>
  <inkml:trace contextRef="#ctx0" brushRef="#br0" timeOffset="45647.11">15572 5748 39 0,'-7'0'177'0,"-1"0"77"16,-1 0 54-16,2 0 44 0,-1 0 37 0,1-2 34 0,-3 2 32 0,3 0 30 0,5 0 25 16,-8 0 21-16,8 2 17 0,-3-2 8 0,5 4-110 0,0 0-183 0,0 0-90 15,0 2-43-15,5 0-18 0,-3 2-13 0,8-1-9 0,-3 3-5 0,5 1-7 16,0 1-7-16,7 0 1 0,1 2-1 0,-1 0 0 0,3 2 1 0,7 2-1 15,-3-2-3-15,6 2-3 0,-1 0-6 0,3 2-5 0,2 0-5 0,-2-2-4 16,2 2-4-16,-2 2-4 0,4-5-3 0,3 4-6 0,-7-1-5 0,2-2-2 16,3-2-6-16,-6-1-1 0,-1 2-3 0,4-3-3 0,-2-1-3 0,2-2 0 15,-5-1-2-15,1-3-6 0,-3 2-5 0,2-4-6 0,-2 0-12 0,-7-1-14 16,7 0-14-16,-8 0-22 0,3-2-24 0,-4-1-30 0,-6 3-38 0,5-1-45 16,-7-3-46-16,5 1-119 0,-5 2-149 0,-9 0-59 0,4 1-17 0,3-1 6 15,-8 1 23-15,-2-4 29 0,0 0 35 0,-2 6 42 0,-3 0 43 0,0-2 51 0,-2 0 57 16,-5 0 61-16,4-2 68 0</inkml:trace>
  <inkml:trace contextRef="#ctx0" brushRef="#br0" timeOffset="46046.73">15483 6515 25 0,'-5'-7'168'0,"5"-4"81"0,-3 4 56 0,3-6 42 0,-4 3 35 16,4-1 33-16,-3 1 28 0,3-2 24 0,0 3 21 0,0 2 15 0,0-3 17 15,7 6 17-15,-7 0-114 0,8 1-186 0,-1 3-94 0,5 3-48 0,0-2-20 16,3 6-6-16,4-1-5 0,0 4-5 0,5 0 0 0,3 2-2 0,2 1 3 15,2 4 6-15,0 3 2 0,-2-1 6 0,3 4 1 0,4 1-1 0,-2 1-4 16,-3 3-3-16,5 1-6 0,-2 0-4 0,-3 2-2 0,1-1-6 0,-1 2-5 16,0-2-5-16,-4-1-6 0,-1 4-2 0,3-5-6 0,-7 1-4 0,7 0-5 0,-7-1-2 15,-3-3-2-15,5-1-5 0,-5 1-4 0,-2-4-2 0,3 2-2 16,-6-5-1-16,3-1 1 0,-7 0-1 0,2-3-3 0,0 0-3 0,-5-2-7 0,5-3-8 16,-5 1-12-16,-2-1-14 0,0-4-17 0,-3 1-20 0,3-2-24 15,-2 0-26-15,-3-4-32 0,-3 5-34 0,-2-5-67 0,3 0-80 0,-8 0-91 16,8-2-87-16,-10 2-27 0,0-4 0 0,0 1 17 0,0-1 29 0,-8-2 33 15,6 1 37-15,-3-4 42 0,-2 2 45 0,-3-3 50 0,3-2 52 0,-5 2 70 0,-1-4 75 16</inkml:trace>
  <inkml:trace contextRef="#ctx0" brushRef="#br0" timeOffset="46646.41">15560 6515 12 0,'-3'-4'137'0,"3"-2"69"15,-9 1 50-15,9-1 39 0,-7 2 33 0,4-4 29 0,-6 2 27 0,9 0 25 16,-3 2 25-16,-7-3 21 0,8 4 19 0,-3-1 20 0,3 1-96 0,-3 0-161 16,0 3-78-16,3-2-38 0,-3 0-18 0,3 2-11 0,2 0-7 0,-5 0-6 0,0 0-5 15,2 2-6-15,-4 0-4 0,7 0-4 0,-9-1 0 0,9 2-3 16,-3 1 0-16,3-2-4 0,-5 2-1 0,1 0-2 0,4 0-5 0,-3-1-5 0,3 1-5 15,-5 1-2-15,5-1-3 0,-2 0-5 0,2 0-1 0,0-1-2 0,0 1-4 16,0 0 1-16,0 1-4 0,-5-1-1 0,5 0 1 0,0 0-2 16,-5-2 3-16,5-2 0 0,0 4-1 0,0 0 2 0,0-4-1 0,0 3 2 0,0-3-1 15,0 0 3-15,0 0 0 0,0 0 1 0,0 0-2 0,0 0 2 0,0 0 1 16,0 0-1-16,0 0-1 0,0 0 2 0,0 0-1 0,0 0 1 0,0 0 2 16,0 0 0-16,0 0 0 0,0 0-3 0,0 0 0 0,0 0-2 0,0 0-2 15,0 0-2-15,0 0-1 0,0 0-1 0,0 0-2 0,0 0-1 0,0 0-3 16,0-1 0-16,0 1-3 0,0 0-1 0,0 0-1 0,0 0-4 0,0 0 1 15,0 0-1-15,0 0 0 0,0 0-2 0,-7 0 1 0,7 0-2 0,0 1-2 16,-2 2 0-16,-3 1-1 0,0 0 1 0,5 2-2 0,-2 0 0 0,2-1 2 16,-5 4-1-16,2-1 3 0,-1-1 0 0,-1 3 0 0,5 1 2 0,-3 1-1 15,-2 0 1-15,1 2 2 0,4-1 0 0,-3 4 0 0,-2 1-1 0,5-2 2 16,-2 2 2-16,2 2-2 0,0-1 1 0,2 4 1 0,-2-2 1 0,5 6 2 16,-2-2 4-16,6 3 1 0,-6 2 5 0,9 2 2 0,0 1 1 0,0 1 4 15,2 2 2-15,3 2 2 0,2 0 5 0,-4 0 0 0,9 2 2 16,0-1 1-16,-5 2 0 0,3-2-1 0,7 0-1 0,-7-1-3 0,2 0-4 0,0-2-2 15,-2-5 0-15,7 4-5 0,-8-8-3 0,4 1-2 0,-1-4-5 0,-5 0 0 16,3-1-3-16,-3-5-2 0,0 0-2 0,-2-5-2 0,-2 1-2 0,1-3-2 16,-1-1-1-16,-3 0-3 0,0-3-5 0,0 0-4 0,0-1-6 0,-5-2-7 15,5 2-9-15,-9-2-10 0,7 0-10 0,-3-2-13 0,-5 0-17 0,3 0-15 16,0 2-21-16,-3-4-26 0,3 1-28 0,-5-1-33 0,2 0-29 0,3 3-77 16,0-3-98-16,-5 0-68 0,7-3-52 0,-4 2-10 0,6-2 11 0,-9 0 23 0,3-1 31 15,6 0 35-15,-6-2 38 0,2-1 44 0,-3 0 49 0,8 0 50 0,-10-3 52 16,2 3 76-16</inkml:trace>
  <inkml:trace contextRef="#ctx0" brushRef="#br0" timeOffset="46879.38">16315 7152 27 0,'5'-4'168'0,"-3"2"74"0,3 0 51 15,-5 2 40-15,0 0 30 0,0 0 27 0,-5 5 27 0,5 2 26 0,0 3 24 16,-2 0 23-16,2 0 25 0,-5 4 26 0,0 0-105 0,3 0-181 0,-3 4-82 15,2-2-36-15,-6 4-13 0,6-1-5 0,-4 1-2 0,-3 3 0 0,3-1-4 16,0-1-5-16,0 2-4 0,-5-1-11 0,4-1-8 0,-4 2-13 0,5-2-12 16,-5 0-11-16,0-1-10 0,0 0-13 0,0-1-15 0,0 0-16 0,2-1-23 15,-2 0-27-15,0-2-30 0,0-2-38 0,0 1-34 0,0-1-34 0,0-1-54 16,2-2-57-16,-7-1-98 0,5 0-108 0,3 1-45 0,-1-1-6 0,-2-4 9 16,2 2 24-16,1-2 33 0,-1-2 39 0,-2-2 46 0,2-2 49 0,1 0 49 15,-1-2 52-15,0-2 61 0,-2-2 67 0</inkml:trace>
  <inkml:trace contextRef="#ctx0" brushRef="#br0" timeOffset="47329.34">15121 7228 1 0,'-7'-7'98'16,"0"1"69"-16,-3-1 43 0,3-1 32 0,-1 2 29 0,1-2 30 0,-2-1 25 16,6 4 26-16,-2-1 22 0,3 2 22 0,-8 0 17 0,8-1 18 0,2 4-76 15,-7-2-126-15,7 3-68 0,-5 0-38 0,5 0-17 0,0 0-7 0,0 0-2 16,-5 3-3-16,5-3 0 0,5 4-2 0,0-1 0 0,-3 4 3 0,5-3 2 15,3 3 3-15,0 2 1 0,-1 2-2 0,6 2 1 0,2 1 0 0,-3 1 1 16,0 4-3-16,8 3-3 0,-3-1-11 0,1 3-7 0,1 4-8 0,-1 1-4 16,-1 3-8-16,5 0-4 0,-5 2-4 0,6 0-4 0,-1 4-1 0,-5-3-1 15,0 3-5-15,1 0-2 0,1 3-2 0,-1-3-3 0,1 0-4 0,-6 0-2 16,4 0 0-16,-5 0-5 0,3-4-2 0,-2 1-4 0,-3-2-3 0,0-1-2 16,0-4-3-16,0 2-2 0,-5-5-1 0,1-1 0 0,-1 0-2 0,2-3 0 0,-6-1 1 15,2-2-2-15,-3-2-3 0,3-2-2 0,0 0-2 0,-5-3-7 0,0 2-6 16,0-3-11-16,-5-2-12 0,0-1-18 0,-2 0-21 0,4-1-25 0,-6-2-26 15,-1 0-30-15,0-1-29 0,1-3-41 0,-3 0-43 0,0 0-95 0,-5-1-119 16,7-1-46-16,-2 0-9 0,-5-3 13 0,5 1 22 0,-2 1 33 16,-1-5 36-16,3 2 43 0,-5-2 41 0,3-1 47 0,-3-2 46 0,7 1 55 0,-7-4 61 15</inkml:trace>
  <inkml:trace contextRef="#ctx0" brushRef="#br0" timeOffset="47896.39">14945 7318 26 0,'0'-8'169'0,"-7"2"76"0,7-4 53 0,-3-1 39 16,-6 4 32-16,1-6 27 0,6 6 25 0,-8-5 27 0,3 2 21 0,0 1 21 16,0 4 18-16,-3-1 16 0,3 2-116 0,4 4-190 0,-6-2-94 0,6 2-44 15,-2 2-20-15,3-1-7 0,-8 3-3 0,8 1-2 0,-3 0-3 0,0 2-2 16,-2 0-2-16,7 2-1 0,-2 2 0 0,-8 2 2 0,10 1 3 0,-2 0 1 15,-3 1 1-15,5 5 1 0,-3 1-3 0,3-1-3 0,0 4-2 0,0 1-2 16,0 2-1-16,3 1-2 0,-3 2-2 0,7 2-1 0,-2 2-1 0,0 0-2 16,2 4 0-16,0 0-2 0,0 1 2 0,3 2-1 0,0 3 3 0,2 2-1 15,-5-2 2-15,5 1 0 0,5 4 0 0,-5-5 2 0,-2 1-1 0,2 2 1 16,5-4-1-16,-3-2-2 0,-2-2-1 0,3 0-1 0,-3-6-2 0,5 0-3 16,-5-5-2-16,2 0-5 0,1-3 0 0,-3-2-5 0,0-3 0 0,0-2-4 15,-5 0-1-15,10-4-4 0,-10-1 1 0,5-2-2 0,-9-1-1 0,9-3-2 16,-5 2 1-16,2-4-2 0,-6 2-2 0,2-4 1 0,-3 0-2 0,3-2-2 15,0 2 1-15,-5-3 0 0,0 0-2 0,0 0-2 0,0 0-5 0,0 0-5 0,0 0-8 16,0 0-4-16,0 0-6 0,0 0-7 0,-5-4-4 0,0 1-6 16,3 2-4-16,-3-1-6 0,5 0-6 0,-3 0-6 0,-1-1-2 0,-1 2-5 0,2 1 2 15,-1-3-1-15,1 3 1 0,3 0 1 0,-9 0 3 0,6 3 2 0,-2-3 4 16,0 0 4-16,3 1 6 0,-3 2 6 0,3-3 5 0,-8 2 6 0,10 0 5 16,-7 0 7-16,5-2 4 0,2 1 9 0,-5-1 8 0,5 0 11 0,-5 3 8 15,5-3 11-15,-3 0 6 0,3 0 7 0,-4-3 5 0,-1 2 8 0,5 1 5 16,0-2 3-16,0-2 5 0,0 4 2 0,0-7 2 0,0 4 5 0,0-4-4 15,9 2 1-15,-6-1-1 0,2 0-3 0,2-2-3 0,0 2-3 0,3-1-3 16,-1 0-4-16,4-1-3 0,-1-1-3 0,4 2-3 0,-6 0-4 0,7 2-3 16,-3-1-3-16,3 0-3 0,-2-1-5 0,2 2-3 0,2-1-4 0,-7 2-5 15,7-1-6-15,-9 1-7 0,7 0-6 0,-3 1-14 0,-2-1-10 0,5 0-12 16,-5 0-18-16,-4-1-19 0,4 4-26 0,-5-3-28 0,0 2-30 0,0-1-43 16,1-1-45-16,-8 3-97 0,9-2-118 0,-6 0-46 0,-3 3-10 0,0-4 11 15,0 4 21-15,0 0 27 0,0-6 31 0,-3-1 38 0,-2 3 43 0,1 1 45 16,-4-1 47-16,1-2 56 0,0-1 62 0</inkml:trace>
  <inkml:trace contextRef="#ctx0" brushRef="#br0" timeOffset="51962.32">16732 4887 13 0,'0'0'141'0,"0"0"74"0,0 0 51 16,-5 0 40-16,0-1 32 0,3 1 30 0,2-2 22 0,-7 2 22 0,7 0 20 15,0 0 19-15,0 0 19 0,0 0 19 0,0 0-95 0,0 0-162 0,0 0-84 16,0 0-43-16,0 0-22 0,0 0-12 0,0 0-7 0,0-3-7 0,2 2-1 15,3 1-2-15,-3 0-2 0,8-3-4 0,-8 2-4 0,6 1-6 0,1-3-6 16,-6 2-6-16,6 1-5 0,-1-2-2 0,-1 2-3 0,0-3-5 0,0 3-3 16,-2-1-2-16,2 1-2 0,1-3-2 0,-4 3 0 0,1-1-2 0,-2 1-2 15,6 0 2-15,-6 0-1 0,1-2 0 0,-1 2 0 0,-3 0 0 0,5 0-2 16,-5 0 1-16,5-2-3 0,-5 2 0 0,0 0-1 0,2 0 0 0,-2 0 1 0,0 2-1 16,0-2 1-16,7 0 1 0,-7 2 0 0,5-1 3 0,0 3 1 0,-5 1 1 15,2-1 3-15,-2 0-1 0,5 2 3 0,-3 2 3 0,-2-1-1 0,10 2 4 16,-10 0 4-16,3 1 2 0,1 0 5 0,1 3 1 0,-2-3 2 0,1 1 2 15,-1 2 4-15,6-1-2 0,-6 1 4 0,2 0 1 0,-3-1 3 0,8 1 1 16,-8 0 0-16,-2-2 1 0,10 3 0 0,-8-1-2 0,3-2-4 0,-3 2-1 0,3-1-3 16,0 0-2-16,-5 0-1 0,3-2-3 0,1 0-3 0,-1 0-4 0,-3 0 0 15,5-2-4-15,-5-1-1 0,4 0-2 0,-4-1-3 0,0 0-1 0,3-2 2 16,-3 0-2-16,0-4 3 0,0 4-1 0,0-4 4 0,0 0 5 0,0 0 4 16,0 0 9-16,0 0 4 0,0 3 3 0,0-3 2 0,0 0-2 0,-3 3-1 0,3-3 1 15,-4 0-4-15,-1 0 1 0,2 0-2 0,-1 0-3 0,1 0-4 0,-7 0-6 16,8 0-7-16,2-3-9 0,-7 2-15 0,2 1-14 0,0-2-18 0,3-1-15 15,-3 2-22-15,0-2-24 0,3 2-25 0,-3-3-26 0,2 2-26 0,3-1-24 0,-4-1-45 16,-1 3-50-16,5-3-96 0,0 4-110 0,-3-6-39 0,3 2-4 0,0-2 19 16,0 0 26-16,0 2 36 0,0-4 39 0,0 2 41 0,0-1 42 0,0 0 43 15,0-1 46-15,0-2 55 0,0 4 64 0</inkml:trace>
  <inkml:trace contextRef="#ctx0" brushRef="#br0" timeOffset="52462.99">16973 4996 17 0,'0'-5'151'0,"3"4"73"0,-3-3 54 0,0-1 40 0,0 1 35 15,0 0 32-15,0 1 28 0,0-1 28 0,0 0 25 0,0 0 23 0,0-1 24 16,0 1 28-16,0 4-96 0,0-3-165 0,0 3-81 0,0-4-42 0,0 0-19 16,0-2-17-16,0 3-8 0,4-1-11 0,-1 1-10 0,-3-1-7 0,9-3-9 15,-6 4-6-15,4-4-10 0,3 2-12 0,2-1-10 0,-3-3-11 0,3 1-10 16,8 2-7-16,-1-1-4 0,0-4-5 0,5 4 2 0,1-3 1 0,1 2-1 0,1-2 4 16,4 0-1-16,5 2 0 0,-4-2 0 0,1 1 0 0,3-1-1 0,3 1-2 15,0 0 2-15,4 2 1 0,-4-1 0 0,4-1 2 0,-2 2-3 0,7-1-2 16,-2 2 0-16,0 2-3 0,2-2 0 0,3 2-1 0,-10 1 1 0,7 2-2 15,-2 1 2-15,0-2 2 0,-3 2-1 0,0 2-2 0,1-1-2 0,-6 2-1 0,-4-2 2 16,5 4-2-16,2-1 2 0,-12 0-1 0,7 0 0 0,-2-1-1 0,-3 0-1 16,0 1 0-16,-2 0-4 0,-2-1 0 0,-1 0-2 0,-1-2 1 0,-4 2 0 15,1-1-2-15,-3-2 0 0,-4 2 1 0,-1 0-2 0,-2-2 1 0,-2-2 4 16,-3 0 2-16,0 2 2 0,-2-2 2 0,-2-1 1 0,1 2 2 0,-4 1-1 16,0-4 1-16,0-1-2 0,-4 1 0 0,1-1-2 0,-2 0-2 0,-2 0-1 0,0-1-3 15,-3 2 0-15,-2-2-5 0,3-1-1 0,-8 0 2 0,5 3-2 0,-3-4 3 16,-2 2 0-16,8 2 3 0,-11-2 2 0,8 0 5 0,-7-1 3 0,7 3 4 15,-5 1 4-15,7-1 4 0,1 0 3 0,-3 0 4 0,4-1 1 0,6 1 4 0,-8 3 2 16,8-3 0-16,-3 2-1 0,5-1 1 0,0 2-2 0,0 1-2 0,0 0-4 16,0-6-5-16,0 3-8 0,5-1-2 0,-3 3-6 0,8-1-5 0,-8 0-1 15,6 0-6-15,1 2-1 0,3 0 0 0,-2 0-2 0,2 0-1 0,5 0 1 16,-5 2 3-16,2 0 3 0,1 1 3 0,-3 1 4 0,5 1 1 0,-3 0 6 16,-2 2 1-16,0-1 2 0,1 0 1 0,-4-1 1 0,1 4-1 0,-8-1 3 0,8-2 2 15,-3 2 1-15,-4-1 3 0,-3 2 1 0,0-1 1 0,0 2 3 0,0-4 3 16,0 2-1-16,-3 2 1 0,-2-3 0 0,-2 1 1 0,0 1 0 0,-3 1-3 15,3-2-7-15,-5 2-10 0,2 0-19 0,-2-3-19 0,0 4-26 0,-5-1-27 16,8-3-37-16,-3 3-40 0,-8 1-40 0,3-4-48 0,3 2-108 0,-3-1-140 0,7-1-56 16,-7 2-17-16,3-4 6 0,2 0 21 0,-5-1 30 0,7-3 38 0,-2 2 39 15,0-6 45-15,5-1 51 0,-5 1 52 0,5-5 58 0,-3-1 63 0</inkml:trace>
  <inkml:trace contextRef="#ctx0" brushRef="#br0" timeOffset="54379.39">7409 6938 47 0,'-12'6'78'0,"2"-1"14"0,-2 2 10 0,5-4 5 15,-3 1 8-15,3-1 3 0,-1-2 4 0,4 2-1 0,1-1-10 0,-6-2-18 0,9 0-50 16,0 0-67-16,0 0-40 0,0 0-24 0,0 0-11 0,0 0-2 0,0 0 0 16,0 0-2-16,0 0 2 0,0 0 2 0,9-2 6 0,-9 2 10 0,3-3 17 15,-3 2 20-15,9 1 18 0,-6 0 15 0,-3 0 16 0,5 0 15 0,-5 0 21 16,2 0 25-16,3 0 35 0,-5 0 39 0,5 0 39 0,-5 0 40 0,2 0 37 16,-2 0 35-16,5 1 26 0,-5-1 24 0,2 0 12 0,-2 0 3 0,5 0-8 0,-5 0-18 15,5 0-25-15,-3 0-31 0,3-1-34 0,-2 1-38 0,1-3-31 0,4 2-29 16,1-2-25-16,-6 2-21 0,4-1-16 0,5-2-11 0,-5 0-8 15,5 2-6-15,0-2-4 0,5 0-5 0,-2 0-3 0,-1-1-4 0,8 1-4 0,-3 0-6 16,0 1-2-16,3-1-2 0,2-2-4 0,3 2 1 0,2 0-3 0,0 0 1 16,2-1-3-16,5 0-1 0,-2 1 0 0,9-1-5 0,-4 1 1 0,4 1-3 15,3-1 0-15,-2 0-1 0,1 1 0 0,6 0-2 0,0-1 1 16,-1 1 0-16,1 2-3 0,0-1 0 0,-1 0-4 0,1 0 1 0,7 2-2 0,-8 0-1 16,11 0-1-16,-11 0 1 0,8 2 0 0,-5 0 0 0,3 0 1 0,-3 2-1 15,2 0-1-15,1 2 2 0,-3-2 1 0,2 3 3 0,-2 0 3 0,-2 3 5 16,7-3 4-16,-8 4 5 0,6-1 1 0,-5 1 1 0,-1 2 0 0,1-3 1 15,0 4-2-15,-6 0 0 0,4 0 0 0,-8 0-1 0,2-1-2 0,-4 1-4 16,-1 0-3-16,1 3-5 0,-3-3 0 0,-2 2-6 0,-3-2 2 0,5 1 2 16,-4 2-1-16,-1-3 0 0,0 2 1 0,-4-1 3 0,-1 2 4 0,-2 0 4 15,-2 1 3-15,2 2 3 0,-4 1 2 0,-1 3 2 0,0-3 2 0,-2 3-1 16,-3 3-1-16,3-2 2 0,-5 3-1 0,-2 1 2 0,0-1-3 0,-1 1-1 16,1 4-2-16,-8-1-3 0,6 2-2 0,-4 0-3 0,1 1-3 0,-2 3-2 15,2 0-1-15,-5 4 0 0,4 2-2 0,-4 1 0 0,0 3-1 0,0 0 0 16,0 4-3-16,-4 0 1 0,4 3 0 0,-5 1 0 0,5 2-1 0,0 3-1 15,-3-1 0-15,3 2 1 0,0 3-1 0,-5 1 1 0,1 3 0 0,4 0 0 16,0 3 0-16,-8 4 0 0,8 0 0 0,-2 3-2 0,2 1 0 0,-10 2 0 16,8 1 0-16,-3 2 2 0,3 1 2 0,-3 2 0 0,0 1 0 0,-2 1 0 15,4 0-1-15,-6 5 3 0,6-4 3 0,-6 4 3 0,1-1 2 0,6 2 3 0,-8-2 4 16,3 3 2-16,5-1 3 0,-8 1 5 0,3-1 0 0,2 0 1 16,-2-2 0-16,0-1 1 0,2 2-3 0,-2-4 0 0,4 2-4 0,-7-6-3 0,8 2-2 15,-3-3-1-15,3-3-3 0,-8 0-5 0,8-4-4 0,-8-3-2 0,8 0-3 16,-3-4-2-16,2 1 0 0,-6-5 3 0,2-2 1 0,4-2 1 15,-6-4-2-15,1-2 2 0,1-2-1 0,0-4 1 0,-3-4 0 0,3-3 2 0,0-2 0 16,-5-4 2-16,4-1-1 0,1-3 2 0,-5-4-3 0,5-3 0 16,-5 1-2-16,0-5-1 0,0-2-5 0,0-2-3 0,0-2-8 0,2-2-16 0,-7-4-16 15,3 2-18-15,-3-4-21 0,-3-3-21 0,6-3-24 0,-5 1-23 16,-1-4-26-16,1-1-28 0,-5-3-70 0,0-4-88 0,2 0-74 0,-2-3-66 0,0-2-18 16,-3-2 10-16,1-5 21 0,-3 0 33 0,7-5 33 0,-9-2 38 0,0 0 39 15,-1-7 39-15,-4 2 45 0,7-3 46 0,-12-4 71 0</inkml:trace>
  <inkml:trace contextRef="#ctx0" brushRef="#br0" timeOffset="55096.25">6926 7570 88 0,'-7'-11'165'0,"-5"0"49"16,0-2 33-16,2-1 33 0,-2 1 31 0,0 1 29 0,-2-2 21 0,2 0 22 16,-5-1 19-16,5 1 18 0,2 3 14 0,-7-3-72 0,5 1-122 0,-2 2-72 15,2 1-52-15,-3 0-22 0,3 2-8 0,-5-2-13 0,5 2-13 0,2-1-6 16,-6 3-4-16,3 1-1 0,-1 1-3 0,-3-1 0 0,7 1-1 0,-6 3-1 16,1-1 0-16,-2 2-3 0,5 0-2 0,-2 2-2 0,-3-1-3 0,7 6 1 15,-7-1-6-15,3-1-2 0,-3 5-3 0,5 3-3 0,2 1-3 0,-7 2-1 16,5 2-4-16,-2 3 0 0,-3 4-1 0,7 2-1 0,-7 1-1 0,5 5 2 15,-2 3 1-15,-3 2-1 0,7 2 3 0,-2 2-1 0,-5 6 3 0,3 0-1 16,2 5 5-16,-3 4 1 0,3-1 4 0,-4 6 0 0,3 0 0 0,4 4 3 16,-3 0 3-16,2-1-5 0,0 6 0 0,-2 0-2 0,5 0 2 0,-2 2-3 15,1 0-1-15,1 2-4 0,0 0 0 0,2 1-5 0,0 1-2 0,-2 2-2 16,7 1-4-16,-2-1 0 0,-3 4-2 0,0 0-1 0,5 2 1 0,-3 1 0 16,-1 0-2-16,1 1 1 0,3 3-2 0,0-1 0 0,-9 3 0 0,9-2 2 15,-3 1 0-15,-2-1 2 0,5 3-1 0,-4-4 2 0,4 4 2 0,0-3 3 0,-3 0 0 16,-2-2 4-16,5-1 1 0,0-2 3 0,-2-1-1 0,2-2 2 0,0-5 1 15,0 2 0-15,0-6-1 0,2-1 0 0,-2-6 1 0,0 1 1 0,0-5 0 16,5-5-1-16,-2-2-3 0,-3-1-4 0,4-6-5 0,-4-5 0 16,5 2-3-16,-2-9-3 0,1 0 0 0,1-5-3 0,-5 0 0 0,3-3-1 0,4-4-2 15,-2-3-2-15,0 2-2 0,-3-3 0 0,3-1-2 0,2 0 0 0,-2-4 1 16,2 4-1-16,-2-4 3 0,2 2-1 0,0-2 0 0,1 0 2 0,4 1-1 16,-5 0 3-16,10-1-1 0,-5-1 3 0,-3 1-1 0,8 0 1 0,-2-1 0 15,2-1 0-15,-3-2-2 0,5 2 2 0,1-2 0 0,4 0 0 16,-5-4-3-16,5 2 0 0,-2-1 1 0,2-2-1 0,0-2 0 0,-2 0 1 0,7-2-2 15,-7-2 1-15,6 1-3 0,4-2-6 0,-6 1-5 0,1-2-14 0,4 0-9 16,1-3-23-16,-6 4-21 0,10-5-28 0,-4 3-28 0,-1-1-41 0,3-1-48 16,2 0-99-16,-2 0-122 0,2 0-52 0,-2 1-14 0,4 0 6 0,1-2 18 15,-1 1 27-15,3 1 29 0,-2-5 40 0,2 3 38 0,0-2 46 0,0-2 46 0,2-1 56 16,1-2 62-16</inkml:trace>
  <inkml:trace contextRef="#ctx0" brushRef="#br0" timeOffset="56595.31">18302 4719 29 0,'5'3'172'0,"-3"-1"78"0,8-2 54 0,-10 0 40 0,2 0 33 16,3-5 28-16,-5 4 24 0,2-6 18 0,-2 4 16 0,0-4 14 0,5 2 14 15,0 0 14-15,-5 1-119 0,3 1-194 0,1-1-94 0,-1-2-49 0,2-1-23 0,2 2-8 16,-2-4-9-16,-3 2-5 0,8-1-2 0,-8-2 2 0,8 0-2 0,-8 0 5 16,5-4 2-16,-2 0-1 0,0 0-1 0,-3 0-2 0,6-2 0 0,-3-2-1 15,-1 0 0-15,-1-2-2 0,-3 0 0 0,5-2-1 0,-1-1-1 0,-4 2-1 16,0-3 1-16,0 0 1 0,0 0 0 0,-4-2 1 0,-1 0 4 0,2-2 3 0,-1 0 0 16,-1 0 3-16,-3-2 3 0,-4-1 1 0,5 0 4 0,-5-1 3 0,5-2 4 15,-5 1 6-15,-3-2 1 0,-2-1 5 0,3-1 0 0,-3-1 0 0,-2 1-3 16,0 1-1-16,-1-4-4 0,-1 2-2 0,-4 0-3 0,1 0-3 0,-2 0-3 15,-1 0-2-15,-4 2-4 0,0-2-6 0,-1-1-3 0,-4 1-2 0,2 3-3 16,-4-1 1-16,-1-2 0 0,0 4 0 0,-2-4 2 0,0 1 0 0,-7 2 2 0,7-2-2 16,-7 4-2-16,2-1-5 0,0 0-2 0,-9 0-1 0,4 2-5 0,-4-2-4 15,-3 4-2-15,5-1-3 0,-5 2-1 0,-5 1-3 0,5-1-4 0,-9 1-1 16,4 3-3-16,-7-2 3 0,8 3 1 0,-8 0 1 0,0 3 6 0,0-1 1 0,0-1 3 16,-3 6 4-16,4-3 3 0,-6 2 1 0,0 1 3 0,3 2 4 0,-3 1 0 15,3 0 6-15,-8 2-1 0,8 2 3 0,-8-1-2 0,8 4 1 0,-3-1-2 16,-2 2 1-16,0 2 0 0,2 0 2 0,-2 2-2 0,-3-1 1 0,8 6 0 0,-5-1-2 15,-3 2-2-15,8 1-2 0,-8 4 1 0,8-1-2 0,-6-1 2 0,4 6 2 16,-3 1-1-16,2 2-1 0,0-1 0 0,3 3-1 0,-8 1 0 0,8 3-2 16,-3-1-1-16,3 3 1 0,-8 5 1 0,10-1 0 0,-2 0 1 0,-3 4-2 15,5-1 2-15,0 2-2 0,0 0 1 0,0 4 0 0,3 2 0 0,-3 0-1 0,5 1 3 16,0 1 1-16,-3 4 0 0,5-1 1 0,-2 0 0 0,3 4 1 0,-1-1 0 16,3 4-1-16,-1-2 0 0,3 4 1 0,0-1 0 0,1 0 4 0,1 4 1 15,3-2 3-15,-2 2 0 0,2 2 2 0,-3-2 5 0,5 2 1 0,1 0 6 0,4 2 4 16,-2-5 1-16,2 6 2 0,2-4 4 0,3 0 4 0,1-1 1 0,1 2 1 15,5 0 0-15,-2-2 2 0,5 2-1 0,-3-1 0 0,7 1-2 0,-4 1-2 16,2-1-6-16,3 0-4 0,-1 0-2 0,8-1 1 0,-10 1-4 0,7 3-3 16,3-4 1-16,-5 4-4 0,4-3 0 0,1 4-2 0,2-2-4 0,-2 2 0 0,0-3-4 15,7 3 0-15,-3-1-4 0,1 1 1 0,2-3-3 0,-5 4-1 0,5-1 0 16,2-2 3-16,-2 0-1 0,0 2 1 0,0 0-3 0,0-4 0 0,-3 4-3 16,3-2-1-16,0-2 2 0,-2 1 1 0,-3-1 0 0,5 1-1 0,-3-1 4 15,1-2-1-15,2-2-2 0,-8 2-2 0,4-2-1 0,1-2 2 0,-2 0 1 0,-2 0 1 16,4-4 3-16,-4 1 2 0,2-1 1 0,-2-1 4 0,0-1 0 0,-1-2 3 15,1-1-1-15,-5 1 3 0,5-2 1 0,-1-1 0 0,-4-1 4 0,5-2 0 16,-3 0 1-16,-2-5-1 0,0 4 0 0,2-6 1 0,-2 0-1 0,0-1 1 16,2-2-2-16,-2-3 1 0,0 2-3 0,-2-3-2 0,2-2-2 0,2-2-3 0,-7 0-2 15,2-2 1-15,3-1-3 0,3-3 1 0,-4-1-2 0,1-2-2 0,-2-2 2 16,6-1 0-16,-4-4-1 0,5-1 1 0,0 0 3 0,-3-3 0 0,3-3 1 16,-3-3 2-16,8 1-1 0,-6-1-1 0,6-4-2 0,-3-2 1 0,2 0 0 15,3-2-3-15,0-3-1 0,0 2-1 0,0-1 0 0,5-2-1 0,0-2-2 16,2-1 2-16,-2 4-1 0,2-4-2 0,2 1 1 0,-1 2 1 0,4 1-1 0,0-1 1 15,0 2 0-15,0-1 3 0,0 6-1 0,0-1-1 0,0 0 0 0,0 4-1 16,0-1-2-16,0 4-3 0,0-1-3 0,0 2-1 0,0 4-7 0,0 0-5 16,0 0-7-16,0 0 1 0,0 0-3 0,0 0-1 0,0 0 0 0,4 1 1 15,-4 4 2-15,3-1-3 0,-3 1 4 0,0 1 1 0,5 1 3 0,-5 0 5 0,0 4 5 16,5-1 7-16,-5 0 3 0,0 1 0 0,0 2 1 0,0-2 2 0,2 2-1 16,-2 1 0-16,0-3 0 0,0 2 0 0,5 1 0 0,-3-3-1 0,-2 2 0 15,5 1 1-15,0-4-1 0,-3 1 1 0,3 2 1 0,2-3 1 0,-2 0 1 16,2 0 2-16,-2-2-2 0,5 2 2 0,-1-2 2 0,-1-2-1 0,4 0 4 15,-5-2 0-15,0 0-2 0,10-3-1 0,-7 2-10 0,2-3-9 0,5-3-17 0,-3 2-20 16,3-5-32-16,2-1-39 0,-4 0-42 0,4-1-40 0,-2-5-121 0,5 2-149 16,-3-3-66-16,0 0-24 0,3-2 2 0,-3-2 10 0,1-2 25 0,-6-2 30 15,3-1 35-15,2-1 42 0,-9-1 51 0,7-3 55 0,-5-2 60 0,2-4 63 0</inkml:trace>
  <inkml:trace contextRef="#ctx0" brushRef="#br0" timeOffset="58980.33">10602 11286 46 0,'4'-4'206'0,"-1"2"88"0,2-2 59 0,-1 1 44 16,-4 2 31-16,0 1 25 0,0 0 22 0,0 0 19 0,3 1 23 0,2 4 23 15,0 0 24-15,-3 4 25 0,-2 1-130 0,5 2-213 0,-3 2-107 0,8 3-48 16,-10 4-20-16,2-1-7 0,5 4 3 0,-7 0 3 0,10 1 4 0,-10 3 1 16,3-1-2-16,4 1-6 0,-7-1-4 0,5 0-12 0,-1-3-7 0,-1-2-9 15,2-2-6-15,-1 0-6 0,-4-5-7 0,3-2-2 0,-3-2-4 0,5-2-3 0,-3-4 1 16,-2 0 2-16,0-5 0 0,0 0-2 0,0-2-11 0,0-5-8 15,0-3-13-15,0-1-13 0,0-6-10 0,0-3-12 0,0-4-8 0,0-4-6 0,0-1-7 16,0-4-5-16,0-2-4 0,0-2-7 0,5-1 0 0,-5 3-1 16,5 0 6-16,-3 1 7 0,-2 5 9 0,7 3 8 0,-2 2 7 0,0 3 8 0,-3 4 3 15,8 3 3-15,-3 4 7 0,-4 2 3 0,6 4 3 0,-6 2 6 16,4 2 3-16,3 3 7 0,-3 1 7 0,0 5 8 0,0-1 11 0,3 3 6 0,0-1 10 16,-1 4 9-16,1 3 8 0,0-3 6 0,-3 2 6 0,5-1 3 0,-10 4 4 15,8-4-1-15,0 2 0 0,-1-1-3 0,-2-2-5 0,1 0-6 0,-1-3-5 16,3 0-6-16,-3-1-4 0,0 0-4 0,0-4-5 0,1-1 0 0,1 0-4 15,-6-3-1-15,4-2 1 0,2 0-5 0,4-2 2 0,-11-3-4 0,5 0-2 16,3-4-3-16,-1-1-5 0,1 0-8 0,-7-4-4 0,6-1-8 0,-2-3-4 16,1-1-7-16,-1 0-4 0,0-1-4 0,-2-3-3 0,0 4-1 0,-3-1-2 15,5 0 0-15,-7-1 2 0,5 4 3 0,0 0 7 0,-5 2 6 0,0 1 8 16,0 2 6-16,0 0 7 0,-5 3 8 0,0 2 4 0,5 0 5 0,-7 4 2 16,7-1 6-16,-2 4 0 0,-8 0 5 0,8 0 0 0,-6 4 3 0,4 2 5 15,-1 0 4-15,-2 2 1 0,4 2 2 0,-6 1 4 0,6 3 1 0,-7 3 2 16,8 0 4-16,-3 1-3 0,5 2 1 0,-2 1 1 0,2-1-2 0,0 1-1 15,2 0-1-15,-2 0-4 0,5-1-3 0,-3 1-5 0,8-1-5 0,-7-2-4 16,6-2-8-16,-2-1-2 0,1 2-4 0,-1-6-8 0,5 3-7 0,-5-4-16 16,10 0-20-16,-5-3-24 0,-2-1-24 0,2-2-33 0,0-3-33 0,5-1-39 15,-8-1-40-15,3-6-112 0,1 0-144 0,-1-3-62 0,0-3-20 0,-5-1 2 16,0-1 18-16,0-1 30 0,3-5 35 0,-8 2 41 0,6-1 44 0,-8 0 49 0,4 0 52 16,1-1 56-16,-5 0 64 0</inkml:trace>
  <inkml:trace contextRef="#ctx0" brushRef="#br0" timeOffset="59345.24">11311 11117 23 0,'2'7'161'0,"-2"-1"74"0,10 2 52 16,-10-1 41-16,2 2 35 0,3 3 33 0,-3 2 32 0,3 2 26 0,0-1 30 16,-3 5 26-16,6 1 27 0,1 0 26 0,-6 3-102 0,9 4-174 0,-5-1-88 15,3 0-39-15,-3 4-17 0,0-1-11 0,0-1-7 0,5 4-12 0,-4-4-8 16,4 4-7-16,-5-4-12 0,3-1-10 0,-1 0-11 0,1-4-9 0,-8-4-10 16,8 1-10-16,-3-5-3 0,-4-2-8 0,6-6-4 0,-6-1 2 0,-3 0-2 15,4-5 2-15,-4-2-3 0,0 0-1 0,0-6-5 0,0-1-5 0,0-4-7 16,-4-3-7-16,1-2-8 0,3-2-8 0,-9-5-8 0,6-1-11 0,-4-4-12 15,-3 0-10-15,-2-3-12 0,5 0-7 0,-5-3-6 0,2 3-6 0,1-4 0 16,-3 1 0-16,2-1 3 0,0 1 3 0,1 2 5 0,-1-2 6 0,8 3 9 16,-3 0 9-16,2 3 14 0,3 1 10 0,0 3 9 0,0 0 10 0,0 3 8 15,3 3 7-15,2 2 7 0,-3 2 4 0,3 2 8 0,0 2 8 0,-3 4 8 0,5-1 8 16,-2 4 9-16,0 0 4 0,2 6 6 0,-4-1 6 0,6 2 3 0,-2 2 3 16,1-1 3-16,-4 5 3 0,4 3 3 0,-3-1 1 0,2 4 2 0,-5-1 0 15,8 5-6-15,-10 1-6 0,2-1-8 0,-2 1-5 0,5 0-10 0,0 3-6 16,-5-3-9-16,0 2-5 0,0-1-9 0,0-2-3 0,0-2-10 0,0-1-5 15,0 0-14-15,0-3-17 0,0 0-16 0,0-4-19 0,0-3-27 0,0 0-34 16,-5-4-41-16,5-3-41 0,-5-3-79 0,3-4-92 0,-8 0-91 0,3-7-91 16,5-3-30-16,-8 0-3 0,3-4 18 0,-5-3 29 0,9-1 33 0,-14-5 39 15,10 2 45-15,-5-4 53 0,0-2 56 0,2 0 60 0,-2 0 76 0,3-1 80 0</inkml:trace>
  <inkml:trace contextRef="#ctx0" brushRef="#br0" timeOffset="60163.21">11342 10566 30 0,'7'-7'173'0,"0"3"75"0,1 1 51 0,1 3 41 0,-6 0 38 0,4 3 37 15,3 1 34-15,-8 3 34 0,10 0 31 0,-5 7 31 0,1 3 29 0,1 0 30 16,-6 6-106-16,9 2-189 0,-5 2-83 0,3 2-33 0,-8 1-16 0,5 2-6 16,3 2-8-16,-8 0-10 0,8 3-11 0,-3-1-10 0,-4-2-9 0,6 4-11 15,-2-4-10-15,1 0-9 0,-1 0-12 0,0-2-12 0,3-3-10 0,-3 1-11 16,0-6-11-16,0 1-6 0,3-5-10 0,-3-4-8 0,-4-2-8 16,6-6-9-16,-6-1-8 0,4-3-7 0,-2-4-9 0,0 0-10 0,-3-5-8 0,3-4-9 15,0-1-7-15,-5-4-5 0,0 0-2 0,0-3-5 0,0-4 0 16,0-3-2-16,0 3 2 0,2-3 4 0,-2 0 1 0,0 0 6 0,0 2 3 0,0-1 5 15,0 6 7-15,5 0 7 0,-5 3 4 0,2 3 3 0,-2 1 3 0,0 2 2 16,5 2 4-16,0 3 2 0,-3-1 4 0,-2 3 0 0,0 1 4 0,8 1 3 16,-3 2 3-16,-1-2 6 0,-1 2 1 0,6 3 7 0,-6-2 4 0,2 2 5 15,-3-1 3-15,3 2 3 0,0-4 1 0,-3 4 0 0,-2-4-1 0,5 1 0 16,-3 0-5-16,-2-1-3 0,0-3-5 0,5 2-9 0,-5-2-6 0,0 0-11 16,0 0-10-16,5-2-12 0,-3-2-13 0,-2 0-17 0,0-2-15 0,5-1-14 15,-5 0-10-15,3-1-10 0,-3-1-5 0,0-1-7 0,4-1 2 0,1 1 0 16,-5 0 5-16,0-2 2 0,3 3 6 0,-3 2 6 0,5 0 12 0,-1 4 10 15,-1-1 17-15,-3 4 17 0,0 0 15 0,7 0 18 0,3 4 16 0,-8 2 16 16,3 0 15-16,2 2 12 0,-2-1 13 0,2 4 12 0,0 1 11 0,1 0 12 16,1 0 10-16,-6 2 8 0,9-2 6 0,-5 1 3 0,0 1-2 0,3-1-2 15,-3-2-6-15,0 2-4 0,1-3-9 0,1-1-8 0,-6-3-5 0,4 1-7 16,3-1-1-16,-8-5-6 0,5 2-3 0,3-2 1 0,-8-2-6 0,8-2-2 16,-8 2-4-16,3-5-3 0,-2-1-4 0,6 0-3 0,-9-3-5 0,3-3-3 15,1 2-3-15,-1-6-5 0,-3 2-7 0,0-1-5 0,0-2-4 0,0 0-6 16,0-1-2-16,-7 1-2 0,7 1-1 0,-3-1 0 0,-6 2 1 0,1-1 2 15,6 3 1-15,-8 0 1 0,3 3 2 0,-5 1 4 0,10 3 4 0,-11 0 3 16,6 4-2-16,-2-1 2 0,1 4-1 0,1 0 1 0,2 4 2 0,-2 3 0 16,2-1-1-16,-2 2 1 0,5 2 0 0,2 2-1 0,-5 2-2 0,5 0-2 0,-5 1-2 15,5-1 0-15,5 0-2 0,-5 3-1 0,5-1-1 0,-5-5-4 16,2 3-5-16,5 0-8 0,-7-4-8 0,10 1-15 0,-8-1-14 0,8-3-18 16,-8 0-18-16,10-1-21 0,-4-2-24 0,-1-2-19 0,3 0-23 0,-1-2-19 15,1 0-18-15,2-4-11 0,-5 0-6 0,5-2-3 0,-2-1 1 0,2 2 7 16,-3-4 13-16,1 4 14 0,2-4 20 0,5 2 19 0,-7 1 28 0,-1-1 26 0,3 2 30 15,-2 0 28-15,0 4 30 0,-1-2 25 0,1 3 25 0,-8 0 24 0,8 3 22 16,-3-2 23-16,-4 4 21 0,6-1 19 0,-6 0 17 0,2 0 15 0,-3 2 12 16,-2-2 10-16,5 2 4 0,0-2 3 0,-5 0 0 0,0 2-2 0,0-2-5 15,0-4-5-15,0 3-5 0,0-3-7 0,0 0-10 0,0 4-11 0,0-4-14 16,0 0-19-16,0 0-14 0,-5-4-18 0,0 1-13 0,5-4-13 0,-7 0-12 16,7-3-12-16,-3-2-14 0,-1-3-13 0,-1 0-13 0,5-3-13 0,-3-2-13 15,3 0-8-15,0-4-8 0,0 2 1 0,3-1-2 0,-3-1-3 0,9 3 1 16,-6 0-3-16,2 1 0 0,2 3-1 0,0 3 0 0,0 0 0 0,3 4 1 15,-3-1 1-15,0 5 5 0,5 2 3 0,-4 3 2 0,4 1 3 0,0 1 5 16,0 3 2-16,-5 2 6 0,5 1 5 0,0-1 9 0,-5 4 10 0,6 0 8 16,-11 2 12-16,10-1 10 0,-5 4 7 0,3-1 10 0,-3 0 6 0,0 1 6 15,1-1 8-15,-1 3 3 0,-2-3 2 0,-1 2 1 0,-1-1-1 0,7-1-4 16,-8 0-5-16,3 3-9 0,-3-5-8 0,-2 2-13 0,10-2-16 0,-10-2-24 16,2 1-26-16,-2-1-37 0,5-1-38 0,-3-4-52 0,-2 1-53 0,0-2-71 15,0-4-74-15,0 0-115 0,0 0-132 0,0 0-53 0,0 0-13 0,0-4 9 16,5-2 26-16,0 1 36 0,-5-4 42 0,0 2 52 0,0 0 53 0,3-3 65 15,-3 3 66-15,9-1 73 0,-6-2 78 0</inkml:trace>
  <inkml:trace contextRef="#ctx0" brushRef="#br0" timeOffset="60330.01">12707 10859 51 0,'2'7'219'0,"6"-1"102"0,-4-2 74 0,1 0 55 0,-5-1 51 16,0 1 45-16,3 1 43 0,-3 0 44 0,-3 2 39 0,3-4 42 0,0 1 33 15,0 1 31-15,-5-1-136 0,5 0-236 0,-4-3-127 0,4 4-72 0,0-5-166 16,0 1-41-16,0-1 0 0,0 0 0 0,0 0 0 0,-3-1 0 0,-2-1 0 15,3-2 0-15,-3 0-61 0,0-2-236 0,3-1-150 0,-3 4-178 0,3-5-80 16,2 2-27-16,-10-2 3 0,10-1 22 0,-2 2 36 0,-8-4 45 0,8 0 54 16,-3 1 53-16,2-4 61 0,-6 0 67 0,-1 0 77 0,0 0 86 0,1-2 120 0</inkml:trace>
  <inkml:trace contextRef="#ctx0" brushRef="#br0" timeOffset="61702.27">17697 6046 5 0,'0'-11'119'0,"0"1"71"0,0 0 51 16,0 0 41-16,0-1 36 0,0 1 34 0,0-1 28 0,0 1 27 0,-5 3 24 15,5-1 23-15,-5-1 20 0,5 4 23 0,0-1-82 0,0 0-140 0,-2 4-75 16,2 2-41-16,0 0-22 0,0-5-18 0,0 5-11 0,0 0-9 0,0 0-5 16,0 5 0-16,-5-1-1 0,5 1 2 0,-5 4 1 0,5 1-1 0,0 2-1 15,0 1-4-15,-3 5-5 0,-1 1-1 0,4 3-1 0,0-1-2 0,-3 3 0 16,3 0-4-16,-5 4-5 0,1-1-5 0,1 3-5 0,3-2-4 0,-7 2-5 15,7-2-6-15,-5 0-4 0,0 0-4 0,5 0-3 0,-2-4-4 0,2 0-4 0,0-4-6 16,0 0 0-16,0-5-5 0,0-2-3 0,0-1-2 0,2-5-1 16,3-1-5-16,0-2 0 0,-3-1 1 0,3-6-2 0,2 2-1 0,1-3-2 15,-1-2 0-15,3-2-4 0,-3-2 1 0,5-3-3 0,0 0-4 0,-2-1-3 0,2-4-4 16,0 1-7-16,5-3-5 0,-8 1-5 0,3-1-6 0,5 0-2 16,-5 2-3-16,-2-2 0 0,2 2-2 0,0 0 2 0,-5 2 0 0,5-2 3 0,-5 2 4 15,3 2 3-15,-3 0 4 0,1 0 4 0,-4 1 4 0,-1 3 6 0,2 1 5 16,-3-1 4-16,-2 4 3 0,0-1 3 0,0 0 3 0,0 3 2 0,0 2 1 15,-2 0 1-15,-3 0 2 0,5 2 2 0,-3 0 2 0,-6 0-1 0,6 2 3 16,-1 0 2-16,-4 0 3 0,3 2-1 0,-2 2 3 0,0-1 0 0,0 4 4 16,2-1 2-16,-2 2 1 0,2 1 1 0,2 2 3 0,-6-2 0 0,6 3 1 15,3 0 2-15,-4 3-1 0,1-1 2 0,3-1-1 0,0 2-2 0,3-3 0 16,-3 2-3-16,4-1-3 0,-1 2-4 0,2-3-2 0,2 0-4 0,-2-4 0 16,2 1-3-16,0-2-2 0,0 1-4 0,3-2-6 0,2-2-7 0,-5-2-9 15,5-3-9-15,-2 2-11 0,0-3-18 0,-1 0-18 0,3-4-24 0,0 0-28 16,1-2-30-16,-6-2-33 0,10-2-30 0,-10 0-29 0,5-4-26 0,0 0-24 15,-5 0-51-15,0 0-65 0,1-2-63 0,-1-1-55 0,3 2-16 0,-8-1 10 16,8-1 27-16,-3 3 37 0,-7-1 46 0,2 2 48 0,3 2 69 0,0-3 74 0,-5 4 78 16,0 0 74-16,0 0 75 0,0 2 80 0,0 2 79 0,0 2 87 0,0 0 63 15,0 2 50-15,0 2 40 0,0 0 31 0,0 0 29 0,0 0 23 0,-5 0-7 16,0 3-27-16,5 1-48 0,0 3-66 0,-2-1-50 0,2 0-42 0,0 2-32 16,0 2-28-16,0 0-19 0,0 1-10 0,0 2-7 0,2-2-8 0,-2 2-8 15,0-1-12-15,5 0-14 0,-5 0-15 0,5-2-12 0,-3 0-15 0,-2 0-10 16,5 0-12-16,-2 0-10 0,6-2-8 0,-6-1-16 0,6 0-17 0,-6-1-25 15,4-2-28-15,3 0-33 0,-3-1-34 0,5 0-36 0,-5-3-39 0,5 0-49 16,0-3-58-16,-2 0-97 0,2-1-115 0,5-2-43 0,-5-1-9 0,-2 0 12 16,6-1 26-16,-4-2 38 0,3 0 41 0,-3 0 48 0,0-2 49 0,0 0 50 15,-5 0 54-15,5 0 60 0,-9 0 68 0</inkml:trace>
  <inkml:trace contextRef="#ctx0" brushRef="#br0" timeOffset="62065.27">18398 6124 11 0,'0'-4'140'0,"0"-2"83"0,-2 0 61 0,2 2 46 0,-7-3 37 0,2 4 37 15,0-1 29-15,3-2 30 0,-8 2 28 0,3 0 27 0,0 4 25 0,-1-3 27 16,1 3-89-16,-3 3-156 0,3-2-91 0,0 4-54 0,0-1-30 0,-3 0-15 15,3 3-12-15,4 0-6 0,-6 3-8 0,2-2-6 0,4 2-6 0,-6 0-6 16,6 1-6-16,3 2-7 0,-5-2-7 0,3 3-9 0,2-1-11 0,0-2-5 16,0 2-8-16,0-3-6 0,0 0-4 0,7 0-8 0,-7-5-2 0,3 2-6 15,6-1-3-15,-6-2-5 0,4-2-6 0,2-2-7 0,-1-2-7 0,4-1-5 0,-10-2-6 16,15-4-7-16,-10 2-10 0,5-3-12 0,0-4-12 0,-2 2-13 16,0-4-16-16,2-1-15 0,-5 2-17 0,5-1-12 0,-10-2-11 0,6-2-11 0,1 2-6 15,-1-2-5-15,-4 2-2 0,4-5-1 0,-6 4 10 0,-2-4 8 16,5 2 12-16,0-2 18 0,-3 2 19 0,-2-1 23 0,0 2 23 0,0 0 21 0,0-1 23 15,0 4 23-15,0 0 20 0,0 3 22 0,0 0 18 0,0 4 18 0,0 0 14 16,0 3 14-16,-2 0 7 0,2 3 5 0,0 1 2 0,0 3-1 0,0 0 5 16,-5 2 0-16,0 2 2 0,3 0-2 0,2 3 0 0,-5 2-6 0,2 3-4 15,-6 0-7-15,9 2-9 0,-3 4-4 0,-6 0-3 0,9 3 0 0,-8 2-4 16,8 1-5-16,-2-3-5 0,-3 4-5 0,0 1-7 0,5-2-6 0,0 0-3 16,-2 0-7-16,2 0-4 0,0-2-3 0,0-2-5 0,0 2-7 0,0-2-3 15,2 0-8-15,-2-5-8 0,5 4-10 0,0-5-19 0,-3 0-18 0,3-3-22 16,-2 0-24-16,6-1-26 0,-6-3-31 0,6 0-32 0,-1-4-37 0,-6-3-38 15,8 0-39-15,-8 0-102 0,5-3-130 0,3-4-64 0,-3 2-29 0,0-5 8 16,1 0 20-16,1-3 32 0,-1 2 39 0,-6-3 42 0,8 0 47 0,-8-2 51 16,3 2 53-16,-3-3 55 0,3 2 61 0,0 1 90 0</inkml:trace>
  <inkml:trace contextRef="#ctx0" brushRef="#br0" timeOffset="62749.03">18579 5972 17 0,'0'0'150'0,"0"0"75"0,0 0 51 0,0 0 38 0,0 0 34 15,0 0 31-15,0 0 30 0,-5 1 29 0,1 2 31 0,1 1 27 0,3 2 34 16,-5-1 31-16,3 1-90 0,2 2-158 0,-5 1-78 0,0 1-34 0,5 0-14 15,-2 2-5-15,2 0-3 0,-5 0-6 0,0 2-6 0,5-1-8 0,-2 1-11 16,-3 0-10-16,5 0-15 0,0 3-12 0,0-3-16 0,-2 0-15 0,2-1-13 16,0 1-11-16,0-1-11 0,0-2-6 0,0 2-9 0,0-3-5 0,2-2-3 0,-2-1-7 15,0 0-2-15,0-1-1 0,5-2-3 0,-5-4-2 0,2 0-1 0,-2 0-5 16,5-3-5-16,0 0-8 0,-3-1-3 0,-2-4-10 0,10-1-4 0,-8-2-12 16,3 1-12-16,-2-4-12 0,6 0-17 0,-1 0-14 0,-6-2-15 0,8 2-10 15,-8-3-7-15,5 2-7 0,-2 2-2 0,2 2-1 0,-2-2 2 0,0 6 0 0,2-1 8 16,-4 2 6-16,6-1 11 0,-6 6 16 0,4-1 13 0,3 2 14 0,-8 2 15 15,5-1 12-15,3 3 14 0,-8 1 9 0,8 0 13 0,-3 2 14 0,5 0 10 16,-9 0 12-16,4 0 10 0,2 2 10 0,-6-1 11 0,7-1 7 0,-3 2 7 16,-5-4 6-16,8 4 4 0,-3-4 5 0,-5 0 3 0,8-1 2 0,-3 0-2 15,-4 0-5-15,6-4-3 0,-6 2-5 0,6-4-8 0,-6 2-6 0,4-4-8 0,-2 0-9 16,2 0-7-16,-2-2-8 0,-3-2-6 0,8 2-9 0,-8-4-6 0,3 2-5 16,0-2-5-16,-3 0-3 0,3 0-2 0,-2 0-4 0,-3 0-2 0,5 2 1 15,-5-2-1-15,4 2-1 0,-4-1 2 0,0 3 1 0,0 2 0 0,0-1 3 16,-4 3 2-16,4 2 0 0,-5-4-1 0,5 4-1 0,0 0 0 0,0 0 2 15,-3 0 4-15,-2 1 4 0,3 4 0 0,-3-1 8 0,0 0 0 0,3 2 3 16,2-1 3-16,-5 4 0 0,0-4 2 0,3 4 4 0,-3-3 0 0,5 2 3 0,-2-2-1 16,2-1 0-16,0 2-4 0,0-5-3 0,-5 2-2 0,5-4-3 0,0 0-3 15,0 0 0-15,0 0-5 0,0 0 1 0,5 1-5 0,-5-1-2 0,2-1-4 16,3-3-4-16,-3-1-2 0,8 0-6 0,-8-1-3 0,8-2-8 0,-3 2-5 16,-4-4-8-16,6 2-7 0,1-1-8 0,0 2-4 0,-1 0-8 0,1 2-3 0,2-1-3 15,-5 2-2-15,5 2 1 0,-4 2 1 0,4 0 4 0,-3 2 4 0,1 2 7 16,2 2 7-16,-2 2 7 0,2-1 7 0,-5 6 5 0,5-3 7 0,5 4 9 15,-10 1 6-15,5 2 8 0,0 0 6 0,-2 4 8 0,2 0 6 0,0 2 10 0,-5-1 5 16,5 2 9-16,0 0 4 0,0 0 4 0,0 2 3 0,-4 0 6 0,4 0 2 16,-5 2 3-16,0-3 3 0,5 2-2 0,-5 1 1 0,3 0-1 0,-3-2-1 15,-4 2-3-15,6-3-4 0,-6 2-2 0,2-2-3 0,-3-1 1 0,3 0-3 16,-5-1-2-16,5-1 0 0,-5-2-2 0,-5-2-1 0,5-2-1 0,-5-2 1 16,3-3 2-16,-3-1-28 0,2 1-23 0,-6-5 0 0,-1 0 0 0,0-4 0 15,-2 0 0-15,3-2 0 0,-3-2 0 0,-5-2 0 0,7 0 0 0,-7-5 0 0,3 0 0 16,2-3 0-16,-8 0 0 0,4-2 0 0,4-2 0 0,-3-2 0 15,1-1 0-15,2 0 0 0,2-1 0 0,0 0 0 0,1-1 0 0,6 1 0 0,-2 2 0 16,3 1 0-16,2 0 0 0,0 2 0 0,0 1 0 0,2 1 0 0,3 2-59 16,-2 1-26-16,1 0-23 0,1 2-27 0,2-1-28 0,1 2-30 0,-1 0-30 15,5 1-30-15,-5 1-26 0,5 1-26 0,5-1-25 0,-7 1-77 0,2 1-98 0,5 1-52 16,-3 0-27-16,3-1 13 0,-2 2 27 0,4-2 38 0,-2 2 43 0,2-1 46 16,0-1 44-16,1 3 49 0,-1-1 45 0,5-2 49 0,-5 2 50 0,1-1 76 15</inkml:trace>
  <inkml:trace contextRef="#ctx0" brushRef="#br0" timeOffset="62897.32">19590 6424 45 0,'12'1'192'0,"0"-1"89"0,-5 3 67 0,0-3 52 0,-2 1 49 0,-2-1 46 16,-3 0 41-16,4 5 37 0,-4-4 33 0,0-1 34 0,0 0 26 0,0 4 25 16,0-4-114-16,0 5-189 0,0-5-104 0,0 2-67 0,0-2-34 0,-4 2-25 15,4-2-24-15,-3 1-21 0,3-1-27 0,0 3-24 0,-9-2-30 16,9 2-30-16,-3-1-40 0,3-2-44 0,-5 1-53 0,3 2-57 0,-8-3-66 0,8 0-71 16,-8 0-125-16,3 1-149 0,0 2-60 0,-1-2-17 0,1 2 11 0,-2-1 25 15,1-1 35-15,-4 2 43 0,0-2 51 0,5 2 51 0,-5-1 63 0,-7-4 65 0,-1 2 73 16,1-4 78-16</inkml:trace>
  <inkml:trace contextRef="#ctx0" brushRef="#br0" timeOffset="64115.28">6774 9514 90 0,'0'-3'169'0,"-7"-1"52"0,5 3 39 0,-3-1 37 0,-2-1 32 0,2-1 29 15,-2 3 27-15,-1-1 23 0,3 0 20 0,3 0 20 0,-8-1 21 0,8 2-68 0,2 1-118 16,-10 0-68-16,10 0-42 0,0-3-22 0,0 3-11 0,-7 0-6 16,7 0-7-16,-2 0-6 0,2 0-2 0,0 0-2 0,0 0 0 0,0 0-4 0,0 0 0 15,0 0-6-15,0 0-8 0,0 0-8 0,-5 3-10 0,5-3-9 0,0 0-11 16,0 0-8-16,0 0-7 0,0 0-7 0,0 0-9 0,0 0-5 16,0 0-4-16,0 0-5 0,0 0-2 0,0 0 0 0,0 0-3 0,0 0 3 0,5 1 0 15,-5-1 1-15,2 3 1 0,3-3-2 0,-3 2 1 0,3 0 1 16,2-2 1-16,-2 2 0 0,0-1 2 0,2 2 1 0,1-3 0 0,-1 1-1 0,0-1-2 15,3 3-1-15,-3-3-2 0,5 2-1 0,-5-2-3 0,0 1 0 0,5-1-1 16,1 0 1-16,-1 0-1 0,-5-1-1 0,5 1 1 0,0-2 0 0,-2-1-1 16,-1 2-2-16,1 1 0 0,0-3-2 0,2 2 0 0,-10-1-3 0,5-2-1 15,3 4 2-15,-3-3-2 0,-4 2-2 0,6 1 1 0,-9 0-3 0,3-3 0 16,-3 3-1-16,7 0 2 0,-7 0-2 0,0 0 1 0,0 0 2 0,0 0 2 16,0 0 4-16,0 0 3 0,0 0 1 0,0 0 4 0,0 0 4 0,0 0 3 15,0 0 2-15,0 0-1 0,0 0-1 0,0 0 1 0,0 0-2 0,0 0 0 16,0 0-3-16,0 0 1 0,-7 0-6 0,7 0-4 0,-3 3-2 0,3-3-5 15,0 0-4-15,0 0-3 0,-9 0-5 0,9 0-2 0,-3 0-2 0,3 0-3 16,-5 0-5-16,5 0-7 0,-2 1-9 0,-3-1-11 0,5 0-8 0,-5 3-12 16,5-3-9-16,0 0-10 0,-7 2-10 0,7-2-9 0,-2 2-13 0,2-2-19 15,-5 0-22-15,0 0-27 0,5 2-23 0,-2-2-22 0,-3 1-60 0,0-1-76 0,5 0-67 16,-3 4-58-16,-1-1-15 0,4 0 6 0,-3 1 19 0,-2-1 25 0,1 1 32 16,1-2 37-16,-2-1 42 0,3 2 45 0,-3-2 45 0,0-1 48 0,-2 0 68 15</inkml:trace>
  <inkml:trace contextRef="#ctx0" brushRef="#br0" timeOffset="66012.06">6772 9431 10 0,'-5'4'135'0,"3"-1"72"0,2 1 53 0,-5-2 42 16,0-1 36-16,3 2 31 0,-3-2 29 0,2 4 23 0,3-1 24 0,-4-3 25 15,4-1 21-15,0 0 25 0,-5 3-89 0,5-3-154 0,0 0-79 0,0 0-46 16,0 0-27-16,0 0-20 0,0 0-15 0,0 0-12 0,0 0-4 0,0 0 0 15,0 1-4-15,9 2-2 0,-9-3-4 0,3 2-5 0,4-1-5 0,3 3-8 16,-8-1-4-16,10-2-1 0,-5 2-1 0,3 0 2 0,0 0 1 0,-1-2 2 16,1-1-4-16,0 3-5 0,2-3-5 0,-5 0-4 0,5 0-2 0,-10-3-3 15,6 2-1-15,4-2 0 0,-5 2-2 0,3-1 1 0,-8-1-1 0,3 2 1 0,0-3 1 16,-3 0 3-16,3 2-2 0,-3-2 3 0,-2 1-1 0,5 2 3 16,0-3-2-16,-5 4 0 0,0-5-2 0,0 5 0 0,-5-4-4 0,0 1 0 0,5-1-3 15,0 1-5-15,-7 2-4 0,5-2-3 0,-3 0-3 0,0 0-2 16,-2 2-4-16,-1 1-2 0,4-3-2 0,-8 2-1 0,4-1 1 0,6 2-1 15,-8-2 0-15,3 2-1 0,0-2 4 0,0 2 0 0,-3 0 2 0,8 0 0 0,-6 0 3 16,3 0 1-16,1 0 0 0,-4 0 0 0,6 0 2 0,-8 0 0 16,8 0 0-16,-3 0 1 0,0 0-1 0,-2 0 2 0,7 0 0 0,-2 0-1 0,2 0 1 15,0 0 1-15,0 0 0 0,-10 0 1 0,10 0 1 0,0 0-1 0,0 0-2 16,0 0-3-16,0 0-1 0,0 0-1 0,0 0-4 0,0 0-4 0,0 0 0 16,0 0-3-16,0 0 1 0,0 2-2 0,0-2 1 0,0 4 2 0,0 1-1 15,0 1 4-15,0 1-1 0,5 0 5 0,-5 2 3 0,5 0 1 0,-5 4 6 16,2-3 5-16,-2 4 4 0,5-3 0 0,-3 3 3 0,-2 0 0 0,5 1 1 15,0-1 1-15,-5 1 2 0,2-1-2 0,-2 3 0 0,5-3 0 0,-5 2 1 16,5-1-1-16,-5 2 1 0,2 1-2 0,-2-1-1 0,0 0 1 0,5 0-1 16,-5 0-1-16,3 1 1 0,-3-1-3 0,4 2 1 0,-4-1 0 0,5 0-2 15,-5-2-1-15,3 2 1 0,-3-3-1 0,0 4-2 0,5-4 1 0,-3 2-1 16,-2 0 1-16,0 0-2 0,5-2 1 0,0 2 1 0,-5 0-3 0,2 0 1 16,-2-1 1-16,0-1-1 0,5 3 0 0,-5-1-1 0,5 0 1 0,-5 0-2 15,2 0 1-15,-2 1 2 0,0 1-2 0,5-1-2 0,-3 0 1 0,-2-1-1 16,0 2 0-16,5-1 0 0,0 0-1 0,-5-1 2 0,0 1 0 0,2-1 0 15,-2 0 0-15,0 1-1 0,5-1 2 0,-5 0-1 0,3 0 1 0,-3 0-1 16,0 1-2-16,4-1 2 0,-4 0 1 0,5 0-1 0,-5-1 0 0,0-1 0 16,3 2-1-16,-3 1 2 0,0-2 0 0,4-1 1 0,-4 2-4 0,3-3 2 15,-3 2 1-15,5-1 0 0,-5 2 0 0,5-1 0 0,-5-1 0 0,2 2 1 16,-2-3 1-16,0 2 0 0,5-1 1 0,0 2-1 0,-5 1 1 0,0-1-2 16,2 0 2-16,-2 0 1 0,0 1 0 0,5-1 0 0,-5 0-2 0,2 1 2 15,-2 1-1-15,0-1-1 0,0-2 1 0,0-1-3 0,5 3 0 0,-5-1 1 16,0-1-2-16,5-1 1 0,-5-1-1 0,0 3 0 0,0-3 0 0,0-1-2 15,2 1 1-15,-2 0-1 0,0 0 1 0,0 0 1 0,5 0-1 0,-5-1 1 16,3 1 0-16,-3 0 0 0,0-2-2 0,0 0 1 0,4 2-1 0,-4-2 2 16,0 2 0-16,5-2-3 0,-5 1 2 0,0 0-1 0,0 1 1 0,0 0 1 15,3-3-2-15,-3 3 0 0,0-1-1 0,0 1 0 0,4-3 2 0,-1 2-2 0,-3-2 0 16,0 3-1-16,0-1 1 0,5-2 1 0,-5 2-1 0,0-2 0 16,4 2-1-16,-1-2 0 0,-3 2 2 0,0-2-1 0,5 2 1 0,0-2 1 0,-5 2-2 15,0-1 0-15,2 0 2 0,-2 0 0 0,5-2-2 0,-5 1 1 16,2-1 1-16,-2 3 1 0,0-3-2 0,0 0 2 0,5 0 0 0,-5-1-2 0,5 1 1 15,-5-1 0-15,0 1-1 0,0-2-1 0,0-1-1 0,0 2 2 16,2-1-2-16,-2-1 1 0,0 0-1 0,0-1 0 0,0-1 0 0,0 2 1 0,5 0 0 16,-5-2 2-16,0 0 0 0,2 2 2 0,-2 0 1 0,0-1 2 0,5 1-1 15,-5 0 0-15,5 0 2 0,-5 0 1 0,0 0-1 0,0 0 0 0,3 0-2 16,-3 0 1-16,0-1-2 0,4 2 1 0,-4-2-1 0,5 3-2 0,-5-4-1 16,0 2-1-16,0-1 1 0,3-1-1 0,-3 1 1 0,0 1-2 0,0-1 2 15,4-1-2-15,-4 0 2 0,3-1 0 0,-3 0 1 0,0 0 1 0,0-4 2 16,0 3 0-16,0-3 5 0,0 4 3 0,0-4 3 0,0 0 5 0,0 3 6 15,0-3 4-15,0 0 4 0,0 0 6 0,0 0 2 0,0 0 3 0,0 0 2 16,0 0-2-16,0 0-1 0,0 0-3 0,0 0-11 0,0 0-33 0,0 0 0 16,-7 0 0-16,4 0 0 0,-6 0 0 0,6-3 0 0,-2 3 0 0,-2-1 0 15,2-2 0-15,-2 2 0 0,0 1 0 0,0-2 0 0,-3 0 0 0,3 0 0 16,2-1 0-16,-5 3 0 0,1-1 0 0,1-2 0 0,-4 3 0 0,5-1 0 16,0-1 0-16,-5-1 0 0,0 3 0 0,4-1 0 0,-4-2 0 15,0 3-5-15,5-1 0 0,-5-1 3 0,5 2-2 0,-5 0-2 0,4 0 3 16,1-2-1-16,0 2 0 0,-3 0 0 0,8 0 1 0,-3 0 1 0,0 0-1 15,3-2-1-15,2 2 0 0,0 0-4 0,-5 0-1 0,5 0-5 0,0 0-1 16,0 0-7-16,0 0-3 0,0 0-1 0,0 0-2 0,0 0 2 0,5 2 0 16,-3 0 1-16,8-2 5 0,-8 3 0 0,8-3 6 0,0 4 7 0,-1-1 4 15,1-1 8-15,2-1 5 0,0 2 10 0,5-2 6 0,-7-1 4 0,6 3 8 16,-1-1-1-16,-3-2 4 0,5 0 0 0,-3-2 2 0,-2-1 1 0,3 3-38 16,-3-1-6-16,5-2 0 0,-10 2 0 0,5-1 0 0,0 2 0 0,-2-3 0 15,-1-1 0-15,-1 4 0 0,4-3 0 0,-10 1 0 0,5 0 0 0,3 2 0 16,-8-3 0-16,3 2 0 0,0 1 0 0,-2-3 0 0,-3 3 0 0,4 0 0 15,-4 0 0-15,0 0 0 0,0 0 0 0,0 0 0 0,0 0 0 0,0 0 0 16,0 0 0-16,0 0 0 0,0 0 0 0,0 0 0 0,0 0 0 0,0 0 0 16,0 0 0-16,0 0 0 0,0 0 0 0,0 0 0 0,0 0 0 0,0 0 0 15,0 0 0-15,0 0 0 0,0 0 0 0,0 0 0 0,0 0 0 16,0 0 0-16,0 0 0 0,0 0 0 0,0 0-167 0,0 0-197 0,0 0-77 16,0 0-112-16,-4-3-122 0,4-1-38 0,-3 0 6 0,3 0 26 0,-10-1 40 0,8 1 42 15,-3 1 46-15,-2-1 52 0,0 1 61 0,-3-1 59 0,3-2 64 0,4-2 75 16,-6 2 79-16</inkml:trace>
  <inkml:trace contextRef="#ctx0" brushRef="#br0" timeOffset="66879.25">6842 11224 95 0,'0'0'162'16,"0"0"48"-16,0 0 41 0,0 0 37 0,-5 0 34 0,5-3 30 0,-2 3 24 15,-8-1 22-15,8 1 21 0,-3 0 20 0,2 0 16 0,-2 0-72 0,-2 1-125 16,2-1-63-16,3 3-35 0,-8-2-22 0,8 2-20 0,-8-1-16 0,3 2-12 16,5 0-8-16,-8 0-4 0,3-1-1 0,4 4-1 0,-6-4-1 0,1 4 0 15,1 3-2-15,2-4-3 0,-2 3-2 0,2 0-7 0,-2 1-3 0,5 0-4 0,-8 2-3 16,3-2-6-16,4 4-4 0,-6 0-2 0,6-1-5 0,-6 1-2 16,6 3-5-16,-2-2-3 0,3 2-1 0,-8 0-5 0,8 3 0 0,-3-2-4 0,3 2-1 15,-8 1 0-15,8-1-3 0,-3 0-1 0,2-1 1 0,-1 1-1 16,-1 1-2-16,5 0 1 0,-3-1 0 0,3 1 0 0,0-1-1 0,0 0-2 0,3-1 2 15,2 1 2-15,-1 1 0 0,-1 0 1 0,4 0-1 0,-2 1 3 16,2-3-3-16,0 4 0 0,3-3-1 0,0 2 0 0,-5-2 1 0,7-1 1 0,0 1 0 16,0-1 2-16,-3-4 0 0,1 3 1 0,2-1 1 0,-2-3-1 0,-1 0 0 15,1-1-1-15,2 0 0 0,-5-2 2 0,5 0 0 0,-2 1 0 0,-8-3-3 16,6-3 1-16,1 2-2 0,-6-2 0 0,4-2-2 0,-2 1-1 0,0 0 4 16,-3-2 3-16,-2-2 4 0,0-1 4 0,0 0 4 0,0 0 4 0,0 0 3 15,0 0 0-15,0 0-1 0,0 0 0 0,-2-1-2 0,-3-2-1 0,0 2-1 16,-2-1-2-16,-1-2-3 0,1 1-4 0,0 2-5 0,-5-3-6 0,0 2-4 15,0-1-5-15,-3-1-3 0,3 4-1 0,-5-1-1 0,5-2 2 0,3 3-1 16,-3 0 1-16,0 0-1 0,0 0 0 0,-1 0-1 0,6 3 1 0,-5-2 0 16,10 2-2-16,-8-2 1 0,3 2-3 0,0-1 0 0,2-1-1 0,2 2-2 15,-1-2-3-15,-1 2 1 0,5-3-3 0,0 2 0 0,0-2 0 0,0 5 0 16,0-1 0-16,5 2 1 0,-1-2 2 0,-4 3 0 0,3-4 2 0,6 4 3 16,-6-1 4-16,4-1 3 0,3 1 0 0,-1 1 5 0,1-3 1 0,-3 2 3 15,1-2 2-15,4 2 1 0,-5-2 3 0,10 0 2 0,-10-1 2 0,5 1 1 16,-5-1 4-16,0 1 2 0,6-2 4 0,-6-1 2 0,5 2 3 0,-5-2 2 15,0-1 2-15,5 0 2 0,-2 0 5 0,-8 0 2 0,6 0 3 0,-4-1 3 16,1-3 3-16,-2 0-1 0,4-1-1 0,-7 0 0 0,5-1-4 0,0-4-3 16,-3 0-4-16,-2-2-3 0,0-1-3 0,5-2-5 0,0-1-9 0,-5-2-10 15,0-1-17-15,2 1-21 0,-2-3-19 0,0 1-28 0,0-1-24 0,5 1-34 16,-3 1-34-16,3-1-50 0,0 0-61 0,-3 2-130 0,3 0-160 0,-2 2-66 16,6-1-23-16,-6 3 10 0,1 3 22 0,-1-2 33 0,-3 2 37 0,0 1 43 15,-3 0 48-15,-1 0 53 0,1-2 57 0,-6 0 70 0,1-2 76 0</inkml:trace>
  <inkml:trace contextRef="#ctx0" brushRef="#br0" timeOffset="70512.23">16370 9654 11 0,'0'-5'133'0,"3"1"63"0,-3 4 37 0,0 0 28 0,0 0 21 15,0 0 19-15,-3 7 22 0,3 3 23 0,0 0 22 0,0 1 20 0,-5 3 21 16,5 3 17-16,-4 3-91 0,4 0-153 0,0 2-72 0,-3 3-23 0,-2 2-7 15,5 1 5-15,0 2 6 0,-2 2 2 0,2-1 0 0,0 3-3 0,0 4-5 16,-5 0-3-16,5 3-2 0,0 1-2 0,0 2-2 0,0 1-2 0,0 4-2 16,5 1-1-16,-5 2-4 0,0 1-5 0,0 2-3 0,0 3-7 0,2 0-2 15,-2 5-7-15,0-1-3 0,0 7-5 0,0 0-1 0,0 4-4 0,0 1-2 0,0 3-2 16,0 2-1-16,0 3 0 0,0 2 4 0,0 3 5 0,0 4 4 16,0 3 5-16,0 2 0 0,-2 4 2 0,2 1-1 0,-5 6 3 0,0 3 0 0,5 1-1 15,-2 6 1-15,2-1-2 0,-5 2-4 0,3 3-3 0,2 0-3 16,-5 1-5-16,5 0-6 0,-5-1-11 0,5 2-2 0,0-1-1 0,5-5 0 0,-5 4-1 15,0-5-3-15,5-1-3 0,-5-2 1 0,0-2 2 0,2-2 3 0,3-4-1 16,-5 0 2-16,2-5-2 0,3-5 2 0,0 1 0 0,-3-3 2 0,-2-3 1 16,5-4-3-16,-2-3 1 0,-3-2-1 0,4-1 1 0,1-4-3 0,-5-4-3 15,3 0-6-15,-3-6-4 0,0 0-15 0,0-7-14 0,0 2-24 0,0-8-24 16,0-1-34-16,0-5-31 0,0-3-32 0,0-4-38 0,-3-4-80 0,3-4-103 16,0-4-76-16,0-3-64 0,0-5-19 0,-5-3 6 0,5-6 20 0,-4-2 32 0,4-5 37 15,0-4 44-15,0-4 46 0,-3-6 49 0,-2-4 50 0,5-4 53 0,0-6 77 16</inkml:trace>
  <inkml:trace contextRef="#ctx0" brushRef="#br0" timeOffset="71212.23">18466 9500 38 0,'7'0'121'0,"-2"4"41"0,-3-2 33 0,6 2 25 0,-4 2 27 0,1-1 27 16,-2 5 29-16,6-2 28 0,-6 5 25 0,2-2 23 0,-5 3-2 0,2 3-19 0,3 0-63 16,0 2-85-16,-5 0-43 0,2 5-18 0,-2-1-10 0,0 2-3 15,5 6-9-15,-3-3-11 0,-2 6-12 0,0 1-11 0,0 2-8 0,0 5-3 0,5 2-3 16,-5 4 2-16,-5 4-2 0,5 4 1 0,0 2-1 0,0 5 2 0,-2 6-3 16,-3 0 1-16,3 7-1 0,-3 6 2 0,0 3 2 0,3 1-1 0,-6 5 3 15,4 6 0-15,-4 1-4 0,3 4 1 0,1 0-2 0,-4 3 0 0,6 1-2 16,-3 1 3-16,0 0-5 0,5 2-3 0,0-1-4 0,-2 2-3 0,-3 0-8 15,5 1-1-15,-2 3-9 0,-3 3-8 0,0 1-3 0,3 3-1 0,-6 3 0 16,-1 0-2-16,6 3-5 0,-6 1-4 0,6-2-4 0,-2-1 3 16,-2 2-1-16,2-3 1 0,3-2-4 0,-5-2 0 0,2-2-1 0,0-1 3 0,3-3-2 15,-8 0 2-15,3-4-6 0,4-1-2 0,-6-4 0 0,6 0-1 0,-4-5 4 16,-3-2-3-16,8-5-1 0,-5 0 1 0,-3-5 0 0,8-3-1 0,-8-3 0 16,8-3-1-16,-6-6-4 0,4-1 1 0,-1-2-2 0,2-8 1 0,-4 0-1 15,2-4-1-15,1-3-2 0,1-6-1 0,-4-1 0 0,7-3-4 0,-10-5 1 16,8-6-1-16,2-1-4 0,-5-4-1 0,0-5-10 0,5-2-7 0,-2-2-16 0,-3-6-19 15,5 0-21-15,0-4-24 0,-2-5-33 0,2 1-41 0,0-6-39 16,0 0-41-16,0 0-122 0,0-3-155 0,0-5-67 0,0-2-17 0,0-4 4 0,0-2 22 16,0-5 32-16,0-4 37 0,0-2 42 0,0-4 46 0,2-5 53 0,-4-4 56 15,2-2 62-15,0-9 65 0</inkml:trace>
  <inkml:trace contextRef="#ctx0" brushRef="#br0" timeOffset="72146.35">18473 8290 104 0,'5'-10'191'0,"-5"0"57"0,-5-1 40 0,0 1 35 0,5-1 29 16,-2-2 28-16,-3 2 27 0,3-2 25 0,-8 2 26 0,8-3 20 0,-6 1 25 15,-1 2-72-15,2-2-128 0,-1 2-84 0,1 1-64 0,-3 0-25 0,1 2-8 16,-1-2-3-16,-2 3-3 0,2 0-5 0,-2 1-7 0,-5 2-3 0,8 0-5 16,-3 1-6-16,-5 3-7 0,2 0-3 0,-4 3-5 0,2 1-5 0,-2-2-5 15,4 3-11-15,-9-1-5 0,5 5-8 0,-5-1-8 0,5-1-3 0,-1 2-2 0,-1 2-6 16,-1 0-2-16,3-1-4 0,-3 1-2 0,3 2-1 0,-1 1-6 0,1 2-1 15,-3-1-1-15,3 2-1 0,0 0 0 0,-1 6-2 0,1-1 0 16,0-1-1-16,0 6-1 0,-1-2 0 0,6 4 0 0,-5 0 0 0,2 3 0 0,2 1 1 16,-2 1 2-16,3-1-1 0,-3 4 1 0,5-2 2 0,2 3 1 15,-2 0 3-15,-5-1 2 0,10 1-1 0,-5 1 4 0,5 0 0 0,0-1-1 0,-1 2 4 16,-1-3-2-16,6-2-1 0,-4-1 2 0,-3 1-1 0,8-2 2 16,-3-1-4-16,0-4-1 0,3 2-1 0,-3-2 1 0,5-4-4 0,-2 0 0 0,2-2 1 15,-5 0-2-15,0-4 1 0,5 0 0 0,-2-1-3 0,-3-3 1 16,5 0 0-16,0-4 2 0,-3 1 1 0,3-1 1 0,0-3 4 0,-4-3 2 0,4 1-1 15,-5-1 3-15,5-4-3 0,0 0 1 0,0-3-4 0,-3 2-1 0,-1-4-3 16,1 0 0-16,3-1-3 0,-5-4-1 0,0-1-5 0,3 1-3 0,2-4-5 16,-5 0-4-16,0 1-2 0,5-5-1 0,0 1-1 0,-2 2 1 0,-3-1 0 15,5 2 2-15,0 0 3 0,-2 1 0 0,2 2 2 0,-5 1 1 0,5 0 2 16,-5 2 1-16,5 2 1 0,-2 2 1 0,2 0 2 0,-5 0 1 0,2 2-1 16,-1 2 0-16,4 0-1 0,-5 0 0 0,2 0-1 0,-1 2 0 0,-1 2-3 15,-2 0 1-15,7 0-1 0,-3 2-1 0,-7 0-1 0,8 2 2 0,-3 2-1 16,3 0 4-16,2 0 0 0,-5 2 0 0,0-1 1 0,5 2 2 0,0 1 1 15,0 0 3-15,0-2 0 0,5 0 2 0,0 0 2 0,-3 0 1 0,3 2 2 16,-3-4 2-16,8 1-1 0,-3 2 2 0,5-3 1 0,-9-3 2 0,9 4 2 16,0-4 0-16,0 2 1 0,0-4 2 0,0 1 2 0,3-2-1 0,-1-1 0 15,3-2-1-15,-3-1 0 0,6-1 1 0,-1-3-8 0,0-2-6 0,3-1-15 16,-3 0-17-16,1-3-28 0,1-1-30 0,3-2-45 0,0 1-48 0,3-2-88 16,-3-1-102-16,3 0-107 0,-1-2-103 0,3 2-43 0,-2-4-9 0,-1 0 11 15,1-1 23-15,-3 0 33 0,0-2 39 0,-5-1 46 0,3 2 54 0,-5-3 61 0,-3 0 66 16,6-3 84-16,-8 3 87 0</inkml:trace>
  <inkml:trace contextRef="#ctx0" brushRef="#br0" timeOffset="74212.06">18919 8000 10 0,'0'-4'138'0,"0"-2"80"0,-2 2 56 16,-3 0 40-16,5-1 32 0,-2 1 31 0,-3 1 30 0,0-4 29 0,3 3 25 15,-6 1 26-15,4-1 23 0,-1 1 23 0,2 2-91 0,-4-2-155 0,2 3-87 16,0 0-56-16,3 3-26 0,-8-3-7 0,8 4-8 0,-5 2-4 0,2-1-4 15,0 4-10-15,3 1-3 0,-6 2-5 0,4 4-5 0,-1 2-4 0,2 2-4 16,-1 2-6-16,-1 2-3 0,2 3-4 0,3 1-4 0,-4 3-2 0,8-1-4 16,-4-1-5-16,0 2-3 0,3-1-5 0,6-2-5 0,-6-3-4 0,2 2-7 15,2-6-6-15,0 2-9 0,3-5-12 0,-1-2-20 0,3-2-19 0,0-4-22 16,-4-2-26-16,9-4-29 0,-5-4-31 0,2-2-33 0,-2-3-30 0,3-2-64 16,-3-3-81-16,5-4-81 0,-3-3-74 0,-2-1-22 0,3-3 7 0,-3-2 23 0,-5-1 29 15,5 1 39-15,-2-1 38 0,-3 0 45 0,-5 1 46 0,-2 2 47 0,5-2 49 16,-5 5 99-16,0 1 96 0,0 3 77 0,0 0 92 0,-5 0 75 0,5 4 60 15,-2 0 52-15,-3 2 45 0,3 2 38 0,2-1 35 0,-10 1 31 0,10 5 26 16,-2 1 27-16,-3 0 25 0,0 1-55 0,5 5-98 0,-3 1-89 0,-1-1-79 16,4 4-47-16,0-2-32 0,0 3-21 0,0 2-20 0,4 1-15 0,-1 0-10 15,-3 0-11-15,10 0-6 0,-10-2-9 0,7 2-6 0,-2-3-8 0,2 2-8 16,-5-1-5-16,10-2-7 0,-4-3-2 0,1 2-5 0,-2-4-5 0,5 1 1 16,-9-2-4-16,9-1 1 0,-5-2-1 0,5-1-4 0,-5-4-3 0,6 0 0 15,-4-2-2-15,-2-1-4 0,5-4-1 0,-4 1-3 0,-6-4-1 0,3 0 2 0,0 1 0 16,-3-4-2-16,-2 2-2 0,0-3 0 0,-2 2 0 0,2-1 4 15,-10 3 0-15,8 0 3 0,-6 1 3 0,-1-1 3 0,2 2 3 0,-1 0 2 0,1 1 2 16,-10 4 3-16,10-1 1 0,0 2 1 0,0 0 1 0,-6 2-1 16,4 1 0-16,2 2-6 0,4 1 0 0,-6 0-3 0,6 4-3 0,-2 0-1 0,3-1-5 15,-3 4-1-15,0-1-4 0,5 2-4 0,0 2-4 0,0-3-2 0,0 3-10 16,0 3-11-16,5-3-13 0,0-1-14 0,-3 1-20 0,-2 0-18 0,8-1-25 16,1-1-25-16,-6-1-31 0,4 0-30 0,5 0-24 0,-2 0-25 0,-1-4-50 15,1 4-65-15,-1-3-62 0,4-1-63 0,3 1-17 0,-4 3 8 0,3-5 21 16,-1 2 32-16,-2 0 40 0,5-1 38 0,-2 4 42 0,2-3 45 0,-5-1 40 15,-3 1 42-15,8 2 83 0,-5-3 80 0,-4 2 62 0,4 0 69 0,-10-1 62 16,8 2 61-16,-3-2 54 0,-5-3 49 0,3 3 45 0,0-1 42 0,-5 0 41 0,0-3 40 16,0 0 34-16,0 0 31 0,0 0-26 0,0 0-62 0,0 0-60 15,-5-1-59-15,0-1-48 0,3-5-42 0,-5 4-35 0,2-5-30 0,0-1-27 0,3 0-27 16,-8-3-24-16,10-2-23 0,-7 0-17 0,4-4-17 0,3 0-12 16,-4-1-12-16,-1 0-8 0,5-3-7 0,0 1-5 0,0 2-4 0,0-1-5 0,0 0-1 15,0 2-4-15,0 2 1 0,0-1-5 0,5 3-2 0,-1 3-3 16,-4 3-3-16,3-1-5 0,2 2-1 0,-3 3-2 0,8 1 0 0,-8 3 1 0,8 0 0 15,-3 4 1-15,-5 1 2 0,8 0 3 0,-3 4 0 0,0-1 5 16,1 3 3-16,-1 2 4 0,3-2 5 0,-8 3 4 0,8 3 4 0,-3-3 2 0,0 2 1 16,0-2-1-16,1 0 2 0,1-3 0 0,-6 2-2 0,6-3 1 0,-6-2 0 15,4-1 2-15,-2 0 0 0,0-4 0 0,2 1 1 0,-5-1-1 0,8-3-1 16,-8-3-6-16,6-1-8 0,-4-1-13 0,1-1-12 0,2-4-15 0,-2 0-17 16,2-4-13-16,-4 0-14 0,7-3-14 0,-8 2-11 0,3-4-8 0,2 0-6 15,-2-1-2-15,-3 2-1 0,3-2 7 0,0 0 6 0,-3 0 14 0,3 2 14 16,-2-2 19-16,-3-1 18 0,0 4 20 0,4 0 20 0,-4 2 19 0,0-2 16 15,0 6 18-15,0-2 14 0,0 2 15 0,-4 2 12 0,4 2 12 0,0 3 7 16,-3 0 5-16,-2 1 3 0,3 3 1 0,-3 0-1 0,0 3 0 0,3 1 1 16,-3 3-3-16,0 0-1 0,3 3-3 0,-3 1-8 0,3 3-6 0,-3 3-7 15,0-1-5-15,2 2-6 0,3-1-2 0,0 4-2 0,-4-4 0 0,8 4-2 16,-4-1-4-16,0-2-5 0,3-1-6 0,2 1-4 0,0-1-5 0,-3-1-2 16,3 2-5-16,2-4-4 0,-2 0-3 0,2 0-6 0,-2-4-1 0,2 0-5 15,0 0-5-15,1-4-8 0,-1-2-7 0,2 0-8 0,-1-4-13 0,-1 0-9 16,0-4-13-16,3 0-14 0,-3-2-16 0,5-4-16 0,-9 0-13 0,4-2-13 0,2 0-11 15,-6-2-4-15,4 0-2 0,3 0 0 0,-8 0 5 0,-2 0 8 16,10 0 9-16,-10 1 11 0,2 2 11 0,-2 1 15 0,5 0 18 0,-5 2 18 16,0-1 21-16,0 4 20 0,0-1 16 0,0 3 9 0,0 3 7 0,0 0 7 15,0 0 5-15,0 0 8 0,0 0 11 0,0 0 8 0,0 0 8 0,0 3 9 0,2 1 4 16,-2 0 1-16,5-1 1 0,-5 4-1 0,5-4-3 0,-5 4 1 16,0 0 3-16,0 0 1 0,2-1-5 0,-2-2-3 0,0 3-8 0,5-3-9 0,-5 1-10 15,3 0-7-15,-3-2-7 0,0-2-6 0,0-1-3 0,5 3-5 16,-5-3 0-16,0 0 0 0,0 0-4 0,4 0 1 0,-1-4-6 0,-3-2-2 0,9 2-6 15,-9-4-4-15,8-1-3 0,-8 2-4 0,2-5-4 0,8 2-4 0,-8 0-8 16,3 0-4-16,-3 0-10 0,8 0-7 0,-8 3-5 0,6 2-3 0,1-1-1 16,-1 2 0-16,-1 2 0 0,0-1 3 0,3 3 3 0,-1 3 4 0,1-3 2 15,-3 3 2-15,5 0 5 0,-9 3 4 0,9-2 4 0,-5 0 6 0,3 0 0 16,-8 2 0-16,5-2-5 0,-2 0-6 0,0-2-6 0,-3-1-7 0,3 2-10 16,0-3-7-16,-5 0-11 0,2 0-12 0,3 0-14 0,-5-3-13 0,0 0-16 15,3-4-12-15,-3 3-11 0,0-3-5 0,4-3-4 0,1 0-3 0,-5-1-2 16,0-2 0-16,0-1 0 0,0-3-2 0,3 2 2 0,-3-1 1 0,-3-2 5 15,3 0 5-15,0-2 15 0,-5 2 13 0,1-2 23 0,1 0 28 0,-2-1 28 16,-2 0 25-16,2 1 30 0,-2-4 27 0,2 3 26 0,-2 0 25 0,0 1 24 16,2-1 27-16,-2 2 21 0,4 0 23 0,-6 4 12 0,9 1 12 0,-3 2-4 15,3 1-13-15,-5 4-9 0,5 3-10 0,0 4-8 0,0 0-8 0,0 4-7 16,5 3-4-16,-5 2-5 0,3 3-8 0,1 2-5 0,1 0-5 0,3 6-2 16,-8-3-6-16,2 6 0 0,8-1 2 0,-8 2-4 0,3 4-1 0,2 0-10 15,-2-1-9-15,-3 0-10 0,8 2-12 0,-8 1-8 0,3-2-10 0,2 0-8 16,-2 1-8-16,-2-1-7 0,4-3-8 0,2-1-8 0,-6 1-11 0,7-3-18 15,-3-3-19-15,-5 2-27 0,3-5-32 0,2-1-34 0,-2-1-41 0,-3-1-40 16,8-3-48-16,-7-3-113 0,1 1-140 0,-1-2-70 0,-3-3-31 0,0-3-1 0,0 0 14 16,0 0 29-16,0-4 32 0,0-5 46 0,0 2 46 0,0-3 55 0,-7-2 58 15,4 0 59-15,-2-2 67 0,-2-3 96 0</inkml:trace>
  <inkml:trace contextRef="#ctx0" brushRef="#br0" timeOffset="74780.2">19925 7753 27 0,'-10'-5'171'0,"8"-1"82"0,2 2 58 0,-5 0 49 0,0 0 41 16,3-1 36-16,-3 4 31 0,5 1 28 0,0 0 27 0,0-4 27 0,0 4 26 15,5-2 27-15,-3-1-111 0,-2 2-187 0,10-2-95 0,-8 2-50 0,8 1-29 16,-3-2-21-16,-4 0-15 0,9 0-13 0,-5-2-9 0,5 1-10 0,-5 0-6 16,5-1-14-16,-2 1-9 0,0-1-14 0,2 1-15 0,-5 0-15 0,5 2-19 15,-2-2-21-15,-1 2-20 0,3-1-21 0,-5 0-16 0,3 2-14 0,0 0-11 16,-1 0-8-16,3 2-3 0,-4 0-2 0,-6-1 1 0,8 3 3 0,-1 2 7 16,-4 1 9-16,2 0 13 0,1 2 14 0,-3-4 21 0,2 5 16 0,-2-1 19 15,-1-1 17-15,-1 0 15 0,2-1 15 0,-3 2 10 0,3-3 9 0,0-1 8 16,-5-1 5-16,0 2 7 0,2-3 8 0,-2 1 7 0,0-4 9 0,0 0 7 15,0 0 5-15,0 0 1 0,0 0-1 0,0 0-7 0,0 0-7 0,0 0-12 0,0-7-13 16,0 4-14-16,0-4-17 0,5 0-16 0,-5-3-17 0,2 2-18 16,-2-2-20-16,0-3-13 0,0 2-16 0,5 1-8 0,0-3-5 0,-5 2-2 0,2 1-1 15,-2-1 8-15,5 1 7 0,-5 3 9 0,5-1 11 0,-5-1 12 0,2 5 13 16,-2 1 12-16,0 3 13 0,0-4 10 0,0 4 9 0,0 0 10 0,0 0 8 16,0 0 10-16,0 0 10 0,0 4 9 0,-2-1 10 0,2 1 8 0,0 3 9 15,-5 0 7-15,5 2 6 0,-5 1 5 0,5 0 6 0,0 2 3 16,0-2 7-16,0 1 0 0,0 2 1 0,0-2-2 0,5 2-5 0,0-2-4 0,-5 2-9 15,7-2-9-15,-7-2-5 0,3 0-10 0,6 0-9 0,-9-1-7 0,8-1-7 16,-6-1-7-16,8-2-5 0,-8-1-5 0,5 1-7 0,3-4-7 0,-8 0-6 16,8-2-6-16,-3 0-10 0,-4-5-12 0,6 1-12 0,-1-1-15 0,-1-4-16 15,0 0-12-15,3-2-13 0,-8-1-13 0,5 1-12 0,-2-3-9 0,0 0-10 16,2-2-3-16,-4-1-2 0,1 1 3 0,1-2 4 0,-5 1 10 0,3-1 13 16,-3-3 11-16,0 2 18 0,4-3 16 0,-4 0 19 0,0-2 17 0,0 0 20 15,0 2 16-15,-4-2 16 0,4 2 11 0,0 0 12 0,-3 1 6 0,-2 3 6 16,1 2 7-16,1 1 7 0,-4 3 7 0,2 4 10 0,0 0 3 0,3 2-1 15,-5 2-3-15,7 2-5 0,-10 1-5 0,10 3 2 0,0 3 0 0,-2 3 1 16,2-1 3-16,0 4 2 0,0 1-1 0,0 4-4 0,0 1-3 0,0 4-5 16,0 0-7-16,2 4-3 0,-2-1 0 0,0 4-2 0,10-2-2 0,-10 0-5 15,2 2-4-15,3-2-7 0,-3 0-5 0,3 0-7 0,0-3-5 0,2 2-5 16,-4-3-6-16,1 2-5 0,1-2-13 0,-2-2-14 0,4 2-23 0,-2-5-29 16,0 2-35-16,2-1-39 0,-2-2-38 0,-3-3-39 0,3 2-100 0,-3-3-131 0,3-2-68 15,0-2-37-15,-5-1-5 0,2 0 9 0,-2-5 23 0,0 0 31 0,0 0 41 16,0 0 45-16,-2-5 50 0,2 1 55 0,-10-2 53 0,8 1 59 0,-3-4 89 15</inkml:trace>
  <inkml:trace contextRef="#ctx0" brushRef="#br0" timeOffset="75295.11">18644 8283 20 0,'-14'17'157'0,"2"-2"75"16,-5 2 55-16,10-5 46 0,0 0 39 0,-1-5 33 0,-1 2 32 0,9-1 28 16,-3-2 27-16,6-2 27 0,1-4 25 0,9 0 23 0,-1-3-99 0,2-1-176 15,5-2-85-15,5 1-41 0,8-5-22 0,-1 0-16 0,8-4-9 0,-1-3-10 16,6-3-5-16,6-1-6 0,1-6-4 0,7-2-7 0,0-5-6 0,4 0-6 15,1-2-6-15,2-4-7 0,0-1-6 0,5-1-8 0,-2-2-9 0,2 1-9 16,-5 1-3-16,2-2-10 0,-6 2-5 0,1 2-10 0,-4 2-17 0,-2 2-17 16,-1 2-24-16,-9 4-34 0,0 2-32 0,-8 4-37 0,3 4-32 0,-12 3-29 15,0 3-25-15,-7 4-20 0,-5 2-39 0,-3 5-47 0,-4-1-51 0,-3 4-48 0,-7 0-38 16,0 0-31-16,-5 10 10 0,-2-2 29 0,-5 4 38 0,0 0 44 0,-2 2 42 0,-6 2 41 16,-4-1 38-16,0 4 37 0,-7-1 53 0,4 2 56 0,-7 2 58 0,-2-2 46 15,3 1 31-15,-11 4 32 0,6-3 36 0,-11 4 40 0,8 0 38 0,-7 0 44 16,2 1 33-16,-4 0 33 0,-1 2 29 0,-4 1 30 0,6 1 19 0,-6 0 17 15,-1 1-7-15,6-2-15 0,-3 2-18 0,4 1-14 0,1-4-22 0,5 2-27 0,4-4-23 16,1 0-29-16,6-3-15 0,1-2-12 0,12-5-11 0,-6 0-9 0,11-3-9 16,2-2-11-16,2-3-8 0,3 0 0 0,7-4-2 0,0 0-1 0,5-1 0 15,2-3-2-15,0-1-4 0,10 0-1 0,-2 0-4 0,4-1-4 0,5-3-4 16,3-2-4-16,2-1-2 0,9-3-4 0,-4-1-5 0,5-3-7 0,4-2-9 0,0-2-8 16,1 0-11-16,2-5-9 0,-1 2-10 0,4-1-6 0,-4 0-6 15,1-3-9-15,-2 4-14 0,2 1-15 0,-8-1-28 0,6 1-36 0,-6 5-42 0,-2-1-44 16,-2 2-46-16,2 2-49 0,-4 2-123 0,-1 4-158 0,-9-1-67 0,7 6-23 15,-8 1 5-15,-1 0 15 0,-1 4 28 0,-7 0 33 0,0 2 48 0,-5 4 55 0,3-1 57 16,-10 1 63-16,0 0 62 0,0 3 70 0</inkml:trace>
  <inkml:trace contextRef="#ctx0" brushRef="#br0" timeOffset="75712.23">19033 8734 28 0,'-3'-2'181'0,"-6"-5"100"0,6 3 73 0,-4 1 56 0,2-4 40 0,0 3 38 0,-2-2 25 15,2 2 23-15,-2 3 20 0,7-1 19 0,0 2 18 0,-2 2 18 0,2 2-117 16,0 2-195-16,0 2-117 0,2 2-78 0,-2 1-36 0,7 2-17 0,-2 1-9 16,0 1-3-16,2 2 2 0,0-1 4 0,1 2 3 0,1-2 2 0,1-1 1 15,0-1 1-15,2 0-4 0,-3-1-1 0,1-2-7 0,0-2-6 0,2-1-3 16,4-4-7-16,-3-1-3 0,1 0-2 0,-2-3-2 0,3-3-6 0,1 2-2 15,-4-3-4-15,-2-2-4 0,7-3-6 0,-5 1-2 0,0-2-6 0,-2-1-1 16,2-2-6-16,-5-1-1 0,3-1-3 0,-3-4-1 0,0 4-2 0,0-3 0 16,-7-1-1-16,10 2 1 0,-10 0 5 0,7 2-1 0,-7-2 5 0,0 4-1 15,3-1 3-15,-3 4 1 0,0-1-4 0,0 4-1 0,0 3-4 0,5-2 0 16,-5 6 0-16,0 0 2 0,4 0 4 0,-1 3 1 0,2 1 3 0,-3 3 5 16,8-1 4-16,-3 2 4 0,0 2 4 0,0 2 4 0,3 0 6 0,-3 2 5 15,5 0 7-15,-9-2 2 0,9 2 3 0,-5 0-1 0,3-3-3 0,-1 3 0 16,1-1-3-16,-8-2-3 0,10 0-3 0,-4-1-2 0,1-4-5 0,-1 2-3 15,-6-2-3-15,8 0-10 0,-3-2-9 0,0 0-21 0,0-3-20 0,-2 2-28 16,2-3-28-16,1 0-32 0,-4 0-40 0,4-4-36 0,-4 0-35 0,4 0-89 16,-3-2-108-16,2 0-67 0,-5-2-44 0,8-2-5 0,-8 2 16 0,8-2 26 15,-8 0 39-15,3 0 41 0,-2 2 45 0,-3-1 50 0,4 2 51 0,1 1 51 0,-5-2 55 16,0 8 78-16</inkml:trace>
  <inkml:trace contextRef="#ctx0" brushRef="#br0" timeOffset="75861.72">19633 8748 1 0,'0'0'103'0,"0"0"95"0,0 0 68 0,0-3 54 0,0 3 42 0,0-1 40 15,0 1 36-15,-9 0 34 0,9 0 37 0,0-2 35 0,0 2 33 0,0 0 30 16,-3 0-64-16,3 0-122 0,0 0-95 0,0 0-78 0,-7 0-47 0,7 0-21 15,0 0-18-15,-10-3-11 0,10-1-16 0,-2 1-18 0,2-1-17 0,0-3-20 16,-5 1-13-16,5-2-18 0,-5 1-12 0,5-1-11 0,0-2-14 0,0-2-19 16,5 0-18-16,-5-1-20 0,5 0-28 0,-5-1-25 0,0 0-31 0,2 2-30 15,3-3-37-15,0 1-40 0,-5 3-79 0,7 1-98 0,-4-2-88 0,-3 2-78 0,9 0-24 16,-6 4 7-16,1-2 20 0,-1 2 32 0,6-1 40 0,-9 4 42 0,3-4 49 16,4 6 51-16,-7-1 55 0,0 2 58 0,5-4 79 0,-5 4 81 0</inkml:trace>
  <inkml:trace contextRef="#ctx0" brushRef="#br0" timeOffset="76028.17">19775 8497 7 0,'8'7'132'16,"1"-4"80"-16,-6 4 54 0,2-1 41 0,-1-2 34 0,-4 0 30 16,3 2 32-16,-3-2 31 0,0 2 29 0,0-2 27 0,0 1 28 0,0 1 23 0,5 1-86 15,-5-1-149-15,0 2-89 0,2-2-56 0,-2 0-31 0,5-1-11 0,-5 2-13 16,5 0-12-16,-3 0-18 0,3-4-23 0,-3 4-26 0,-2-3-32 0,10-1-39 16,-8 0-41-16,-2 1-43 0,8-4-42 0,-8 0-103 0,9 0-129 0,-9 0-71 15,3-3-43-15,6-1-10 0,-9 1 6 0,8-1 17 0,-8-3 25 0,2 0 33 16,-2-1 39-16,0-1 47 0,5-1 50 0,-5 0 51 0,-5-1 57 0,5 1 87 15</inkml:trace>
  <inkml:trace contextRef="#ctx0" brushRef="#br0" timeOffset="76445.2">19944 8459 1 0,'8'3'108'0,"-8"1"88"15,2-2 61-15,3 2 45 0,0 0 38 0,-5 2 36 0,2-1 33 0,-2 2 34 0,-2-4 29 16,2 4 32-16,0-1 27 0,2-2 29 0,-2 3-70 0,0 0-128 16,0-1-86-16,0-1-65 0,5 0-34 0,-5-1-15 0,2 0-13 0,-2 0-12 0,0-4-12 15,0 3-14-15,0-3-9 0,0 0-8 0,0 0-9 0,0 0-10 0,0 0-10 16,0 0-8-16,5-1-11 0,0-1-14 0,-3-2-9 0,-2-3-10 0,10 0-16 15,-10-3-16-15,7 0-15 0,-7-2-18 0,3-2-19 0,1-1-16 0,1 0-16 16,-2-2-13-16,4 2-8 0,-2-1-7 0,-1-1-2 0,4 3 0 0,-3 3 3 16,2 1 2-16,-5 0 9 0,8 2 10 0,-8 2 15 0,3 2 16 0,2 0 15 15,1 2 17-15,-1 2 11 0,2 2 18 0,-6 0 11 0,9 1 13 0,-5 0 9 16,3 1 14-16,-3-1 9 0,0 4 11 0,0-1 11 0,1-2 7 0,4 4 6 16,-3-5 5-16,-1 4 0 0,-6-4 5 0,8 4-1 0,-3-3 1 0,0-1-2 15,0 1-2-15,-2-1-4 0,2 0-4 0,-2 0-6 0,-2-3-4 0,6 0-6 16,-1 0-4-16,-6-3-7 0,3 0-3 0,0-1-4 0,-3 0-6 0,5-2-4 15,-2-2-7-15,0-1-5 0,-3-2-4 0,3 1-6 0,0 0-6 0,-3-4-6 16,3 0-7-16,-5 1-7 0,3-2-4 0,-3 1-4 0,0-2-6 0,0 2-2 16,0-3 1-16,0 3 1 0,0 0 3 0,-3 3 2 0,3-2 2 0,0 2 2 15,0 2 6-15,-5 1 2 0,5 5 6 0,-2-4 4 0,2 4-1 0,0 3 6 16,0 0 4-16,0 0 7 0,0 0 6 0,0 6 7 0,0-2 6 0,2 2 4 16,3 4 5-16,-5-2 3 0,3 3 2 0,-3 2 3 0,4-2 3 0,1 3 0 15,-2 3 7-15,4-4-1 0,-2 1 1 0,0 3-6 0,2-3-6 0,-2 2-7 16,2-1-7-16,0-1-5 0,0 0-6 0,1 0-12 0,-4-1-11 0,4 1-23 15,-1-4-27-15,3 1-39 0,-3-2-40 0,-2 1-49 0,2-5-50 0,-5 2-126 16,8-1-156-16,-8-2-67 0,3-3-24 0,-5-1 0 0,0 0 13 0,0 0 24 16,0 0 30-16,0 0 41 0,-5-4 49 0,3-1 55 0,-3-1 59 0,-2 0 66 0,-5-2 70 15</inkml:trace>
  <inkml:trace contextRef="#ctx0" brushRef="#br0" timeOffset="76628.39">19730 8211 59 0,'-5'3'229'0,"2"-3"95"16,3 0 69-16,-4 0 55 0,-1 0 39 0,2 0 35 0,-1-3 25 0,4 3 23 0,0-3 20 16,0 3 23-16,0 0 16 0,0 0 18 0,0 0-153 0,4 0-246 0,-1 2-124 15,6-1-61-15,-1 2-41 0,4-2-32 0,-5 2-32 0,5-1-33 0,2-1-46 16,3-1-47-16,-2 3-109 0,9-2-133 0,-10 2-86 0,11-3-61 0,-1 0-21 16,-3 2 2-16,-1-2 11 0,9 0 19 0,-8 0 29 0,3 0 34 0,0 0 47 15,-2 0 54-15,2 0 64 0,0 2 70 0,-4-2 94 0</inkml:trace>
  <inkml:trace contextRef="#ctx0" brushRef="#br0" timeOffset="76811.12">20849 8252 64 0,'9'1'241'0,"-6"2"102"0,2-1 76 16,-5-1 63-16,0-1 50 0,0 0 49 0,0 7 39 0,0-3 36 0,0-1 31 16,0-3 30-16,0 0 23 0,-5 3 20 0,5-3-156 0,0 0-262 0,0 0-136 15,-3 0-76-15,3 0-63 0,0-3-67 0,-5 2 0 0,1-1-55 0,4-2-66 16,0 0-59-16,-3 0-67 0,3-2-68 0,-5-2-129 0,5 2-157 0,-4 0-64 15,4-1-18-15,0 0 5 0,0 0 18 0,0 0 35 0,-3-1 41 0,3 2 50 16,-5-2 54-16,5 2 63 0,-2-4 67 0,-3 0 76 0,-2-2 78 0</inkml:trace>
  <inkml:trace contextRef="#ctx0" brushRef="#br0" timeOffset="77962.34">17323 10335 43 0,'0'3'163'0,"2"1"72"0,-2-2 51 16,0-2 37-16,0 5 28 0,0 1 30 0,-2-2 30 0,2 3 29 0,-5-4 28 15,0 4 28-15,5 0 24 0,0 0-42 0,0 3-82 0,-2 0-98 0,2 1-113 16,0-1-53-16,0 4-22 0,-5 0-12 0,5 0-3 0,0 0-11 0,0 3-13 15,0-1-15-15,0 2-16 0,0-1-25 0,5 1-28 0,-3 1-38 0,-2 0-48 16,0 1-68-16,0-2-82 0,0 2-101 0,0 3-110 0,0-1-48 0,0-2-14 0,5 1 4 16,-5 0 14-16,0 0 18 0,0 0 24 0,0-1 35 0,5-3 42 0,-5 4 51 15,0-5 58-15,0-1 72 0,0 2 73 0</inkml:trace>
  <inkml:trace contextRef="#ctx0" brushRef="#br0" timeOffset="78146.2">17373 11210 17 0,'0'11'151'0,"3"2"76"0,-3-2 53 0,0-1 39 0,-3 1 33 0,3 1 31 15,-4 0 26-15,-1-2 25 0,2 1 23 0,-1 2 20 0,1-2 19 0,-6 3 18 16,6 3-104-16,-2-1-173 0,3-1-93 0,-8 2-50 0,8 0-28 0,-3 1-13 16,0-1-10-16,3 0-12 0,-3 0-11 0,5 3-12 0,0-2-15 0,-2 3-14 15,2-1-16-15,0 3-13 0,0-1-14 0,0-1-13 0,0 2-11 0,0 1-10 16,0-2-13-16,2-1-13 0,-2 2-14 0,0-3-14 0,5-1-27 0,-3 1-33 0,-2-2-32 16,0-1-29-16,5-1-29 0,0-1-25 0,-3-1-20 0,-2-4-15 0,5 3 5 15,0-3 15-15,-5 0 21 0,0-2 24 0,2-1 28 0,3 0 29 0,-5-1 39 16,0-1 41-16,0-5 43 0,0 6 41 0</inkml:trace>
  <inkml:trace contextRef="#ctx0" brushRef="#br0" timeOffset="78378.23">17330 11992 11 0,'-7'0'49'0,"2"-2"35"0,0-1 38 0,-2 2 36 16,5-3 35-16,-8-2 33 0,3 2 27 0,4-2 27 0,-2-1 28 0,1 2 17 16,-4-4 8-16,6 2-1 0,-8 0-6 0,10 0-13 0,-2-1-20 0,-3-1-30 15,0 2-35-15,5 0-26 0,-2 1-25 0,-3 1-17 0,5 1-15 0,-2-1-20 0,2 5-18 16,0-1-17-16,0 1-16 0,0 0-8 0,0 0-5 0,0 0 1 0,0 4 2 16,2-1 2-16,-2 4 2 0,0-1 1 0,5 2 2 0,-3 3 2 0,-2 2 2 15,5-2 6-15,0 3 7 0,-5 3 4 0,2-1 3 0,3-1-2 16,0 2-5-16,-3 0-5 0,3-3-7 0,-2 3-5 0,-3-3-8 0,9 0-6 0,-6-2-3 15,-3-3-8-15,7 1-3 0,-7-1-1 0,10-4-4 0,-8 0 0 0,-2-4 0 16,7-1-2-16,-2 0 0 0,0-1 1 0,-3-4-6 0,8-2-2 0,-3-1-1 16,-4-5-1-16,6 2-4 0,-2-3-4 0,1-4-9 0,-1-1-14 0,3 2-18 15,-3-4-27-15,0 1-29 0,0-1-42 0,5 0-44 0,-4 4-68 0,4-4-80 16,-5 4-109-16,5 0-119 0,-5 2-49 0,5 1-12 0,-5 0 5 0,5 0 22 16,-2 2 29-16,-3 1 35 0,1 1 43 0,-1 0 50 0,-2 3 57 0,-3 0 60 0,8 3 75 15,-10-2 78-15</inkml:trace>
  <inkml:trace contextRef="#ctx0" brushRef="#br0" timeOffset="79062.23">17195 14521 90 0,'-5'-9'188'0,"0"-1"64"0,5 0 45 0,0 1 36 0,-2 2 33 0,2-1 24 15,-5 2 23-15,5-1 20 0,-5 3 15 0,5 3 18 0,0 1 18 0,0 0-68 16,0 0-117-16,-2 1-89 0,2 3-77 0,0 3-35 0,0 0-16 0,0 2-6 15,0 2-5-15,0 2-1 0,0 1 1 0,0 1-1 0,0 4 3 0,0 0 0 16,0 4-3-16,0-1-5 0,0 2-9 0,2 2-8 0,-2-1-7 0,0 2-10 16,0-2-6-16,5 3-7 0,0-1-9 0,-5-2-6 0,2-1-5 0,-2 0-7 15,5-4-9-15,0 1-9 0,-5-5-11 0,0-1-8 0,2-5-7 0,3 1-9 16,-5-4-5-16,0 0-6 0,0-7-5 0,0 0-6 0,0 0-5 0,0 0-3 16,0 0-2-16,-5-2 1 0,3-3 5 0,-3 1 4 0,0-2 12 0,3 1 7 15,-3-1 8-15,-2-1 8 0,2 0 6 0,-2 0 6 0,0 1 6 0,2-1 5 16,-2 3 6-16,2 0 5 0,-3 1 3 0,4 2 4 0,-4 1 4 0,6 1 2 15,-3 2 6-15,0 1 5 0,3 0 6 0,-3 3 7 0,3-1 8 0,-3 3 9 16,0 3 9-16,3-1 10 0,2 2 10 0,-5-2 12 0,2 4 6 0,3 0 10 16,0-1 4-16,0 3 5 0,0-2 4 0,0 4 0 0,0-5 0 0,0 1-1 15,3 2-6-15,-3-5-3 0,5 2-8 0,-5-2-6 0,2-5-7 0,3 3-3 16,0-3-5-16,-5-4-5 0,2 4 0 0,5-5-3 0,-7-2-5 0,10 0-2 16,-8-2-7-16,6-1-1 0,1-2-4 0,-1-1-4 0,-1-2-1 0,0-1-6 15,5-1 1-15,-5-1-9 0,5-2-6 0,-2-1-17 0,0 0-21 0,2 0-28 16,0 1-32-16,-5 1-44 0,10-2-51 0,-10 0-109 0,5 2-134 0,0 1-90 15,-2 0-62-15,2 2-21 0,0-1 0 0,-5 3 14 0,5-4 23 0,-4 5 32 0,1-2 39 16,-2 1 47-16,-4-1 53 0,6-1 61 0,-9 3 69 0,3-1 94 0</inkml:trace>
  <inkml:trace contextRef="#ctx0" brushRef="#br0" timeOffset="80095.66">17224 16474 15 0,'5'-5'146'16,"0"1"75"-16,-5 1 51 0,0-4 39 0,0 6 31 0,0-3 27 0,0-1 27 16,0 5 21-16,0-1 22 0,0 1 19 0,-5-3 19 0,5 3 21 0,0 0-98 15,-5 0-158-15,3 3-83 0,2-2-39 0,-5 2-18 0,2 0-3 0,3 1-1 0,-9 3-2 16,9-1 0-16,-3 1-1 0,-2 2 0 0,3 0 0 0,-3 4-2 0,0 1-3 16,3 0-2-16,-3 2-5 0,0-1-8 0,3 6-9 0,-3-1-4 0,3 1-6 15,-3 2-7-15,0 1-5 0,3 0-3 0,-6 2-5 0,4 1-2 0,-4 0-7 16,3 1-3-16,-2 0-3 0,2 2-3 0,-2-1-3 0,0 0-4 0,0 0-3 15,-3-1-1-15,8 3-2 0,-6-1 0 0,-4-2-2 0,3 2-1 0,-1-2-1 0,0 1 2 16,1 2-1-16,-1-1 2 0,-2-2-2 0,2 3 1 0,-2-3 1 0,-5 3 2 0,8-1 1 16,-3-2-1-16,-8 2 0 0,8-2 0 0,-4-3 2 0,-4-1 2 0,6 0 1 15,-3-1 2-15,-2-4 2 0,7 2 3 0,-8-5-1 0,6-1 3 0,-1-5-2 16,3 3 2-16,-5-5 2 0,3-1 2 0,2-1 0 0,0-2 1 0,0-1 3 0,0-2-3 16,2-1-2-16,-2 0-1 0,5-4-4 0,-5 3-4 0,2-3-3 0,3-2-3 15,0-2-1-15,-1 2-3 0,3-4-4 0,3 0-2 0,-8-2-3 0,8 0-2 0,2 0-3 16,-5-3 0-16,5 1 0 0,0-1 1 0,0 1-1 0,5-2-1 0,-5-1 4 15,0 2-1-15,2 1 4 0,-2-2-2 0,5 2 1 0,0 2 1 0,-5 0-1 16,2 1 0-16,3 4-1 0,-5 1-1 0,0-1-3 0,3 3 0 0,-3 4 0 0,0 0 0 16,0 0-3-16,0 0 2 0,0 0-1 0,0 0 4 0,0 0 0 0,-3 3 0 15,3 1 2-15,-5 2 2 0,3-2 2 0,2 3 2 0,-5 2 1 0,0 0 2 0,3 1 0 16,-3 3 4-16,-2 1 0 0,2-3 2 0,-2 6-3 0,2-3 3 0,-2 2 0 16,4-1 0-16,-6 2 0 0,2-1 0 0,-1 2 2 0,4-3 0 0,1 2 1 15,-7-1-1-15,3-2 2 0,7 1-2 0,-2-1-2 0,-3 1 1 0,0-3-1 0,5 2 0 16,0-2-4-16,0 0 0 0,0-5-1 0,0 3-1 0,0 0-3 0,5-2 0 0,0-2 0 15,-3 1 0-15,5-3 2 0,3-1 3 0,-7 0 2 0,9-2-1 0,-5-1 0 16,5-1-3-16,5-2-8 0,-3 0-17 0,3-1-15 0,2 0-25 0,1-5-28 0,-1 1-34 16,0 1-38-16,3-6-53 0,0 3-58 0,-3-1-120 0,3 1-141 0,2-2-63 15,0 2-19-15,-2-3 9 0,7 3 21 0,-8 0 31 0,-1 1 38 0,8-1 44 0,-6 1 50 16,-3 2 52-16,6-3 58 0,-6 2 66 0,-2-2 70 0</inkml:trace>
  <inkml:trace contextRef="#ctx0" brushRef="#br0" timeOffset="81065.2">15075 18031 13 0,'3'-8'139'0,"-3"1"72"0,4 1 51 0,-4-2 38 0,-4-1 35 0,4 4 27 16,0-4 30-16,0 2 27 0,-3-1 25 0,3-1 27 0,-5 0 24 0,1 3 25 0,4-4-89 15,-3 2-157-15,-2 2-77 0,3-2-32 0,2 2-18 0,-10 0-7 0,8-1-6 16,2 2 0-16,-5 0-6 0,3 1-2 0,-3 1-6 0,0 1-8 0,3 0-8 0,2-1-5 15,-10 3-12-15,10 0-9 0,0 0-11 0,-7 3-12 0,4 1-9 0,3-1-8 0,-9 1-10 16,6 5-6-16,-2-1-7 0,5-1-6 0,-2 6-4 0,-3 1-3 0,0 2-5 16,5-1-1-16,-2 3 0 0,2 2-1 0,0 3 2 0,0-1-1 0,-5 2 1 0,5 0 1 15,5 0-2-15,-5 0 2 0,0-3-3 0,2 0-1 0,-2-1-1 0,5-2 1 0,0-2-2 16,-3-2-1-16,6-3-1 0,-4 2 2 0,4-3-3 0,-4-2 0 0,4-1 0 0,-1 2 1 16,3-5-3-16,-3 0 0 0,-5 0-2 0,10-2-3 0,-4-2 2 0,1 0-4 15,-2-2 0-15,1-2-3 0,-1 0 1 0,3-2-4 0,-3-2-3 0,5 2-2 0,-10-7-5 16,5 4-2-16,6-3-3 0,-4-2-1 0,-2 0 0 0,-4-4 1 0,6-1 1 15,-6 0 2-15,4 0 1 0,-2 0 2 0,0-1 3 0,-3 2 3 0,5-2 2 0,-7 3 7 16,10 2 3-16,-10-1 6 0,0 3 4 0,2 4 2 0,-2-1 4 0,0 4 2 0,0 0 0 16,0 2 2-16,0 4 0 0,0 0 2 0,0 0-1 0,0 0 1 0,0 0 0 15,0 0 2-15,0 0 3 0,0 4 1 0,0-1 1 0,0 4 5 0,0-1 0 0,0 2 4 16,0 2 1-16,0 0 1 0,0 1 1 0,0 2 0 0,0-2 1 0,0 6-2 16,0-3 1-16,0 2-5 0,0-2 0 0,0 0-6 0,0 0 0 0,5-3-5 0,0 2-3 15,-5-2-5-15,0-1 0 0,3 1-3 0,-3-4-6 0,7 3-6 0,-7-1-8 0,9-1-13 16,-6-1-16-16,-3 0-15 0,7 0-25 0,-2 0-29 0,2-1-29 0,-2 0-31 15,0-2-51-15,2 0-60 0,-7-4-89 0,0 0-96 0,0 0-38 0,0 0-3 0,0 0 12 0,22 4 24 16,-22-4 30-16,0 0 35 0,0 0 40 0,0 0 45 0,19-4 45 0,-19 4 48 0,0 0 60 16,17-14 65-16</inkml:trace>
  <inkml:trace contextRef="#ctx0" brushRef="#br0" timeOffset="81995.98">15447 17978 3 0,'0'-8'113'0,"-3"2"72"0,3 2 48 16,-5-2 41-16,5 3 32 0,-2 0 30 0,2 3 29 0,0 0 25 0,0 0 24 15,0 0 24-15,0-2 21 0,-5 2 21 0,5 0-78 0,-5-5-138 0,5 5-73 0,0 0-40 16,0 0-27-16,0 0-15 0,0 0-13 0,0 0-13 0,0 0-9 0,0 0-8 16,-2 0-7-16,2 0-6 0,0 7-2 0,-5-4-4 0,5 1-3 0,0 1-4 0,0 0-2 15,0 4-1-15,0 1 0 0,5-1-1 0,-5 6 3 0,0-1 0 0,0 1-2 0,2 2 4 16,-2 1-1-16,0 2-4 0,0-2 0 0,0-1-3 0,0 2-5 0,0-1-4 16,0 0-3-16,5-2-4 0,-5-2-2 0,5-3-4 0,-5 2-2 0,0-1-2 0,0-5-2 15,2 2-2-15,-2-1 0 0,0-5 1 0,0 1 1 0,5 1 0 0,-5-5 2 0,0 0 2 16,0 0 2-16,3-5 0 0,-3 1 0 0,0-1 0 0,4-1-1 0,1-4-4 15,-5-3-1-15,0-2-1 0,3-1-4 0,-3-2-4 0,4-4-2 0,1 0-5 0,-5-3-3 16,3 1 0-16,1-1-4 0,-4 1 0 0,3 0 1 0,-3 1-2 0,5 4 3 16,0 0 1-16,-5 4 4 0,2 1-1 0,-2 0 1 0,5 5 0 0,-5-1-1 0,2 5-4 15,-2 0-2-15,0 4-6 0,5-3 2 0,-5 4-3 0,5 0 2 0,-5 0-2 0,2 1-2 16,3 2 3-16,-3-2-2 0,3 4 1 0,0-1 1 0,-2-3 2 0,1 6 0 16,1-1 5-16,-2-2 1 0,1 3 3 0,-1 2 2 0,6-4 0 0,-6 4 2 0,4-1 2 15,-2-1-2-15,2 2 2 0,-2-1 0 0,2-1-1 0,-2 2 2 0,2-4 2 0,1 4-2 16,-1-4 0-16,-2 1 1 0,2 1 1 0,0-6-1 0,3 5 2 0,-3-2 0 15,-2 1 2-15,2-3 1 0,0 0 0 0,0-1 4 0,1-1 0 0,1 0 3 0,-6-1 2 16,6 1 2-16,-6-4 1 0,2-1 4 0,2 1-1 0,-2-2 5 0,-3 1-2 16,3-1 2-16,-3-2 0 0,-2-1 0 0,10-1 0 0,-10 1 0 0,0-1-3 0,2 0 1 15,-2-4-3-15,0 4 1 0,0-3-3 0,0 2-2 0,0-3-1 0,0 4 1 0,0-3 0 16,0 4 0-16,0-1 2 0,0 0 2 0,-2 1 3 0,2-1 4 0,0 5 6 16,-5-1 4-16,0 2 4 0,5 0 2 0,0 0 2 0,-2 4 2 0,2 0-1 15,-5-2-3-15,3 4-2 0,2-2-4 0,-10 4-3 0,10 0-5 0,-2 0-4 0,-3 2-5 0,2-1-7 16,-6 5-3-16,6 0-4 0,3 0-4 0,-9 3 0 0,9 1-1 0,-3-3 1 15,-2 6 2-15,5-2 2 0,-2 2 2 0,2 0-1 0,0 2 3 0,0-1 2 0,0 2-1 16,0-2 0-16,2 0 0 0,-2-1-1 0,5 0-2 0,-2 1-3 0,6-2 0 16,-6-1-2-16,6-2-1 0,-6-2-2 0,4 2-8 0,3-3-5 0,-3 0-13 0,5-5-12 15,-10 2-11-15,10-4-16 0,-4 0-22 0,4-2-22 0,-5-2-26 0,5-2-30 0,-5 0-24 16,5-4-25-16,-4-3-66 0,4 1-84 0,-12 9-68 0,12-19-58 0,-5 4-14 16,3-4 8-16,-1 0 23 0,-9 19 27 0,10-28 36 0,-8 2 37 0,3 4 43 0,-5 22 44 0,0-33 41 15,5 5 45-15,-5 3 68 0</inkml:trace>
  <inkml:trace contextRef="#ctx0" brushRef="#br0" timeOffset="82197.17">15888 17479 14 0,'0'-5'138'0,"0"0"84"0,0 5 58 0,0 0 41 15,0 0 33-15,-5 3 34 0,0-1 33 0,-2 2 32 0,7 2 32 0,-2-1 30 0,2 4 28 16,-5 3-22-16,0 0-51 0,5 2-101 0,0 0-128 0,-2 4-62 0,2 0-28 16,0 2-11-16,2 1-5 0,-2 2-9 0,0 2-13 0,5 2-10 0,0-2-16 0,-3 3-10 15,-2 3-9-15,7-1-13 0,-2 2-8 0,2 2-9 0,-2-3-7 0,2 4-8 16,1-1-12-16,1 0-13 0,-2 0-15 0,1-5-23 0,-1 2-29 0,5-1-31 0,0-6-30 15,0 0-42-15,0-4-42 0,-5-2-83 0,5-3-98 0,-12-15-83 0,15 17-72 0,-15-17-23 16,17 14 1-16,-17-14 21 0,19 10 26 0,-19-10 38 0,0 0 44 0,0 0 46 0,0 0 48 16,0 0 56-16,0 0 59 0,0 0 77 0</inkml:trace>
  <inkml:trace contextRef="#ctx0" brushRef="#br0" timeOffset="82897.57">15806 17879 30 0,'-5'9'180'0,"5"1"87"0,0 0 58 16,0-5 41-16,5 2 31 0,-3-1 27 0,3 4 25 0,7 2 28 0,3 1 23 0,-6-4 22 16,-1-1 21-16,-1-4 21 0,0 0-120 0,0-1-193 0,3 1-104 0,-3 1-59 0,5-1-24 15,-5-4-6-15,1 1-3 0,4-2-1 0,-5 1-4 0,10-4-7 0,-5-1-7 16,-5 1-4-16,5-1-5 0,3-4-4 0,-3-1-3 0,0 3-4 0,0-3-6 0,-3-1-3 16,4 0-3-16,3-2-3 0,-8 2-2 0,4 1-1 0,-5-3-3 0,0 4-3 15,0-1 2-15,3 1-1 0,-8 2-2 0,3 0 2 0,0 1 1 0,-2 2 1 0,1 0 3 16,-4 4 2-16,0-1 4 0,0 1 2 0,0 0 3 0,0 0 2 0,0 0 0 0,0 0 3 15,0 0 0-15,0 0 0 0,0 0 1 0,0 1-2 0,-4 3 0 0,4 0 0 16,0 5 0-16,0-3-4 0,-3 2 1 0,3 2-1 0,0 1 0 0,0 2-3 0,3 1 4 16,-3 0 0-16,0 1 1 0,4 4-1 0,-4-4 2 0,3 6-1 0,2-4 0 0,-1 6 1 15,-1-3-3-15,4-1 0 0,3 4-3 0,-8-3-2 0,5 2 0 0,3-2-2 16,-8 0-2-16,8-2-2 0,0-3-2 0,-1-1 0 0,-6-1-6 0,4-2-4 0,3-1-8 16,-3-1-7-16,0-4-10 0,-2 4-6 0,2-5-7 0,-2-3-2 0,2-1-9 0,-4 0-6 15,6 0-7-15,-9-1-10 0,3-3-6 0,2-2-9 0,-3-1 0 0,3 0 1 16,-5-3 3-16,5 0 6 0,-5-2 7 0,0-2 6 0,0-2 7 0,0-1 5 0,0-3 7 15,0 2 6-15,0-2 10 0,0 1 10 0,-5-1 12 0,5 2 7 0,-5-2 9 16,5 2 9-16,0-1 8 0,0 5 5 0,-2 0 9 0,2 3 4 0,-5-2 6 0,5 3 5 16,0 3 4-16,0 0 4 0,0 2 3 0,0-1 0 0,0 2 0 0,0 4-2 0,0 0-3 15,0 0-3-15,0 0-4 0,0-4-8 0,0 4-6 0,0 0-6 0,0 0-8 16,0 0-4-16,0 0-7 0,0 0-5 0,0 0-1 0,0 0-2 0,0 0-1 0,0 0 0 16,0 2 0-16,5 1 2 0,-3 0 0 0,-2-2 2 0,5 4 1 0,0-1 3 0,-3 0 1 15,-2 0 3-15,5 2 2 0,0-2 1 0,-3 2 3 0,3-1 0 0,-5 1 2 16,2-2 0-16,3 3 3 0,0-1-2 0,-5 0 3 0,2-1 0 0,3 4 0 0,-2-4 2 15,-3 0 0-15,4 0 3 0,1-1-2 0,-5 1 1 0,3-1 0 0,-3 0 0 16,4-3 0-16,-4-1-1 0,3 0 4 0,-3 0 0 0,0 0 4 0,0 0-2 0,10 0 3 16,-10 0-1-16,2-1 1 0,3-2-1 0,0 2-2 0,-3-2 1 0,3 0-3 0,-3-1-1 15,3 0 0-15,0-2-1 0,-3 2-1 0,3-2-4 0,-2-1-3 0,6 2-1 16,-6-1-2-16,1-2-1 0,1-1-2 0,2 2 1 0,-7-1-1 0,3-1-1 0,7 2 0 16,-10-3 2-16,2 2-1 0,-2-2-1 0,5 1 2 0,-3 0-4 0,-2 0 4 15,0-1-1-15,5 3 2 0,-5-1 0 0,0-2-1 0,0 1 5 0,0 4 1 0,-5-4 2 16,5 4 7-16,0 1 0 0,-2-1 6 0,-3 1 4 0,5 3 2 0,-2-4 3 0,2 5 0 15,0 0-1-15,-10-1-1 0,7 2-1 0,3-1-1 0,-7 3-4 0,2-1-4 16,1-1-2-16,1 3-4 0,3 1-1 0,-5-1-5 0,1 4-1 0,4-2-2 0,-3 2-2 16,-2-1-1-16,5 3 3 0,0-1-1 0,0 3 1 0,5 0-1 0,-5 0 1 15,3 0 2-15,1-3-2 0,1 5-1 0,-2-1-3 0,1-2-2 0,4 2-3 0,-4-2 0 16,4 2-4-16,-1-2-3 0,0-1-5 0,3 3-8 0,-3-3-13 0,5 0-17 0,-5-1-22 16,5 0-22-16,-4 1-25 0,4-2-31 0,0-1-35 0,-5 2-32 0,5-4-28 15,0 4-70-15,-5-5-81 0,-7-4-77 0,0 0-66 0,0 0-17 0,22 6 10 0,-22-6 24 0,0 0 36 16,29-5 37-16,-29 5 41 0,19-7 47 0,-19 7 49 0,15-11 47 0,-15 11 47 0,17-11 70 15</inkml:trace>
  <inkml:trace contextRef="#ctx0" brushRef="#br0" timeOffset="83032.08">16785 18040 104 0,'5'-4'198'0,"-3"4"65"16,8-5 53-16,-10 5 44 0,2-1 37 0,-2 1 35 0,0 0 32 0,0 0 34 0,0-4 33 15,0 4 29-15,0-4 28 0,0-2-70 0,0 2-126 0,0 0-93 0,0-2-79 16,0 2-47-16,0-2-28 0,0 2-20 0,0-2-17 0,0 2-15 0,0-2-16 0,0 2-17 16,0 0-20-16,0 0-22 0,0-2-28 0,0 3-38 0,0 0-38 0,0-1-47 15,5 0-47-15,-5 0-99 0,3-1-119 0,-3 5-89 0,0 0-67 0,0 0-22 0,0 0 0 16,0 0 14-16,0 0 22 0,0 0 32 0,0-23 38 0,0 23 47 0,0 0 55 0,0-26 59 15,0 26 61-15,-8-24 88 0</inkml:trace>
  <inkml:trace contextRef="#ctx0" brushRef="#br0" timeOffset="91845.09">23096 7715 28 0,'0'-7'178'0,"0"-5"95"0,0 2 67 0,-2 0 50 15,2 0 44-15,0 2 37 0,-5-2 30 0,5 4 22 0,0-1 22 0,0 2 18 16,-2 0 24-16,2 5 25 0,0 0-110 0,0 0-188 0,0 3-109 0,0 3-65 16,-5 2-33-16,0-1-16 0,5 6-10 0,-2-2-9 0,2 6 2 0,-10 1 2 15,10-1 2-15,-7 4 4 0,4 1-4 0,-6 4-5 0,1-2-7 0,1 0-8 16,0 4-5-16,-3-2-7 0,3 2-4 0,-5 0-4 0,5 0-3 0,0 0-4 16,-1-1-4-16,1 1-6 0,2-1-3 0,0-3-6 0,3-3-1 0,-3 0-5 15,0-4-3-15,5 0-2 0,0-7-2 0,0 0 2 0,0-2-2 0,5-5-1 16,0 0-1-16,-5-3-3 0,2-4-4 0,8-2-3 0,-8-4-9 0,6 0-6 15,1-7-8-15,-1-2-5 0,-1-5-9 0,0-2-5 0,5-5-10 0,-5-1-8 16,10-3-7-16,-14 1-7 0,9-4-3 0,-5 0-2 0,5 0 4 0,-2 1 5 16,-3 2 9-16,0 1 9 0,0-1 7 0,1 4 9 0,1 0 8 0,-6 4 9 15,4 3 7-15,3 2 11 0,-3 4 6 0,-2 2 8 0,2 2 5 0,-5 4 3 16,3 2 1-16,0 2 5 0,2 3 3 0,-4 3 8 0,1 3 6 0,1 4 5 16,2 0 8-16,-2 3 6 0,2 4 3 0,-4 2 7 0,2 2 5 0,0 4 4 15,2 2 7-15,-7 2 6 0,2-1 2 0,-2 6-1 0,5-1 0 0,0-1-4 16,-5 4-6-16,0-1-7 0,0 2-5 0,2 0-9 0,-2-1-9 0,0 0-6 15,5-1-7-15,-3 2-8 0,-2-4-11 0,5-1-13 0,0-2-18 0,-2-2-17 16,-3-1-26-16,9-3-28 0,-9-4-34 0,7 0-33 0,-7-6-43 0,3 2-54 16,2-6-72-16,-1 2-84 0,-1-5-91 0,-3-4-96 0,0 0-30 0,0 0 1 15,-3-4 22-15,3-2 32 0,-9-3 39 0,6-2 47 0,-4 1 49 0,-2-4 53 0,1 0 61 16,-4 0 63-16,0-3 75 0,3 0 76 0</inkml:trace>
  <inkml:trace contextRef="#ctx0" brushRef="#br0" timeOffset="91994.62">23070 7990 40 0,'-5'-4'191'0,"3"-2"86"16,2 2 58-16,-5 0 46 0,5 4 35 0,0-4 29 0,0 4 31 15,0 0 28-15,0 0 29 0,7-2 28 0,-7 2 23 0,10 0 20 0,-8 2-120 0,10 0-204 16,-5-2-106-16,3 2-55 0,0-1-28 0,2-1-13 0,0 0-10 16,5 0-8-16,-8-1-16 0,8-1-21 0,-2 0-32 0,1 0-40 0,-1-2-45 0,2 0-46 15,-3-2-80-15,3-1-92 0,2 4-102 0,-4-4-104 0,-1 0-41 0,-2 0-9 16,8 0 5-16,-8-1 20 0,5-2 26 0,-10 0 35 0,5 0 42 0,-5 0 50 0,0-3 55 16,-2 2 60-16,2-1 75 0,-2 0 81 0</inkml:trace>
  <inkml:trace contextRef="#ctx0" brushRef="#br0" timeOffset="92249.13">23468 7611 34 0,'2'-3'184'0,"3"1"82"0,-5-3 62 0,2 1 47 0,-2 3 41 15,10-5 40-15,-8 2 34 0,3 0 31 0,2-1 29 0,1 1 28 0,1 1 26 16,1 1 23-16,7 0-119 0,-5-2-202 0,-2 1-102 0,11 3-51 16,-11-1-30-16,9 1-16 0,-2 0-18 0,-2 1-13 0,4 2-11 0,-2 1-8 0,-3 0-8 15,3 2-5-15,-2 1-6 0,1 0-3 0,-6 3-3 0,2 0-2 0,0 0 1 16,-5 2-2-16,3 2 0 0,-3-1 2 0,-4 4 1 0,-3-2-1 0,5 2 1 15,-5 3 0-15,-5-2 1 0,2 2 1 0,-2 0-2 0,-2 4-3 0,0-2-2 16,0-1-1-16,-5 3-3 0,-5 0-1 0,5 0-5 0,2 3-1 16,-2-3-4-16,-5 0-1 0,3 0-5 0,-3-3-10 0,2 2-10 0,-2-1-13 0,8-4-18 15,-8-2-20-15,5-1-27 0,-3-2-28 0,3-6-35 0,-2 2-41 0,2-5-41 16,0-3-42-16,0-2-121 0,0-3-151 0,0-2-64 0,2-3-14 0,0-2 8 16,1-1 24-16,-1-4 33 0,3-2 39 0,0-2 45 0,-1-3 49 0,-1 0 54 15,1-1 57-15,1-2 60 0,0 2 67 0</inkml:trace>
  <inkml:trace contextRef="#ctx0" brushRef="#br0" timeOffset="92411.09">23439 7687 11 0,'7'-5'144'0,"3"0"93"0,-3 1 65 0,-2 3 50 0,2-1 39 0,-5 2 33 16,-2 0 33-16,0 0 33 0,0 3 34 0,0 4 30 0,0-1 28 0,5 4 28 15,-5 0-89-15,5 2-158 0,-5 2-101 0,0 2-71 0,0 2-37 0,0-1-16 0,0 1-11 16,0 2-6-16,0 3-12 0,0-1-16 0,0-1-11 0,0 3-14 0,0 0-9 16,-5 0-14-16,5 0-13 0,5 3-14 0,-5-3-27 0,0-2-30 0,7 2-43 15,-7-3-47-15,3-1-57 0,-3-3-62 0,4-2-129 0,1-2-155 0,-2-2-65 16,6-2-23-16,-1-1 1 0,-6-6 13 0,8-2 22 0,-3-2 30 0,0-6 40 15,5 2 48-15,0-6 60 0,-9-4 63 0,6-2 71 0,1-5 76 0</inkml:trace>
  <inkml:trace contextRef="#ctx0" brushRef="#br0" timeOffset="92877.14">23856 7491 7 0,'2'0'139'15,"3"3"101"-15,0-3 74 0,-5 3 52 0,2 1 50 0,-2 3 41 0,5-1 41 16,-5 1 37-16,3 0 33 0,-3 3 29 0,0 1 27 0,0 3 25 0,4 0-89 15,-4 3-154-15,0 0-114 0,0 4-93 0,0-4-47 0,0 6-23 0,0-4-22 16,0 4-19-16,0-2-20 0,0 2-14 0,0 1-12 0,0 0-8 0,0-2-11 16,5 2-6-16,-5 0-15 0,0-3-14 0,0 3-22 0,3-1-22 0,-3-1-30 0,5-2-31 15,-1-2-38-15,-1-1-41 0,2 0-35 0,-3-3-34 0,3-3-55 0,0-1-67 16,-3-1-64-16,3-5-59 0,-3-4-21 0,8 0-4 0,-8-6 41 0,-2-1 57 16,5-3 79-16,-2-1 88 0,1-3 82 0,-4 0 73 0,5 0 63 0,-5-2 59 15,0 2 70-15,0-3 76 0,0 6 82 0,0-3 83 0,0 4 67 0,0 0 53 16,0 2 24-16,0-1 7 0,0 4-29 0,0 0-43 0,0 1-41 0,0 4-39 15,0-4-36-15,0 4-32 0,3-3-24 0,-3 0-24 0,9 2-18 0,-9-2-15 16,8 0-17-16,-6-1-22 0,3 0-18 0,2 0-22 0,0-2-13 0,3-1-15 16,-3 0-11-16,5-1-10 0,0-1-13 0,-2-2-15 0,2 1-19 0,0-3-20 15,0-1-24-15,3 0-26 0,-3-1-29 0,4-1-30 0,-3-1-27 0,-4 0-31 16,8-1-21-16,-5 0-23 0,-2 2-13 0,-1-2-9 0,3 0-3 0,-2 2 2 16,0 2 11-16,-3 0 13 0,0 0 19 0,0 4 25 0,-2 0 32 0,0 3 38 15,-2 0 31-15,1 1 28 0,-4 2 33 0,0 4 33 0,0 0 31 0,0 0 31 16,0 0 26-16,0 0 30 0,0 4 23 0,-4 2 24 0,1 1 20 0,3 4 15 15,-10-1 7-15,10 4 1 0,-2 0 2 0,-3 2 7 0,0 2-4 0,3-1-4 0,-3 4-12 16,3-1-14-16,2 0-18 0,-5 2-19 0,0-2-20 0,5 2-21 0,0 0-18 16,0 0-18-16,0-1-15 0,0 3-11 0,0 0-9 0,0 0-8 0,5 1-12 15,0-1-11-15,-5 0-24 0,0 0-32 0,2 0-43 0,3 0-51 0,-5-3-65 16,0 2-69-16,0-4-129 0,2 0-155 0,-2-1-64 0,10-2-24 0,-8-2 2 0,8-2 16 16,-7-2 26-16,4-4 30 0,2-2 45 0,-1-4 52 0,4 0 62 0,-10-4 69 15,5 0 75-15,5-2 82 0</inkml:trace>
  <inkml:trace contextRef="#ctx0" brushRef="#br0" timeOffset="93062.18">24611 8135 26 0,'0'7'182'0,"2"-1"107"0,-2-1 81 16,0 0 63-16,0-1 53 0,0-4 40 0,0 0 35 0,0 0 33 16,0 4 30-16,0-4 23 0,0 4 26 0,0-4 21 0,-2 2-121 0,2-1-200 0,0-1-131 15,0 4-97-15,0-4-58 0,-5 3-40 0,5-3-29 0,-5 3-23 0,5-3-35 16,0 3-38-16,0-3-49 0,0 4-57 0,0-4-85 0,0 0-97 0,0 0-108 15,-2 2-103-15,-6 0-42 0,4 0-8 0,-1-1 11 0,2-1 19 0,-4 0 33 16,2 0 36-16,-2 0 48 0,-3 0 55 0,3-1 63 0,-5-1 69 0,3-2 82 16,-3 0 87-16</inkml:trace>
  <inkml:trace contextRef="#ctx0" brushRef="#br0" timeOffset="93794.95">23366 8432 106 0,'8'-8'201'0,"-6"-1"63"0,8 1 46 0,-8 1 35 15,8-1 30-15,-10-1 30 0,2 3 27 0,3 1 26 0,-5-1 24 0,0 2 21 16,0 1 23-16,0 3-73 0,0 0-125 0,0 0-91 0,0 0-69 0,0 0-29 16,0 4-9-16,0 3 0 0,0-1 5 0,0 1 0 0,-5 4-3 0,3-1 1 15,-3 0-3-15,0 4-2 0,3 0-2 0,-8 0-6 0,3 3-5 0,-5 2-11 0,5 0-7 16,-8 4-11-16,3-1-11 0,-5 2-9 0,-2 3-11 0,0 1-7 0,-1 3-7 16,-1 0-7-16,-8 0-4 0,2 3-2 0,1 1-5 0,-6 2 0 0,-4-2-3 15,5 0-1-15,-1 0-1 0,-1-1-1 0,1 0-2 0,1-2-2 0,-1 1-2 16,1-4-2-16,5-2-2 0,-1-1 1 0,3-3 0 0,0-3 0 0,5-1-2 15,-1-3 1-15,6-3 3 0,-3 1 0 0,7-5 2 0,-2-4-2 0,0-1 2 16,5-1 1-16,-3-3-1 0,3 0 2 0,0-4 0 0,0 1-1 0,2-4-1 16,2 0-2-16,-6-3-1 0,6 3-5 0,3-3-4 0,-5-1-5 0,5 0-5 15,5-2-3-15,-5-1 0 0,0 0-6 0,3 3 1 0,6-3-2 0,-6-2 0 16,4 2-2-16,3 0 3 0,-8 1-2 0,5-1 2 0,3 3 1 0,-8 1 1 16,3 0 3-16,0 2 2 0,-3-1 0 0,3 4 5 0,-2-1-4 0,-3 2 1 0,0 4-2 15,0 0 0-15,0 0-1 0,0 0-1 0,0 0 2 0,0 0-1 0,0 0 2 16,-3 1 2-16,-2 3-2 0,3 2 1 0,-8 1 1 0,3-1 0 0,0 4 5 15,0-2 0-15,-5 3 2 0,4 2 3 0,-4 1 0 0,0 0 3 0,5 0 0 16,-5 2 2-16,5-1 0 0,-5 2 1 0,4 0 1 0,-4 0 2 0,3-1-1 16,1 2 3-16,6-3 2 0,-8 2 1 0,8 0 3 0,-3-3 0 0,3 3 2 0,2-3-2 15,0 0 2-15,0 0 0 0,2-1 3 0,3 1 0 0,-3-3 3 0,8 2-3 16,-3-2 2-16,5-1 0 0,0-3-2 0,-2 2 0 0,7-1-3 0,-3-2 1 16,6-2-8-16,-1 0-10 0,0-2-8 0,3-1-14 0,4-1-29 0,-4 0-33 15,2 0-48-15,3 0-53 0,2-3-90 0,-8-5-109 0,8-1-116 0,-2 4-120 16,-1-1-49-16,3-1-11 0,-2 4 14 0,-3-4 21 0,3-3 33 0,-6 3 39 15,1-3 48-15,-3 6 56 0,1-3 69 0,-1-3 69 0,-7-4 91 0,-2 3 91 16</inkml:trace>
  <inkml:trace contextRef="#ctx0" brushRef="#br0" timeOffset="95761.19">22054 9335 5 0,'8'-1'122'15,"-8"-5"74"-15,9 2 47 0,-9 1 36 0,3 0 26 0,2-1 20 0,-5 1 11 16,2-1 7-16,-2 1 7 0,0 3 8 0,5-3 10 0,-5 3 8 0,0 0-92 16,0 0-144-16,0 0-77 0,0 0-42 0,0 0-13 0,0 0-3 0,0 5 4 15,0-5 7-15,0 4 11 0,0 0 17 0,-5 0 9 0,5-1 10 0,0 4 6 0,-2-4 5 16,-3 4 5-16,2-3 2 0,-1 2-2 0,-1 0-5 0,2-1-5 0,-4 2-12 15,-3-1-3-15,1 2-4 0,-1-1-6 0,-2 2-5 0,2 1-5 0,-2 0-3 16,-5-1-6-16,3 4-1 0,-3-2-7 0,-2 2-1 0,0 1-5 0,-1 0 1 0,-1 0-3 16,-4 0 1-16,1 2-2 0,-2-2 1 0,-1 0 1 0,-4 1-1 0,0 2 1 15,-1 0 2-15,-4 0-2 0,2 0 1 0,-2 4 2 0,-3-1-1 0,-2-2-3 16,0 2 2-16,0 1-2 0,-7 2 1 0,7-1-6 0,-7-1 1 0,2 3-4 16,0 0-1-16,-4 0-1 0,-1 0-1 0,0 0-1 0,1 3 0 0,-6-2-1 15,3 2-1-15,-2 1 1 0,-1-3 0 0,3 4 1 0,-5-1-1 0,3 0 3 0,-1 0 1 16,-1 0 2-16,4-1 3 0,-5 4 1 0,2-3 3 0,-2 0 1 0,3-2 4 15,2 2 1-15,-3-3 3 0,1 2 2 0,2 1 2 0,2-2-1 0,1-3 2 16,-1 4-1-16,5-3 2 0,-2 0 0 0,2 0 0 0,3-3 3 0,-1 0 0 16,6-1 0-16,4 0 1 0,-5-2 2 0,3-2 1 0,5-1 0 0,-1-1 2 15,1 0-1-15,9-4 2 0,-4 3 1 0,4-5 3 0,0 2-1 0,5-3 1 0,-2 0 0 16,5 0-2-16,-3 0 0 0,7-4-3 0,-2 4-1 0,2-3-6 0,1-2-1 16,-1 2 0-16,8-3-3 0,-5 2 0 0,-3-1-1 0,7-1-4 0,3 2 0 15,0-3-1-15,-9 0 0 0,9 0 0 0,0 0-2 0,0 0-2 0,0 0-1 16,0 0-1-16,0 0-4 0,0 0-2 0,0 0-3 0,0 0-3 0,0 0-2 15,0 0 0-15,0 0-3 0,0 0-3 0,0 0-2 0,9 0-2 0,-9 0-1 0,0 0 0 16,0 0 2-16,0 0-1 0,3 0 2 0,-3 0 1 0,10 0-1 0,-10 0-2 16,0 0-1-16,0 0-4 0,0 0-6 0,7 1-8 0,-7-1-8 0,0 0-14 15,0 3-12-15,0-3-15 0,0 0-17 0,2 0-19 0,-2 0-18 0,0 0-17 0,0 4-21 16,0-4-21-16,0 0-60 0,0 2-77 0,0-2-65 0,0 0-59 0,0 0-14 16,0 0 9-16,0 5 19 0,0-2 25 0,-2 1 31 0,2-2 33 0,-7-1 35 15,2-1 35-15,-3-1 40 0,4-1 42 0,-4 0 65 0</inkml:trace>
  <inkml:trace contextRef="#ctx0" brushRef="#br0" timeOffset="96460.84">18594 9411 81 0,'-7'-4'155'0,"-1"1"49"15,-1-1 43-15,6 1 35 0,-4 2 28 0,2-1 24 0,0 0 18 0,5 2 18 0,0 0 16 16,-2 2 20-16,2-2 20 0,0 2-61 0,0-2-113 0,2 5-56 0,-2 0-36 15,5 0-22-15,0 0-18 0,-3 0-8 0,3 2-4 0,-2-1 1 0,6-1 6 16,-1 1 4-16,-1 1 5 0,0 0 0 0,5 0-2 0,0-4-6 0,0 4-5 16,3-1-8-16,2-2-7 0,-3 0-10 0,5 0-6 0,1-2-7 0,-1-1-5 0,10-1-9 15,-7 0-9-15,2 0-6 0,2-1-8 0,3 1-8 0,-2-2-6 0,-1 0-4 16,1 0-7-16,4-1-5 0,-2 2-2 0,-3 1-3 0,6-3-2 0,-10 3-2 16,9 0 1-16,-2 0-3 0,-3 0 2 0,1 3 0 0,-3-3-2 0,0 1-1 15,-2 2-1-15,2 1 1 0,-5-1 0 0,1 1-2 0,-6 1-1 0,3 0-1 16,-3 0-2-16,-2-1 0 0,-4 1-3 0,4 1 3 0,-5 1-3 0,-2-1 1 0,0-1 2 15,-3 2 0-15,3-4 1 0,-5 4 2 0,0-1 2 0,0-1-1 0,0 1 2 16,0-2 0-16,-5 3 1 0,5-1 1 0,-2 0 2 0,2-1 1 0,-5 2 1 16,5 0 1-16,-5 2 0 0,5 1 1 0,-2 0 3 0,-3 2 3 0,5 2-1 0,-3 0 6 15,3 2 3-15,-5 2 7 0,1 2 5 0,4 1 5 0,-3 2 1 0,-2 1 4 16,5 2 0-16,-2 0 2 0,-3 2 1 0,0-3 0 0,5 6 0 0,-2-3-1 16,2 2-1-16,-5-2-3 0,3 0-4 0,2-1-7 0,0 0-5 0,-5-2-4 15,5-2-4-15,0-4-2 0,0 1-1 0,0-3-4 0,0-3-4 0,5 0-2 0,-5-4-4 16,0 0-5-16,0-4-8 0,0-1-11 0,2 2-15 0,-2-4-19 0,0-3-19 15,-2 4-27-15,2 0-29 0,0-1-26 0,-5-1-29 0,0-1-27 0,3 2-26 16,-8-2-64-16,3 2-84 0,0-1-69 0,-1 0-61 0,-9 0-12 0,8-1 11 16,-8 2 27-16,2-2 33 0,-4 2 40 0,-3-1 42 0,3-1 43 0,-3 2 43 0,3-3 44 15,-10 1 45-15,7-1 67 0</inkml:trace>
  <inkml:trace contextRef="#ctx0" brushRef="#br0" timeOffset="96661.83">18659 10420 12 0,'-22'4'138'15,"-2"-3"71"-15,0 2 48 0,5-3 43 0,-1 0 32 0,6 0 32 0,-3-3 25 16,7-1 27-16,-2 3 25 0,3-1 24 0,1-2 27 0,1 1 23 0,2 2-90 15,3-2-158-15,2 3-78 0,0 0-38 0,0-3-25 0,2 0-11 0,3 2-6 16,2-2-4-16,1-1 0 0,4 3-2 0,7-1-4 0,-2-2-4 0,2 1-4 0,5 0-7 16,-2 1-4-16,7-3-4 0,0 4-4 0,0-2-1 0,2 2-3 0,1-1-7 15,-4-1-4-15,1 2-7 0,3 1-8 0,-1 0-8 0,-4 0-6 0,4 0-8 16,-9 0-8-16,7 0-9 0,-8 1-11 0,8-1-13 0,-7 3-16 0,-3-3-16 0,5 2-27 16,0-2-26-16,-4 1-27 0,-6-1-33 0,6 3-22 0,-1-2-24 0,0 2-38 15,-7-3-46-15,7 4-74 0,-6-4-88 0,3 3-46 0,-6 0-26 0,2-2 8 16,-2 2 23-16,-1-1 33 0,1-1 38 0,-3 2 43 0,-4-2 43 0,-3-1 40 15,5 3 41-15,-5-3 51 0,0 0 55 0,0 0 72 0</inkml:trace>
  <inkml:trace contextRef="#ctx0" brushRef="#br0" timeOffset="96911.11">19322 10287 6 0,'0'-1'123'0,"2"-2"73"0,-2 3 48 16,0-3 37-16,0 3 27 0,0 0 18 0,0 0 20 0,5-2 19 0,-5 2 20 0,0 0 22 15,0 0 26-15,0 0 22 0,0 4-77 0,0 1-135 0,0 1-71 0,3 2-37 16,-3 1-12-16,0 1-4 0,0 0 11 0,5 2 11 0,-1 0 6 0,-4 2 5 15,3 1 2-15,-3-1 0 0,5 5-5 0,-3 0-5 0,-2 1-7 0,5 1-8 0,0 3-8 16,-5 0-10-16,0 4-9 0,2 0-8 0,-2-1-10 0,0 4-9 0,0-1-10 16,5-1-7-16,-5 2-8 0,0 0-10 0,-5 0-7 0,5-1-5 0,0-2-8 15,0-3-7-15,0 2-4 0,0-3-4 0,0-3-3 0,0 0 0 0,0-4-6 16,0 0-3-16,0-1-9 0,-2-1-8 0,2-2-19 0,0-2-20 0,0 0-25 16,-10 1-25-16,10-3-31 0,-7 0-31 0,4-1-33 0,-6-1-28 0,6 2-65 0,-4-4-81 15,-5 1-83-15,0 1-81 0,-5-3-25 0,7 2 5 0,-9-5 25 0,-3 4 33 0,3-4 39 16,0-1 42-16,-3 3 48 0,-7-3 48 0,7-3 47 0,-6 2 49 0,1-1 68 15,-4-2 73-15</inkml:trace>
  <inkml:trace contextRef="#ctx0" brushRef="#br0" timeOffset="97110.13">18555 11135 23 0,'-17'0'162'0,"8"3"76"0,-3-3 55 0,-5 0 42 16,9 0 39-16,-4 0 32 0,5 0 31 0,0-3 31 0,2 3 24 0,3-1 26 16,-3-2 24-16,5 3 21 0,0 0-107 0,0 0-180 0,0 0-93 0,0-3-44 15,5 3-23-15,-3-3-10 0,10 2-9 0,0-2-8 0,3 2-4 0,4-2-5 16,0 2-5-16,5-1-4 0,3-1-6 0,4 2-3 0,1-2-3 0,-1 2-4 15,5 1-4-15,-4-2-1 0,1 2-5 0,3 0-7 0,-7 0-6 0,3 2-5 16,-1-1-7-16,5 2-7 0,-4-2-8 0,-6 4-9 0,1-4-15 0,4 6-19 16,-4-3-26-16,1-2-28 0,-6 2-35 0,2 0-29 0,0 0-35 0,-2-1-32 15,-3 0-62-15,3-2-77 0,-3 2-87 0,-4-1-84 0,2-1-30 0,-3-1-1 0,-2 0 22 16,0-1 29-16,-4-1 40 0,4-1 43 0,-10-1 47 0,8 1 49 0,-10-1 47 16,7-3 50-16,-7 1 67 0,2 1 72 0</inkml:trace>
  <inkml:trace contextRef="#ctx0" brushRef="#br0" timeOffset="97427.13">19402 11000 95 0,'0'0'198'0,"0"2"62"0,0-2 46 0,-8 0 34 0,8 0 31 0,-2 2 26 16,-8-2 27-16,10 2 24 0,-2-1 27 0,2 3 27 0,-5 1-2 0,3 0-19 16,2 2-95-16,0 3-139 0,-5-3-68 0,5 6-32 0,-5 1-11 0,5 0-2 0,0 2 0 15,-2-1 1-15,2 6-2 0,0-1-2 0,0 0-7 0,0-1-8 0,-5 4-13 16,5-1-10-16,0 2-8 0,0 0-8 0,0-3-6 0,5 3-8 0,-5 0-5 15,0 0-6-15,0 3-6 0,0-2-4 0,0-1-6 0,2 3-6 0,-2-2-3 16,0 2 0-16,0-1-3 0,5 0 0 0,-5-2-3 0,0 2-1 0,5 0-3 16,-5 0 1-16,0-1-3 0,0 0 1 0,0-1-2 0,2 0-4 0,-2 0 2 0,5 0 1 15,-5-3-3-15,0 2 2 0,0-3-2 0,2 2-1 0,-2-5-3 0,0 4 1 16,0-5-3-16,5-1-2 0,-5 2 1 0,5-3-2 0,-5 0 0 0,0-3-1 16,0-1-2-16,0-1-6 0,0-1-4 0,0-2-6 0,0-1-9 0,0 0-11 15,0-5-30-15,0 1-33 0,0-1-41 0,0 0-44 0,-10 0-42 0,8-3-39 16,-5-1-91-16,2-3-114 0,-2 1-76 0,2-1-59 0,-2 0-13 0,-1-3 8 0,-1 2 22 15,1-2 33-15,-4 0 45 0,3 3 55 0,-3-1 55 0,0-1 60 0,-5 2 58 16,-3 0 57-16,6 0 83 0</inkml:trace>
  <inkml:trace contextRef="#ctx0" brushRef="#br0" timeOffset="97661.11">18656 12069 35 0,'-7'4'185'0,"-2"2"84"0,6-2 62 16,-4-1 47-16,-3-2 40 0,8-1 37 0,-8 0 28 0,3 3 25 0,5-3 20 15,2 0 19-15,0 0 21 0,0 0 20 0,0 0-120 0,0 0-198 0,2 3-100 16,5 1-48-16,3-1-26 0,2 1-14 0,-2-1-11 0,6 1-9 0,4 2-5 16,-1 1 1-16,5-3-1 0,-2 3 3 0,7-1-4 0,-7-2-1 0,6 3-6 0,1-4-9 15,0 1-7-15,-7 1-9 0,7 0-8 0,2-1-9 0,-9-1-14 16,7 0-10-16,-3 0-21 0,1-2-24 0,-3 2-25 0,-2-2-29 0,7 2-31 16,-8-3-31-16,4 2-31 0,-1-1-29 0,-5-1-68 0,0 3-83 0,1-3-75 15,-1 1-71-15,-2 2-19 0,-3-1 9 0,1 0 24 0,-3 1 34 0,5 0 40 0,-5-2 43 16,-3 2 44-16,1 0 45 0,0 1 46 0,-1-1 49 0,-6-1 67 0,4 0 76 15</inkml:trace>
  <inkml:trace contextRef="#ctx0" brushRef="#br0" timeOffset="97877.1">19481 12078 59 0,'0'0'185'0,"0"0"76"15,0 0 57-15,0 0 41 0,0 0 31 0,0 0 29 0,-5 5 31 0,1 2 26 16,4 0 26-16,0 0 25 0,-3 3 25 0,3 2-47 0,0 0-91 0,0 2-106 15,0 2-116-15,0-1-56 0,0 4-23 0,0 0-10 0,0 0-2 0,0 3-8 16,3-1-6-16,-3 2-8 0,0-1-9 0,0 2-8 0,4-3-9 0,-4 3-11 16,0 0-11-16,0-1-7 0,0-1-13 0,0 2-12 0,0-3-15 0,0-1-25 15,0 3-27-15,0-4-32 0,0 0-30 0,-4-1-35 0,4-2-34 0,-3-1-51 16,-2-1-63-16,5 0-93 0,-2-1-103 0,-8-2-40 0,8-1-6 0,-5 1 11 16,-3-4 25-16,-2 0 37 0,2-1 40 0,-2 0 47 0,-5-2 45 0,3 0 50 15,-5-2 48-15,2 0 63 0,-5 0 67 0</inkml:trace>
  <inkml:trace contextRef="#ctx0" brushRef="#br0" timeOffset="98129.99">18560 12988 33 0,'-17'4'184'0,"3"-3"84"16,-6-1 63-16,8 0 48 0,0 0 43 0,5-1 36 0,-3-1 29 16,3 0 25-16,5 2 23 0,-3-2 20 0,5 2 19 0,0 0 21 0,5-3-120 0,-3 2-200 15,10-2-101-15,-5 3-53 0,13 0-28 0,-3 0-18 0,2-1-12 0,5 1-11 16,3 0-5-16,-1-2-1 0,5 2 0 0,1-3-2 0,-1 3-2 0,3-1-2 15,-3 1-4-15,5-3-6 0,-2 2-6 0,2-2-6 0,-4 2-4 0,1-1-4 16,4-1-4-16,-6 2-5 0,-2-3-6 0,2 2-9 0,5 0-10 0,-4-3-13 16,-1 4-17-16,-4-2-16 0,-1 0-21 0,3 0-21 0,-2 3-21 0,-3-1-25 15,-5-2-24-15,3 3-25 0,-3 0-29 0,-2 3-30 0,-3-2-69 0,3 2-85 16,-2-1-53-16,-3 2-33 0,0-3-1 0,0 4 18 0,-2-3 29 0,-1 1 33 16,-2-3 36-16,1 3 39 0,-3-2 40 0,-3-1 41 0,-2 0 44 0,10 0 50 0,-10 0 70 15</inkml:trace>
  <inkml:trace contextRef="#ctx0" brushRef="#br0" timeOffset="98327.1">19421 12769 28 0,'0'0'173'0,"0"0"83"0,0 0 58 0,0 0 41 15,-7 0 36-15,7 3 29 0,-3 1 30 0,3-2 29 0,0 3 29 0,0 2 29 0,-5-1 26 16,5 4 27-16,-4 0-108 0,4 2-187 0,0 1-97 0,0 1-48 16,0 3-26-16,0-1-9 0,-3 2-7 0,3 0-3 0,0 2-11 0,0 0-9 0,0-1-10 15,0 4-13-15,0-1-8 0,-5 2-10 0,5-3-11 0,0 3-9 0,0 0-10 16,0-1-8-16,0 1-15 0,-2-2-14 0,2 2-22 0,0-3-24 0,-5 2-31 15,5-3-28-15,-5-1-35 0,5 1-31 0,-2 1-40 0,2-5-41 0,-7 2-102 16,2-2-130-16,-2-2-51 0,-3 1-14 0,3-1 12 0,0-1 23 0,-6-2 36 16,1-1 38-16,-2 1 47 0,-3-4 44 0,3 0 49 0,-1-1 50 0,-7-2 53 15,3-2 62-15</inkml:trace>
  <inkml:trace contextRef="#ctx0" brushRef="#br0" timeOffset="98828.11">19279 13517 24 0,'0'7'167'0,"-5"-4"84"0,5 4 57 0,0-3 44 0,0-2 31 0,-3 2 28 16,3-3 23-16,0-1 22 0,0 7 22 0,0-4 19 0,-4 1 23 0,-1 2 22 16,5 1-106-16,-3-1-178 0,3 2-95 0,0-1-51 0,-4 3-20 0,4-1-13 15,-3 3 1-15,3-1 3 0,0-1 1 0,0 4 1 0,-5 0 1 0,5 3 0 16,0 0-1-16,0 2-6 0,0-1-6 0,0 2-7 0,-5-1-7 0,5 1-8 16,0 3-5-16,0-1-3 0,0-1-5 0,0 0-5 0,-2 1-4 0,2 0-8 15,0-2-3-15,0 0-6 0,-5-1-1 0,0 0-5 0,5-1-2 0,0-3-6 0,-2 2-4 16,2-5-7-16,-5 0-9 0,5-2-16 0,-2 0-21 0,2-2-25 0,-5-2-27 15,0 0-28-15,3-1-34 0,-3-1-30 0,2 1-50 0,-6-4-58 0,2 3-94 16,-1-1-110-16,1-1-41 0,-3 0-8 0,1 1 15 0,-1 0 26 0,3-2 36 16,-5 2 41-16,5-1 45 0,-5-1 46 0,4-1 48 0,-4 3 50 0,5-3 59 15,0 0 66-15</inkml:trace>
  <inkml:trace contextRef="#ctx0" brushRef="#br0" timeOffset="99111.08">18418 14240 44 0,'0'1'186'0,"0"-1"77"0,-3 3 52 0,3-2 41 0,0-1 29 0,-5 3 26 0,5-3 19 16,-2 2 18-16,2-2 19 0,0 0 19 0,0 0 17 0,0 0 17 16,0 0-109-16,2 0-176 0,3 2-86 0,3 0-37 0,-1-2-14 0,5 1-6 0,5-1 3 15,-3 3 6-15,5-3 4 0,6 0 5 0,-4 0 2 0,3 0 0 0,3 0-8 16,4-3-9-16,1 3-13 0,-6-1-13 0,6-1-11 0,-1 2-15 0,0 0-4 15,1 0-6-15,-1 0-9 0,-5 0-5 0,6 2-7 0,-6-1-5 0,3-1-9 16,-7 3-8-16,7-2-6 0,-7 4-11 0,2-4-9 0,0 2-13 0,-2-2-17 16,-3 2-19-16,3-1-21 0,-3 0-23 0,0 1-25 0,0 0-25 0,-4 1-22 15,2-1-24-15,-8 1-56 0,8 0-66 0,-2 2-79 0,-3-2-76 0,0 3-24 16,-5-1 5-16,5 0 22 0,-5-1 28 0,3 2 36 0,-8-4 38 0,3 1 41 0,-2 1 41 16,-3-5 42-16,0 0 44 0,-3 5 64 0,3-1 70 0</inkml:trace>
  <inkml:trace contextRef="#ctx0" brushRef="#br0" timeOffset="99411.08">19310 14272 28 0,'0'-7'175'0,"0"4"85"0,0-1 61 0,0 0 50 16,0 0 39-16,-5-2 34 0,3 2 27 0,2 0 25 0,0-1 25 0,0 5 23 16,0-4 22-16,0 4 21 0,0 0-114 0,0 0-191 0,0 0-101 0,0 0-53 15,0 0-31-15,-5 7-18 0,5-1-12 0,5-1-4 0,-5 2-3 0,0 0-1 16,0 3-3-16,2 3-2 0,3-2-3 0,-5 3-1 0,2 0-4 0,-2 3-5 15,5-1-2-15,0 2-3 0,-5-1-3 0,2 1-2 0,3 2 0 0,-5-2-2 0,0 2-4 16,3-2-2-16,-3 2-3 0,0 3-2 0,0-4-3 0,0 0-1 16,0 0-4-16,0 1-3 0,-3-2 1 0,3 1-4 0,0-1-2 0,-5 0-3 0,3-2-1 15,-3-1 0-15,0 2 0 0,5-1-2 0,-2-2-4 0,-3 1-1 16,3-1-6-16,-3 1-5 0,0-3-12 0,5-1-10 0,-2 4-18 0,-8-6-19 0,10 4-22 16,-7-2-27-16,4-1-28 0,3 0-32 0,-9 1-33 0,6-1-34 15,-4-3-87-15,-3 2-109 0,8-4-65 0,-8 4-38 0,3-4-2 0,5 1 16 0,-8-2 29 16,3 0 35-16,0 1 41 0,-1-5 41 0,1 1 47 0,-5-1 47 0,2 0 51 15,1 0 53-15,-3 0 81 0</inkml:trace>
  <inkml:trace contextRef="#ctx0" brushRef="#br0" timeOffset="99694.49">18468 15116 33 0,'-9'4'184'0,"-3"0"85"0,0-2 59 0,0-2 46 16,-1 0 31-16,6 0 29 0,0-2 24 0,0-1 24 0,2-1 22 0,0 3 25 15,3-2 21-15,-8 2 24 0,10 1-121 0,0 0-202 0,0 0-104 0,10-2-53 16,-8-1-26-16,8 2-12 0,-1 1-2 0,3-3 3 0,8 3 0 0,-1-1 1 16,0 1-4-16,5 0-5 0,3 0-4 0,2 0-4 0,-3 1-3 0,1 2 0 15,9-2 1-15,-4 4-1 0,-1-4-3 0,-2 3-1 0,2 3-3 0,1-4-5 16,-4 1-2-16,1 1-5 0,3-1 0 0,-1 0-6 0,-2 0 1 0,0-2-3 16,0-1-4-16,-3 3-1 0,1-4-4 0,-3 0-3 0,3 0-4 0,-3 0-5 15,0 0-9-15,-2-1-7 0,-3-2-13 0,0 3-14 0,0-1-18 0,3-1-21 16,-3 2-21-16,-9-3-21 0,12 3-26 0,-13 0-23 0,3 0-27 0,-4 3-30 15,4-3-66-15,-5 0-80 0,3 0-66 0,-8 2-56 0,8-2-8 0,-8 1 12 16,-2-1 26-16,0 0 30 0,5 3 38 0,-5-3 37 0,0 0 39 0,0 0 41 0,0 0 44 16,-5 1 47-16,5-1 68 0</inkml:trace>
  <inkml:trace contextRef="#ctx0" brushRef="#br0" timeOffset="99961.11">19211 15064 31 0,'-2'-6'180'0,"-3"-1"83"0,2 4 59 0,3-4 45 0,-4 6 33 0,-1-3 27 0,5 4 28 15,0 0 26-15,0 4 27 0,0-3 27 0,0 6 26 0,0-1 24 0,0-1-113 16,5 4-196-16,-5-1-97 0,4 2-49 0,-4 0-26 0,3 1-10 0,2-1-6 16,-3 4 2-16,3 0-1 0,0 0-3 0,-3 1-8 0,3-1-5 0,-3 0-7 15,8 1-6-15,-10-1-4 0,2 3-4 0,8-1-8 0,-10-1-4 0,3 2-3 16,1-1-4-16,-1-1-4 0,2 3-4 0,-1-1-2 0,-4-1-5 0,3 2-3 16,-3-2-4-16,5 2-4 0,-3-3-3 0,-2 4-4 0,0-5 0 0,0 1-4 15,0 2-1-15,0-3-3 0,0 2-6 0,0-5-4 0,0 3-7 0,0-1-8 16,0-3-10-16,0 2-12 0,0 0-15 0,-2-3-16 0,2 1-20 0,-5 0-19 15,5 0-20-15,0 1-20 0,-3-4-23 0,3 2-20 0,0-1-20 0,-9-2-39 16,9 0-49-16,-3-2-81 0,-4 1-93 0,7 0-31 0,-10-1 2 0,8 0 21 16,-3 0 29-16,0-1 31 0,-2-3 36 0,0 4 38 0,0-1 38 0,-1-1 41 0,-1 0 43 15,-1-2 56-15,1-2 64 0</inkml:trace>
  <inkml:trace contextRef="#ctx0" brushRef="#br0" timeOffset="100277.07">18423 15807 84 0,'-8'9'195'0,"1"-5"67"0,-5 2 49 16,5-2 41-16,-3 0 36 0,3 0 31 0,0-1 30 0,2 1 29 16,2-1 32-16,-6-1 30 0,9-1 2 0,0-1-15 0,0 0-103 0,0 0-152 0,5 3-78 15,2-3-39-15,0 1-21 0,3-1-11 0,2 0-9 0,2 3-8 0,1-1-8 16,6-2-10-16,1 2-11 0,2 0-12 0,0-2-11 0,5 1-8 0,0 2-4 15,3-2-7-15,-6 2-5 0,5-1-1 0,3-1-6 0,-2 2-2 0,-1-2-4 16,5-1-3-16,-5 3-4 0,-2-2-1 0,3-1-2 0,-1 0-2 0,5 3-2 16,-9-3-1-16,4 0 1 0,-4 0-3 0,2-3 0 0,-3 3-3 0,1 0-1 15,-3 0-3-15,-3 0-5 0,4 0-3 0,-1 3-9 0,-5-3-8 0,-5 2-13 16,6-1-9-16,-1-1-17 0,-7 3-19 0,5-2-24 0,-5 2-24 0,-2-1-25 16,-1 0-31-16,-1 0-31 0,-6-2-32 0,8 1-94 0,-10-1-118 0,0 0-55 0,0 0-21 15,0 0 5-15,0 0 20 0,0 0 30 0,-10 0 33 0,8 0 40 0,-3 0 41 16,-2 0 45-16,-1 0 46 0,1-1 50 0,-3 1 56 0,1 0 90 0</inkml:trace>
  <inkml:trace contextRef="#ctx0" brushRef="#br0" timeOffset="100562.11">19228 15834 96 0,'0'0'207'0,"0"0"73"0,0 0 56 0,0 0 41 15,0 0 33-15,-5 2 28 0,5 2 27 0,-2 0 27 0,-3 0 31 0,5-1 30 0,-5 6 33 16,5-4-65-16,0 2-119 0,0 0-105 0,0 2-101 0,5-4-49 0,0 5-27 15,-5-1-9-15,2 1-3 0,-2-2-4 0,7 2-1 0,-7 0-10 0,10-2-9 16,-10 3-14-16,2-1-11 0,3 0-8 0,0 3-6 0,-2-3-4 0,1 2-7 16,-4-2 0-16,3 1-3 0,-3 2-3 0,5-2-4 0,-5 2-1 0,4-2 0 15,-4 3-1-15,3 1-2 0,-3-1 0 0,0 0-2 0,5 0 0 0,-5 4-1 16,2-2-2-16,-2 2 2 0,0 0-6 0,5 2-1 0,0-2-1 0,-5 2-2 16,0 1-2-16,2 2-2 0,-2-4-5 0,10 1-3 0,-10 3-9 0,2-4-8 0,3 4-12 15,-5-3-11-15,2-1-14 0,-2 1-15 0,5-2-17 0,0-1-22 0,-5-1-23 16,0-2-26-16,0-3-25 0,0 2-26 0,0-5-23 0,0-1-21 0,-5 0-36 15,0-4-40-15,3 1-69 0,-3 1-78 0,-2-1-37 0,2 0-12 0,-2 0 15 16,-5-2 28-16,9-1 35 0,-9 2 40 0,5-3 39 0,-5 0 41 0,2 1 42 0,1-1 41 16,-1 0 52-16,0 0 57 0</inkml:trace>
  <inkml:trace contextRef="#ctx0" brushRef="#br0" timeOffset="100995.09">18367 16798 79 0,'0'0'170'16,"0"1"58"-16,0-1 44 0,10 3 39 0,-10-3 31 0,2 0 32 0,-2 0 31 15,10 0 29-15,-8 0 29 0,3 0 31 0,-3 1 31 0,8-1-56 0,-3 0-107 16,5 3-80-16,-4-2-64 0,4 2-36 0,2-1-17 0,3-1-13 0,-3 2-6 16,3-2-12-16,3 4-10 0,1-1-13 0,-1-3-13 0,4 3-14 0,0 1-16 0,-2-1-11 15,7-3-12-15,-8 4-8 0,8-1-7 0,-2 0-6 0,-1-3-4 0,1 4-6 16,2-1-3-16,-3-3-2 0,1 3-4 0,-3 1-4 0,2-4-1 0,-2 3-4 15,1-1-2-15,-4-1-3 0,-1 2-1 0,4-3-5 0,-5 3-5 0,-2-1-5 16,2-1-7-16,-4-1-8 0,2 2-9 0,-8-2-9 0,3 2-11 0,-5-2-15 0,6 2-20 16,-4-1-15-16,-2-2-21 0,-4 0-18 0,2 0-17 0,-5 0-19 0,0 0-19 15,0 0-56-15,0 0-77 0,0 0-67 0,0 0-61 0,-5-5-18 0,2 4 8 16,-4-2 23-16,-2 2 28 0,-4 1 34 0,4-3 36 0,-3 2 35 0,0-1 36 16,-5-1 41-16,7 2 44 0,-9-2 65 0</inkml:trace>
  <inkml:trace contextRef="#ctx0" brushRef="#br0" timeOffset="101311.02">18193 16345 9 0,'-4'-1'133'0,"4"-3"77"0,-3 4 54 0,-6-3 43 0,9 3 34 0,-8 0 28 16,6 0 28-16,2 0 27 0,-5 0 27 0,0 3 30 0,3-2 26 0,-3 2 33 16,5 1-83-16,0-1-146 0,0 4-80 0,0-1-44 0,0-1-26 0,0 4-9 15,0 1-7-15,5 0-1 0,-3 2-6 0,-2 0-4 0,10 2-7 0,-10 0-9 16,2 4-14-16,3 0-14 0,-2-1-13 0,6 4-15 0,-6-1-7 0,1 0-10 16,1 0-9-16,-2 2-6 0,1-1-9 0,-1 0-10 0,7-1-9 0,-8 0-11 0,3-2-16 15,-3-2-15-15,3-1-18 0,0 2-20 0,-3-6-26 0,3 2-24 0,0-3-35 16,-3 0-35-16,-2-5-52 0,0 4-62 0,-2-5-98 0,2 2-112 0,0-6-44 15,0 0-5-15,0 5 13 0,0-5 25 0,0 0 34 0,0 0 35 0,0 0 43 0,0-3 45 16,-5-4 50-16,0 2 53 0,3-4 64 0,-3-2 68 0</inkml:trace>
  <inkml:trace contextRef="#ctx0" brushRef="#br0" timeOffset="103329.35">19100 15420 94 0,'0'0'165'0,"0"-4"46"16,0 0 36-16,-5 2 36 0,5 2 33 0,-4-3 31 0,4 3 29 0,0-4 24 15,0 3 24-15,0 1 19 0,-3-2 19 0,3 2-75 0,0 0-127 0,-5-2-69 16,5 2-42-16,0 0-25 0,0 0-17 0,0 0-16 0,0 0-19 0,0 0-16 16,0 0-12-16,0 0-11 0,0 0-9 0,0 0-1 0,0 0-5 0,0 0 1 15,0 0-1-15,0 0 0 0,0 2-2 0,0-2 1 0,0 2-1 0,0-2 3 16,-2 4 0-16,2 0 1 0,0-4 2 0,0 3 0 0,0 1 1 0,0 0-2 16,0 2 1-16,0-2-3 0,-5 1-1 0,5 0-4 0,0-1 0 0,0 2 0 15,0 1-5-15,0-1 0 0,0-1-4 0,0 1-2 0,0 1-6 0,0-1-4 16,0-1-5-16,0 0-9 0,0 0-9 0,0-1-12 0,0 1-10 0,0-5-12 15,0 4-12-15,0-4-9 0,0 0-11 0,0 4-9 0,0-4-10 0,0 0-7 16,0 0-12-16,0 0-7 0,0 0-7 0,0 0-14 0,0 0-13 0,0 0-12 16,0 0-14-16,0 0-7 0,5 1-2 0,-5-1 1 0,0 0 2 0,0 3 9 15,0-3 10-15,0 2 9 0,0-2 13 0,2 1 16 0,-2-1 15 0,0 0 18 0,0 3 21 16,0-3 24-16,0 0 24 0,0 1 20 0,0-1 20 0,0 0 19 0,5 5 17 16,-5-5 23-16,0 4 19 0,0-4 22 0,0 0 19 0,3 1 18 0,-3-1 13 15,0 0 13-15,0 4 12 0,0-4 9 0,0 0 8 0,0 0 6 0,0 0 2 16,0 0-2-16,9 3-8 0,-9-3-13 0,3 0-15 0,-3 0-20 0,4 0-19 15,-1 0-14-15,2 0-14 0,-1 0-9 0,-1 2-11 0,7-2-10 0,-8 0-5 16,5 1-9-16,-2-1-7 0,2 4-4 0,-2-4-4 0,2 3-6 0,1-1-2 16,1 0-4-16,-2 0-1 0,1-1-3 0,-1 2-1 0,0-2-1 0,3-1-2 15,-1 5-4-15,1-5-1 0,-3 1 0 0,5 2 1 0,-4-3 0 0,-1 1 2 16,5-1 1-16,-5 0 1 0,3 3 1 0,-1-3 2 0,1 0 0 0,0 1 1 16,-1-1 0-16,-1 0 2 0,4 3 0 0,-10-1 3 0,8-2-1 0,-1 0-1 0,1 0-1 15,-3 1 1-15,0-1-2 0,1 3-2 0,-1-3 2 0,3 1-1 0,-3-1-2 16,0 0 0-16,0 0-1 0,3 0 0 0,-8 0-2 0,6 0 2 0,1 0-2 15,-6 0-2-15,6 0 0 0,-6-1-1 0,4 1-2 0,-2-3 1 0,0 3 1 16,2-1-1-16,-5 1 1 0,-2 0 1 0,10 0-1 0,-10 0 2 0,0 0 1 16,2 0 0-16,-2 0 4 0,8 0 2 0,-8 0 1 0,4 0 3 0,-4 0 1 15,0 0 3-15,5 0 0 0,-5 0 3 0,0 0 2 0,0 0 1 0,3 0 3 16,-3 0 1-16,0 0 2 0,0 0-1 0,0 0 1 0,0 0 0 0,0 0 1 16,4 0-1-16,-4 0 1 0,0 0-2 0,0 0 0 0,0 0 1 0,0 0-1 0,0 0-3 15,0 0 0-15,0 0-2 0,0 0-2 0,0 0-1 0,5 0-2 0,-5 0 0 16,0 0-3-16,0 0 2 0,0 0-3 0,0 0 0 0,0 0-2 0,0 0-2 15,0 0 0-15,0 0-4 0,0 0 1 0,0 0-1 0,0 0 1 0,3-5-1 16,-3 5 1-16,0 0 0 0,0 0 0 0,0 0 0 0,0 0 0 0,0 0-1 16,0 0 0-16,0 0 1 0,0 0-2 0,0 0 2 0,4-1-3 0,-4 1-1 15,0 0-2-15,0 0-1 0,0 0-3 0,0-4-2 0,0 4-1 0,0 0-1 16,0-4-3-16,0 4-2 0,0-5-1 0,0 5-6 0,0-5-1 0,0 5-1 16,0-4-5-16,0-1-1 0,0 1-4 0,0 1-2 0,0-1-4 0,0 0-2 15,0 0-3-15,0-1-2 0,0 0 0 0,0 0 2 0,0 1-2 0,3-1 1 0,-3 0 1 16,0 0 1-16,0 1-1 0,0-5 1 0,0 6 2 0,0-5 1 15,0 4 0-15,0-2 3 0,0-2 0 0,0 3 1 0,0 0 0 0,0-4 1 0,0 4-2 16,0 0 2-16,0 0 0 0,0-1 3 0,0-1 2 0,0 4 3 16,0-1 1-16,0 0 2 0,0 0 2 0,0 4 4 0,0-5 1 0,0 5 3 0,0-4 1 15,0 4 4-15,0 0-1 0,0 0 2 0,0 0-1 0,0 0 2 0,0 0 1 16,0 0 0-16,0 0 0 0,0 0-1 0,0 0 1 0,0 0 1 16,0 0-1-16,0 0 1 0,0 0 1 0,0 0 0 0,0 0 1 0,0 0 1 0,0 0 1 15,0 0 0-15,0-1 2 0,0 1 2 0,0 0 0 0,0 0 0 0,-3 0 2 16,3 0 1-16,0 0-3 0,-4-2 3 0,1 2 0 0,3 0-3 0,-9 0 0 15,9-3 1-15,-3 3-1 0,-6-1-1 0,6 1-3 0,-2-3 1 0,3 3-2 16,-8-1-1-16,8 1 0 0,-5-2-2 0,-3 0 0 0,8 2 1 0,-6-2 1 16,-1 2 0-16,1-3 2 0,-4 3 1 0,5-1 3 0,0-2 2 0,-10 3 3 15,5 0 4-15,2 0 2 0,-2-1 5 0,-5 1 2 0,8 0 4 0,-8-2 4 16,2 2 2-16,-2 0 5 0,3-2 3 0,-3 2 4 0,-2 0 4 0,7 0 5 16,-3-2 2-16,-2 2 5 0,8-3 4 0,-3 3 3 0,-5 0 2 0,7-1 1 15,1 1-2-15,1-3-2 0,1 3-3 0,0 0-5 0,-3 0-4 0,8 0-7 16,-3 0-6-16,3 0-8 0,2 0-5 0,-5 0-10 0,5 0-10 0,-5 0-15 15,5 0-12-15,0 0-23 0,0 0-22 0,0 0-28 0,-3 3-31 0,3-3-35 16,0 1-35-16,0-1-95 0,0 0-118 0,0 5-81 0,3-1-54 0,-3 0-17 16,0 0 4-16,0-4 19 0,5 6 26 0,-5-2 35 0,0-4 40 0,0 6 45 0,0-6 49 15,0 5 51-15,0-5 58 0,0 0 86 0</inkml:trace>
  <inkml:trace contextRef="#ctx0" brushRef="#br0" timeOffset="104097.15">19795 14951 77 0,'0'-3'148'0,"0"-1"42"0,0 0 33 0,0-5 31 16,0 5 30-16,0 1 32 0,0-1 35 0,0 0 29 0,0 0 26 0,-3-2 26 15,3 2 23-15,0 0-63 0,0-1-113 0,0 1-59 0,-4 3-34 0,4 1-16 16,0-2-10-16,0 2-13 0,0 0-15 0,0 0-17 0,0 0-22 0,0 0-11 16,0 0-10-16,0 0-3 0,-5 2-2 0,2-1-2 0,3 3-3 0,-5 1-1 15,5 3-2-15,-2-2-3 0,2 3 0 0,-5 1-2 0,0 3 4 0,3-2-1 16,-3 3 4-16,3 0-3 0,2 1-1 0,-10 0-5 0,10 2-4 0,-2-2-5 16,2 4-2-16,-5-5-4 0,0 1-4 0,5-1-2 0,-2 3-3 0,2-5-6 15,-5 0-2-15,5-1-5 0,0-2-3 0,0-1-3 0,0-2-7 0,5 0-3 0,-5-5-4 16,0-1-2-16,0 0-3 0,0 0-4 0,2 0-9 0,3-1-11 15,0-4-9-15,-5 0-12 0,2-4-13 0,3 2-9 0,0-4-11 0,-5 1-7 0,2-1-7 16,3-2-4-16,-3-1-8 0,-2 0-4 0,5 1-3 0,0-4 0 0,-5 3 5 16,2 0 7-16,3-1 10 0,-2 1 13 0,2 0 14 0,-1-2 14 0,-1 2 16 15,2 0 16-15,-1-3 17 0,-1 6 14 0,2-2 12 0,-3 2 9 0,3-2 7 16,0 6 7-16,2-1 6 0,-7-1 3 0,2 5 6 0,3-2 3 0,0 5 7 16,-5-2 4-16,0 3-1 0,2 0 1 0,3 3 0 0,-2 1 1 0,6-1 0 15,-9 4 5-15,3-1 2 0,2 2 4 0,-1-1 4 0,-1 3 0 0,2 3 2 16,-3-3-3-16,3 2-4 0,0 0-5 0,-3 2-6 0,3 0-7 0,-3-2-6 15,3 1-6-15,0 1-7 0,-3 0-7 0,-2 0-6 0,10 0-5 0,-10 3-5 16,7-3-8-16,-7-1-6 0,3 0-15 0,-3 1-20 0,4-3-24 0,1 2-36 16,-5-2-37-16,3 0-42 0,2-1-76 0,-5-3-91 0,0 2-97 0,0-1-95 15,0-2-34-15,-5-1-9 0,2 0 11 0,3-1 19 0,-9-3 30 0,6-1 37 0,-4 0 44 16,-3 0 52-16,8-1 54 0,-8-2 60 0,1-3 75 0,-1 2 81 0</inkml:trace>
  <inkml:trace contextRef="#ctx0" brushRef="#br0" timeOffset="104277.08">19742 15045 36 0,'0'0'188'0,"0"-4"87"0,0 3 58 0,0-1 42 0,0 2 31 16,2-4 25-16,-2 4 28 0,5-3 33 0,-5 3 29 0,5 0 26 0,2 0 24 15,-5 0 21-15,8 0-122 0,-8 0-208 0,6 0-108 0,4 0-59 0,-3-1-26 16,1 1-11-16,2 0-6 0,-5 0-3 0,5 0-20 0,5 0-26 0,-5 0-31 16,-2 0-33-16,7 0-29 0,-5 1-32 0,0-1-35 0,-2 0-36 0,7 0-91 15,-5 0-116-15,-3 0-72 0,8 0-49 0,-5 0-9 0,0 0 7 0,-2-1 21 16,2-2 29-16,5 3 37 0,-5-1 38 0,-3-1 43 0,1-2 45 0,0 1 50 15,-1-1 55-15,-1 3 83 0</inkml:trace>
  <inkml:trace contextRef="#ctx0" brushRef="#br0" timeOffset="104844.07">20188 14874 7 0,'-3'-2'132'15,"-6"-1"88"-15,9 2 61 0,-3-2 44 0,-6 0 37 0,6-1 32 0,-2 1 28 0,5 2 32 16,-2-2 30-16,-3 0 25 0,0-1 28 0,3 1 24 0,-3 0-85 0,3 1-148 15,-3-3-93-15,0 4-65 0,3-2-30 0,-3 2-12 0,2-1-9 0,3-1-5 16,0 3-8-16,-4-1-12 0,4 1-10 0,0 0-10 0,0 0-10 0,0 0-8 16,0 0-11-16,0 0-9 0,0 0-6 0,-5 0-8 0,2 1-7 0,3-1-6 15,-4 3-4-15,-1-1-3 0,5 2-1 0,0-3 2 0,-3 4-2 0,-1-1-1 16,4 0 1-16,-3 0 2 0,-2-1 1 0,0 1 1 0,5 0 1 0,-2 1 0 16,2 0 2-16,-5 0 1 0,3 0-2 0,-3 2 2 0,0-1-2 0,5 2 0 15,-2-1 2-15,2 0-1 0,-5 3 2 0,3-3-2 0,2 3 2 0,0-1 1 16,-5 3-2-16,5-2-2 0,0 0 0 0,-5 1-2 0,5 2 0 0,5-2 0 15,-5 2-1-15,5-2 0 0,-5 2-2 0,2-2 0 0,3 2-2 0,-3-2-2 16,-2 2 0-16,10-3-1 0,-3 2-2 0,-5 0 1 0,8-3 1 0,-7 1-1 16,4 0-1-16,2-1 0 0,-6-1 0 0,9-2-4 0,-5-1-2 0,3 0-2 15,-3-1 2-15,5-4-2 0,-10 1-1 0,11-1 2 0,-6-1-1 0,2-1 0 0,1-2 1 16,0-3-1-16,-3 4-2 0,0-5 3 0,0-1-3 0,3 2 0 16,-8-4 2-16,6 1-3 0,-3 0 0 0,-1-1-6 0,-1-2 1 0,2-1-3 0,-3 3 1 15,-2-3-2-15,0 0 0 0,0 0 1 0,5-2 0 0,-5-2 3 16,0 0 1-16,0-1 2 0,-5 1 0 0,5 1 4 0,0-1 0 0,-2 0 4 0,-3-1 0 15,2 4 1-15,-1 1 1 0,-1-2-2 0,2 3 2 0,-4 2-1 0,-3 1 1 16,8-1 2-16,-3 5 3 0,-2 1 5 0,2-1 3 0,-2 2 2 16,2 1 3-16,3 2 1 0,-3-1 3 0,2 2 2 0,-6 2 1 0,6-1 7 0,-1 2 0 15,-1 1 4-15,2 2 0 0,-2-2 2 0,3 2-2 0,2 2-2 0,-5-1 1 16,0 4 0-16,5-1 0 0,-2 0 1 0,2 1-1 0,-5-1-1 0,5 3 1 16,0-2-1-16,0 2-3 0,0-2 1 0,5 2-4 0,-5-2-1 0,2 2-2 15,-2-2 1-15,5 2-3 0,0-1 0 0,-3-2-1 0,6 2-2 0,-3-3 0 16,2 1 0-16,2 0-5 0,-1-1 1 0,-6 0-3 0,8 0-5 0,-1-1-9 15,1-1-9-15,-3 0-17 0,5-4-19 0,-4 4-24 0,-1-4-27 0,0 1-30 16,5 1-30-16,-5-3-37 0,3 0-35 0,-3-1-78 0,0 3-93 0,1-4-77 16,1 3-68-16,-6-1-15 0,4-2 9 0,-2 0 22 0,0-2 34 0,-3-1 36 15,-2-1 45-15,5 1 45 0,0-4 48 0,-5 2 51 0,0-1 54 0,0 0 74 16</inkml:trace>
  <inkml:trace contextRef="#ctx0" brushRef="#br0" timeOffset="105243.83">20359 14914 11 0,'5'-2'145'0,"-5"2"91"0,0 0 64 16,0 0 44-16,2 2 34 0,-2 0 31 0,5-1 31 0,0 3 34 0,-5 2 30 0,7 1 33 16,-7-1 26-16,3 2 29 0,1-1-94 0,1 3-160 0,-2 3-104 15,4-2-71-15,3 2-35 0,-8-2-13 0,8 3-7 0,-8 0-5 0,5 0-9 0,3 0-14 16,-8 3-15-16,6-1-14 0,1-1-11 0,-2 2-11 0,1-1-7 0,-4-1-6 16,4-1-6-16,-1 3-4 0,-2-6-5 0,2 3-1 0,-2-4-1 0,-3 0-5 15,3-1-1-15,-3-1-2 0,3-2 2 0,0-5-2 0,-5-1 1 0,0 0 0 16,0 0 0-16,0 0-1 0,0 0 2 0,-5-3-1 0,0-4 1 0,3 2-3 15,-3-5 0-15,3 0 0 0,-8-3-4 0,8-1-5 0,-5 0-6 0,-3-1-8 16,3-1-11-16,-5-2-9 0,4-5-12 0,-4 4-7 0,5-1-4 0,0-3-5 16,-5-1-2-16,5 3 1 0,-3-1 1 0,3-2 3 0,4 0 6 0,3 1 6 15,0 2 11-15,0-1 13 0,0-1 13 0,3 3 14 0,4 3 11 0,3 1 11 16,-8 0 9-16,8 2 4 0,-3 1 7 0,5 6 4 0,-10-1 3 0,10 2 2 16,-4-1 2-16,-1 6 1 0,5-1-1 0,-2 2-1 0,-3 2 1 0,0-2-1 15,0 1 6-15,0 3 2 0,-2 1 8 0,3 0 5 0,-4-1 4 0,4 2 5 16,-4 1 2-16,-1 0 2 0,-3 2 3 0,5-1 2 0,-1-1 1 0,-4 4-2 15,0-4-3-15,0 6-1 0,-4-2-6 0,-1-1-5 0,5 4-10 0,-3-1-5 16,3-2-7-16,-4 3-7 0,1 0-8 0,-2-1-5 0,1 1-11 0,1-3-11 16,-2 3-14-16,0-1-18 0,-2-3-28 0,7 0-31 0,-2 0-39 0,-8-2-38 15,10-1-49-15,-2 0-48 0,-3-4-116 0,3 4-145 0,2-3-61 0,-5-1-19 0,5 1 8 16,0-4 17-16,-5 6 29 0,5-6 37 0,0 0 46 0,0 0 48 0,0 0 56 16,0 0 59-16,0 0 61 0,0 0 68 0</inkml:trace>
  <inkml:trace contextRef="#ctx0" brushRef="#br0" timeOffset="105843.46">20658 14976 17 0,'0'0'72'0,"-2"2"30"0,2-2 24 16,0 1 20-16,0-1 26 0,0 0 28 0,0 0 29 0,0 4 28 0,0-4 24 15,0 0 26-15,0 3-2 0,0-3-18 0,0 0-24 0,0 0-28 0,0 0-16 16,0 0-6-16,0 0-1 0,0 0-1 0,0 0-11 0,0 0-17 0,0 0-13 0,-5-3-12 15,5 3-11-15,0-4-9 0,0 1-10 0,0-1-6 0,0 0-8 0,0 0-6 16,0-1-7-16,0 0-4 0,0-1-4 0,0-1-4 0,5 2-4 0,-5-4 0 16,0 3-3-16,2-1-3 0,-2 0-2 0,0 2-5 0,5-4-4 15,0 4-6-15,-5 0-3 0,2 0-6 0,3 1-6 0,-3 2-7 0,3-1-4 0,0 2-6 16,-3-2-6-16,6 3-5 0,-3 3-4 0,2-2-4 0,-2 4-2 0,2-1-1 16,0 0 1-16,3 2 0 0,-3-1-1 0,0 4 5 0,0-1-1 0,1 2 1 15,1 0 3-15,-6 0 0 0,2 0-1 0,-3 2 1 0,8 0-1 0,-10 0 1 16,2 0 0-16,3 0-1 0,-5 2 2 0,5-2-5 0,-5 2-1 0,0 0-1 15,0 0-1-15,0 0-3 0,0 0 1 0,-5-3-4 0,0 3 1 0,5 0 0 16,-2 0-2-16,2-1 2 0,-10-2-1 0,10-1-2 0,-7 0 1 0,4-1 2 16,-2-1 0-16,-2-2 1 0,2-2 1 0,3 0 2 0,-8-2 0 0,8 0 1 15,-5-2-1-15,-3 0 2 0,8-2 0 0,-8 0 1 0,8-1 0 0,-3-1 1 16,2 1-2-16,-1-4-2 0,4 3-1 0,-5-2 2 0,5 1 1 0,0-1 2 16,5-2-1-16,-1 2 5 0,-4 0-3 0,3-1 5 0,4 2-2 0,3-1-2 0,-8-1 0 15,8 1 1-15,-3 1-2 0,0 1 2 0,0-2-1 0,10 2 0 16,-9-1-1-16,4 4-4 0,0-2-4 0,-3 2 0 0,3-2-3 0,0 3-2 15,0 0-1-15,1 0-2 0,-1 3 0 0,-3-2-2 0,1 3-8 0,0-1-11 16,2 0-18-16,0 1-23 0,-5 1-30 0,5-1-34 0,0 1-41 0,-5 1-38 16,5 1-78-16,-4-1-95 0,4-1-88 0,-5 4-85 0,5-4-29 0,-5 4-3 0,5-3 15 15,0 2 28-15,-5-2 36 0,3-1 42 0,0 2 49 0,-1-4 52 0,-1 1 56 16,-1 1 57-16,0-1 77 0,3 1 80 0</inkml:trace>
  <inkml:trace contextRef="#ctx0" brushRef="#br0" timeOffset="106009.99">21290 15298 47 0,'7'0'212'0,"-7"4"100"0,3-4 72 0,-3 0 56 0,0 0 50 0,0 0 47 0,0 0 43 16,0 0 43-16,0 0 40 0,0 0 36 0,0 0 33 0,0 0 31 0,0 0-136 16,0 0-229-16,0 0-128 0,0 0-78 0,0 0-46 0,0 0-70 0,0 0-76 15,0 0 0-15,0 0 0 0,0-2 0 0,0 2 0 0,4-2 0 16,-4 2-96-16,0-5-81 0,0 5-44 0,5-4-48 0,-5 4-71 0,0 0-86 16,0 0-98-16,0-6-106 0,0 6-30 0,-5-5 4 0,1 1 21 0,1 2 38 0,-2-2 37 15,3 0 45-15,-8 0 50 0,8-1 55 0,-8 1 59 0,1 1 63 0,-1-4 77 16,0 2 80-16</inkml:trace>
  <inkml:trace contextRef="#ctx0" brushRef="#br0" timeOffset="112660.04">17668 14827 76 0,'0'0'146'0,"0"0"41"0,0-1 31 0,0 1 26 0,0 0 27 0,0-5 22 16,0 5 24-16,0-4 20 0,0 4 20 0,0-3 20 0,0 3 19 0,0 0-62 15,0-4-104-15,0 4-56 0,-3-3-28 0,3 3-13 0,0-1-2 0,0 1-4 16,-5-3-4-16,5 3-2 0,-4 0-3 0,4 0-5 0,0-1-2 0,0 1-2 16,0 0-2-16,0 0-6 0,-3-2-5 0,3 2-6 0,0 0-8 0,0 0-6 15,0 0-6-15,0 0-6 0,0 0-7 0,0 0-4 0,0 0-5 0,0 0-5 16,0 0-6-16,0 0-4 0,0 0-6 0,0 0-6 0,0 0-4 0,0 0-6 16,0 0-5-16,0 0-1 0,0 0-3 0,0 0-1 0,0 0-1 0,0 0 2 0,0 0-2 15,0 0 1-15,0 2 3 0,0-2-1 0,0 0 5 0,0 5 0 16,0 0 2-16,0-1 3 0,0-4 1 0,0 5 0 0,0 0 4 0,0-1-1 15,0 0 0-15,0 0 0 0,0-1 0 0,0 1-1 0,0-4-1 0,0 6 0 16,0-2-4-16,0 0 1 0,0-4-1 0,0 5-1 0,0-5-3 0,0 4 1 0,0-4-3 16,0 4 0-16,0-4 0 0,0 4 0 0,0-4-3 0,0 3 1 15,0-3-1-15,0 4 0 0,0-4 1 0,0 5-1 0,0-5 1 0,0 4-2 0,0-4 2 16,0 6 0-16,0-2 6 0,0-4 0 0,0 4-2 0,0 0 3 0,0-4-1 16,0 4 0-16,0 2-2 0,0-2 1 0,0-1 0 0,0 1-1 0,0 1 1 15,0-5-1-15,0 4-1 0,0 1-1 0,0 0-4 0,0-4 1 0,0 6-2 16,0-3-2-16,0-1 2 0,0 1 0 0,-5 3-1 0,5-4 1 0,0 4-1 15,0-4 0-15,0 4-1 0,0-1 1 0,0-2 1 0,0 0-1 0,-2-1 0 0,2 4-1 16,0-3 1-16,0 2 0 0,0 0 0 0,0-2-1 0,0 1 1 0,0 0 0 16,0 0 1-16,0-1 0 0,0 2 0 0,0-2-1 0,0 1 1 0,0 0-1 15,0-1 1-15,0 2 0 0,0-2-2 0,0 1 2 0,0 0-1 0,0-1 1 0,0 1 0 16,0 0 0-16,0-1 0 0,0 2 0 0,0-2-1 0,0 1 1 0,2-1 1 16,-2 0-1-16,0 0 0 0,5-1 1 0,-5 1-1 0,0 0 2 0,0 1 0 15,3-4-1-15,-3 3 2 0,0 1-2 0,0-1 1 0,4-3 1 0,1 2 1 16,-5 1-1-16,0-2 1 0,0 2 0 0,3-3-2 0,-3-1 2 0,0 5 0 15,0-1-2-15,0-4 1 0,4 1-2 0,-4 3 1 0,0-4 1 0,3 5 1 0,-3-5-1 16,0 1 1-16,0-1 1 0,0 4 0 0,0-4 1 0,5 4 2 0,-5-4-3 16,0 5 1-16,0-5 1 0,5 4-1 0,-5-4 2 0,0 4-1 0,0-2-2 15,0-2 3-15,0 4-2 0,0-4-1 0,2 1 1 0,-2 3-1 0,0-4 0 16,0 3 1-16,0-3 1 0,5 3 1 0,0 0 1 0,-5-3-1 0,0 1 2 16,0 2 1-16,0-3 0 0,2 2 0 0,3 2 3 0,-5-3 1 0,0-1 0 0,2 3 1 15,-2-2 1-15,5-1-1 0,0 3-1 0,-5-1 0 0,0-2 0 0,2 2-1 16,3 0 0-16,-5-2-2 0,3 0-1 0,-3 0-1 0,4 1 1 0,1-1-3 15,-5 0 1-15,0 3-3 0,0-3 1 0,3 1-1 0,-3-1-1 0,7 0 0 0,-7 0 0 16,0 0-1-16,9 0-2 0,-9 0 2 0,0 3 0 0,0-3 0 0,3 0-3 16,-3 0 0-16,10 2-1 0,-10-2-1 0,0 0 1 0,0 0 3 0,7 1-2 15,-7-1 1-15,0 0 0 0,2 3-1 0,-2-3 0 0,5 0 2 0,-5 0-1 16,5 1 2-16,-5-1 1 0,2 0-1 0,3 0 2 0,-5 0-1 0,2 3 0 16,-2-3 0-16,5 0 0 0,0 2 2 0,-5-2-2 0,3 0 1 0,-3 0 0 0,4 0 1 15,1 0-4-15,-5 0 1 0,3 2-1 0,1-2-2 0,-4 0 2 0,3 2-1 16,2-2-1-16,-5 0 1 0,4 1-4 0,-1-1 1 0,-3 0 0 0,0 3-2 15,0-3 2-15,7 0-2 0,-7 0 2 0,0 0 0 0,0 0 0 0,5 1 2 0,-5-1-1 16,5 0-1-16,-5 0-1 0,2 3 2 0,3-1 2 0,-5-2-1 0,2 0 1 16,-2 0 1-16,5 1 0 0,-5-1-2 0,5 0 1 0,-5 0 0 0,0 0-1 15,0 0-1-15,2 3 0 0,-2-3 1 0,5 1 2 0,-5-1-2 0,5 0 0 16,-5 0 0-16,0 3-1 0,0-3 2 0,3 1-2 0,-3-1 1 0,4 0 0 0,-4 0 0 16,3 3 1-16,-3-3 0 0,5 0 1 0,-5 0-1 0,4 2 2 0,-4-2 0 15,0 0 1-15,0 0-1 0,3 1 0 0,-3-1 1 0,7 0 0 0,-7 3 0 16,0-3 1-16,10 1 2 0,-10-1-1 0,0 0-2 0,2 5 2 0,3-5-1 15,-3 2-1-15,-2-2-1 0,5 0 1 0,0 2-1 0,-5-2 0 0,2 1 1 16,-2-1 0-16,0 0 0 0,0 0-1 0,10 3 1 0,-10-3-1 0,0 0-1 16,7 0 1-16,-7 0 0 0,3 1 1 0,-3-1 0 0,0 0 0 0,9 0 2 0,-9 0-2 15,0 3 0-15,3-1 0 0,-3-2-1 0,5 0 0 0,-3 1-2 0,-2-1 2 16,10 0 1-16,-10 0-1 0,0 3-2 0,2-2 2 0,-2-1-1 0,5 0-1 0,-5 0 1 16,5 3-2-16,-5-3 0 0,2 0 1 0,-2 0-1 0,5 2 0 0,-3-2 0 15,-2 0 1-15,0 2-1 0,0-2 0 0,5 2 2 0,-5-2-2 0,5 0 0 16,-5 0-1-16,2 1 0 0,-2-1 0 0,5 0 2 0,-5 0-1 0,3 3-1 15,-3-3 0-15,4 0 1 0,-4 0-1 0,5 1 0 0,-2-1 0 0,-3 0 1 16,5 3 1-16,-5-3-2 0,2 2 1 0,-2-2 2 0,0 0-2 0,5 2 0 0,-5-2 0 16,5 2 1-16,-5-2-2 0,2 0 1 0,-2 0 0 0,0 0-1 0,0 1 2 15,0-1-1-15,0 0-1 0,10 0 1 0,-10 0-1 0,0 0 0 0,0 0 0 16,0 0 0-16,7 3 0 0,-7-3 0 0,0 0 1 0,0 0-1 0,2 1 2 16,-2-1 0-16,5 0-1 0,-5 0-1 0,5 3 2 0,-5-3 0 0,0 0 1 15,2 0-1-15,-2 0 2 0,5 2 1 0,-5-2 2 0,3 0-1 0,-3 0 0 0,4 0 0 16,-4 0 0-16,5 0-1 0,-5 0 1 0,3 1 0 0,-3-1 0 0,0 0 0 15,0 0-2-15,9 0 0 0,-9 0 0 0,3 0-2 0,-3 0 1 0,5 0-2 16,-5 0 1-16,2 3-1 0,-2-3 0 0,5 0 0 0,-5 0 1 0,5 1-4 16,-5-1 2-16,2 0-1 0,-2 0 1 0,5 0 0 0,-5 0 0 0,2 0-1 0,-2 0 0 15,5 3 1-15,-5-3 0 0,5 0-2 0,-5 0 1 0,0 2 0 0,0-2-1 16,2 0 2-16,-2 0 0 0,0 0 0 0,8 2 2 0,-8-2-1 0,0 0 0 16,0 0 1-16,4 2-1 0,-4-2-1 0,5 0 2 0,-5 0 1 0,3 0-1 15,-3 0 0-15,4 1-1 0,-4-1 0 0,0 0 1 0,5 0 0 0,-5 0-1 0,3 0 1 16,-3 0-1-16,4 0 0 0,-4 0 1 0,3 0-1 0,-3 0 0 0,5 3 0 15,0-3-1-15,-5 0 0 0,2 1 0 0,-2-1 0 0,5 0 0 0,-5 0 0 16,2 0 0-16,-2 0 0 0,5 0-1 0,-5 0 1 0,0 0-1 0,5 0 1 16,-5 0-1-16,2 0-1 0,-2 0 2 0,0 0 0 0,5 0 2 0,-5 0-2 15,0 0-2-15,5 0 2 0,-5 0 0 0,2 3 0 0,-2-3 0 0,0 0 2 0,5 0-1 16,-5 0 0-16,0 0 0 0,3 2 1 0,-3-2-1 0,4 0 0 0,-4 0 1 16,5 0-1-16,-5 0 0 0,0 0 0 0,3 0 1 0,-3 0-2 0,4 1 1 15,-4-1 0-15,0 0 0 0,3 0-1 0,-3 0 0 0,0 0 0 0,5 0 2 16,-5 0-1-16,0 0 2 0,4 3 0 0,-4-3 0 0,0 0 1 0,3 0-2 15,-3 0 0-15,0 0-1 0,0 0-2 0,0 0-1 0,0 0 2 0,0 0-1 0,7 0 1 16,-7 0-1-16,0 0 0 0,0 0 1 0,0 1 0 0,0-1 1 0,0 0 1 16,10 0 1-16,-10 0 2 0,0 0 2 0,0 0 0 0,0 0 1 0,2 3 0 15,-2-3-2-15,0 0 3 0,5 0 0 0,-5 0 0 0,5 1 1 0,-5-1-3 0,2 0 2 16,-2 0-2-16,5 3 1 0,-5-3-1 0,0 2-1 0,0-2 2 0,2 0-1 16,-2 0 0-16,5 1-2 0,-5-1-1 0,5 0 0 0,-5 0-2 0,3 3 1 15,-3-3 2-15,0 0-1 0,0 0 1 0,7 1-1 0,-7-1 0 0,0 0 0 16,0 0-2-16,5 0 1 0,-5 0-2 0,4 3 3 0,-4-3-1 0,3 2 2 15,-3-2-1-15,5 0-2 0,-5 0 2 0,2 2 0 0,-2-2-2 0,5 0 0 16,-5 0-1-16,5 2 0 0,-5-2 2 0,2 0-1 0,-2 0 1 0,5 1 1 16,-5-1-2-16,5 0 2 0,-5 0-1 0,0 0-2 0,0 0-1 0,7 3 2 15,-7-3 0-15,0 0-1 0,0 0 1 0,2 1-1 0,-2-1 2 0,0 0-1 16,5 0 2-16,-5 0-3 0,5 0 1 0,-5 0-2 0,2 0 1 0,-2 0 1 16,5 3 0-16,-2-3-1 0,-3 0 0 0,9 0 1 0,-9 0-1 0,3 0-1 15,-3 0-1-15,0 0-1 0,9 2 0 0,-6-2 0 0,2 0 2 0,-5 0 0 0,2 1 0 16,3-1-1-16,0 0 2 0,-3 3-1 0,-2-3 0 0,0 0-1 15,7 1-1-15,-7-1 0 0,10 3 0 0,-10-3 0 0,2 2 1 0,-2-2 0 0,8 2 0 16,-8 0 1-16,0-2 0 0,9 0 0 0,-9 1-2 0,3-1 2 0,-3 0-1 16,5 3 1-16,-1-3 3 0,-1 0 0 0,-3 0 0 0,5 1 0 0,-3-1-1 15,3 0-1-15,0 3 1 0,-3-3-1 0,-2 0 0 0,5 0 1 0,-3 2-1 16,3-2-1-16,-5 0 1 0,5 0-2 0,-3 0 1 0,3 1 0 0,-5-1 1 16,5 0-1-16,2 0 0 0,-7 3 0 0,3-3 0 0,1 0 0 0,-4 0 0 15,5 1 2-15,3-1-2 0,-8 0 1 0,2 3 1 0,3-3 1 0,0 1 0 16,-3-1-1-16,-2 0-1 0,0 3-1 0,7-3 2 0,-7 0-1 0,5 0 2 15,0 2-1-15,-5-2 0 0,2 0 0 0,-2 0 3 0,5 0-1 0,0 0 0 16,-5 0-3-16,2 0-1 0,-2 0 2 0,5 0-2 0,-5 0 0 0,3 0 2 16,-3 0 1-16,4 0-3 0,-4 0 1 0,5 0-1 0,-5 0 0 0,3 0-1 15,-3 0-2-15,0 0-1 0,4 1 2 0,-4-1-1 0,0 0 1 0,3 0 0 16,-3 0 1-16,0 0-2 0,5 0 1 0,-5 0-1 0,0 0 2 0,5 0 1 16,-5 0 0-16,2 3 0 0,-2-3 1 0,0 0 2 0,5 0 1 0,-5 0-2 15,2 0 2-15,-2 0 1 0,0 0-2 0,5 0 1 0,-5 0 0 0,5 0 1 16,-5 0 0-16,2 0-2 0,-2 0-1 0,5 0-1 0,-5 0 1 0,5 0 0 15,-5 0 0-15,2-3-2 0,-2 3 0 0,5 0-2 0,-5 0 2 0,3 0 2 16,-3 0-2-16,0 0 0 0,9 0-3 0,-9 0 2 0,0 0-2 0,0 0 1 0,3 0-1 16,-3 0 0-16,7 0 1 0,-7 0-1 0,0 0 2 0,0 0 0 15,0 0-1-15,9 0 1 0,-9 0 1 0,3 0-1 0,-3 0 1 0,0 0 1 0,0 0 2 16,10 0-1-16,-10 0 2 0,0 0 1 0,2 0-1 0,-2 0 0 16,5 0-1-16,-3 0-1 0,-2 0 0 0,5 0-1 0,-5 0-1 0,5 0-1 0,-5 0-1 15,2-1 1-15,-2 1 1 0,5 0 0 0,-5 0-3 0,2 0 1 0,-2 0-2 16,10 0 1-16,-10 0-1 0,3 1 1 0,-3-1 0 0,0 0-1 0,7 0 3 15,-7 0 1-15,0 0 0 0,9 3-2 0,-9-3 0 0,3 1-1 0,-3-1 1 16,0 0 2-16,0 0 0 0,9 0 1 0,-6 0 0 0,-3 0 1 0,5 3 0 16,-5-3 1-16,2 0-2 0,-2 0-2 0,5 0 2 0,-5 0 0 0,5 2 1 15,-5-2 0-15,2 0 0 0,-2 0-2 0,5 0 1 0,-5 0-1 0,2 0 0 16,-2 0 0-16,10 0 0 0,-10 0-1 0,2 0-1 0,-2 0 4 0,0 0-2 16,10 0-2-16,-10 0 1 0,2 2 0 0,-2-2-1 0,5 0 2 0,-2 2 0 15,-3-2 0-15,5 0-1 0,-1 0 1 0,-4 0 0 0,3 0 0 0,2 0 0 16,-5 0 1-16,2 0 1 0,3 1 0 0,-5-1 1 0,5 0 1 0,-3 0-2 15,3 0 0-15,-5 0-1 0,2 0-1 0,8 3 1 0,-10-3-1 0,2 0 0 16,-2 0 1-16,5 0 1 0,0 0-4 0,-5 0 2 0,2 0 2 0,-2 0-1 16,5 0-1-16,-2 0 1 0,-3 0 1 0,4 0-1 0,-4 0-1 0,5 0 1 0,-5 0 1 15,3 0-1-15,-3 0-1 0,7 0-1 0,-2 0 1 0,-5 0 0 16,5 0-2-16,-5 0 0 0,2 0-1 0,-2 0 2 0,5 0-1 0,-5 0 1 16,2 1 1-16,-2-1-1 0,5 0 0 0,-5 0 1 0,0 0-2 0,5 0 2 0,-5 0-1 15,2 0 0-15,-2 0-2 0,0 0 2 0,5 0 2 0,-5 0-1 0,5 3 0 16,-5-3-1-16,2 0-2 0,-2 0 1 0,0 0-1 0,5 2-1 15,-5-2 3-15,3 0 0 0,-3 0-1 0,0 0 2 0,4 1 0 0,-4-1 0 0,5 3-1 16,-5-3 1-16,3 0-1 0,-3 0 2 0,0 0 0 0,0 0 4 0,7 0 2 16,-7 0 1-16,0 1-2 0,0-1 2 0,10 0-2 0,-10 0-2 0,2 0 0 15,-2 0 0-15,0 0-1 0,0 0 1 0,0 0-1 0,10 0 1 0,-10 0-2 16,2-1-2-16,-2 1-2 0,5 0 1 0,-5 0-3 0,2 0 0 0,-2 0 0 16,0 0 2-16,5 0 1 0,-5 0 1 0,5 0-2 0,-5 0 1 0,2 1-2 15,-2-1-1-15,0 0 3 0,0 0-1 0,0 0 0 0,8 0 1 0,-8 0 2 16,0 0-1-16,4 3 2 0,-4-3-1 0,5 0-1 0,-5 0 1 0,3 0-2 15,-3 0 1-15,0 1 1 0,0-1 0 0,7 0-1 0,-7 0 3 0,0 0-2 16,5 0 1-16,-5 0-1 0,4 0 2 0,-4 0-2 0,3 0 0 0,-3 0 0 16,5 0 1-16,-5 0-1 0,5 0 0 0,-5 0-1 0,2 0 0 0,-2 0 0 15,5 0-1-15,-5 0 0 0,2 0-1 0,-2 0 0 0,5 0 1 0,-5 0-1 16,5 0 1-16,-3 3 0 0,-2-3-1 0,5 0 1 0,-5 0 0 0,2 0 2 0,-2 0-1 16,5 0 0-16,-5 0 0 0,5 0 1 0,-5 0-2 0,3 0-2 15,-3 0 3-15,4 0 0 0,-4 0 0 0,5 0 2 0,-5 0 0 0,7 0 1 0,-7 0 1 16,0 0-3-16,0 0 2 0,3 0-1 0,-3 0 1 0,9 0 1 0,-9 0 0 15,0 0 0-15,0 0-1 0,8 0 0 0,-8 0-2 0,2 0 1 0,-2 0-2 16,0 0 1-16,0 0 0 0,5 0 1 0,-5 0-2 0,5-3 0 0,-5 3 0 16,2 0 0-16,-2 0 1 0,5 0-1 0,-5 0 0 0,2-1-1 0,-2 1-1 15,5 0 1-15,-5 0 0 0,5-3 1 0,-5 3-3 0,0 0 0 0,2 0 1 16,-2 0-1-16,0 0-1 0,0 0 0 0,0 0-1 0,10 0 1 0,-10 0 2 16,0 0-2-16,3 0 1 0,-3 0 1 0,4 0 0 0,-4 0 2 0,3 0 0 15,-3 0 0-15,0 0 0 0,5 0 2 0,-5 0-1 0,4 0 0 0,-4 0-1 16,3 0 2-16,-3 0-2 0,5 0 1 0,-5 0 0 0,2 0 1 0,-2 0-2 15,10 0-2-15,-10 0 2 0,0 0 2 0,0 0-1 0,2 0 0 0,-2 0 2 16,10 0-2-16,-10 0 0 0,2 0-1 0,-2 0 2 0,5 0-1 0,-3 0 0 16,-2 0 0-16,0 0 1 0,0 0-4 0,0 0 1 0,10 0-1 0,-10 0-1 15,0 0-2-15,2 0 1 0,-2 0 0 0,5 0 1 0,-5 0 3 0,0 0-1 16,3 0-1-16,-3 0-1 0,0 0 0 0,5 3 1 0,-5-3 0 0,0 0 1 0,0 0 0 16,4 0 2-16,-4 0 0 0,3 0 2 0,-3 0 0 0,0 0 1 15,5 0-2-15,-5 0-1 0,0 0 2 0,2 0 0 0,-2 0-1 0,0 0 2 0,5 0-3 16,-5 0 2-16,0 0-3 0,5 0 0 0,-5 0-1 0,0 0-1 0,2 0 2 15,-2 0-1-15,0 0 0 0,5 0 0 0,-5 0-1 0,0 0 1 0,0 0-2 16,5 0 1-16,-5 0 2 0,0 0-2 0,2 0 1 0,-2 0-1 0,0 0 0 16,5 0 0-16,-5 0 0 0,0 0 1 0,2 0 0 0,-2 0-1 0,0 0 1 15,5 1-1-15,-5-1 0 0,0 0 2 0,5 0 0 0,-5 0 2 0,0 0 0 16,2 0 1-16,-2 0 1 0,0 0-2 0,5 0 0 0,-5 0-1 0,0 0-1 16,3 0 1-16,-3 0 2 0,0 0-1 0,9 0 1 0,-9 0-3 0,3 0-1 15,-3 0-1-15,0 0 2 0,0 0 2 0,0 0-1 0,7 0 0 0,-7 0 1 16,0 0-2-16,5 0 1 0,-5 0 0 0,0 0-3 0,5 0 0 0,-5 0 1 15,0 0 1-15,2 0-1 0,-2 0 1 0,0 0-2 0,0 0 0 0,5 0 0 16,-5 0 1-16,0 0 0 0,5 3-2 0,-5-3-1 0,0 0 2 0,2 0 0 16,-2 0 1-16,0 0-1 0,0 0 2 0,0 0 1 0,5 0 0 0,-5 0-1 15,0 0 0-15,0 0-1 0,0 0 0 0,2 2 2 0,-2-2 0 0,0 0 2 16,0 0-1-16,0 0 1 0,0 0-2 0,0 0 2 0,0 0-2 0,0 0 0 16,0 0-1-16,0 0 2 0,0 0 0 0,5 0 2 0,-5 0 1 0,0 0 1 15,0 0-1-15,5 1 0 0,-5-1 0 0,0 0 2 0,0 0-3 0,0 0 1 0,0 0 1 16,2 0 1-16,-2 0-2 0,0 0 1 0,0 0 0 0,0 0-4 15,0 0 2-15,0 0 0 0,0 0-1 0,0 0 0 0,8 3 1 0,-8-3 2 0,0 0-3 16,0 0 3-16,0 0-1 0,0 0-3 0,0 0 4 0,9 0-3 0,-9 0-3 16,0 0 0-16,3 1 0 0,-3-1 0 0,0 0 0 0,0 0 0 0,0 0 0 15,0 0 0-15,0 0 0 0,9 0 0 0,-9 0 0 0,0 0 0 0,3 0 0 16,-3 0 0-16,5 0 0 0,-5 0 0 0,2 0 0 0,-2 0 0 0,0 0 0 16,5-1 0-16,-5 1 0 0,5 0 0 0,-5 0 0 0,7 0 0 0,-7 0 0 15,0 0 0-15,0 0 0 0,0 0 0 0,2 0 0 0,-2 0 0 0,10 0 0 16,-10 0 0-16,0 0 0 0,0 0 0 0,0 0 0 0,2 0 0 0,-2 0 0 15,8-3 0-15,-8 3 0 0,0 0 0 0,0 0 0 0,0 0 0 0,9 0 0 0,-9 0 0 16,0 0 0-16,3 0 0 0,-3 0 0 0,4 0 0 0,-4 0 0 16,0 0 0-16,5 0 0 0,-5 0 0 0,3 0 0 0,-3 0 0 0,4 0 0 0,-4 0 0 15,3-1 0-15,-3 1 0 0,5 0 0 0,-5 0 0 0,5 0 0 0,-5 0 0 16,2 0 0-16,-2-2 0 0,0 2 0 0,7 0 0 0,-7 0 0 0,5-3 0 16,-5 3 0-16,5 0 0 0,-5 0 0 0,2 0 0 0,-2 0 0 0,0 0 0 15,5 0 0-15,-5 0 0 0,0 0 0 0,5 0 0 0,-5 0 0 0,0 0 0 16,0 0 0-16,2-1 0 0,-2 1 0 0,0 0 0 0,0 0 0 0,5 0 0 0,-5 0 0 15,0 0 0-15,3 0 0 0,-3 0 0 0,0 0 0 0,4 0 0 0,-4 0 0 16,0 0 0-16,5 0 0 0,-5 0 0 0,3 0 0 0,-3 0 0 0,4 0 0 16,-4 0 0-16,3 0 0 0,-3 0 0 0,9 0 0 0,-9 0 0 0,0 0 0 15,0 0 0-15,3 0 0 0,4 0 0 0,-7-3 0 0,0 3 0 0,10 0 0 16,-8 0 0-16,-2 0 0 0,0 0 0 0,10-1 0 0,-8 1 0 0,3 0 0 16,-5 0 0-16,2-3 0 0,3 3 0 0,-5 0 0 0,5-1 0 0,-2 1 0 15,-3 0 0-15,0 0 0 0,7 0 0 0,-7 0 0 0,5 0 0 0,-5 0 0 16,4 0 0-16,-4 0 0 0,3 0 0 0,-3 0 0 0,5 0 0 0,-3 0 0 15,-2 0 0-15,10 1 0 0,-10-1 0 0,0 0 0 0,2 3 0 0,8-3 0 16,-10 0 0-16,2 0 0 0,-2 0 0 0,5 1 0 0,-3-1 0 0,3 0 0 16,-5 0 0-16,5 0 0 0,-3 0 0 0,6 0 0 0,-3 0 0 0,-1 0 0 0,-4 0 0 15,3 0 0-15,2 0 0 0,-1 0 0 0,4 0 0 0,-8 0 0 0,2 0 0 16,8-1 0-16,-10 1 0 0,7 0 0 0,-5 0 0 0,-2-3 0 0,10 3 0 16,-8-1 0-16,3 1 0 0,-2 0 0 0,1 0 0 0,1-2 0 0,-2 2 0 15,6 0 0-15,-9-3 0 0,8 3 0 0,-6 0 0 0,-2 0 0 0,10-1 0 16,-8 1 0-16,-2 0 0 0,7 0 0 0,-2 0 0 0,0-3 0 0,-3 3 0 15,-2 0 0-15,0 0 0 0,10 0 0 0,-8 0 0 0,3 0 0 0,-2 0 0 16,1 0 0-16,-4 0 0 0,5 0 0 0,3 0 0 0,-6 0 0 0,3-1 0 0,0 1 0 16,-3 0 0-16,3 0 0 0,-3 0 0 0,-2 0 0 0,5-2 0 0,0 2 0 15,-3 0 0-15,-2 0 0 0,10 0 0 0,-8 0 0 0,-2 0 0 0,5 0 0 16,-2-2 0-16,-3 2 0 0,4 0 0 0,-4 0 0 0,5 0 0 0,-5 0 0 16,3 0 0-16,-3 0 0 0,4 0 0 0,-4 0 0 0,0 0 0 0,3 0 0 15,-3 0 0-15,0 0 0 0,0 0 0 0,0 0 0 0,0 0 0 0,0 0 0 16,5 0 0-16,-5 0 0 0,0 0 0 0,0 0 0 0,0 0 0 0,0 0 0 15,0 0 0-15,0 0 0 0,0 0 0 0,0 0 0 0,0 0 0 0,0 0 0 16,0 0 0-16,0-5 0 0,-5 1 0 0,2 3 0 0,-1-4 0 0,4 1 0 0,-3 3 0 16,-6-5 0-16,9 2 0 0,-8 0 0 0,6-2 0 0,-8-1 0 15,8 4 0-15,-8-4 0 0,3 4 0 0,5-4 0 0,-8 2 0 0,3 0 0 0,-5 0 0 16,9 1 0-16,-9-2 0 0,5 0 0 0,-5 2 0 0,5-3 0 0,-3 4 0 16,0-1 0-16,1 0 0 0,1 2 0 0,-4-2 0 0,10 1 0 0,-8 2 0 15,8-2 0-15,-3 2 0 0,3-1 0 0,-3 2 0 0,5 0 0 0,-5-2 0 16,5 2 0-16,0 0 0 0,0 0 0 0,0 0 0 0,0 0 0 0,0 0 0 0,0 0 0 15,0 0 0-15,0 0 0 0,0 0 0 0,0 0 0 0,0 0 0 16,0 0 0-16,5 2 0 0,0 0 0 0,-3-1 0 0,3 2 0 0,-3-2 0 0,8 4 0 16,-8-1 0-16,6-3 0 0,4 2 0 0,-3 1 0 0,-1-2 0 0,4 2 0 15,-3 0 0-15,1-2 0 0,2 2 0 0,-2 0 0 0,7-3 0 0,-10 4 0 16,5-1 0-16,0 0 0 0,0 0 0 0,-2-1 0 0,-1 1 0 0,1 1 0 16,-1-1 0-16,4 1 0 0,-6 0 0 0,-5-1 0 0,8 2 0 0,-3-2 0 15,-5 1 0-15,8 0 0 0,-7-1 0 0,1 1 0 0,-1 0 0 0,2-1 0 16,-1 2 0-16,-4-2 0 0,3 0 0 0,-3 2 0 0,0-2 0 0,0 1 0 15,-3 0 0-15,3 0 0 0,-9 2 0 0,9-1 0 0,-7 0 0 0,4-1 0 16,-7 4 0-16,8-4 0 0,-10 4 0 0,5-4 0 0,0 4 0 0,-6-1 0 0,4-1 0 16,-1 2 0-16,1-4 0 0,-1 1 0 0,0 3 0 0,3-4 0 0,-5 4 0 15,5-4 0-15,0 2 0 0,-1-1 0 0,-1 0 0 0,6-2 0 0,-4 1 0 16,2 0 0-16,0-4 0 0,3 3 0 0,-8 1 0 0,8-1 0 0,-3-3 0 16,5 2 0-16,-2-2 0 0,2 2 0 0,-5-1 0 0,5-2 0 0,-5 1 0 0,5 2-213 15,-2-2-97-15,-3 2-52 0,2-2-55 0,-6-1-101 0,9 0-118 0,0 0-38 16,0 0 3-16,-3 0 21 0,-2-1 29 0,1-3 40 0,1 0 46 0,3-2 57 15,3 2 59-15,-3-5 60 0,0 4 59 0,0-4 67 0,-3-1 73 0</inkml:trace>
  <inkml:trace contextRef="#ctx0" brushRef="#br0" timeOffset="115899.03">19775 9616 40 0,'0'0'100'0,"5"0"33"0,-5 0 26 15,0 2 25-15,0-2 26 0,3 6 27 0,-3-2 21 0,-3-1 19 0,3 4 18 16,-5 0 14-16,3 0-17 0,2 0-39 0,-10 3-50 0,8 1-59 0,-5 1-31 16,2 2-17-16,-2 0-18 0,-3 0-20 0,3 1-41 0,-5 2-51 0,2 3-66 15,0-2-73-15,1 2-58 0,-3 1-50 0,0 0-18 0,0 0-6 0,-3 3 5 0,3-1 10 16,-5-1 10-16,3 2 14 0,-3 0 20 0,2 0 22 0,-1-3 39 0,1 3 44 15,1-1 54-15</inkml:trace>
  <inkml:trace contextRef="#ctx0" brushRef="#br0" timeOffset="116126.08">19792 9931 24 0,'3'0'166'0,"6"0"83"0,-1 0 58 0,-6 0 38 0,-2 0 31 15,0 0 24-15,0 0 19 0,0 4 12 0,0 0 13 0,-2 2 7 0,-3 1 2 16,2-1 2-16,-6 4-127 0,6 0-200 0,-6 2-108 0,1 2-66 0,-4 0-28 16,5 3-11-16,-5 0-8 0,0 4-1 0,5-1-1 0,-5 1 1 0,2 3 1 15,-2-3 4-15,-5 2 4 0,5-1 2 0,5-2 0 0,0 0-3 0,-1-2-29 16,1-2-41-16,2-2-52 0,1-2-62 0,4-2-35 0,0-4-23 0,0-1-5 16,0 1 7-16,0-6 13 0,9 0 17 0,-6-1 19 0,1-1 23 0,4-5 27 0,-4 2 30 15,4-4 46-15,-1-1 48 0</inkml:trace>
  <inkml:trace contextRef="#ctx0" brushRef="#br0" timeOffset="116259.08">19944 10049 2 0,'0'10'113'0,"0"-1"71"15,-5-1 47-15,1 3 32 0,1 2 23 0,-4 1 17 0,-5 0 11 0,2 3 6 16,1 4 0-16,-3-1-6 0,0 1-30 0,-5 3-44 0,7 4-136 0,-7-1-186 16,3 1-107-16,-3 0-69 0,-3-1-41 0,8 4-24 0,-7-3-4 0,0 3 9 0,4-3 18 15,-2 1 20-15,-2-1 29 0,7-3 32 0,-2-1 44 0,-1 1 48 0,3-5 43 16,0-3 39-16</inkml:trace>
  <inkml:trace contextRef="#ctx0" brushRef="#br0" timeOffset="116447.04">19824 10576 21 0,'7'6'159'16,"-5"-1"78"-16,-2 1 52 0,0 2 38 0,-2 1 29 0,-3-1 25 0,-2 2 18 15,0-3 18-15,-1 3 8 0,-1 4 5 0,-3 0-1 0,2 3-2 0,-2 3-127 16,-5 0-191-16,5 2-99 0,-2 2-57 0,-1 4-29 0,-2-1-11 0,3 1-13 15,-6 3-12-15,4-1-16 0,-4-1-16 0,6 2-35 0,-3-4-40 0,2 1-49 16,-1-4-52-16,4 0-18 0,2-1-3 0,-2-4 8 0,5 0 12 0,-3-4 14 0,8-2 18 16,2-2 22-16,-5-2 23 0,5-4 32 0,0-5 35 0,5 5 47 0,-5-5 56 15</inkml:trace>
  <inkml:trace contextRef="#ctx0" brushRef="#br0" timeOffset="116610.02">19877 11016 77 0,'-3'12'201'0,"-1"0"77"0,-4 0 56 16,-1 2 41-16,-1 2 33 0,-7-1 24 0,3 2 19 0,-3-1 6 0,-3 2-1 16,6 2-10-16,-3-1-16 0,-2 4-94 0,7-2-142 0,-8 3-148 0,11 1-150 15,-8-1-118-15,5 0-98 0,0 0-68 0,2 0-57 0,-2-3-16 0,5-1 7 0,-3 1 22 16,3-4 32-16,2 0 39 0,3-3 40 0,2-3 39 0,0 2 37 0,2-6 44 16,3 1 42-16,0-3 58 0</inkml:trace>
  <inkml:trace contextRef="#ctx0" brushRef="#br0" timeOffset="116760">19874 11587 32 0,'-9'17'179'0,"1"0"77"0,-4 0 53 0,0 0 40 0,-2 4 24 16,-1-4 15-16,3 4-2 0,-5 0-10 0,3-1-23 0,-3 1-32 0,5 0-59 16,2 2-80-16,-6-3-192 0,8 2-244 0,1-1-113 0,-5-2-45 0,5 0-9 0,-3-2 6 15,3 0 20-15,4-3 32 0,-6 0 39 0,9-1 46 0,-3-2 53 0,3-1 53 16,0-1 66-16</inkml:trace>
  <inkml:trace contextRef="#ctx0" brushRef="#br0" timeOffset="116942.86">19903 12049 19 0,'-7'17'156'0,"5"-4"75"0,-10 5 54 0,4-1 42 0,-4 0 31 0,-5 4 28 0,3-1 19 15,-3 1 19-15,7 2 13 0,-6 1 5 0,1 0 1 0,3-2-3 0,0 2-129 16,0-3-196-16,0 2-118 0,0-4-72 0,5 1-70 0,4-2-68 0,-7 1-72 15,8-5-70-15,-3 0-41 0,3-3-20 0,2 2 1 0,0-5 16 0,2-1 23 16,3 2 27-16,-3-4 34 0,8-2 31 0,-7 0 38 0,9 0 38 0,-5-2 48 16,0-1 55-16</inkml:trace>
  <inkml:trace contextRef="#ctx0" brushRef="#br0" timeOffset="117076.06">19877 12610 11 0,'-3'14'131'0,"-6"-3"79"0,6 6 55 0,-9-3 42 16,5 2 33-16,-5-1 22 0,0-1 18 0,0 3 2 0,0-4-5 0,0 5-17 15,2-1-24-15,0-1-104 0,1-1-151 0,-1-1-173 0,3 3-180 0,0-3-81 16,2 0-36-16,-2-1-6 0,2 0 4 0,-2-2 18 0,4 0 20 0,3-4 35 0,-5 0 40 16,0 0 46-16,5-2 50 0,0-5 67 0</inkml:trace>
  <inkml:trace contextRef="#ctx0" brushRef="#br0" timeOffset="117225.79">19831 13003 19 0,'-5'17'160'0,"3"-3"89"0,-3 2 64 0,0-1 47 0,-2-1 36 0,-5 3 29 15,5-3 23-15,-1 0 20 0,1 0 13 0,-5 0 7 0,5-1 5 0,-3 1 1 16,-2 0-122-16,5 0-194 0,0 0-119 0,-1 0-84 0,4-1-50 0,-4 1-34 16,3-3-26-16,3-1-21 0,-5 3-29 0,2-3-35 0,0 0-46 0,5 0-50 15,-2-2-45-15,2-1-40 0,0 2-7 0,2-4 10 0,-2 2 18 0,10-1 24 16,-8-2 26-16,3 0 29 0,2-2 31 0,1-1 34 0,-1 3 40 0,-2-4 44 0,2 0 54 16</inkml:trace>
  <inkml:trace contextRef="#ctx0" brushRef="#br0" timeOffset="117359.02">19730 13562 15 0,'-8'17'149'0,"-1"1"84"16,2 2 57-16,-6-2 44 0,6 1 33 0,-5 0 24 0,0-2 12 0,2 3 5 16,-2-3-6-16,5 1-18 0,-2-1-26 0,-1-1-36 0,0-1-169 0,8 2-234 15,-3-6-157-15,0 3-112 0,3-4-52 0,2 0-23 0,0-1 0 0,0-1 13 0,2-2 26 16,-2-1 32-16,5 0 40 0,0-1 44 0,-3-3 50 0,8-1 51 0,-8 0 55 16</inkml:trace>
  <inkml:trace contextRef="#ctx0" brushRef="#br0" timeOffset="117509.77">19763 13874 4 0,'-2'16'127'0,"-5"1"92"0,-3 3 65 16,-2-2 49-16,2 2 40 0,-2 3 30 0,-5-4 25 0,-2 5 21 0,7-1 13 15,-7 1 9-15,4-2 1 0,1 2 1 0,2 0-107 0,-5-3-169 0,5 2-116 16,2-1-94-16,1 0-55 0,-3-3-41 0,4 0-35 0,6-4-30 0,-8 2-58 16,8-3-68-16,-5-3-59 0,7 3-52 0,-5-4-10 0,5-1 13 0,0-1 18 15,5-2 25-15,-3-2 25 0,3 0 26 0,2-2 30 0,0-2 30 0,1-2 38 16,1-1 40-16,-2-2 57 0</inkml:trace>
  <inkml:trace contextRef="#ctx0" brushRef="#br0" timeOffset="117676.02">19732 14345 16 0,'-2'20'155'0,"-6"1"94"0,-1-4 62 0,-1 4 48 0,0-1 34 0,1 0 29 16,-3-2 19-16,0 2 9 0,0-2 3 0,0 2-9 0,0-2-9 0,2 0-14 15,0-1-129-15,-2 2-195 0,5-4-129 0,5 2-91 0,-8-2-72 0,7 0-61 16,3-1-56-16,-4 0-55 0,1-4-34 0,3 4-25 0,0-4 9 0,0-1 27 15,0 0 29-15,0-1 34 0,3-2 31 0,1 0 31 0,-1-2 30 0,2 0 34 16,0 0 41-16,-3-2 48 0,5-2 51 0</inkml:trace>
  <inkml:trace contextRef="#ctx0" brushRef="#br0" timeOffset="117993.51">19744 14906 38 0,'-2'20'184'0,"-8"-1"97"0,0 4 67 0,-2-3 49 0,0 2 37 0,-2-1 22 15,2-1 13-15,-5 5 2 0,2-1-4 0,-1 0-13 0,6 0-17 0,0 2-76 16,-2-2-109-16,5 2-167 0,0 0-198 0,-1-2-141 0,1 2-109 0,-5 0-71 16,3-1-49-16,1 2-5 0,1 1 15 0,0 2 29 0,-10-2 38 0,15 1 41 15,-11 4 43-15,6-4 38 0,-2 2 41 0,1-4 44 0,6 0 46 0,-3-5 86 0,0-2 78 16,5-2 54-16,5-5 60 0,0 0 40 0,-5-3 25 0,2-5-8 0,6-1-30 16,1 1-41-16,-6 0-48 0,6-2-30 0,-1-1-15 0,-1 0-10 0,5 0-3 15,-10-1-64-15,10 2-89 0,-4-2-20 0,1-1 15 0,-6 5 44 0,6-5 52 0,-2 4 60 16,-7-3 63-16,3 2 64 0,2 1 67 0,0-1 49 0,-5 1 37 0,0 3 29 15,0 0 22-15,0 3 16 0,0 0 16 0,-5 3-19 0,0-2-39 0,2 6-60 16,3-2-70-16,-7 2-49 0,2 0-41 0,1 2-23 0,1-4-17 0,-6 8-11 16,1-4-11-16,1 1-3 0,0 3-10 0,0-1-7 0,-3-1-13 0,8 3-11 15,-11 0-14-15,6 0-24 0,-2 3-26 0,-1-3-46 0,0 1-56 0,1 2-66 16,-1-2-73-16,-2 2-30 0,5-3-10 0,-5 0 3 0,4 0 12 0,6-2 19 0,-8 0 22 16,3-3 25-16,0 0 29 0,2-5 35 0,-2 1 39 0,2-2 48 0,3-2 56 0</inkml:trace>
  <inkml:trace contextRef="#ctx0" brushRef="#br0" timeOffset="118993.01">20161 9573 1 0,'-5'0'81'0,"3"0"55"0,-3 0 42 0,0-1 34 0,3 1 32 16,-3 0 29-16,3 0 30 0,-3 0 28 0,5 0 24 0,-5 0 25 0,5 0 21 16,0 0-22-16,0 0-47 0,0 0-53 0,0 0-62 0,0 0-31 0,0 0-20 15,0 0-12-15,0 0-10 0,5 0-9 0,2 0-8 0,0 0-6 0,3 0-8 0,-3 0-5 16,5 0-3-16,0 0-4 0,-2 0-4 0,2 1-6 0,5-1-3 15,-5 3-9-15,3-3-6 0,-1 1-10 0,3-1-6 0,-3 0-11 0,6 3-6 0,-3-3-7 16,-3 0-6-16,5-3-7 0,-2 3-7 0,-2-1-6 0,4-2-7 0,-2-1-11 16,-3 1-11-16,6-4-14 0,-4 4-16 0,4-4-17 0,-8 0-22 0,2 0-22 15,3 2-26-15,-7-1-24 0,7 0-23 0,-5-1-60 0,-3 2-74 0,3 0-76 16,-2 4-69-16,-3-2-23 0,-4 3 4 0,-3 0 18 0,9 3 25 0,-9-3 33 16,0 6 34-16,0-1 38 0,-4 2 41 0,-1-1 41 0,-2-2 42 0,-1 2 62 0,1-1 72 15</inkml:trace>
  <inkml:trace contextRef="#ctx0" brushRef="#br0" timeOffset="119993.01">20024 9654 15 0,'0'0'85'0,"0"0"37"0,0 0 28 0,0 0 27 0,0 0 27 16,0 0 24-16,0 0 19 0,0 0 20 0,0 0 17 0,0 0 15 15,0 0 15-15,0 0-37 0,0 0-69 0,0 0-42 0,0 0-29 0,0 0-18 0,0 0-10 16,0 0-13-16,0 0-14 0,5 2-9 0,-5-2-7 0,4 2-3 0,-4 2-2 15,3-3-1-15,-3 4-2 0,0-4 0 0,0 6 0 0,5-3-2 16,-5-1 0-16,5 1-4 0,-5 3 1 0,0-4-4 0,0 4 0 0,0-1-3 0,2 0-1 16,-2-1-2-16,0 2-2 0,5 0-2 0,-5 2-5 0,0-1-3 15,0 2-3-15,0-3-3 0,0 4 0 0,0-1-7 0,0 0-1 0,0 1-3 0,0-1-1 16,0 3-3-16,0-2-2 0,0 0-1 0,0 1-4 0,0 0 0 0,0 1-2 16,0 0-1-16,0-1-1 0,0 1 1 0,0 0-2 0,0-1 1 0,0 1 0 15,2 0 0-15,-2-2 0 0,0 3 0 0,0 0 0 0,0-1-1 0,0 1 2 16,0-3 0-16,0 3 0 0,0 0 0 0,0-1 0 0,0 1 2 0,5-3-2 15,-5 2 1-15,0 1 0 0,0-3-1 0,5 2 1 0,-5-2-1 0,0 2 1 16,0-3-1-16,0 0 1 0,0 0 0 0,2 0 1 0,-2-1-2 0,0 0 0 16,5-1-3-16,-5-1-1 0,0 2-2 0,0-1-2 0,0-2-2 0,0-1-2 15,0 4-1-15,0-5-2 0,2 3-1 0,-2 0 2 0,0-4-5 0,0 4 2 16,0-1-2-16,0-1 1 0,0 0 1 0,0 0 1 0,0 2 0 0,0-4 3 16,0 1-1-16,0 3 4 0,0-4 1 0,0 1 1 0,0 1 0 0,0 0 1 15,0-2 2-15,0 1 1 0,0-1 2 0,0-3-2 0,5 7 2 0,-5-3 1 16,0-4 1-16,0 3 2 0,0 1 0 0,0 1 1 0,0-5-2 0,0 5 2 15,0-2 1-15,0-3-1 0,0 6 0 0,0-1 0 0,0-2-1 0,0 0 0 16,0 1 0-16,-5 3 0 0,5-4-2 0,0 1 0 0,0 3-2 0,0-4 0 16,0 4 0-16,-2-1-1 0,2-1 0 0,0 1 0 0,0 1 2 0,0 0 0 15,0 0 1-15,0-1 1 0,-5 2 1 0,5-5 1 0,0 4 3 0,0-1 1 16,0-1 2-16,-2 0 2 0,2-1 3 0,0 0 0 0,0 2 4 0,0-2 0 16,2 0 2-16,-2-1-1 0,0 1 3 0,0 0-1 0,0 2 0 0,5-2 2 15,-5 1-2-15,0 0 1 0,0-1-4 0,0 2 2 0,0 1-4 0,0-3 1 0,0 3-4 16,0-1 1-16,0 1-3 0,0 0-3 0,0 0 2 0,-5 0-4 15,5 0-1-15,0 0 0 0,-2 0-3 0,2 0-1 0,0 0 0 0,0 0-1 0,0 2 0 16,0-1 0-16,-5-1-1 0,5 2 0 0,0-1 0 0,-5 2-1 0,5-3 0 16,0 2 0-16,0-1 1 0,0-1 0 0,0 4 0 0,0-5-1 0,0 4 1 15,0-2 0-15,0-1 0 0,-2 2-1 0,2-1 1 0,0-1-1 0,0 2 1 16,0-1-1-16,0-1 0 0,0 2-2 0,0-1-2 0,0-1-4 0,0 0-5 16,0 0-4-16,-5 2-5 0,5-1-3 0,0-2-7 0,5 2-6 0,-5-2-4 15,0 0-5-15,0-1-4 0,0 2-2 0,0-1-1 0,0 0-2 0,0-1 0 16,0-1 2-16,0 2 3 0,0-2 3 0,0 0 5 0,0 1 3 0,0-1 3 15,0 0 5-15,0 0 3 0,0-1 4 0,0-3 2 0,0 7-1 0,0-4 0 16,0 1 1-16,0 0-2 0,0-4-5 0,0 6-5 0,0-2-10 0,0-4-14 16,0 5-18-16,0-5-27 0,0 4-29 0,0-4-26 0,0 5-24 0,0-5-20 15,0 5-21-15,0-5-17 0,0 4-15 0,0-4-11 0,0 0-9 0,0 4 7 16,0-4 15-16,0 6 23 0,0-6 26 0,0 0 33 0,0 5 32 0,0-5 30 16,2 6 27-16,-2-6 25 0</inkml:trace>
  <inkml:trace contextRef="#ctx0" brushRef="#br0" timeOffset="120243.13">20053 11211 21 0,'0'6'38'0,"0"-2"13"0,0 0 10 15,0 1 12-15,0-1 11 0,-5 0 12 0,5-4 8 0,0 4 6 0,0-4 5 16,-2 3 3-16,2-3 4 0,0 4 8 0,0-4 7 0,0 3 5 0,0-3 8 16,0 0 7-16,0 3 6 0,0-3 3 0,0 0 1 0,0 4 3 0,0-4-2 15,0 0-1-15,0 3-4 0,0-3-5 0,0 0-9 0,0 0-9 0,0 6-9 16,0-6-12-16,0 1-5 0,0-1-8 0,0 0-5 0,2 4-2 0,-2-4-3 16,0 0 1-16,0 3 0 0,0-3 0 0,5 2 2 0,-5-2-2 0,2 0-2 15,-2 0-4-15,0 2-1 0,10-2-5 0,-10 0-4 0,2 0-2 0,3 0-6 16,-3 0-5-16,3 0-7 0,0 0-7 0,-2 0-6 0,4 0-5 0,2 0-7 15,-6 2-4-15,2-2-4 0,2 1-6 0,0-1-2 0,3 3-4 0,-8-2-3 16,5 2-3-16,3-1-6 0,0-1-2 0,-1 2-7 0,3 1-8 0,-4 0-10 0,4-2-11 16,-3 2-16-16,1 0-19 0,2-1-22 0,-2 1-23 0,2-1-47 15,0-2-61-15,2 2-89 0,-2-1-100 0,0-2-39 0,0 0-10 0,1-2 6 0,-1-1 16 16,-5-1 23-16,5 0 27 0,-5-2 32 0,0 1 36 0,1-4 38 0,-4 2 43 16,4-3 58-16,-4 2 65 0</inkml:trace>
  <inkml:trace contextRef="#ctx0" brushRef="#br0" timeOffset="120727.03">20581 9539 2 0,'0'-5'113'0,"-5"-5"71"16,5 4 50-16,0-2 39 0,-2 2 36 0,2-1 32 0,-5 0 31 0,5 3 31 16,0 0 27-16,0-1 27 0,0 1 22 0,0 4 21 0,0 0-81 0,0 0-138 15,0 0-75-15,0 0-46 0,0 0-20 0,0 0-13 0,0 4-10 0,0 1-8 0,0 0-12 16,0 4-7-16,5-1-10 0,-5 4-5 0,0 0-4 0,0 2-3 15,2 3-1-15,-2 0-2 0,0 3 0 0,0 0-6 0,0 2-2 0,0 3-8 0,0 2-2 16,-2 1-5-16,2 3-5 0,0 2-5 0,0 1-3 0,-5 2-3 0,5 2-4 16,-3 2-2-16,3 3-4 0,0 2-2 0,-4-1-2 0,4 1-1 0,-5 4-1 15,5 1-1-15,-3-2-1 0,3 2-3 0,0 0 0 0,-4 0 1 0,1 0 0 16,3 0 2-16,-5-2-1 0,5 0-1 0,-4 0 4 0,4-3 2 0,0 0 0 16,-3 0-1-16,3-3 2 0,0 2 2 0,0-3-1 0,0-2 1 0,0-1-2 15,-5-1 0-15,5-3-1 0,0 0 1 0,0-2-3 0,-5-4-1 0,5 0-3 16,0-2-1-16,0-1-2 0,0-2-6 0,0-4-4 0,0 1-6 0,0-3-5 15,0-2-9-15,0 0-9 0,0-3-13 0,0 0-15 0,0-3-13 0,0 0-14 16,0-1-18-16,0-2-14 0,0 0-21 0,0-2-23 0,-2 0-21 0,-3-3-22 16,3 2-22-16,2-1-56 0,0-2-69 0,0 0-65 0,-10 0-59 0,8-2-15 15,-5-1 10-15,-3 2 22 0,7-2 26 0,-6 0 32 0,6-1 35 0,-4 0 38 16,-2 0 40-16,1-1 43 0,6 1 43 0,-8 0 64 0</inkml:trace>
  <inkml:trace contextRef="#ctx0" brushRef="#br0" timeOffset="121332">20125 11242 3 0,'0'-4'115'15,"-2"1"72"-15,2 2 50 0,-5-2 36 0,2 0 27 0,-1 3 24 0,4 0 21 0,0 0 24 16,-5 0 21-16,2 2 21 0,3 2 19 0,-4 0 16 0,-1 2-79 15,5-1-138-15,0 4-74 0,-3-1-44 0,-1 2-20 0,4 1-9 0,0-1-6 0,0 4 2 16,0 0-5-16,0 1-6 0,0 0-4 0,0 3-8 0,0-1-1 16,4 3-5-16,-1 0-2 0,-3-1-5 0,0 4-5 0,5 1-3 0,-1 0-4 0,-4 1-4 15,3 2-1-15,-3-2-1 0,5 3-2 0,-1 1-2 0,-4-1-2 0,3 0 0 16,2 0-3-16,-5 0-3 0,0-1 0 0,2 1 0 0,-2-1-2 0,0 1-1 16,5-2 1-16,0 0 0 0,-5 1-3 0,0 0 0 0,0-2-2 0,2 2-2 15,-2-2 0-15,0 3-2 0,0-1-2 0,5-1-3 0,-3 0-3 0,-2 1-3 16,0 0-3-16,5 1-4 0,-5-3-3 0,5 2-5 0,-5 1 0 0,2-4-3 15,-2 2 1-15,0-2-3 0,5 0 2 0,-2-1 2 0,-3-3 1 0,5 3 2 16,-1-4-1-16,-1 1-1 0,-3-2 0 0,5 1-1 0,-1-1-1 0,-1-2-3 16,2-1-1-16,-3 2-2 0,-2-3-3 0,5 2-1 0,0-2-5 0,-3 0-4 15,3 0-5-15,-3-3-4 0,-2 3-5 0,5 0-1 0,0-1-1 0,-5-2-2 16,2 2-1-16,-2-2-1 0,0 2 1 0,0-2-1 0,5 0 3 0,-5-1-1 16,0 0 3-16,0 0 4 0,0-2 2 0,0 2 8 0,0 0 3 0,0-3 4 0,0 2 4 15,-5-1 5-15,5-1 8 0,0 0 8 0,0 0 9 0,0 0 11 16,-2-1 11-16,2 0 14 0,0-1 12 0,0-1 11 0,0 1 13 0,0-1 9 15,0 0 10-15,0-4 9 0,-5 4 7 0,5-4 7 0,0 0 5 0,0 3-1 16,0-3 1-16,0 0-3 0,0 0-6 0,0 0-8 0,0 0-6 0,0 0-11 0,0 0-6 16,0 0-10-16,0 0-7 0,0 0-7 0,0 4-5 0,0-4-1 15,0 0-3-15,5 5-1 0,-5-5-1 0,0 2-2 0,2-2 1 0,3 2-2 16,0-1 0-16,-3 2 0 0,3-2 0 0,-2 4 1 0,6-4-1 0,-1 3 2 0,-1-1-1 16,0-2-1-16,5 2-4 0,-5 0 0 0,5 0-1 0,0-2-5 15,1 2-1-15,-1-1-3 0,2 0-5 0,-2-2-3 0,3 0-7 0,-3 0-7 0,5 0-15 16,-5 0-15-16,2 0-18 0,1-2-18 0,-3 0-21 0,4-2-26 15,-1 1-28-15,2 0-26 0,-8-1-46 0,4-3-54 0,-1 1-93 0,0 2-111 0,0-1-39 16,0-1-8-16,-5-3 15 0,5 1 22 0,-10 1 30 0,8-1 33 0,-3-2 35 16,-7 1 42-16,3-2 42 0,2-2 48 0,-5-1 55 0,-5 0 66 0</inkml:trace>
  <inkml:trace contextRef="#ctx0" brushRef="#br0" timeOffset="121642.99">20547 11355 28 0,'3'-6'173'16,"1"2"79"-16,-1 1 54 0,-3-4 41 0,5 6 29 0,-1-3 21 0,-4 4 27 15,3 0 26-15,-3 0 26 0,0 1 26 0,5 6 26 0,-5 3 21 0,0 1-108 0,2 2-188 16,-2 2-91-16,0 5-46 0,0 3-15 0,0 2-6 0,0 3 5 15,0 3 2-15,0 4-1 0,0 2-3 0,0 2-7 0,0 4-7 0,0 0-7 0,0 4-5 16,0 1-8-16,0 1-4 0,-2 2-8 0,2 1-7 0,0 1-5 0,0 2-6 16,0 0-4-16,-5 0-5 0,5 0-5 0,-3 2-1 0,3-4-4 0,-4 2-5 15,-1-3-1-15,5 0-4 0,-3-3-3 0,3-1-9 0,0-1-7 0,0-3-9 16,0-4-15-16,0 0-17 0,3-2-18 0,2-6-21 0,-1 2-26 0,-1-4-30 16,4-4-33-16,-2 0-39 0,0-4-85 0,2-1-113 0,0-2-73 0,0 0-55 15,3-2-9-15,-3-4 9 0,-4 1 23 0,6-1 30 0,-6-2 37 0,4 0 39 16,-7-4 46-16,10 3 44 0,-10-3 53 0,0 0 56 0,0 0 81 0</inkml:trace>
  <inkml:trace contextRef="#ctx0" brushRef="#br0" timeOffset="122294.85">20123 13021 2 0,'0'-4'111'0,"0"1"70"0,-5 0 45 0,5 3 32 15,-3-1 28-15,3-2 21 0,0 3 24 0,-9-1 24 0,9 1 24 0,-3 1 23 16,3 3 20-16,-9 1 24 0,9 0-77 0,-3 2-129 0,-1 0-69 0,4 3-36 16,-3 0-13-16,3 3-4 0,0-2 1 0,-5 3 5 0,0 4-4 0,5-1-4 0,0 0-3 15,0 6-7-15,0-1-3 0,0 2-5 0,0 2-5 0,5 2-5 0,0 4-5 16,-5-1-9-16,3 6-7 0,-3-2-7 0,7 6-6 0,-2-2-5 0,-1 5-7 15,-1-2-7-15,6 3-5 0,-6 0-5 0,2-1-8 0,-3 3-7 0,8-5-10 16,-8 1-11-16,3-2-8 0,2-1-4 0,-2-4-7 0,-3 0-5 0,3-4-5 16,-2-2-5-16,6-4-4 0,-6 0-2 0,2-4-5 0,-1-1-5 0,-1-2-4 15,2-1 0-15,-3-3-3 0,-2 0 1 0,5-3 0 0,0 0-1 0,-5 0 1 16,0-2-1-16,0-3-1 0,2 2-1 0,-2-1 0 0,0-2-1 0,0-1 2 16,-2-1 3-16,2 1 0 0,0 0 7 0,0-2 5 0,0 1 6 0,-5-2 4 15,5-2 5-15,-5 1 5 0,5 3 4 0,0-4 6 0,0 0 5 0,0 0 6 16,-2 5 5-16,2-5 7 0,0 0 4 0,0 0 4 0,0 0 3 0,0 0 3 15,0 0 0-15,0 0 5 0,0 0 3 0,0 0 5 0,2-2 4 0,3-1 3 16,0 2 4-16,-3-2 2 0,5 2 3 0,-2-1-3 0,2 0 2 0,3 2 0 16,0-5 0-16,-1 5-2 0,1-4 0 0,2 4-3 0,5-1-2 0,-5 1-3 15,2 0-4-15,1 0-3 0,-3 0-7 0,5 0-1 0,-3 1-5 0,3-1-3 16,-2 0-1-16,2 3-5 0,-8-2-3 0,8 2-6 0,-5-3-5 0,3 2-9 16,2 0-9-16,-8 0-9 0,3-1-12 0,-5 2-13 0,6-2-14 0,-1-1-15 15,-5 3-18-15,5-3-38 0,-7 0-44 0,2 0-86 0,-2-3-103 0,2 3-40 16,-5-1-8-16,3-3 6 0,0 0 15 0,-5-1 22 0,2 0 25 0,-2-4 27 0,0 4 31 15,0-5 33-15,-2 1 38 0,2-1 49 0,-10-1 60 0</inkml:trace>
  <inkml:trace contextRef="#ctx0" brushRef="#br0" timeOffset="122643.98">20525 13110 20 0,'0'-7'156'0,"0"4"73"0,0-1 52 0,0 0 34 16,0 4 32-16,0-2 26 0,0 2 25 0,0 0 29 0,-2 2 25 0,-3 2 21 0,5 2 22 16,0-1 21-16,0 5-101 0,-2 1-172 0,2 1-85 0,0 2-41 15,0 1-14-15,0 6-2 0,0-1-1 0,0 1-2 0,0 6 0 0,0 1-6 0,0 2-3 16,0 4-2-16,0-1-4 0,0 5-2 0,0 0-4 0,0 5-5 15,0 0-2-15,0 2-6 0,0 3-5 0,0 2-3 0,2-3-4 0,-2 4-4 0,0 1-7 16,0 0-6-16,5-2-4 0,-5-1-4 0,2 3-5 0,-2-4-3 0,0 1-4 16,5-4-1-16,-5-1-4 0,5-2-1 0,-5 1-6 0,3-5-3 0,-3 0-6 15,4-5-11-15,1 0-12 0,2-4-18 0,-7 2-16 0,3-5-24 0,2-2-25 16,-1-2-29-16,4-5-30 0,-6 1-34 0,-2-3-68 0,5-6-85 0,-5 1-86 16,5-1-85-16,-5-4-26 0,2 0 4 0,-2-5 17 0,0 0 30 0,0 0 34 15,0 0 38-15,-7-2 44 0,2-1 45 0,3-1 49 0,-6 1 52 0,-1-1 70 16,2-3 76-16</inkml:trace>
  <inkml:trace contextRef="#ctx0" brushRef="#br0" timeOffset="123364.03">20207 14340 24 0,'0'-6'132'15,"0"-1"64"-15,0 1 44 0,0 1 31 0,-2 1 21 0,2 2 21 0,-5-1 18 16,5 3 21-16,-5 3 21 0,3-1 17 0,2 2 18 0,-5 1-36 0,2 1-67 0,3 1-81 16,-4 3-91-16,-1-2-42 0,5 4-14 0,-3 0-3 0,3 1 4 15,0 4 1-15,-4-2-1 0,4 4-2 0,-5 0-5 0,5 1-4 0,0 3-3 0,-3-1-6 16,3 2-4-16,0 0-6 0,-5 1-3 0,5 4-4 0,0-1-7 16,0 1-2-16,-2 0-5 0,2 3-1 0,0 2-3 0,-5 0-4 0,0-1 1 0,5 4-2 15,-2-2 2-15,-3 3 0 0,5 3 3 0,-2-1 2 0,2 2 1 0,0 0 4 16,-5 2 2-16,0-2 2 0,5 2 4 0,-2 2 3 0,2-2 2 0,-5 2 4 15,2-1 2-15,-1 2 0 0,-1-4 2 0,5 4 2 0,-3-2-1 0,-1 0-2 16,-1 0 1-16,2 0-2 0,-1-1-1 0,4 0-3 0,-3-2 0 0,-2-3-6 16,0 2-3-16,5-1-4 0,-2-4-2 0,2 2-4 0,0-3-5 0,-5-1-3 15,5-1-5-15,0-1-3 0,0-2-2 0,0-2-1 0,0-3-6 0,0-1-2 16,5 0-6-16,-5-1-4 0,0-4-6 0,0 0-8 0,2 0-6 0,-2 0-5 16,0-1-1-16,5-3-2 0,-5 2-6 0,5-1-6 0,-5-5-8 0,0 2-10 0,0-3-10 15,0-2-11-15,0-2-11 0,0-2-8 0,0-4-10 0,0 0-10 0,0 0-13 16,0 0-10-16,0 0-18 0,0-3-14 0,-5 2-16 0,0-4-25 0,5 1-29 15,0 0-22-15,-2-2-13 0,2 2-2 0,0 1 3 0,-5-4 7 0,3 3 12 0,2 1 11 16,0-1 11-16,-5 1 15 0,5 3 16 0,0 0 20 0,0 0 25 0,0 0 37 16,0 0 41-16,0 0 43 0,0 0 38 0,-5 3 37 0,5-2 34 0,-2 4 32 0,2-1 31 15,0 0 26-15,0 0 24 0,0-1 24 0,-5 4 19 0,5-4 15 0,0 1 15 16,0 0 6-16,0 2 2 0,0-2-6 0,0 1-12 0,0-5-15 0,0 4-24 16,0 0-17-16,0 0-20 0,0-1-10 0,0 1-8 0,5 1-7 0,-5-1-5 15,0-3-5-15,2 3-5 0,-2 1-6 0,5-1-5 0,0-3-4 0,2 3-7 0,-5 1-3 16,3-4-7-16,3 2-3 0,-1-2-8 0,2 2-5 0,3-1-5 0,-2-2-8 15,0 0-7-15,4 0-6 0,-2 0-8 0,3-5-7 0,2 4-6 0,-5-2-6 16,7 2-6-16,-5-4-5 0,3 1-9 0,3 0-7 0,-1 1-7 0,-5 0-14 16,6-1-11-16,-3 1-13 0,2 1-11 0,0-3-18 0,-4 1-20 0,2 1-17 15,2-1-21-15,-5 0-24 0,3 0-22 0,-7-2-55 0,7 0-68 0,-3-2-73 0,-2 2-66 16,0-4-20-16,0 2 4 0,0-2 17 0,-9-3 25 0,6-1 30 0,-1 0 33 16,-6 0 33-16,3 0 38 0,-5-1 40 0,0-4 42 0,0 2 61 0,-5-4 69 0</inkml:trace>
  <inkml:trace contextRef="#ctx0" brushRef="#br0" timeOffset="123874.99">20550 14640 56 0,'0'0'138'16,"0"0"48"-16,0 0 36 0,0 0 30 0,0 0 29 0,-3 1 23 0,3 3 26 15,-5-1 24-15,1 0 23 0,4 1 22 0,-3 3 19 0,3-1-53 0,-5 2-94 16,0-1-64-16,5 6-45 0,0-2-23 0,-2 3-13 0,-3 1-8 0,5 3-2 0,0 2-6 16,-2 2-6-16,2-1-5 0,0 7-5 0,0 1-4 0,0 0-3 15,0 4-3-15,0 3-1 0,0-1-2 0,0 8-1 0,-5-4-2 0,5 8-1 0,-5-1-1 16,5 3 3-16,-2-1 1 0,2 4 3 0,-5 3 0 0,3-1 2 16,2 2-3-16,-5-1 3 0,0 1-2 0,5 2-3 0,-3-2-4 0,-1 1-4 0,-1-1-5 15,5-1-4-15,0-3-7 0,-3 0-9 0,-1 0-5 0,4-5-7 0,-3-2-6 16,3-3-5-16,0-1-8 0,0-6-4 0,0-2-5 0,0-1-3 0,0-7-1 15,3 2-2-15,-3-6-1 0,0-1-1 0,4-2-3 0,-1 1-4 0,-3-5-6 16,9 1-6-16,-9-2-9 0,3-2-9 0,-3 2-11 0,10-3-8 0,-10 0-14 0,2-1-11 16,3 0-17-16,-5-1-16 0,2-1-20 0,-2-1-19 0,5 1-18 0,-5-1-20 15,5-2-16-15,-5 0-14 0,0 2-33 0,0-6-35 0,0 0-75 0,0 1-89 16,0-1-32-16,-5 4-3 0,0-1 14 0,3-1 25 0,-3-1 31 0,3-1 34 16,-8 0 36-16,10 0 38 0,-3 0 36 0,-6-1 39 0,2 1 51 0,-1-5 58 0</inkml:trace>
  <inkml:trace contextRef="#ctx0" brushRef="#br0" timeOffset="124791.86">19935 15426 67 0,'-3'-2'135'0,"-2"-1"37"0,3 3 27 0,-8 0 24 0,8-1 21 0,2 1 23 15,-10 0 21-15,8 0 21 0,-3 0 20 0,3 0 21 0,2 0 19 0,-5 0-56 16,0 1-100-16,5-1-51 0,0 0-22 0,0 0-9 0,-2 3 1 0,2-3 1 16,-5 2 1-16,5-2-2 0,0 0-1 0,0 0-4 0,-3 0-1 0,3 0-5 15,0 0-4-15,0 0-7 0,0 0-7 0,0 0-7 0,-9 0-7 0,9 0-10 16,0 0-10-16,0 0-10 0,0 0-9 0,0 0-15 0,0 0-15 0,-3 1-21 16,3-1-22-16,0 0-27 0,0 3-30 0,-5-2-32 0,1-1-30 0,4 3-60 15,-3-1-68-15,3-2-84 0,-5 4-86 0,3-3-33 0,2 3-6 0,-5 1 11 16,0-4 18-16,5 2 28 0,-2 1 32 0,2-2 37 0,0-2 42 0,-5 4 42 15,3-3 47-15,-3 2 60 0,0-2 68 0</inkml:trace>
  <inkml:trace contextRef="#ctx0" brushRef="#br0" timeOffset="125324.98">19800 15506 45 0,'4'1'138'0,"-4"-1"56"0,0 0 45 0,0 3 36 0,0-3 27 0,0 0 27 16,0 0 25-16,0 0 27 0,0 2 26 0,0-2 24 0,0 0 27 0,-9 4-45 16,9-4-84-16,0 1-69 0,0-1-60 0,0 0-37 0,-3 4-20 0,3-4-12 15,0 3 0-15,0-3-9 0,-4 2-3 0,4-2-7 0,0 0-9 0,0 0-6 16,0 0-7-16,0 0-4 0,0 0-5 0,4 4-3 0,-4-4-4 0,0 1-3 15,3 2-2-15,2-1-1 0,2 0-5 0,-2-2-2 0,7 0 0 0,-5 0-2 16,5 0-2-16,-2 0-5 0,7 0-2 0,-3 0-4 0,5-2-3 0,3 2-4 16,-3 0-4-16,3-2-4 0,7 2-3 0,-7 0 0 0,7 0-3 0,-1 0-2 15,4 0-2-15,-3 2-1 0,5-2-2 0,2 2-2 0,-5 0 0 0,3-2-4 16,2 1-3-16,3 2 0 0,-1-2-4 0,1 2-1 0,-1-1-2 0,6-2-3 16,-6 1-3-16,6-1-3 0,-3 0-3 0,0 0-6 0,0 0-1 0,2-1-2 15,1 1-3-15,-11-2 2 0,6-1-1 0,0 3-1 0,-8-1 3 0,5 1-2 16,-5-3 2-16,1 3-1 0,-11 0 3 0,8 0 2 0,-9 3 3 0,1-2 3 15,-1-1 3-15,-3 3 1 0,-3-1 0 0,3-1 2 0,-5 3 1 0,-5-1 0 0,5 1 2 16,-9-2 0-16,6-1 2 0,-6 2 0 0,2-2 2 0,-3-1 2 0,-2 0 3 16,0 0 2-16,0 0 3 0,0 0 0 0,-2 5 2 0,2-4 2 0,-8-1-2 15,3 3 2-15,-2-3-2 0,-2 0 1 0,1-3-2 0,-4 3-1 0,3-1 0 16,-3-1-4-16,-5-2-5 0,2 1-1 0,-2 0-3 0,3-4-1 0,-1 2-1 16,-1-1-1-16,1 0-2 0,-4-2 1 0,2-1 0 0,2 4 1 0,-1-5-1 15,1 2 3-15,-2-1 0 0,5 3 3 0,3-2 2 0,-4 1 2 0,6 1 5 16,-2-1 0-16,1 2 1 0,4-1 1 0,1 0 0 0,-2 2-2 0,5 0 1 15,0 0-2-15,5-1-2 0,-2 1 1 0,6 3-2 0,-6-3 0 0,6 2-3 16,-2-1-3-16,6 2 0 0,-4-2-4 0,3 3 2 0,5 0-1 0,-2 0 1 16,1 3 1-16,-6-2 2 0,7 2-1 0,-3-1 0 0,3 2 1 0,-2-3 1 0,2 2-1 15,-5 1-1-15,-3-1 0 0,3 1 0 0,0-1 2 0,-4 1 1 16,4-1 3-16,-5 1 1 0,3-1 3 0,-3 0 5 0,-5 0 3 0,3 1 7 0,0-2 6 16,-5 2 4-16,2 0 6 0,-2 0 6 0,0-1 4 0,0 1 2 15,-2 0-1-15,-3 2-1 0,0 1-3 0,3-1-4 0,-5 2-2 0,2-1-5 16,-2 2-9-16,-5 1-12 0,4-2-15 0,-4-1-20 0,0 4-25 0,5-1-26 15,-10 0-32-15,7 0-35 0,-2 0-40 0,-4 0-46 0,3-1-111 0,4 1-143 16,-8 0-95-16,5-1-69 0,-3 1-18 0,-1-5 4 0,6 4 24 0,-2-4 34 0,-5-2 39 16,5-2 42-16,2-2 53 0,-2-3 57 0,-5 0 60 0,10-5 68 0,0 2 99 15</inkml:trace>
  <inkml:trace contextRef="#ctx0" brushRef="#br0" timeOffset="126225.78">21502 9620 72 0,'0'-4'144'16,"0"-1"45"-16,0 1 34 0,0 4 27 0,-2-3 24 0,2 3 19 0,0 0 15 16,0 0 19-16,0 0 22 0,0 0 22 0,0 0 25 0,0 0-52 0,2 3-100 15,3 1-54-15,-5 5-32 0,2-1-16 0,-2 2-5 0,5 4-2 0,-5 0 4 16,5 6 3-16,-5 1 3 0,2 3 3 0,-2 4-2 0,0 3-6 0,0 4-13 16,0 3-9-16,0 6-10 0,0 3-10 0,0 3-9 0,0 2-8 0,-2 3-9 0,2 3-9 15,-5 1-8-15,0 0-9 0,3 3-7 0,-3-1-10 0,3-2-15 0,2-3-10 16,-5 1-10-16,0-5-10 0,5-4-9 0,0 0-6 0,0-6-8 15,0-3-4-15,0-2-8 0,5-5-9 0,0-2-4 0,-5-6-11 0,2-3-8 0,3 0-4 16,-5-4-4-16,2-3-3 0,3-1-5 0,-5-5-3 0,5-1-5 0,-5 0 2 16,0-4 6-16,0-3 3 0,2 4 6 0,-2-4 2 0,0 0 9 15,0 0 5-15,0 0 9 0,-2-4 7 0,2 1 10 0,0-1 10 0,0 0 9 0,0-2 14 16,-5 2 13-16,5-3 6 0,0 4 6 0,0-4 4 0,0 4 7 0,0-1 3 16,0-3 6-16,5 4 3 0,-5-1 4 0,0 0 3 0,0 0 2 0,2-1 1 15,-2 1 4-15,5 1 0 0,-2-1-1 0,2-3-3 0,-1 4-3 0,-1-1-2 16,6 0-2-16,-6 0-1 0,4-1-3 0,5 0 1 0,-5 0-1 0,5 1-4 15,5 0-3-15,-5 1-3 0,3-1-4 0,-1 1-5 0,-2 0-6 0,8 3-8 16,-3-2-6-16,-3 0-11 0,3 2-10 0,-5 2-12 0,2 0-13 0,1 1-15 16,-3 0-13-16,0 1-18 0,0-1-15 0,0 1-33 0,-5 0-44 0,1-1-77 15,-1 0-93-15,2 1-40 0,-6-4-13 0,7 3 6 0,-10-3 16 0,7-3 21 16,-7 2 24-16,2-5 29 0,-2 2 28 0,0-4 32 0,0-2 33 0,0-3 49 0,-2 0 55 16</inkml:trace>
  <inkml:trace contextRef="#ctx0" brushRef="#br0" timeOffset="126692.67">21589 9666 56 0,'0'0'166'0,"-10"-3"69"0,10 3 50 0,0-1 39 0,0 1 31 15,-2 0 27-15,2 0 21 0,-5-4 22 0,5 4 18 0,5-4 18 0,-3 2 17 16,-2-1-54-16,10 2-97 0,-8-2-97 0,8 3-97 0,0-1-51 16,-1-1-29-16,1 2-15 0,2-4-6 0,5 4-8 0,-5-3-4 0,2 3-4 0,1-1-2 15,-3 1-4-15,5-3-4 0,2 3-6 0,-7 0-5 0,3 0-4 0,-3 0-7 16,2 0-5-16,-2 3-3 0,0-2-4 0,-4-1-5 0,8 3-3 0,-13-2-3 16,9 2-3-16,-5 0-1 0,3 1 1 0,-3 1 1 0,-5 0 2 0,8-1 3 15,-7 5 3-15,1-1 4 0,1-1 8 0,2 3 3 0,-7 3 8 0,3-2 5 16,-3 6 6-16,0 1 5 0,5-1 2 0,-5 4 6 0,4 3 2 0,-4 2 0 15,-4-1 4-15,4 7-1 0,0 2 1 0,-5 0 0 0,5 4 0 0,0 3 1 16,-3 1-2-16,3 2 1 0,0 0 0 0,-4 2 0 0,4-1-1 0,-3 2 0 16,3-1 0-16,0-1 1 0,0 0-1 0,0 0-2 0,0-2 4 0,0-1 3 15,0 0 4-15,3-3 5 0,-3 0 3 0,0 1 5 0,4-2 1 0,-4-2 6 16,0 2 0-16,0-2 3 0,0 2 2 0,0-3-1 0,0 2 0 0,0-2-1 16,0-1-4-16,0 1-3 0,0-4-7 0,0 2-6 0,0-4-6 0,0-1-11 15,0-1-9-15,0-3-14 0,-4 0-15 0,4-7-14 0,0 1-17 0,-3-1-14 0,3-3-20 16,0-2-15-16,0-4-20 0,-5-1-19 0,1 0-32 0,1-3-39 0,3-4-74 15,-10 2-87-15,3-2-51 0,5-2-29 0,-8-2-1 0,8 0 14 0,-5-2 23 16,-6-2 27-16,4-1 30 0,-1 2 32 0,-2-4 36 0,5 1 35 0,-5 0 48 16,0 0 52-16,0 1 70 0</inkml:trace>
  <inkml:trace contextRef="#ctx0" brushRef="#br0" timeOffset="127458.86">21608 11020 4 0,'0'0'116'0,"0"0"64"16,0 1 43-16,0 3 31 0,0 1 32 0,0-1 27 0,0 2 28 0,-5-1 24 15,3 2 25-15,2 0 21 0,-5 2 21 0,5-1 18 0,-5 2-83 0,5 0-140 16,0 0-70-16,-2 0-31 0,2 2-16 0,0-2-10 0,0 1-9 0,0 2-8 16,0-2-11-16,0 3-7 0,0-1-6 0,0 3-6 0,2 2-4 0,-2-3-3 0,0 5-5 15,5 1-1-15,-5-1-3 0,5 1-1 0,-5 3-2 0,0 0 1 16,0 3-1-16,0-2-2 0,0 3-1 0,0 3-2 0,0 0 0 0,0 0 0 15,0 0-2-15,0 3-2 0,-5 1-2 0,0-4 0 0,5 3-2 0,0-2-1 0,-2 1-3 16,2-1 1-16,0-1-3 0,-5 2 0 0,0-4-1 0,5 4-2 0,0-4 0 16,0 4 0-16,0-4-1 0,0 4 2 0,0-4 3 0,0 4 0 15,0-1 2-15,0 0 1 0,0-1 2 0,0 3 0 0,0-1 1 0,0-4 0 0,0 3 0 16,0 1 3-16,0-1 1 0,0-2 0 0,0-1-1 0,0 4 0 0,0-4-2 16,0 0 0-16,0-1 1 0,-2 0-1 0,2 0 2 0,0-3-1 0,-5 2 2 15,5-1-1-15,0 2 1 0,0-3 2 0,0 2 0 0,0-2-1 0,0 2 1 16,0-2 3-16,0 3-2 0,0-1 0 0,-2 0-2 0,2 1 2 0,0 0-3 15,0 1 0-15,0-1 2 0,0 0-3 0,0 0-2 0,0 2 0 0,-5-2-2 16,5-3-1-16,0 3-2 0,0 0 1 0,0-4-2 0,0 3 1 0,0-3-2 16,0 0 1-16,0 0-4 0,-5-3 0 0,10 3 0 0,-10-1-3 0,5-1-1 15,0-1-2-15,0 2 1 0,0-1-2 0,0-1 0 0,-2-1-1 0,2 3-1 16,0-1-1-16,0-1-2 0,-5 2 0 0,5-2 2 0,0 2-2 0,-3-1 0 16,3-1 2-16,0 2-1 0,0-1 1 0,0-1-1 0,0-1 1 0,0 1-2 15,0 0-1-15,0-1 0 0,0 3 0 0,0-4 0 0,3 4 0 0,-3-3 0 16,5 2 0-16,-5-2 0 0,0 1-1 0,2 2-3 0,-2-4 0 0,5 1-1 15,0 3 0-15,-3-1 3 0,-2-2-3 0,5 2 1 0,-3 0-1 0,-2-3 1 16,5 4 0-16,0-1-1 0,-5-1 0 0,2 2-1 0,-2-2 1 0,0 2-2 16,5 1 1-16,0 0 0 0,-5-2-3 0,0 2 0 0,0 0-2 0,2 0-4 15,-2 0-2-15,0 1-4 0,0-1-3 0,-2 0-3 0,2 3-4 0,0-2-2 16,-5 2-4-16,0-3-3 0,5 0-1 0,0 1-3 0,-2-1-2 0,-3 3 2 16,0-2-3-16,5-1-1 0,-2 0 4 0,-3 0 3 0,3 0 2 0,2 1 3 15,-5-1 4-15,0-3 4 0,5 3 3 0,-2-1 3 0,2 1 5 0,-5-3 1 16,5 4 4-16,-3-1 3 0,3 0 2 0,0 0 1 0,-4-3 0 0,-1 3 0 15,5 0-2-15,0 0 1 0,-3 0-4 0,3 0-1 0,-4 1-1 0,-1-1-1 16,2 0-2-16,-2 0 0 0,5 2-3 0,-2-2 2 0,-3 2-3 0,0 0 2 16,3-1 0-16,-3 2 2 0,3-2 3 0,-3 2 0 0,0-2 4 0,3 3 0 15,-6 1 2-15,8-3 2 0,-9 1 2 0,6 1 0 0,-1 0 2 0,-1 1 2 16,-2 0 2-16,4-1-1 0,3 3 2 0,-10-1-1 0,8 0 2 0,2-2 0 0,-7 0 2 16,2 0-1-16,0 0 4 0,5-2-2 0,-2 2 2 0,-3-4 0 0,3 0 1 15,2 2 0-15,0-2 0 0,-5-3 0 0,0 2-2 0,5-3 0 0,0-1-2 16,0 1-1-16,0-2-2 0,0 1-7 0,0-4-5 0,0-1-10 0,5 0-12 0,-5 1-11 15,5-6-17-15,-5 4-17 0,0-3-20 0,2-4-25 0,3-1-25 0,-3 2-41 16,-2-5-47-16,0-2-94 0,0 0-112 0,5-5-43 0,0 0-10 0,-3-4 11 16,3-1 18-16,-5-1 27 0,0-3 28 0,0-3 37 0,0 0 35 0,0-4 42 15,0-3 43-15,-5 0 54 0,3-1 61 0</inkml:trace>
  <inkml:trace contextRef="#ctx0" brushRef="#br0" timeOffset="128626.96">21888 11104 67 0,'0'3'116'0,"2"1"32"15,-2 2 33-15,0 1 33 0,0-1 29 0,0-1 28 0,0 5 25 0,5-1 22 16,-5 3 23-16,0-2 18 0,0 4-20 0,0 0-45 0,0 2-46 0,0 2-47 16,0-1-22-16,0 4-15 0,-5-1-15 0,5 1-16 0,0 4-15 0,0-1-11 15,-2 0-7-15,2 3-7 0,-5 1-7 0,5 3-5 0,0-1-6 0,-2 2-4 16,2 2-5-16,0 1-5 0,-5 0-4 0,5 2-5 0,-5 4-4 0,5-2-5 16,-2 2-3-16,2-1-2 0,-5 2-4 0,3 0-2 0,2 0-1 0,-5-1-1 15,0 1 1-15,5 2-3 0,-3 3 1 0,3-4-2 0,-4 2-1 0,4 0-2 16,-5-1-1-16,5 1-2 0,-3 0-3 0,-1-3-1 0,4 2-2 0,-3 1-1 15,3-4-2-15,0 1-4 0,0-1 0 0,-5-1-5 0,5-1 0 0,-4 2-1 16,4-2-2-16,0 2-1 0,0-3 0 0,-3 0-1 0,3 2 0 0,0-2 0 16,0 0-1-16,-5-2 1 0,3 2 3 0,2-1 3 0,0 0 3 0,-5-1 4 15,0-1 2-15,5-1 5 0,0 3 1 0,-2-3 5 0,2 0 0 0,0-1 2 16,-5 1 2-16,5 1-2 0,-2-4 3 0,2 0 0 0,0 0 1 0,0 3-2 0,0-3 0 16,0 0-3-16,0 0 1 0,2 0-3 0,-2 1-1 0,0-2-3 15,5 1 1-15,-5 1-3 0,0-2 0 0,0 0-1 0,0-1 1 0,0 4-3 0,2-4-1 16,-2 2-2-16,0-1-2 0,0-1-4 0,5 2-1 0,-5-4-2 15,5 4-1-15,-5-1 1 0,0-2-2 0,0 0-2 0,2 0 4 0,-2 0-1 0,5-1 0 16,-5 1 1-16,0 0 2 0,3 1 4 0,-3-1 0 0,0 0 3 0,0 0 4 16,4 0 1-16,-4 0 4 0,5-2-2 0,-5 3 4 0,0-2 1 0,0 1 0 15,3-1-2-15,-3 1 1 0,0 0-2 0,0-1 0 0,4-2-1 0,-1 4-1 16,-3-3-3-16,0 0 0 0,5-2-4 0,-1 0-1 0,-4 0-2 0,3 2-2 16,-3-5-1-16,5 3 0 0,0 0-3 0,-5-1 1 0,2-2-1 0,3 4 0 15,-5-3-1-15,0 0-1 0,2-1 1 0,-2 3-1 0,0-1 0 0,5-1 1 16,0-1 1-16,-5 2-1 0,0 1 0 0,0-4 2 0,0 3-1 0,0 0 1 15,0-2-1-15,2 2 2 0,-2-1 0 0,0-1-2 0,0 3 2 0,0-1 0 16,0-3-1-16,0 2 2 0,5-1 0 0,-5 0 0 0,0 0-1 0,0-1 1 16,2 1-1-16,-2-1 0 0,0 0-2 0,0-1 1 0,0 1 0 0,0 1 1 15,5-4-1-15,-5 6-1 0,0-5 1 0,0 2-2 0,5 0 0 0,-5-1 0 16,0 2 2-16,0-1-2 0,0 0 0 0,0 0 2 0,0-1-2 0,0 2 0 16,0-1 1-16,0 0-2 0,0 0 1 0,0-1-1 0,-5 4 1 0,5-4-1 0,0 1-1 15,-5 3 1-15,5-5 0 0,0 2 0 0,0 0 0 0,-2-2 0 0,2 2 1 16,-5-2-1-16,5 0 1 0,0-2 1 0,0 2-1 0,-2-3-2 0,2 2-1 15,0-1-1-15,0-2-4 0,-5 0-1 0,5 0-6 0,-5-3-6 0,5 3-9 16,-2-1-9-16,2-2-13 0,-5-1-8 0,3 3-11 0,-8-3-8 0,7 0-9 0,-6 0-8 16,2-2-7-16,4-1-5 0,-6 1-7 0,1-2-4 0,-4-2 1 0,5 3-1 15,0-1 4-15,0-2 4 0,-3-1 3 0,3 1 7 0,-5-1 4 0,9 1 5 16,-4-2 7-16,-3-1 9 0,3 2 5 0,-5-2 9 0,10 2 8 0,-8-1 5 16,3 0 5-16,-1-2 7 0,1 2 6 0,0-2 9 0,-3 1 7 0,8 2 10 15,-8-2 8-15,3 2 10 0,-5-1 7 0,10-1 9 0,-6 3 9 0,-1-1 10 0,6-1 8 16,-2 2 9-16,3-3 9 0,-3 3 7 0,0-1 4 0,5-1 0 15,-2 2 0-15,2-4-4 0,0 1-4 0,0-1-3 0,0 0-4 0,0 4-3 0,2-1-7 16,-2-1-6-16,10-1-6 0,-8 2-6 0,3-3-7 0,3 0-6 0,-1 1-3 16,0-1-2-16,3 0-2 0,-1 0 0 0,1-1-3 0,2 1 0 0,-2-3-5 15,2 2-9-15,5-4-14 0,-5 4-15 0,-3-3-18 0,8 1-21 0,-5 0-19 0,-2-4-27 16,2 6-28-16,0-5-35 0,0 2-37 0,0-5-90 0,-5 4-112 0,1-4-56 16,4 4-23-16,-5-4 4 0,3 2 17 0,-3-1 26 0,-5-2 29 0,8-3 34 15,-8 3 37-15,-2 1 39 0,0-3 44 0,0-2 49 0,0 0 56 0</inkml:trace>
  <inkml:trace contextRef="#ctx0" brushRef="#br0" timeOffset="129012.2">21589 14892 94 0,'2'6'197'0,"-2"-2"71"0,0-4 51 0,0 0 39 0,0 4 27 0,0-4 32 0,0 0 26 16,0 1 26-16,0-1 23 0,0 5 20 0,5-3 17 0,0-2-71 0,2 2-123 16,-4-1-105-16,6 3-96 0,-1-1-50 0,-6-1-28 0,10-1-13 15,-5 2-3-15,5 1-11 0,0-2-13 0,0 0-18 0,1 0-16 0,-1-1-18 0,2 2-17 16,-2-2-25-16,3-1-27 0,-3 3-30 0,0-3-30 0,0 0-83 16,0 0-107-16,0 0-68 0,-2-3-47 0,-1 3-13 0,1-1 6 0,-1-2 19 0,-6 2 25 15,2-3 30-15,0-1 33 0,-5 1 39 0,0-2 41 0,0 2 47 0,-10-1 50 0,10 0 77 16</inkml:trace>
  <inkml:trace contextRef="#ctx0" brushRef="#br0" timeOffset="129427.02">21572 13254 23 0,'0'0'162'0,"-2"-2"81"15,2 2 55-15,0-2 44 0,0 2 40 0,0 0 34 0,0 0 33 0,0 0 26 0,0 0 30 16,0-2 27-16,2-1 26 0,5 3 26 0,3 0-108 0,-8 3-179 0,8-3-95 16,-3 2-53-16,5-2-28 0,-4 2-15 0,-1-2-16 0,0 0-15 0,5 0-12 15,-5 0-8-15,5 0-19 0,-4-2-23 0,4 2-28 0,-5-2-35 0,3-1-39 16,-3 2-42-16,0-2-54 0,0 0-64 0,-2 0-107 0,2-1-128 0,-2 1-54 15,-2 1-18-15,6-3 4 0,-9 1 12 0,3 1 27 0,-3-1 29 0,0 4 42 16,4-7 45-16,-4 1 51 0,0 2 55 0,-4-1 64 0,4-4 70 0</inkml:trace>
  <inkml:trace contextRef="#ctx0" brushRef="#br0" timeOffset="130025.75">21611 12059 83 0,'0'5'175'0,"0"-5"58"0,0 2 43 0,0-2 32 16,0 0 26-16,0 0 27 0,0 0 26 0,5 2 21 0,-5-2 21 0,4 0 17 15,4-2 16-15,-1 2-69 0,0-2-118 0,5 0-90 0,0-1-75 0,0 2-41 16,0-3-24-16,3 2-23 0,2-2-24 0,-3 0-32 0,1 0-35 0,1 2-63 16,4-1-74-16,-6-1-86 0,6 3-89 0,-4-1-39 0,-1 2-9 0,2-2 3 0,-5 2 10 15,2 0 17-15,-2 0 23 0,0 0 30 0,-9 0 36 0,6 0 40 0,-1 0 44 16,-1 0 63-16,-2 2 67 0</inkml:trace>
  <inkml:trace contextRef="#ctx0" brushRef="#br0" timeOffset="131692.94">20967 15424 1 0,'0'0'112'0,"0"3"84"0,0-3 58 16,0 0 46-16,0 0 32 0,0 4 27 0,0-4 26 0,0 3 32 0,2-1 27 0,-2-2 25 15,5 2 21-15,0 0 24 0,-3-2-77 0,6 1-135 0,-4-1-85 16,4 3-61-16,-1-2-32 0,2-1-17 0,-1 3-5 0,-1-3 0 0,0 0-6 16,5 0-11-16,-5-3-9 0,6 2-4 0,-6-2-7 0,2 0-2 0,3-4-5 15,-4 2-2-15,-1-4-5 0,5-1-3 0,-10-1-5 0,8-2-3 0,-3-2-3 16,0-2-2-16,1-3-3 0,-3 1-4 0,-1-4 0 0,4-2-1 0,-6-3-4 16,3-1-2-16,0 0-1 0,-3-5-5 0,3-3 1 0,-3 2-2 0,3-1-2 15,0-4 1-15,-3-1-3 0,-2 0-2 0,5-4-1 0,-2 2-2 0,-3 0-2 0,4-2 0 16,-4-1-2-16,5 2 0 0,-5-2 1 0,0 2-1 0,0 0-2 15,0 2 1-15,0 0-2 0,0 4 2 0,0 1 2 0,-5 3 1 0,1 2 1 0,-4 5 1 16,8 1 0-16,-7 2 0 0,2 1 0 0,3 6 0 0,-5 0-1 0,-3 3 1 16,3 0 0-16,0 4-1 0,-1 0-2 0,-1 3 1 0,1 0-2 0,1 2-1 15,0 0-1-15,0 4-1 0,-5-2 0 0,4 2-1 0,-4 1 0 0,3 1-1 16,2 2 0-16,-6 3-1 0,6-2-1 0,-5 1 1 0,5 1 0 0,0 3 0 16,-1 0 0-16,-1 1 1 0,2-1 2 0,-5 3 0 0,9-2 4 0,-4 0 0 15,2 0 2-15,0-3 0 0,3 4-2 0,-3-5 2 0,5 0-3 0,-5-1 0 16,5-1 1-16,0-4-4 0,0 0 2 0,0 5 3 0,0-5-2 0,0 0 3 15,10-2 0-15,-8-2-1 0,3 0 0 0,0-2-6 0,2-2 0 0,-4-2-5 16,6-3-2-16,-2 2-2 0,1-3-5 0,-1 0 1 0,0-5-5 0,5 4-2 16,-2-2-2-16,-3 0-5 0,5 0 1 0,-5 2-2 0,5 1-1 0,-9-2 4 15,9 3-1-15,-5 2 6 0,3-1 1 0,-3 3 3 0,0 2 3 0,0 1 4 16,1 2 3-16,-4 1 7 0,1 3 5 0,-2 0 10 0,6 3 5 0,-9 1 9 16,8 2 7-16,-8 0 4 0,2 2 3 0,-2 2 6 0,5-3 3 0,0 6 4 15,-5-1-2-15,0 0 3 0,0 2-4 0,2-2-5 0,-2 1-7 0,0 1-9 16,5 0-16-16,-5 0-20 0,0 0-27 0,2-1-30 0,-2-2-36 0,5 2-36 0,0-2-49 15,-5-1-50-15,0 0-124 0,2 3-148 0,-2-5-66 0,5-1-23 0,-2 2 4 16,-3-1 12-16,0-2 26 0,0-6 35 0,0 4 40 0,0-4 48 0,0 0 52 16,0 0 56-16,-8-3 63 0,6 0 69 0</inkml:trace>
  <inkml:trace contextRef="#ctx0" brushRef="#br0" timeOffset="132042.04">21068 13226 48 0,'0'2'206'0,"0"-2"104"0,3-7 72 0,1 0 54 15,-1-5 42-15,6 0 30 0,-6-5 27 0,9-1 19 0,0-3 18 0,7-2 15 16,5-2 14-16,-2-2-51 0,14 2-89 0,-2-3-144 0,9-2-179 0,3-2-87 16,5-2-36-16,-1-3-16 0,6 2-5 0,2-1-3 0,0-2 0 0,4 0 5 15,1 0 7-15,2 2 3 0,3-2 7 0,-3 0 3 0,2 0 2 0,-1 0 3 16,-1 0 2-16,-3 2-4 0,6-2-3 0,-8 2-4 0,0 1-2 0,-7 4-5 16,3 0-5-16,-5 4-8 0,-10 3-17 0,0 3-17 0,-8 4-14 0,-1 3-22 15,-6 2-21-15,-6 3-25 0,-1 4-28 0,-7-1-31 0,0 3-29 0,-5 3-82 16,-7 0-103-16,0 0-72 0,0 0-57 0,0 4-10 0,-2 1 12 0,-5-3 24 15,-3 1 30-15,-2 1 34 0,2-4 36 0,-2 3 42 0,-5-3 43 0,5 0 46 0,-2 0 51 16,-1-3 77-16</inkml:trace>
  <inkml:trace contextRef="#ctx0" brushRef="#br0" timeOffset="132525.5">22886 11916 27 0,'0'-5'169'0,"-2"0"77"0,2 1 55 0,0-1 45 16,-5 1 34-16,5 3 29 0,0 1 31 0,0 0 28 0,0 0 30 0,-5 1 29 0,5 3 28 16,0 3 27-16,0-1-107 0,0 1-184 0,0 6-89 0,0-2-41 0,5 3-20 15,-5 0-15-15,0 4-4 0,0-1-3 0,0 0-6 0,0 2-10 0,0 0-9 16,0 0-13-16,0-4-11 0,0 3-9 0,0-1-12 0,5-4-8 0,-3 1-8 16,-2 0-6-16,8-4-8 0,1 1-4 0,-6-1-5 0,9-4-5 15,-5-1-1-15,5 0-2 0,0-4 0 0,5 2-2 0,-7-2-3 0,9-2 1 0,-7-2-2 16,7 3-1-16,1-3-2 0,-1 0 1 0,-2 2-2 0,-3-2-2 0,6 2 2 15,-4 1-5-15,-3 0-1 0,1 1-1 0,-7 3-3 0,5 2 4 0,-4 1-1 16,-4 0 3-16,1 3 1 0,-5 1 4 0,0 3 2 0,-5-1 2 0,1 1 5 16,-4 0 1-16,1 3 5 0,0-1 2 0,-5-1 3 0,0 2 2 0,0-1 0 15,0-2 1-15,2 0-1 0,-7-2 2 0,3 0-2 0,-3-3-6 0,2 1-7 16,-2-3-9-16,5 0-17 0,-2-2-15 0,-1-1-19 0,-2-3-23 0,3-1-22 16,2 0-23-16,-5-4-32 0,7 1-36 0,-2-4-46 0,0-3-49 0,5 0-104 15,-5-4-126-15,5 0-48 0,-3 0-6 0,8-1 16 0,-6-4 23 0,8 1 34 16,-4-2 35-16,4 1 42 0,4-1 41 0,-4-3 51 0,3 4 50 0,2-4 60 15,-3 2 64-15</inkml:trace>
  <inkml:trace contextRef="#ctx0" brushRef="#br0" timeOffset="132709.54">23113 11887 23 0,'7'-1'161'0,"1"1"73"0,-1 0 54 16,3 1 45-16,-10 4 41 0,2 0 43 0,-2 4 38 0,5 2 35 0,-5 0 32 16,0 2 34-16,-5 4 29 0,5-2 28 0,0 4-102 0,0-1-179 0,-2 2-85 15,2 2-39-15,0-2-26 0,0 0-17 0,0 2-22 0,0-1-23 0,0-1-19 16,0 1-15-16,0 0-22 0,2-2-19 0,3 0-27 0,0 0-28 0,2-1-33 15,-5-2-36-15,8 0-36 0,0-4-34 0,-1 0-37 0,3-2-41 0,-5-3-49 16,6 0-61-16,-6-4-92 0,5 0-108 0,-3-3-41 0,4-3-4 0,-4 0 19 16,1-4 30-16,-1 2 40 0,1-4 41 0,0 2 47 0,-8-3 46 0,5 0 50 0,3 2 53 15,-3 0 61-15,5-1 66 0</inkml:trace>
  <inkml:trace contextRef="#ctx0" brushRef="#br0" timeOffset="133457.99">23366 12268 7 0,'3'-4'68'0,"4"4"73"16,-7 0 63-16,10 0 54 0,-8 2 49 0,-2 1 47 0,0 4 38 0,0-1 36 16,0 0 33-16,5-1 30 0,0 4 27 0,-5-1 29 0,2-1-46 0,3 2-93 15,-5-4-71-15,2 4-66 0,3-1-44 0,0-2-32 0,-3-2-26 0,3 2-25 16,-2-4-19-16,6-2-12 0,-6 0-15 0,2-2-10 0,2 0-11 0,0-5-12 15,3 1-10-15,-3-3-12 0,0-1-9 0,0 0-9 0,1-3-8 0,1-1-7 16,-6 0-7-16,6 1-8 0,-6-1-5 0,2 0-7 0,-3 0-1 0,-2 0-3 16,0 0 0-16,0 1 0 0,-2 3-2 0,2 1 2 0,-8 0-3 0,3 2 0 15,-2 0 0-15,-2 4 1 0,6-1 1 0,-4 1 2 0,-3 3 4 0,3 4 1 16,-5-1 3-16,10 0 0 0,-8 5 1 0,3-2 1 0,-1 3 0 0,1-1 2 16,2 2-2-16,3-2-3 0,-8 2-4 0,10 0-13 0,-2-3-11 0,2 4-17 15,0-1-16-15,0-3-18 0,0 2-18 0,2-1-22 0,-2-2-25 0,10-2-28 16,-3 0-30-16,-4-1-32 0,6 0-60 0,-1-3-77 0,-1-3-58 0,0 2-48 15,10-4-5-15,-10 1 14 0,5-1 24 0,0-1 30 0,-5-3 33 0,6 1 36 0,-1 2 41 16,-5-1 40-16,0 0 66 0,0 0 68 0,1 0 82 0,1 2 82 0,-2 0 68 16,-2 1 70-16,2 1 58 0,-4 0 49 0,7 2 45 0,-10 1 44 0,7 0 39 15,-5 1 35-15,-2 2 35 0,10 0 32 0,-8 1-6 0,3-1-26 0,-3 4-55 16,3-3-72-16,0 2-47 0,2 3-29 0,-2-4-25 0,2 2-21 0,-4-1-23 16,6-1-23-16,-6 1-18 0,4 1-17 0,-2-3-16 0,2-2-14 0,3-1-13 15,-3 2-12-15,-5-3-13 0,8-3-12 0,-3 3-9 0,1-3-8 0,-1-1-10 16,0-3-11-16,3 1-7 0,2-2-9 0,-5-2-9 0,-5 3-6 0,8-3-9 15,-8 0-5-15,3-1-5 0,-2 1-4 0,2-1-4 0,-1 1-2 0,-4 0-1 16,0-1-2-16,-4 4 3 0,-1-1 1 0,2-1 3 0,-2 2 3 0,3 1 4 16,-8-1 6-16,3 3 5 0,-5 1 2 0,10 0 6 0,-10 3 1 0,4 3 3 15,-1-1 4-15,-1 2 2 0,0 0 4 0,3 2 2 0,0 2 3 0,0-1 0 16,2 2 2-16,0-1 0 0,-2 2-2 0,7 0-3 0,-3-2-7 0,3 2-9 0,0 0-14 16,0-3-14-16,3 2-17 0,2-1-17 0,2-1-16 0,0-3-17 15,3 3-21-15,-3-4-19 0,5 0-24 0,-5-2-22 0,5-1-16 0,3-1-23 0,-3-2-21 16,2 0-35-16,-2-4-39 0,5 3-29 0,-5-2-23 0,-2-1-6 15,7-1 0-15,-5 2 22 0,-2-5 31 0,2 4 54 0,-3-3 61 0,-1 2 69 0,-1-1 70 16,0 2 58-16,0-1 54 0,-2-1 63 0,0 2 67 0,-3 0 60 0,3 0 60 16,-2 0 50-16,-3 1 46 0,0 1 30 0,0-1 14 0,0 3-7 0,-3-1-26 15,-2 3-45-15,5 1-54 0,-2-2-41 0,2 4-33 0,-10-1-23 0,8 2-22 16,2 1-13-16,-7 2-12 0,7-1-10 0,-5 1-9 0,0 5-10 0,5-4-7 16,0 3-7-16,0-1-8 0,0 1-8 0,0-1-7 0,5 1-8 0,0-1-8 15,-5-1-8-15,7-2-9 0,-5-1-6 0,8 0-11 0,-8-1-6 0,6-3-12 16,4-1-10-16,-3-1-11 0,1-2-11 0,2 0-12 0,-5-4-10 0,5 0-10 15,5-3-11-15,-5-1-13 0,-2 0-12 0,2-3-10 0,5 0-11 0,-5-2-9 16,-2-1-3-16,-1 2-7 0,1-4 1 0,-1 1 2 0,4 1 2 0,-6-4 5 0,5 4 8 16,-5-4 7-16,-5 0 10 0,8 1 9 0,-7-2 11 0,4-1 12 15,-7 2 11-15,5-1 12 0,-5-2 15 0,0 1 19 0,-5 3 14 0,5-1 14 0,-7 0 13 16,4 4 10-16,-7 0 11 0,8 2 12 0,-10 2 10 0,5 6 11 0,-5-1 9 16,4 3 9-16,-4 5 7 0,0 0 8 0,5 5-2 0,-5 3 0 0,5-1-3 15,-3 6-1-15,3 1 0 0,-5 1 0 0,9 4-5 0,-4 0-4 0,-2 1-5 16,1 4-6-16,1 1-7 0,2 1-8 0,3-1-10 0,-8 3-9 15,10 0-17-15,-2 2-20 0,2-2-30 0,0 0-32 0,2 1-40 0,-2-1-44 0,10-3-49 16,-8 3-51-16,8-4-113 0,-3 0-143 0,5-1-91 0,-2-4-65 0,2 1-17 16,5-3 3-16,-5-3 22 0,2-3 32 0,1-1 44 0,2-3 45 0,-3-4 56 15,3-3 58-15,-2-1 63 0,4-4 67 0,0 1 97 0</inkml:trace>
  <inkml:trace contextRef="#ctx0" brushRef="#br0" timeOffset="133891.94">24408 11897 34 0,'0'-4'185'0,"-7"3"85"0,2-1 61 15,-2-1 45-15,-3 3 40 0,3 0 34 0,-5 0 31 0,2 3 30 0,-2-3 22 16,-5 3 25-16,5 1 19 0,3 3 21 0,-3-1-123 0,4 0-204 0,-4 2-109 0,0-1-56 16,5 0-31-16,-3 0-18 0,8 0-14 0,-3 0-11 0,3 0-6 15,2 0-8-15,2-1-2 0,3 2-3 0,-3 1-1 0,10-1-3 0,-2 2 1 0,5-3-3 16,-3 3 3-16,2 0 1 0,5 1 2 0,-2 1 3 0,3-3 1 15,-6 4 1-15,3-2 3 0,-3-1-1 0,3 3 2 0,-7-2 3 0,2-1 1 0,-2 1 2 16,-1 1 3-16,1-3-1 0,-8 1 2 0,3 0 2 0,-2-1 1 0,-3-1 0 16,0-1 1-16,-3 2-1 0,3-4-5 0,-7-1-5 0,2 2-7 0,-2-2-13 15,0 0-17-15,-5 1-18 0,0-4-20 0,-1 2-22 0,1-2-23 16,-2-1-21-16,-3-4-26 0,5 3-30 0,-7-1-29 0,9-5-32 0,-12 2-74 0,13-1-96 16,-8-2-73-16,2-2-64 0,3 0-11 0,-5-3 11 0,8-1 25 0,-3 1 31 15,4-4 36-15,-4 2 36 0,3-3 41 0,2-1 45 0,4-2 48 0,-2 0 51 0,0 1 74 16</inkml:trace>
  <inkml:trace contextRef="#ctx0" brushRef="#br0" timeOffset="134075.54">24452 11578 26 0,'9'1'167'0,"3"2"78"16,0 1 56-16,-4 0 47 0,-1 2 44 0,3 0 42 0,-3 3 41 0,-2 0 36 16,2 2 32-16,-5 3 30 0,3 3 28 0,0 3 25 0,-3 2-109 0,3 0-187 15,-5 0-91-15,2 2-45 0,-2 0-30 0,0 1-19 0,0 2-22 0,0-2-27 0,5 2-18 16,0 1-19-16,-5-1-18 0,0 0-24 0,0 1-23 0,3-3-26 0,-3 4-29 15,9-3-35-15,-9-2-32 0,3 0-33 0,1-3-39 0,-4-1-41 0,3 1-86 16,-3-4-104-16,0 0-75 0,0-3-61 0,0-3-11 0,0-2 10 0,-3-4 26 16,3-2 33-16,-7-1 41 0,2-4 43 0,-2-2 46 0,-3-2 48 0,8-5 55 15,-10 0 56-15,5-2 78 0</inkml:trace>
  <inkml:trace contextRef="#ctx0" brushRef="#br0" timeOffset="134959.26">24430 12017 96 0,'0'-3'191'0,"0"-4"62"0,0 2 47 16,0 0 37-16,0 0 35 0,0 0 36 0,0 1 32 0,0 0 34 0,0 1 28 15,5-4 29-15,-5 4-2 0,5-1-27 0,-3-3-94 0,-2 4-131 0,10-1-69 16,-8-3-34-16,5 4-20 0,3-4-11 0,-3 4-17 0,-4-1-13 0,9 0-14 16,-5 1-16-16,5 0-13 0,-2 3-13 0,-1 0-9 0,8 0-12 0,-10 0-10 15,5 3-6-15,0 1-6 0,0 1-6 0,-2-1-2 0,2 4-2 0,5-2-2 16,-10 2 1-16,5 2 0 0,-4 1 2 0,-1-1 2 0,0 3-2 0,3-2 4 16,-8 3 1-16,5-1 3 0,-2 1 1 0,0 0 3 0,-3-3-2 0,3 2 2 15,0-2 3-15,-5-1-1 0,2 0 3 0,3-1-1 0,-5-4 1 0,0 2-1 16,0-4-1-16,3 1 2 0,-3-4-2 0,0 4 3 0,0-4 2 0,0 0-1 15,0 0 3-15,0 0-3 0,0 0-1 0,5-4-2 0,-1 0-4 0,-1 1-4 16,2-5 0-16,-3-1-5 0,3-1-8 0,0-1-9 0,2-2-13 0,0-1-12 16,-2 0-15-16,7-1-12 0,-5 1-7 0,0-2-4 0,1 2-4 0,-1 1 1 15,5 2-3-15,0-1 0 0,-5 3 0 0,5-1 0 0,0 3 6 0,-4 0 4 16,4 2 9-16,-5-1 8 0,3 2 12 0,-1-1 8 0,1 4 8 0,-8-3 4 16,6 2 3-16,1 0 5 0,-6 0 3 0,6-1 2 0,-9 3 4 0,7-4 5 15,-7 3 4-15,3-1 3 0,-3-1 2 0,5-1 4 0,-5 0 1 0,0 1 4 16,0-1-1-16,0 0 5 0,0 0-1 0,0-2 2 0,-5 2 1 0,5-1 1 15,-3 0-1-15,-1-1 2 0,1 2-1 0,-6 0 0 0,6 0 0 0,-6-1 3 16,1 4-3-16,6-2 2 0,-8 2 0 0,1 1 0 0,-1 0-2 0,8 1-1 16,-11 3 1-16,6 1 2 0,-2 0 0 0,6 2-1 0,-4 0-1 0,-3 3 3 15,8 1-2-15,-5 1-2 0,2 2 1 0,0 0 0 0,3 0-2 0,2 1-2 16,0-1 2-16,0 1-6 0,0 0-1 0,0-1-4 0,0 0-1 0,2 0-4 16,3-1-2-16,0-2-7 0,2-1-7 0,0 1-9 0,0-4-11 0,1 2-12 15,4-4-16-15,0 1-17 0,0-2-18 0,2-1-17 0,-2-1-15 0,5-2-16 0,-5 0-16 16,8-2-17-16,-11-2-16 0,8-2-14 0,-2 2-11 0,1-3-5 15,-1 1-3-15,-3-1 4 0,5 0 6 0,-10-3 14 0,5 2 14 0,-5 1 16 0,5-1 14 16,-9-2 20-16,4 0 17 0,3 0 23 0,-8-3 24 0,-2 3 26 0,5-1 26 16,0 1 24-16,-5-2 24 0,0 0 21 0,0 1 18 0,0 1 18 15,-5 0 18-15,0 3 13 0,5-4 16 0,-2 5 14 0,-3-1 9 0,0 0 5 0,3 3 3 16,-3 1-1-16,2-1-6 0,-1 1-2 0,-1 3-8 0,2 0-6 16,-1 3-5-16,1-2-5 0,-2 4-5 0,0 0-9 0,5 2-10 0,0 0-9 0,0 3-7 15,0 0-8-15,0 1-4 0,0 1-3 0,0 0-5 0,0 0-3 0,5 0-4 16,0 2-5-16,-5-2-6 0,3 0-9 0,1 0-3 0,-1 0-9 0,2-2-1 15,-1 0-9-15,-1-3-3 0,2 1-2 0,-3 1-7 0,8-3-4 0,-8-2-5 16,8 0-8-16,-3-3-7 0,-5-1-8 0,8 0-10 0,-3-1-8 0,-4-3-10 16,6-2-9-16,-1-1-5 0,-4 0-7 0,4-3-5 0,-6 0-1 0,8-1-2 15,-3 1 0-15,-5-1 2 0,3 1 5 0,0-3 7 0,-5 6 5 0,2-4 10 16,-2 5 7-16,5-2 8 0,-5 2 6 0,3 2 9 0,-3 3 11 0,0 1 11 16,0 0 13-16,0 0 9 0,4 1 9 0,1 2 5 0,-2 1 5 0,2 2 5 15,-1-1 2-15,4 4 6 0,-6-1 2 0,8 2 4 0,-8 0 6 0,3-3-1 16,-3 4-1-16,8-1-9 0,-8-3-5 0,3 0-8 0,0 0-6 0,-3-1-5 15,3-2-3-15,-2 0 1 0,1-1-4 0,1-1 0 0,-2-1-3 0,2-2-4 16,-3-1-2-16,3-1-5 0,2-2-5 0,-2-1-5 0,2-2-6 0,-2-2-3 16,2 0-4-16,0-3-1 0,1-1-3 0,1 0-5 0,-2 3-4 0,-4-2-1 0,7 2-4 15,-3 1-2-15,-5 0-1 0,8 2-1 0,-8 2 7 0,8 2 5 16,-8 0 9-16,6 4 6 0,-4 0 6 0,4 1 9 0,-4 3 6 0,8-1 9 0,-9 3 7 16,7-1 9-16,-3 1 4 0,5 1 9 0,-5-1 6 0,0 2 7 15,1-1 1-15,-1 0-2 0,2-1-5 0,-1 0 0 0,-1-1-8 0,0-1-13 16,3 1-44-16,-3-1 0 0,-5 0 0 0,8 0 0 0,-8-2 0 0,8-1-10 15,-7-1-91-15,4 3-40 0,-2-3-46 0,-1 0-46 0,-1 0-56 0,2-3-59 16,-5 3-116-16,2-1-137 0,8 1-55 0,-8-2-15 0,5 2 15 0,3 0 32 0,-3-3 39 16,0 3 45-16,1 0 52 0,9 0 56 0,-10 0 58 0,0 0 61 0,10 0 69 15,-10 0 72-15</inkml:trace>
  <inkml:trace contextRef="#ctx0" brushRef="#br0" timeOffset="135112.63">25990 12006 37 0,'7'0'197'0,"6"0"98"0,-6 0 71 0,-2 0 58 0,-1 0 48 0,-4 0 46 16,8 1 42-16,-8 3 39 0,2-1 42 0,-2-3 41 0,0 0 38 0,0 0 34 15,0 0-122-15,0 0-212 0,0 3-121 0,0-3-78 0,0 0-43 0,0 0-31 16,0 0-118-16,0 0-29 0,0 0 0 0,0 0 0 0,0 0 0 0,0 0 0 16,0 0-23-16,0 0-140 0,0 0-45 0,0 0-45 0,0 0-58 0,-2-1-63 15,-3-1-113-15,2-1-134 0,-1 2-41 0,-1-2-1 0,2 0 22 0,-4-1 31 16,-3-3 39-16,3 4 43 0,-5-4 46 0,10 3 52 0,-10-2 56 0,0-1 60 0,0-1 69 16,-3-1 75-16</inkml:trace>
  <inkml:trace contextRef="#ctx0" brushRef="#br0" timeOffset="135808.94">22995 12876 37 0,'0'-3'188'0,"0"3"78"0,10 0 58 16,-10 0 45-16,0 0 39 0,0 0 33 0,0-4 29 0,0 1 24 0,2 1 25 16,-2-3 26-16,5 4 26 0,7 1 27 0,-5 0-117 0,8 0-200 0,4 1-93 15,10-1-37-15,2 3-22 0,3-1-12 0,5 0-8 0,11-2-4 0,6 0 0 16,-3 0 3-16,14 0-2 0,-2 0-3 0,5 0-9 0,5 0-5 0,2-2-9 0,0 2-6 15,5-2-6-15,0-1-7 0,5 3-3 0,-7-1-5 0,2-2-5 0,5 3-4 16,-5 0-6-16,0 0-7 0,-3 0-6 0,1 0-4 0,-8 0-3 0,-2 0-2 16,0 0-2-16,-2-1-2 0,-6 1-2 0,-4-2 0 0,-5 2 1 0,-2-2 0 15,-3 0 0-15,-7-1 3 0,-2 3 3 0,-3-4 1 0,0 3 4 0,-9-1-12 16,-6-1-10-16,8-1 0 0,-10 3 0 0,-4-1 0 0,2 0 0 0,-3 0 0 16,-6-1 0-16,4 2 0 0,-5-2 0 0,2 2 0 0,-9-1 0 0,3-1 0 15,2 2 0-15,0-2 0 0,-5-1 0 0,0 4 0 0,0-1 0 0,2-5 0 0,-2 2-1 16,-2 0-132-16,2-2-43 0,-5 0-42 0,0-1-49 0,2 0-48 0,-6 0-125 15,6 0-159-15,-4-1-60 0,-5-1-13 0,5 2 13 0,-5-1 24 0,0-2 33 16,0-3 40-16,0 3 50 0,0-1 58 0,2-3 59 0,-2 0 59 0,-5-2 66 16,5-1 70-16</inkml:trace>
  <inkml:trace contextRef="#ctx0" brushRef="#br0" timeOffset="-212374.47">30845 5797 11 0,'2'0'136'16,"6"-1"71"-16,-4-4 45 0,1 4 33 0,-2-3 23 0,1-2 23 0,-4 2 17 16,0 0 16-16,3 2 15 0,-3 2 13 0,-3-4 16 0,3 0 17 0,0 4-95 15,-7 1-153-15,2 2-80 0,1 1-39 0,1-1-13 0,-4 1-2 0,-3 3 3 16,8-4 2-16,-8 4 7 0,8-1 6 0,-10 2 4 0,4-2 3 0,1 2 2 0,-2-1 1 15,1 2-1-15,1 1 1 0,0 0-2 0,-3-1 0 0,1 4 0 0,-1 1-4 16,0 0-2-16,1 2-1 0,-3-1-3 0,2 4-1 0,0 0-3 0,1 1-2 16,-3 5-4-16,-5-1-2 0,5 2-2 0,-8 2-4 0,11 0-1 0,-11 4-1 0,8-1-2 15,-7 6 1-15,0-3 0 0,7 4-1 0,-8 1-1 0,4 2 1 0,1-1 0 16,3 2 0-16,-5 0 1 0,10 0 1 0,-5-1 2 0,5 1-1 0,4 1 0 16,-6-1-2-16,6-3-1 0,3 2-3 0,-5-3-2 0,10 2-1 0,-5-4-5 15,3-2-7-15,1-3-3 0,4 4-3 0,-1-5-2 0,2-1-5 0,1 0-2 16,2-1-3-16,5-3 1 0,-2 2-2 0,1-3 1 0,4-3 3 0,1 4-2 0,-1-5-2 15,4 1 3-15,2 0 4 0,3-1 1 0,-2-2 0 0,4-1 1 0,1 0 0 16,-1-1 2-16,0-4 2 0,3 1-2 0,2 0-2 0,-2-1-4 0,2-2-2 16,-2 0 0-16,2-3 2 0,-5 0-3 0,3 0 0 0,-2 0-4 0,-1-4 2 15,0 1-2-15,-4 1-3 0,-1-3-3 0,3 0-3 0,-7 2 2 0,-3-4 2 0,5 0 2 16,-4 0 0-16,-1 0 1 0,-2 0 2 0,2 0-3 0,-7 0 1 0,3-3-5 16,-3 2-1-16,0 1 0 0,-3 0 1 0,3-2 1 0,-2 2-1 0,-3 0-1 0,1 0-1 15,-1 0-3-15,0 2-2 0,3-2-2 0,-8 0 0 0,8 1 0 0,-8 2-2 16,5-3 4-16,-2 1 0 0,0 2 2 0,2 0 2 0,-4 0 1 0,1-2 2 15,1 3 2-15,3-1 0 0,-6 0 3 0,8 1 0 0,-8 1 0 0,8-1 2 0,-3 1 0 16,0 1 4-16,0-2 0 0,1 1-1 0,1 0 2 0,-2 2-2 0,-2-4 0 16,3 4-2-16,-6-1 0 0,8-2-2 0,-3 2 1 0,-5-2 1 0,8 1-1 15,-8 1 1-15,6-2 1 0,-4 3-1 0,1-4 0 0,-2 4 1 0,6-1 0 0,-6-2 1 16,1 2-1-16,-1-2-1 0,7 2-1 0,-10-1 2 0,7-1 0 0,-5 2 2 16,-2-2-4-16,5 3 1 0,0-4-1 0,-3 4-1 0,3-1 3 0,-5-2 1 0,2 2 1 15,-2-2 0-15,5 2 2 0,0-1 0 0,-5 2-1 0,3-3-1 0,-3 2 0 16,4 0 2-16,1-1-1 0,-5 2 0 0,0-1 1 0,3 1 1 0,-3 0-2 15,4 0 2-15,-4 0 0 0,0 0 1 0,0 2-1 0,3-1-2 0,-3-1-1 0,0 3 0 16,0-3 0-16,-3 3 2 0,3-2 2 0,0-1 3 0,0 3 1 0,-4 0-4 16,4-1 3-16,-3 0-1 0,3 0-2 0,-9 1 1 0,9 0 1 0,-3-2 6 15,-2 2 6-15,0 0 2 0,3-2 1 0,-3 2 1 0,3-3-4 0,-3 4-3 0,0-4-1 16,3 2 2-16,-3-1-1 0,3-1-4 0,-8 2 2 0,7-1 1 0,-1-1 2 0,-4 2-1 16,4-4-3-16,1 4-1 0,-6-4-3 0,6 4-4 0,-4-5 3 0,-3 2 1 15,3-1 0-15,0 1-3 0,0-2 3 0,-1 3-1 0,3-1-1 0,-7-2-2 16,5-1-2-16,0 4-4 0,-3-3 1 0,3 2 0 0,-5-2-1 0,10 0 0 0,-10-1 0 15,4 1 0-15,-4 1 0 0,5-1-1 0,-3 0 0 0,1 0 2 16,-1-2 0-16,3 2 1 0,0-3-2 0,-5 2-2 0,4 1 2 0,1-2 0 0,-5-2 3 16,2 1-1-16,3 2 2 0,0-2 0 0,0 2 1 0,-1-3 3 0,-1 2-2 0,2-1-1 15,-5-1-2-15,9 0 0 0,-7 0 1 0,3 3 0 0,-5-3 0 0,10 0-3 16,-5 0-1-16,-3 0 0 0,3-3 1 0,-1 3 0 0,1 0 1 0,-2-1-1 16,6 1 2-16,-4-2-2 0,-3-1 0 0,3 2 2 0,0 1 0 0,0-3 2 0,-3 2-1 15,7-1 3-15,-4 0 0 0,-2 0 4 0,6-1 1 0,-4 2 0 0,-3 1 1 16,8-3 0-16,-5 3-3 0,2-1 1 0,0 1-1 0,-2-2 2 0,2 2-1 15,-2 0-3-15,-1-2 2 0,1 2 0 0,0 0 0 0,-3 0-3 0,8 0-3 0,-8 0-3 16,3 0 3-16,-5 0 2 0,10 0 2 0,-10 0 2 0,4 0 1 0,1 0 1 16,-3 2-1-16,-2-2 3 0,5 0 0 0,0 0-1 0,0 0 2 0,-5 0 0 15,4 0 1-15,1-2-2 0,-5 0-1 0,2 2-3 0,3 0-3 0,-5 0-3 0,5-3 1 16,-5 2 2-16,9 1-2 0,-9-3 3 0,5 3-3 0,-5-1-3 0,5 1 0 16,-5-2 1-16,5 2 2 0,-6 0 2 0,4-3-2 0,-1 3-1 0,-2-1 4 15,5 1 4-15,-5-3 1 0,2 3-5 0,1-1 1 0,-1-1 0 0,0 0 1 16,-2 0 0-16,0 2 2 0,5-3-3 0,-5 2-1 0,-5-2-2 0,7 2-1 15,-2-1 2-15,0-2-2 0,-5 1-3 0,3 2-2 0,-1-3-2 0,3 2-2 0,-7-1 0 16,7 2-1-16,-5-2-2 0,3 0 1 0,-3 1 1 0,2 0 1 0,1-1 0 16,2 2-1-16,-8 1-4 0,8-3-8 0,-5 3-15 0,3 0-24 0,-3-1-30 15,7 1-36-15,-2-2-39 0,-4 2-39 0,3-3-46 0,-1 2-94 0,2-2-118 0,0 2-84 16,2-3-60-16,-2-1-19 0,0 1 4 0,0-6 24 0,0-1 32 0,0-3 44 16,2-6 52-16,1-1 53 0,-3-3 58 0,2-3 56 0,-2-5 63 0,0-2 84 15</inkml:trace>
  <inkml:trace contextRef="#ctx0" brushRef="#br0" timeOffset="-209692.4">30715 5876 92 0,'4'-4'157'0,"1"-1"42"0,3 0 33 15,-8 1 33-15,2-2 28 0,-2 0 28 0,0 2 27 0,5-3 27 0,-5 4 22 16,0-1 22-16,0 0 22 0,0-2-68 0,0 2-122 0,0 0-58 0,0-1-28 16,-5 0-16-16,5-1-9 0,0-1-11 0,-2 2-7 0,2-1-12 0,0 0-9 15,-5-1-8-15,2 2-8 0,-2-1-5 0,1 0-7 0,4-1-6 0,-3 2-5 0,-2-4-7 16,1 4-4-16,1-1-5 0,-4 0-5 0,2-2-5 0,-2 2-4 0,2-2-3 16,-2 2-3-16,0-2-2 0,-1 2-1 0,-1 0-3 0,-3-2-2 0,2 2-2 15,0-1-2-15,1 2 0 0,-3 0-3 0,-5 0-4 0,5 3-1 0,2-2 0 16,-7 0-1-16,3 1-1 0,2 2 1 0,-5 1-2 0,7-2 0 0,-7 2 0 0,3 2 2 15,2-1 0-15,-5 2 1 0,7-2 0 0,-7 4-2 0,3-1 1 0,2 0 0 16,-5 2 1-16,2-1 0 0,-1 2-2 0,1 0-2 0,1 2-1 0,-3-1-1 16,2-1 0-16,-4 3-1 0,2 1 0 0,3-4-2 0,-6 3 2 0,8-1 0 15,-7 1 1-15,2-1-1 0,3 1 1 0,-3-1 1 0,7 1 0 0,-7 0 0 0,3-1-1 16,2 0 0-16,-5 1 0 0,2 0 0 0,3-1-1 0,-2 4 0 0,2-3 1 16,0 0 1-16,-3 0-1 0,3 2-1 0,0 0-1 0,0 0-1 0,0 0 2 15,0 0 1-15,0-2-1 0,2 1 1 0,1 2-2 0,-1-3 4 0,0 1-4 16,1-1 0-16,-1 1 0 0,3-1 0 0,0 0 1 0,-1 0 0 0,-1 0 0 15,1 0 1-15,1-2-2 0,0 2 0 0,2 0 0 0,-2 0-1 0,0-2 1 0,2 2-2 16,0 0 0-16,-2 0 2 0,4 0 1 0,-6-1-2 0,6 0 1 0,-4 1-2 16,2-2 0-16,0 3 0 0,3-2 0 0,-8 1 0 0,8 0 3 0,2-1-1 15,-7 1-1-15,2-1 3 0,0 2-1 0,3 0 1 0,2-1-1 0,-8 0 1 0,8 0 0 16,-4 0 1-16,-1 2 0 0,2-2 0 0,3 0-1 0,-4 0-1 0,-1-3-1 16,5 4-1-16,0-1 0 0,-3-3 0 0,3 3 0 0,0-2-1 0,0 1 0 15,0 1 2-15,-5 0 1 0,5-2-2 0,0 2 1 0,0 0 0 0,0 0 1 16,0 0 1-16,0 2 0 0,0-2 1 0,0 0 1 0,0 0-1 0,0 1 0 15,0 0 2-15,0 1-2 0,0 0-2 0,0 0 1 0,0 0 0 0,0 0 1 0,0 0-1 16,0-2 0-16,0 1 0 0,0 2 0 0,0-2 1 0,0-1 0 0,5 1 0 16,-5 1 2-16,0-4-2 0,0 3 2 0,3-2 0 0,-3 1 1 0,0 0 0 15,5-2 0-15,-1 2 1 0,-4 0 1 0,0-2 2 0,3 2 0 0,-3-3 4 0,0 4 3 16,5-4 1-16,-5 2 0 0,0 1-1 0,0 0 0 0,4-1 0 0,-4 0-3 16,0 1 1-16,0-2-1 0,0 2-1 0,0-3 0 0,0 4 0 0,0-4-4 15,0 2 0-15,0-1-5 0,0 2-3 0,0-4 1 0,0 2 1 0,0 2 0 16,0-3-1-16,0 2 2 0,3-1 0 0,-3-1 0 0,5 2 0 0,-5-1-2 15,0-1 1-15,2 4 0 0,-2-4 2 0,0 2-2 0,5-1 1 0,0-1 0 0,-5 2-2 16,0-1 1-16,2-1-1 0,-2 2 0 0,5-1-1 0,-5-1-1 0,2 0 1 16,-2-1-1-16,0-1-1 0,5 1 1 0,-5 1-2 0,5-1 2 0,-5-1-1 15,0 1 2-15,2-2 0 0,-2 3 1 0,0-4 1 0,5 4-1 0,-5-1 0 0,5-1 1 16,-5 1 0-16,0 1 1 0,0-3-1 0,2 2 0 0,-2 1 0 0,5 0 2 16,-5 0-2-16,0 0 0 0,0-1 0 0,0 2 1 0,3-2 0 0,-3 0-1 15,0 2 2-15,0-2-2 0,0-1 1 0,0 2 0 0,0-1-1 0,0 2 1 16,0-5 0-16,0 4-1 0,0-1 0 0,5-1 2 0,-5 0-2 0,0 0 1 15,0 2-1-15,0-4 2 0,0 1-2 0,4 2 2 0,-4-2-2 0,0 1 1 0,0-1 0 16,0 0-2-16,0 0 0 0,0-1-2 0,0 1 2 0,0 0 2 0,0 1-2 16,0-1-2-16,3 0 2 0,-3 0-1 0,0-2-1 0,0 3-1 0,5-2 3 15,-5 0 1-15,0 1 1 0,0 0 0 0,0 1 2 0,0-1-2 0,0 0 2 16,0-4 0-16,2 4-1 0,-2 2 1 0,0-2 1 0,0-1 1 0,0-3 4 16,0 7-1-16,0-3-1 0,0-1 0 0,0-3-2 0,0 7 0 0,0-4 1 0,0 1 1 15,0 0-3-15,0 1 1 0,0-5 1 0,0 4-2 0,-2 0-1 0,2 0-3 16,0-1-1-16,0 1-2 0,0-4-1 0,0 6 0 0,0-2 0 0,0 0 2 15,0-1 0-15,0 0-2 0,0-3 2 0,0 7-2 0,0-3 2 0,0-4 0 16,0 3 1-16,-5 0 2 0,5-3 1 0,0 4 2 0,0-1 2 0,0-3 2 0,-3 4 0 16,3 1-1-16,0-5 1 0,0 4 1 0,0-3 1 0,-4 2-1 0,4-3 2 15,-5 4 1-15,5-1-3 0,0 0 0 0,-3-2 1 0,3 3-3 0,0-1 0 16,-5 0 1-16,3 0-2 0,2-2 0 0,-5 4 1 0,0-3-1 0,5 0 2 16,-2 2 0-16,-3-3-3 0,0 4 1 0,5-4 1 0,-2 2 2 0,-3 1 1 0,3 0 2 15,-3-1-5-15,0 0 4 0,3 1-2 0,-3 0-2 0,2-2 0 0,-1 2-2 16,-1-3-2-16,2 4 1 0,-6-4 1 0,9 3-1 0,-3 1-2 0,-4-3-1 15,2 1-1-15,0 0 3 0,3 1 2 0,-3-1 1 0,3 0-1 0,-8 1 1 16,8 0 2-16,-3-2 2 0,2 2 3 0,-1-3 0 0,-1 4 0 0,2-1-1 0,-6-3 1 16,6 3 1-16,3-1 0 0,-7 0-5 0,2 1 1 0,0 1-4 0,3-3 2 15,-3 1-2-15,3 1-3 0,-8 1 0 0,10-1-3 0,-2-3 0 0,-5 6 1 16,7-5-2-16,-10 2-2 0,10 0 0 0,-3 0-2 0,-1-1 0 0,-1 1 2 0,2-1-1 16,3 0 0-16,-4 1 0 0,1 0 1 0,-2 1-2 0,1-1-1 0,4-3-2 15,-3 4 1-15,3-1 1 0,-5 0-1 0,5-3 0 0,-2 4 1 0,2-1 2 16,-5-3 2-16,5 4-2 0,-5-3 1 0,5 1-2 0,-2 0-1 0,2 1 3 15,0-1 2-15,0 0 0 0,0-2-2 0,-5 3 2 0,5-1 0 0,-5 0 0 16,5 0 0-16,0 1-1 0,-2-2 1 0,2 2-1 0,0 0-2 0,0-3 2 16,-5 2 0-16,3 0-1 0,2 0 0 0,0 1 2 0,-5 0 1 0,5-2 2 0,-5 2-1 15,5 0-1-15,0-2-1 0,0 2-1 0,-3-3 1 0,3 3 0 0,0-1 1 16,0 0-1-16,-4 0 2 0,4 1 0 0,-3-2 0 0,3 2-2 0,0-4-2 16,0 4 1-16,0-4 0 0,0 1-2 0,-5 4 1 0,5-5-1 0,0 1 2 15,0-1 0-15,-4 3 1 0,4-3-2 0,0 0 2 0,0 4 0 0,0-4 2 0,0 4 0 16,0-4-1-16,0 0 2 0,0 0 1 0,0 2 0 0,0-2 2 0,0 0 0 15,0 0-3-15,0 0 0 0,-3 1 4 0,3-1-1 0,0 0-2 0,0 3-3 16,0-3-4-16,0 0 1 0,0 4 1 0,0-4-1 0,-5 4 1 0,5-1-3 0,0-3 1 16,-2 3-1-16,2 1 0 0,0-4-1 0,0 3-2 0,-5 0 1 0,5-3 0 15,0 4 2-15,-5 0 4 0,5-4 2 0,0 2-1 0,0-2 0 0,0 4-1 16,0-4-1-16,0 4 1 0,0-4 1 0,0 4 2 0,-2-2 0 0,2-2 1 16,0 4-1-16,0 0 1 0,0-4-2 0,0 3 2 0,-5 0-4 0,5 1-1 15,-5 0-2-15,5-4 1 0,0 3 0 0,0 1 2 0,0 2-1 0,0-3 0 0,0 1 0 16,0 0 1-16,-2-1-2 0,2 1 4 0,0 1-4 0,0-1 1 15,0 0-2-15,-5 0 3 0,5-1 2 0,0 1-1 0,-2 0 0 0,2 2 1 0,0-3-1 16,0 3 0-16,0-2 0 0,0 0-1 0,-5 0 2 0,5-1 0 0,-5 4 1 16,5-3-1-16,0-1-1 0,0 1 2 0,-2 1 1 0,2-1-1 0,0 0 0 15,0 2-2-15,0-2 0 0,0 0 2 0,0 0-2 0,0-1-1 0,0 1-1 16,0 1 1-16,0-5-1 0,0 4-1 0,0 2 1 0,0-2 1 0,0-4 0 0,0 4 0 16,0 0-2-16,0 2-2 0,0-5 1 0,0-1 0 0,0 7 1 0,0-4 2 15,2 0 0-15,-2 1 2 0,0-4-2 0,0 4 2 0,0-1-1 0,0 0 1 0,0-3-2 16,5 4 0-16,-5-1 2 0,0-3 4 0,5 4 1 0,-5 0-4 0,0 1 1 15,2-4-1-15,-2 2-2 0,5 1 0 0,-5 0 0 0,2-1 1 0,-2 0 0 16,0 1 3-16,5-1 0 0,0 1-1 0,-5-1-1 0,2 1-1 0,-2-1 1 16,5 1 0-16,0 1 1 0,-3-1 4 0,3-3-3 0,-5 3-1 0,3 1-2 15,-3-4-1-15,4 3 1 0,1-1-2 0,-5 1-2 0,3-1 4 0,1 0-1 16,-4 1-1-16,3-2 1 0,-3-1-1 0,5 3 0 0,0-1-4 0,-5 1 3 0,2-2 4 16,3-1 0-16,-5 3 2 0,2-1-1 0,-2 1-3 0,5-2 2 0,0-1-1 15,-5 3 0-15,0-1-2 0,2 0 1 0,3 1 2 0,0 1-1 0,-5-1 3 16,2 0-1-16,3 0 0 0,-5-1-1 0,3 1 1 0,-3 0 3 0,4 1-2 15,1-1 1-15,-5 0 0 0,3 0 2 0,-3-1-1 0,4 1 0 0,-4 1-1 0,3-1-1 16,-3 0 0-16,5 0 0 0,-5 2-1 0,4-2-3 0,-4 0-1 0,3-1-1 16,-3 0 0-16,0 3-1 0,5-2 0 0,0 0-1 0,-5 0 2 0,2 2-1 15,-2-2-1-15,5-1 1 0,-5 1 0 0,2 3 2 0,-2-4 0 0,5 4 0 16,0-3 2-16,-5 2-1 0,0-2-2 0,2-1 2 0,-2 4 1 0,5-3 2 16,-5-1 0-16,2 4 0 0,-2-3-1 0,0-1 1 0,0 1 0 0,5 2-1 0,0-3-2 15,-5 3 0-15,0-2-2 0,0 0 1 0,3 2 0 0,-3-2 0 0,0 0 0 16,4 2 0-16,-4-2 1 0,0 2 0 0,0-1-1 0,0 2-1 0,0-4 1 15,0 4 1-15,0-1 3 0,0-1 4 0,0 2-1 0,-4-1 2 0,4 0 0 16,-3-1 0-16,3 4 0 0,0-1-3 0,0-1 0 0,-5 0 0 0,0 0-3 0,5 2 1 16,0-1 0-16,-2-1 1 0,2 2-1 0,0-1 0 0,0-1 1 0,-5 2-3 15,5-1 0-15,0-1-1 0,0 2 1 0,-2-4 1 0,2 2-1 0,0-1 1 16,0 0 1-16,0-1 0 0,0 2-3 0,0-4 0 0,0 4-3 0,0-3-2 16,0-1-1-16,2 1 2 0,-2 1-1 0,0-1 2 0,0-4-1 0,5 4-1 0,-5 0 2 15,0-4 1-15,0 3-1 0,0 0 4 0,0-3 0 0,2 4-1 0,-2-2 1 16,0 2 0-16,0-4 2 0,0 4 0 0,5-3 0 0,0 2 1 0,-5-1-1 15,0-1-1-15,3 3 0 0,1-1-2 0,-4 1-1 0,0-2 0 0,3-1 1 16,-3 2 2-16,5-2 0 0,-5 4-2 0,4-3-2 0,-4 0-1 0,3 2 2 0,-3-3 0 16,5 2 4-16,-1-1 0 0,-4 2-2 0,3-3 1 0,2 4-1 0,-3-3-2 15,-2 1-2-15,5 0 1 0,0 1 1 0,-5-1 1 0,7 1 1 0,-7-1 1 16,2 1-2-16,-2-1 1 0,5 4-5 0,0-3-1 0,-5-1-1 0,2 4 1 16,3-4 2-16,-5 4 2 0,3-3 0 0,-3 2 0 0,0-2-3 0,5 2 2 0,-5-1 0 15,0 1 1-15,0-2 2 0,0 3 3 0,0-1 2 0,-5 0 0 0,5-1 2 16,0 2-1-16,0-4-1 0,-3 4 1 0,3-1 2 0,0-1 2 0,-5 1-2 15,3 1 1-15,2-1-2 0,-5-2-1 0,0 4-4 0,5-5 0 0,0 4-2 0,-2-1 2 16,2 0 0-16,-5-1-2 0,3 2 1 0,2-1-1 0,0-1-2 0,-5 1 0 16,0 1 0-16,5-3 0 0,-2 2 0 0,2 0 2 0,-5-1-2 0,5 2 0 15,-3-4 1-15,3 4-1 0,0-3-1 0,-4 2 2 0,-1-2 2 0,5 2-1 16,0-2 3-16,-3 0-1 0,3 2-1 0,0-2-1 0,-4 2-3 0,-1-2 2 16,5 0 3-16,-3 2 1 0,3-2-1 0,0 0 0 0,-4-1-2 0,4 1 1 0,-3 1-1 15,3-4 0-15,0 3-4 0,0-4 2 0,-5 5 3 0,5-5-1 0,-5 2 2 16,5-2-2-16,0 3-1 0,0-3-4 0,0 3 1 0,0-3-2 0,0 4 1 15,0-4 1-15,0 0 1 0,-2 3-1 0,2 0 1 0,0-3 1 0,0 4-5 16,0-3-1-16,-5 4 2 0,5-4 0 0,-2 3 1 0,2 1 1 0,0-3-1 0,-5 1 2 16,5 4 2-16,-5-4 0 0,5 1-3 0,-2-1-2 0,-3 3 0 15,3-2 3-15,-3 2 0 0,0-2 2 0,2 1 2 0,3 1-3 0,-9-2-2 0,6 3 1 16,-1-1 1-16,1 0 1 0,-6-1-1 0,6 2 0 0,-4 0 0 0,-3 0-2 16,8-1-1-16,-3 0-1 0,-2 2 3 0,2-2 1 0,3 2-1 0,-8-1-2 0,7 0-1 15,-1 0 2-15,1 0-1 0,-6-1-2 0,6 1-2 0,-2 0-1 0,3 0 3 16,-3 0 0-16,0 0 1 0,3 0-1 0,2-1-4 0,-5-1-1 0,5 4 1 15,-5-5-1-15,5 2 1 0,0-1 0 0,0 1-3 0,0 1-2 0,0-3-1 16,0 2-1-16,0-2-6 0,0-1-1 0,5 1-3 0,0 0-3 0,-3 1 0 16,3-1-3-16,0 0-2 0,2 0-3 0,-4-1 0 0,6 1-2 0,-6 1 1 0,1-1 3 15,-1 0 1-15,7 0 5 0,-3 2 4 0,-5-2 3 0,3 0 4 0,0 2 2 16,-3-2 2-16,3 2 3 0,0 0 5 0,-5-2 2 0,2 1 2 0,-2 1 3 16,0-2 1-16,0 3 3 0,0-1 2 0,0-2 0 0,0 2 3 0,-2-1 1 15,2 1 2-15,-5 3 2 0,0-1 4 0,5-2 3 0,-2 2 4 0,2-1 1 0,-5 2 0 16,0-1 5-16,5 2-1 0,-2 0 3 0,2-2-1 0,0 2-1 0,-5-3-3 15,3 4 0-15,2-1 0 0,0 0-1 0,0 0-4 0,0-2-3 0,0 2-4 16,0 0-2-16,0 0 1 0,2-2-4 0,-2 2-4 0,5 0 0 0,-5 0-5 16,0-3 3-16,2 1-1 0,-2 1 0 0,5-1-3 0,0-1 2 0,-5 2 0 15,2-1 0-15,-2-2-3 0,5 2-1 0,0-1 1 0,-5-1 0 0,2 5 1 0,-2-4-1 16,5 2 0-16,-5-1-1 0,0-1 2 0,0 2-1 0,0 1 3 0,0-2-1 16,0 2-1-16,0 0-1 0,0-2 2 0,-5-1-5 0,5 3-5 0,-2-3-16 15,2 0-19-15,-5 0-24 0,5-4-21 0,-5 1-32 0,5-1-33 0,0-3-35 16,0 0-42-16,0 0-93 0,0 0-118 0,0-7-80 0,5 1-61 0,0-3-16 0,-3-1 6 15,3-4 28-15,-2-2 34 0,1-2 41 0,1-2 43 0,-2-4 49 0,1 0 50 16,-1-3 55-16,2-1 58 0,-1-3 86 0</inkml:trace>
  <inkml:trace contextRef="#ctx0" brushRef="#br0" timeOffset="-208559.2">30334 8321 12 0,'-3'3'139'0,"-6"-3"76"15,9 1 54-15,-8-1 48 0,6-1 40 0,-8 1 37 0,8-3 31 0,-3 2 26 16,3-1 24-16,-8 2 21 0,8-4 19 0,2 4 19 0,-8-3-96 0,3 3-161 0,1 3-84 16,-4-2-45-16,4 2-28 0,-4 0-20 0,1 1-14 0,0 3-16 0,0-1-9 15,-3 0-4-15,-2 2-5 0,10-1 1 0,-6 4-3 0,-4-1-1 0,5 2-5 0,2 0-4 16,-2-1-5-16,2 4-8 0,3-3-2 0,-8 4-6 0,10-2 0 0,-2 0-6 16,2 1 1-16,-5 2-2 0,0-3-3 0,5 2-3 0,0 2 0 0,0-2-2 15,0-1 0-15,5 2-2 0,0-3 1 0,-5 2-3 0,2-1-4 0,8 2-5 16,-10-1-2-16,7 2-4 0,-5-3-2 0,3 2-3 0,0 0-3 0,2 0 1 15,-7-1-2-15,3 2 0 0,2-3-1 0,-1 4 0 0,-4-4 2 0,3 2 2 16,-3 1 2-16,0-1 3 0,0 0 3 0,-3 0 4 0,3 0 3 0,-4 1 3 0,-1-2 2 16,2 2 3-16,-2-2 1 0,3-1 0 0,-8 2 4 0,8-2 1 0,-5 2 2 15,-3-1 2-15,8-2 3 0,-8 1 0 0,8 0 3 0,-6 0 0 0,-1-1 3 16,2 0 2-16,-1 0-1 0,1 0-4 0,-3 0 1 0,8 1-2 0,-5-1 0 16,-3-2-2-16,8 0-4 0,-6 0-3 0,4 0-2 0,-1-3 1 0,2 1-3 0,-1-1-3 15,1-1-3-15,3-1-3 0,-5 2-1 0,1-1-1 0,4-2 0 0,0-1-1 16,0 2 0-16,4-4-1 0,-4 4-1 0,5-1 2 0,-5 0 0 0,7-1 0 15,-4 2 0-15,2-4 2 0,-1 4 2 0,4 0 2 0,-6 0 2 0,8-1 1 16,-3-1 2-16,-5 1 0 0,8 2 3 0,-3 1 1 0,1-3-1 0,-4 2-1 0,4-2-3 16,-1-1 2-16,-2 4-2 0,-3-4 1 0,8 4-3 0,-10-4-3 0,2 4 1 15,3-3 1-15,0 2-1 0,-3-1 1 0,3 1 0 0,-5 1-1 0,2 1 3 16,-2 0 1-16,0-2 4 0,0 2 3 0,0 0 2 0,0 0 4 0,5 2 4 16,-5-2 3-16,-5 2 6 0,5-3 2 0,0 4 3 0,0-2 4 0,-2 2 1 0,2-2-1 15,0-1 1-15,-5 1-4 0,3 1-1 0,2-2 0 0,0-1-4 0,-5 1-4 16,5-1-3-16,-5-1-5 0,5-1-2 0,0 2-4 0,0-1-2 0,-2-2-4 15,2 2-1-15,0-2-2 0,0-1-1 0,0 1-1 0,0 1-2 0,0-3-1 16,0 2 1-16,0-2-3 0,0-1 0 0,0 1 2 0,0 0-1 0,0 2-3 16,0-3-2-16,0 1-1 0,0-4 1 0,0 4 3 0,0-1 1 0,0 1 2 0,0 1 2 15,0-1-3-15,2 0 1 0,-2 0-1 0,0 2 0 0,0-2 2 0,0 0 0 16,0 2 1-16,0 0 2 0,0-1 1 0,0 2-2 0,-2-1-3 0,2 1-2 16,0 0 1-16,0 0-1 0,0 4 3 0,-5-5 2 0,0 1 1 0,5 4-2 15,0-4-3-15,-2 3 0 0,2-1 2 0,-5 1-1 0,2-1 1 0,3 0-1 0,-4 1 3 16,-1-2 0-16,5 2 2 0,-3 0-1 0,3 0-4 0,-4 0 3 0,1-2 0 15,3 2 2-15,-5 0 0 0,0 0 1 0,5-2-2 0,0 2-1 0,-2 0 1 16,2-2 2-16,0-1-1 0,0 2 2 0,-5-1 1 0,5 2-1 0,0-3 1 16,-5 0 0-16,5 0-4 0,0 0 0 0,0 0 2 0,0-3 0 0,0 2 4 0,0-2 0 15,0 1 1-15,0-5 1 0,0 4-1 0,0-4-3 0,0 4-1 0,0-4-3 16,0 0 1-16,0 0-1 0,0 0-1 0,0 0 1 0,0 0 0 0,0 0-3 16,0 0-3-16,0 0-1 0,0 0-3 0,0 4 0 0,0-4 0 0,0 0 2 15,0 3 2-15,0-3 1 0,0 4 0 0,0 1 3 0,0-3 0 0,0 1-1 16,0 1 0-16,0 1-1 0,0 0 2 0,0-1 4 0,0 2 3 0,0 1 0 0,0-1-1 15,-2-1 0-15,2 1-1 0,-5 1 0 0,3 0 1 0,-3 0-1 0,0 0-2 16,3 0 2-16,-3 0 5 0,2 0-1 0,-6 0 2 0,6-1-2 0,-1 1-2 16,1-1-1-16,-2-1-1 0,1 2 0 0,1-1-2 0,-2-2-2 0,0 2-2 0,5-2-2 15,-2 0 0-15,2-1 2 0,0 1-2 0,0 1 0 0,0-5-2 0,0 5 0 16,0 2-3-16,0-4 3 0,2 1-1 0,-2 1 4 0,0-1 0 0,5 0 2 16,0 0 2-16,-5-1 5 0,3 1 6 0,1-1 0 0,1-2-3 0,-2 2 4 15,1-1 0-15,-4-1 1 0,3 2 3 0,2-2-4 0,-5-1 1 0,4 0-2 0,-4 0-2 16,0 3-1-16,0-3 3 0,0 0 0 0,0 0-2 0,0 0-1 0,0 0 1 15,0 0 1-15,0 0 0 0,0 0 2 0,0 0 0 0,0 0-2 0,0 0 2 16,0 0-1-16,0 0 0 0,0 0-6 0,0 0-2 0,0 0-5 0,0 0-4 16,0 0-3-16,0 0-2 0,0 4-2 0,0-4 1 0,0 3 1 0,0 1 2 15,0-1 1-15,0 0-2 0,-4 1 4 0,4-1 2 0,-5 1 5 0,5-1 1 16,0 1 5-16,0 3 0 0,-3-4 0 0,3 0 3 0,0 1-4 0,0-4-1 0,-4 3 0 16,4 1-4-16,0-4-3 0,-3 5 0 0,3-3-10 0,0-2-9 0,0 3-14 15,0-3-18-15,0 4-18 0,0-4-21 0,-5 5-22 0,5-5-24 0,0 1-28 16,0-1-29-16,0 0-36 0,-4 4-38 0,4-4-106 0,0 0-135 0,0 7-50 0,0-7-10 15,0 3 14-15,0-3 24 0,0 0 35 0,0 0 34 0,-3 0 41 0,3 0 44 16,-10-1 43-16,8-5 49 0,-3 2 54 0,3-5 60 0</inkml:trace>
  <inkml:trace contextRef="#ctx0" brushRef="#br0" timeOffset="-207659.22">30061 10652 10 0,'-2'3'101'0,"-3"0"56"0,2-2 43 0,-6 2 35 0,6-3 29 0,-4 1 28 16,2 2 24-16,-2-3 25 0,2 0 24 0,-2 2 22 0,2-1 22 16,3-1-26-16,-3 3-55 0,0-3-65 0,3 1-68 0,-3-1-35 0,3 3-25 0,-3-1-13 15,0 0-10-15,2-2-8 0,-4 2-8 0,2-1-6 0,1 3-7 16,-4-1-8-16,4 0-6 0,1 0-5 0,-4-2-5 0,2 4-4 0,0-1-6 0,3-3-3 15,-5 3-5-15,2-1-4 0,0 1-5 0,3-1-2 0,-3 0-4 16,0-2-6-16,2 4-2 0,-1-4-4 0,1 2-5 0,3-2-3 0,-5 2-2 0,1-1-5 16,4 0-3-16,0-2-1 0,-3 2-2 0,3-1 0 0,0-1 2 0,-5 4-2 15,3-1 0-15,2-1-2 0,0-1 2 0,-5 3 0 0,5 0 0 0,-5-1-2 16,5 0 1-16,0 4 0 0,-2-1 0 0,2-1 1 0,0 1 0 0,-5 3 0 16,5-1 1-16,-2 0 1 0,2-1 0 0,0 3 1 0,-5-1 1 0,0 1 1 15,5-2-1-15,-2 2 1 0,2-2 0 0,-5-1 0 0,0 3 5 0,5-1 2 16,-2-1 2-16,-3 2 2 0,2-3 3 0,-2 4 5 0,1-4 3 0,1 3 5 0,-2 0 5 15,3-1 3-15,-3 0 4 0,0 1 4 0,3 0 5 0,-3 0 2 0,0 1 4 16,3-1-1-16,2 0-1 0,-5 0 0 0,3-2 0 0,2 2-4 0,0 0-4 16,0-3-6-16,0 4-4 0,2-4-3 0,-2 2-4 0,5-1-4 0,-5-2-3 15,2 2-6-15,-2-1-7 0,0-1-2 0,5 2 4 0,0-2-5 0,-5 1-3 16,2-1-2-16,-2-1 1 0,5 0-1 0,0 0 3 0,-5 2-1 0,2-4-1 0,3 4 1 16,-5-1-4-16,3-1 2 0,1 1 4 0,1 1-1 0,-5-1-1 0,3-1 0 15,2 4 2-15,-3-1 2 0,-2-2 0 0,5 2 0 0,0-1-1 0,-5-1-1 16,2 1 1-16,-2 0 0 0,5-3 2 0,-5 2-10 0,0 1-13 0,5-3-15 0,-5-4-17 15,0 2-15-15,0-2-18 0,0 0-23 0,0 0-29 0,0 0-30 0,0 0-32 16,-5-2-81-16,0-2-100 0,5-3-71 0,0 4-54 0,-2-4-12 0,-3 0 13 16,0-3 25-16,3 0 26 0,-6-2 32 0,3-2 34 0,-2-2 41 0,0-1 44 0,-5 0 47 15,2-4 51-15,1 0 75 0</inkml:trace>
  <inkml:trace contextRef="#ctx0" brushRef="#br0" timeOffset="-207008.95">29531 10259 75 0,'0'-3'145'0,"0"-1"41"0,0-3 33 0,0 4 30 0,-10-4 30 0,10 3 25 16,0 1 27-16,-3-1 20 0,3 0 25 0,0 4 16 0,0 0 19 0,0-2-64 16,0 2-109-16,0 0-57 0,0 0-34 0,0 0-20 0,0 0-11 0,0 0-12 0,0 0-16 15,0 0-9-15,0 0-10 0,0 0-8 0,0 0-3 0,0 0-4 0,-4 0 1 16,-1 2-4-16,5-1-3 0,-3 2-2 0,3 1-7 0,-7-1 1 0,7 4-1 15,-9-1-1-15,6-1 1 0,-2 2 0 0,3-1-2 0,-8 1-1 0,8 2-3 0,-8-1-3 16,8-1-3-16,-5 4-5 0,-3-1-2 0,7-3-5 0,-4 3 0 0,-2 1-4 16,6-1-1-16,-2 0-1 0,-2-3-5 0,2 4 1 0,3-1-2 15,-3-3-1-15,0 3-3 0,5 1-2 0,-2-4 1 0,2 2-3 0,-5-1-1 0,5-1-2 16,0-1-3-16,-2 1-3 0,2 0-5 0,0 0-2 0,2-3-2 0,-2 2-4 16,5-2-1-16,-5-1-2 0,0 1-3 0,2-1-2 0,-2 1-2 0,0-1-2 0,5 0-2 15,0 1 1-15,-5-2 1 0,2 0 2 0,-2 1 3 0,0 0 2 0,5-2 3 16,0 2 2-16,-5 0 2 0,0 0 3 0,2-2 2 0,3 2 5 15,-5-1 2-15,0 2 4 0,3-3 4 0,-3 3 3 0,0-1 3 0,0-1 2 0,4 2 2 16,-4 0 4-16,5-3 3 0,-5 4 2 0,0-1 4 0,0 0 1 0,0 0 5 16,3-1 1-16,-3 1 1 0,0 1 3 0,0-1 0 0,4 0 1 0,-4 0 2 0,0-1 1 15,0 1 0-15,0 3-1 0,0-4-1 0,-4 0 0 0,4 1-3 0,0 2 0 16,0-2-2-16,-3 0-1 0,3-1-3 0,0 1 0 0,0 1-1 0,0 0-2 16,-5-1-2-16,1 1-2 0,4 0-3 0,0 0 1 0,0-1-2 0,-3 1-2 15,3 0 1-15,0-1-2 0,-5 0 0 0,3 2-4 0,2-2 0 0,-5 0 1 0,0 2-3 16,5-2 2-16,0 0-1 0,-2-1 0 0,-3 1-1 0,0 3 0 0,5-4-2 15,0 1 2-15,-2-1-2 0,2 0 0 0,-5 1 0 0,5-1 0 0,-2-2-3 16,2 2 1-16,0 0-1 0,-5 0 0 0,0-2-2 0,5-1-3 0,0 7-5 0,0-5-10 16,-2 2-11-16,2 0-13 0,0-2-17 0,0 2-18 0,0-4-22 0,0 6-19 15,0-2-26-15,0 0-61 0,0 0-82 0,2 0-75 0,-2-1-65 0,5 0-22 16,0 1 1-16,-3-2 15 0,3-1 23 0,-3 2 27 0,8-3 31 0,-8 0 35 16,8-3 36-16,-8 2 39 0,3-4 43 0,-2 1 65 0</inkml:trace>
  <inkml:trace contextRef="#ctx0" brushRef="#br0" timeOffset="-205106.33">29386 10921 1 0,'0'3'33'0,"0"-3"18"15,0 0 13-15,0 0 16 0,0 0 14 0,0 0 19 0,0 0 18 0,0 0 25 16,0 0 31-16,0 0 16 0,0 0 8 0,0 0 4 0,0 0-2 0,0 0 2 16,0 0 0-16,0 0 2 0,0 0 1 0,0 0-4 0,0 0-6 0,0 0-9 0,0 0-11 15,0 0-19-15,0 0-23 0,0 0-21 0,0 0-19 0,0 0-11 0,0 0-8 16,0-4-9-16,0 4-6 0,0 0-5 0,0 0-7 0,0 0-4 0,0 0-3 16,0 0-4-16,0-4-4 0,0 4-2 0,0 0-4 0,0 0-6 0,0 0-3 15,0 0-6-15,0 0-5 0,0 0-3 0,0 0 1 0,0 0-4 0,0 0 1 16,0 0-1-16,0 0-2 0,0 0 2 0,0 0 1 0,0 0-2 0,0 0 0 0,0 0 1 15,0 0-1-15,0 0-1 0,0 0 3 0,0 0-2 0,0 0-1 0,0 0 2 16,0 0 0-16,0 0 0 0,0 4 0 0,0-4-1 0,0 0 2 0,0 0-3 0,0 0 1 16,0 0-2-16,0 0 1 0,0 0-3 0,0 0 1 0,0 4-1 15,0-4 0-15,0 0-2 0,0 1 2 0,0-1-1 0,2 3 2 0,-2-3-2 16,0 3-1-16,0-3 1 0,0 3-2 0,5-2 1 0,0 2 0 0,-5 1 0 0,0-2-1 16,0-2 1-16,2 1-2 0,-2 3 1 0,0-1-1 0,0-3-2 0,5 2 0 15,-5-2-1-15,5 1-1 0,-5-1 2 0,0 4-2 0,0-4 1 0,2 3-1 16,3-2 0-16,-5-1 1 0,0 3 0 0,0-3 1 0,0 3 2 0,3 0 0 0,-3-3 1 15,0 1 0-15,0 4 2 0,4-3 0 0,-4-2 1 0,5 3-2 0,-5 0 1 16,0 1 4-16,3-1 0 0,-3 0-1 0,4-2 3 0,-4 4 1 0,0-3-2 16,3 1 2-16,-3 1-2 0,0 1 2 0,0-1 1 0,0 0-3 0,5 0 1 15,-5 2 0-15,0-2-2 0,5 0 0 0,-5 2-1 0,0-2-3 0,0 2-2 16,0-2-1-16,0 0 0 0,0 2-1 0,-5-2 1 0,5 0-2 0,0 2 0 0,0-2 0 16,0-1-1-16,-5 1-1 0,5 3 1 0,0-4-1 0,0 1 1 0,0 1 2 15,0 0-2-15,0-1-2 0,0 1 1 0,0 0-3 0,0 0 2 0,0-1-1 0,0 1 1 16,-3 0-2-16,3 0 2 0,0-1 0 0,0 1-1 0,0 0 0 0,0 0 1 15,0-1 0-15,0 1 0 0,0 0 1 0,3-1-1 0,-3 0-2 0,0 2 2 16,0-1 1-16,0 0-1 0,0-1 1 0,0 1 0 0,5 0 1 0,-5-1-1 16,5 0 1-16,-5 2-1 0,0-1 0 0,2-2-1 0,-2 0 2 0,5 1 0 15,-5 3 1-15,0-4-1 0,2 1 0 0,-2 1 0 0,5-1 0 0,-5 1 1 16,5 0-1-16,-5-1-1 0,0 0 0 0,2 2-1 0,-2-1 1 0,0 0-2 0,5 0 1 16,0 2-1-16,-5-1 1 0,0 0-2 0,0-1 2 0,2 4 0 0,-2-4 0 15,5 4 0-15,-5-1-3 0,0-1 2 0,0 0 0 0,3 0 1 0,-3 2-1 16,0 1 1-16,0-2 1 0,4-1-2 0,-4 4 4 0,0-4-2 0,5 2 0 15,-5 1 0-15,0-2 2 0,3 2 2 0,1-3 0 0,-4 4 1 0,0-1 2 0,3-3 2 16,-3 3 0-16,5-1 2 0,-1 0 1 0,-4 0 0 0,3-1 1 0,-3 2 1 16,5-3 0-16,0 2-1 0,-5-1 1 0,2 2-1 0,3-3-1 0,-5 4 1 15,2-4 1-15,-2 2-3 0,0-1 0 0,5 2 0 0,0-3-2 0,-5 2 3 16,0 0-1-16,2 0-1 0,3-1-2 0,-5 2 2 0,0-3-3 0,2 3-1 16,-2-1 0-16,0 0-3 0,0 0 1 0,0-1 0 0,5 2-1 0,-5-3 0 0,0 2 0 15,5-1 1-15,-5-1 0 0,0 2-1 0,0-4 1 0,0 4 1 0,0-1 2 16,3-1 1-16,-3 0 3 0,4-1-1 0,-4 2 4 0,0-1 2 0,0-1 0 15,0 2 2-15,3-2 0 0,-3 3 3 0,0-1-2 0,0-1 2 0,5 2 0 16,-1-4 1-16,-4 4-1 0,0-1 0 0,0-1-1 0,3 2-1 0,-3-1-2 0,0-1 0 16,0 1-4-16,5 1-2 0,-1 1-2 0,-4-2-3 0,0-1 0 0,0 2-1 15,3-1-2-15,-3-1 0 0,5 2-1 0,-5-1 1 0,0-1-2 0,0 3-1 16,2-2 0-16,-2 1 0 0,0-1 2 0,0 2 3 0,5 0 1 0,-5 0 4 16,5 0 0-16,-5 1 3 0,0 0 3 0,0 1 5 0,0 0 3 0,2-2 0 0,-2 4 4 15,0 0 2-15,0-2 1 0,0 2 1 0,0 0 0 0,0 1-1 0,0-1-1 16,-2 0-3-16,2 3-2 0,0-1-2 0,0-1-4 0,0 2-2 0,0-1-1 15,-5-1-1-15,5 4 0 0,0-4-1 0,-5 3 0 0,5 1-1 0,0 0 1 0,-2 0 1 16,2 0 3-16,0 1 3 0,-5 1 1 0,2-1 5 0,3 0-4 0,-4 2 2 16,-1 2 3-16,2-3-2 0,3 2-2 0,-4 2 1 0,-1-1-1 0,5 0 1 15,-3 4-3-15,-1-1 2 0,1-2 1 0,-2 4 0 0,0 0 1 0,5-1 0 16,-2 3 2-16,-5 0 0 0,7 2 1 0,-10-1-5 0,10-1-1 0,-2 4 1 16,-3-1 2-16,3 0 0 0,-8 1 1 0,10 0-8 0,-3 3-8 0,-1-2-9 0,-1 2-4 15,2 0-2-15,-1 0-1 0,1 1 1 0,-2 2 3 0,1 1 3 16,1-2 6-16,-2 2-1 0,3 2 1 0,2-2-2 0,-5 0 1 0,0 2 4 0,5-2 8 15,0 2 2-15,-2-1 5 0,2 2 0 0,0-1 1 0,0 0-2 16,0-1-9-16,0 1-3 0,0 1-2 0,0-1-4 0,0-2 2 0,2 0-2 0,-2-2-1 16,5-2-3-16,0 0-2 0,-5-4-1 0,2 2 0 0,3-2-6 0,-5-2-9 15,3-1-3-15,-3 2-7 0,4-4-14 0,1 0-13 0,-5-1-25 16,7-3-26-16,-7 2-29 0,3-3-33 0,-3-2-42 0,5-2-48 0,-1 0-126 0,-4-6-160 16,3 1-66-16,-3-5-18 0,0 0 6 0,0-6 20 0,0-4 28 0,0 0 38 15,-3-5 41-15,-6-5 46 0,6-6 52 0,-9-6 54 0,5-2 65 0,-10-4 69 0</inkml:trace>
  <inkml:trace contextRef="#ctx0" brushRef="#br0" timeOffset="-204259.23">29912 11435 3 0,'-5'0'116'0,"5"0"75"0,-5 0 51 0,3 0 40 0,2 0 32 0,-5 0 29 15,5 0 26-15,-5 0 22 0,5 0 19 0,0 0 20 0,0 0 17 0,-3 0 18 16,3 0-80-16,0 5-140 0,0-1-78 0,0 0-47 0,0 0-26 0,0 2-12 15,0 0-10-15,0 2-8 0,3-1-2 0,-3 4-3 0,5-1-1 0,0 1 1 16,-3 2-3-16,3 1-1 0,0 0-3 0,-3 3-2 0,3 0-3 0,-3 1-2 16,8 2-1-16,-10 0-2 0,7 2 0 0,-7-1-2 0,3 2-2 0,-3-2-3 15,4 3-1-15,-4 0-1 0,0 1 0 0,0 1 1 0,0-2-1 0,0 1 1 16,-4 0 0-16,4 1-3 0,0 2 0 0,-3-3 0 0,3 2 1 0,0-2-3 16,0 4 1-16,-5-3-2 0,5 0 1 0,-2-1-2 0,2 3-1 0,0-1-2 15,0-2-3-15,-5 3-3 0,0-1-1 0,5-1 0 0,0-2-1 0,-2 2 2 16,2 0-2-16,0-2 1 0,0 0-1 0,-5-2 3 0,3-1-2 0,2 2 3 15,0-1-1-15,-5-1 0 0,0-1 1 0,5 3-2 0,0-1 2 0,-2-1-1 16,2-1 0-16,-5 3-4 0,0-4 0 0,5 4-1 0,-3-3 1 0,3 2 1 16,-4-2 1-16,1 2 2 0,-2-2 1 0,1 0 2 0,4 0-2 0,-3 2 2 15,3-2 0-15,-7 2-2 0,7-2 0 0,-5 0-2 0,0 2 3 0,5-1-1 16,-2-1 1-16,2 3-2 0,-5-1-2 0,3-2-1 0,2 1-3 0,-5 0 5 16,0 0-1-16,3-1-2 0,2 1 1 0,-5-1 2 0,0 0 2 0,5-1 1 15,-2 1 0-15,2 1-1 0,-5-4 0 0,2 4-1 0,3-4 1 0,-5 4 1 16,1-4-3-16,4 6-6 0,-3-5 0 0,3 2-3 0,-5-1 0 0,3 1 1 0,2 3 0 15,-5-4-3-15,0 4 2 0,3-2 0 0,2 2 1 0,-10-1 1 16,10-1 1-16,-2 3 0 0,2-1 3 0,-7 1 3 0,7-2 4 0,0-1-2 16,-5 2 5-16,0 1-2 0,5-2 1 0,0-1 1 0,-2 2-2 0,2-2-2 15,0 2-5-15,0-1 1 0,0-1-1 0,0 2-3 0,-5-2 1 0,5 4 1 16,0-1-3-16,0-3 0 0,0 3-2 0,0 0-2 0,-3 0 2 0,3 0 3 16,0 3 1-16,0-3-2 0,0 0 1 0,0 1 1 0,0-1-1 0,0 3 3 15,0-2-2-15,0 2-4 0,0-2-10 0,0 4 0 0,-4-3 0 0,4 0 0 16,0-1 0-16,0 2 0 0,0-2 0 0,-5-1 0 0,5 3 0 0,0-3 0 15,0 0 0-15,-3 0 0 0,3 1 0 0,-5 0 0 0,3-1 0 16,-3 0 0-16,0-3 0 0,3 3 0 0,2-1-33 0,-5-2-23 0,0 0-13 0,5-1-16 16,-2-2-21-16,2-2-25 0,-5-1-24 0,5-1-25 0,-2-1-34 15,2-3-32-15,0 0-36 0,-5-2-39 0,0-2-100 0,5-2-128 0,0-4-50 0,-2 1-6 16,2-1 16-16,-8-4 25 0,4 1 37 0,-1-5 41 0,2-2 44 0,-1-3 45 16,-1-1 48-16,2 0 52 0,-4-1 58 0,-3-1 60 0</inkml:trace>
  <inkml:trace contextRef="#ctx0" brushRef="#br0" timeOffset="-203758.75">29538 14683 33 0,'0'6'184'0,"0"-2"85"15,0 3 62-15,0-1 45 0,0 0 36 0,-5-1 28 0,3 4 24 0,2-1 25 16,0 2 25-16,-10-3 29 0,10 6 24 0,-3-3 26 0,-1-1-118 0,-1 4-195 15,2-3-101-15,-1 1-60 0,1-1-27 0,-6 1-13 0,6-4-7 0,-2 3 1 16,3-1-2-16,-8-1-2 0,8-1-4 0,-8 2-8 0,3-4-3 16,-5 4-3-16,5-5-7 0,-5 2-5 0,2-1-2 0,-2-1 0 0,0 1-2 0,-5-4-1 15,2 3 0-15,-1-4 0 0,-4 3-1 0,1-1-2 0,0-2-2 0,-3 0-4 16,3 0-3-16,-10 0-5 0,7-2 1 0,-7-1-3 0,3-1 5 0,-1 3-3 16,-2-4 4-16,3-2-5 0,-1 0 3 0,1 2-1 0,1-4 3 0,1-1-3 15,3 1 1-15,-8-1-1 0,7-3 1 0,-2 0 0 0,0-1-1 0,2-3-3 16,-2 3-2-16,5-3-1 0,-8-1-2 0,5 0 0 0,1-5-1 0,1 3 0 15,-4-1 1-15,0-4 3 0,2 1-4 0,3 0-1 0,0-1-2 0,-5-2-2 16,0-3-2-16,2 1-4 0,3-4 0 0,-5 0-2 0,-1-4 0 0,1 0-1 0,3-1-2 16,-4-4-3-16,6-3-4 0,-5 0-4 0,5-3 3 0,-1-4-2 15,6-3 2-15,-3 0-1 0,3-3 2 0,2-4 6 0,4 0-1 0,1-2-1 16,-3-3 1-16,8 0 0 0,2-1 4 0,-5-2 5 0,10 2 5 0,-5-4 3 16,2 3 4-16,3 0 4 0,0-1-2 0,2 2 3 0,-4-1-4 0,6 2-3 0,-6-1 0 15,6 0-1-15,-9-1-2 0,8 0-6 0,-8 0-10 0,0 0-10 16,0-4-8-16,0 1-7 0,-5 0-6 0,2-1-9 0,-1-1-2 0,-1 2 0 0,2 0 0 15,-6 0 0-15,6 4 2 0,3 2 2 0,-4 4 3 0,1 3 6 16,3 6 7-16,0 5 4 0,0 4 7 0,0 6 4 0,0 4-1 0,0 6-6 0,0 4-14 16,0 4-14-16,-5 6-24 0,5 0-20 0,-5 6-28 0,3 2-28 15,2-1-31-15,-7 6-32 0,2 1-56 0,0 1-68 0,3 3-89 0,-5 0-92 0,-3 2-32 16,7 1 1-16,-6 3 22 0,6-3 29 0,-4 2 35 0,-2 0 41 0,6-3 43 16,-4 2 44-16,2 1 47 0,5-3 49 0,-5-1 62 0,10 2 70 0</inkml:trace>
  <inkml:trace contextRef="#ctx0" brushRef="#br0" timeOffset="-202826.25">29591 14972 37 0,'0'10'162'0,"0"-3"81"0,0 4 61 0,-3-4 43 0,3 3 33 16,-4 0 25-16,-1-1 26 0,2 0 22 0,-4 1 27 0,2 3 24 0,-2-3 24 0,2 1-37 16,3 2-75-16,-8-3-105 0,3 2-121 0,5 0-62 0,-8-3-34 0,3 4-12 15,-1-3-3-15,1 0-1 0,-2 0 1 0,-1 2-1 0,0-5-4 0,-2 3-4 16,3 0-5-16,-4-1-5 0,1 0-7 0,0-3-3 0,-2 3-5 0,2-1-4 15,-5-2-8-15,-2-1-4 0,4 2-4 0,-4-1-1 0,0 0-7 16,-1-1-2-16,1-1-6 0,-10 1-4 0,7-4-6 0,-7 2-1 0,8-2 1 0,-11-1 0 16,6 0 2-16,-5 0 2 0,-6-1 3 0,6-3 6 0,-3-1 7 0,3 1 4 15,-5-1 4-15,2-1 5 0,3 0 3 0,-6-2 2 0,6-1 6 0,5 2 0 16,-1-1 1-16,0-1 0 0,-1 0 2 0,6-1-2 0,-2 1 0 0,0-1-4 16,4 3-3-16,1-4-2 0,0 4-5 0,-1-1-3 0,6-2-4 0,-5 1-6 15,2-1-3-15,2 1-4 0,-2-1-1 0,3-3-3 0,2 3-3 0,-5-4-2 16,7 1-2-16,-2-1-2 0,-5-3 1 0,5-1-2 0,3 3 0 0,-1-5 0 15,0 0 2-15,1-2-2 0,-3-1-1 0,4-1 0 0,6 0-1 0,-10 0 4 16,7-1 1-16,-2-2-1 0,2 2 1 0,-2-3-2 0,4-1 1 0,-6 1-2 16,6 0 0-16,-6-1 0 0,6-1 1 0,-4 2-1 0,2-5 2 0,0 4 1 15,-2-1-3-15,5-2 1 0,-8 2 0 0,3-2-2 0,5-1 0 0,-8 1 2 16,3 1 1-16,2-1 0 0,-2-2-1 0,-1 1-1 0,1 0 0 0,2-1 1 16,-2-3 1-16,2 3-2 0,-2-1 1 0,2-1 2 0,-2-2-1 0,5 0 0 15,-8-2 0-15,7-1 1 0,-4 3-2 0,-2-1 2 0,6 1-3 0,-2-2 1 16,3 4 2-16,-8-2-2 0,8 1 1 0,-8 2-1 0,10 1 1 0,-2 0-1 15,-5 3 1-15,2 2-1 0,0-4 2 0,3 5-2 0,2 1 0 0,-5 1 0 16,2 0 2-16,3-1-1 0,-5 2 0 0,1-2-1 0,4 3 1 0,-3-1 1 16,3-2-1-16,-5 3 1 0,1-1 0 0,4-2-2 0,-3-1 1 0,-2 1-1 15,3-1 1-15,-3-3-1 0,0 4 0 0,3-4 3 0,-3 0-2 0,3-1 1 16,-8 0 1-16,8-1 1 0,2 4-1 0,-8-4 0 0,4 2 1 0,-1 0 0 16,2 0 1-16,-1 3 0 0,-1 0 0 0,5 0-1 0,-3 2 3 0,-2-2 1 0,3 4-1 15,2 0 1-15,0-2-2 0,-5 2 0 0,0 1 0 0,5 2-2 16,0-2 0-16,-2 2-2 0,2-3 0 0,0 3-1 0,0-3 2 0,0 3-1 0,0-1-3 15,0-2-1-15,0-2-1 0,0 2 1 0,0-2 0 0,0 0-1 16,0-2-1-16,2-3-1 0,-2 4 2 0,0-4-1 0,5 0 2 0,0-4 0 0,-5 4 0 16,7-3-1-16,-7-1 1 0,3 4 1 0,-3-1 0 0,5-1 0 0,-1 4 1 15,-1 1 0-15,-3-1 3 0,5 5 1 0,-5 3 1 0,4-1-2 0,-4 2-2 16,0 3 1-16,0 0 2 0,3 3-1 0,-3 0-2 0,0 0-5 0,0 1-7 16,0 2-8-16,0 1-11 0,0 0-14 0,-3-2-20 0,3 2-21 0,0 0-24 15,-4 0-23-15,4 0-27 0,-5 0-31 0,5-1-34 0,-3 1-70 0,3 0-87 16,-4 3-80-16,4-4-79 0,-5 1-22 0,5 3 6 0,0-3 22 0,5-1 30 15,-5 4 38-15,4-1 39 0,-4-1 43 0,0 2 45 0,3-1 50 0,2 2 51 16,-1 0 72-16,-4-1 77 0</inkml:trace>
  <inkml:trace contextRef="#ctx0" brushRef="#br0" timeOffset="-200925.91">28156 11282 75 0,'0'0'155'0,"0"0"49"0,0 0 37 0,0 0 33 0,0 0 28 0,0 0 27 0,0 0 24 16,0 0 24-16,0 0 18 0,0 0 16 0,0 0-18 0,0 0-37 0,0 0-74 16,0 0-95-16,-3 0-52 0,-6 0-25 0,9-2-15 0,-3 0-9 0,-1 0-6 15,1-1-10-15,3 2-6 0,-5-2-4 0,1 0-3 0,1-1 0 0,3 0 0 16,-5-2 0-16,3-1-3 0,2 4-5 0,0-4-5 0,-5 0-3 0,5-1-3 15,0 2-2-15,0-4-3 0,0 2 0 0,0-1-2 0,0 0-2 0,5-1-3 16,-5 1 0-16,0-1-1 0,2-1-1 0,3 1 2 0,-5-1 0 0,3 1-1 16,-3 0-1-16,9 0 3 0,-9 1-3 0,3-1-1 0,1 1 1 0,-4-1-1 15,3 1 1-15,-3 0-2 0,5 3-2 0,-1-2 1 0,-4 2-4 0,3-1-1 16,-3 0-4-16,5 0-4 0,0-1 0 0,-5-1-3 0,2 2-2 0,3-1 0 16,-3-1-2-16,-2 0-2 0,5-1-2 0,0 0 1 0,-3-3-2 0,3 2 2 15,-3-2-1-15,-2 3 1 0,10-1 1 0,-7-2 1 0,1 2 3 0,-1 1 2 16,-3 0 1-16,9-1 3 0,-9 1 3 0,3 0 1 0,2 1 6 0,-1-1 0 15,-1 1 5-15,2-1 2 0,-5 3 0 0,2-1 1 0,-2 2 2 0,5-2 0 16,0-1 1-16,-5 2-2 0,2 0 0 0,-2 0-3 0,5-1-3 0,-5-1-2 16,0 2-3-16,2 0-2 0,-2 0-5 0,0-3-1 0,5 2-5 0,0-2 1 15,-5 0-1-15,2 0-4 0,-2-2-1 0,5 2 0 0,-2-3-2 0,-3 3-1 16,5-4 3-16,-1 3 0 0,-4-2-1 0,0 2 3 0,3-2 1 0,-3-1 2 16,5 4 3-16,-5-1 5 0,4-2 1 0,-4 2 2 0,3 1 5 0,-3 0 0 0,5-1 4 15,-5 1-1-15,0 0 0 0,0 3 1 0,0-4-2 0,0 1 1 16,0 3-2-16,2-3-2 0,-2 2-2 0,0-2-2 0,0 2-4 0,0-1-2 0,0-1-3 15,0 0-3-15,0-1-2 0,0 1-2 0,0-2 2 0,5-2 0 16,-5 2-1-16,5-2-1 0,-5 0-1 0,0-3 0 0,2 2 4 0,3-1 0 16,-3 2 1-16,-2-3 0 0,5 0 4 0,0 3-1 0,-3-3 5 0,-2 3 0 0,10 0 2 15,-10 0-2-15,2 1 2 0,3 1 0 0,-2-1 1 0,-3 0 0 16,5 2-1-16,-1 0-3 0,-4 1 1 0,3 0-2 0,2 0-2 0,-5 0-2 0,2 2 0 16,-2-2 0-16,5 0-1 0,0 2 1 0,-5-2 0 0,0 0 0 0,2 2-1 15,-2-2-2-15,5 1 2 0,-5-2 1 0,0 1-1 0,0 0-1 0,0 0-1 16,0-1-1-16,0 0 1 0,0-2-1 0,0 3-1 0,0-1 0 0,0-3-3 15,0 1 2-15,0 2 1 0,0-2 0 0,0 2 1 0,0-2-2 0,0 2 0 16,0 1 0-16,0-2 3 0,-5 0 1 0,5 1 2 0,0 1 1 0,-2 0 0 16,2 0 0-16,0 2 2 0,0-2 1 0,-5 3-2 0,0-3 1 0,5-1-2 15,-2 4 3-15,2-3 1 0,-5 0 2 0,2 2-4 0,-1-5 3 0,-1 3-4 16,2-1-2-16,-2 1-2 0,3-4-3 0,-3 1 1 0,0 2-2 0,3-3-1 16,-3 0 1-16,0-3-1 0,3 4-2 0,-3-4-1 0,3 2 1 0,2 1-1 15,-5-2 2-15,0 2 1 0,5 0 1 0,0 0 1 0,0 0 0 0,0 1-2 16,0 2 2-16,0-2-2 0,0 2 1 0,0 1 2 0,0-1 1 0,0 0 0 15,0 1 0-15,0 0-1 0,0 0 1 0,0 2-1 0,0-2 0 0,0 0 3 16,-2 0-1-16,2 0-2 0,0-2 1 0,-5 2 3 0,2-3-1 0,3 3-1 16,-4-1-2-16,-1-3-1 0,2 1 0 0,-1-1 1 0,-1 0 1 0,-3-1-1 15,6-1-2-15,-3-1-1 0,0 0 1 0,3 0 1 0,-5 2 0 0,-3-3 0 16,8-1-1-16,-6 2-1 0,4 0 1 0,-4 2 0 0,-1-1 0 0,6 0 1 16,-4 0 0-16,-3 2 0 0,8-3 1 0,-5 4 1 0,-3 1 1 0,8 0-2 0,-5 0-1 15,-3-1 3-15,3 3-1 0,-1 0 1 0,1 0-1 0,-2 2 3 16,6-2 0-16,-9 3 1 0,5-1-3 0,-3 2 2 0,3 0-1 0,-5-2 1 0,5 4 0 15,-1-2 4-15,1 2-1 0,-5 0-3 0,5-1 0 0,-5 1 0 0,5 3-1 16,-3-3 0-16,0 2-1 0,1-1 2 0,1 2-1 0,-4-2 3 0,5 2-2 16,0-1 1-16,0-2 2 0,-3 4-1 0,0-3 3 0,1 2 2 0,-3-2-1 15,4 2 2-15,1-1 0 0,0 2-1 0,-10 0 0 0,10 0-1 0,-5 0 1 16,0 0-2-16,-3 0-2 0,3 2-2 0,-2-1-3 0,-3 3-2 0,2 0-2 16,-4 2-2-16,0 1 0 0,-5-1 0 0,4 2 0 0,-4-2 1 0,3 2 0 15,1-1 2-15,-1 2 2 0,-1-1 0 0,3-2-1 0,-1 2 1 0,1-2-1 16,0-2 0-16,-3 2 2 0,8-2 1 0,-6 0 1 0,1-1 1 0,0 0 0 15,-1 1-2-15,1-4 4 0,0 2 1 0,-1-2 5 0,1 0 4 0,2 0 5 16,3-2 2-16,-3-2 1 0,2 0 2 0,3-1-2 0,5 0-2 0,-5-1 1 16,5-1-5-16,-3 0 1 0,3-1-2 0,0-1-2 0,2-1-6 0,-2 3-6 15,2-4-2-15,2 1-6 0,-1-1-3 0,1 1-3 0,-2-3 0 0,5 2 1 16,-4-3 2-16,4 0-1 0,0-3 1 0,4 4-2 0,1-5 1 0,-5 1 0 16,7 0 1-16,-7-4 1 0,3 1-2 0,7 1 2 0,-8-1 4 0,8-3-1 15,-8 2 0-15,5-1-1 0,-2-2-1 0,2 0 1 0,1 0-1 0,-4 0 0 16,4-3 0-16,-1 3 0 0,-2 0-2 0,2 0-3 0,-2 3 0 0,0-1 0 15,2 2 0-15,-5 0-1 0,3-1-2 0,0 4 2 0,2 0 0 0,-7 2-1 16,2 1 1-16,-2 0 1 0,0 1 0 0,0 0 0 0,0 1 0 0,0 0 2 16,0 0-1-16,-2-1 0 0,-3 3-1 0,3-1-1 0,-3 1 3 0,0 0-1 15,-2-2-1-15,5 2 0 0,-8 0-1 0,-2-3 0 0,5 6-3 0,-5-3-2 16,4 0 1-16,-4 2-3 0,3-1 1 0,-8 2-1 0,2 0-5 0,-4 2 1 16,0 1-6-16,-3-1-1 0,0 1-1 0,3 4-1 0,-10-1-3 0,2 1 0 15,1 1-1-15,-1-1 1 0,-4 4 1 0,2-1-1 0,-2 3 0 0,2-2 2 16,-2 2-1-16,-1-1 3 0,1 4 3 0,-5-1 1 0,4-1 2 0,3 0 3 15,-7 3 1-15,5-3 3 0,-3 4 3 0,3-4 0 0,-1 2 3 0,1-1 1 16,0 2 1-16,4-3 0 0,-4 2 3 0,4-1 2 0,-4-1-1 0,2 0 0 16,7 0 2-16,-7 2-3 0,8-1 0 0,1-2 0 0,1 2-1 0,0-1-2 0,-3 2-1 15,8-1-1-15,-1-1-2 0,3 2-2 0,-5-1 2 0,5 2-3 16,5-3 2-16,-5 4-2 0,9-4 0 0,-4 3 1 0,-3 0 0 0,8-1-3 0,-3 0 4 16,0 1-3-16,5 0 2 0,0 1 0 0,-2 1-1 0,2 0 1 0,2-2 1 15,-2 1-1-15,5 2 3 0,0-3 0 0,-5 0 2 0,2 1 1 0,8 0 1 16,-7-1-2-16,1 0 2 0,-1 0 0 0,6 0 3 0,-1 0-1 0,-6 0 2 15,8-1 1-15,-8 0 0 0,8 1 2 0,-3-2-1 0,-5 2 0 0,3 0 0 16,0-2 0-16,2 2 3 0,-7 0 0 0,0 0 3 0,0 0 0 0,0 1 3 0,0 0 1 16,0 1 3-16,-7 0 0 0,-3-2 1 0,8 1 2 0,-5 2 0 0,-5-2 0 15,0 2-1-15,0-2 2 0,0 2 0 0,-3 1-3 0,-2-3 0 0,3 3 0 16,-3-1-4-16,-2 1 0 0,-1-3-2 0,1 3-3 0,0 3-1 0,-5-4-3 16,4 1 0-16,-1 3-3 0,1-1-1 0,-9-1 1 0,10 3 0 0,-3 2 0 0,-7-2-1 15,3 2 1-15,2 1 0 0,-3 0 0 0,1 2 2 0,-3 1 0 0,7 0 0 16,-4-2 1-16,1 2 0 0,1-3-2 0,0 2 2 0,5-2-1 0,0 2 0 15,-1-4-2-15,6 0 1 0,-3-1-1 0,7 0 0 0,-2-1-1 0,0 0 2 16,5-1-2-16,-3-1-1 0,8-1 1 0,-5 0 2 0,2 0-2 0,0-1 0 16,5 1 2-16,0-3-2 0,0 3 2 0,0-1-1 0,0-2 1 0,5 3 1 0,0-1 1 15,-5-2-2-15,7 3 1 0,-5-1-1 0,3 1-2 0,2-2-1 0,3 2 3 16,-3 0-3-16,-4-2 1 0,9 1-1 0,0 1 0 0,-5 0-1 0,10 0 0 16,-5 0 0-16,-2 0 1 0,6 1-1 0,-1-3 0 0,2 4 1 0,2-2 1 15,0 0 1-15,-4 0 1 0,4-3 0 0,0 3-1 0,1 0 1 0,-3 0 0 16,2 1 2-16,0-1 0 0,-2-2-1 0,2 1 0 0,-4-2 0 0,-1 1 0 0,8 0 2 15,-12-5-1-15,7 3 2 0,-3 1-1 0,3-4-1 0,-5 2 3 0,-2-1-2 16,2-2 2-16,-5 1 0 0,5 0 0 0,0 0 0 0,-5 0 0 0,5 0 1 0,-4 2-1 16,4-1 1-16,-5-2 0 0,2 2 0 0,-1-1 0 0,-1 3 2 0,0 1 0 15,3-4 1-15,-3 3-1 0,-5 3 0 0,8-3-1 0,-3 1 2 0,-2 0 2 16,2 3 1-16,-4-2 0 0,6 0-2 0,-1 0 1 0,-6 2-1 0,3-2 2 16,0 0-2-16,-3 2 0 0,3-3 3 0,-3 3-1 0,-2-1-2 0,5-2-1 15,-5 3 2-15,5-1-3 0,-5-2-1 0,0 3-1 0,0-1-1 0,0-2 0 16,0 3-1-16,0 0 1 0,0-1-1 0,-5 1-1 0,5 0 1 0,-5 2 0 0,5-1 1 15,-2-1 0-15,-3 3 2 0,5 1 0 0,-2-1 0 0,-3 0 0 0,0 0 1 16,3 1-1-16,-6 1 2 0,-1-1-1 0,6 0 0 0,-4-1 0 0,-2 0-1 16,6-1 0-16,-7-1 0 0,3 2-1 0,5-3-2 0,-8 0-1 0,8 0 2 0,-5 0-2 15,-3-2 0-15,7 0 1 0,-1 0-2 0,-1 0 1 0,-2 0-2 0,4 0-1 16,3-2 0-16,-9 1 1 0,6-1-2 0,-2 3 2 0,3-2 1 0,-3 2 1 16,0-2-1-16,-2 3 0 0,5-1 1 0,-8 1 1 0,8 0 0 0,-8-3 1 15,7 3 0-15,-4-1-6 0,-2-2-8 0,1 2-12 0,-4-2-12 0,5-1-12 16,-5 1-12-16,5-1-14 0,0 0-13 0,-6-3-14 0,1 3-13 0,0-2-17 0,0 1-18 15,3 1-16-15,-1-2-16 0,0 2-14 0,-2 1-12 0,5-1-51 0,-5 4-74 16,2 0-61-16,3 3-53 0,5-1-15 0,-3 2 10 0,0-2 19 0,5-1 24 16,0 3 29-16,0-1 30 0,5-1 32 0,2-5 34 0,0 2 37 0,5-2 42 0,5 0 65 15</inkml:trace>
  <inkml:trace contextRef="#ctx0" brushRef="#br0" timeOffset="-199191.25">27753 11293 1 0,'0'-3'53'16,"0"0"42"-16,0 3 35 0,0-5 34 0,0 1 33 0,0-1 34 0,0 1 29 0,0 1 29 15,-5-1 25-15,5 1 25 0,-4 2 22 0,4-3-19 0,0 2-45 0,-3-2-23 16,3 0-18-16,0 0-19 0,-5-1-21 0,3 0-20 0,2-1-20 15,-5-1-16-15,0 1-14 0,5-1-10 0,0 0-8 0,-2-3-6 0,2 3-4 0,0-4-6 16,-5 1-8-16,5-4-6 0,0 3-5 0,0-2-5 0,5-2-6 0,-5-1-5 16,0-1-5-16,0 2-3 0,2-5-7 0,-2 2-6 0,5-2-6 0,0 0-6 15,-5-2-6-15,0-1-6 0,2 2-7 0,3-3-3 0,-5 0-6 16,0 0-2-16,0 0-4 0,0-2-3 0,0 2-3 0,0-2-2 0,0-2-1 0,0 1-2 16,-5-1-1-16,5 0-2 0,-2-2 0 0,2 2 1 0,-5 0-1 0,0-1 0 15,5 3-1-15,-2-2 1 0,2 1 0 0,-10 2 0 0,10 1 1 0,-2 1-1 16,-3 2 0-16,3 0 2 0,-3 1 0 0,0 2 4 0,2 1 0 0,-4 0 1 15,-2 3 2-15,6-1-1 0,-6 1 0 0,1 0 0 0,-4 2-1 0,10 0 0 16,-5 0 1-16,-5 0-2 0,4-1 2 0,-4 3-1 0,3 0-1 0,1-1-1 16,-4-2-2-16,10 4-1 0,-5-3 1 0,-3 2-1 0,3-2 1 0,2-1 1 15,-2 3 1-15,4-1 1 0,-2 1 2 0,1-3 0 0,4 2-1 0,-3 1-2 16,-4 0 1-16,7-1-1 0,-10 1 1 0,8 3 0 0,-3-3-2 0,3 2 0 16,-8-2 0-16,8 0-2 0,-8 0 1 0,8-1-3 0,-6 1 1 0,4-4-3 15,-1 4 1-15,2-4 0 0,-4 3 2 0,2-2 1 0,0-1-3 0,3 3 1 16,2-3 1-16,-7 1 1 0,7-1-2 0,-5 1 0 0,0-1-1 0,5 2 1 15,-2-2 1-15,2 2-1 0,-5-2 0 0,0 0 1 0,5 1 0 0,-2-1 1 16,2 3 0-16,-5-3 2 0,2 1 0 0,3 2 0 0,-4 1 3 0,-1-3 2 16,2 2 2-16,3 1 2 0,-7-1 2 0,2 1 1 0,0-1 4 0,3 1 1 15,-3 0 3-15,0 2 2 0,3-1 3 0,-3-1-1 0,3 2 1 0,-3 1 5 16,0 1-1-16,3-1 2 0,2 0 1 0,-8 0-1 0,8 4 3 0,-9-4-3 16,9 3 0-16,0 1-2 0,-3-1-3 0,3 0-1 0,-4 1-3 0,1 0 0 15,3 0-5-15,-5 2 1 0,1-2-6 0,4 2-2 0,-3 1-4 0,-2-2-3 16,0 2-4-16,3-2-4 0,-3 2-2 0,3 0 1 0,-8-2 0 0,8 2-3 15,-5 0 2-15,-3 0-2 0,7 0 1 0,-6 0 1 0,2 0-2 0,-5 0-1 16,9 2 1-16,-9-2 2 0,5 2-1 0,-5-2 2 0,5 2 0 0,-6-1 0 16,6 2-1-16,-5-2 4 0,0 2-2 0,0 0 0 0,0 0-2 0,0 1 2 0,2-3-1 15,-7 5 0-15,5-3 1 0,-2 3 1 0,2-2-1 0,-3 0 2 16,3 2-2-16,-5-1 1 0,5 2 1 0,-2-1 1 0,2 0-1 0,0-1 1 0,0 2 1 16,2-1 1-16,-2-2 1 0,5 2 1 0,-3-2 2 0,0 0 1 0,1-1 1 15,6 1 2-15,-6-1-1 0,6-3 2 0,-4 1 0 0,2 2-1 0,1-3 1 16,1 0-1-16,-2 2-1 0,3-2-1 0,-8 0 2 0,8 0-2 0,-3 0-2 15,-2 0-2-15,2 0-2 0,3 0 0 0,-8 0-2 0,3 0-2 0,4 0 0 16,-6 0 2-16,1 0-1 0,6 0 3 0,-8 0 2 0,8 0 1 0,-8 0 2 16,8 0 2-16,-3 0 3 0,3 0 2 0,-8-2 4 0,8 2 3 0,2 0 1 15,-8-3 3-15,8 2-1 0,-5 1 2 0,1-3-3 0,4-1 2 0,-3 1-2 16,3 0-2-16,-7-1-2 0,7-1-1 0,-5-1-4 0,0 0 1 0,5-1-3 16,-2 0-2-16,-3-1-3 0,0-2 0 0,5 0 1 0,-2 2-1 0,2-4-1 15,-7 1-1-15,7 1-1 0,-5-1-1 0,0-2-1 0,5 2 2 0,-2-2-4 16,-3 2 2-16,2-2 2 0,-1 2-4 0,-1 1 2 0,5-2-1 0,-3 2 1 15,-2-2-1-15,1 1 0 0,1 1-1 0,-2 0 2 0,5 3 2 0,-2-1-2 16,-3-1 0-16,0 1-2 0,3 2 0 0,2 1-1 0,-5-1 1 0,3-1-1 16,-3 4-1-16,0-1-1 0,3 0 0 0,-3 2-2 0,2-2-2 0,-6 1-2 15,6 2-1-15,-6 1-2 0,6-3-1 0,-4 3 1 0,-3 0-2 0,1 3 0 16,-1-2 1-16,-2 2-3 0,2 1 2 0,1-2-2 0,-1 2 4 0,-2 0-1 16,5-1 2-16,-5 1 1 0,2 3 1 0,3-4 0 0,0 1 1 0,-1 2 0 15,1-2 0-15,2 0-1 0,1 2 1 0,-4-2 1 0,6 3 0 0,-8-1-1 16,8 0 1-16,-3 2 2 0,-2-1-2 0,7 0 0 0,-7 0 2 0,2 3-2 15,0 1 3-15,2-4-1 0,-1 3 0 0,1 0 1 0,3 1 0 0,-5-1 1 16,5 2 0-16,0-3 0 0,0 4-1 0,0-2 0 0,5 2-2 0,-5-2 2 16,7 3 0-16,-4-1-1 0,2-2 2 0,2 3 0 0,-2-1 2 0,7-2-1 15,-10 3-1-15,10-1 1 0,-4-2 1 0,1 2 1 0,1-2 0 0,-1 2-1 0,1-2 2 16,0 2 1-16,2-3 0 0,-3 1-1 0,1 0 1 0,0-1 0 0,-1 0 1 16,1 0-1-16,0 1 1 0,-3-1-1 0,0 1 2 0,0-1-2 0,3 0 0 15,-3 1 0-15,-4-1 0 0,2 3 1 0,-1-3 0 0,-1 2 0 0,2-2 2 16,-1 1-1-16,-4 2 1 0,0-3-1 0,0 1 3 0,0 2 0 0,0-2 0 15,0 2-1-15,-4-2 1 0,-1 3 0 0,5-1 0 0,-3 1-1 16,-1-3-1-16,-1 2 1 0,2 1 0 0,-4 0-1 0,7 0 2 0,-10-3-1 0,8 4 0 16,-3-3-3-16,3 2 0 0,-8-1 1 0,10 1 0 0,-2-1-1 0,-3 1 2 15,0-3 1-15,5 3-2 0,0 0 2 0,0 0 1 0,0 0 0 0,0 1 0 16,5 0 1-16,0 2 0 0,-5-2 2 0,2 4-1 0,3-4 1 0,0 2-1 16,2-3-1-16,-5 2 2 0,8-1-1 0,-8-2 1 0,6-2-2 0,-3 2-1 15,2-2-2-15,2 0 0 0,-1-1 1 0,-6-3-1 0,8 2-1 0,-3-1 1 16,0-1-2-16,-2 2 0 0,2-4 0 0,0 2 1 0,-2 0-2 0,-2-1 0 15,6 1 1-15,-1 0-1 0,-6 0 0 0,8 0-1 0,-8 0-1 0,3 0 1 16,-3 2 1-16,3-1 1 0,0-1 2 0,-3 3 1 0,3 1-2 0,0-1 2 16,-3 0 1-16,3 0-1 0,-5 0 3 0,0 1 2 0,3 0 1 0,-3-1 0 15,0 1 4-15,0-1-2 0,0 3 1 0,0-3-1 0,-3 0 2 0,3 2-1 16,0-5 2-16,-5 3 0 0,3 0-3 0,2 0 1 0,-5-2-1 0,0 1 0 16,3-1 2-16,2-1-1 0,-10 2-1 0,10-1 0 0,-2-1 2 0,-3 0-1 15,3 0 1-15,-3 2-2 0,-2-1-2 0,2-1 1 0,2 2 0 0,-6-1 2 16,6-1-3-16,-6 3 1 0,1-3-2 0,1 3-2 0,0-3 1 0,0 4 1 15,-3-5-3-15,8 4-1 0,-6-2-2 0,-1-1-1 0,-3-1 2 0,9 2 0 16,-4 1-3-16,2-3 2 0,-2-1-1 0,2 2 0 0,-2 0-1 0,2 0-1 16,3-4-3-16,-3 4 3 0,0-4-2 0,-2 1 2 0,7 0 0 0,-3 1 0 15,3-1-1-15,-9-3-1 0,9 4 0 0,-3-3-2 0,3 1-1 0,0 0 0 16,-4 1-2-16,1-2 1 0,3-1 0 0,0 3-2 0,-5-1 1 0,0 1-2 16,5-1 0-16,0 0 0 0,0 1 0 0,-2 0 0 0,2-1 1 0,0 1-1 0,-5-1 1 15,3 3 1-15,2-2 0 0,0 0 2 0,0-2 3 0,-5 2 0 0,0 0 2 16,5-1 2-16,0 0-1 0,-2 1 1 0,2-3 1 0,0 2 1 15,-5 0 1-15,5-3 1 0,0 4-1 0,-5-1 0 0,5-1 0 0,0-2 2 16,-2 2-2-16,2 0 1 0,-5-1-2 0,2-1 1 0,3 4-1 0,-4-4-1 16,-1 3 1-16,5-3-1 0,-3 2-2 0,3-1 0 0,-7-1 0 0,7 3 1 0,-5-2-2 15,1 2-3-15,4-3 1 0,-3 1-1 0,-2 2 1 0,5-1-1 16,0-2 2-16,-2 1 0 0,-3 2-2 0,0-2 2 0,5-1-2 0,0 3 1 0,0-3-3 16,-2 0-3-16,2 0-1 0,-5 2-6 0,5-2-9 0,-5 2-10 0,5-2-15 15,0 3-13-15,0-3-17 0,-2 3-16 0,2-3-14 0,0 0-17 0,0 1-18 16,0-1-21-16,0 0-22 0,0 0-24 0,0 3-22 0,0-3-54 0,0 0-74 15,0 0-70-15,0 6-63 0,2-5-14 0,-2-1 8 0,0 7 21 0,0-4 26 16,0-3 32-16,0 0 35 0,5 4 37 0,-5-4 41 0,0 0 42 0,0 0 45 16,-5 5 66-16,5-5 74 0</inkml:trace>
  <inkml:trace contextRef="#ctx0" brushRef="#br0" timeOffset="-197976.26">26395 11196 87 0,'-4'-3'154'0,"1"2"41"16,-2-1 31-16,1-1 29 0,1-1 23 0,-2 3 23 0,3-1 18 0,-3 2 14 15,0-4 16-15,3 1 11 0,-3 2 12 0,0-2-76 0,5 2-121 0,-2-1-66 16,2-1-33-16,-5 2-22 0,3 1-12 0,2 0-11 0,0-3-11 0,-5-1-6 16,5 4-6-16,-5-1-6 0,5 1-2 0,0 0-3 0,0 0-3 0,0-2 0 15,0 2-2-15,0 0-2 0,0 0-4 0,0 0-3 0,0 0 0 0,0 0-1 16,0 0 0-16,0 0 2 0,0 0 4 0,0 0 2 0,0 0 6 0,0 0 7 15,0 0 9-15,0 0 7 0,0 0 8 0,0 0 9 0,0 0 9 0,5 2 7 16,-5-2 6-16,0 0 8 0,0 0 6 0,0 0 3 0,-5 4 4 0,5 0 2 0,0-3 2 16,0 2-4-16,-3 0-5 0,3 1-3 0,-4-1-4 0,1 1-7 15,-2-1-3-15,1 1-5 0,1-1-4 0,-6 3-5 0,1-2-1 0,6 2-3 16,-8-1-4-16,8 0-1 0,-5 0-3 0,-3 2-2 0,8-1-3 0,-11 0-2 16,9-1 0-16,-4 2-6 0,1-4 1 0,0 4-4 0,2-1-1 0,-2-2-2 0,2 0-4 15,3 0-1-15,-8 2-1 0,8-5-2 0,2 4-3 0,-5-4 1 16,0 2-1-16,5-3 2 0,0 1-3 0,0-1 0 0,0 0-3 0,0 0 0 0,0 0-4 15,0 0-4-15,0 0-3 0,0 0-6 0,0 0-3 0,0 0-3 16,0 0-3-16,0 0-3 0,0 0-4 0,0 0-3 0,0 0-1 0,0 0-1 0,0 0 0 16,0 0 1-16,0 0 1 0,0 0 4 0,-2 3 4 0,2-3 4 0,-5 2 5 15,5 0 3-15,-3 1 4 0,3 0 4 0,0 1 3 0,-5-1 4 0,1 1 4 16,1 0 2-16,3-1 5 0,-7 0 3 0,7 1 4 0,-10 1 1 0,10-1 3 16,-2-3 2-16,-3 3 3 0,3-1 0 0,-3 0 4 0,0 0 0 0,3-2 2 15,-3 2 0-15,0-3-2 0,3 2 1 0,-3 0-1 0,2 0-1 0,-6-1-2 16,6 2-2-16,-2-2-1 0,-2 2-1 0,2-1 2 0,3-1-3 0,-5 2-1 15,-3 1 0-15,8-3 1 0,-8 2-2 0,3 0 2 0,4 1-2 0,-6 1 4 16,6-1-2-16,-4-3 1 0,-3 3-2 0,8 1 0 0,-8-4-3 0,8 3-1 16,-3-1-2-16,3-2-2 0,2 2-1 0,-10-1-1 0,10-2-4 0,0 1-2 15,0-1-7-15,0 0-8 0,0 0-9 0,0 0-11 0,0 0-16 0,0 0-18 16,0 0-20-16,0 0-22 0,0 0-24 0,0 0-29 0,0 0-54 0,0 0-67 16,0 0-70-16,0 0-73 0,0 0-22 0,0 0-1 0,0 0 14 0,0 0 23 0,0 0 27 15,-2 0 32-15,2 0 35 0,0 0 37 0,-5 3 39 0,2-2 44 0,3-1 58 16,-4 5 68-16</inkml:trace>
  <inkml:trace contextRef="#ctx0" brushRef="#br0" timeOffset="-197709.2">25966 11440 2 0,'0'2'111'0,"0"-2"75"0,0 0 51 0,0 0 41 15,0 0 31-15,0 0 29 0,-2 0 21 0,2 0 19 0,0-2 15 0,-5 2 16 0,5 0 13 16,-3 0 13-16,-6 0-80 0,9 2-136 0,-3 1-75 0,-4 0-46 0,7 1-22 16,-9-1-14-16,6 1-7 0,-7 3-2 0,3-4 0 0,0 4 5 0,0-1 2 15,0-1 3-15,-3 1 1 0,-2 3 1 0,5-4-4 0,-5 4-5 0,4-4-6 16,1 4-6-16,0-4-9 0,-5 4-5 0,5-4-5 0,-3 4-7 0,3-3-4 16,-5-1-7-16,9 2-9 0,-4-1-11 0,-3-1-13 0,3-2-17 0,0 3-20 15,2-5-23-15,-2 2-31 0,2-1-31 0,3 0-80 0,-6-2-102 0,8 0-68 16,-5 0-48-16,1-2-15 0,1 0 2 0,3-2 15 0,-5-2 22 0,5 2 27 15,0-4 33-15,0-2 37 0,0 0 40 0,5-3 45 0,-5-1 50 0,0-1 75 16</inkml:trace>
  <inkml:trace contextRef="#ctx0" brushRef="#br0" timeOffset="-197126.26">25742 11679 27 0,'0'0'108'0,"0"-3"43"0,-5 0 33 0,5-1 26 0,0 3 16 0,-2-1 10 0,2 2 11 16,0 0 7-16,0 0 13 0,-10 0 14 0,10 3-1 0,-2 1-5 15,2 2-50-15,0 2-69 0,-5 2-31 0,2 3-11 0,3 1-3 0,0 4-2 16,0 2 10-16,0 5 17 0,0 2 15 0,0 4 15 0,0 2 6 0,0 6 3 0,3 3-6 16,2 5-9-16,-3 5-9 0,3 1-11 0,0 8-9 0,-3 1-9 0,3 6-5 15,-3-1-4-15,8 8-9 0,-8 1-8 0,3 4-11 0,0-1-8 16,-3 6-5-16,3 3-4 0,-2 0-5 0,1 2-3 0,-4 4-2 0,5 2-5 0,-5 1-4 16,0 3-2-16,0 3-3 0,-5 1-3 0,1-1-3 0,1 5-2 0,-2-2-3 15,3 3 0-15,-8 0-4 0,3 0 1 0,0-1 0 0,0-1-4 0,-3 2 1 16,3-4 5-16,-5 1-2 0,4-2 0 0,1 1 0 0,0-7-3 0,-3-1 1 15,8 2-3-15,-5-5-1 0,7-2 1 0,-10-5-4 0,10 2-3 0,0-6-5 16,0-3 0-16,0-1-5 0,0-3-6 0,5-2-7 0,0-7-8 0,-3 4-4 16,3-5-10-16,-3-3-6 0,3-2-8 0,0-1-9 0,-3-5-15 0,8 2-17 15,-8-5-21-15,3-2-28 0,-2-2-36 0,6-4-46 0,-6-5-52 0,4-2-106 16,-2-3-125-16,0-6-51 0,-3-3-11 0,3-2 7 0,-3-8 22 0,-2-2 26 0,0-6 33 16,0-7 37-16,-2-1 42 0,-5-8 50 0,-5-2 52 0,-1-12 61 0,-1-5 68 0</inkml:trace>
  <inkml:trace contextRef="#ctx0" brushRef="#br0" timeOffset="-196393.12">24331 13307 27 0,'7'-24'164'0,"-4"3"65"15,6 0 42-15,-9 8 31 0,0 2 22 0,-4 6 19 0,-1 3 16 0,2 4 17 16,-2 3 13-16,3 6 17 0,-8 2 14 0,8 5 14 0,-3 6-107 0,0 5-182 16,3 0-73-16,-3 8-21 0,5 2-3 0,0 3 8 0,0 6 9 0,0 3 12 0,0 3 10 15,0 7 11-15,5 1 8 0,-3 9 9 0,-2 2 3 0,10 7 5 16,-8 5 1-16,3 2-2 0,0 9 0 0,2 3-1 0,-4 2-5 0,6 6-10 0,-1 0-6 16,-6 7-6-16,8 0-6 0,-3 0-5 0,5 5-8 0,-10-4-8 0,8 4-6 15,0-4-1-15,-1 2-7 0,-1-2-3 0,-1 0-5 0,0-6-5 0,3 1-5 16,-3 0-1-16,0-3-5 0,5-4-3 0,-9-4-4 0,9 1-3 0,-5-6-6 15,5-4-2-15,0-3-5 0,-5-1-5 0,10-5-9 0,-5-5-10 0,0-4-12 16,-2-5-15-16,2-2-12 0,-5-7-16 0,5-2-14 0,0-7-13 0,0-1-14 0,0-5-16 16,-9-5-15-16,6-2-18 0,-1-5-16 0,-1-3-21 0,-2-4-20 0,-3-1-22 0,-2-8-73 15,0-1-90-15,0-14-54 0,0 0-33 0,-2 9 0 0,-8-9 14 0,0-6 24 16,-2-4 28-16,0-4 31 0,-5-4 35 0,3-2 37 0,-5-4 40 0,-1-4 44 0,1-4 50 16,0-5 76-16</inkml:trace>
  <inkml:trace contextRef="#ctx0" brushRef="#br0" timeOffset="-194592.35">30300 8976 1 0,'0'-4'106'0,"0"-2"74"0,0 2 49 0,0 0 39 0,0 0 36 0,0-2 34 0,0 0 29 15,0-1 33-15,0 0 25 0,0 0 26 0,-5 1 27 0,5 2 22 0,0-1-71 16,0 0-131-16,0 5-75 0,0-4-51 0,0 4-24 0,0 0-16 0,0 0-11 16,0 0-11-16,0 0-7 0,5 3-5 0,-3-2-3 0,-2 4-2 0,5 0-4 15,-5 2 0-15,5 0-3 0,-5 3-3 0,2 0 0 0,-2 1 6 0,0 1 1 16,0 0 1-16,0 2 1 0,0-1-3 0,-2 0-6 0,2 1-9 0,0 0-5 0,-5-3-7 15,5 3-7-15,-5-1-10 0,5-2-5 0,0-1-3 0,-2 1-5 0,2-1-7 16,0-3-2-16,-5 0-5 0,5-1-3 0,0 0-2 0,-2-2 0 0,2-4 2 16,0 0-1-16,0 1 2 0,0-1 1 0,0 0 3 0,0 0-1 0,0 0-5 15,0-3 1-15,0-1 1 0,-5-4-2 0,5 2-4 0,0-4 0 0,0 0-2 16,5-2-3-16,-5-2-6 0,0-2-4 0,2 2-9 0,-2-4-6 0,5 2-4 0,-3-2-5 16,-2-2-3-16,10 2-5 0,-8 0-6 0,3 2 0 0,-2-2 0 0,6 2-2 15,-2 2-2-15,1 0 0 0,-1 0 1 0,3 4 3 0,-1 0 0 0,1 0 1 16,-1 2 2-16,1 2 2 0,2-1 3 0,-5 3 0 0,5 3 2 0,-4-1 3 0,-1 2 0 15,0 0 4-15,3 3 1 0,-8 0 3 0,3 1-2 0,-3 0 5 0,8 2 4 16,-10 2 5-16,3-2 4 0,1 1 5 0,-4 0 3 0,0 0 8 0,0 2 8 16,-4-1 5-16,1 2 9 0,3-2 3 0,-10 2 1 0,8-3 4 0,-3 3 4 15,3-1-2-15,-8-1 3 0,3-1 0 0,0 4-3 0,-1-5 1 0,-1 4 0 16,-1-2-5-16,1-2-4 0,-4 2-6 0,6-2-5 0,-5 1-15 0,5 0-15 0,0-3-27 16,-1 2-29-16,-4-2-33 0,5-2-35 0,-2 2-37 0,6-3-36 0,-4-1-57 15,-3 3-59-15,8-2-103 0,-5-1-117 0,7 0-49 0,0 0-11 0,-10 0 12 0,10 0 29 16,0 0 39-16,0 0 42 0,0 0 50 0,5-4 47 0,0-1 53 0,-3 0 54 15,3 1 64-15,-3 1 67 0</inkml:trace>
  <inkml:trace contextRef="#ctx0" brushRef="#br0" timeOffset="-194342.27">30662 8862 27 0,'2'-3'170'0,"-2"3"80"0,0-3 54 0,0 3 39 0,0-4 33 0,0 0 27 16,0 4 23-16,-2 0 26 0,2 0 26 0,-8 0 26 0,4 0 29 0,-1 1 27 0,2 2-106 15,-2 1-179-15,-2 2-91 0,0-2-36 0,-3 2-16 0,8 2-1 0,-5-2-1 16,-5 4 4-16,4 0 0 0,-1-1 1 0,2 1-7 0,-1 3-7 0,1-2-12 16,-3 2-11-16,8-2-9 0,-5 2-11 0,-3 1-11 0,8-3-12 0,2 2-9 15,-5 1-8-15,5-3-8 0,0 2-7 0,0-3-6 0,5 0-3 0,-5 0-2 16,2-2-2-16,8-1-4 0,-3 1-1 0,-5-2-3 0,10 1-8 0,-4-1-9 0,4-5-12 16,0 2-20-16,0-2-29 0,2 2-34 0,-2-3-29 0,5 0-38 0,-5 0-38 15,3-3-62-15,-1 2-65 0,3-2-103 0,-5 0-113 0,0-1-42 0,-2 1-9 16,2-1 14-16,0 1 27 0,-5-4 38 0,5 2 46 0,-4-1 49 0,1 0 50 0,-2-2 54 15,1 2 56-15,-3-5 65 0,2 4 71 0</inkml:trace>
  <inkml:trace contextRef="#ctx0" brushRef="#br0" timeOffset="-193976.22">30823 8892 29 0,'0'2'177'16,"-2"1"81"-16,2-3 60 0,-5 0 44 0,5 0 42 0,-2 0 36 0,2 0 33 0,-5-3 33 15,5 3 32-15,-5-2 30 0,5 2 28 0,0 0 27 0,0 0-114 0,5-5-195 16,0 4-100-16,-5-2-53 0,7 2-30 0,-7-1-13 0,2 2-16 0,8-4-12 16,-8 1-16-16,8 2-13 0,-3-2-15 0,0 2-15 0,5-1-18 0,-9-2-20 0,9 1-22 15,-2 2-27-15,-3-3-28 0,0 2-27 0,0-1-33 0,0-1-27 0,3 3-30 16,-3-1-30-16,-4-1-42 0,6 2-52 0,-6-2-52 0,-3 2-53 0,9-1-37 16,-9 2-29-16,0 0-2 0,0 0 8 0,0 0 25 0,0 0 35 0,0 0 42 0,0 0 45 15,0 0 54-15,0 0 54 0,-9 0 64 0,9 0 65 0,-3 0 55 0,-1 0 54 16,-1 0 55-16,2 0 61 0,-1 0 53 0,1 0 53 0,-2 2 41 0,0-2 37 0,5 1 29 15,-2-1 27-15,-3 3 11 0,3 1 1 0,2-2-8 0,0 2-14 0,-5 0-17 16,0 0-20-16,5 2-30 0,-2 0-36 0,2 2-24 0,-5-1-20 0,3 4-13 16,2-1-14-16,0 1-11 0,-5 2-14 0,0-2-9 0,5 2-11 0,-3 1-8 15,3 0-9-15,-4 0-14 0,4 2-11 0,-5-2-14 0,5 0-14 0,-3 2-21 0,3-2-30 16,0 1-35-16,-4-1-41 0,1 0-45 0,3 0-44 0,0 0-78 0,0 1-93 16,0-3-98-16,0-1-94 0,0 2-39 0,0-3-4 0,3-3 7 0,-3 2 16 0,4-1 30 15,-4-4 41-15,0 0 45 0,3-1 52 0,-3-3 54 0,0 0 60 0,9-1 73 16,-6-1 79-16</inkml:trace>
  <inkml:trace contextRef="#ctx0" brushRef="#br0" timeOffset="-193793.18">31076 9207 8 0,'10'0'155'0,"-10"0"110"0,0 0 84 0,7-1 66 16,-7-1 55-16,3-2 47 0,-3 0 42 0,0 2 40 0,0-2 40 0,0 4 40 16,5-4 45-16,-5 4-4 0,0 0-31 0,0 0-125 0,0 0-174 0,4 0-101 15,-4 0-129-15,0 0-160 0,0 0 0 0,0-3 0 0,0 3 0 0,0 0 0 16,3-1 0-16,-3 1 0 0,0 0 0 0,5-2 0 0,-5 2 0 0,0-3 0 15,0 3 0-15,0 0 0 0,2-1 0 0,-2 1-10 0,0 0-318 0,0 0-111 16,0 0-134-16,0 0-82 0,0 0-57 0,0 0-13 0,0 0 13 0,0 0 36 16,-2 4 48-16,-3-2 52 0,-2-2 55 0,2-2 63 0,2 2 65 0,-4-4 69 0,-3 1 72 15,3-1 95-15</inkml:trace>
  <inkml:trace contextRef="#ctx0" brushRef="#br0" timeOffset="-190626.3">30039 9672 5 0,'-7'1'125'16,"7"2"77"-16,-5-1 55 0,1 0 42 0,4-2 36 0,-3 0 34 0,3 0 29 16,0 0 28-16,0 2 28 0,0-2 25 0,0 0 27 0,0 0 31 0,0 0-74 15,0 0-135-15,0 0-73 0,0 0-41 0,0 0-19 0,0 0-7 0,3 0-9 16,6 0-6-16,-2 0-3 0,-4 0-5 0,9 0-6 0,-5 0-2 0,5 0-12 0,-5-2-12 15,5 2-14-15,5-2-13 0,-5 0-16 0,-2-1-17 0,7-1-12 0,-5 3-8 16,2-4-11-16,-1 4-4 0,1-3-10 0,-2 0-5 0,5 2-3 0,-5-2-7 16,-2 1-4-16,2 0-4 0,0 0-9 0,-5 2-12 0,10 1-20 0,-10-3-27 15,5 2-33-15,-9 1-43 0,6-3-40 0,-6 3-42 0,6 3-39 0,-6-2-34 16,1-1-82-16,-4 0-102 0,0 0-74 0,0 7-60 0,0-1-13 0,-7-2 11 0,2 2 32 16,1-2 42-16,-4 2 49 0,1-1 56 0,-5 0 57 0,0 0 54 0,0-2 54 15,2 1 53-15,-7-2 76 0</inkml:trace>
  <inkml:trace contextRef="#ctx0" brushRef="#br0" timeOffset="-190441.15">30001 9797 29 0,'-10'4'177'16,"8"2"85"-16,-5-2 61 0,2 1 48 0,0-3 37 0,5 0 33 15,0-2 26-15,0 0 27 0,0 0 27 0,0 0 30 0,0 0 27 0,0 0 31 16,5 0-110-16,0 0-190 0,2-2-101 0,0 0-57 0,5 0-30 0,-5-2-19 0,5 1-8 16,3 0-8-16,2-4-5 0,-5 4-8 0,7 1-9 0,-4-3-12 0,4 4-25 15,-2-2-36-15,2 0-42 0,0 3-51 0,-4-2-56 0,2 0-62 0,2-1-127 16,-7 3-157-16,2 3-67 0,3-3-25 0,-7 2 0 0,2 0 12 0,0 0 21 15,-5-1 22-15,1 2 38 0,1-3 45 0,-2 1 55 0,1 2 63 0,-4-3 69 16,4-3 74-16</inkml:trace>
  <inkml:trace contextRef="#ctx0" brushRef="#br0" timeOffset="-189643.29">30883 9645 1 0,'3'0'108'16,"7"0"73"-16,-8-1 49 0,3-1 36 0,-3 2 34 0,3-3 30 0,0 2 29 15,-3-2 28-15,3 3 27 0,-3-4 29 0,-2 4 26 0,0 0 29 0,5-1-72 0,0-1-125 16,-5 2-68-16,0 0-38 0,0 0-17 0,0 0-5 0,0 0-4 0,0 0-7 16,0 0-2-16,0 0-6 0,0 0-7 0,0 0-7 0,0 0-7 0,0 0-11 15,-10 0-11-15,10 0-11 0,-2 0-10 0,-3 0-11 0,-2 0-9 0,0 0-8 16,0 0-6-16,-3 0-10 0,3 0-5 0,-5 0-4 0,0 0-6 0,2 2-3 16,-2-2-2-16,-7 1-7 0,6 2 0 0,-6-2-2 0,0 2-1 0,0-3-1 0,-1 1-3 15,-4 2-1-15,0 0 1 0,-2 0-1 0,-1-2 0 0,-2 2-5 0,3 1-1 16,-1-2-1-16,-2-1-2 0,3 2 1 0,-6 1-2 0,6-1 1 0,-1 1-1 15,-2-1-1-15,7 1 1 0,-9-2-1 0,5 2 0 0,-3-3-1 0,7 4 0 16,-7-1 1-16,7-3-2 0,-7 3 0 0,8-1 2 0,-8 0 0 0,7 1 1 16,-2-1 0-16,0-1 2 0,2 0 2 0,-2-2 0 0,0 2-1 0,5-1-3 0,-3-1 1 15,3 3-2-15,-6-3 2 0,6 1 1 0,0 2-2 0,0-3 0 0,-1 0 0 16,3 3 1-16,3-3-1 0,-3 3-1 0,3-2-3 0,-3 2 2 0,2-2 2 16,-2 2 2-16,8-1 2 0,-3-1 0 0,-5 3-2 0,5-1 1 0,2-1 1 0,-2 0 1 15,0 0-1-15,5-1 2 0,-5 2 2 0,4-2 0 0,-4 2 1 0,5-1 1 16,-3-1 0-16,8 2-2 0,-5-3 2 0,2 1 0 0,0-1-1 0,5 0 0 15,-2 3-1-15,2-3-1 0,0 0 0 0,0 0-3 0,0 0 0 0,0 0 1 16,0 0 2-16,0 0 1 0,0 0-3 0,0 0 1 0,0 0-2 0,0 0 1 16,0 0 0-16,0 0-3 0,0 0 1 0,0 0-1 0,0 0-1 0,2-3-2 15,3 2-1-15,0-2-4 0,-3 3-4 0,3-1-1 0,-3-1-1 0,3-1 1 16,0 2 0-16,2-2 0 0,-4 0 2 0,2 1-2 0,-1 0-2 0,-1-1 0 0,6-1 3 16,-9 1-2-16,8 0 1 0,-6-1-2 0,3 0 3 0,0 1 0 0,2 0 0 15,-5-1-1-15,3 1-2 0,0-1-2 0,-3 0 1 0,3 0 3 0,-2-2 0 16,-3 3 1-16,5 0-1 0,-1-4 3 0,-4 3 1 0,0 1 1 0,3 1 2 0,-3-3-1 15,0 5 1-15,0-4 1 0,0 4 4 0,0-3 0 0,0 3-1 0,0 0-1 16,0 0 0-16,0 0 0 0,0 0 0 0,0-4-1 0,0 4-1 0,0-3-2 16,0 3-4-16,0 0 0 0,-3-1-3 0,3 1-2 0,-4-2 0 0,4 2-2 15,-5 0 1-15,2 0 1 0,-2 2 3 0,3-2 0 0,-8 1 2 0,8 2-1 0,-5 1 3 16,2-2 1-16,0 2 5 0,-2 0 3 0,4 2 2 0,-6-2 1 0,2 2 2 16,2-1 2-16,2 2 1 0,-4-4-1 0,-3 6 1 0,8-4-2 0,-3 2 2 15,3 0-2-15,-3 0 0 0,0 0 0 0,3 0 2 0,2-1-2 0,-5 1 1 16,3 0 2-16,2 0 2 0,0 0-2 0,0-1 0 0,2-2 0 0,-2 3-1 0,5-3 3 15,-3 3 2-15,3-1-1 0,2-2 3 0,0-1-4 0,6 1 0 0,-6 0-3 16,10-1-6-16,-3 0-14 0,5-3-16 0,1 3-25 0,1-3-29 0,1 0-36 16,7 0-36-16,-7 0-44 0,4 0-42 0,6 0-83 0,-3 0-98 0,2 0-91 15,-5 0-87-15,6-3-28 0,-1 3 4 0,-4-1 19 0,4-1 31 0,0-2 43 16,-4 1 48-16,-1-2 54 0,3-1 52 0,3 0 58 0,-6-1 59 0,-4 2 79 0,7-4 82 16</inkml:trace>
  <inkml:trace contextRef="#ctx0" brushRef="#br0" timeOffset="-185835.79">29851 9180 2 0,'-2'0'111'0,"2"0"69"0,-7 2 46 0,2-1 33 16,0 2 27-16,3-2 24 0,2 4 24 0,-10 0 27 0,10 2 25 0,-2 0 24 15,2 0 22-15,-5 0 19 0,5 3-80 0,-3 0-135 0,3 3-75 0,0-2-43 16,0 3-20-16,0 0-7 0,0 3-6 0,0-1-3 0,0-1-9 0,3 6-10 16,2-1-8-16,-5 4-12 0,2 0-7 0,-2 1-5 0,5 3-5 0,0 3-4 15,-3 0-1-15,-2 2-2 0,0 1 0 0,0 4-2 0,0 0 0 0,0 1 2 16,0 2 1-16,0 1-1 0,0 2 2 0,-2-1-2 0,2 4 3 0,0-3 2 16,0 2 1-16,-5-1 2 0,5 2 1 0,-5-4-1 0,5 2 1 0,0-4 0 15,0 1-4-15,0-1-4 0,-2-3 0 0,2 0-2 0,0-4 1 0,-5 0-2 16,2-2 0-16,3-2-3 0,0-2 0 0,-5 0-2 0,1-4-3 0,4-3-1 15,-3 2-1-15,3-3-1 0,0-2-1 0,-5-4-4 0,3 2-6 0,2-4-7 16,-10-2-10-16,10 0-9 0,0-4-12 0,-2-1-14 0,2-1-15 0,-5-1-18 16,5-3-22-16,-5-3-21 0,3 2-18 0,-3-5-22 0,3-1-30 0,2-3-34 15,-10 1-36-15,10-5-38 0,-2-2-27 0,-6-1-31 0,8-3-6 0,-9 1 4 16,9-4 22-16,-3-1 29 0,-2 3 42 0,3-3 49 0,2 2 50 0,-5-1 48 0,0 3 58 16,3 1 59-16,2 0 55 0,-5 4 53 0,0 1 50 0,5 1 53 0,-2 3 41 15,2 0 39-15,0 5 21 0,-5-1 18 0,5 3 1 0,0 3-9 0,0 0-17 16,0 0-23-16,-2 3-30 0,-3 1-30 0,0 2-22 0,5 2-17 0,0-1-10 15,-2 6-10-15,2-2-7 0,0 2-10 0,0 1-3 0,0 2-1 0,0-2-4 16,0 1-5-16,2 2 0 0,-2-1-3 0,5-1-2 0,0 2-4 0,-3-3-4 16,3 0-2-16,-3-3-7 0,3 2-5 0,0-2-8 0,-3-1-8 0,8 0-5 15,-8 1-12-15,3-4-6 0,-2-1-8 0,6 1-6 0,-6-3-8 0,2-1-7 16,-3 0-5-16,8-2-8 0,-8-1-7 0,5-1-13 0,-2-3-15 0,2-2-22 16,3-2-23-16,-3-2-32 0,5-3-37 0,-2-2-47 0,2-4-55 0,5-2-115 15,-5-3-145-15,-2 0-59 0,6-4-22 0,-1 0 5 0,2-4 12 0,-3-2 28 16,3 0 33-16,-5-3 40 0,-2-1 44 0,7 0 51 0,-5-1 56 0,-5-1 64 0,5-2 68 15</inkml:trace>
  <inkml:trace contextRef="#ctx0" brushRef="#br0" timeOffset="-166554.34">25033 4887 66 0,'-3'17'94'0,"3"-3"11"0,-7 2 12 0,-2-2 14 0,1 0 14 0,-4 4 16 0,5 2 15 15,0-1 15-15,-10 0 11 0,7-1 13 0,1-1 12 0,-3 1-61 0,2 2-103 16,0 3-18-16,1-1 24 0,-3 2 12 0,4 4 0 0,-1-2-1 0,-3 3-3 16,9 2-7-16,-9-1-6 0,5-1-6 0,2 2-1 0,-2 0-7 0,0 2-1 15,2-1-6-15,0 2-4 0,3-2-4 0,-3 2-3 0,2 0-4 0,3 1-3 16,-5 3-4-16,5 3-5 0,-4 1-4 0,4-1-5 0,0 6-3 0,0-1-2 15,0 3-2-15,0 2-3 0,0 1-1 0,0 2 0 0,-3 2-1 0,3 2 0 16,0 5 1-16,-5 3 6 0,3 5 6 0,2 2 7 0,-10 7 8 0,8 5 5 16,-3 2 4-16,-2 8 4 0,0 5 2 0,-3 4 5 0,3 6 2 0,0 2 0 15,-1 4 3-15,-4 4-1 0,5 6-1 0,-5 4-4 0,5 4-9 0,-3 4-7 16,3 4-9-16,0 2-5 0,-1 4-7 0,1 4-7 0,-3 0-3 0,8 0-4 16,-8-3 0-16,3 3-2 0,5-1-2 0,-8-3 1 0,8-3-1 0,-6 0 2 15,-1-3 1-15,9-5-2 0,-3 0 3 0,-1-4 4 0,4-3 2 0,0-2 0 0,0-5-3 16,4-8-8-16,-1-5-16 0,2-6-21 0,2-5-37 0,0-12-44 0,3-4-45 15,-1-9-42-15,3-11-37 0,1-4-28 0,-1-5-11 0,2-11 1 0,-2-2 8 16,5-6 12-16,-10-4 17 0,5-5 20 0,0-2 30 0,-4-5 32 0,-6-2 42 16,-2-3 43-16</inkml:trace>
  <inkml:trace contextRef="#ctx0" brushRef="#br0" timeOffset="-166242.33">24751 13959 24 0,'0'55'127'0,"0"0"58"0,-10 3 40 15,8 3 31-15,-10 5 24 0,-1 1 21 0,-1 4 18 0,2 5 16 0,0 4 15 16,0 6 12-16,5 1 11 0,-1 8-45 0,1 5-73 0,-3 1-85 0,8 6-83 15,-8 3-43-15,3 4-19 0,5 2-9 0,-8 3-6 0,8 4-4 0,-6 1-3 16,-1 1-3-16,2 2-2 0,-1 3 2 0,1-1 2 0,-5 4 0 0,0-4 1 16,5 4 2-16,-10-1 1 0,10 2 2 0,-5-5 1 0,0 5-3 0,2 3-3 0,-2 1-4 15,5-3-7-15,-3-11-7 0,-2 3-7 0,10-12-16 0,-6 4-19 0,-1-7-32 16,6-2-37-16,-2-4-38 0,3-6-41 0,2-10-34 0,-5-7-39 0,5-8-27 16,-5-9-20-16,10-8-2 0,-5-9 9 0,5-8 17 0,-5-41 20 0,0 0 25 0,2 0 30 15,-2 0 37-15,0 0 40 0,0 0 39 0,5 0 37 0</inkml:trace>
  <inkml:trace contextRef="#ctx0" brushRef="#br0" timeOffset="-165727.39">25344 8510 69 0,'24'5'108'0,"0"0"30"0,-2-7 41 0,9-5 31 0,5 0 25 0,3-11 19 16,4-2 20-16,8-11 18 0,2-3 16 0,15-5 16 0,4-5 13 0,10-8-66 16,7-4-113-16,10-6-31 0,10-3 10 0,2-4-22 0,14-6-38 0,3-2-21 15,12-3-9-15,9-5-10 0,5-1-10 0,6-1-15 0,8-2-18 0,4 0-21 16,6-1-22-16,3-3-34 0,2 2-38 0,8 1-35 0,-1-1-33 0,6 4-34 16,-1-2-31-16,-4 2-28 0,1 5-23 0,4-2-5 0,-6 2 7 0,1 2 17 0,-8 4 23 15,-2 4 26-15,0 0 29 0,-3 2 35 0,-11 3 38 0,-1 4 35 0,-4 1 34 16</inkml:trace>
  <inkml:trace contextRef="#ctx0" brushRef="#br0" timeOffset="-165388.41">24944 11224 10 0,'-8'31'117'16,"1"-8"77"-16,7-8 59 0,3-11 45 0,9-8 35 0,4-9 27 0,4-12 26 0,6-6 18 15,10-13 22-15,15-6 17 0,9-8 16 0,15-4-32 0,12-8-58 16,12-4-90-16,19-6-106 0,3-6-67 0,18-7-43 0,6-3-22 0,10-1-11 0,9-3-5 15,7-7-4-15,2 4-5 0,11-4-3 0,1 0-1 0,6 0 1 0,9 4-5 16,3-1-5-16,-3 4-3 0,7 0-2 0,-2 4-6 0,5-1-9 0,0 6-13 16,-3 3-11-16,-2 4-14 0,3 3-10 0,-6 5-17 0,1 5-15 0,-5 3-23 15,-6 6-23-15,-1 4-48 0,-3 6-57 0,-5 4-68 0,-4 6-64 0,-6 5-26 16,-4 6-3-16,-7 3 13 0,-5 4 19 0,-5 3 22 0,-8 1 27 0,-9 5 29 0,-7 1 32 16,-2 0 35-16,-13 0 38 0,-5 2 55 0,-6-2 59 0</inkml:trace>
  <inkml:trace contextRef="#ctx0" brushRef="#br0" timeOffset="-164990.41">24883 15221 20 0,'15'17'151'0,"-1"-5"61"0,6-7 42 0,-4-5 33 0,-1-4 25 16,2-6 19-16,-3-4 20 0,3-6 17 0,2-1 14 0,1-3 16 0,4-2 15 0,2-7 11 15,6 4-108-15,1-4-173 0,4 4-79 0,4-4-27 0,7 2-15 0,-2-3-9 16,4 3-3-16,6-2-3 0,2 0 0 0,4-1-1 0,1-1-3 0,7-1-2 15,0-2 0-15,2 0-2 0,5-5 0 0,5 0-1 0,5 0 1 0,-2-2 2 16,9-3-2-16,2-2-4 0,3-2-3 0,5-1-2 0,4 0-8 0,1-3-5 16,11-2-7-16,1-3-9 0,4-1-6 0,8 0-4 0,2-5-8 0,5-1-7 15,10-2-8-15,-1-2-11 0,13-3-14 0,-3-1-15 0,2 0-26 0,11-1-26 16,-1-1-26-16,0-1-20 0,8 0-21 0,1 0-17 0,-1 2-21 0,-6 1-20 16,8 1-5-16,-2-1 5 0,-6 4 13 0,3 3 20 0,-4 0 25 0,-1 3 27 0,-7 4 34 15,-5 0 33-15,0 3 33 0,-12 1 29 0</inkml:trace>
  <inkml:trace contextRef="#ctx0" brushRef="#br0" timeOffset="-164661.15">25484 17178 90 0,'36'-4'218'16,"7"-5"19"-16,3-6 2 0,10-8-3 0,2-2-15 0,7-12 63 0,5-6 42 15,9-11 35-15,10-7 25 0,3-2 23 0,14-7 18 0,8-5 15 0,13-2-97 0,6-5-160 16,9-3-69-16,15-1-22 0,9-1-25 0,6-2-27 0,11-1-20 15,7 0-20-15,13 1-27 0,2-1-32 0,10 0-66 0,9 0-82 0,15 1-80 0,-3 2-80 16,12 2-33-16,6 4-10 0,4 0 3 0,2 1 10 0,1 3 16 0,-1-1 19 0,1-1 27 16,-13 2 31-16,0-4 42 0,-2 0 44 0,-2-4 64 0,-3-6 71 15,-241 91 81-15</inkml:trace>
  <inkml:trace contextRef="#ctx0" brushRef="#br0" timeOffset="-143294.89">17595 18148 103 0,'3'12'187'0,"-3"0"54"0,5-2 40 0,-5 0 33 0,-5-3 29 0,2 2 26 15,-6-5 24-15,6 0 20 0,-4-3 17 0,2-1 16 0,0 0 14 0,3-1-79 0,-3-3-134 16,0-5-87-16,-2-1-62 0,5-4-29 0,-3 0-14 0,-2-5-9 0,2-4-5 0,-2-1-7 15,-1-3-6-15,4-4-3 0,-4-2 1 0,1-1 0 0,-3 0 1 0,3-4-1 16,5 0 3-16,-8 0-3 0,8 0-1 0,-6 1-3 0,-1-1-4 0,6 3-1 0,3 1-2 16,-9 0 0-16,6 3-3 0,-1 3 2 0,4 3-1 0,-3 1 1 0,-2 4 2 15,0 2 1-15,5 2 4 0,-7 4-2 0,7 2 2 0,-2 4-1 0,-3-1 1 16,0 4-5-16,3 1 1 0,-5 2-4 0,2 2 0 0,0 1 0 0,-2 1-2 0,2 3 1 16,-2-1-4-16,-1 1 0 0,1 4-5 0,0-1-2 0,-3 1 2 0,-2 4-1 15,5-1 2-15,0 1 2 0,-5 2 2 0,4-1 3 0,1 2 0 0,0-3 1 0,-3 2-1 16,-2-1-2-16,5-1 2 0,5 2 0 0,-8-1 0 0,3-2-2 0,4 0 3 15,-6 0 0-15,6-3-1 0,-2 2 2 0,3-5 0 0,2-1-1 0,0 2 3 0,-5-4 1 16,5 0-2-16,0-5 1 0,0 0-2 0,0 0 1 0,0 0-1 0,0-6-3 16,5-2 1-16,-5-2-3 0,2 0-2 0,3-4-3 0,-2-5-5 0,6 4-1 0,-1-5-6 15,-1-2-3-15,0-2 0 0,10 1-4 0,-5-1-1 0,-2 0-3 0,6 0-1 16,-1 3-2-16,2-1-1 0,-3-1-1 0,3 3-3 0,-2 5-1 0,2-3-1 0,-8 6-1 16,3 0-3-16,5 3 0 0,-7 5 0 0,-1 3 2 0,3 1 5 0,-4 5 3 15,-1 2 2-15,0 0 6 0,-2 6 0 0,-3 1 6 0,8 2 4 0,-8-1 2 0,3 6 5 16,0-4 4-16,-2 4 1 0,1-1 4 0,-4 0-1 0,3-2-2 0,2 2-4 15,-1-2-12-15,-4 0-14 0,3-1-21 0,4 2-23 0,-2-1-25 0,2-3-25 16,0 2-72-16,3 0-94 0,-10-17-78 0,12 23-70 0,-2-1-25 0,2-2-5 0,0-6 9 16,-12-14 17-16,14 18 25 0,-2-2 30 0,-12-16 35 0,0 0 40 0,17 10 42 0,-17-10 46 15,0 0 71-15</inkml:trace>
  <inkml:trace contextRef="#ctx0" brushRef="#br0" timeOffset="-142428.91">18029 17674 4 0,'0'-5'119'16,"-2"4"74"-16,-3-3 53 0,0 0 46 0,3-1 36 0,-5 4 33 0,-3-5 28 0,8 2 27 16,-10 0 24-16,7 0 25 0,-2-1 21 0,-1 4 21 0,3-2-82 15,3 2-141-15,-8 1-78 0,8 0-42 0,-8 0-28 0,3 1-21 0,5 2-13 0,-8 1-9 16,3 2-8-16,4 0-4 0,-6 3-5 0,6 1-6 0,-4 4-3 0,2 5-5 0,0-1-6 15,3 2-3-15,-8 2-8 0,8 2-7 0,-3 2-6 0,5 2-5 0,0 0-3 16,0-3-7-16,0 2-2 0,0-2-5 0,0-1-9 0,5 0-9 0,2-3-13 0,-2-4-14 16,2 0-18-16,1-6-20 0,-1-1-18 0,2-3-18 0,1-4-18 0,0-3-19 0,-1-1-17 15,3-3-16-15,0-6-29 0,1 0-32 0,-1-4-50 0,0-5-56 0,0 4-51 16,-3-8-41-16,3 4-11 0,0-5 5 0,-4 1 19 0,9-1 28 0,-10 0 29 0,5 0 32 16,-5 3 32-16,0 0 33 0,1 1 44 0,1 2 45 0,-2 3 68 0,-2-1 62 0,-2 2 48 15,2 4 48-15,-3 2 49 0,-2 2 53 0,0 2 46 0,0 4 44 0,0 0 39 0,0 4 38 16,-2 0 31-16,2 2 28 0,0 4 25 0,-5 1 23 0,2 2-6 0,-2 2-25 15,1-1-41-15,1 5-52 0,3-1-41 0,-9-3-36 0,9 5-29 0,0-2-23 0,-3 1-20 16,3-1-22-16,0-2-13 0,0-2-9 0,0 1-8 0,3-2-9 0,-3-2-7 0,4 0-6 16,1-1-9-16,-2-4-6 0,6-1-6 0,-6 1-6 0,4-3-6 0,-2-2-5 15,2-1-4-15,0-1-3 0,3-3-5 0,0-1-1 0,-1 0-4 0,3-5-6 0,-5 0-7 16,6-3-9-16,-6 2-9 0,5-6-9 0,-5 2-10 0,5-1-9 0,-9-2-6 16,6 0-8-16,-2-2-7 0,-4 2-3 0,6 2 0 0,-9-1 0 0,3 2 0 0,-3 2 5 15,0 2 3-15,0 1 8 0,0 0 6 0,0 2 6 0,-3 3 7 0,-1 1 7 0,-1 3 6 16,2-1 4-16,-1 2 6 0,-4 2 2 0,4 2 4 0,-4 0 0 0,1 2 1 15,0 2-1-15,-3-1-1 0,3 3 1 0,5 0 1 0,-8 1 0 0,3 1 1 0,-1 0 2 16,1-2-2-16,-2 1 1 0,6-1-1 0,-2 0-2 0,3-1-5 0,-3-1-11 0,0-2-11 16,5-1-12-16,0 2-10 0,0-4-8 0,0 1-8 0,0-1-7 0,10 1-5 15,-10-2-6-15,7-1-4 0,-4 2-7 0,6-2-2 0,-2 4-6 0,5-4 2 0,-4 3 1 16,-1-1 4-16,5-1 7 0,0 2 1 0,0-3 3 0,0 2 2 0,-2-2 2 16,-1 4 3-16,1-4 2 0,2 2 6 0,0-2 5 0,-5-1 6 0,3 4 6 0,0-4 8 15,-1 3 11-15,-6-1 12 0,4-2 16 0,-2 0 19 0,0 0 18 0,-3 0 14 0,3-2 14 16,-5 2 10-16,5-4 10 0,-5 0 6 0,0-2 5 0,0-2 6 0,0-2 4 15,0 0 2-15,-5-3-3 0,5-1-3 0,-5 0-7 0,5-3-11 0,-2-1-12 0,2 0-10 16,0-1-8-16,0 0-7 0,0 0-6 0,-5 4-4 0,5-3-4 0,0 3-3 16,0 1-1-16,5 3-3 0,-5 1 1 0,0 2-5 0,0-1-1 0,0 4-4 0,2 0 2 15,-2 1 1-15,5 3 2 0,-5 1 5 0,5 0 2 0,-3 0 4 0,3 1 4 16,-3 2 2-16,3 1 1 0,2-1 1 0,-2 1 3 0,-2 5 2 0,6-4 1 0,-6 5 3 16,2-1 1-16,-1 1-4 0,4 2-2 0,-6 0-3 0,3-3-7 0,0 4-2 15,-3-2-6-15,3 2-7 0,-3-3-4 0,3 0-10 0,0-2-10 0,-3 2-12 0,3-4-14 16,-2-1-14-16,6 2-13 0,-6-1-15 0,6-2-13 0,-6-2-14 0,4-1-11 0,3-1-18 15,-8 0-15-15,5-1-49 0,3-1-58 0,-8-2-55 0,8 0-45 0,-10 4-29 16,0 0-21-16,14-14 5 0,-14 14 16 0,15-20 22 0,-5 3 23 0,-1 4 28 0,1-4 28 16,-8 3 31-16,8 0 36 0,-3 3 52 0,-4-2 56 0</inkml:trace>
  <inkml:trace contextRef="#ctx0" brushRef="#br0" timeOffset="-142278.9">18669 17612 42 0,'2'-9'125'0,"-2"4"54"0,5-1 48 16,-5 2 40-16,0 4 33 0,-5-4 32 0,5 2 26 0,0 2 26 0,-2 0 23 16,-3 2 23-16,0 2 24 0,2 1-44 0,-1 4-81 0,1-1-60 0,-6 2-47 0,6 1-34 15,-4 4-27-15,2-1-14 0,-2 4-8 0,2-3-10 0,0 4-4 0,-2-1-8 16,7 2-2-16,-2-2-5 0,2 2-5 0,-5-2-9 0,5-1-6 0,0 1-12 0,0-1-9 15,5-1-10-15,-5-1-8 0,2-1-9 0,5 0-10 0,3 0-10 0,-8 1-10 16,8-3-17-16,0-2-19 0,-1 0-31 0,1-2-28 0,7-2-37 0,-5-2-33 0,2-2-45 16,3-1-51-16,-17-1-103 0,22-1-126 0,-22 1-52 0,29-9-16 0,-7 4 7 0,2-4 16 15,-5-1 28-15,-5 0 34 0,3 1 42 0,-2-1 45 0,2-3 49 0,-3 2 50 0,3-3 58 16,-5 0 64-16</inkml:trace>
  <inkml:trace contextRef="#ctx0" brushRef="#br0" timeOffset="-141728.8">19182 17669 17 0,'-5'6'152'0,"1"-2"79"0,1 1 53 0,-7-1 41 15,3 1 30-15,5 0 24 0,-10-1 21 0,0 2 18 0,4-2 20 0,-1 1 16 0,2 0 18 16,4 3 20-16,-6-1-101 0,9 4-167 0,0-1-92 0,0-3-50 0,0 3-24 16,0 1-10-16,0-4-4 0,4 3-2 0,1-1 0 0,-5-1-2 0,3-1-1 0,4 0-4 15,2-1-3-15,-6-2-8 0,7-2-5 0,-3 2-5 0,0-3-4 0,0-1-5 0,0 0-7 16,6-1-5-16,-1-3-7 0,-5-1-5 0,5 1-10 0,-5-2-7 0,5-2-8 15,-5 2-8-15,3-3-6 0,-3 0-8 0,1 2-6 0,-1-3-2 0,-2 2-2 0,-1-1-1 16,-1-1 3-16,-3 5 4 0,5-4 6 0,-5 4 5 0,-5 0 9 0,5 0 6 16,-3 1 10-16,3 2 7 0,-9-1 9 0,6 3 8 0,-1 0 8 0,-4 3 6 0,3-1 6 15,-2 2 6-15,0-3 4 0,2 6 3 0,-2-1 5 0,0 0 6 0,2-2 5 0,-2 1 4 16,2 4 5-16,2-4 2 0,-4 4 0 0,2-3 0 0,1-2-2 0,4 0-3 16,-3 0-5-16,3-1-6 0,0-3-6 0,0 0-3 0,0 0-7 0,0 0-2 0,0 0-6 15,3 0 0-15,1-1-6 0,1-4-5 0,2 1-6 0,-4-1-7 0,9-1-8 16,-5-4-7-16,3 0-5 0,-3-2-4 0,5 0-6 0,0-2-5 0,-5-3-8 0,5 2-8 15,-4-1-8-15,-1-1-7 0,0-1-1 0,3 1-2 0,-3-1 1 0,-5-2 6 16,8 2 5-16,-8-2 5 0,-2 2 9 0,5-2 7 0,-5 2 8 0,0-1 5 0,-5 5 8 16,3-1 8-16,-3 1 10 0,0 0 11 0,-2 4 12 0,0 0 12 0,2 2 13 15,-7-1 11-15,5 3 8 0,4 2 8 0,-6 0 3 0,2 3 3 0,-1 1 4 0,1 0 3 16,-3 1 5-16,8 3 5 0,-5 3 1 0,2-1 1 0,0 2-2 0,3 2-1 16,2 0-4-16,0 1-6 0,0 3 1 0,0 3 1 0,2-1 0 0,3 2 2 0,0 2-1 15,2-2-2-15,0 3-1 0,0 2-4 0,6-1-4 0,-1 2-5 0,0 0-6 16,0 2-6-16,2 0-5 0,-2 1-4 0,3 0-7 0,-3 2-4 0,5 0-4 0,-5 0-6 15,-3 4-2-15,3-4-4 0,0-1-2 0,1 5-2 0,-1-1-3 0,-5-2-2 16,5-1 0-16,-5 0-1 0,0-1-2 0,1 0-1 0,1-4-1 0,-6 0-1 0,1-2 0 16,1-2-1-16,-5 0 1 0,3-5 1 0,-3-1-1 0,0 3 3 0,-3-6-1 15,3 4 1-15,-9-6-2 0,6 4-1 0,-6-3-3 0,1-2-4 0,6-2-10 0,-10 0-10 16,0-1-15-16,0 0-14 0,-3-1-18 0,-2 0-16 0,5-4-20 0,-7 0-22 16,5 0-22-16,-3 0-20 0,-3 0-43 0,1-4-49 0,0 2-70 0,4 0-84 0,15 2-39 15,-29 0-22-15,29 0 8 0,-29 0 18 0,29 0 28 0,-31-2 30 0,31 2 35 0,-31 2 34 16,7-2 38-16,24 0 40 0,-32 0 52 0,32 0 56 0</inkml:trace>
  <inkml:trace contextRef="#ctx0" brushRef="#br0" timeOffset="-140895.66">18449 18410 21 0,'-2'-12'153'0,"2"6"67"0,0 2 46 0,-5 4 37 0,2-3 27 0,-6 3 22 16,6 4 18-16,3 3 18 0,-9 0 16 0,6 0 18 0,-2 0 17 0,3-1 19 0,2 3-105 15,-5 0-170-15,5 4-77 0,-5-2-25 0,5 3-14 0,0 3-5 0,0-3 2 0,5 2 2 16,-5-1 2-16,5 4 2 0,-5-4 0 0,2 3-3 0,3-1-3 16,-2-1-5-16,6-1-7 0,-6 2-4 0,9-3-9 0,-5-2-9 0,3-3-6 15,-1 1-9-15,1-3-4 0,0-4-7 0,2 0-8 0,5-3-8 0,-3-4-7 16,3-5-11-16,-3-1-9 0,3-1-10 0,-2-6-8 0,-3-2-7 0,2-4-3 0,-2 2-4 15,-4-2-1-15,4 2 0 0,-5-1-1 0,3-1 1 0,-8 6 5 0,3 0 6 0,-3 3 6 16,-2 3 8-16,5 3 7 0,0-2 4 0,-5 6 8 0,0-2 3 0,0 6 6 0,0 0 7 16,0-3 8-16,0 3 9 0,0 0 8 0,2 3 7 0,-2 1 6 0,5 0 9 15,0 2 6-15,-5 0 6 0,0-1 5 0,2 4 8 0,3-1 5 0,-5-1 6 0,0 3 2 16,3-2 0-16,-3 2-4 0,4 0-7 0,1-1-6 0,-5-1-9 0,3-2-7 16,1 2-8-16,-1-2-6 0,-3-1-7 0,9 1-10 0,-6 1-14 0,7-1-14 0,-8-2-17 15,3 0-19-15,2-1-17 0,0 1-18 0,0 0-14 0,3-1-15 0,-3-1-18 0,5-2-19 16,-4 1-25-16,4 2-39 0,-5-2-48 0,0 2-32 0,5-3-23 0,0 2-19 15,0 0-18-15,-12-2-3 0,0 0 3 0,0 0 16 0,20 2 21 0,-20-2 25 0,0 0 28 16,0 0 32-16,0 0 34 0,26 0 48 0,-9 0 49 0,-7 0 47 0,-1 0 39 0,-6 0 34 16,-3 0 44-16,0 0 46 0,5 1 51 0,-5-1 44 0,0 0 44 0,0 4 36 15,-5-1 39-15,5-1 31 0,0-2 30 0,-3 1 19 0,-2-1 12 0,1 3-9 0,1-3-29 16,-2 0-38-16,3 0-46 0,-3 0-40 0,0 0-33 0,3 0-29 0,-3 0-22 16,0 0-22-16,3 0-19 0,-3-3-17 0,3 0-12 0,2-1-11 0,-5 0-12 0,0-5-7 15,5 4-13-15,-2-5-9 0,2 0-11 0,-5-3-7 0,5 2-7 0,-3-2-9 16,3 2-10-16,3-3-13 0,-3 1-14 0,5-1-11 0,-5 0-11 0,2 0-10 0,-2 3-9 15,10-3-7-15,-8 0-6 0,3 4-6 0,-3-4-7 0,8 1-4 0,-8 3-5 0,8 0-1 16,-3 0-1-16,-4 3 3 0,6-1 5 0,-1 2 3 0,-1-1 2 0,-2 2 1 16,2 0 4-16,0 1 2 0,-2 3 2 0,2-1 3 0,-2 2 5 0,2 0 4 0,-4 0 5 15,1 2 6-15,1 2 4 0,-2-3 9 0,1 4 9 0,-1 0 12 0,2 0 12 0,0 0 11 16,-3 2 13-16,-2-1 9 0,5-1 11 0,0 4 8 0,-3-3 11 0,3-1 5 0,-5 2 7 16,2 3 5-16,3-4 5 0,0-1 4 0,-3 4 0 0,-2-4 0 0,5 4 1 15,-2-1-1-15,1-1 0 0,1 2-2 0,-2-4 0 0,1 1-2 0,-1 3-2 0,2-4-2 16,-1 2-2-16,-1-1-4 0,2-1-4 0,0 0-4 0,-3-1-4 0,3-3-4 15,-3 2-3-15,8-1-5 0,-10-2-3 0,2 0-5 0,5-2-9 0,3-1-7 0,-7-1-13 16,1-2-8-16,4 1-9 0,-4-4-12 0,4 4-7 0,-4-5-8 0,4 0-8 0,-6-3-4 16,8 4-3-16,-3-3-4 0,-5 0-4 0,8 2 2 0,-8-3 3 0,8 2 5 15,-3 2 6-15,-4-2 6 0,6 3 7 0,-6-2 10 0,4 4 7 0,-2-1 7 16,0 1 10-16,-3 2 5 0,8 3 9 0,-8-1 6 0,3 0 6 0,-3 2 8 0,8 2 8 16,-8 0 9-16,6-1 8 0,-8 2 5 0,9 1 6 0,-6-1 7 0,2 1 4 15,-3 1 3-15,8-1 1 0,-10 0 1 0,2 0-1 0,3 2-3 0,0-5-5 0,-5 3-5 0,2 1-7 16,3-4-6-16,-5-1-7 0,0 3-7 0,2-2-6 0,-2 2-6 0,0-3-5 15,5 2-2-15,-5-2-4 0,5 0-2 0,-3-2-1 0,6 2-6 0,-4-3-8 0,1 2-8 16,3-2-12-16,-1 2-15 0,0-4-15 0,3 4-17 0,-1-3-20 0,1 2-19 16,0-2-23-16,2 1-70 0,5 2-87 0,-17 1-77 0,0 0-71 0,21-8-24 0,-1 2 2 15,-20 6 14-15,28-9 21 0,-6 4 29 0,-5-4 29 0,-2-1 35 0,4 1 33 0,-7-3 41 16,5 0 43-16,-5-7 67 0</inkml:trace>
  <inkml:trace contextRef="#ctx0" brushRef="#br1" timeOffset="-132545.84">17554 18110 10 0,'-2'7'131'0,"-3"2"68"0,3-1 49 0,-3-2 40 16,0 0 34-16,-2-1 32 0,4-1 27 0,-1 5 28 0,-1-3 25 0,2-2 26 0,-1 0 26 16,1-3 26-16,-2 4-84 0,0-4-147 0,5 2-68 0,0-3-26 0,-2 0-16 15,2 0-8-15,0 0-6 0,0 0-4 0,0 0-6 0,0 0-4 0,-5-4-6 0,0 2-9 16,5-2-5-16,0-2-7 0,0-2-8 0,0-1-8 0,0-2-10 0,0-3-8 0,0-3-9 15,0 0-9-15,0-4-5 0,0 0-5 0,0-3-4 0,5-3-6 0,-5 2-1 16,5-3-5-16,-5-2-2 0,2 2-4 0,-2-4-4 0,0 2-4 0,0 2-2 16,0 0-4-16,0 0 0 0,0 2-1 0,0-1-1 0,0 2 1 0,-2 1-3 0,2 2 2 15,-5-1 0-15,0 2 0 0,5-2 0 0,-7 4 1 0,7 0 0 0,-2 1-3 16,-3 1 2-16,0 0 0 0,5 3-1 0,-2 0 2 0,2 3-1 0,-8 1 6 16,8 0 0-16,-4 2 3 0,-1 2 0 0,5 0 1 0,-3 2 0 0,3 0-2 0,0 4-23 15,0-3-1-15,0 3 0 0,0 0 0 0,0 0 0 0,0 0 0 0,0 0 0 16,-4 3 0-16,-1-2 0 0,5 4 0 0,-3-1 0 0,3 0-24 0,-4 2-2 15,4-1-3-15,0 2 2 0,-3 0 2 0,3 0 3 0,0 0 4 0,0 2 3 0,-5-3 3 16,5 3 3-16,-5 0 4 0,5-4 0 0,0 4 1 0,0 1 1 0,-2-5 1 16,2 4-1-16,-5-1 2 0,5-1 1 0,-2 2 0 0,2-4 1 0,0 4 0 15,-5-1 1-15,0-1 2 0,3 2-1 0,-3-1 1 0,3-1 0 0,-8 2 1 16,7-4 2-16,-1 5 1 0,-1-3-1 0,-2 0 1 0,4 2 0 0,-6-4 0 16,1 1 1-16,1 1-2 0,2-1 0 0,-2-2-1 0,0 2 1 0,2-2-1 0,-2-3 1 15,2 3-2-15,-2 1 0 0,4-4 0 0,-6 2-1 0,6-2 0 0,3 2 0 16,-7-3 0-16,7 0-1 0,-5 2 0 0,5-2 0 0,0 0-2 0,-5 0-2 15,5 0-2-15,0 0-3 0,0 0-2 0,0 0-2 0,0 2-4 0,0-2-5 0,-2 2 0 16,2-1-2-16,0 3-2 0,-5 1 1 0,5 0 0 0,0 2 1 0,-5 0 0 16,5 2 1-16,0 1 1 0,-2 2 3 0,-3 0 2 0,5 0 4 0,-2 2 2 0,2-2 4 15,-10 2 2-15,10 0 2 0,-2-3 1 0,2 2 0 0,0-3-1 0,-5-2 2 0,5-1 2 16,-3 2 2-16,3-4 4 0,0-1 4 0,0-4 6 0,0 0 4 0,0 0 1 16,0 0 1-16,0 0-2 0,0 0-1 0,0-5-1 0,0-1-2 0,0-4-1 15,0-1-2-15,0 0-1 0,3-5-6 0,2-2-1 0,-5 0-5 0,2-5-9 0,3 2-3 16,0-6-2-16,2 3-2 0,0-1 2 0,0 1 0 0,3-4 1 0,0 4 0 15,-1 0 2-15,1 0 0 0,0 1 2 0,-1 4 0 0,3-1-2 0,-2 0 1 16,0 3-1-16,2 2 1 0,-5 1-1 0,2 1 2 0,4 3-4 0,-6 0-1 16,-5 3 0-16,8 0-1 0,-3 3-2 0,-5 3 0 0,8-1 2 0,-7-1 2 0,4 3 0 15,-2 3 2-15,-1-1 5 0,4-1 2 0,-4 2 4 0,4 1 3 0,-6 0 6 16,3-1 4-16,2 1 6 0,-2 1 7 0,-3 0 2 0,8 2 6 0,-8-1 3 0,3 0 3 16,0 2 2-16,2-1-26 0,-4 0-20 0,2 3 0 0,-1-4 0 0,-1-1 0 15,2 4 0-15,-3-4 0 0,-2 2 0 0,10-4 0 0,-10 1 0 0,2 1 0 16,-2-4 0-16,5 2 0 0,-5-3 0 0,2 0 0 0,-2 0 0 0,0 0-83 0,0 0-53 15,0 0-26-15,5 0-28 0,-5 0-31 0,5-3-35 0,-5 3-38 16,0-1-38-16,0 1-103 0,2-5-130 0,3 4-51 0,0-2-6 0,-3 2 16 0,3 1 28 0,-2-2 36 16,6 0 41-16,-6 2 45 0,2-2 47 0,2 2 49 0,-2 0 55 0,-3-3 55 0,5 3 63 15</inkml:trace>
  <inkml:trace contextRef="#ctx0" brushRef="#br1" timeOffset="-131612.86">18099 17646 87 0,'0'-6'217'15,"0"-3"75"-15,0 4 58 0,-2-4 48 0,2 0 41 0,-5 0 40 0,0 2 35 16,3-3 31-16,-5 2 30 0,7 2 31 0,-10-1 6 0,8 1-5 0,-3 2-117 0,0 3-184 16,3-3-90-16,-3 2-42 0,2-1-26 0,-6 3-16 0,1 3-15 0,6-1-13 15,-3 0-9-15,-2 1-5 0,2 4-4 0,3 0-5 0,-8 3-3 0,3 3-4 16,0 1-3-16,2 1-4 0,-2 4-3 0,-1 3-6 0,3-1-39 0,-2 6-19 0,2 1 0 15,3-1 0-15,-3 4 0 0,0 0 0 0,5 0 0 0,-2-1 0 0,2-2 0 16,0 0 0-16,2-4 0 0,-2-2 0 0,5 0 0 0,0-7 0 0,-3 2 0 0,8-3 0 16,-8-4 0-16,6-2-66 0,1-2-41 0,-6-5-16 0,9 2-16 0,-5-6-15 15,3-1-18-15,-1-1-16 0,3-5-18 0,0-4-14 0,-4-1-11 0,9-3-7 0,-5-2 0 16,-3-1-2-16,1-3 6 0,0-2 9 0,2 0 11 0,5 0 14 0,-10 0 15 0,0-1 18 16,5 3 19-16,-5 3 20 0,1 0 23 0,1 1 24 0,-6 5 27 0,6 1 34 15,-6 4 30-15,1 0 29 0,-4 2 22 0,0 3 21 0,0 5 16 0,0 0 16 16,0 0 16-16,0 0 17 0,0 5 14 0,0 0 15 0,-4 5 11 0,1 0 8 0,3 3 1 15,0 2-2-15,-5 2-5 0,1 0-8 0,4 4-2 0,0-1-6 0,0 0-4 0,0 2-7 16,0-1-8-16,4 2-9 0,-4-1-9 0,5-2-10 0,-2 0-11 0,1-2-10 16,-1-2-11-16,7 2-9 0,-8-4-11 0,5-4-6 0,3 0-9 0,-3-5-4 0,0 0-31 15,1-1-24-15,4-4 0 0,-5-4 0 0,5-2 0 0,-5-3 0 0,5 0 0 16,0-5 0-16,-5-1 0 0,6-4 0 0,-6-1 0 0,5-3 0 0,-5 2 0 0,5-3 0 16,-2-1 0-16,-8 0 0 0,3 1 0 0,-3-2 0 0,3 1 0 0,-5 4 0 15,0-2 0-15,0 4 0 0,-5-1-23 0,3 3-5 0,-3 2 2 0,3 3 4 0,-8 1 3 16,8 1 5-16,-3 5 2 0,-2-1 1 0,2 2 0 0,-2 2 0 0,-1 2-2 15,1 2-1-15,-3-1-1 0,8 3-1 0,-10 3 0 0,5 0-1 0,-3 2 1 16,3 1-1-16,4 2 0 0,-6 0 4 0,2 2 0 0,4 0 2 0,-6 0 2 0,6 0 2 16,3 1 5-16,-7 2-2 0,7-4 1 0,0 4 1 0,0-6-2 0,0 2-2 15,0-2-2-15,0-1-2 0,2-2-8 0,3 2-8 0,-2-1-10 0,1-4-9 0,4 1-11 16,-4-2-8-16,4 3-11 0,-1-4-11 0,0 0-11 0,3-2-5 0,2 2-6 16,-5-1-5-16,5-2-3 0,-2 0 1 0,-1 0 2 0,1 2 6 0,2-2 5 0,0 0 6 15,-5 2 11-15,5-1 7 0,1 2 11 0,-6-2 9 0,5 2 9 0,-5 0 9 0,3 1 10 16,-8 1 7-16,5-1 9 0,-2 0 10 0,0 0 14 0,-3-2 13 0,-2 2 15 15,0-3 18-15,0-1 14 0,5 3 18 0,-5-3 9 0,0 0 13 0,0 0 6 0,0 0 3 16,0 0 3-16,0 0-2 0,-5-3-1 0,5-2-6 0,0 0-9 0,-2 0-10 0,2-4-15 16,-5-1-15-16,0 1-13 0,5-3-17 0,0 0-11 0,0-4-9 0,0-2-6 15,0 0-4-15,0-1-4 0,5 2-3 0,0-4-1 0,-3 4-1 0,-2-1 0 0,8-2-1 16,1 3-1-16,-6 2 1 0,6 1-3 0,1 1 1 0,0 2-3 0,-8 2-1 16,10 2-2-16,-5 0-1 0,3 2 1 0,-3 0-2 0,-4 1 0 0,9 3-1 0,-7 1 1 15,2 1 4-15,0 2 0 0,-2 1 5 0,2 2 2 0,-2 0 5 0,-3 2 5 16,3-2 6-16,0 3 4 0,-3 1 7 0,3 3 3 0,-5-2 7 0,3 2 1 0,-3 1 3 15,4-3 2-15,1 3-1 0,-5 0 0 0,3 1-2 0,-3-3-3 0,0 2-2 16,4-2-3-16,-1-3-8 0,-3 1-1 0,5 0-5 0,0-1-5 0,-5-4-3 0,2 2-4 16,-2-4-3-16,5 0-3 0,-3-2-2 0,-2-1-7 0,5-1-8 0,0-2-5 0,-3-3-10 15,3 2-8-15,0-3-7 0,2-1-9 0,-4-2-9 0,1-3-9 0,1 2-6 16,-2-3-8-16,4 0-6 0,2-2-4 0,-6 2-5 0,7-3 4 0,-8 3 3 0,3-1 9 16,-3-1 6-16,8 2 11 0,-8 1 10 0,3 2 8 0,-3-1 10 0,3 0 11 15,0 2 9-15,-5 2 15 0,3-2 10 0,-3 3 15 0,0 1 17 0,0 2 10 16,0 4 10-16,0-3 8 0,0 3 1 0,-3-2 4 0,3 2 1 0,0 0 4 0,-5 0 3 15,0 4 6-15,5 0 5 0,-7 2 5 0,7-1 2 0,-2 4-1 0,-3 1-1 16,0-1-1-16,3 4-1 0,2 1-1 0,-5 0 0 0,3 0 2 0,2 2 2 16,0-1-2-16,0 4-4 0,2-4-6 0,3 3-8 0,-5 1-7 0,2-4-12 0,3 4-9 15,0-1-30-15,-3-4-10 0,5 1 0 0,3 0 0 0,-7-3-16 0,9 0-58 0,-5 0-36 16,5-2-37-16,-5-4-41 0,5-1-48 0,5 0-48 0,-17-5-132 0,0 0-163 0,22 2-70 16,-22-2-22-16,29-2 6 0,-8-4 20 0,-1-3 36 0,-3 2 42 0,-3-4 48 0,3 0 53 15,-5-2 56-15,-2-1 62 0,2 0 64 0,5-1 73 0</inkml:trace>
  <inkml:trace contextRef="#ctx0" brushRef="#br1" timeOffset="-131029.54">18999 17608 73 0,'0'-9'202'0,"0"2"71"0,-5 1 56 16,0-1 45-16,3 2 39 0,-3-1 32 0,3 2 30 0,-3 0 25 0,0-1 26 0,3 5 26 15,-3 0 6-15,2 0-2 0,-6 5-113 0,6-1-172 0,-2 0-88 0,3 2-40 0,-8-1-25 16,8 2-17-16,-8-1-12 0,3 1-9 0,5 2-6 0,-8-1-7 0,8-1-5 16,-3 1-10-16,2 1-9 0,-1-3-10 0,-1 2-7 0,5-2-7 0,-3-1-6 15,3 2-7-15,-5-1-2 0,5-2-4 0,-2 0-1 0,2-1-3 0,0-3 1 0,0 4 0 16,0 2 1-16,0-2 1 0,2 1 2 0,-2-3 3 0,0 1 0 0,0-3 2 15,0 4 0-15,5 1 3 0,-5-1 3 0,0-4 3 0,0 0 1 0,0 4 4 0,0-4 2 0,0 0 2 16,0 0 1-16,0 0 3 0,0 0 0 0,0 0 2 0,0 0 2 0,0 0 1 16,0 0 1-16,0 0 2 0,0 0-1 0,0 0 1 0,0 0-2 0,0 0 0 15,0 0-2-15,0 0 0 0,0 0-3 0,0 0-1 0,0 0-5 0,0 0-1 0,0 0-4 16,0 0-4-16,0 0-5 0,0 0-1 0,0 0-4 0,0 0-1 0,0 0-5 16,0 0-2-16,0 0-2 0,0 0 0 0,0 0-5 0,0 0-2 0,0 0 1 0,0 0 1 15,0 0 1-15,0 0-2 0,0 0 5 0,0 0-2 0,0 0 1 0,0 0 2 0,0 0-2 16,0 0 2-16,0 1-5 0,0-1-9 0,0 0-10 0,0 0-11 0,0 0-16 15,0 0-16-15,0 0-16 0,0 0-18 0,0 0-20 0,0 0-21 0,0 0-19 0,0 0-21 16,0 0-23-16,3-1-19 0,-3-2-17 0,5 3-11 0,-1-1-26 0,-1-2-32 16,2 2-47-16,-3-1-54 0,-2 2-36 0,0 0-26 0,0 0 7 0,0 0 21 0,0 0 29 0,0 0 31 15,24-7 35-15,-24 7 37 0,17-5 36 0,-7 0 36 0,2 1 49 0,-7 1 50 0,-5 3 61 16</inkml:trace>
  <inkml:trace contextRef="#ctx0" brushRef="#br1" timeOffset="-130478.93">19040 17630 90 0,'0'-4'187'0,"-3"1"63"0,-1 2 50 15,1-1 38-15,-2 2 32 0,1 2 31 0,1-1 28 0,-2 2 28 0,3-2 26 0,-8 3 29 16,8 1 26-16,-8-1-62 0,3 2-109 0,0 2-85 0,2-2-73 0,-2 2-36 16,-1 2-17-16,4 0-11 0,-4 1-6 0,6 2-4 0,-8 1-5 0,10-3-9 0,-2 6-5 15,-3-3-9-15,5 0-12 0,-5 0-8 0,5 0-14 0,5-2-11 0,0 0-11 0,-5-2-6 16,2 0-7-16,8-4-4 0,-3-1-2 0,-4 2-3 0,6-4-5 0,1 1-1 16,0-4-1-16,-1 0-4 0,3-1 0 0,5-5-2 0,-5-1-2 0,3-3-1 0,2 1-2 15,-8-3-5-15,11-2-3 0,-8-3-5 0,4 2-2 0,-1-1-6 0,2-2-6 16,-8 1-1-16,4 0-6 0,-1 0-3 0,-5 2-3 0,5-1-6 0,-5 2 0 0,-2 0 1 15,0 1-2-15,-3 2 3 0,-2-1 4 0,0 2 0 0,0 0 2 0,0 1 2 16,-2 2 2-16,-8 0 3 0,8 2 1 0,-6-1 3 0,-4 3 2 0,5 2 1 16,-5-1 5-16,0 4-1 0,0-2 1 0,-2 4 1 0,1 0 0 0,1 2 4 0,0-2 0 15,0 3 2-15,0 2 3 0,3-1 2 0,-1 2 1 0,3-2 5 0,-1 2 2 0,4 0 0 16,1 0 2-16,-2-2 1 0,1 2-2 0,4 0 2 0,0 0 0 0,4-2-2 16,1-1 0-16,-2 2 1 0,4-3-1 0,3 2 0 0,-3-4-1 0,5 2 0 0,-5-2 0 15,0-3 0-15,10 2-3 0,-7-3-6 0,2-3 0 0,5-1-7 0,-3-1-5 16,3-1-6-16,2-4-5 0,-4 0-7 0,2-2-6 0,-3-3-4 0,3 4-6 0,-2-6-3 15,-1 2 0-15,-2-1-2 0,5-1 1 0,-10-1 3 0,5 1 4 0,-9 0 6 16,6 2 7-16,-6-1 5 0,-3-1 5 0,0 2 8 0,0 1 5 0,0-2 5 16,-3 2 6-16,-1 0 6 0,-1 2 3 0,2 2 5 0,-4-2 3 0,-3 1 5 0,3 1 2 15,0 5 5-15,0-1 3 0,-3 2 0 0,0 0 1 0,1 2 2 0,2 2 4 16,-1 2-3-16,1 0-1 0,-3 1-1 0,8 1-1 0,-3 5 0 0,3-1 0 0,-3-1 0 16,5 6-2-16,0-2 0 0,5 3-3 0,-5 0 0 0,2 5-1 0,5-1 0 15,-2 2-4-15,2-2 2 0,-2 3 0 0,7 2 2 0,-9-1-2 0,9 2 0 0,-5 2-5 16,3 0-3-16,2 0 0 0,-5 2-4 0,0 4 2 0,0-2-1 0,1-1-2 15,1 5 1-15,-6 0-1 0,4 1-2 0,-2-1 1 0,0 1-3 0,-3-1-2 16,-2-2-1-16,0 1 1 0,0-1-1 0,0-2-1 0,0-5 0 0,-2 2-2 0,-3-6 0 16,0 2 1-16,-2-5 1 0,4-3-2 0,-6 0 0 0,-1-3-7 0,0-1-2 15,1-2 0-15,-3-3 0 0,-5-1 0 0,5-2 0 0,2-2 0 0,-7-2-3 0,3 1-38 16,-3-4-12-16,2-5-16 0,-1 2-16 0,1-4-18 0,-2 0-25 0,3-2-28 16,-3-2-30-16,7 0-33 0,-7-3-35 0,5 3-35 0,3-5-75 0,-1 0-88 0,-2-1-73 15,5 1-58-15,7 20-13 0,-3-25 10 0,-6 1 26 0,9 24 35 0,-3-27 40 0,-4 6 44 0,7 21 47 16,-5-22 52-16,5 22 52 0,-7-20 56 0,7 20 78 0</inkml:trace>
  <inkml:trace contextRef="#ctx0" brushRef="#br1" timeOffset="-129695.98">18579 18192 80 0,'8'-8'208'0,"-8"-2"73"15,2 4 56-15,-2-2 44 0,0 2 33 0,0-2 26 0,0 3 25 0,0 4 22 0,0 1 24 16,0 0 24-16,-2 1 8 0,2 6-4 0,0 0-115 0,-5 6-171 0,5-2-84 16,-3 3-39-16,3 5-17 0,0-1-13 0,-5-2-1 0,1 3 2 0,4 1 4 0,0 1 1 15,0 0-2-15,0 2-2 0,0-1-6 0,0-1-6 0,0 2-8 0,4-2-9 0,1 2-7 16,3-1-7-16,-6-1-10 0,3-1-6 0,2-2-6 0,0-1-8 0,-2-3-3 15,2-1-5-15,5 0-5 0,-4-3-3 0,4-2-3 0,0-1-4 0,-5-4-1 16,10-3-3-16,-5-4-7 0,-2-5-8 0,2-2-6 0,-5-6-3 0,5 0-8 16,0-5-6-16,-5-1-4 0,3-2-6 0,-3-1-7 0,0 0-4 0,-2-3-4 0,2 5-3 15,-4-4-2-15,6 3 3 0,-6 1 3 0,2 0 10 0,-1 2 5 0,-1 0 6 0,2 4 8 16,-3 0 5-16,-2 2 6 0,5 4 1 0,0 2 3 0,-5 1 1 0,0 4 2 16,2 0 4-16,-2 5 2 0,0 0 3 0,0 5 5 0,0 0 7 0,0 4 2 0,5-4 5 15,-5 5 5-15,2 3 4 0,-2-2 6 0,0 2 7 0,5 2 8 0,-5 2 5 0,5-1 4 16,-5-1 3-16,2-1-1 0,-2 3-2 0,5-3-2 0,0 2-5 0,-3-2-4 15,3-3-5-15,-2 2-3 0,2-3-7 0,-1 0-4 0,-1 2-4 0,4-2-4 0,-2 0-2 16,0 0-3-16,-3-2-5 0,5-1-3 0,3 2-6 0,-8-1-11 0,8-1-14 0,-3 2-21 16,-4-4-24-16,6 2-26 0,-1-1-26 0,-6-5-32 0,8 4-33 0,-3-5-34 15,0 0-32-15,0-2-36 0,-2-2-36 0,2 0-57 0,-2-2-71 0,-5 6-50 0,0 0-42 16,12-14 2-16,-12 14 25 0,10-14 33 0,-10 14 41 0,0 0 43 0,12-14 45 0,-12 14 46 16,0 0 47-16,0 0 46 0,0 0 47 0,17-10 74 0,-15 6 65 0,8 0 41 0,-8 4 45 15,-2 0 51-15,0 0 52 0,0 0 47 0,0 0 45 0,0 0 38 0,5 4 39 0,-5 0 35 16,3-3 33-16,-3 4 32 0,0-5 32 0,0 4-8 0,0 2-30 0,0-6-36 15,0 4-40-15,0-4-36 0,-3 1-35 0,3-1-23 0,0 0-21 0,0 0-18 0,0 0-15 16,0 0-15-16,0 0-16 0,0 0-16 0,-5-1-15 0,5-1-14 0,0 0-14 16,-2-3-17-16,2 4-13 0,0-3-12 0,0-2-13 0,0-2-13 0,-5-1-12 0,5-1-8 15,0-1-7-15,0-2-7 0,0 2 0 0,0-3-4 0,5-3 0 0,-5 4-3 0,0-3-2 16,2 1 1-16,3 1-1 0,-2 3-4 0,1-3-1 0,1 1-8 0,-5 3-4 16,3 1-8-16,4 0-8 0,-2 3-8 0,-1-2-6 0,-1 5-3 0,2-1-7 0,0 0-2 15,2 0-4-15,-5 4 0 0,3-2 0 0,0 4-1 0,-3-2 5 0,3 2 4 0,-3 0 6 16,3 2 7-16,0 0 5 0,-2-1 6 0,1 4 6 0,1-3 6 0,-2 2 4 15,1 0 4-15,-4 2 5 0,3-2 2 0,2-1 2 0,-1 4 1 0,-4-4 4 0,3 4-1 16,2-4 1-16,-5 4 2 0,2-3 2 0,-2 2 3 0,5-2 5 0,-5 2 4 0,5-1 7 16,-5 2 7-16,2-1 3 0,-2-1 6 0,0 2 5 0,5-1 6 0,-3-1 4 0,-2 1 4 15,0 1 4-15,5 1 1 0,0-2 2 0,-5 2 0 0,0-3-2 0,2 2-1 16,-2-1-7-16,0-1-7 0,5 2-4 0,-5-1-5 0,5-2-6 0,-5-1-6 16,3-1-3-16,-3 1-7 0,4-4-1 0,-4-1-4 0,0 3-1 0,0-3-4 0,0 1-5 15,0-1-9-15,0 0-14 0,3-1-17 0,-3-2-19 0,5 0-21 0,-1-4-25 0,-4 2-24 16,0-4-27-16,0-1-27 0,0 0-29 0,0-4-29 0,0 3-35 0,0-2-61 0,0-1-80 15,0 14-51-15,0 0-43 0,0-24 1 0,0 24 21 0,3-25 28 0,-3 25 35 16,7-24 41-16,-7 24 38 0,5-27 43 0,-5 27 39 0,7-24 45 0,-7 24 46 0,5-24 63 0</inkml:trace>
  <inkml:trace contextRef="#ctx0" brushRef="#br1" timeOffset="-129511.4">19351 18098 96 0,'5'-6'185'0,"0"2"60"0,-5-5 50 0,0 5 42 0,0-1 39 0,0-1 34 0,0 2 34 16,0 2 30-16,0-2 31 0,-5 0 29 0,5 0-7 0,0 4-29 0,-5-2-86 0,5 2-119 15,0-3-65-15,-2 2-33 0,2 1-24 0,0 0-18 0,0 0-15 0,0 0-14 16,0 0-15-16,0 0-11 0,-5 0-11 0,5 0-15 0,0 1-10 0,-3 4-13 0,3-1-12 15,0-3-6-15,0 3-12 0,0 1-8 0,0-1-7 0,0 0-5 0,0 0-10 16,0 2-7-16,0-2-17 0,3-1-16 0,-3 1-22 0,0 0-22 0,5 1-20 0,-5-1-22 16,2 0-21-16,-2 0-23 0,5-2-20 0,0 2-23 0,-5-3-26 0,0 2-26 15,2-1-46-15,-2-2-59 0,0 0-53 0,0 0-53 0,0 0-6 0,0 0 17 0,0 0 26 16,0 0 32-16,0 0 35 0,0 0 35 0,0 0 39 0,0 0 34 0,0 0 43 0,17 12 44 16,-17-12 56-16</inkml:trace>
  <inkml:trace contextRef="#ctx0" brushRef="#br1" timeOffset="-129062.08">19414 18182 97 0,'0'7'169'0,"5"0"52"0,-3 0 44 0,-2 2 41 16,0-1 35-16,5-1 32 0,0 2 29 0,-5 1 28 0,0-1 26 0,2 0 23 15,-2 2 25-15,0-1-69 0,5 1-122 0,-5 1-68 0,5-3-39 0,-5 4-25 0,0-3-19 16,0 0-14-16,0 0-9 0,2 0-8 0,-2-2-4 0,5-1-5 0,-5 1-3 16,0 1-3-16,2-3-4 0,-2 2-6 0,0-2-4 0,5-2-5 0,0 2-10 0,-5-1-8 15,2-1-8-15,-2 1-8 0,0-1-3 0,5-3-7 0,-5-1-4 0,0 0-6 0,0 0-5 16,3 0-6-16,-3-3-7 0,4-4-6 0,1 2-8 0,-5-1-8 0,0-4-5 16,3-2-6-16,-3 0-5 0,0-2-4 0,4-3-11 0,1 3-3 0,-5-1-5 0,0-1 0 15,3-1-2-15,2 2-2 0,-5-1 1 0,2 2 0 0,3 0 4 0,0 4 2 0,-3-1 1 16,3 4 5-16,-3 1 2 0,-2-1 0 0,10 3 1 0,-10 3 2 0,2-1 2 0,6 2 2 15,-4 2-2-15,4-1 3 0,-4 2 2 0,1 1 4 0,2 2 4 0,-4 2 5 16,7-1 6-16,-8 2 7 0,5 1 8 0,-2-1 7 0,0 1 7 0,2 3 3 0,-2-2 4 16,2 2 2-16,-4-2 2 0,1 2 1 0,4-3-2 0,-4 2 0 0,-1-2-1 15,6 0-4-15,-6-3-6 0,2 2-6 0,-3-4-3 0,8-1-1 0,-8 2-5 0,3-2 3 16,0 1-3-16,2-3 1 0,-5-2 1 0,3 0 0 0,0-2 3 0,-2 0-3 0,1-1 2 16,-1 2-1-16,6-5 2 0,-6-1-2 0,2 2 1 0,2-4-4 0,-2 2-2 15,-3-1-5-15,8-2-2 0,-3-3-5 0,-5 2-7 0,3-2-5 0,0 2-5 0,-3-3-3 16,3 1 2-16,-2-1-3 0,2 4 0 0,-1-1-3 0,-1 1 3 0,-3-3-1 15,5 4 1-15,-5 0 4 0,4 2 0 0,-4 0 4 0,0 4 6 0,0-1 2 0,0 0 4 16,0 4 1-16,0-4-1 0,0 4 1 0,-4-2 2 0,4 2 0 0,0 0 0 16,0 0 5-16,-5 0 4 0,2 2 8 0,3 0 6 0,-9 1 7 0,9 1 7 0,-8 2 7 15,8 1 7-15,-2-1 7 0,-3 2 7 0,0 2 8 0,3-3 5 0,2 4-6 16,0-1-77-16,0 1 0 0,0-1 0 0,0 4 0 0,2-1 0 0,-2-2 0 0,10 3 0 16,-8 1 0-16,3-3 0 0,-2-1 0 0,6 2 0 0,-1-2 0 0,-1 2 0 15,0-2 0-15,3-1 0 0,-1 0 0 0,3 1 0 0,-4-1 0 0,4 0 0 0,5-4 0 16,-5-1 0-16,-3 4 0 0,3-5 0 0,5-3-186 0,-2 4-128 0,-3-5-60 15,-5-5-62-15,-7 5-105 0,0 0-116 0,19-7-36 0,1-1 4 0,-20 8 30 0,19-13 41 0,3 2 45 16,-22 11 52-16,19-14 53 0,0 0 57 0,0 0 61 0,-7 0 61 0,-12 14 69 0,15-19 72 0</inkml:trace>
  <inkml:trace contextRef="#ctx0" brushRef="#br1" timeOffset="-128845.49">20364 18317 51 0,'2'10'221'0,"8"-1"98"15,-10-1 72-15,0-4 57 0,0-1 49 0,0 1 43 0,0 2 41 0,-5 1 45 0,5 0 43 16,-5-3 44-16,3 2 44 0,2-2 40 0,-5 0-125 0,3 2-225 0,2-2-118 0,-5 1-196 15,0-1-133-15,5 0 0 0,0 0 0 0,-2-2 0 0,2-2 0 0,0 0 0 16,0 0 0-16,0 0 0 0,0 0 0 0,0 0 0 0,0 0 0 0,0 0 0 16,0 0 0-16,0 0 0 0,0 0 0 0,0 0 0 0,0 0 0 0,0 0 0 0,0 0 0 15,0 0 0-15,0 0 0 0,0 0 0 0,2 0 0 0,3-2 0 0,0-1 0 16,-5 3 0-16,0-4 0 0,2 3 0 0,-2-1 0 0,5-2 0 0,-5 1 0 0,0-1-71 16,0-2-217-16,0 6-14 0,0-1-19 0,0-3-18 0,0 0-20 0,0-2-18 0,0 6-82 15,0 0-104-15,0 0-35 0,0 0 3 0,0 0 19 0,0 0 33 0,0 0 36 0,0 0 43 16,0 0 42-16,0 0 45 0,0 0 50 0,-7-23 50 0,7 23 59 0,-5-19 62 0</inkml:trace>
  <inkml:trace contextRef="#ctx0" brushRef="#br1" timeOffset="-127529.33">21177 15658 37 0,'2'2'189'16,"8"0"81"-16,-10-2 58 0,0-2 46 0,2-3 40 0,-2 1 32 0,0-2 33 16,-2 1 32-16,2-4 28 0,0-1 31 0,0 1 25 0,-5-5 25 0,5-1-119 15,0 0-205-15,0-3-96 0,0-1-43 0,0-2-25 0,-5-1-9 0,5-2-10 16,0-2-7-16,0-2-6 0,0-3-8 0,0 2-6 0,-2-4-9 0,2 2-5 16,0-5-8-16,0-2-7 0,0 0-5 0,0-2-6 0,0-2-4 0,2-2-6 15,-2-2-6-15,0-1-3 0,10-1-4 0,-10 0-1 0,2 1-1 0,5-1-1 16,-2-2-1-16,0 1 0 0,-3 4 2 0,6-1 0 0,1 2 2 0,-6 2-1 15,6-1 1-15,-6 8-1 0,2-1 1 0,-3 3 3 0,8 6-1 0,-10 1 0 16,2 2-3-16,-2 4 1 0,0 2-13 0,0 4-10 0,0 2 0 0,0 1 0 16,0 4 0-16,0 1 0 0,-2 4 0 0,2 0 0 0,0 2 0 0,-10 2 0 15,8 0 0-15,-6 1 0 0,-1 4 0 0,6 0 0 0,-6 3 0 0,-1 3 0 16,0 2 0-16,1 2 0 0,-3 0 0 0,-5 6-5 0,5-1-12 0,2 2 2 16,-7 1 2-16,5 4 4 0,-2-3 1 0,2 0 1 0,0-1 4 0,-1 2-3 15,4-3 3-15,-3 0-1 0,2-6 0 0,3 0 0 0,4-5 1 16,-1 0 5-16,-1-3 1 0,2-2 3 0,3-4 4 0,0-4 2 0,0 0-2 15,0 0-2-15,0-3 0 0,3-2-1 0,-3-4 1 0,9-1 0 0,-6-1 0 0,2-6-3 16,2-1 1-16,0-2-6 0,3-4 0 0,-3 0-5 0,5-4-1 16,-2 0-5-16,-1 1 1 0,3-4 1 0,3 2 0 0,-3 1 1 0,0-2-2 15,2 0-1-15,3 2 0 0,-2 1-2 0,-1 2 0 0,-2 1 0 0,5 2 0 16,-5-1 0-16,-2 6-1 0,2 3 1 0,5 0-4 0,-10 4 0 0,0 2-4 16,1 3 2-16,-4 1 1 0,1 4 5 0,2 4 9 0,-7 1 9 0,3 0 10 15,-3 4 5-15,5 1 10 0,0 4 6 0,-5 0 7 0,0 4 7 0,0-1 7 16,0 1-22-16,0 5-35 0,0-2 0 0,0 2 0 0,0 1 0 15,0-2 0-15,0-1 0 0,0 2 0 0,0-1 0 0,0-1 0 0,0-1 0 16,0-2 0-16,2 1 0 0,-2-4 0 0,7 2 0 0,-2-3 0 0,0 0 0 16,2-2-51-16,-2-3-200 0,2 1-56 0,0-1-137 0,1-1-172 0,-1-2-73 15,5-1-23-15,-2 0 7 0,-1-4 17 0,1-1 39 0,-1-1 47 0,1-1 51 0,-3-5 55 0,1 2 62 16,-1-4 64-16,-2-1 71 0,-1 0 77 0</inkml:trace>
  <inkml:trace contextRef="#ctx0" brushRef="#br1" timeOffset="-126728.18">22491 14534 28 0,'-5'11'173'0,"3"3"79"16,-8 1 56-16,8-1 43 0,-6-2 37 0,4 2 34 0,-4-2 28 0,-1 2 26 15,1 0 28-15,6-4 23 0,-3 2 28 0,0-2 25 0,3-3-106 0,2 2-184 0,-5-4-89 16,5 2-39-16,0-4-19 0,0-3-9 0,0 0-6 0,0 0-7 15,0 0-5-15,0 0-5 0,0 0-8 0,0 0-5 0,-2-3-7 0,2-4-11 0,0 0-11 16,-5-4-9-16,5 1-11 0,-5-1-12 0,5-3-7 0,-2 0-10 0,2-5-6 16,-5 0-3-16,0-4-2 0,5-1-2 0,-2 0-2 0,-3 0-3 0,2-4 0 15,-1-1-2-15,-1-1-3 0,2-1-1 0,-1 0 1 0,1-1 0 0,-7-1 2 16,8 4-2-16,-3 1 1 0,3-1 0 0,-3 5 2 0,0 0 2 16,5 5 1-16,-2 3 3 0,-3 4-1 0,0 0-2 0,5 4 0 0,-7 4-3 0,7-1 0 15,-3 5-5-15,-6 0-1 0,6 5-1 0,-9 0 1 0,5 4-2 0,-2-1-1 16,1 3-2-16,-4 3-3 0,3 1 0 0,-1 0 0 0,0 6 0 0,-2-4 3 15,-5 6 5-15,10-4 4 0,-5 4 2 0,0-2 3 0,2 0 2 0,1-1 3 16,-3 0 1-16,9-2 2 0,-9 0 2 0,7-2 1 0,-2-1-1 0,5-2-2 16,2-2 1-16,-5-1-2 0,0-2-1 0,5-2 0 0,0-2 0 0,0 1 2 15,0-5 5-15,5 0-2 0,0 0 4 0,2-5 0 0,0 0 0 0,0-4-2 16,1-2 2-16,4-2-1 0,0-2 1 0,5-4 1 0,-8-2-1 0,8-1-1 16,-2-2-4-16,4-3-3 0,-2 0-4 0,-3 1-4 0,3-3-5 0,2 4-1 15,-4-2-1-15,2 3 0 0,-3 0 1 0,3 3-2 0,-7 0 1 0,2 6-3 16,5-4-2-16,-5 8-1 0,-5-2-3 0,0 4-3 0,0 3 1 0,1 2-2 15,1-1 2-15,-6 4 1 0,2 2 0 0,-1 2 4 0,-1 0 5 0,2 1 5 16,-5 5 3-16,2 1 7 0,-2-1 8 0,5 6 6 0,0-1 5 0,-5 0 7 16,0 1 3-16,2 4 2 0,-2-1 1 0,5 0 1 0,-5-1-2 0,0 4-4 15,2-4-4-15,-2 4-5 0,5-4-3 0,0 0-14 0,-5 1-16 0,2-2-22 16,6-1-26-16,-4-1-36 0,4-1-42 0,-3-2-50 0,2-1-53 0,0 0-133 16,5 1-164-16,-5-4-84 0,5-1-41 0,-4-2-9 0,4-4 10 0,0 0 23 15,-5-1 33-15,3-3 42 0,-3-5 49 0,0 2 55 0,0-3 62 0,-2-2 70 16,0-2 75-16,2 2 109 0</inkml:trace>
  <inkml:trace contextRef="#ctx0" brushRef="#br1" timeOffset="-125728.59">23135 14224 105 0,'5'-18'203'0,"-5"0"68"0,0 2 50 0,-5-2 43 0,5 4 36 16,-3-2 33-16,-1 2 30 0,1 1 31 0,-6 4 27 0,9 0 24 0,-3 4 24 0,-2-1-74 15,3 3-132-15,2 3-100 0,-5 0-83 0,0 4-40 0,5 1-16 0,0 0-11 16,-2 5-6-16,2 3-6 0,0-1-6 0,-5 4-7 0,5-1-7 0,0 5-5 16,0 1-4-16,0 0 0 0,0 3-2 0,-2 3-3 0,2-3-4 0,0 1-7 15,0 2-9-15,0-2-8 0,0-1-8 0,0 0-5 0,0 0-7 0,2 0-3 16,-2-1-6-16,5-4-2 0,-3-2-3 0,-2-1-4 0,10-2-2 0,-8-4-2 16,6 0-1-16,1-6-1 0,-6 0 1 0,4-2-1 0,3-4 0 0,2-2 1 15,-5-2 1-15,5-1-1 0,-5 0 0 0,5-1 0 0,0-2-1 0,-5 0 1 16,6 2-2-16,-6-1-2 0,5 2-2 0,-10 0 0 0,5 6 1 0,3-4-1 15,-7 5 0-15,6 5 2 0,-9-4 3 0,7 3 4 0,-7 5 2 0,0-4 4 16,0 4 5-16,0 1 7 0,0 0 3 0,-7-1 7 0,7 1 8 0,-9 3 5 16,6 1 2-16,-7-3 0 0,3 2 3 0,0-2 0 0,0 3-3 0,-5-4-1 15,4 3-1-15,-4-3-4 0,0 0-4 0,5-2-2 0,-5-2-7 0,0-1-12 16,0-1-19-16,5-1-22 0,-5-1-21 0,4-4-33 0,1-2-32 0,0 0-37 16,-3 0-40-16,3-5-44 0,5-1-48 0,-3 0-122 0,0-4-157 0,5 0-65 15,0 0-19-15,0-1 8 0,10-5 26 0,-10 0 34 0,7-2 40 0,-5-1 48 16,8-1 52-16,-8 0 55 0,6-4 57 0,-4 4 64 0,1-1 68 0</inkml:trace>
  <inkml:trace contextRef="#ctx0" brushRef="#br1" timeOffset="-124827.95">23347 14059 56 0,'10'-4'222'0,"-1"4"91"0,1 0 64 0,-5 3 47 0,0 1 40 16,-3 2 37-16,-2 4 35 0,0 5 30 0,0 4 30 0,0 0 29 0,-2 4 28 16,2 1 28-16,-5 1-136 0,0 2-230 0,5 1-114 0,-2 2-51 0,-3-1-26 15,5-1-10-15,-3 3-9 0,3-4-13 0,0 4-11 0,3-3-9 0,2-2-18 16,-3-2-19-16,8 0-26 0,-3-2-31 0,5-2-39 0,-5-5-37 0,5-2-41 15,0-3-41-15,3-5-42 0,2 0-46 0,-8-5-59 0,8-2-70 0,-2-5-92 16,-3-3-102-16,5 0-35 0,-8-1 5 0,3-3 24 0,-4 0 33 0,4-3 43 16,-3 2 46-16,-2-1 52 0,-4-1 51 0,7 6 96 0,-8-2 102 0,3 3 93 15,-3 1 84-15,-2 0 86 0,5 6 98 0,0-1 73 0,-5 4 58 0,0 0 48 16,0 0 41-16,0 2 37 0,0 3 34 0,0-1 34 0,0 5 28 0,2-1-35 0,-2 2-71 16,0 0-72-16,5 0-67 0,-5 0-48 0,2 0-34 0,-2-1-28 15,5 0-23-15,0-1-19 0,-2-2-14 0,1 0-15 0,1-5-14 0,2 2-11 0,-4-3-13 16,6 0-11-16,-6-3-9 0,4 0-9 0,3-4-8 0,-3 2-6 15,-2-4-6-15,4-1-1 0,-4-4-6 0,3 4-3 0,-4-4-7 0,4 0-1 0,-4 0-2 16,-1 1-2-16,-3-1 2 0,0 0-2 0,0 1 1 0,0 4 3 0,0-1 1 16,-3 1 2-16,3 4-4 0,-4 0 1 0,-1 1-2 0,2 4-1 0,-4 0-2 15,-3 4 0-15,8 1-3 0,-5 3-1 0,-3-1-3 0,3 6 0 0,2-2-4 16,-2 3-3-16,4 3-5 0,-6-1-8 0,9-2-9 0,-3 0-12 0,3 1-15 16,0-2-15-16,0-2-18 0,3 2-20 0,-3-3-19 0,9-5-20 0,-6 1-21 15,4 1-24-15,3-3-23 0,-3-2-20 0,5-1-16 0,-10-1-29 0,11-1-26 16,-6-1-32-16,5-5-27 0,-5 3-4 0,5-2 11 0,0 1 24 0,-5-4 30 15,3 2 58-15,0-1 67 0,-1-1 59 0,-1 2 56 0,-1-1 43 0,0-1 45 16,3 4 49-16,-8 1 57 0,5-2 60 0,-2 2 63 0,0 2 45 0,-3-1 35 16,3 3 24-16,-2 0 16 0,1 0-14 0,1 3-30 0,-2 0-27 0,-3 1-26 15,5 1-19-15,-1 0-19 0,-1 2-20 0,2-1-17 0,-3-1-15 0,-2 1-13 16,10 3-14-16,-8-4-15 0,3 2-16 0,-3-1-13 0,3-2-17 0,2 2-11 16,-2-5-13-16,2 2-7 0,1-2-12 0,1-1-6 0,-1-1-8 0,-1-3-6 15,0 0-10-15,0-2-10 0,5-3-8 0,-2 2-10 0,0-4-8 0,-1 0-7 16,-2-2-9-16,-4-1-9 0,7 0-6 0,-8 3-7 0,-2-3-6 0,5 0-5 15,-5-1-1-15,-5 4-2 0,5-1 1 0,-2 0 5 0,-8 0 4 0,7 3 7 16,-9-1 8-16,5 3 4 0,-5 0 8 0,5 4 9 0,-10 1 5 0,5 0 8 16,2 2 8-16,-2 2 5 0,3 2 5 0,-1 0 5 0,0 2-1 0,1-1 2 15,-1 4-1-15,8 1 2 0,-3-1-3 0,2 0-3 0,3 2 0 0,-4-1-1 0,8 1-5 16,-4 1-6-16,8-3-9 0,-6 1-11 0,8 0-18 0,-3 0-18 16,5 1-20-16,-5-4-23 0,5 2-26 0,3-1-24 0,2-2-27 0,-8-2-25 0,8-3-23 15,-2-1-23-15,4 0-17 0,-2-1-20 0,-3-3-3 0,6-2 1 0,-4-2 13 16,-1-1 20-16,2 2 36 0,-3-4 47 0,3 1 45 0,-7 3 48 0,-1-1 45 15,3-1 48-15,-4 4 39 0,-6-1 41 0,8 2 40 0,-8 2 42 0,3-1 37 16,-5 3 35-16,0 0 25 0,0 5 20 0,0 0 2 0,0 2-8 0,0 0-11 16,0 2-13-16,0 1-14 0,0 0-13 0,-5 2-13 0,5 0-10 0,0-3-16 15,0 1-14-15,0 0-20 0,5 1-19 0,-5-1-16 0,0-4-16 0,2 0-11 16,3-1-13-16,2-1-8 0,-2-1-79 0,3-3-2 0,-1-3 0 0,5 2 0 16,-5-5 0-16,5-2 0 0,5-1 0 0,-5-5 0 0,-2 0 0 15,7-1 0-15,-3-4 0 0,-2 0 0 0,5-4-29 0,-7 2-60 0,7-3-4 0,-5-3-7 16,0 3-7-16,-5-4-5 0,5 0-3 0,-5-1 3 0,5 0 4 15,-9-2 6-15,4 0 7 0,-2 2 11 0,0-1 9 0,-5-1 9 0,0 2 7 0,0 0 8 16,-5 1 7-16,0 4 9 0,-2 3 11 0,-1 0 14 0,1 4 13 0,0 0 15 16,-3 6 13-16,3 3 11 0,0-1 9 0,0 6 8 0,-3 3 7 0,3 2 5 15,-1 2 9-15,1 2 7 0,0 6 3 0,-3 0 7 0,8 4-1 0,-10 4 0 16,5 0-8-16,-3 2-5 0,8 4-7 0,-6 2-8 0,-1 1-4 16,6 1-7-16,-4 5-7 0,2-4-20 0,0 6-22 0,3-2-36 0,-8 2-35 15,8 1-46-15,-3 0-47 0,3 0-55 0,-8 0-57 0,8 1-127 0,-6 2-157 0,-1-3-77 16,6-3-37-16,-4 3-2 0,-5-1 12 0,2-3 29 0,1 0 38 0,-8-5 49 15,2 2 52-15,-1-3 58 0,-4-2 65 0,-1-2 67 0,-1 0 73 0,0-2 105 16</inkml:trace>
  <inkml:trace contextRef="#ctx0" brushRef="#br1" timeOffset="-124277.64">22845 15350 39 0,'-9'-14'195'0,"6"-1"85"0,-6 1 65 0,2 5 52 0,-1-1 47 0,1 0 37 16,0 6 34-16,-3 2 28 0,1 2 29 0,-1 0 27 0,7 2 28 0,-6 0 28 15,2 4-122-15,4 1-205 0,-2 2-97 0,1 5-45 0,1 0-24 0,3 1-17 16,-5 4-9-16,3 0-7 0,2 5-1 0,-5 0-1 0,5 3-6 15,0-2-6-15,0 2-8 0,5-2-56 0,-5 2-51 0,2-2 0 0,3-2 0 0,-2-2 0 16,6-3 0-16,-6 1 0 0,9-5 0 0,-5-3 0 0,5 0 0 0,0-5 0 16,0 0 0-16,3-6 0 0,1 0-80 0,-4-5-70 0,8 0-25 0,-11-4-26 15,11-5-26-15,-8 0-23 0,7-3-22 0,-2-4-19 0,-3 1-4 0,3-4 2 16,-2 3 10-16,-3-1 17 0,2-2 19 0,-2 1 21 0,0 4 25 0,-4 3 30 16,1-1 35-16,-1 7 40 0,-1 0 39 0,-2 5 44 0,-3 2 39 15,-2 3 37-15,5 3 33 0,0-2 29 0,-5 8 23 0,2-1 19 0,-2-1 16 0,5 6 13 16,-5 1 12-16,0-3 6 0,0 6-2 0,0-1-5 0,2-2-9 0,-2 1-9 15,0 2-12-15,5-6-15 0,0 3-12 0,-5-1-14 0,7-2-12 0,-4-1-14 16,-3-1-11-16,9-4-11 0,-6 2-11 0,4-4-7 0,3 1-8 0,-8-4-2 16,8 0-9-16,-3-1-7 0,5-3-7 0,-5-2-12 0,0-2-11 0,1-5-13 15,4 0-11-15,-5-4-11 0,5 2-7 0,-5-3-10 0,3-1-7 0,-8 0-7 16,5 0-6-16,-2 0-4 0,0-1-2 0,-5 2 1 0,0-1-1 0,0 5 5 16,-5 0 6-16,0 4 6 0,-2 0 5 0,5 5 6 0,-8-1 4 0,8 3 4 15,-5 6 3-15,-3-1 6 0,0 3 2 0,1 4 3 0,1 0-1 0,1 6 0 16,0-1 2-16,-5 0 1 0,5 1 0 0,-5 4 3 0,2-1 2 0,3 2-1 15,4-2 0-15,-6-3-5 0,6-1-16 0,-2 1-16 0,3-3-18 0,2-2-22 16,0-3-19-16,0 2-23 0,2-5-24 0,3 0-25 0,-2-3-36 0,1-1-37 16,1-4-104-16,2 1-136 0,1-4-52 0,-1 2-12 0,3-5 13 0,-1-3 28 0,1-1 32 15,-3 1 35-15,0-4 37 0,1 2 42 0,1-2 40 0,-2-3 46 0,-4 2 53 16,7 1 59-16</inkml:trace>
  <inkml:trace contextRef="#ctx0" brushRef="#br1" timeOffset="-124096.68">23354 15003 36 0,'3'-10'186'0,"2"3"84"15,-1 0 58-15,-4 7 44 0,0 0 39 0,0 0 36 0,-9 7 35 0,6 3 33 0,-1 1 32 16,-4 3 32-16,3 3 29 0,3 3 29 0,-8 0-114 0,3 4-198 16,5 0-97-16,2 1-43 0,-10 2-23 0,10 1-8 0,-2 2-8 0,2-1-13 0,0 2-8 15,0 0-16-15,0 2-11 0,0-4-13 0,2 3-15 0,3 1-11 0,2-4-23 16,0 0-25-16,3-1-32 0,-8-4-37 0,15-5-38 0,-9 1-47 16,4-6-45-16,0 0-51 0,0-5-82 0,-3-4-98 0,8 0-94 0,-5-7-92 0,3-1-31 15,-3-4-3-15,0-1 18 0,0-5 32 0,-2-1 42 0,2-1 47 0,-3-4 56 16,-1 0 54-16,-6-1 61 0,8-3 63 0,-8 4 79 0,3-4 82 0</inkml:trace>
  <inkml:trace contextRef="#ctx0" brushRef="#br1" timeOffset="-123763.68">23603 15217 33 0,'0'0'181'0,"0"0"84"0,0 4 57 15,-5 1 44-15,5 0 39 0,0 4 37 0,-3 1 33 0,-4 2 33 0,2 2 30 16,1-1 31-16,1 1 31 0,-2 4 30 0,1-1-112 0,1 0-193 0,-2 2-98 16,5-4-46-16,0 3-22 0,-2 1-11 0,2-4-9 0,0 2-13 15,2-1-10-15,-2-2-11 0,0 0-14 0,5 0-12 0,-2-4-14 0,1 2-17 0,1-5-9 16,-2 2-16-16,6-3-14 0,-2-2-18 0,-4-4-18 0,7-2-22 0,-3-5-21 15,-5 0-26-15,8-3-21 0,-3-4-22 0,0-3-18 0,1-2-19 0,1-1-12 16,-2-3-11-16,-4-1-7 0,6 1-5 0,-6-1 3 0,4 0 8 0,-2 1 13 16,2 3 17-16,-2 1 17 0,0 0 24 0,2 4 21 0,-5 1 20 0,3 1 24 15,0 7 21-15,-5-2 25 0,3 5 20 0,1 0 24 0,-4 3 20 0,0 0 21 16,0 0 19-16,3 0 18 0,-3 5 19 0,0-1 16 0,5 0 16 0,-1 2 12 16,-4-1 12-16,0 4 8 0,0-1 6 0,0 2 1 0,0 0 0 0,0 1-5 15,0 2-3-15,0 1-7 0,0-3-13 0,0 3-10 0,0 0-13 0,0 1-12 16,0-1-14-16,0 0-12 0,0 0-5 0,0 1-12 0,0 2-39 0,0-3-49 15,3 2 0-15,-3-2 0 0,0 1 0 0,5-1 0 0,-3 0 0 0,-2 1 0 16,5-6 0-16,0 1 0 0,-3-1 0 0,-2-4-84 0,10 1-92 0,-8-3-40 16,3-3-41-16,-3 0-43 0,8-4-42 0,-3-5-98 0,-4 2-123 0,6-3-62 15,-6-2-30-15,6-3 13 0,-1 1 32 0,-6-1 39 0,3-2 43 0,2 2 50 16,-2-4 50-16,-3 4 54 0,3-1 56 0,0 2 58 0,-3-3 61 0,3 3 87 16</inkml:trace>
  <inkml:trace contextRef="#ctx0" brushRef="#br1" timeOffset="-123276.6">23928 15276 27 0,'10'0'172'0,"-8"0"83"0,-2 2 60 0,5 2 46 0,-2 0 41 0,-3-1 37 15,0 4 38-15,-3 0 33 0,3 2 31 0,-5 0 33 0,5 0 31 0,0 1 28 0,-2 0-106 16,2 2-185-16,0 0-96 0,-5 0-47 0,5 0-24 0,-5-3-11 16,5 4-10-16,0-2-8 0,0-1-11 0,0 0-12 0,0 1-13 0,0-4-13 0,0 2-12 15,0-4-13-15,5 1-7 0,-5-2-9 0,0-4-12 0,5 3-13 16,-5-3-16-16,2-3-23 0,-2-2-19 0,5-4-17 0,-2 2-16 0,6-5-9 16,-9-3-11-16,3 1-9 0,1-4-8 0,1 1-10 0,-5-1-10 0,3-2-10 0,2 2-3 15,-5-2-3-15,2 2 3 0,-2-1 6 0,0 1 5 0,0 3 8 16,5-1 6-16,0 3 11 0,-3 2 6 0,-2 1 10 0,5-1 10 0,-3 5 8 15,3 1 8-15,0 1 11 0,-3-1 12 0,-2 5 12 0,10 0 15 0,-8 0 14 16,3 5 13-16,-2-1 14 0,6 0 13 0,-2 2 10 0,-4 2 9 0,7-1 11 16,-3 3 6-16,0 3 6 0,0-1 7 0,3 0 4 0,-3 0 0 0,-4 0 0 15,9 2-2-15,-8-2-5 0,4 0-3 0,-1 0-5 0,-2 0-7 0,0-3-8 0,2 4-9 16,-5-6-6-16,8 4-9 0,-8-4-5 0,3-1-5 0,-3 1-4 16,3-1-4-16,0-5-2 0,-2 2-2 0,1-3-6 0,-1-3-5 0,6 2-7 15,-6-3-6-15,2-2-6 0,2 0-5 0,-2-2-5 0,2-2-3 0,0 2-2 0,0-4-6 16,3 2-3-16,-3-2-6 0,1-1-5 0,-1 3-4 0,2-1-3 15,-1-2 0-15,-6 3-5 0,8-1 3 0,-8 1 0 0,5-2 2 0,3 2 2 0,-8 0 3 16,3-3 3-16,2 3 2 0,-2 0 4 0,-2 1 3 0,2-1 3 0,-1 1 3 16,-1-1 6-16,2 5 4 0,-5-4 9 0,0 4 7 0,0 0 9 0,0 0 8 15,0 5 8-15,0-4 6 0,0 4 5 0,0-2 4 0,0 2 6 0,-5-3 3 16,5 3 5-16,-3 3 3 0,-6-3 6 0,6 2 5 0,-2 2 1 0,3 0 2 16,-8 0 0-16,10 2 2 0,-2 2 1 0,-8 2 4 0,10 0-26 0,-2 1-58 15,2 3 0-15,0 1 0 0,0 0 0 0,2 3 0 0,-2-1 0 0,5 0 0 16,0 4 0-16,-3-1 0 0,8 0 0 0,-3-1 0 0,1 4 0 15,-1-3 0-15,0-1 0 0,5 4 0 0,-5-3 0 0,5-2 0 0,5 0 0 16,-5-2 0-16,-2-2 0 0,7-3 0 0,-3 2 0 0,3-3 0 0,-2-2 0 16,4-4-61-16,-7-1-355 0,5-3-126 0,-3 3-146 0,3-2-59 0,2-2-14 0,1-2 22 15,-6 0 37-15,3-1 50 0,-2-3 56 0,-1 1 61 0,5-1 60 0,3-1 66 16,-7-1 69-16,-1 0 75 0,-2-1 77 0</inkml:trace>
  <inkml:trace contextRef="#ctx0" brushRef="#br1" timeOffset="-123113.89">25018 15413 33 0,'0'4'189'0,"0"3"100"0,-4-4 73 0,4 1 58 0,-3 3 48 0,-2-4 45 0,3 4 40 16,2-1 40-16,0 0 35 0,0-1 37 0,-10 2 34 0,8-1 34 16,-8-1-120-16,8 1-208 0,-3 1-121 0,3-3-84 0,-3-1-54 0,0 1-36 15,5-1-42-15,0-3-43 0,0 0-52 0,0 0-56 0,0 0-64 0,0 0-65 16,0 0-114-16,0 0-130 0,0 0-104 0,0 0-86 0,0 0-29 0,0 0 0 16,0-4 21-16,0 4 29 0,0-4 45 0,-3 0 47 0,-4-2 58 0,-2 0 62 0,-3-1 67 15,2 2 68-15,-7-1 92 0,3 0 92 0</inkml:trace>
  <inkml:trace contextRef="#ctx0" brushRef="#br1" timeOffset="-116762.61">6234 1880 46 0,'10'-10'189'16,"-10"-3"85"-16,2 6 61 0,-2 0 53 0,0 2 40 0,-2-1 35 0,2 2 32 15,0 0 29-15,0 4 30 0,0 0 32 0,-10 2 23 0,10 1 18 0,-2 4-110 16,-3 0-191-16,5 6-95 0,-3 2-54 0,-1 4-29 0,-1 0-16 0,-2 8-9 16,2 3-2-16,-2 4-1 0,4 2-5 0,-9 4-5 0,5 3-6 0,-3 8-5 15,-2-2-9-15,2 8-6 0,-2-1-6 0,5 2-9 0,-10 0-40 0,5 3-29 16,5-3 0-16,-5 1 0 0,5-4 0 0,-1 0 0 0,1-5 0 0,2-4 0 16,1-2 0-16,4-6 0 0,-3-4 0 0,3-2 0 0,3-8 0 0,-3-3 0 15,4-4-16-15,1-6-56 0,-5-2 1 0,3-5-3 0,4-4-3 0,-7-4-7 16,10-6-7-16,-8-4-5 0,3-5-7 0,-3-2-2 0,8-7-1 0,-8-4 0 15,3-5 1-15,0-2-1 0,-3-4-3 0,3-2-7 0,-2-4-7 0,-3 0-2 16,0-1 2-16,4-2 6 0,1 2 7 0,-5-3 9 0,0 6 10 0,3-3 13 16,1 4 8-16,-1-1 10 0,6 5 9 0,-6 1 11 0,2 3 10 0,2 2 15 15,0 2 11-15,3 1 13 0,-8 4 9 0,5 2 10 0,3 2 9 0,-3 2 6 0,1 3 8 16,-1 2 0-16,2 4 5 0,-6 3 2 0,2 1 7 0,2 1 4 0,-2 8 3 16,-3-2 2-16,5 3 3 0,3 4 1 0,-8 5-1 0,3 1 1 0,-2 1-3 15,6 6 3-15,-6 1 2 0,6 2 5 0,-6 4 2 0,4 4 5 0,3 2 0 16,-8 2 0-16,3 3 0 0,-3 3-1 0,8 3-3 0,-8 1-4 0,3-1-5 15,-2 6-8-15,1-5-5 0,1 2-10 0,-2-1-7 0,1-2-9 0,1-3-9 16,-2-3-11-16,2-1-16 0,-3-3-20 0,3-3-17 0,0-7-27 0,2 2-26 16,-5-5-30-16,8-2-32 0,-8-5-29 0,3 0-31 0,0-5-36 0,-3 0-34 0,6-2-76 15,-8-3-92-15,0-1-79 0,0 0-68 0,9-1-13 0,-9-5 11 16,0 2 31-16,0-4 35 0,-5 2 44 0,-2-4 46 0,0 2 47 0,-3-2 50 0,-2 0 51 16,3-3 54-16,-8 3 75 0,2 0 80 0</inkml:trace>
  <inkml:trace contextRef="#ctx0" brushRef="#br1" timeOffset="-116547.3">6003 2542 37 0,'-10'-4'189'0,"8"-2"83"15,-3 2 62-15,2 0 52 0,-6-2 46 0,6 2 39 0,-6-1 32 0,9 4 32 16,-8-3 23-16,8 1 24 0,-2 2 21 0,2 1 20 0,0 0-124 0,0 0-207 16,2-5-100-16,3 5-47 0,-2-1-27 0,6 1-20 0,-2-3-16 0,1 3-9 15,9-1-7-15,-3 1-4 0,1-2-1 0,6 0-6 0,-1 2 0 0,-1-2-5 0,0-1-7 16,3 2-11-16,-3-3-19 0,5 2-26 0,-4-2-35 0,-1 0-41 0,0 1-44 15,0 0-48-15,-2-1-66 0,-2-2-78 0,-3 2-109 0,5 0-122 0,-8 0-50 16,11-2-10-16,-8 2 7 0,0 0 19 0,0-1 34 0,-5 4 38 0,5-3 52 16,-5-1 54-16,5 4 56 0,-7-3 61 0,-2-2 72 0,-3 2 77 0</inkml:trace>
  <inkml:trace contextRef="#ctx0" brushRef="#br1" timeOffset="-114880.3">17528 1900 20 0,'-7'1'158'15,"-1"2"78"-15,1-3 55 0,-3 1 45 0,3-1 38 0,-5-1 37 0,10 1 30 16,-8-3 31-16,8 2 26 0,-6 1 25 0,-1-5 27 0,6 5 27 0,3-1-100 0,-9-2-173 15,9 3-87-15,0-1-49 0,0 1-26 0,0 0-15 0,0-4-14 0,9 2-12 16,-9-1-7-16,8 2-7 0,4-2-4 0,0 2-4 0,-3-4-6 0,13 4-6 16,-3-2-8-16,8 2-6 0,4-3-6 0,1 4 0 0,1-2-4 0,4-1 0 15,4 3-2-15,0-1-5 0,0 1 0 0,-3 1-7 0,6-1-5 0,-1 3-2 16,-4-1-5-16,-1 0-3 0,-2 0-5 0,-2-1-4 0,-3 2-3 0,-4-2-4 0,4 4 0 16,-7-4 0-16,1 2-1 0,-6-3 2 0,0 1 0 0,0 2 1 0,-7-1 0 15,3-2 1-15,-8 0 4 0,5 2 3 0,-7-2 6 0,2 0 6 0,-7 0 5 16,0 0 0-16,0 0 1 0,0 0-3 0,-5-2-3 0,3-3-2 0,-10 4-2 15,5-3-5-15,-10-2 1 0,5 0-3 0,-7-1-3 0,4 2-3 0,-9-4-6 16,9 4-6-16,-9-1-4 0,0-2 2 0,5 2-1 0,-3 0 3 0,3-1 5 0,0 2 4 16,-3-1 4-16,3 0 5 0,9-1 3 0,-7 3 2 0,5 1 3 0,5-1-5 15,0 0 1-15,2 0-4 0,2 2-6 0,3-1-6 0,0 3-6 0,0 0-5 16,0-1-1-16,8 1-3 0,-1 0-3 0,0-3-2 0,5 3-1 0,5 3-2 16,-3-3-2-16,1 1 1 0,7-1 4 0,-1 3 3 0,-1-1 4 0,4 0 10 15,0 1 2-15,-2 0 3 0,7 1 1 0,-10-2 1 0,3 2 1 0,-3-3-1 0,0 4 0 16,3-3 0-16,-3 1 1 0,-9 0 0 0,7 1-1 0,-5-1 3 0,-5 1 4 15,0 0 5-15,0 2 5 0,-2-2 8 0,-5 5 5 0,0-4 6 0,0 5 4 16,-5 0 3-16,3 1 1 0,-5 2 1 0,-5 0-1 0,0 2 3 0,-5 2-3 16,7-1-3-16,-9 2-14 0,2-3-18 0,-2 4-25 0,-1-1-32 0,1-2-42 15,2-1-46-15,-2 2-57 0,0-3-61 0,4 0-144 0,-2-3-173 0,8 2-76 16,-3-3-28-16,4-2 1 0,-4-1 14 0,7-1 30 0,1-2 35 0,4-4 46 16,0 0 48-16,0 0 59 0,4-5 65 0,1-4 71 0,7-1 81 0</inkml:trace>
  <inkml:trace contextRef="#ctx0" brushRef="#br1" timeOffset="-114196.68">19107 1701 19 0,'-4'4'153'0,"1"0"75"0,3 1 47 0,-9-4 35 0,6 2 27 16,-2-2 24-16,3 2 19 0,2-1 17 0,-10 0 19 0,10-2 21 0,0 2 20 16,0-2 21-16,0 0-99 0,-2 0-170 0,2 0-82 0,0 0-38 0,-5-2-14 0,3 2-1 15,2 0 1-15,-5-2 4 0,0 0 6 0,5 2 2 0,0-3 5 0,-2 2-4 16,2 1 1-16,0 0-1 0,0 0-4 0,-5-3 1 0,5 3-1 0,-5-1-2 15,5 1 0-15,0 0-5 0,0 0 2 0,0 0-1 0,0 0-3 0,0 0-1 16,0 0-2-16,-7 0-2 0,7 0-2 0,-3 0-5 0,3 0-1 0,0 1-5 16,-5 2-1-16,5-3-2 0,-4 1-2 0,1-1-2 0,3 3 1 0,-5-1-4 15,3 0 0-15,2 0 0 0,-5 2 0 0,0-3-2 0,5 2-2 0,-2-1 1 0,2-2-2 16,0 1 2-16,0-1 1 0,0 0 0 0,0 0 2 0,0 0 3 16,0 0-2-16,0 0-1 0,0 0-6 0,0 0-7 0,0-6-4 0,0 1-9 0,0-4-5 15,0-1-6-15,0 1-8 0,2-5-4 0,-2-2-9 0,10-2-4 0,-8-2-9 16,6 0-6-16,1-2-6 0,-2 2 1 0,6-4 0 0,-6 2 4 0,5 0 1 15,0 0 3-15,-2 2 2 0,2 2 1 0,4 0 0 0,-8-1 2 0,4 5-1 16,0 0 1-16,-3 3-1 0,1 1 0 0,2 1 0 0,-5 1-4 0,-4 2 1 0,9 5-2 16,-5-2-1-16,-2 2-1 0,2 1 2 0,0 4 2 0,-2-3-1 0,2 2 3 15,3 0 1-15,-7 4 4 0,4-1 1 0,2-1 5 0,-6 2 1 0,2 0 0 16,2 2 5-16,-2-4 3 0,-3 4 1 0,8-1 2 0,-3-2 2 0,-5 1 1 0,3 0 0 16,0-1-1-16,2-1-1 0,-4 0-3 0,-3-1-10 0,9 0-12 0,-6 0-18 15,-3-1-21-15,5 0-24 0,-3-2-31 0,-2 4-32 0,0-5-35 0,5 2-30 16,-5-2-35-16,0 0-65 0,0 0-79 0,0 0-79 0,-5 3-74 0,3 1-19 0,-3-1 7 15,2-1 27-15,-1 2 33 0,-1-3 42 0,2-1 44 0,-4 3 47 0,-3-2 47 16,8 2 49-16,-5-3 49 0,-3 0 66 0,3 0 73 0</inkml:trace>
  <inkml:trace contextRef="#ctx0" brushRef="#br1" timeOffset="-113980.65">19173 1450 61 0,'0'2'188'0,"0"-2"69"0,-3 4 48 0,3 0 35 0,0-4 31 15,0 4 30-15,0 2 28 0,0-2 30 0,3 3 29 0,-3 2 32 0,4 1 14 16,1 2 8-16,-2 2-101 0,1 2-159 0,-1 4-77 0,6-1-29 0,-6 8-10 15,2-3 2-15,2 4-2 0,0 2 0 0,-2-1-6 0,2 5-8 0,-2-1-7 16,2 0-10-16,-2 4-12 0,2-2-13 0,-4 2-15 0,6 1-14 0,-6-4-13 16,4 2-12-16,-2-1-11 0,2-1-11 0,-2-1-5 0,2-1-7 0,0-4-4 15,3 2-7-15,-3-5-9 0,-4-1-13 0,9-1-13 0,-5-1-18 0,3-2-15 16,-8-2-23-16,10-2-29 0,-5-2-30 0,3-3-38 0,-8 0-33 0,6-4-46 16,1-2-44-16,-6-3-116 0,4-2-144 0,3-2-56 0,-8-3-11 0,3-2 12 0,0-4 25 15,-3 0 34-15,3-5 41 0,-5-2 49 0,2-2 50 0,-2-2 55 0,0-4 54 16,0 1 60-16,0-2 66 0</inkml:trace>
  <inkml:trace contextRef="#ctx0" brushRef="#br1" timeOffset="-113480.65">19578 1528 15 0,'5'8'145'0,"-5"-2"70"16,0-1 48-16,0 4 39 0,0-3 31 0,0 3 28 0,-5 0 25 0,0 5 26 16,5-3 22-16,-3 3 25 0,-1 3 24 0,1 0 25 0,-2 1-96 0,1 5-158 15,-4-3-77-15,4 2-32 0,-4-1-14 0,6 2-6 0,-3-2-1 0,-2 2 0 0,2-4-5 16,3 2 1-16,-8-1-4 0,10 0-1 0,-2-2-6 0,-3-2-6 0,2 2-6 15,3-3-10-15,-5 0-6 0,5-3-10 0,0-1-8 0,0-2-6 0,0-1-6 16,0-2-2-16,0-2-3 0,0-4-2 0,0 2-3 0,0-2-2 0,0 0-1 16,0 0-2-16,5-5-3 0,-2 1-3 0,2-1-1 0,-3-5-2 0,-2 0-3 0,10-4-2 15,-10-2-5-15,7-2-1 0,-5-5-5 0,-2 2-5 0,10-3-3 0,-8-2-6 16,3-4-3-16,-2 2-3 0,1 0 0 0,1-5 0 0,-2 4 0 0,1-1 2 16,1-1-2-16,-2 2 3 0,1-1-2 0,-1 0 3 0,2 2 1 0,0 0-1 15,-5 1 0-15,2 3 2 0,-2 0 0 0,5 5 0 0,-3 0 2 0,-2 5-1 0,5 0 0 16,-5 4-1-16,5 3-2 0,-5 0-2 0,0 3-2 0,0 4-5 0,0 0 0 15,0 0 5-15,2 0 4 0,-2 4 6 0,10 3 6 0,-8 0 1 0,6 2 6 16,-4 5 3-16,4 0 2 0,-1 1 5 0,2 5 5 0,-1 3 8 0,-1-1 8 16,0-1 5-16,3 6 2 0,-3-2 0 0,0 4-2 0,-2-1-7 0,2 0-2 15,1-3-4-15,-4 6-5 0,-1-4-3 0,4 1-5 0,3 0-3 0,-8-1-11 16,3 1-15-16,0-4-22 0,2 0-22 0,-5-3-32 0,3 2-33 0,0-3-41 16,-3-1-38-16,3 0-46 0,-2-4-42 0,-3 2-105 0,9-3-129 0,-9-3-73 0,3-1-44 15,-3 0-2-15,0-3 16 0,0-7 33 0,0 4 37 0,0-4 49 0,0 0 48 0,-3-2 56 16,-6-4 57-16,1-2 59 0,1-2 63 0,0 0 91 0</inkml:trace>
  <inkml:trace contextRef="#ctx0" brushRef="#br1" timeOffset="-113329.68">19573 1794 35 0,'0'0'186'15,"0"-4"79"-15,0 4 56 0,5-4 39 0,0 4 31 0,-5 0 24 0,2-2 21 16,3 2 21-16,-3 0 17 0,8 0 18 0,-3-3 15 0,5 3 17 0,-5 0-129 16,5-1-206-16,0-2-106 0,3 2-58 0,-3-4-39 0,2 1-28 0,6 1-29 15,-8-4-31-15,7 3-55 0,0-3-69 0,1 0-89 0,1 0-99 0,-1-3-41 0,-1-3-11 16,0 4 3-16,3-3 11 0,-3 0 22 0,3 0 26 0,-3-5 33 0,1 3 38 15,-1 0 43-15,0 0 47 0,-4-1 64 0,1 1 68 0</inkml:trace>
  <inkml:trace contextRef="#ctx0" brushRef="#br1" timeOffset="-112997.2">20115 1419 21 0,'-9'0'159'0,"6"0"78"0,-6 3 54 0,-1-1 43 0,0 2 34 16,3 0 31-16,-5 0 29 0,3-1 31 0,-4 4 31 0,4 0 28 16,-1 6 31-16,-2 1 28 0,-5 0-97 0,5 6-172 0,3-1-85 0,-3 5-37 0,-1 3-20 15,6-2-9-15,0 4-6 0,-3 3-2 0,3-4-8 0,2 2-10 0,3-1-10 16,2 0-15-16,0-1-11 0,0 0-16 0,2-4-12 0,8-2-9 0,-8-2-11 15,10-2-8-15,-4-2-10 0,9-2-6 0,-5-3-5 0,2-2-6 0,3-4-4 0,2 0-5 16,0-5-6-16,1-5-2 0,-1 0-5 0,3-4-4 0,-1-2-5 16,1-3-7-16,-3-2-5 0,1-2-7 0,4-2-5 0,-10-2-5 0,8-1-4 0,-3-2-7 15,-9-2 3-15,7 2-2 0,-5-5 3 0,0 2 6 0,-5 0 4 0,0-2 5 16,-2-1 6-16,-2 6 7 0,-3-3 6 0,0 4 7 0,-3 0 8 0,-2 1 4 16,-2 4 7-16,0 0 4 0,-5 4 7 0,-5 1 6 0,3 1 3 0,-3 3 0 0,-3 0 5 15,1 5 6-15,5-1 2 0,-6 3-1 0,1 3 4 0,0 0-1 0,-1 4 2 16,4 5-1-16,1-1 4 0,-2 2 0 0,3 4 0 0,2 2-1 0,0-1-3 15,0 4-1-15,0-1-6 0,9 3-3 0,-4 2-4 0,-3-4-2 0,8 5-4 16,2-1-2-16,0 1-5 0,0 0 0 0,0 0-2 0,2-2-5 0,3-1-4 0,2 3-6 16,1-3-8-16,1 1-12 0,-2-3-18 0,5 0-18 0,1-1-25 0,-4-3-30 15,8 2-30-15,-5-3-33 0,3-1-39 0,1-2-45 0,4-1-96 0,-6-4-120 16,1-1-74-16,6 0-49 0,-1-5-7 0,-6 0 12 0,5-2 30 0,-2-2 36 0,-2-2 42 16,-1-1 45-16,3 0 52 0,-5-1 52 0,0-2 55 0,-2 0 62 0,2-3 86 15</inkml:trace>
  <inkml:trace contextRef="#ctx0" brushRef="#br1" timeOffset="-112530.25">20427 1271 26 0,'-10'-7'169'0,"10"-4"78"0,-2 5 57 0,2-2 45 15,-5 2 34-15,5 1 26 0,-5 1 22 0,5 4 18 0,0 0 19 0,0 0 17 16,0 0 26-16,0 0 21 0,5 4-106 0,0 0-180 0,-5 2-90 0,2 3-39 0,3 0-21 16,0 5-12-16,2 0 0 0,-7 4 4 0,2 2 7 0,8 1 8 0,-10 3 6 15,2 3 8-15,-2 3-2 0,5-2-5 0,-5 5-4 0,0 1-6 0,0 0-9 16,-5 3-4-16,5-1-5 0,0 0-7 0,-2-3-5 0,2 4-5 0,0-7-8 16,-5 2-8-16,0-4-6 0,5-3-13 0,0-2-7 0,0-3-5 0,0-2-4 15,0-7-4-15,0 2 2 0,0-3 2 0,0-5 1 0,0 0 6 0,0-5 1 0,0 0 2 16,0 0 0-16,5-2 2 0,0-5-2 0,-5 2-4 0,0-7-5 15,2 0-3-15,-2-4-8 0,5-5-6 0,-2 0-9 0,-3-7-11 0,0 0-14 0,4-5-14 16,-4-1-13-16,0-1-6 0,0-3-5 0,0 0-1 0,-4-3 0 0,4 2 2 16,0-1 5-16,0 0 2 0,0 2 5 0,0-1 3 0,4 6 5 0,1 0 6 0,-2 4 7 15,4 3 7-15,2 4 7 0,-1 2 5 0,4 2 1 0,0 4 1 0,-3 4 4 16,4 0 3-16,3 4 2 0,-4 2 3 0,3 4 4 0,-1 0 3 0,-2 4 5 16,5 2 2-16,-5 0 6 0,-2 3 3 0,2 4 4 0,0-2 5 0,-5 4 7 0,3 0 6 15,-3 2 3-15,-4 1 4 0,2-1 4 0,-1 4 5 0,-4-1 0 0,0-2 1 16,0 2 1-16,0 0-2 0,-9-1 0 0,6 1-4 0,-2 3-4 0,-2-4-1 15,0 4-7-15,0-2-6 0,-3 0-8 0,-2 0-10 0,5-1-19 0,-5 1-20 16,5-1-30-16,-6-5-34 0,6 2-38 0,0-3-39 0,0-4-41 0,-3 0-48 0,8 0-83 16,-6-4-101-16,4-2-83 0,-1-4-70 0,5 0-16 0,-3-3 2 0,-4-3 26 0,2 2 33 15,1-3 43-15,1-3 50 0,3 0 51 0,0-4 54 0,-5 2 56 16,5-2 61-16,0-1 77 0</inkml:trace>
  <inkml:trace contextRef="#ctx0" brushRef="#br1" timeOffset="-112246.55">20656 1314 24 0,'2'-5'167'0,"3"0"78"0,0-4 56 0,-3 4 40 0,3 0 33 0,-3 0 26 0,8-1 28 16,0 2 24-16,-1-2 27 0,-1 2 28 0,4 0 26 0,-5 1 29 0,0 2-103 16,5 1-176-16,-5 0-91 0,5 0-43 0,1 0-21 0,-1 1-7 0,0 2-1 0,-3 1-3 15,3 0-1-15,0 2-5 0,-4 0-6 0,9-1-9 0,-5 4-10 0,-5-1-12 16,5 2-9-16,-5 0-8 0,5 0-8 0,-9 1-7 0,6 2-4 0,-2 1-2 16,-4 1-6-16,-3 2-1 0,5 0-2 0,-5 1-3 0,-5 2-1 0,5 1 0 0,-3 0-2 15,-1 2 2-15,-4 1 0 0,1 0 0 0,-2 0 1 0,1 0 0 0,1 0 3 16,0 0-3-16,0-2 5 0,-5 2 1 0,4-4 5 0,-1-1 1 0,1 0 0 15,1-4 1-15,0 4 0 0,2-7-2 0,0 0-1 0,3-3-4 0,2 1 3 16,-5-3-1-16,5-1 3 0,0 0 1 0,5-2 1 0,-3 0-2 0,3-3 0 16,2 2-28-16,1-1-7 0,1-2 0 0,3 0 0 0,-2 0 0 0,7 0 0 15,-3-5 0-15,6 4 0 0,-1-3-50 0,0 0-71 0,3-2-44 0,0 0-57 16,-3-1-58-16,0 2-139 0,0-1-173 0,1 0-74 0,1-1-23 0,-1 2 8 0,-1-1 23 16,-5 2 34-16,3-2 40 0,-2 2 46 0,-1 0 50 0,-2 0 59 0,5-1 61 15,-10 4 73-15,6-2 75 0</inkml:trace>
  <inkml:trace contextRef="#ctx0" brushRef="#br1" timeOffset="-111546.61">19324 2736 23 0,'0'-4'165'0,"-2"0"83"16,2 0 55-16,-10-1 43 0,8 1 32 0,-5 1 30 0,-3-1 23 0,3 1 21 0,-5 2 21 16,0 1 20-16,2 0 19 0,-2 1 20 0,-5 4-107 0,5 0-176 0,2 4-94 15,-6 3-46-15,1 0-21 0,-4 2-6 0,2 5 1 0,-2 1 4 0,-1 4 6 16,1 3 6-16,-5 1 6 0,5 6 2 0,4 4 1 0,-4 0 3 0,0 5-3 15,-1 5-1-15,3 3-3 0,3 1-5 0,2 3-6 0,5 4-6 0,-5-1-7 16,4 1-7-16,8 2-6 0,-4-1-8 0,4-1-8 0,4-2-4 0,-1-1-9 16,4-7-6-16,3 2-8 0,-3-7-7 0,5-2-5 0,2-8-6 0,3-2-3 15,-2-5-5-15,-1-4 0 0,8-5-5 0,-3-3-2 0,1-2-2 0,-1-6-2 16,0 0-4-16,3-5 1 0,0-2-5 0,-1-2-1 0,-1-2-3 0,-1-2-3 16,5-2-2-16,-10-1-3 0,8-2-3 0,-3-2-3 0,-4 2-4 0,2-3-4 15,-8 0-1-15,8-3-3 0,-9 3 2 0,-1 1-2 0,0-1 1 0,-2 2 2 16,0 0 3-16,-3 4 1 0,-2-2 1 0,0 2 5 0,0 3 0 0,-2 0 4 15,2 0 3-15,-5 4 4 0,0-2 4 0,3 2 2 0,-3-2 5 0,5 3 0 16,-3 0 2-16,3 0 1 0,0 0-2 0,0 0-1 0,0 0 0 0,0 0 0 16,0 0 4-16,0 0 4 0,0 4 4 0,3 0 5 0,2 2 4 0,2 1 5 15,0-1 3-15,3 4 4 0,-1-2 5 0,3 3 5 0,5 2 6 0,-7-2 5 0,2 3 7 16,5 0 2-16,-5-1 6 0,-5 1-1 0,5-3 2 0,0 4 0 16,-4-1 0-16,-6-2-1 0,8 4 1 0,-8-2-1 0,3-3 2 0,-5 3-2 0,0 3-1 15,-5-3-2-15,3 0-3 0,-8-1-2 0,8 1-6 0,-6 3-3 0,-1-3-5 16,-3 0-7-16,2-3-7 0,-2 2-17 0,0-3-20 0,0 1-27 0,-3-2-33 15,-2 1-40-15,5-2-43 0,-2-2-57 0,-5-1-69 0,-1 0-121 0,3-1-148 16,-2 0-61-16,7 0-17 0,-7-2 5 0,9-1 19 0,-12-1 29 0,13-1 36 16,-8 1 47-16,5-2 51 0,2-1 58 0,1-2 60 0,-4 1 72 0,6-2 77 15</inkml:trace>
  <inkml:trace contextRef="#ctx0" brushRef="#br1" timeOffset="-109880.64">20313 4577 3 0,'0'4'113'16,"0"1"70"-16,0-5 48 0,0 5 43 0,0-2 35 0,-5-1 32 0,3 0 31 16,2-2 29-16,0 2 26 0,0-2 27 0,0 0 23 0,0 0 25 0,-10 0-78 15,10-2-138-15,-2-2-69 0,-3 0-37 0,0 0-22 0,5-2-14 0,-7-4-10 16,7 2-10-16,-2-5-10 0,2 2-8 0,-5-2-5 0,0-2-11 0,5-1-5 15,0-2-8-15,-2-2-6 0,2-2-3 0,0-1-5 0,0-2-7 0,0-1-2 16,0-2-7-16,0-4-4 0,0 2-4 0,0-2-2 0,0-1-1 0,0 0-1 16,0-1-2-16,0 1-2 0,-5 2-2 0,2-1-1 0,3 2 1 0,-4 2-1 15,-1 0-1-15,2 4 1 0,3 2-1 0,-5 2-1 0,3 2 3 0,-3 3 0 16,0 4-1-16,3 1-4 0,2 2-1 0,-5 4-7 0,0-1-2 0,3 5-5 0,-3 0-5 16,-2 3-7-16,2 0-3 0,-2 6-4 0,-5-1-2 0,9 2 0 0,-9 4-6 15,0 0 0-15,0 1-3 0,0 4 1 0,2 1 1 0,-2 2 3 0,-4-2 4 16,3 2 2-16,4-1 2 0,-1-1 3 0,1 3 1 0,-4-5-1 0,4 2 2 15,2-2-2-15,4-2-2 0,-6-2 1 0,9 0-2 0,-3-4-2 0,3-1-1 16,-5-3-3-16,5 1 0 0,0-3-1 0,0-1 2 0,0-3 1 16,5 0 1-16,-2-1 1 0,6-1 4 0,-6-2 1 0,4-4-2 0,2-1 1 15,4-1 1-15,-4-1 1 0,3-3 2 0,5-3 1 0,-7 0-2 0,2-4 1 0,5 1-2 16,-3-1-2-16,3-1-2 0,2-1-1 0,-7 2-2 0,3-2 1 16,-1 2-1-16,-2 0-2 0,5 1 2 0,-5 2-1 0,-2 3-2 0,2-1 3 0,5 4-2 15,-10 0 1-15,5 4-1 0,-5-1 1 0,1 4-2 0,-1 0 0 0,3 4 3 16,-3 1 0-16,0 1 1 0,0 4 4 0,-2-1 3 0,2 2 6 0,1 3 2 15,-4 0 4-15,4 2 3 0,-4 2 2 0,-1-2 6 0,7 3 1 0,-8-1 6 16,3 1 1-16,0 0-1 0,-3 0 3 0,3 0-1 0,-3-3-3 0,3 4-1 16,0-3-9-16,-3-1-11 0,3 2-23 0,-2-3-27 0,6 0-40 0,-6 1-45 15,4-2-69-15,2-1-83 0,-6-1-114 0,9 2-123 0,-5-1-52 0,3-2-15 16,-1-2 4-16,1 0 13 0,-7 0 26 0,6-2 30 0,-2-2 43 0,-4 0 48 16,6-2 58-16,-9-2 59 0,0 4 77 0,8-10 80 0</inkml:trace>
  <inkml:trace contextRef="#ctx0" brushRef="#br1" timeOffset="-109329.89">20962 4166 30 0,'0'-9'176'0,"5"1"79"0,-5 1 56 0,-5-1 44 0,0 2 39 0,5 0 35 16,-7-2 26-16,5 4 23 0,-3-1 20 0,0 4 19 0,2-2 19 0,-1 3 19 15,1 3-115-15,-2-2-193 0,1 4-90 0,1-1-41 0,3 4-22 0,-9-1-9 16,9 6-7-16,-3-2-7 0,-2 3-3 0,5 3 3 0,-2-1 3 0,2 3 3 16,0 0 1-16,2 0-1 0,-2 1-5 0,8 1-6 0,-4-1-6 0,1 0-5 15,2-2-8-15,1-2-5 0,-1 2-6 0,5-4-3 0,-5 0-3 0,5 0-3 16,5-4-2-16,-5-3-5 0,-2 0-2 0,7-3-7 0,-3-2-4 0,3-1-2 16,-2-2-9-16,4-4-6 0,0-3-12 0,-2 1-8 0,-3-6-12 0,6 2-11 15,-3-3-8-15,2-3-12 0,-7 0-9 0,-2-1-8 0,2 0-4 0,5-1-5 16,-15 0 2-16,8-1-2 0,-8 1 6 0,3 1 5 0,-3 1 10 0,-2-1 10 15,-2 1 11-15,-3 2 12 0,5 0 14 0,-2 1 15 0,-3 3 15 0,0 1 14 16,3 2 14-16,-3 2 9 0,2 2 9 0,-2-2 3 0,1 4 1 0,4 2 1 16,0 0 1-16,-3 2 0 0,3 4 7 0,-5-2 2 0,1 3 2 0,4 2-2 15,0 1-3-15,0 2-4 0,0-1-4 0,0 4-6 0,4-1-2 0,-4 1 0 16,5 2-1-16,-2-3 3 0,1 0-3 0,1 0-4 0,-2 0-3 0,4-1-9 16,-2 0-7-16,2 1-9 0,0-4-18 0,5 0-25 0,-2 2-29 0,0-5-33 15,6 2-35-15,-3-1-36 0,1-2-44 0,3-2-48 0,2 0-109 0,-9-2-134 0,12 2-57 16,-13-4-20-16,8 1 4 0,-2-1 16 0,-3 0 33 0,0 0 38 0,0-1 46 15,0 1 48-15,-5 0 50 0,0 0 55 0,0-3 57 0,1 3 65 0</inkml:trace>
  <inkml:trace contextRef="#ctx0" brushRef="#br1" timeOffset="-108996.71">21572 4414 7 0,'0'4'124'0,"0"0"87"0,0-1 60 0,0 1 50 15,-2-1 40-15,2-1 36 0,-10 2 33 0,8-3 33 0,-6 2 31 0,4-2 34 0,-1 2 30 16,2-1-11-16,-1-2-40 0,-1 1-94 0,2-1-120 0,3 0-69 0,-5 0-38 16,3-1-21-16,-3-1-14 0,0-2-13 0,5 0-12 0,-2-2-16 15,2-2-15-15,0 2-14 0,0-4-16 0,0-2-17 0,2 0-13 0,3-2-9 0,0-3-13 16,-3 2-5-16,6-5-5 0,-3 2-7 0,2-2-5 0,2 0-8 0,-1-1-7 15,-6 4-12-15,10-1-14 0,-5 0-17 0,3-1-15 0,-8 4-18 0,10 1-16 16,-4 0-14-16,1 4-10 0,-1-3-12 0,-6 6-8 0,8-1-6 0,-8-1-5 16,5 4-2-16,3 0-2 0,-3 1 3 0,-2 3 7 0,2 1 8 0,-4 0 10 15,6 0 12-15,-6 1 10 0,2 2 10 0,-3 1 7 0,8 0 9 0,-8-1 7 16,3 4 11-16,0-4 6 0,2 4 10 0,-5-1 7 0,3-1 12 0,0 2 7 16,-3 0 13-16,6-1 9 0,-4 3 13 0,1-1 12 0,-2-2 11 0,4 2 14 15,3-1 11-15,-8 2 13 0,3-1 10 0,0-1 13 0,2 4 12 0,-5-1 11 16,8 0 8-16,-3 0 10 0,-4 1 4 0,1 2 8 0,1-3 0 0,-2 2 1 15,1 0 1-15,-1 0-6 0,-3 0-4 0,5 2-8 0,-1-4-9 0,-4 2-10 16,3-2-11-16,-3 0-12 0,0-4-10 0,5 2-11 0,0-2-8 0,-5-1-11 16,0 0-9-16,2-3-16 0,3 0-16 0,-5-2-20 0,0 0-24 0,0 0-28 15,2-2-34-15,3 0-35 0,0-4-58 0,-3 2-71 0,-2-5-92 0,5 2-99 0,-3-3-41 16,-2-1-9-16,0 0 9 0,0-2 18 0,0 2 25 0,0-3 34 0,-2 0 37 16,-3 0 44-16,3-1 48 0,2 1 51 0,-5 0 65 0,0-1 72 0</inkml:trace>
  <inkml:trace contextRef="#ctx0" brushRef="#br1" timeOffset="-108530.46">21907 4086 6 0,'5'1'125'0,"2"2"75"16,-7-3 52-16,3 4 39 0,2 0 36 0,-1-1 35 0,-4 1 31 0,3 3 31 16,2-1 33-16,-5 0 28 0,2 4 31 0,-2 2 28 0,5-1-77 0,0 4-139 15,-5-1-74-15,0 4-39 0,2-3-17 0,-2 4-9 0,5-4-6 0,-5 4-12 16,2-1-8-16,-2-3-12 0,0 4-13 0,0-4-12 0,5 2-15 0,0-3-12 16,-5 2-16-16,2-4-13 0,-2 0-13 0,5 0-13 0,0-5-7 0,-2 2-6 15,1-4-7-15,-1 1-4 0,2-3-6 0,-1-2-2 0,-1-1-6 0,4-1-5 0,3-5-4 16,-8-1-6-16,8 0-5 0,-3-3-6 0,0-2-5 0,0-2-7 15,1-1-5-15,1-3-7 0,-6 1-7 0,4-1-6 0,3-2-4 0,-8-1-4 0,3 1 1 16,0 1 2-16,-3-1 2 0,3 0 5 0,-3 2 2 0,3 2 7 0,0 2 3 16,-5 2 3-16,2 2 1 0,3 1-2 0,-5 4 2 0,3 0 3 0,-3 4 5 15,0 1 6-15,9 1 7 0,-6 2 7 0,2 3 8 0,-1-2 6 0,4 3 4 16,-6 2 7-16,8 0 4 0,-3 4 9 0,-5-2 7 0,8 4 9 16,-3-3 7-16,5 2 4 0,-9-2 3 0,6 2 1 0,-1-2-1 0,-1 0-4 15,0 0-3-15,0 0-1 0,3-3-3 0,0 1-2 0,-1-1 1 0,-2-1-2 16,5-2-2-16,-4-1 0 0,-1 0 1 0,5-4-2 0,0 2 1 0,0-3-3 0,0 0 0 15,-2-4 1-15,2 2-5 0,5-5-2 0,-5 0-4 0,-3-1-5 0,3-2-4 16,5 0-6-16,-2-3-4 0,-3 2-5 0,2-3-4 0,-2 0-5 0,0 0-3 16,-4 1-2-16,4 2-3 0,-5-2-1 0,3 2 1 0,-3 2 3 0,-5 0 0 15,-2 0 1-15,5 2 1 0,-5 0 3 0,0 1-1 0,0 1-2 0,-5 1-1 16,5-1-1-16,-2 1 0 0,-3 3-3 0,3-1-2 0,-8-1-2 0,3 2-3 16,4 2-2-16,-6 2-1 0,1-1 4 0,1 2 1 0,0 2 4 0,-3-1 5 15,8 4 8-15,-5 0 7 0,2 1 7 0,0 3 5 0,3 1 5 0,-3 0 6 16,2 0 5-16,3 2 6 0,0-1 2 0,3 2 3 0,2-1 0 0,-3 2-3 15,8-3 2-15,-1 0-4 0,1 0-6 0,4 2-12 0,3-3-19 0,-2 2-32 16,-1-4-36-16,6 2-56 0,4-2-61 0,-5 0-158 0,10-2-197 0,-7-3-88 16,4 2-35-16,3-4-6 0,-7 2 8 0,7-5 19 0,-8-2 25 0,4-2 35 15,-1-2 43-15,-3-4 56 0,-1 2 62 0,1-4 76 0,-1 0 84 0,-1-4 127 0</inkml:trace>
  <inkml:trace contextRef="#ctx0" brushRef="#br1" timeOffset="-107263.42">23636 4115 22 0,'10'-14'164'0,"-3"-1"87"16,1 1 59-16,-4-2 42 0,-1-1 36 0,-3 3 28 0,5-1 29 0,-5 3 26 15,-5 0 21-15,5 3 18 0,-3 2 19 0,3 0 21 0,-7 4-107 0,2 0-173 16,1 6-94-16,1 0-51 0,-7 4-18 0,1 0-1 0,-1 3 1 0,3 3 4 16,-5 1 1-16,5 4 0 0,-5 2 3 0,4 2 6 0,-4 4 0 0,5-1 1 0,0 6-8 15,0-3-9-15,-3 2-14 0,8-2-11 0,-3 0-14 0,2 0-11 16,3-2-12-16,0-1-9 0,3 0-13 0,2-3-14 0,-3-4-15 0,8 2-19 15,-1-5-14-15,1-1-16 0,0-1-14 0,2-2-14 0,4-2-16 0,-3-1-11 16,-4-4-12-16,8-4-13 0,-2 0-13 0,1-4-11 0,-4 0-8 0,3-6-3 16,2 0-4-16,-8-3 0 0,4-1 3 0,-1-1 4 0,-5-4 5 0,0 1 10 15,5-2 13-15,-7 1 13 0,0-1 16 0,2 0 20 0,-7 2 23 0,2 0 26 0,-2 2 25 16,0-1 29-16,0 3 24 0,0 3 25 0,0 1 18 0,0 2 14 16,0 2 9-16,0 0 5 0,0 6 2 0,0-4 1 0,0 4 1 0,0 0 1 0,0 0-1 15,5 4-6-15,0-1-7 0,-3 1-8 0,3 2-11 0,-2 1-7 0,6-1-7 16,-6 2 0-16,6-1 3 0,-1 2 4 0,4-4 5 0,-5 2 4 0,5-1-1 15,-2-2-3-15,2 0-8 0,5-2-8 0,-3-1-4 0,3-1-6 0,-7-1-6 16,6-1-3-16,-1-2-2 0,-3 0-5 0,5 0-2 0,-3-2-6 0,-2-1-4 16,0 0-2-16,1 1-2 0,-6-2-2 0,0-1 0 0,0 4-2 0,-2-4 2 15,0 4 0-15,-5-1 2 0,0-1 0 0,0 1-4 0,-10 2-2 0,8 3-1 16,-3-3-5-16,-2 2-2 0,0 2-3 0,-6 0-2 0,1 2-3 0,0 2-1 16,0 0-5-16,-2 2-4 0,2 2-1 0,-3-1-3 0,3 2-1 0,-5 3-1 15,5-2-2-15,3 1-6 0,-3 2-4 0,4-3-10 0,-1 1-7 0,-3-1-9 16,9 3-9-16,-2-3-10 0,3 2-10 0,-3-2-9 0,5 0-6 0,0 0-7 15,5 0-7-15,-3 0 0 0,3 2-1 0,2 0 6 0,1 0 5 0,4-1 8 16,0 2 11-16,0 1 9 0,2 0 10 0,3-2 9 0,-5 2 13 0,8 0 10 16,-11 0 8-16,13-3 11 0,-12 2 6 0,6-3 10 0,-1-1 8 0,2 1 9 15,-5-1 7-15,-2-4 9 0,-1 1 9 0,1 1 12 0,-1-3 7 0,-1-2 12 16,-1-1 10-16,0-1 6 0,3-1 6 0,-8-3 2 0,3-1 2 0,2 0-4 16,-2-5-4-16,2-3-4 0,1-1-8 0,-1-1-5 0,-2-4-10 0,7 0-9 15,-10-1-10-15,8-4-10 0,-3 0-11 0,0 0-7 0,0-3-6 0,3 2-4 16,0-3-1-16,-1 2-1 0,-1 2-3 0,-6-1 2 0,8 1-1 0,-3 3 2 15,0 1 0-15,-2 2 2 0,-3 4 4 0,8 0 1 0,-3 1 2 0,-7 3 0 16,3 5 1-16,2-1-1 0,-1 2 3 0,-1 4 3 0,2 0 2 0,-3 1 4 16,3 3 5-16,0 3 1 0,-3 0 3 0,5 2 2 0,-2 2 0 0,0 2 2 15,-3 1 2-15,8 0 1 0,-3 2-1 0,-4 2 1 0,1 0 1 0,4 2-4 16,-3-2-2-16,-3-1-5 0,8 1-3 0,-8-1-5 0,8 0-3 0,-3 0-3 16,-5-3-3-16,8 0-2 0,-3-2 0 0,5-3-4 0,-5 1 1 0,6-3-5 15,-1-1-5-15,2-2-9 0,-2-2-11 0,3-2-7 0,1-2-11 0,4-2-14 16,-6-2-9-16,3-2-16 0,2-2-14 0,-4 0-12 0,4-3-11 0,-2 2-7 15,2-3-7-15,-7 0 0 0,8-3 1 0,-8 2 6 0,-3 1 6 0,8-2 10 0,-5-1 11 16,-4 2 10-16,-1 1 13 0,0-2 12 0,-2 2 16 0,0-3 10 0,-3 4 16 16,-2 1 12-16,0-2 15 0,-2 4 10 0,-3-3 12 0,0 6 9 0,3-3 8 15,-10 3 6-15,4 2 6 0,-1 0 4 0,-1 1 5 0,-2 3 5 0,0 1 3 16,0 1 2-16,-3 3 5 0,3 1 0 0,-5 3 0 0,5 0-1 0,3 2-2 16,-3 2-2-16,-5 0 0 0,10 2-3 0,-6 2 0 0,11-2 0 0,-8 1-2 15,8 2 1-15,-3 0-3 0,5 0-2 0,0-1-1 0,5-1-6 0,-3-1-7 16,8 3-5-16,-3-3-4 0,5 0-5 0,0-3-2 0,-2 2-4 15,7-3-1-15,-3-3-3 0,6 0-3 0,-1-1-10 0,3-2-9 0,-3-4-12 16,3 0-14-16,2 0-10 0,0-4-8 0,-2 0-12 0,2-2-8 0,0 0-9 16,-2-2-10-16,-3-1-10 0,0-1-10 0,3 1-8 0,-8 0-6 0,1-2-2 15,-3 1 5-15,5 0 6 0,-5-2 6 0,-3 2 11 0,1 0 8 0,-3 0 9 0,-4 0 10 16,6 2 8-16,-9-2 10 0,3 1 11 0,-3 2 10 0,0-1 14 16,-3 2 13-16,3-2 11 0,-4 2 9 0,-1 2 7 0,2 0 6 0,-1 2 2 0,1-1 3 15,-7 2 0-15,10 2 5 0,-2 2 1 0,-3-1 4 0,3 2 2 0,-3 2 2 16,0-1-2-16,5 2 0 0,-2 3-4 0,2 0-1 0,-5 0-3 0,5 1 2 15,0 2-1-15,-5-1 1 0,5 0-1 0,5-2-1 0,-5 2-3 0,5-1-2 16,-3-1-4-16,-2 0-4 0,10-1-2 0,-10-1-4 0,7-1 0 16,-5 0-3-16,8-3 1 0,-3-1 0 0,-4 0-2 0,6-3-2 0,1 0-3 15,0-3-20-15,-3 0-6 0,5-1 0 0,-5-3 0 0,5 0 0 0,-4-1 0 16,-1-2-19-16,5 0-19 0,-5-3-8 0,3 2-9 0,-3-2-3 0,0 2-8 16,0-2-1-16,1 3-1 0,-4 1-2 0,4 0 4 0,-3 2 4 0,2 3 3 15,-2 0 5-15,-3 2 9 0,8 2 4 0,-3 2 6 0,-5 2 4 0,8 2 7 0,-8 2 3 16,3 2 0-16,2 0 6 0,-2 0 4 0,2 4 1 0,-2-2 3 15,3 0 2-15,-6 2 3 0,3 0 3 0,0-3 0 0,-3 2 1 0,5 1-5 0,-2-4-4 16,0 0-15-16,2-2-16 0,-2-1-22 0,2 0-25 0,0-1-28 16,1-2-30-16,-1-3-34 0,3 2-39 0,-3-3-72 0,0-3-87 0,0 2-86 0,5-3-84 15,-4-1-26-15,4 0 1 0,0-1 22 0,-5-2 31 0,10-2 37 0,-10 0 41 0,5 0 45 16,-5-4 48-16,1 0 50 0,-1 0 57 0,2-4 70 0,-6-1 77 16</inkml:trace>
  <inkml:trace contextRef="#ctx0" brushRef="#br1" timeOffset="-107063.16">25551 3734 44 0,'0'0'203'0,"0"0"84"16,0 0 58-16,3 0 42 0,-3 4 35 0,0 0 36 0,0 2 35 0,5 3 34 15,-1 6 36-15,-4-1 35 0,3 4 31 0,-3 0 35 0,0 2-122 0,5 4-205 16,-5 1-97-16,4 3-40 0,-4 2-16 0,0 2 0 0,0 1-5 0,0 1-9 16,0 2-13-16,0-2-17 0,0 1-14 0,0 2-20 0,0-3-100 0,0-1-6 15,3 1 0-15,2-3 0 0,-5-1 0 0,2-1 0 0,3-2 0 0,0-3-1 16,2 0-147-16,-5-3-38 0,8 0-45 0,-8-4-44 0,8 0-79 0,-3-3-91 15,1-3-97-15,-4 2-94 0,4-7-26 0,-6 2 3 0,-2-6 28 0,0-2 36 0,0 0 44 16,5-6 48-16,-5-2 53 0,-5-1 55 0,3-1 60 0,-6-1 63 0,-1-2 79 16,-1-2 82-16</inkml:trace>
  <inkml:trace contextRef="#ctx0" brushRef="#br1" timeOffset="-106363.27">25322 4253 38 0,'-12'-5'193'0,"7"-1"89"0,-2 0 65 0,2-2 53 15,3 2 44-15,-5-2 46 0,7-2 35 0,-10 4 35 0,10-2 31 0,0-2 33 16,0 0 27-16,5 2 27 0,0-5-121 0,2 3-205 0,-5-1-107 0,10-3-54 15,0 0-30-15,0 0-23 0,3-2-17 0,2-1-18 0,-3 2-16 0,6-1-12 16,-1 2-14-16,5 0-9 0,-5 1-12 0,5 2-10 0,1 3-11 0,-6 2-11 16,3-1-9-16,2 6-8 0,0 1-9 0,-3 1-3 0,-1 3-4 0,9 5 1 15,-10-1-1-15,0 6-2 0,3-3 1 0,-5 8 1 0,-3-1 0 0,6 2 1 16,-8 2 1-16,0 0 3 0,-5 1 1 0,3 1 2 0,-3 3 2 0,0-3 1 16,-2 0 2-16,-3 0 2 0,3 0 1 0,-5-3 1 0,3 0 3 0,-3-1 3 15,0-2 0-15,0-2 2 0,4-2 2 0,-4 0-1 0,0-4 3 0,0 0 4 16,0-5 7-16,0 2 8 0,5-1 6 0,-5-6 5 0,0 0-1 0,0 0 1 15,0 0-2-15,0-6-2 0,0-1-7 0,3 0-10 0,-3-1-12 0,7-2-10 16,-2-3-13-16,-1 2-13 0,4-3-16 0,-1 1-20 0,0-1-16 0,3 3-14 16,-3-2-10-16,5 2-11 0,-5 1-6 0,5 0-5 0,-4 2-1 0,4-1 3 15,0 4 5-15,-5-4 7 0,5 4 8 0,0-1 10 0,-2 0 9 0,-1-1 10 16,1 2 13-16,2-1 8 0,-2 2 13 0,-3-2 10 0,0-1 12 0,5 1 10 16,-9 1 12-16,6-1 14 0,-9-1 10 0,8 1 14 0,-8 1 12 0,2 1 11 15,-2-2 9-15,0 2 7 0,0-2 4 0,0 2 3 0,-2 0-1 0,2 2 0 16,-8-1-1-16,8 2 0 0,-9 1-2 0,6 0-3 0,-4 1-6 0,-3 4-6 15,1-1-4-15,-1 2-5 0,-2 2-3 0,5-1-2 0,0 4-1 0,-1-1 1 16,1 4 2-16,-3-2 5 0,3 0 4 0,0 2 2 0,2 2 4 0,3-2 2 16,-8 0-2-16,10 0-1 0,-2 0-3 0,2 0-3 0,0-3-7 0,0 2-2 15,2-3-4-15,-2 0 0 0,5-2-2 0,0-1-3 0,-3-2-2 0,5 0-8 16,3-2-29-16,-3-3 0 0,1 0 0 0,-1-3 0 0,10-2 0 0,-5-1 0 16,0 0 0-16,-3-5 0 0,1 1 0 0,0 0-19 0,7 0-16 0,-10 1-5 15,0-3-3-15,5 4-4 0,-5-1-2 0,3 2-2 0,-3 0 3 0,-4 3 3 16,6 3 5-16,-6-1 5 0,2 2 7 0,-3 2 8 0,8-1 6 0,-10 3 5 15,2 1 5-15,8-1 4 0,-8 0 4 0,3 2 5 0,-3-2 5 0,3 0 5 16,0 0 9-16,2-2 4 0,-4 2 6 0,1-4 3 0,4 0 1 0,-4 0-3 16,4-4-8-16,-1 0-10 0,3-2-14 0,-1-3-12 0,1 0-13 0,0-3-14 15,2-2-13-15,0-3-15 0,-5-1-10 0,10 1-12 0,-10-5-10 0,0 2-8 16,3-3-2-16,-3 2-2 0,0-1 6 0,-2-2 7 0,2 1 11 0,-4 2 10 16,-3-2 11-16,0 4 14 0,0-4 9 0,0 4 12 0,-3-1 12 0,3 0 12 15,-4 3 12-15,1 2 11 0,-6 1 5 0,6 2 5 0,3 1 4 0,-7 4 2 16,7 3 6-16,-5 4 7 0,5 0 9 0,-5 4 10 0,5 3 11 0,-2 4 10 15,2 1 6-15,0 6 6 0,0 0 3 0,0 2 4 0,-5 0 2 0,5 4 3 16,0 2 3-16,0 0-35 0,0-1-84 0,5 3 0 0,-5-1 0 0,0 3 0 16,0-4 0-16,2 1 0 0,-2 0 0 0,0-2 0 0,5-1 0 0,0 0 0 15,-3-1 0-15,3-1 0 0,-2-2 0 0,1-2 0 0,1-2 0 0,2-1 0 16,-4-2-93-16,6-2-183 0,-6-2-49 0,2-1-55 0,2-2-116 0,-2-2-144 16,-3 0-54-16,8-4-6 0,-8 0 23 0,3-3 40 0,-3-2 45 0,-2-1 48 0,5-1 52 15,-5-3 55-15,0 0 57 0,0-1 61 0,-5-3 65 0,3 0 72 0</inkml:trace>
  <inkml:trace contextRef="#ctx0" brushRef="#br1" timeOffset="-105961.29">26118 4052 27 0,'-2'-4'170'0,"-3"-1"82"0,0 1 60 0,3 1 48 16,-3-1 41-16,2 0 39 0,3 4 36 0,0 0 32 0,0 0 33 0,0 0 29 16,3-4 26-16,-3 2 27 0,5-2-114 0,-3 4-187 0,-2-3-101 0,10 2-51 15,-3 1-29-15,0 0-20 0,0 0-16 0,5 0-15 0,0 0-12 0,1 0-13 0,1 1-14 16,3-1-9-16,-5 3-8 0,-2-2-9 0,11 2-6 0,-11-1-2 15,7 2-5-15,-3-3-4 0,3 2-2 0,-5 1-2 0,3-1-4 0,-1 0-2 0,-2 3-2 16,5-2 0-16,-5 0 3 0,-5-3-2 0,5 5 2 0,-4 1 4 0,-1-3-1 16,0 2 4-16,3 0 5 0,-8 2 5 0,3-2 6 0,-3 4 4 0,8-2 10 15,-7 2 2-15,1 1 5 0,-4 2 6 0,3 1 2 0,2 0 4 0,-1 2 0 16,-4-2 3-16,0 1-2 0,3-1 2 0,2 3-4 0,-3-3-1 16,-2-3-5-16,10 2-5 0,-8-2-3 0,3-1-4 0,0-1-5 0,2-1-31 15,-5-2 0-15,8-1 0 0,-3 0 0 0,-4-5 0 0,6 1 0 0,-1-2 0 16,4-1 0-16,-5-2 0 0,5-4 0 0,-5-1 0 0,0 2 0 0,10-6 0 15,-9 2 0-15,4-3 0 0,0 1 0 0,-3-1 0 0,1 3 0 0,2 1 0 16,-5 0 0-16,5-1 0 0,-2 5 0 0,0 1-10 0,-3 3-30 0,5 2 1 16,-5 2 7-16,0-1 3 0,1 6 7 0,4-1 4 0,-5 2 6 0,5 2 7 15,-5 0 5-15,3 1 7 0,2 2 2 0,-5-3 5 0,0 1 3 0,5 2 3 16,-4-3 0-16,-1 2 2 0,2-2-14 0,-1-3-16 0,-6 3-26 16,10-2-31-16,-7 1-35 0,2-3-43 0,-2-1-43 0,2 2-45 0,-4-4-59 0,-3 1-65 15,0-4-109-15,0 5-131 0,0-5-51 0,-3 5-12 0,3-5 15 0,-5 4 32 16,3-1 41-16,2-3 47 0,-5-3 52 0,0 2 54 0,3-5 60 0,-3 2 59 0,-7-4 69 15,10-2 72-15</inkml:trace>
  <inkml:trace contextRef="#ctx0" brushRef="#br1" timeOffset="-105229.7">19182 4705 84 0,'-5'-5'194'0,"1"-1"71"0,1-1 52 0,-7 1 40 0,3 1 35 15,5-1 29-15,-8 2 24 0,8-2 20 0,-5 2 18 0,-3 4 19 0,7 0 18 0,-1 2-63 16,-1 2-107-16,5 6-99 0,0-1-90 0,-3 6-40 0,6 0-12 0,-3 6-2 16,5 0-4-16,-1 3 3 0,-1 3 6 0,7 1 6 0,-1 2 3 0,3-1 2 15,-5 4 2-15,10-1-5 0,-5 2-9 0,8-2-7 0,-6-2-13 0,3 2-9 0,2-2-13 16,-4-2-9-16,4-3-12 0,0-1-8 0,1-4-10 0,4-2-3 0,0-1-3 15,-5-5-3-15,3-4-5 0,7-2-4 0,-7-5-2 0,2-1-2 0,0-3-4 16,-2-1-2-16,2-6-2 0,-5 0-2 0,5-2-7 0,-5 0-3 0,1-5-3 16,-6 2-3-16,3-3-3 0,-5-1 0 0,0 0-2 0,-5 0-2 0,1 0 0 15,-4 0 2-15,-4 2-1 0,3-1 1 0,-6 0-1 0,-1 4 0 0,-1 0 2 0,-2 2-1 16,4 1 4-16,-9 4-2 0,5 1-2 0,-5 2 0 0,2 0 2 0,0 4-2 16,-2 0-2-16,5 1-1 0,-5 2 0 0,5 3-1 0,-5-2 6 0,2 3 1 15,3 1 6-15,5 2 2 0,-8 0 3 0,10 3 5 0,-3 1 4 0,3-3 5 16,0 3 5-16,3 3 5 0,2-3 5 0,0 0 4 0,-3-1 8 0,10 1-1 15,-5 3 1-15,3-3-1 0,0 0 0 0,2 0 0 0,-5-2-3 0,5 2-1 0,0 0-1 16,-5-4-3-16,3 2-4 0,-1 0-1 0,1-3-3 0,-7 1-2 0,4 0-3 16,2-1-1-16,-6-1-4 0,-3-1 0 0,5 2-2 0,-3-5-4 0,-2 4-7 15,0-5-11-15,0 1-13 0,-2 0-24 0,-3 1-22 0,2-1-30 0,-6-3-27 0,2 2-31 16,4 1-31-16,-9-2-33 0,-5-1-30 0,5 2-86 0,2 1-110 0,-2-2-67 16,-4-1-48-16,1 2-6 0,-2-2 16 0,8 3 32 0,-4-1 38 0,1 0 44 15,5 0 42-15,-5 1 47 0,5-4 47 0,2 2 49 0,5-2 53 0,0 0 78 0</inkml:trace>
  <inkml:trace contextRef="#ctx0" brushRef="#br1" timeOffset="-104662.64">20270 5701 27 0,'5'14'171'0,"-3"0"80"0,-2 0 55 0,0-4 43 0,5 0 34 15,-3 0 32-15,-2-1 27 0,0-4 26 0,0 2 25 0,0-1 25 0,0 2 26 16,0-1 25-16,0 2-107 0,0-1-184 0,0 2-91 0,0-4-42 0,0 2-20 16,0-1-8-16,0 0-5 0,5-1-2 0,-5-2-2 0,0 0 1 0,0-4 2 15,0 3 1-15,0-3 1 0,0 0 1 0,0 0-5 0,0 0-7 0,0 0-6 16,0-3-11-16,0-4-8 0,0 0-7 0,0-1-6 0,-5-6-4 0,5 0-8 16,-2-2-10-16,-3-5-8 0,5 0-11 0,-2-3-10 0,2-4-14 0,-10 0-7 15,8-5-4-15,-3-1 1 0,2-1-1 0,-6-1 1 0,6-4-1 0,-4-2 0 16,-3 1 1-16,3 0-1 0,0-4 2 0,0 4 0 0,2-1-1 0,-2 0 1 15,2 4 4-15,2 1-1 0,-6 6 2 0,6-1-1 0,-6 6 0 0,6 4 0 16,-2 2 1-16,3 3 0 0,-3 6-4 0,0 1-4 0,-2 2-4 0,5 2-5 16,2 2-2-16,-10 2-3 0,8 2-2 0,-3 0-2 0,2 3-1 0,-6 1 0 15,6 2-2-15,-6 2 2 0,2 2 0 0,4 0 3 0,-9 3 1 0,5 1 5 16,-3 0 7-16,3 0 4 0,0 2 2 0,-1-1 2 0,-4 3 2 0,5 1 2 16,-2 0 2-16,1 0-1 0,-4 3 2 0,10-2 1 0,-8-2 0 0,3 2 0 15,5-2-1-15,-8-1-1 0,8 0 0 0,2-6-1 0,-5 2 0 0,2-3 0 16,3 0 3-16,0-5 3 0,0 0 0 0,0-1 4 0,0-4-1 0,0 0 2 15,8-4 2-15,-6 2 1 0,8-5 1 0,-8 2 0 0,5-5 1 0,3-3 0 16,-3 0-1-16,5-4 1 0,-5-1-3 0,5-3-5 0,0 1-1 0,1-4-4 16,1 2-1-16,0-2-2 0,3-3-2 0,-2 6-2 0,2-3-2 0,2 4-1 15,-5-2 1-15,6 3-3 0,-1 1 0 0,-2 4-1 0,-3 3-1 0,3-2-1 16,-2 6 0-16,-3 0-3 0,0 4-1 0,0 3 0 0,-5 0 0 0,0 2 4 16,1 3 1-16,-4 2 3 0,4 3-1 0,-3-3 5 0,-3 6 3 0,3-3 4 15,0 4 4-15,-5 0 3 0,0 1 2 0,0 0 2 0,2 0 3 0,-2 2 1 0,0 1-1 16,0-2-2-16,0-1-9 0,5 4-20 0,-5-4-26 0,5 3-32 15,-5 1-31-15,2-1-41 0,3 0-42 0,-3-1-69 0,3 0-78 0,2-1-101 0,-2 2-104 16,2-4-44-16,1 1-11 0,-4-2 12 0,4-2 21 0,-1-1 38 0,3-1 42 16,-3-1 48-16,-5-4 51 0,8 2 55 0,0-2 57 0,-1-4 71 0,-2 2 77 15</inkml:trace>
  <inkml:trace contextRef="#ctx0" brushRef="#br1" timeOffset="-104192.68">21056 5320 33 0,'0'-16'134'0,"0"2"57"0,-5-4 37 0,3 2 33 0,2 2 29 0,-5-4 30 15,0 4 32-15,5-2 30 0,0 3 29 0,-2 2 28 0,2 1 28 0,0 2-37 16,0 2-75-16,0 2-75 0,0 4-77 0,0 0-27 0,0 0-4 0,0 0 0 16,0 0-1-16,2 4-5 0,3 2-6 0,0 2-7 0,-3 2-7 0,3 0-9 15,-3 6-6-15,3-1-4 0,0 2-4 0,-5 3-1 0,3-1-3 0,1 1-6 0,-4 1-9 16,3-1-12-16,-3 0-12 0,0-1-10 0,0 0-9 0,5-1-12 16,-1 0-9-16,-4-5-9 0,0 1-4 0,3 0-4 0,2-1-8 0,-1-2-2 0,4 0-4 15,-6-4-2-15,8 2 0 0,-8-3 0 0,5-2-1 0,3 0 0 0,0-3 2 16,-1 2-2-16,3-6 5 0,-2 2 0 0,7-3-2 0,-5 2-1 15,7-5 0-15,-7 2-2 0,3 0-2 0,-1 0-4 0,8 1-4 0,-12 2-4 0,6-2-1 16,-3 4-1-16,-4 0-4 0,3 0 1 0,-2 4 0 0,0 2 1 0,-6-1 0 16,1 4 3-16,-2-1 2 0,1 2 4 0,-4 0 3 0,0 0 6 0,-4 0 3 15,1 4 7-15,-2-4 4 0,-2 2 3 0,0 0 4 0,-3 0 1 0,3-5 2 16,-5 3-2-16,0 0 1 0,2-1 2 0,-2-1-4 0,0-2-1 16,-5-1-4-16,8 0-5 0,-8-1-7 0,2-3-13 0,-2 2-12 0,3-3-21 0,-5-3-16 15,2 0-23-15,-3-1-25 0,6-4-29 0,-5-1-29 0,-1-2-33 0,4 1-35 16,1-4-33-16,-4-4-33 0,2 2-71 0,2-2-87 0,-1 0-71 0,6-2-55 15,-2 0-9-15,7 0 14 0,0-2 30 0,3 2 36 0,4-2 44 0,3-1 44 16,0 2 49-16,2-3 48 0,5 1 50 0,0 2 51 0,-2-1 72 0</inkml:trace>
  <inkml:trace contextRef="#ctx0" brushRef="#br1" timeOffset="-103280.7">21242 5072 13 0,'19'-6'137'16,"0"-2"70"-16,-2 3 49 0,2 1 45 0,-6 4 36 0,-4 3 34 0,3 1 29 16,0 3 28-16,-4 2 24 0,4 3 25 0,-5 2 26 0,2 2 25 0,-6 4-87 15,2-1-156-15,0 4-71 0,-3-1-27 0,-2 2-20 0,5 0-14 0,-5 0-9 0,0 0-12 16,0 2-8-16,0-3-7 0,2 0-9 0,-2 1-10 0,0-4-10 0,5 2-14 15,0-2-21-15,-3-2-26 0,3-1-30 0,-3 0-33 0,8-1-35 0,-7-4-35 16,4-1-33-16,2-1-32 0,-1 0-27 0,4-3-25 0,-10-1-45 0,8-2-55 16,-1 0-56-16,1-4-50 0,-3 0-45 0,1-3-29 0,-1-1 3 0,2-1 24 0,-6-1 31 15,4-2 39-15,-2-1 39 0,0 2 41 0,-3-3 49 0,3 2 50 0,-3-1 71 0,-2 2 70 16,10-1 66-16,-10 2 64 0,0-1 61 0,2 6 65 0,-2-1 53 0,5-1 43 16,-5 3 39-16,0 0 36 0,5 0 32 0,-3 3 29 0,3 0 14 0,-2 1 5 15,2 1-18-15,-1 0-33 0,-1 2-46 0,2-1-50 0,2 0-33 0,-2-1-24 16,2 2-16-16,0-1-15 0,0-1-12 0,3 0-9 0,-3 0-9 0,5-2-7 15,-4 1-9-15,4-4-7 0,0 2-10 0,-3-4-8 0,8 2-10 0,-5-4-10 0,3 0-11 16,-3-2-13-16,2-2-8 0,-2-1-13 0,5 0-7 0,-7-1-10 0,2-2-7 16,-2-2-8-16,-1 2-4 0,1-2-5 0,-3-1-3 0,-5 1-2 0,8 0 1 15,-10-1-2-15,0 1 1 0,-5 1 1 0,0 0-2 0,-2 1-1 0,5-1 1 16,-10 2-3-16,5 1-1 0,-6 0-3 0,-3 2-1 0,1 2-3 0,-2 2-1 16,-2 2 1-16,0-1-5 0,4 3-5 0,-2 3 1 0,-2 0-4 0,7 4 1 0,-7 0-1 15,9 2-1-15,-2-1 1 0,0 2 0 0,5 0 0 0,-5 1 0 0,4 2 1 16,4-3-9-16,-1 2-10 0,2 0-12 0,3 0-16 0,0-2-12 0,3 0-15 15,-3 0-13-15,9-2-10 0,-6-1-12 0,4 0-10 0,3-1-11 0,-1-2-10 0,1-1-4 16,2 0-8-16,-2-2 7 0,7-1 6 0,-3-1 13 0,3 1 15 0,-3-4 14 16,3 2 12-16,-2-2 15 0,2 1 12 0,2 0 17 0,-5 1 14 0,1 0 19 15,2 2 17-15,-3 0 19 0,3 0 19 0,-2 2 18 0,1 0 15 0,-4 1 17 16,-2 1 16-16,2 2 13 0,0 1 16 0,-5-1 14 0,6 2 12 0,-6-2 11 0,2 2 9 16,1-1 5-16,0 2 5 0,-8-1-1 0,10-2-3 0,-5-1-3 0,3 1-9 15,-3 1-7-15,1-3-9 0,-1-1-11 0,5 0-11 0,-5-2-11 0,5-1-15 16,0-1-13-16,0 1-11 0,0-6-11 0,0 2-12 0,3-4-10 0,-3-1-9 15,2 2-8-15,-2-5-5 0,0-3-5 0,1 4-2 0,-1-3-3 0,-3-3-4 16,3 2-1-16,-4-1-1 0,1-2-3 0,-2 2-3 0,-2-2-1 0,-2 1-1 0,1 0 0 16,-4 0-4-16,0 2-3 0,-4-1-2 0,1 2-6 0,-6 2-6 0,6 0-3 15,-6 4-9-15,1-1-4 0,-4 4-6 0,5 1-6 0,-5 2 1 0,5 2-5 16,-5 2-1-16,4 2-3 0,-4 1 2 0,5 1-6 0,0 1-2 0,-5 3-8 0,5 0-12 16,-1 0-9-16,-1 0-10 0,6-1-10 0,-2 1-9 0,1-1-9 0,4 1-10 15,0-1-9-15,0 0-9 0,4-3-10 0,1-1-4 0,-2 2-5 0,6-4 0 16,-6 1 1-16,4-1 7 0,3 1 3 0,-1-4 1 0,3 0-5 0,-4-3-7 15,4 2-3-15,5-2-4 0,-5-1 9 0,-3 1 7 0,1-1 24 0,0-2 27 16,2-1 32-16,0 2 37 0,-5-1 29 0,5-1 30 0,-5 0 31 0,3 1 36 0,-8-1 35 16,8 2 44-16,-8-1 36 0,3 0 34 0,-5 2 23 0,2 0 15 0,-2 4 4 15,0 0-8-15,0 0-11 0,0 0-16 0,0 0-8 0,-2 4-6 0,-5-2-11 16,7 6-10-16,-10-2-12 0,10 2-11 0,-2 2-14 0,-3-3-13 0,0 4-7 16,5 1-4-16,-2 0-9 0,2-2-5 0,0 0-7 0,2 0-16 0,-2 0-10 15,5-2-13-15,0-1-10 0,-3 0-12 0,8-1-5 0,-1-2-8 0,1-3-5 16,0-1-4-16,2 0-4 0,5-1-4 0,-3-3-1 0,3-2-3 0,2-2-5 15,1-2-3-15,1 0-6 0,-1-4-11 0,4 0-7 0,0-2-7 0,-10-1-9 0,10-1-11 16,1-2-11-16,-6 1-9 0,0-4-12 0,0 2-10 0,-4-3-9 0,2 0-9 16,-5 0-5-16,2-3-3 0,-2 2 1 0,0-2 4 0,-4 2 2 0,-1-3 9 15,-2 4 6-15,-3-3 7 0,-2 2 12 0,0 1 11 0,0 1 13 0,-2 2 12 0,-3 0 12 16,-2 4 11-16,-1 0 13 0,-1 2 10 0,-1 5 9 0,-2-3 11 0,-5 6 5 16,5 3 8-16,-2 0 9 0,-1 2 8 0,-2 4 9 0,3 2 8 0,-3 2 2 15,5 2 4-15,-3 3 3 0,-1 2 0 0,6 2 0 0,-2 2 1 0,0 3-3 16,5 0-3-16,-1 2-1 0,-1 2-6 0,6 0-4 0,-6 2-7 0,9 0-10 15,-3 1-6-15,3 0-3 0,0 1-6 0,0 0-4 0,3 2-6 0,-3-2-4 16,9-3-10-16,-6 3-17 0,6-1-22 0,-1-1-42 0,-1 2-48 0,5-4-57 0,0 0-58 16,-2 0-124-16,11-2-155 0,-6-2-89 0,-1 0-55 0,8-5-15 0,0-1 6 15,-3-3 18-15,10-4 26 0,-7-2 39 0,2-5 45 0,0-2 62 0,2-5 65 0,6 0 73 16,-11-6 76-16,11-1 103 0</inkml:trace>
  <inkml:trace contextRef="#ctx0" brushRef="#br1" timeOffset="-102626.7">23513 5387 42 0,'-4'-11'168'0,"4"-2"80"0,0 2 58 16,-3-3 46-16,3-2 43 0,-9 2 34 0,9 0 35 0,-3 0 30 0,3 0 28 15,-5 1 25-15,3 6 26 0,2-4-45 0,0 5-83 0,0 2-108 0,0 4-126 0,0 0-55 16,0 0-24-16,0 0-9 0,0 0-6 0,0 4-5 0,2 2-6 0,3 2-3 16,-2 2-6-16,1 3-1 0,1 1-4 0,-2 2 0 0,6 2-1 0,-1 2 1 15,-6 2 0-15,8-1-6 0,-3 2-7 0,-5 2-13 0,8-1-9 0,-8 0-9 16,6 1-8-16,1-1-6 0,-2-3-5 0,1-1-6 0,-1 1-3 0,3-5-4 15,-1-2-1-15,1 0-1 0,-1-4-2 0,4 0-5 0,-4-6 1 0,1 0-3 16,2-4-5-16,5-4-5 0,-5-2-8 0,2-2-4 0,1-5-7 0,-3-2-9 16,5-4-7-16,-3 0-10 0,3-5-15 0,-7 0-14 0,7-2-15 0,-5-2-17 15,0 0-16-15,-3 0-13 0,3 0-10 0,-4 2-3 0,1 0-3 0,-6 2 2 0,2 1 3 16,-1 3 6-16,-4 5 7 0,3-2 7 0,-3 6 7 0,0 2 11 0,0 2 12 16,0 3 12-16,0 4 16 0,0 0 15 0,0 0 11 0,-3 4 15 0,3 2 13 15,-4 2 13-15,4 2 12 0,-5 1 12 0,5 4 8 0,0-1 12 0,0 4 13 0,0 0 13 16,5-1 11-16,-1 4 13 0,-1-1 9 0,2-2 10 0,-3 2 9 0,8 0 4 15,-8-1 1-15,5 0 0 0,3-4-5 0,0 2-2 0,-1-3-1 0,3 0-7 16,-2-2-5-16,0-4-6 0,-1 2-9 0,3-4-10 0,5-2-9 0,-5 0-9 16,3-3-7-16,-1-1-9 0,3-1-5 0,-2-3-6 0,1 0-4 0,-4-2-5 15,8-3-3-15,-8 1-5 0,-3-2-4 0,4 0-1 0,3-1-4 0,-8 1-2 16,-1-3-6-16,0-1-2 0,-2 3-2 0,0-3-1 0,-5 0-1 0,0 0-4 0,-5 0-3 16,0 0-2-16,-2 1-4 0,-5 0-2 0,0 1-2 0,2-1-1 0,-9 2 0 15,2 1 2-15,-2 1-3 0,-1 4 1 0,-4-1-1 0,5 3-1 0,0 3 1 0,-3 3 1 16,0-1 2-16,3 3 2 0,4 2 2 0,-1 0 2 0,1 2-1 0,1 1 3 15,2 2 2-15,4 0 2 0,-1 0 1 0,1-2 3 0,4 1 3 0,1 2 1 16,3-3 3-16,0 1 1 0,3-1 0 0,6 1-5 0,-6-1-9 0,6-3-17 16,1 2-23-16,2-4-23 0,0 2-26 0,3-4-26 0,1 0-29 0,-1-2-28 15,4-1-25-15,5-1-28 0,-4-3-26 0,-1-2-67 0,10-2-84 0,-7-1-60 0,7-1-51 16,-8-1-2-16,3-3 23 0,0 0 30 0,3-4 36 0,-3 2 41 0,-5-2 40 0,3-2 43 16,-3-2 39-16,-2-2 42 0,3 0 45 0,-6 0 65 0</inkml:trace>
  <inkml:trace contextRef="#ctx0" brushRef="#br1" timeOffset="-102429.65">24481 4949 10 0,'0'-15'133'15,"-3"3"72"-15,3 0 52 0,-7 2 43 0,2 0 36 0,-2 4 33 0,0 2 31 16,-3 0 28-16,8 4 30 0,-8 4 29 0,3 0 28 0,-5 2 29 0,9 4-83 0,-4 1-146 16,-5 2-72-16,2 2-35 0,3 4-19 0,0 0-9 0,0 4-6 15,-1 1-5-15,-1 0-5 0,6 1-5 0,-4 3-7 0,2 0-9 0,0 3-9 0,3-4-9 16,2 4-14-16,0-3-11 0,-5-1-14 0,5 1-13 0,5-1-12 16,-5-2-9-16,2-1-16 0,-2-1-16 0,10-1-20 0,-3-6-23 0,-4 2-26 15,6-4-25-15,-1-3-27 0,4 2-25 0,-3-6-29 0,1 0-24 0,2-5-29 16,-2 2-27-16,7-4-26 0,-5-4-29 0,2 2-50 0,-2-6-60 0,3 2-70 0,-3-4-70 15,5-2-12-15,-5 0 15 0,-3 0 26 0,1-4 33 0,-3 2 39 0,-5-4 39 16,8 2 44-16,-7-2 42 0,-3 0 45 0,0-2 45 0,0 2 61 0,0-2 68 0</inkml:trace>
  <inkml:trace contextRef="#ctx0" brushRef="#br1" timeOffset="-101714.71">24548 5153 7 0,'-5'-14'127'0,"3"3"76"0,2 1 53 0,-5 2 43 0,5 2 36 16,-5 0 26-16,5 2 27 0,-2 1 26 0,2 3 27 0,0 0 25 0,0 5 28 16,0 0 26-16,-5 2-80 0,5 3-146 0,0 0-75 0,5 1-43 0,-5 3-25 15,0 0-7-15,0 3-6 0,2-1 2 0,-2-1-2 0,0 4-5 0,5-1-5 16,0-3-11-16,-5 2-10 0,7-1-9 0,-7-1-10 0,2-2-10 0,-2 1-11 15,10-3-8-15,-10-1-10 0,3 0-9 0,1 1-6 0,1-5-8 0,-2 0-9 16,1-1-3-16,-1-1-9 0,6 1-9 0,-1-4-11 0,-6-1-12 0,8-1-18 16,-3-1-17-16,5-2-20 0,-5-4-20 0,5-1-21 0,0-2-15 0,-4-2-15 15,4-1-14-15,-3-1-13 0,3-1-8 0,0-2-2 0,-4-2 0 0,1 2 9 16,1-1 11-16,0 4 16 0,-8-2 17 0,8 2 24 0,-3 3 24 0,-5 1 27 16,-2 1 29-16,10 3 23 0,-10 3 21 0,0-2 16 0,0 2 17 0,0 4 14 15,0 0 17-15,0 0 12 0,0 0 13 0,2 4 13 0,-2 2 11 0,0 0 10 16,5 2 6-16,-5 2 1 0,0 0-5 0,0 2 1 0,0 0 0 0,0 2 0 15,0 0 3-15,0 0-5 0,0 0-7 0,0-3-6 0,0 2-10 0,0-2-11 16,0 2-11-16,3-3-12 0,-3-2-13 0,0-1-8 0,4 2-10 0,1-1-5 0,-5-4-7 16,3 2-4-16,2-2-9 0,-3-2-8 0,3-1-10 0,0 2-20 15,-3-3-20-15,3 0-25 0,2-3-25 0,-2 2-30 0,2-5-28 0,0 0-27 0,1-2-29 16,1-1-28-16,-2-2-25 0,1-1-35 0,-1-4-34 0,3 2-60 16,-3-3-71-16,-5 0-44 0,8 0-28 0,-8 2 9 0,3-1 25 0,-2-2 36 0,6 4 37 15,-9 0 41-15,3 0 40 0,6 2 55 0,-9 1 56 0,0 1 69 0,3 3 66 16,1 0 72-16,-4 2 80 0,3-1 62 0,-3 3 62 0,0 3 47 0,0 0 43 0,0 0 37 15,0 0 36-15,0 0 32 0,0 3 29 0,5 1 10 0,0 2-5 16,-5-1-27-16,2 4-46 0,3-1-48 0,-5 2-51 0,2 1-28 0,3 2-14 0,0 1-15 16,-3-3-12-16,3 4-13 0,0-1-14 0,2 0-12 0,-4 0-4 15,-3 0-10-15,9-3-7 0,-9 2-4 0,7-2-3 0,-7 0-6 0,3-1-3 0,6-3-7 16,-9 2-4-16,3-4-4 0,2 0-5 0,-3-1-3 0,3 0-6 0,0-3-5 16,-3-1-8-16,-2 0-8 0,10-1-7 0,-10-3-8 0,7-2-9 0,-5-1-9 15,8 0-9-15,-3-3-8 0,-4-2-7 0,6 2-6 0,-1-4-9 16,-1 4-5-16,0-3-7 0,3 2-3 0,-3 2-5 0,-5 2 1 0,8 0-4 15,-3 3 3-15,-4 3 1 0,6 1 4 0,-1 1 4 0,-4 3 4 0,4 3 6 0,-1-1 5 16,0 1 3-16,0 4 7 0,-2-1 4 0,2 0 4 0,-2 0 8 0,2 0 4 16,-2 0 5-16,-2-1 4 0,6 0 4 0,-6-1 5 0,2-2 3 0,2 0 3 15,-2-2 2-15,2 0 1 0,-5-3 1 0,8-1-1 0,-8 0 0 0,8-1-4 16,-3-2-1-16,0-1-5 0,1 1-2 0,-1-5-1 0,5 2-6 0,-5-1-5 16,3 0-4-16,2-1-3 0,-5-1-4 0,5 2-3 0,-5-1-3 0,-4-1-4 15,9 2-3-15,-7-1-5 0,2 2-5 0,-2-1-7 0,-3 1-6 0,3 1-7 16,0-1-5-16,-5-1-4 0,0 1-6 0,2 1-2 0,-2-1-5 0,-2-2 2 15,2 2-2-15,0-1 1 0,0 1 3 0,-5 1 2 0,0 1 4 0,5-1-1 16,-2 0 4-16,2 3 3 0,0 2 5 0,0 0 6 0,-5 2 6 0,5 2 7 16,0 2 10-16,0 2 8 0,0 2 6 0,0 0 8 0,0 4 4 0,5 4 9 15,-5-2 4-15,2 3 8 0,3 0 8 0,0 0 4 0,-3 0 2 0,3 0 0 16,-2 0 1-16,6 0-3 0,-2 0-7 0,-4-1-16 0,6-2-23 0,-1-1-32 16,-1 2-35-16,0-3-45 0,3 1-46 0,-3 0-89 0,5-1-103 0,-9 0-93 15,9-3-78-15,-5 2-30 0,2-1-6 0,-1-2 10 0,4 0 17 0,-5-3 31 16,-5 0 38-16,8-3 46 0,-3-1 50 0,5 0 57 0,-9-3 61 0,9-3 79 0,-5 0 85 15</inkml:trace>
  <inkml:trace contextRef="#ctx0" brushRef="#br1" timeOffset="-99980.86">19684 6224 95 0,'-10'4'161'0,"8"0"44"0,-8-2 37 0,8 2 31 0,-6 0 29 15,4-2 27-15,-1 0 24 0,-2 0 20 0,4-1 21 0,-2 2 15 0,1-3 16 0,1 1-78 16,3 2-129-16,0-3-69 0,-7 2-34 0,7-1-24 0,0-1-15 0,0 3-12 16,0-3-9-16,0 4-9 0,0-4-5 0,0 4-2 0,0-1-1 0,0 1 1 15,2 1 3-15,3-1 5 0,-5 1 4 0,3 1 5 0,1-2 2 0,1 3 5 16,-2-1 3-16,4 0 1 0,-2-1 1 0,2 2 1 0,0-1 2 0,3 2-1 16,-3-2 0-16,5 0-2 0,0-1 1 0,-5 2-4 0,5-1-3 0,-2 0-1 0,7-1-2 15,-5-1-3-15,2 2-1 0,3-2-4 0,3 0-3 0,-1 1-1 0,-5-1-1 16,11 0-5-16,-1 0-1 0,-3-2-3 0,3-1-2 0,3 2-1 0,2-2-1 15,0 2-1-15,2-1-1 0,1-1 0 0,4 2-1 0,-5-3 0 0,8 1-3 0,-6 2-1 16,4-3-2-16,1 2 0 0,1 0 2 0,-1 0-1 0,1-1 1 0,0 2 0 16,4-2-2-16,-4 2 1 0,9-1 0 0,-7-1 0 0,2 2 2 0,3-2-1 15,2 2 2-15,-2-3 1 0,5 0 2 0,-5 0-2 0,4 0-2 0,1 0-2 16,4 0-2-16,1 0-2 0,-3-3 1 0,2 2-3 0,-2-2 0 0,5 2-1 16,2-1-3-16,-2-2 0 0,0 0-2 0,0 0 1 0,5-1-3 0,-5 1-1 15,4 1 3-15,1-4 0 0,0 4 1 0,-3-4-1 0,3 2 2 0,4-1 0 0,-6 2 1 16,1-2-2-16,6-1-3 0,-3 4-1 0,-2-1-2 0,2 0-2 0,-3 1 2 15,1 2-2-15,0-1 3 0,-3-1-1 0,3 3 0 0,0 3-1 0,-6-3-1 16,1 2-3-16,3 2-1 0,-8 0-1 0,5-2 2 0,-8 2 0 0,11 0 1 0,-11 0 0 16,8-1 1-16,-7 0 0 0,2 1 2 0,5 0-2 0,2-2 3 0,-2-1-2 15,4 2-2-15,-1 1 0 0,-1-4 2 0,5 2 2 0,0 0-3 0,-2 0 1 16,5-1 1-16,1 2 0 0,-8-2 0 0,6 2-3 0,-2-1-4 0,3 2-3 16,-5-3-1-16,-3 2 2 0,0-1 2 0,-2 0-2 0,0 0 1 0,-5-1 1 0,7 3 1 15,-9-1 1-15,0 0-2 0,-1 0-2 0,-9-2 1 0,7 3 1 0,-7-1 3 16,-2 0-2-16,2 0 0 0,-2 1-1 0,-8-2-1 0,3 0 1 0,-8 0 0 15,6-2 0-15,-1 1-1 0,-2 2 1 0,-3-3 1 0,1 0 0 0,0-3 1 16,1 2-1-16,-6 1 0 0,7-2 3 0,-2 0 0 0,-3-3 4 0,2 4-1 0,-2-5 2 16,-2 2-1-16,7 0 0 0,-7 0-1 0,-3-2 1 0,5 0-1 0,0-1-1 15,-4 0-1-15,-1 0 0 0,0 0 0 0,0-1 1 0,-4 2-3 0,4-2 1 16,-2-1-2-16,-2 2-1 0,1 0 0 0,-1 0-1 0,2-3-1 0,-8 2 1 16,3-2 0-16,5 0 1 0,-5 0 2 0,-2 0-2 0,2-4 2 0,5 2-1 15,-5-3 1-15,-2 4 1 0,7-6-2 0,-5 2 0 0,2-4 0 0,-2 1-1 16,0 1 3-16,3-4-2 0,2 0-1 0,-5 1-2 0,2-4-1 0,1 2 1 15,-3-2-3-15,5 0 0 0,2-3 2 0,-5 2-2 0,3-2 0 0,2 2 1 0,-4-1 3 16,2-2 0-16,-3 1 2 0,3 2-1 0,2-3 3 0,-9 0 0 0,12 2-2 16,-13 0 0-16,8 0 0 0,-5-1-1 0,-2-1-2 0,2 3 0 0,-2-2 1 15,-1 2-1-15,1-3-1 0,-3 4 0 0,-4-2-1 0,6-2-2 0,-6 1 0 16,2 2 0-16,-1-2 1 0,-4 2 0 0,0-3 3 0,3 1-1 0,-3 2 1 16,0 1 1-16,-3-2-1 0,3 0 2 0,0 2 0 0,-4 0 1 0,-1 1-2 0,5 2 1 15,-3-1-2-15,3 2 1 0,-9 0 1 0,9 0-1 0,-3 2 0 0,-4 0 0 16,7 2-1-16,-10-1-1 0,8 2 1 0,-5 2-3 0,-3-1 0 0,8 3-1 15,-8-2 0-15,0 2-1 0,1 1 0 0,-1 0 0 0,-2 2 0 0,0-2 0 16,-5 4 0-16,3-2 0 0,-1-1-1 0,-4 4 3 0,-3-1 0 0,3-1 1 16,-3 1 0-16,3 1 0 0,-10 1 1 0,7-2 1 0,-2 2-1 0,0-1 2 0,2 1 2 15,-7 1-2-15,3-1 1 0,-1 0 0 0,1 0-1 0,2-1 0 0,-8 1-2 16,6-1 0-16,-6 0 0 0,1 1 0 0,5-1 2 0,-6 0-1 0,-4 1 1 16,2-2 0-16,3 1-2 0,-5 1 0 0,2-1 1 0,-2 0 1 0,2 1 1 15,-5-1 1-15,3 0 0 0,-2 0 1 0,2 1 1 0,-3 1-3 0,0-1 0 0,1 0 0 16,-1 0 1-16,1-1-1 0,-6 4-1 0,1-3-1 0,2 0-1 0,-3 2 1 15,-4-2 1-15,2 0 0 0,0 2 1 0,-2 0 1 0,-2-3-1 0,-1 4-1 16,3-3-1-16,-8 2 1 0,1-2-2 0,4 1 1 0,-2 2 2 0,-5-3 1 16,-2 2 0-16,2-2 0 0,0 0 0 0,0-1 1 0,-4 4-1 0,-1-3 0 15,0-2-4-15,3 2 1 0,-8 0 2 0,3 0 1 0,-2-1 0 0,2 1 1 0,-1 1-2 16,-3 0 0-16,-1-1 2 0,0 0-1 0,0 1-2 0,-5 0-1 0,0-1 0 16,5 3 0-16,-2-1 2 0,-8-2 0 0,8 1 2 0,-8 2 1 0,8-3-2 15,-5 2-1-15,-3-2-1 0,8 1 0 0,-8 0 0 0,1-1-1 0,-1 1 2 0,8-1-1 16,-10 1 3-16,5 0-2 0,-3 2-1 0,3-3-2 0,0 1 0 0,0 2 0 15,-3-1-1-15,8-1 2 0,-3 2 4 0,0-2-1 0,5 3-1 0,0 0 1 16,0 0-2-16,0 0-2 0,5-1 2 0,-2 1 0 0,6 1 3 0,-1-1 0 16,-1 3-1-16,0-2 2 0,1 2 0 0,4-1-3 0,0-1-1 0,0 3-2 15,0 0-4-15,3 1 4 0,2-1 1 0,-8 0 1 0,11 2 0 0,-3-2 0 0,-3 2 2 16,5-1-1-16,1 0 1 0,-1 3-1 0,1-2-1 0,-1-1 0 0,5 2 3 16,0-1-2-16,-2 0 1 0,7 2 0 0,-2-2-1 0,4-2-1 0,0 1 0 15,1 1-1-15,-3 1-1 0,10-1 1 0,-3-1 1 0,2 1 1 0,6 1 1 0,-3-3 0 16,2-1 1-16,6 4 1 0,-3-4 2 0,4 1 1 0,3 0-1 15,-2 1 0-15,7-1 0 0,2-3-1 0,-2 4-1 0,0-3-1 0,5 1 0 0,-3 0-2 16,3 1-2-16,5-2-2 0,-3 2 1 0,0 0-1 0,3 0 1 0,-3-1-2 16,2 1-1-16,3 3 0 0,-4-1-1 0,-1 0 3 0,5-1 0 0,0 4-1 15,0-1 0-15,0 2 3 0,0 0 0 0,0 0 2 0,0 1-1 0,5 2 0 16,-1 1 0-16,-4 0 1 0,8 0 3 0,-6 0 1 0,3 4 0 0,2-1 1 0,0 2 0 16,3 3 2-16,-3-2 1 0,5 4 0 0,0-2 4 0,-4 4 0 15,4 2-2-15,0 0 1 0,-5 0 1 0,5 2 1 0,-5 2-1 0,1-1 1 0,-1 2 0 16,-2 0 1-16,2 0 3 0,-2 1-3 0,-3-1 2 0,3 1-1 0,-5 1-2 15,5-4 0-15,-5 2-1 0,0 1 3 0,0-5-2 0,0 2 0 0,-5-3-9 16,0-1-5-16,5 0 0 0,-2-3 0 0,-3-2 0 0,0-1 0 0,3-1 0 16,-3 1 0-16,2-7 0 0,3-1 0 0,-9 1 0 0,9-4 0 0,-3-2 0 15,3 1 0-15,-5-5 0 0,5 2 0 0,-2-5 0 0,2-1 0 0,0 0 0 16,0 0-45-16,0 0-72 0,0 0-48 0,0 0-53 0,0-1-64 0,-10-3-65 0,8-1-117 16,-3 0-137-16,5-1-58 0,5-2-17 0,-5-1 13 0,2-1 22 0,3-1 34 15,0-2 40-15,2-1 56 0,5-1 61 0,-4-4 65 0,-1 4 68 0,-2-5 72 16,-3 2 75-16</inkml:trace>
  <inkml:trace contextRef="#ctx0" brushRef="#br1" timeOffset="-98714.92">14745 2770 64 0,'0'1'176'0,"0"-1"70"0,0 5 53 0,0-5 42 0,0 0 37 16,-5 0 29-16,0 0 29 0,3-2 23 0,-3-1 20 0,5 2 17 0,0 1 14 15,0 0-61-15,0-3-109 0,5 2-101 0,-5-3-105 0,7 4-54 0,0-2-28 0,0-1-17 16,5 2-12-16,1-2-8 0,3 2-5 0,4-1 0 0,-1 0 2 0,3 0 5 16,7-2 9-16,2 1 7 0,-2 2 6 0,7-1 8 0,3-1 9 0,4 2 5 15,1-3 8-15,1 1 3 0,6 2 4 0,0-1 1 0,2-1 0 0,2 2-1 16,3-2-2-16,0 2-2 0,2-1-5 0,0-2-4 0,8 0-5 0,-5 1-6 16,2 0-3-16,0-1-8 0,5 0-6 0,0-2-5 0,0 2-3 0,-3-2-5 15,-2 2-2-15,5-3-2 0,-2 1-1 0,-5 1-2 0,-3 1 1 0,3-2-1 16,-6 2-3-16,4-1 2 0,-8 0 0 0,2 1 0 0,-9-1 2 0,0 4 1 15,2-5 0-15,-7 4 1 0,0-3 2 0,-2 4-1 0,-6-3 1 0,-1 2-1 16,4-1 0-16,-9 2-1 0,-1-2-1 0,3 2 0 0,-7-3-1 0,-3 2-1 0,5-1-1 16,-5 2-3-16,-4-3 2 0,4-1-2 0,-7 4 0 0,5-3-1 0,-5-2 0 15,-2 2 0-15,2 0 0 0,0 0 2 0,-5-2-1 0,3 0-1 0,-1-1 2 16,1 0-1-16,-3 0 1 0,1 0-3 0,-1-1 2 0,2-2 0 16,-1 0-3-16,-6-3 0 0,8 2-3 0,-3-3 2 0,0 0-2 0,0-2 1 0,3-2-1 15,-3 0-1-15,-4-2 0 0,6 0-1 0,-1-1-2 0,-6 0 1 0,8-2 0 16,-8 0 0-16,5-1 0 0,3-2-1 0,-8-1 0 0,8-1-1 0,-8-1-1 15,3-1-2-15,-2-2-1 0,6-2 1 0,-6 0 0 0,4-3-2 0,-2-1 1 0,0-1 0 16,2-3-1-16,-5 0-1 0,8-1 1 0,-3 0-3 0,5-1 1 0,-9 2 0 16,9-2 0-16,0 2 0 0,-5 2-1 0,5-1 2 0,0 3-2 0,0 3 0 0,0-1 2 15,-2 2 0-15,2 1 1 0,0 4-1 0,-5-4 5 0,5 5 1 0,0 0 1 16,-4 3-1-16,4-1 3 0,-5 0 0 0,2 2 2 0,-6 0-2 0,4 1 3 16,3 2-3-16,-8 1 1 0,-2-1 0 0,5 4 0 0,-3-1-2 0,-2 1 1 0,0 2-3 15,0 1 1-15,0 2-2 0,-2 0 0 0,-3 0-3 0,3 1-2 0,-3 1-1 16,0 0-2-16,-2 0 0 0,0 2-1 0,-1 1-1 0,-4-1-3 0,5 2 0 15,-10-3-2-15,5 5 0 0,-2-1 2 0,-3 0-2 0,7 1 2 0,-9 1-1 0,0-1 3 16,-3 1 0-16,3 2 2 0,-1-2 0 0,1 2 1 0,-3-1 1 0,-2 2 3 16,-2-3 0-16,-3 3 0 0,7 0 0 0,-9 0 0 0,-1 0 0 0,-4 3 1 0,5-1-1 15,-8-1 1-15,1 2-1 0,-6 1 0 0,3 0-2 0,-7 2-2 0,2 0-1 16,-4-1-4-16,-6 4-4 0,3-1-1 0,-5 2-2 0,0 0-2 0,-2 0 1 16,0 0 0-16,-3-1 2 0,-5 1-2 0,8 3 2 0,-3-3-1 0,-4 1 3 0,7 2 6 15,-8-3 4-15,3 4 4 0,2-2 4 0,5 0 5 0,-9 0 2 0,4 2 1 0,5-1 0 16,-4 1 0-16,4 0 0 0,0 0 1 0,5 3 0 0,-8-3-2 0,8 0-3 15,-2-1-3-15,4 1-1 0,1 0-2 0,4 0-1 0,0 0 2 0,-2-1-3 0,4-2 2 16,3 3-3-16,-2-1 0 0,4-2 0 0,1-1-1 0,2 0 2 0,2 1 1 0,-2-1 1 16,4-3 1-16,6 2-2 0,-1-1-1 0,3-1 0 0,0 0-1 0,2-1 0 15,5 0 2-15,-2-1-1 0,5-1 1 0,-3 1 2 0,5-1-1 0,2 0-3 0,0-3 1 16,3 4-6-16,5-4-4 0,-8 2-3 0,10-2-5 0,-2-1 0 0,2 5-3 16,0-5 0-16,-5 2-1 0,3 1-2 0,2 0 1 0,0 1-1 0,0 2 1 0,0 0 0 15,0-1 2-15,0 4 4 0,0-1 6 0,2 3 4 0,3 2 5 0,-5-2 1 16,2 6 4-16,8-1-2 0,-8 3 2 0,5 1-2 0,3 4 2 0,-3 3 1 15,5 1 1-15,0 2 3 0,-4 2 0 0,4 3 2 0,-5 2 1 0,5 1 3 0,-10 1 3 16,6 4 2-16,1-1 3 0,-6 0 2 0,2 0 4 0,-5-1-1 0,0 1 2 0,0 1 5 16,-5-4 4-16,2-1 2 0,3 3 0 0,-9-6 0 0,6 0 1 0,-2-1-1 15,3-3-1-15,-8 0-1 0,8-5 0 0,-3 0-1 0,3-5 2 0,2 2-5 16,-5-8-3-16,0 2-18 0,5-4-28 0,0 0-28 0,0-3-35 0,-2-2-36 0,2-2-36 16,0-1-38-16,0-1-40 0,0-4-100 0,0 0-126 0,0 0-78 0,0 0-47 15,0 0-12-15,0 0 9 0,0 0 28 0,0 0 37 0,2-1 45 0,3-3 49 16,0-2 51-16,-3 2 51 0,3-4 53 0,-3-1 59 0,8-1 87 0</inkml:trace>
  <inkml:trace contextRef="#ctx0" brushRef="#br1" timeOffset="-98097.54">15167 2550 34 0,'-3'12'181'0,"-4"0"80"0,-2-5 55 0,1 2 45 16,1-4 34-16,0 1 30 0,-3-2 24 0,8-1 21 0,-3-3 18 0,3 0 18 15,-8 0 9-15,7-3 7 0,3 3-132 0,0-1-207 0,-4-2-104 0,-1 2-52 0,5-5-26 16,0 2-15-16,0-5-11 0,0 4-5 0,0-5 1 0,-3 0 0 0,3 0 4 16,0-3 8-16,-4-1 10 0,4 3 11 0,0-3 14 0,0-4 12 0,-3 2 9 15,3-1 7-15,0 0 9 0,0-1 3 0,-5-2 6 0,5 2 4 0,-4-4 1 0,4 2-2 16,0 0 0-16,-3 0-3 0,-2 2-5 0,5-2-4 0,-2-1-4 0,2 1-7 15,-5 1-3-15,0-1-7 0,3 0-2 0,-5-1-1 0,2 0 1 0,0 1 0 16,-2-2 2-16,-1-1 2 0,1 2 2 0,-2-1 3 0,1-2 1 0,1 0 2 0,0 0-1 16,0 1 6-16,-3-1-1 0,8 0 1 0,-8 3-4 0,3-3-2 0,4 2-6 15,3 2-2-15,-9-3-6 0,9 4-5 0,-3 0-2 0,-2 4-6 0,5-2-3 16,-2 4-2-16,2 1-5 0,0-1-2 0,0 6-4 0,0-1-4 0,0 2-3 0,0 0-7 16,-5 3-6-16,5 3-5 0,0 0-3 0,0 0-1 0,0 0-1 0,0 0 1 15,0 0 0-15,0 5 3 0,0-1-2 0,0 2 3 0,0 2 0 0,-5-1 4 0,5 4 4 16,-2 1 5-16,-3-3 6 0,0 6 5 0,3-1 3 0,-3 0 1 0,3-2-2 15,-8 4 2-15,3-2-2 0,4-3-1 0,-1 3 0 0,-1-1 0 0,2-2 1 16,-4 2-1-16,7-3 1 0,-10 0 1 0,10-2-2 0,0-1 1 0,-2 2 0 0,2-4 3 16,0 2 2-16,0-1 3 0,0-5 3 0,0-1 6 0,2 5 4 0,-2-3 6 15,10-2 2-15,-10 0 4 0,7-2 0 0,-4-3 3 0,6 1-2 0,-6-2 2 0,9 1-2 16,-5-5-1-16,0 1-1 0,5-2-3 0,0-1-2 0,-4-3-7 0,4 1-6 16,5-1-8-16,-5-1-3 0,-3-1-8 0,3-1-2 0,0 1-5 0,0 0-3 0,1-1 0 15,-1 3-3-15,-3 0 1 0,3 1-4 0,-4 0-3 0,4 4-2 0,-5 1-2 16,2 0-1-16,-6 4-3 0,7-1 1 0,-8 3 0 0,5 2 1 0,3-1-1 0,-8 4 1 15,3-2 1-15,-3 4 2 0,3-3-1 0,0 6 4 0,-2-1 4 0,6 0 7 16,-6 3 4-16,1 0 8 0,-1 1 10 0,2 0 8 0,-1 2 8 0,-1 0 5 16,2 2 7-16,-3-2 4 0,3 1 4 0,0 1 0 0,-3-1 2 0,-2-2 0 0,7 2 0 15,-7-1-4-15,5 0 0 0,0 0-5 0,-5-2-4 0,2 1-5 0,3-1-6 16,0 0-8-16,-2-1-14 0,1 0-27 0,-1 0-34 0,-3-1-37 0,9-1-39 0,-6 2-45 16,-3-1-43-16,7-1-100 0,-2 2-117 0,0-1-85 0,-3-1-62 0,8 0-24 15,-10 0 4-15,7-1 17 0,-5-2 28 0,3 0 44 0,-5-4 50 0,5 3 54 0,-5-3 58 16,0 0 59-16,0-4 60 0,0-3 87 0</inkml:trace>
  <inkml:trace contextRef="#ctx0" brushRef="#br2" timeOffset="29496.34">9386 9514 1 0,'0'0'102'0,"0"-3"57"0,0 3 27 0,-5-1 16 16,0-2 11-16,3 6 9 0,-3-2 15 0,10 4 13 0,-5-1 15 0,-5-3 12 15,0 2 12-15,-2-2 10 0,5 2-78 0,-3-1-129 0,0-1-54 0,3 3-19 16,-3-1 4-16,2-2 14 0,-1 2 9 0,-1 0 6 0,5 0-1 0,-3-2-4 16,3 2-4-16,-4-3-2 0,4 0-1 0,-5 4-3 0,5-4-1 0,0 0-1 15,0 0-8-15,0 0-4 0,0 0-9 0,0 0-4 0,0 0-3 0,0 0-1 16,0 0 0-16,0 0 4 0,0 0 3 0,0 0 3 0,0 0 6 0,5 2 3 15,-1-1 6-15,-4 2 5 0,3-3 5 0,6 4 3 0,-6-2 6 0,2-1 2 16,2 3 3-16,0 0 3 0,0 1-1 0,3-1-1 0,-3 0-3 0,5 0-2 0,-4 2-4 16,4-2-6-16,0-1-1 0,-3 1-3 0,3 1-3 0,0 0-2 0,5-2-2 15,-7 1 0-15,7-1-5 0,-5 1-1 0,2-1-1 0,3-2-1 16,-7 2-3-16,7-1 1 0,-3-2-2 0,-2 1 3 0,5-1-2 0,-7 0 1 0,7 0 0 16,-3-1 1-16,-2-1 1 0,5 2 0 0,-5-4 2 0,3 1-2 0,-1-1 1 15,-2 1 1-15,5-4-4 0,-5 2 1 0,-2 0 0 0,2 0-2 0,5-4-3 16,-8 4-1-16,3-4-4 0,0 2-1 0,-4 0-3 0,4 0-1 0,5-1-2 15,-10-1-3-15,0 2-1 0,5-1 0 0,-5-1 0 0,5-1-1 0,-7 3-2 16,5-1 2-16,-5-2-1 0,2 1 0 0,-2 0 0 0,0-1 4 0,-3 0 1 16,3-3 3-16,-3 2 2 0,-2-2 3 0,5-1 1 0,-5-1 5 0,0-1 3 15,0-2 2-15,0-2 4 0,-5-1 3 0,5 0 5 0,0-3 0 0,-2 0 2 16,-3-3 2-16,5 2 0 0,0-2 0 0,-2 2-2 0,2-2 1 0,-5 2-2 16,0-1-4-16,5 0-3 0,0 0-2 0,0 2-3 0,0 0-6 0,-2 2-1 15,2-1-5-15,0 4-3 0,0-4-2 0,-5 3-2 0,5 3-2 0,0-1-3 16,-5 1-2-16,5 0-1 0,0 3-1 0,-2 0-2 0,-3 0-1 0,5 0 0 15,0 1 0-15,-3 3-1 0,-2-1 2 0,1 1-3 0,1 0 1 0,-2 2-4 16,3-2 0-16,-8 0-2 0,3 0 0 0,5-2 0 0,-10-1 1 0,2 2 2 16,3-3 1-16,-5 2 1 0,2-5 0 0,-2 2 1 0,0-2-1 0,-5 2 2 15,7-1 1-15,-6-2 3 0,3 2 2 0,-6-2 1 0,7 1 2 0,-2 2 0 16,-1-1 0-16,-2-1 2 0,3 2-2 0,-5 1 2 0,2 0 1 0,2-1 2 16,-4 1 1-16,2 3 1 0,3-3-1 0,-3 1 2 0,-3 2 1 0,6 1 1 15,-3 0 0-15,3 2 2 0,-3-2-1 0,2 2 0 0,-2-1 2 0,3 4 1 16,-1-1-3-16,3 0 1 0,-5 2-1 0,3 0-2 0,2 2 4 0,0 0 1 15,0 0 0-15,0-1 1 0,2 3-1 0,-2 0-1 0,5 0-2 0,-5 0-5 16,5 3-1-16,-6-3-1 0,4 2-2 0,2 0-2 0,-5 0 0 0,4-1-3 16,1 2-4-16,0-3-4 0,-3 1-2 0,3 2-4 0,-5-1 1 0,5-1-4 15,4 2-1-15,-9-2 0 0,5 2 2 0,-5 1-1 0,2-2 2 0,1 2-1 0,-1 0 2 16,0 0-1-16,-2-1 3 0,0 1 3 0,0 1 0 0,0 0 2 16,0 2 1-16,2-4 5 0,-2 4-1 0,0-1 2 0,0-1-1 0,0 1 2 0,0 1-1 15,2 0 0-15,-2 0-1 0,-5-1 0 0,5 2-3 0,3-1-1 16,-3 2-1-16,0-1 0 0,0 2 0 0,-3-3 1 0,3 3 1 0,0-2 1 0,0 2-2 15,-3 0 1-15,3 0 2 0,-4 1 2 0,3-4 3 0,4 3 2 0,-8 0 2 16,5 1 4-16,2-4 0 0,-7 2 4 0,5 1 5 0,0-2 1 0,3-1 4 16,-3 0 3-16,-1-1 1 0,6 2 1 0,-2-2-2 0,-1-2-3 0,0 2-2 15,3-1 1-15,5 0-4 0,-8-1-2 0,8 2-3 0,-8-2-6 0,3 0-5 16,4 2-3-16,-2-2-5 0,1 0 0 0,1 2-2 0,-2-2-3 0,3 2-1 16,-3-2 1-16,0 1-3 0,3 0-1 0,-3 0 2 0,3 2-1 0,2-1 1 15,-5-2-2-15,5 3 1 0,-5 0 1 0,5-1-4 0,-2 2 2 0,2-2-2 16,0 1 0-16,-5 0 3 0,5 0 0 0,0 2 1 0,0-1 0 0,0 2 0 15,0 0 2-15,0 0 0 0,0 2 3 0,5-2 0 0,-5 4 3 0,0 0 1 16,2 0 3-16,-2-1 1 0,0 4 3 0,5-2 0 0,0 2 5 0,-3-1 4 16,-2 2 4-16,5-2-1 0,-3 2 5 0,3-3-1 0,0 2 3 0,-3 0 0 15,6 0 1-15,-4 0 1 0,1 4-3 0,3-4 2 0,-6 4-3 0,8-1-2 16,-8 1-3-16,10 0-3 0,-5 0-4 0,3 2-1 0,-3 1-2 0,0-2-2 16,1 0-3-16,4 0 0 0,-5-1-3 0,5 0 1 0,-5-1-1 0,5-2-1 15,-4-1 0-15,4 0 2 0,-3-3-1 0,1 2 3 0,0-4 3 0,-1 1-1 0,1-2 5 16,-1-1 4-16,1 0 2 0,2 1 0 0,-2-1 3 0,2-1 1 15,0 0 2-15,0 1 0 0,2 0 2 0,-1 3-2 0,3-2-1 0,4-1-2 0,-6 4 0 16,5-1-2-16,1-2-4 0,-1 2-2 0,0-1-2 0,5 0-2 0,-4-2-5 16,4 2-2-16,-2-2-3 0,-1 0-3 0,1-2-1 0,-3-2-2 0,10 1 0 15,-9-3 1-15,-1 1-2 0,3-1-2 0,-3-3 3 0,3 2-2 16,-1-3 2-16,-1 0 2 0,-1 0 2 0,0 0 2 0,0-3 2 0,3 3 3 16,-3-1 1-16,1 1 2 0,-1-2 1 0,-5 2 1 0,3-2 0 0,3 0 0 15,-1 2-1-15,-7-3-2 0,7 3 1 0,-9-1-4 0,7-2 0 0,-3 3-3 0,-2-1-2 16,0-1-3-16,0 2-1 0,1-3 2 0,-1 2-3 0,-10-2-4 0,10 2 2 15,-5-1-3-15,-2 0 0 0,2 0 0 0,-2-1 1 0,-2-1-3 0,6 3-1 16,-9-1-2-16,3-2-2 0,1 4-2 0,-1-4-7 0,2 1-6 0,-1 0-6 16,-4-1-9-16,3 1-10 0,2 0-14 0,-3-1-16 0,3 0-20 0,0-2-26 15,-3-1-27-15,-2 2-57 0,5-4-72 0,-3 2-61 0,8-3-57 0,-10 0-16 16,2-4 4-16,-2 0 13 0,5 0 23 0,-5 0 24 0,-5-4 29 0,5-1 34 16,-2 0 36-16,-8-1 41 0,1 0 44 0,-8-2 62 0</inkml:trace>
  <inkml:trace contextRef="#ctx0" brushRef="#br2" timeOffset="30012.66">8552 8011 25 0,'0'3'160'0,"-3"1"63"0,-2-2 31 0,-2-1 15 0,0 2 13 0,0-2 13 15,-5 2 18-15,2-1 21 0,3 0 18 0,4-2 18 0,-9 2 13 0,5-1 13 16,-3 2-113-16,10-3-181 0,-2 1-82 0,2-1-28 0,-5 3 3 0,5-3 21 15,5 3 14-15,-5 1 9 0,2 0 3 0,8 2 0 0,-7 3 0 0,4-1-2 16,5 2 4-16,0 4 6 0,5 0 4 0,-8 4 10 0,11-1 4 0,-1 7 6 0,5 0 1 16,0 3-1-16,3 1-5 0,-1 3-7 0,6 4-6 0,-1-1-6 15,5 4-5-15,-2 2-1 0,2 0-3 0,3 1-4 0,4 4-3 0,-4-1-1 16,2 4-3-16,2 1 0 0,5-1-1 0,-2 4-1 0,0-1 1 0,5 1 2 16,-3-3 0-16,2 2-4 0,-4-2-2 0,0 2-3 0,2-3-3 0,-2-2-4 0,0-2-3 15,-3-2 1-15,-4-2-2 0,4-2-3 0,-4-4-1 0,-3-1-2 16,-2-2-3-16,-3-5-3 0,-4-2-1 0,4-2-3 0,-4-2-1 0,-3-2 1 0,0-4-3 15,-5-2 0-15,0-3-3 0,-4 0-2 0,2-1-4 0,-5-2-1 0,-2-2-4 16,-1-1-4-16,-2 0-4 0,1-2-2 0,-4-1-3 0,-1 3-2 16,-3-3 0-16,0 0-4 0,0 0-1 0,0 0-1 0,0 0-3 0,0 0 1 0,0 0-8 15,0 0-3-15,0 0-7 0,0 0-11 0,0 0-13 0,-3-7-15 16,-1 4-25-16,1-1-28 0,-6 0-55 0,6-2-62 0,-6-1-59 0,1 0-48 0,-4-1-17 16,5-1 1-16,-5-1 13 0,2 0 20 0,-2-1 23 0,-5 1 30 0,5-2 30 15,-2 0 34-15,-3 0 40 0,-2 0 45 0,-1 0 55 0</inkml:trace>
  <inkml:trace contextRef="#ctx0" brushRef="#br2" timeOffset="30461.68">8923 9407 28 0,'0'0'168'0,"0"4"68"0,-10 1 35 0,8-3 20 0,-5 1 15 16,-5 0 16-16,2-3 19 0,0 1 20 0,-6-1 22 0,3 0 21 0,6 0 17 15,0 0 16-15,0 0-114 0,-3 0-188 0,10 0-86 0,0 0-37 0,0 0-3 16,0 0 10-16,-2-4 10 0,4 1 2 0,-2-1-1 0,5-3-6 0,0 0-6 15,2-3-9-15,0 0-3 0,0-4-3 0,3-3 1 0,0-1 0 0,2-2 4 16,5-1 5-16,-5-3 3 0,2 0 1 0,1-2 0 0,6-4-2 0,-6 2 0 0,4-5-2 16,-4 2-4-16,6-1-2 0,1-2-1 0,-3 0-2 0,1-1-1 15,4 0-3-15,0 1 0 0,-5 0-2 0,3-1 1 0,-3 4 1 0,5-3 0 16,-4 2 1-16,4 2 1 0,0-1-1 0,-5 3 1 0,0 0 3 0,-4 3-1 16,4 1 1-16,0 1 2 0,1 2 2 0,-8 1-1 0,5-1 0 0,-3 6-1 0,-2-1 0 15,0 2-1-15,0 0-1 0,-4 1-1 0,4 4-1 0,-5-1-3 16,0 1-4-16,-2 2-8 0,2-1-6 0,-2 2-12 0,2-1-10 0,-4 4-16 0,6-4-12 15,-6 2-16-15,4 0-16 0,-2 1-34 0,2-2-46 0,3 1-58 16,-8-1-62-16,5-1-44 0,3 0-36 0,-3 0-3 0,5-3 6 0,-9 3 18 0,9-6 22 16,-5 2 25-16,-2-3 28 0,0 0 30 0,-5-3 32 0,0 0 44 0,0-1 50 15,-10-2 56-15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3-18T07:21:43.9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5173 5001 28 0,'0'-11'173'16,"0"-3"79"-16,0 0 54 0,-5 0 40 0,5 0 31 0,-7 2 28 0,4-2 25 15,-1 2 24-15,-1 2 23 0,-2 0 21 0,4 1 23 0,-6 4 25 0,1-1-110 16,6 2-187-16,-3 0-91 0,-2 2-45 0,-3 2-16 0,3-3-7 0,5 6-4 15,-10-3-1-15,4 3-1 0,-1 1-4 0,1 3-2 0,-4-1-5 0,5 0-5 16,0 3-6-16,0 1-7 0,-3 3-6 0,3-2-7 0,4 2-6 0,-6 1-5 16,1 0-6-16,4 0-3 0,1 0-7 0,-2-2-2 0,5 0-4 0,-2-1-6 15,2 2-5-15,0-3-4 0,2 0-4 0,-2 0-3 0,8-2-2 0,-4-2-1 16,4 2-1-16,4-2-1 0,-5 0 3 0,5-2 1 0,5 0 3 0,-3 0 4 16,3-2 2-16,3 2 5 0,-1-4 0 0,0 4 4 0,3-4 2 0,-3 2 0 15,3-2 1-15,-3 0 0 0,-4 0 0 0,1 2-1 0,4-2 1 0,-11 0 1 0,3 0 1 16,1 2 1-16,-6-2 4 0,2 1 6 0,-1 2 5 0,-6-2 7 15,8 2 11-15,-10 1 7 0,2-2 9 0,-2 2 8 0,0 2 4 0,0-1 3 0,0 2 1 16,0 3 0-16,-2-3 1 0,2 3-2 0,-10 3-2 0,3-2-4 16,4 3-6-16,-6-1-5 0,2 1-11 0,-6-3-4 0,6 2-9 0,-5-2-7 15,0 2-7-15,2-5-2 0,-2 2-7 0,0-4-7 0,0 2-15 0,0-2-11 16,0-2-17-16,0 0-21 0,2-2-21 0,1-1-30 0,-1 2-31 0,1-3-40 16,1 0-40-16,1-3-66 0,0 2-71 0,-3-1-107 0,3-1-117 0,7 2-41 15,-2-3-3-15,2 0 16 0,0-2 28 0,-5 2 36 0,5-5 40 0,5 2 48 0,-5-3 51 16,2-1 56-16,3 0 59 0,-3-2 72 0,3 2 75 0</inkml:trace>
  <inkml:trace contextRef="#ctx0" brushRef="#br0" timeOffset="416.6">5402 4814 33 0,'-2'-4'181'0,"-3"2"87"0,0-2 58 0,3 0 47 0,-3 0 37 0,2-1 31 16,-6 0 30-16,6 0 27 0,-2 1 26 0,3 3 27 0,2-2 25 0,0 3 23 15,0 0-119-15,0 0-202 0,0 0-105 0,-5 3-61 0,5-3-29 0,-5 4-16 16,10 0-10-16,-5 3-1 0,5 0 0 0,-3 3 1 0,3 1 1 0,3 4 3 16,-1-1-6-16,0 4-5 0,3-3-4 0,-1 4-4 0,3-4 1 0,0 2 2 15,0-3-1-15,1-2 4 0,-1 0-1 0,2-5-2 0,-2 0-4 0,3-4-7 16,-3 0-6-16,5-3-7 0,-5-4-3 0,2-1 1 0,1 0 0 0,-3-4 5 15,0 0 2-15,5-3-1 0,-8 0 1 0,1-3-2 0,-1 0-1 0,1-3-1 16,-7 2-2-16,6-2 1 0,-6 0-2 0,-3-1 1 0,0 2-2 0,0-1 1 16,-3 1 1-16,3 2-1 0,-9-1 2 0,1 2-1 0,1 1 1 0,0 2 1 15,-10 3-3-15,10-2 1 0,-10 4-3 0,7-1-1 0,-7 4-2 0,5 1-3 16,3 0 2-16,-8 2-2 0,2 0-4 0,-2 2-3 0,5 0-2 0,3 1-5 16,-3 1-3-16,2 1-3 0,0-1-4 0,1 1-3 0,1 1-4 0,6-2-2 15,-3 3-7-15,0-1 0 0,3-2-6 0,2 2-5 0,0-2-7 0,0 0-12 16,0 2-19-16,2 0-23 0,-2-1-26 0,10 2-30 0,-8-1-36 0,6 0-37 15,1-2-73-15,-1 0-88 0,-1 2-91 0,0-5-90 0,5 2-28 0,5-2-2 16,-7-1 17-16,-1 0 29 0,1-1 38 0,2-3 44 0,0-2 48 0,0 2 51 16,-5-2 55-16,5-2 60 0,-4-2 76 0,4 0 79 0</inkml:trace>
  <inkml:trace contextRef="#ctx0" brushRef="#br0" timeOffset="867.38">5812 4594 86 0,'2'6'210'16,"-2"-1"67"-16,5 1 47 0,-2 1 29 0,-3-3 26 0,0-1 21 0,0 1 18 16,0-4 18-16,5 5 18 0,-5-3 19 0,4 0-1 0,-4-1-11 0,3 2-114 15,-3-3-170-15,0 1-75 0,0-1-33 0,0 0-5 0,7 3 9 0,-7-3 10 16,0 0 10-16,0-3 12 0,0 3 9 0,5-1 8 0,-5 1 0 0,5-4 1 16,-5 0-5-16,0 2-5 0,0-5-9 0,0 1-7 0,-5 1-7 0,5-1-9 15,-5-4-10-15,5 2-8 0,-7-5-9 0,4 2-9 0,3-2-8 0,-9 2-7 0,1-3-4 16,6 0-4-16,-8 1-1 0,8-1 1 0,-5 1 0 0,-3 1 2 15,8 2 0-15,-8-3 0 0,3 3 2 0,4 3-2 0,-1-1 1 0,-1 2-6 0,5-1-3 16,-3 4-9-16,-1 1-8 0,4 2-12 0,0 0-11 0,0 0-5 16,0 0-3-16,0 0-2 0,7 0-2 0,-2 4 1 0,-1-3-1 0,4 3 1 0,-1 1 2 15,0 0 4-15,3 2 4 0,-1-1 7 0,3 0 9 0,1-1 10 0,-6 2 10 16,10-1 5-16,-5-2 3 0,-3 2 2 0,3-2 1 0,0 0 2 0,1-2 2 16,-6-2 2-16,10 2 0 0,-10-2 5 0,5-2 4 0,-5 2 2 0,5-5 5 15,-9 1 2-15,9-2 6 0,-5 2 3 0,3-3 1 0,-8-1 6 0,5-2 1 16,-2-3 4-16,0 2 4 0,-3-3-1 0,-2 0 1 0,0 0 0 0,0-2-66 15,0-1-5-15,0 2 0 0,-2-3 0 0,-8-1 0 0,8 2 0 16,-5-1 0-16,-3 0 0 0,3-1 0 0,-5 0 0 0,4 3 0 0,-4-5 0 16,0 6 0-16,5-1 0 0,-5 2 0 0,5 0 0 0,-5 0 0 0,9 4 0 15,-6 0 0-15,1 2 0 0,6-1 0 0,-8 6 0 0,10-1 0 0,-7 0 0 16,7 4 0-16,0 0 0 0,0 0-146 0,0 0-82 0,0 4-38 0,0 0-37 16,0 2-41-16,0 0-119 0,0 3-147 0,5 1-58 0,-3 3-7 0,3-2 20 15,0 2 37-15,-3 1 44 0,-2 0 49 0,5 0 50 0,-2-3 52 0,6 2 51 0,-6 1 55 16,-3-4 60-16,7 1 65 0</inkml:trace>
  <inkml:trace contextRef="#ctx0" brushRef="#br0" timeOffset="1800.38">6355 3984 24 0,'0'-7'165'0,"0"2"81"0,0 0 57 0,0 1 47 0,-3 3 37 0,-2-1 37 0,5-1 29 15,0 3 30-15,-4 0 28 0,-4 0 28 0,6 0 24 0,-3 0 30 0,0 3-109 16,3 0-178-16,-3 1-95 0,3 1-46 0,-3 0-25 0,0 2-14 16,3 3-9-16,-3-3-9 0,5 6-6 0,0-3-8 0,0 4-8 0,0-3-10 0,0 3-10 15,0 0-8-15,5 0-10 0,-3 0-9 0,3-1-8 0,0-2-6 0,-3-1-6 16,3-1-6-16,-3-1-4 0,8-2-2 0,-8-1-9 0,6-2-8 0,4-1-9 16,-3-2-12-16,-1 0-11 0,4-2-14 0,-5-5-9 0,5 1-13 0,-5 1-10 15,0-5-12-15,5 0-7 0,-4 0-10 0,-1-2-8 0,3-2-3 0,-3 2-1 16,0-2 6-16,-2 1 9 0,-3 4 10 0,8-3 14 0,-10 1 12 0,2 4 15 15,-2-3 13-15,0 3 17 0,0 0 16 0,0 0 17 0,0 1 17 0,0 1 15 16,0-1 15-16,0-1 10 0,0 1 10 0,0 1 8 0,0-1 7 0,0 2 3 16,0-4 2-16,-2 3 3 0,2 0 0 0,0-4-5 0,0 4-6 0,0-1-5 15,0-3-8-15,0 0-10 0,0 0-8 0,0-1-9 0,0 0-8 0,0-1-6 16,0 1-9-16,2-2-4 0,-2 0-3 0,0 0-3 0,0-1-1 0,0 3 0 16,0 0 2-16,0 0 0 0,-2 2 3 0,2 1 1 0,0-1 4 0,0 2 3 15,-5 2 3-15,0-2 3 0,5 3 3 0,-2 2 0 0,-3-1-1 0,0 0 1 16,5 2-5-16,-2 0-2 0,-3 2-2 0,5 0-3 0,-2 2-2 0,-3 2-2 15,0-1-2-15,5 4-3 0,-3 1-2 0,3-1-1 0,-4 4-3 0,4 1 1 16,0 0 3-16,0 2 1 0,4-1 1 0,-1 2 4 0,-3-1 0 0,10-1 0 16,-8 2 2-16,3-3 0 0,-3-3 0 0,8 2 1 0,-8-2-1 0,8-2 1 15,0 1 2-15,-1-5 0 0,-6 2 1 0,9-1-2 0,-5-2-3 0,5-2-6 16,0-2-10-16,0 0-14 0,0-2-13 0,-2-1-17 0,-1-1-20 0,3-1-21 16,-2-1-21-16,0-3-22 0,-1 0-25 0,1-1-22 0,-8-3-20 0,6 0-20 15,1-1-12-15,-6 0-12 0,6-3-3 0,-9 2-1 0,3-3-1 0,-3 2 5 0,0-2 5 16,0-1 12-16,-3 1 12 0,-1 1 20 0,-1-1 22 0,2 0 29 15,-6-1 32-15,6 2 33 0,-4-1 27 0,-3 1 31 0,3 2 26 0,5-1 32 0,-8 2 31 16,3 0 30-16,0 0 31 0,-1 1 23 0,4 3 23 0,-1 0 16 16,-2 5 9-16,4-4-3 0,3 5-13 0,0 3-12 0,0 1-13 0,0 0-10 0,0 0-8 15,0 0-10-15,0 4-9 0,3 3-11 0,1 1-9 0,-1 2-10 0,6 0-7 16,-6 4-7-16,9-1-6 0,-5 1-1 0,3 0 5 0,-3 2 1 0,5-2 4 16,-5 0-4-16,1 0-5 0,-1 1-7 0,5-2-9 0,-5 1-6 0,5-4-9 15,-5 1-14-15,3-1-17 0,2-1-22 0,-5-1-24 0,5-2-25 0,-4-1-25 16,-1 0-24-16,0-5-25 0,0 2-26 0,5-4-26 0,-2 0-41 0,-8-5-47 15,6 0-82-15,1-3-96 0,-6 0-48 0,4-2-23 0,-7-2 9 0,10-2 24 16,-10-1 32-16,0 0 34 0,0-1 37 0,0 0 39 0,0 2 70 0,-5-2 78 16,0 0 84-16,3 2 78 0,-3-1 85 0,2 2 95 0,3 1 79 0,-5-1 71 15,1 4 59-15,4-1 50 0,-3 2 40 0,-2 1 38 0,5 4 26 0,0-1 21 0,-2 2-26 16,2 4-57-16,0 0-62 0,0 0-74 0,0 0-49 0,2 1-41 16,3 3-29-16,-2 1-23 0,6 0-22 0,-6 4-19 0,4-1-13 0,3 2-12 0,-8 1-4 15,8 2 2-15,-1-2-1 0,1 3 4 0,-8 0-8 0,6-1-10 0,4 1-12 16,-5 0-15-16,3 0-19 0,-8-2-21 0,8 2-35 0,-1 0-40 0,1 0-47 15,-8-3-52-15,6 2-78 0,4-3-91 0,-5 2-110 0,-2 0-119 0,7-3-49 16,-5 4-12-16,0-3 4 0,3 0 17 0,-8-5 30 0,5 4 31 0,3-5 51 16,-10 0 55-16,3-2 63 0,6-4 64 0,-6-2 81 0,-3 0 81 0</inkml:trace>
  <inkml:trace contextRef="#ctx0" brushRef="#br0" timeOffset="1983.35">7218 3684 66 0,'0'3'244'0,"0"4"103"0,0-3 76 16,0-1 61-16,0 1 57 0,0-4 54 0,0 0 55 0,0 0 51 0,0 0 48 15,-2 0 50-15,2 0 39 0,0 0 36 0,0 0-150 0,0 0-568 0,0 0-156 16,0 0 0-16,0 0 0 0,0 0 0 0,0 0 0 0,0 0 0 0,0 0 0 16,0 0 0-16,0 0 0 0,0 0 0 0,0 0 0 0,0 0 0 0,0 0 0 15,0-1 0-15,0 1 0 0,0 0 0 0,0 0 0 0,0 0 0 0,0 0 0 16,-5-4 0-16,5 4-351 0,0 0-279 0,0 0-87 0,0-5-56 0,-5 4-2 16,5-3 23-16,-7 0 45 0,4 2 53 0,-1-5 57 0,-4 4 61 0,1-1 61 15,-5-4 67-15,5 3 71 0,-5-2 75 0,-5 0 100 0</inkml:trace>
  <inkml:trace contextRef="#ctx0" brushRef="#br0" timeOffset="3488.39">3644 8214 14 0,'5'6'145'0,"0"-1"72"0,-5 2 51 0,0-4 38 0,0 0 29 0,0-3 22 16,0 0 17-16,0 0 15 0,0 0 11 0,0 0 13 0,2 4 11 0,-2-4 11 15,5 2-102-15,-3-1-167 0,8-1-88 0,-8 0-44 0,10 0-22 0,-4 0-14 16,4 0-1-16,5 3 1 0,-8-3 4 0,3 0 8 0,5 0 6 0,-2 0 8 16,4 0 6-16,-2 0 6 0,-3-3 4 0,6 3 6 0,-1 0 4 0,0-1 4 15,-2-1 2-15,2-1 4 0,1 2 1 0,-1-2 0 0,0 0 2 0,0-1 0 16,1 0-3-16,4-2-2 0,0-1-2 0,-5 0-6 0,1-1-6 0,1-2-2 15,-1-3-4-15,4 2-3 0,-5-3-4 0,5-2 0 0,-5-1-3 0,6 2 0 16,-6-5-3-16,0 2 1 0,0-2 0 0,1-1-2 0,-6 0 2 0,5-2 1 16,1 4 2-16,-3-4 1 0,-3 2 2 0,-2-2 0 0,5 2-2 0,-2-1 2 15,-8 2-2-15,10-2 1 0,-10 2-1 0,0 0 1 0,0 0-2 0,3 2 2 0,-8 0 0 16,6-1 1-16,-4 4 0 0,1-3 0 0,-2 2 2 0,-3-1 0 16,5 2 0-16,-3 1 0 0,-2-2 0 0,0-1-1 0,0 0-2 0,0 0 0 0,0-1-1 15,-2-2 0-15,2 2-3 0,-5-3-3 0,5 1-2 0,0-4-3 16,-3 2 0-16,3-2-4 0,-5 0 2 0,5 0-2 0,-4 0 2 0,4 0-1 0,-3 2-1 15,-2-2 3-15,3 0-3 0,2 1 2 0,-5 2-2 0,0-2 4 0,3 2 0 16,-3-1 1-16,-2 2 1 0,2 0 0 0,-2-2-1 0,0 2 2 0,-1 0-2 16,-1-2 1-16,-1 2-2 0,0-2 0 0,1-1-2 0,-3 2-2 0,-5 1-2 15,5-4-3-15,2 2-1 0,-7-1-3 0,5-1-1 0,0 0 0 0,-2 0-1 16,-1-1 0-16,3 1-2 0,-5-3 0 0,5 2-1 0,-2 1-4 0,2-3 1 16,-3 2-1-16,3 1 1 0,5 0 1 0,-5-3-2 0,5 3 2 0,-3 3-3 15,3-3 0-15,-1 2-2 0,4-1-2 0,1 3 2 0,-2 1-3 0,1 0 1 16,4 4 1-16,0-3-1 0,0 2 2 0,-3 2-3 0,6 0-1 0,-3 0 0 15,0 1 0-15,4 2-2 0,1 1-2 0,-2 0 0 0,-3 0-2 0,7-1-1 16,3 1 0-16,-8 3-1 0,8-3 0 0,-8 2 1 0,10-2 0 0,-5 2 2 16,5-2 1-16,0 0 2 0,0 1 1 0,3 2-1 0,-3-4 3 0,2 1-3 15,3 3-6-15,-2-3-8 0,2-1-13 0,-3 4-16 0,5-3-17 0,-6 2-18 16,6-1-23-16,-2 2-21 0,-3 0-25 0,3 1-28 0,-7 2-25 0,2 0-46 16,5 1-49-16,-5 3-88 0,-3 0-100 0,1 0-33 0,0 3 1 0,-1 4 18 15,-6-1 27-15,2 2 33 0,-3 2 36 0,-2 0 40 0,0 1 39 0,-7 2 43 0,4 1 45 16,-6 0 57-16,1 0 61 0</inkml:trace>
  <inkml:trace contextRef="#ctx0" brushRef="#br0" timeOffset="4251.38">3302 8053 5 0,'0'5'121'16,"0"-1"67"-16,0 0 43 0,0-4 28 0,0 4 22 0,-3-2 16 0,3-2 11 0,0 4 11 15,0-4 10-15,0 0 11 0,0 4 13 0,3-4 11 0,-3 3-82 16,4-3-141-16,4 3-70 0,-4-3-33 0,1 0-8 0,2 0 4 0,-4 1 7 0,7-1 13 16,-3-1 12-16,5 1 13 0,-10-3 9 0,8 2 10 0,-3-4 5 0,0 4 4 15,1-3 1-15,-1-2 1 0,2-1 0 0,1 0-4 0,0 0-2 0,2-3-4 16,-5 3-6-16,5-3-4 0,-5 0-9 0,5-2-2 0,-4-1-8 0,-1 0-2 15,5 1-5-15,-5-1-5 0,5 0-1 0,-5-1-4 0,1 0 0 16,1 0 0-16,-1 0-2 0,-1-3 0 0,-2 3-1 0,2-3 1 0,-2 3-1 0,-3-3 0 16,5 0 0-16,-7 0-2 0,5 0-3 0,0-1-4 0,-3-2-3 0,-2-1-2 15,0 2-2-15,0-1-2 0,5-3-2 0,-5 2-1 0,0-1-2 0,0-1-3 16,0-1 1-16,0 3-2 0,0-2-2 0,0 2 0 0,0-3 1 0,0 2 0 16,-5-1-1-16,5 2 3 0,0-1-3 0,0-1 0 0,0 2-3 0,-2-3 0 15,2 4-3-15,-5-4 0 0,0 2-2 0,5-1-1 0,-2 2 0 0,-3-3-2 16,3 0-2-16,-3 2 4 0,0-2-2 0,3 0 1 0,-3 0-1 0,2 0 2 15,-6 0-1-15,6 0-1 0,-6 0 2 0,6 0-2 0,-2-3 1 0,-2 2-1 16,0-2 2-16,0-1-2 0,-3 1 0 0,8-1-4 0,-8 0 0 0,3-3 1 16,0 4-2-16,-1-1-1 0,1 0-2 0,-3 1 1 0,3-1-2 0,0 3 0 15,0 1-1-15,-3 0 2 0,3 0-4 0,4 1 1 0,-6 2-2 0,6 0 1 16,-4 1-1-16,2 2 0 0,1 1-2 0,-4-1-3 0,6 2 2 0,2-2-1 0,-10 4 1 16,10-3-2-16,-2 4 1 0,-3-1-3 0,0 0 1 0,5-3-1 15,0 3 0-15,-2-1-1 0,2 1 1 0,0-2-2 0,0-1-1 0,2 2 0 16,-2-4 0-16,0 1-1 0,10 1 0 0,-10-5-1 0,2 2 0 0,8 0 1 15,-8-2-1-15,6 2 1 0,1-4-1 0,-2 1 0 0,5 4 0 0,-4-4-2 0,-1 3 1 16,10 2-1-16,-10 1-1 0,5-1 2 0,-2 4-3 0,2-2 0 0,0 4 1 16,5-1 0-16,-8 3-1 0,1 3 4 0,0-3-1 0,2 3 2 0,0 2 2 15,-5-1-2-15,5 0-4 0,-5 2-11 0,5 0-9 0,-4-2-10 0,1 2-12 16,3 1-11-16,-9 0-13 0,9 1-17 0,-5 0-18 0,0-1-19 0,3 2-24 16,-8 1-23-16,10-3-23 0,-7 3-24 0,2 3-54 0,1-2-65 0,-1 4-62 15,3-1-52-15,-8 1-12 0,5 4 9 0,-2-1 21 0,-5 4 27 0,5-3 33 16,-5 6 35-16,0-1 35 0,0 0 39 0,-5 1 39 0,0 2 46 0,5 0 60 15</inkml:trace>
  <inkml:trace contextRef="#ctx0" brushRef="#br0" timeOffset="5548.59">4056 6987 6 0,'-2'3'123'0,"-3"-2"69"0,5 2 46 0,0-3 38 0,-5 0 31 16,3 2 33-16,2-2 22 0,-5 1 21 0,5-1 16 0,0 0 14 0,-2 0 12 15,2 0 12-15,0 0-93 0,0 0-150 0,0 0-78 0,0 0-40 0,0 0-19 16,0 0-9-16,0-3-8 0,2 3-8 0,3-3 0 0,-3 2-2 0,3-3 4 16,2 2 5-16,5-2 5 0,0 0 6 0,1 0 4 0,1-2 2 0,-2-1 0 15,7 1 3-15,1 1-5 0,-1-1-1 0,0-2-4 0,10-1-1 0,-7 2-3 16,7-1-1-16,-3-1-5 0,6-1-1 0,-1 3-2 0,0-4-3 0,3 0-3 15,2 1-2-15,-2 0-2 0,2-3-1 0,-2 2-2 0,2-1-1 0,-2-3-1 16,-3 4 0-16,8-3-1 0,-8 0-2 0,5 0 2 0,-4 0-2 0,-3 1 2 16,0-1 1-16,2 1 1 0,-9 1 0 0,7-1-2 0,-8 2 3 0,8 1-2 15,-9 0 1-15,-1 0-3 0,0 2 2 0,-4-1-3 0,2 2 1 0,-3 3-4 16,-2-2 3-16,-5 2-4 0,5 0 2 0,-4 0-1 0,-4 2-1 0,-1-1 4 16,6 2-1-16,-9 1 2 0,0 0 2 0,0 0 3 0,0 0 0 0,0 0 2 15,0 0 1-15,0 0-4 0,0 0-4 0,0 0-12 0,0 0-13 0,0-4-14 16,-4 1-14-16,-1 0-19 0,-2-1-16 0,7 1-21 0,-8 2-21 0,4-3-28 15,-4-1-26-15,1 1-39 0,-5 3-38 0,7-4-94 0,-4 4-116 0,-1 1-45 0,3 0-12 16,-5 0 10-16,4 0 20 0,-4 1 27 0,0 2 31 0,3 0 33 0,-3 0 36 16,0 1 41-16,-1 0 44 0,1-1 50 0,-2 0 57 0</inkml:trace>
  <inkml:trace contextRef="#ctx0" brushRef="#br0" timeOffset="6116.58">4088 6810 4 0,'0'-4'117'0,"0"-1"71"0,0 1 48 0,0-2 37 0,-3 2 31 0,3 1 32 16,-5 1 27-16,5-4 27 0,-4 3 21 0,4 0 23 0,0 0 17 0,-3 2 19 15,3 1-82-15,-5-3-140 0,5 3-73 0,0-1-42 0,0 1-18 0,-2 0-9 16,2 0-9-16,-5 0-9 0,5 0-9 0,-5 0-6 0,3 0-7 0,-3 1-4 16,0 2-4-16,3-3-3 0,-3 4-6 0,3-2-7 0,2-1-4 0,-10 6-7 15,8-3-3-15,-3-1-4 0,2 4 0 0,-6 0-4 0,6 0 2 0,-2 3-4 0,3-3 3 16,-8 3-2-16,8-1 2 0,-3 0 2 0,0 1 0 0,-2 0 1 16,5 1 0-16,2-1-1 0,-10 0-1 0,10 0-3 0,-7 0 0 0,7-2-5 0,-3 2 1 15,3-3-3-15,0 3-5 0,-4-3 1 0,4 0-5 0,0 2-1 16,0-1-4-16,4-1 1 0,-4 2-2 0,0-1 0 0,0-1-1 0,3 4 2 0,-3-4 0 15,7 2-2-15,-7-1 0 0,10-1 2 0,-10 2 2 0,2-1 1 0,5-1 1 16,-2 0 2-16,0-1 2 0,-3 2-1 0,8-5 4 0,-8 4-1 0,3-4 2 16,-2 0 0-16,6 1 1 0,-9-3 0 0,3 2 0 0,4-1-1 0,-7-1 1 15,5-1-1-15,0 3-3 0,-5-3-5 0,2 0-6 0,3 0-14 0,-5 0-12 16,2 0-18-16,3 0-21 0,0 0-20 0,-3 0-25 0,8-3-24 0,-8 3-29 16,-2-1-29-16,8-1-75 0,1 2-89 0,-6-3-72 0,4 3-57 0,3-1-16 15,-3 1 9-15,0 0 20 0,0 0 29 0,3 0 34 0,-8 0 36 0,6 0 39 16,-4 1 40-16,-4-1 46 0,5 0 48 0,-5 0 70 0</inkml:trace>
  <inkml:trace contextRef="#ctx0" brushRef="#br0" timeOffset="7549.18">3808 6491 37 0,'0'3'110'15,"0"-3"37"-15,0 3 29 0,0-3 27 0,0 0 26 0,0 4 23 0,0-4 23 16,0 0 26-16,0 0 23 0,0 0 28 0,0 0 29 0,0 0-40 0,0 0-77 15,0 0-44-15,0 0-26 0,0 0-14 0,0 0-9 0,0 0-7 0,0 0-6 16,0-4-5-16,-5 3-5 0,5-4-10 0,-2 1-9 0,-3 1-14 0,5-1-15 0,-2-3-10 16,-3 4-8-16,0-4-8 0,-2 2-5 0,4-4-6 0,-2 2-2 15,-2-1-6-15,2-2-4 0,-2 0-7 0,0 0-5 0,-3-3-3 0,3 2-4 0,0-2-3 16,0 2-3-16,-1-3-1 0,-1 1-3 0,1 2 0 0,-4-3 0 0,10 1-2 16,-10 2 1-16,5 1-3 0,-3-2 1 0,3 2-4 0,4 0 2 0,-6 0-1 15,1 4 0-15,4-2 1 0,-4 2 0 0,6-2 2 0,-3 5-3 16,0 0-2-16,5-1-3 0,-2 1-6 0,2 3-2 0,0 0-7 0,-5-1-5 0,5 1-5 15,0 0-5-15,0 0-5 0,-2 1-4 0,2 2-3 0,0 1-3 0,-5-1-2 16,0 4-2-16,5-1 0 0,0 2 2 0,0-1 0 0,-2 2 4 0,2 3 6 16,-5-2 3-16,5 1 5 0,0-1 4 0,0 3 4 0,0-3 2 0,-3-2 2 15,3 2 1-15,0-3 2 0,0 2 0 0,0-4 1 0,0 2 2 0,0-4-1 16,0-3 0-16,0 4 2 0,0-4 1 0,0 0 4 0,0 0 2 0,0 0 2 16,0 0 4-16,0 0 5 0,0 0 3 0,0 0 3 0,0 0 0 0,0 0 0 15,0 0 0-15,0 0-3 0,-4-5-2 0,4 1-4 0,-5-2-3 0,5-3-3 16,0 2-5-16,-3-4-2 0,3 0-6 0,-4-2-4 0,-1 2-5 0,5-3-4 15,0 0 0-15,-3-2-1 0,-2 2 3 0,5 0 0 0,0 1 2 0,-2-1 4 16,2 3 0-16,0-2 2 0,0 4 2 0,0-1-1 0,0 1 2 0,0 2 1 16,0-1 1-16,0 3-2 0,0 0 2 0,-5 1-3 0,5-1 0 0,0 5-5 15,0 0-3-15,0-4-4 0,0 4-7 0,0 0-1 0,0 0-1 0,0 0-1 16,5-1-1-16,-5 1 2 0,2 0-1 0,3 0 0 0,-2 0 4 0,6 1-1 16,-6-1 5-16,2 3 3 0,2-2 4 0,0 2 6 0,3-1 6 0,-8-1 2 15,5 2 4-15,3 1 0 0,-3-3 1 0,0 2 2 0,1-1 1 0,1-1 2 16,-6 2 1-16,4-2-4 0,3 2-4 0,-3-1-13 0,5-2-15 0,-10 2-22 15,8-2-23-15,-3 2-28 0,5-2-27 0,-9 1-63 0,9 2-78 0,-5-3-84 16,0 1-86-16,-2 2-36 0,2-1-7 0,3-2 4 0,-8 1 19 0,6 2 27 16,-8-3 31-16,4 1 37 0,-4-1 39 0,0 0 45 0,0 0 46 0,0 0 64 0,0 0 72 15</inkml:trace>
  <inkml:trace contextRef="#ctx0" brushRef="#br0" timeOffset="8250.34">3895 6024 1 0,'0'-6'108'0,"0"-1"68"16,-5 0 47-16,5 0 37 0,-5 4 34 0,5-4 33 0,0 2 30 16,-2 0 28-16,-3 0 25 0,5 3 24 0,0-2 23 0,-2 0 24 0,2 2-75 0,-5 0-130 15,5 2-68-15,-5-2-36 0,5 2-18 0,-3-3-10 0,3 3-14 0,0 0-16 16,0 0-16-16,-9 3-12 0,9-3-10 0,-3 4-13 0,-1-2-6 0,4 3-8 16,0 0-5-16,-3 3-7 0,3 2-3 0,0-3-3 0,0 6-1 0,3 1 0 15,-3 0 3-15,0 1 3 0,7 2 0 0,-7 0 2 0,9 0 1 0,-6 1 1 16,-3-1-1-16,10 0-4 0,-8-1-4 0,5-2-4 0,-2-3-4 0,0 2-6 15,-3-3-4-15,5-2-4 0,3-2-4 0,-7-1-1 0,4 0-1 0,-2-3 1 16,2 0-1-16,-2-2-6 0,2 0-6 0,0-2-8 0,3-2-14 0,-8 0-16 16,5-5-17-16,-2 2-18 0,2-4-18 0,3 0-19 0,-8-3-16 0,3-2-17 15,-2-1-11-15,6-1-8 0,-9 1-3 0,3-1 1 0,-3 0 4 0,0 2 11 16,0-1 11-16,0 2 18 0,-3 3 15 0,3-2 20 0,0 3 20 0,-4 1 20 16,-1 3 21-16,2 0 18 0,-2 4 17 0,5-1 13 0,-2 0 13 0,-3 4 10 15,0-2 10-15,5 2 7 0,-2 0 7 0,-3 2 6 0,0-1 0 0,3 2 0 16,-3-2-2-16,5 4-3 0,-2-4-4 0,2 3-1 0,-5 3-5 0,5-1-2 15,0-2-2-15,0 3-2 0,0 0-1 0,5 0-3 0,-5 2-1 0,0-1-1 16,2-2 2-16,3 2 2 0,-3-2 1 0,3 2 1 0,0-5 3 0,-3 4 2 16,8-4 0-16,-8 1 2 0,6 1-1 0,1-3 1 0,-6 0 1 0,4-2 4 15,3 0-1-15,-3 0 2 0,0-2 2 0,0-2 1 0,3-3 3 0,-3 1-3 0,0-1 1 16,1-4-2-16,-1 1-2 0,3-1-3 0,-8-2-2 0,5-1-6 16,-2 0-4-16,2-1-6 0,-2 1-3 0,0-2-3 0,-5-1-5 0,0 2-4 15,0 1 0-15,0-2-3 0,-5 2-1 0,0-3-3 0,3 3-1 0,-8 3-1 0,8-2 0 16,-5 2 0-16,-3 1-1 0,3 2-1 0,-1-1-2 0,1 3-1 0,0 1-4 15,-3 3-2-15,3-2-3 0,-5 4-5 0,10 0-3 0,-10 0-4 0,4 2-6 16,-1 0-1-16,1 1-6 0,-4 4-1 0,10-4-3 0,-8 6 0 0,3-1-2 16,0-1 0-16,2 1-1 0,-2 2 0 0,4 0-1 0,-1-1 3 0,-1 3 0 15,2-2-4-15,3-3-5 0,-4 2-11 0,4 1-11 0,0-5-13 0,0 4-12 16,4-4-17-16,-1 2-12 0,-3-1-14 0,9-2-16 0,-6 0-15 0,2-1-18 16,2 0-16-16,0 1-46 0,0-4-58 0,3 0-72 0,2 0-73 0,-2-4-20 15,2-2 4-15,0-1 18 0,0 0 24 0,0-1 27 0,0-5 30 0,-2 2 32 16,2-3 34-16,0 0 34 0,-5 0 39 0,5 0 59 0,-5-2 64 0</inkml:trace>
  <inkml:trace contextRef="#ctx0" brushRef="#br0" timeOffset="8915.61">4228 5556 1 0,'0'0'108'0,"0"-3"88"16,-3 3 59-16,-2 0 44 0,-2 0 35 0,2 3 31 0,-2-1 29 0,0 0 26 16,0 0 24-16,-3 2 25 0,3 0 24 0,-1-1-14 0,1 1-34 0,-2 3-95 15,1-4-126-15,1 4-63 0,0-3-32 0,2 2-15 0,-2-2-11 0,2-1-10 16,3 1-8-16,-3 1-11 0,0-3-11 0,5 0-11 0,0-2-13 0,0 0-11 0,0 4-12 15,0-4-9-15,0 1-9 0,0 4-7 0,5-4-3 0,0 2-5 16,-3 1 0-16,3-3 0 0,2 4 2 0,0-1 4 0,3 0 3 0,-3 0 4 16,5-1 4-16,-2 1 4 0,2 1 2 0,-2-1 1 0,-1-3 2 0,3 4 0 15,5-3 1-15,-7 0-1 0,2 2-2 0,0 0-1 0,-5-2-2 0,5 0-2 0,-5 0-2 16,6 2 0-16,-4-3 1 0,-6 2-1 0,4-1 0 0,-2-1 2 0,-1 2 1 16,-1-2 2-16,2 2 4 0,-3-1 3 0,-2-2 5 0,0 2 4 0,0-2 8 15,0 0 4-15,0 0 8 0,0 0 3 0,0 3 5 0,0-3 3 0,0 7 2 16,-2-5 3-16,2-1 0 0,-5 2-1 0,5 1-2 0,-3-3-5 0,-6 2-4 15,9-1-9-15,-7-2-8 0,4 1-12 0,-6-1-16 0,6 0-16 0,-7-1-14 16,3 1-15-16,5-2-15 0,-8-5-16 0,8 3-13 0,-5 1-12 0,2-4-9 16,0 2-11-16,2-4-7 0,-1 2-2 0,4-1-2 0,0-2 6 0,0 1 3 15,0-1 10-15,0 1 8 0,0-1 10 0,0-3 13 0,0 3 9 0,4 0 10 16,-1 3 11-16,-3-3 9 0,0 2 8 0,5-1 8 0,0 4 3 0,-5-1 6 16,0-2 0-16,2 4 6 0,-2-1 1 0,0 4 2 0,0 1 2 0,5-4 1 15,-5 4 2-15,2 0 2 0,-2 0 3 0,5 0 3 0,0 1 4 0,-3 2 3 16,5-2 5-16,-2 2 6 0,0 1 7 0,-2 2 7 0,6-2 4 0,-6 2 7 15,4-1 6-15,-2 1 3 0,-1 1 3 0,-1-1 6 0,4 2 0 0,3-2 2 16,-10 0 1-16,2-1 0 0,5 2 0 0,-2-4-3 0,-5 1-2 0,7 0-3 16,-7-1-2-16,0-1-3 0,0-2 2 0,10 1 0 0,-10-1 4 0,0 0 2 15,0 0 3-15,0 0 1 0,0-1 2 0,3-1-1 0,-3-2-3 0,0-3 1 16,0 1-3-16,0 1-2 0,0-5-4 0,0 1-5 0,0-2-4 0,0 1-8 16,0-4-10-16,0 2-8 0,0 0-9 0,0 0-7 0,-3 2-10 0,3 1-5 15,0 2-11-15,0 0-10 0,0 4-11 0,0 3-11 0,0-4-6 0,0 4-3 16,0 0 1-16,0 0-2 0,3 0 1 0,4 0 3 0,-2 2 2 0,-1 2 4 15,4-3 4-15,-1 3 7 0,0-1 9 0,3 3 10 0,-3-2 16 0,0-2 13 0,0 2 9 16,1 0 3-16,-3-3 5 0,2 2 0 0,-2-1 2 0,-3-1 5 16,3 2 0-16,0-3 5 0,-5 0 3 0,2 0 6 0,3 0-1 0,0-3-2 15,-3 2 0-15,-2-1-3 0,5-2-2 0,-3 0-3 0,3 0-2 0,0 2-7 0,-3-2-8 16,3-2-9-16,-2 2-9 0,1 1-7 0,1 0-9 0,3 1-8 16,-6-3-5-16,8 4-2 0,-3-2-3 0,0 2 0 0,0 1 2 0,3 0-1 0,0 0 5 15,-1 0 3-15,-2 0 0 0,1 0-1 0,-1 1-9 0,3-1-14 16,-3 3-20-16,5-3-22 0,-10 1-30 0,10 2-31 0,-4-3-54 0,1 2-65 0,-2-2-96 15,1 2-108-15,-1 0-42 0,0 2-14 0,3-3 10 0,-8 2 20 0,8 0 31 16,-8 1 33-16,6 1 42 0,-4-1 42 0,4 1 47 0,-8 0 50 0,7 0 64 16,2-1 69-16</inkml:trace>
  <inkml:trace contextRef="#ctx0" brushRef="#br0" timeOffset="9065.57">4917 5558 39 0,'12'-5'193'16,"-9"1"86"-16,9 1 58 0,-7 0 41 0,-3 2 33 0,5-2 26 15,-7 3 27-15,0 3 29 0,5 1 29 0,-5-4 29 0,0 0 26 0,0 0 27 16,0 0-123-16,0 0-208 0,0 0-104 0,0 0-53 0,0 0-25 0,0 0-11 0,0 0-5 15,0 0-2-15,0 0-14 0,0 0-19 0,0 0-38 0,0 0-44 0,0 0-61 16,0 0-66-16,0 0-137 0,5-3-166 0,-5 3-76 0,2 0-28 0,-2 0-3 16,0 0 10-16,0 0 20 0,0 0 22 0,0 0 31 0,0 0 36 0,-2 0 51 15,-8 0 55-15,10 0 70 0,0 0 76 0</inkml:trace>
  <inkml:trace contextRef="#ctx0" brushRef="#br0" timeOffset="10898.54">6142 6466 2 0,'-4'-4'66'0,"4"1"38"0,-5 0 32 0,5-1 33 0,-3 0 29 16,-1 2 28-16,4-2 26 0,-3 1 23 0,-2 2 21 0,1-2 22 0,1 2 5 16,-2-1-5-16,3 2-31 0,-3-3-42 0,0 2-25 0,3 1-15 0,-3-3-16 15,0 3-15-15,-2-1-14 0,5 1-16 0,-8-2-8 0,7 2-6 0,-4-2-7 16,2 0-4-16,1-1-8 0,-4 2-9 0,4 1-10 0,-4-3-8 0,6 2-8 0,-8 1-7 15,3-2-7-15,5 2-3 0,-8-3-4 0,3 2-3 0,4 1-2 16,-6 0-5-16,6 0-1 0,-6 0-4 0,1 0-1 0,6 0-3 0,-8 1-3 0,3 2-1 16,5-3-3-16,-8 2-4 0,3-1-2 0,2 2 0 0,-2 1-3 15,-1 0 0-15,4-1-3 0,-4 1 0 0,1 1-4 0,0 0 2 0,0 2-2 0,-3-4-3 16,8 6 2-16,-8-4 0 0,3 4-1 0,0-1 0 0,-1-2 1 16,3 2 0-16,3 2 2 0,-8 0-1 0,3-2-1 0,5 2 2 0,-3-3 0 0,0 3-1 15,3 0 1-15,-8 1 1 0,10 1 0 0,-2-3 1 0,-3 4 0 16,2-2-1-16,3 2 1 0,0 1 0 0,-4-3 0 0,4 3 0 0,-5-1 2 0,5 1-2 15,0 0 0-15,0 0 0 0,0-1 0 0,5 0 0 0,-1 1 0 0,-4 0 0 16,3 1 0-16,-3 0 1 0,7-1 0 0,-2 1 1 0,2-1 0 0,-2 0 0 16,2 0 1-16,0 3 1 0,3-3 3 0,-3-2 1 0,5 2 1 0,-2-2 1 15,2 0 2-15,0 0-1 0,0 0 2 0,0-3 2 0,3 4-1 0,-3-3 2 16,5-3 0-16,-8 4 1 0,11-4-1 0,-8 0 4 0,7 0-1 0,-2-1 0 16,-3-2 2-16,6 0-1 0,-4-1 1 0,-1-1-1 0,4-1 0 0,1 2 0 15,-4-3 2-15,4 0 1 0,-6-3 2 0,5 2 0 0,1-1 0 0,-3-2-2 16,2 1 1-16,-5-1 0 0,6 1 0 0,1-1-1 0,-6-2 3 0,-1-1-1 15,6 3 0-15,-4-3-1 0,-1 0-1 0,-3 1-4 0,5 1-3 0,-3-4 0 16,-2 4 0-16,0-1 0 0,1 0-1 0,-4-2-30 0,1 2-1 16,-3-1 0-16,0 0 0 0,1 0 0 0,-4 0 0 0,1-1 0 0,-2-1 0 15,-3 2 0-15,4-3 0 0,-1-1 0 0,-3 0 0 0,-3-2 0 0,-1 2 0 16,4-5 0-16,-3 2 0 0,-6-4 0 0,1 1 0 0,1 0 0 0,0-4 0 16,-5 0 0-16,5 1 0 0,-10-1 0 0,5 0 0 0,2-3 0 0,-2 1 0 15,-5 2 0-15,5-1 0 0,2 2 0 0,-7 0 0 0,5 2 0 0,0 0 0 16,3 2 0-16,-3 2 0 0,0 0 0 0,0 0 0 0,-1 4 0 0,1-3 0 15,5 6 0-15,-5-4 0 0,2 5 0 0,-2-2 0 0,3 2 0 0,-1 1 0 16,-2-1 0-16,5 2 0 0,-3 0 0 0,-2-1 0 0,5 4 0 0,-5-3 0 16,5 1 0-16,-1 3 0 0,1-1 0 0,0 1 0 0,-3 0 0 0,3 0 0 15,-5 0 0-15,10 1 0 0,-8-1 0 0,3 3 0 0,-1-2 0 0,1 2 0 16,2-2 0-16,-2 2 0 0,2-1 0 0,3 2 0 0,-8 0-37 0,8 0-38 16,-3-2-15-16,3 3-16 0,2 0-18 0,-5 0-21 0,0 2-21 0,3-1-19 15,-3 2-23-15,5-2-22 0,0 4-26 0,-3-2-18 0,3 2-20 0,0 0-64 16,0 1-82-16,0 2-60 0,3-2-46 0,-3 2-2 0,5-3 17 0,-3 1 31 15,3 2 33-15,0-2 39 0,-3 0 40 0,-2-4 42 0,7 2 44 0,-2-4 46 0,0 1 49 16,-3 1 72-16</inkml:trace>
  <inkml:trace contextRef="#ctx0" brushRef="#br0" timeOffset="12832.56">6053 6515 43 0,'0'0'117'0,"0"5"38"0,0-5 29 0,0 0 24 16,0 4 23-16,0-4 19 0,-5 4 20 0,5-4 20 0,0 0 21 0,0 1 21 16,0-1 23-16,0 0-41 0,0 0-81 0,0 0-46 0,0 0-29 0,0 0-14 15,0 0-5-15,0 0-6 0,0 0-5 0,0 0-4 0,0 0-3 0,0 0-3 16,0 0-8-16,0 0-7 0,0 0-6 0,0 0-11 0,0 0-7 0,0 0-7 16,0 0-5-16,0 0-1 0,0 0-2 0,0 0-1 0,0 0 2 0,0 0 1 15,0 0 3-15,0 0-1 0,0 0 0 0,0 0-2 0,0 0-5 0,0 0-3 16,0 0-5-16,0 0-6 0,0 0-2 0,0 0-4 0,0 0-5 0,0 0-4 15,-4 0-3-15,4 0-5 0,-8-1-7 0,8 1-2 0,0 0-5 0,0 0-4 16,-4-3 2-16,4 3 0 0,0-1 2 0,0 1-2 0,-3-2 1 0,3 2-1 16,-5-2 2-16,5 2 0 0,0 0-2 0,0-2 2 0,0 2 1 0,0 0 0 15,-2-3-1-15,2 3 1 0,0 0 0 0,0 0-1 0,0-1 1 0,0 1 0 16,0 0 0-16,0 0-2 0,-5 0 0 0,5 0 0 0,0 0-2 0,0 0 0 16,0 0 0-16,0-4 0 0,0 4 0 0,0 0 0 0,0 0-1 0,0 0-1 15,-5-2 2-15,5 2 0 0,0 0 0 0,0-3-1 0,0 3 0 0,0 0-1 0,0 0 3 16,0 0-2-16,-2-1 1 0,2 1-1 0,0 0 2 0,0 0-3 0,0 0 2 15,0-4 1-15,0 4-2 0,0 0 1 0,0 0 1 0,0-3-2 16,0 3 1-16,0 0 1 0,0 0-1 0,0 0 0 0,0 0 0 0,0 0-1 0,0 0-1 16,0 0 1-16,0 0-2 0,0 0 1 0,0 0-2 0,0 0 1 0,0 0-3 15,0 0 2-15,0 0-1 0,0 0 0 0,0 0 1 0,0 0 0 0,0 0-1 16,0 0 2-16,-5-3-2 0,5 3 2 0,0 0-1 0,0 0-1 0,0 0-1 16,0-4 1-16,0 4-1 0,0 0 0 0,0-4-1 0,0 4 0 0,0 0-1 15,0-2 0-15,0 2 1 0,0 0-2 0,0 0 0 0,0-4 1 0,0 4-2 16,0 0 2-16,0-4 0 0,0 4 1 0,0 0 0 0,0-6 0 0,0 6-2 15,0 0 2-15,0-4 2 0,0 4-2 0,0 0 1 0,0-4 0 0,0 4 0 16,0 0 1-16,0 0-1 0,0-3 0 0,0 3 0 0,0 0-1 0,0-3 2 16,0 3-2-16,0 0 0 0,0 0 1 0,0-7 0 0,0 7 0 0,0 0-1 15,0 0 0-15,0-3 2 0,0 3-2 0,0 0 1 0,0 0-1 0,0 0 1 16,0 0 2-16,0-4-1 0,0 4 1 0,0 0 2 0,0 0-2 0,0 0 2 16,0 0-1-16,0-3 2 0,0 3-1 0,0 0 0 0,0 0 1 0,0 0 1 15,-2-4-1-15,2 4 0 0,0 0-1 0,0 0 0 0,0-3-1 0,0 3-1 16,0 0 1-16,0-4 0 0,0 4-2 0,0 0 2 0,0-3-1 0,0 3-2 15,0 0 0-15,0-3-1 0,0 3 0 0,0 0 0 0,-5-4-1 0,5 4 1 16,0-4 0-16,0 4-1 0,0-3-1 0,0 3 1 0,0-3 0 0,0 3-2 16,0-4 1-16,0 4-1 0,-5-3 1 0,5 3-1 0,0 0 1 0,0-4-1 15,0 4 1-15,0 0 1 0,0 0-1 0,0-3 0 0,0 3 1 0,0 0 0 0,0 0-1 16,0-4 0-16,0 4 1 0,0 0-2 0,0 0 2 0,0-4 0 0,0 4-1 16,0 0 2-16,0 0 0 0,0-6 0 0,0 6 0 0,0 0 2 0,0 0-2 15,0-4 1-15,0 4 0 0,0 0 0 0,0-4 2 0,0 4-1 0,0 0 1 16,0-2-1-16,0 2 1 0,0 0-2 0,0-4 0 0,0 4 2 0,0 0-1 15,0-7-1-15,0 7 1 0,0 0-1 0,0 0 0 0,0-3 0 0,0 3-1 16,0 0-1-16,0 0 0 0,0 0 0 0,0-4-1 0,0 4 1 0,0 0 0 16,0 0-2-16,0 0 1 0,0 0 1 0,0 0-2 0,0 0 1 0,0 0-1 15,0-4 1-15,0 4-1 0,0 0 2 0,0 0 1 0,0 0-1 0,0 0 2 16,0-4-1-16,0 4 1 0,0 0 2 0,0-5-1 0,0 5 1 0,0 0-1 16,5-1 1-16,-5 1-2 0,0 0 1 0,0-4 1 0,0 4-1 0,0 0 0 15,0-5-1-15,0 5-1 0,0 0 0 0,0-4 0 0,0 4-3 0,0 0 1 16,5-3-1-16,-5 3 1 0,0 0-2 0,0-2 1 0,0 2 0 0,0 0-1 15,0 0 2-15,0-5-2 0,0 5 0 0,0 0 1 0,0 0-1 0,0 0 1 16,0-1 2-16,0 1-1 0,0 0 0 0,0 0 1 0,0 0 0 0,2-4 1 16,-2 4-1-16,0 0 1 0,0-2 0 0,0 2 1 0,0 0 0 0,0-3 0 15,0 3 1-15,5-4-1 0,-5 4 1 0,0-1 1 0,2-2-1 0,-2 3 1 16,0-3-1-16,5-1 1 0,-5 4-2 0,0 0 0 0,5-4 1 0,-5 2-4 16,0 2 2-16,2-4-2 0,-2 0-1 0,0 4 1 0,0-3-1 0,5 2 0 15,-2-1 0-15,-3 2 1 0,0-4 0 0,0 1 0 0,4 2-1 0,-4 1 1 16,0-4 1-16,5 2-1 0,-5 2 2 0,3-4 0 0,-3 1 2 0,0 3-2 15,0-1 1-15,4-1 1 0,-4 2 0 0,5-4 0 0,-5 1-1 0,0 3-1 16,3-1 3-16,-3-3-2 0,4 2 2 0,-1-1-1 0,-3 2-1 0,0-2 2 16,5 2-2-16,0-1-1 0,-5-2 0 0,0 1 0 0,2 2 0 0,-2-2 0 15,0 2-1-15,5-4 2 0,-3 4 0 0,-2-2 1 0,0 2-2 0,5-2 0 16,0 0 1-16,-5-1 1 0,0 1 2 0,2 2 0 0,-2-3 1 0,0 2 0 16,5-2-2-16,0 1 2 0,-5 0 2 0,0 0-2 0,2 2 0 0,-2 1 0 15,0-4 0-15,0 2 0 0,5 0-3 0,-5 2 1 0,3-5-1 0,-3 5 1 16,0-1-1-16,0 1-1 0,0-4 1 0,0 4-2 0,4-2 1 0,-4 2 0 15,0-2 0-15,0 2 3 0,5-2-1 0,-5 2 2 0,0-4 0 0,0 4-2 16,3-3 4-16,-3 3 0 0,0-1-1 0,0 1 2 0,0-2-1 0,0 2 0 16,0 0 0-16,0-4-1 0,0 4 1 0,4-4-2 0,-4 4-2 0,0 0 2 15,0 0-2-15,0-2 2 0,0 2 1 0,0 0 0 0,0 0 1 0,0 0 0 16,0 0 2-16,0 0 1 0,0 0 1 0,0 0 3 0,0 0-1 0,0 0 0 16,0 0 2-16,0-4-2 0,0 4 1 0,0 0-2 0,-4-3 0 0,4 3-2 0,0-1-1 15,0 1-2-15,-3-3-2 0,3 2-1 0,0 1-3 0,-5 0 1 0,1-2-4 16,4 2 2-16,-3 0-1 0,3 0 0 0,-5 0-2 0,3 0-1 15,-3 0 3-15,5 0-3 0,-7 0-1 0,7 0 2 0,-10 0-2 0,8 0 1 0,2 0 1 16,-5 2 1-16,3-2-2 0,-3 0 1 0,5 0 0 0,-5 0 1 16,2 1 0-16,-1-1-1 0,4 0 1 0,-3 3-1 0,3-3 2 0,0 0 0 0,-9 1 0 15,9-1-1-15,0 3 0 0,0-3 1 0,0 0-1 0,-8 0 2 16,8 0-1-16,0 0 0 0,0 0 2 0,0 0-1 0,0 0 1 0,0 0-1 0,0 0 2 16,0 0-2-16,0 0 0 0,0 0 0 0,0 0-2 0,0 0 1 0,0 0 0 15,0 0-3-15,0 0 0 0,0 0-2 0,0 0 0 0,0 0-3 0,0 0 0 16,0 0-1-16,0 0 3 0,0 0-4 0,5-3 3 0,-5 3-1 0,3-1 0 15,1 1 2-15,1-3-1 0,-5 3 2 0,3 0 1 0,4-1 1 0,-2 1 3 16,0 0 0-16,-3 0 2 0,3 0 0 0,-3 0 0 0,8 0 2 0,-8 0-1 16,3 0 2-16,0 0 0 0,-3 0 0 0,3 0 1 0,-2 0 0 0,6 0-3 15,-9 0 3-15,3-2-1 0,-3 2 0 0,7 0-1 0,-2 0 1 0,-1 0 0 16,-4 0 0-16,3 0-1 0,2 0 0 0,-5 0 0 0,2 0-2 0,3 2 1 16,0-2 1-16,-5 0-1 0,2 1 2 0,-2 2 0 0,0-3 2 0,5 0 2 15,0 1 0-15,-5 2 1 0,2-1 3 0,-2-2 0 0,0 4 1 0,0 0 3 16,5-3 0-16,-5 4 2 0,0-5 1 0,0 4-1 0,0 0 1 0,0 0-3 0,0-4 2 15,0 3-3-15,0 1 1 0,0-4 0 0,0 5-3 0,0-1 1 16,0-4 0-16,0 4-5 0,0-4-2 0,0 4-9 0,-5-2-10 0,5-2-16 16,0 4-20-16,0 0-23 0,-2 0-29 0,2-2-33 0,0-1-34 0,-5 3-40 0,0 1-68 15,5-1-76-15,0 0-97 0,0 0-100 0,-2-1-37 0,2 4-4 16,0-3 17-16,-5-1 29 0,0 0 35 0,5 1 41 0,0-4 48 0,-2 2 48 0,2-2 52 16,-5 0 56-16,2 0 70 0,-1-2 73 0</inkml:trace>
  <inkml:trace contextRef="#ctx0" brushRef="#br0" timeOffset="14482.31">6620 6300 3 0,'-5'4'78'15,"5"-4"48"-15,0 0 32 0,-2 4 27 0,2-4 26 0,0 0 25 0,-5 0 22 16,5 0 25-16,-3 0 20 0,3 0 22 0,0 0 7 0,-4 2 1 0,4-2-42 15,0 0-65-15,0 0-37 0,0 0-23 0,0 0-12 0,-5 0-4 0,5 0-10 16,0 0-8-16,-3-2-9 0,3 2-8 0,0 0-4 0,0 0-9 0,0-4-5 16,0 4-7-16,0 0-7 0,0-3-7 0,0 3-6 0,0 0-7 0,0 0-3 15,0-4-4-15,0 1-3 0,0 3-1 0,0-4-1 0,0 0-4 0,3 2 0 0,-3-2-3 16,5 1-2-16,-5 2-3 0,4-3-3 0,-4-1-1 0,3 1-2 16,-3 0-2-16,5 1-2 0,-3-1 0 0,3-2-1 0,0 2-3 0,-3-3-2 0,3 1-1 15,-3 1-3-15,3-1-2 0,0-1-3 0,-3 1 0 0,6 1-3 0,-3-4-1 16,2 4-3-16,2-1 0 0,-6-1-1 0,4 1-1 0,3 1-1 15,-8 1-2-15,5-1 2 0,3 1-2 0,-8 3 2 0,8-1 2 0,-3-2 0 0,1 4 0 16,-1-3 2-16,0 3 0 0,-2-1 1 0,2 1 0 0,0 1 1 16,3-1 1-16,-8 3 3 0,8-3-1 0,-8 4 2 0,6-2 0 0,1-1 3 0,-6 2-1 15,4 1 1-15,3-2 0 0,-8 0 2 0,8 1-2 0,-8 1 4 0,5 1-1 16,-2-4 0-16,0 3 3 0,2 1-4 0,-4-3 4 0,6 1-3 0,-6 0 1 16,1 1 0-16,-1-1-1 0,7 0 3 0,-8-2-3 0,-2 3 1 0,10-1-1 15,-8-1 1-15,-2 2-2 0,7 0-1 0,-2 0 1 0,0-2-2 0,-3 2 1 16,-2 0-2-16,5-2 0 0,-2 2 0 0,1 0-3 0,1 0 1 0,-5-1-1 15,3 4-3-15,-3-4 1 0,4 1 0 0,-4 0-2 0,3 1 0 0,-3 0-2 16,5 0 1-16,-5-1-1 0,0 0-2 0,0 0 1 0,4-1 0 0,-4 1-2 16,0-4 0-16,3 7 0 0,-3-5 0 0,0-2-3 0,0 4 2 0,0-4-2 15,0 4 2-15,0-4 0 0,0 0 0 0,0 4-1 0,0-4 4 0,0 0-1 16,0 0 0-16,0 0 4 0,0 2 0 0,0-2 2 0,0 0-2 0,0 4 2 16,0-4 1-16,0 4-2 0,0-4 2 0,-3 2-1 0,-1-1-2 0,4 2 1 15,-5-3-1-15,5 4 0 0,-3-4-1 0,-1 2-4 0,1 0 1 0,-2-2-1 16,1 0-1-16,1 2-2 0,-2-2 0 0,-2 0-1 0,2 0-1 0,-2 0-1 15,0-2-2-15,0 2 0 0,-3 0-2 0,3-2 0 0,4 0-2 0,-6 2 2 16,1-3-3-16,6 2 1 0,-3 1-1 0,0-3-1 0,-2 3 3 0,5-1-2 16,2 1 2-16,0 0 0 0,-10 0-1 0,10 0 1 0,0 0 2 0,0 0-2 0,0 0 1 15,0 0-2-15,0 0-2 0,-2 0-3 0,2 0-1 0,0 0-6 16,0 0-1-16,0 0-4 0,0 0 0 0,0 0 2 0,0 0-2 0,0 0 1 16,0 4 2-16,0-3 2 0,2 4 1 0,-2-1 4 0,5 0 3 0,0 0 3 15,-3-1 6-15,3 4 5 0,-3-3 6 0,3-1 4 0,0 4 2 0,-3-3 5 0,6-1 0 16,-8 1 5-16,9-1 1 0,-6 0 1 0,1 0 3 0,-1 1 3 15,7-3 0-15,-8 2 1 0,3-1 2 0,0-2 2 0,-3 0 2 0,5 1 1 0,-7-1-1 16,10-1 2-16,-8 1 1 0,3-2-1 0,-2 2-1 0,6-4-2 16,-6 1-1-16,1-1-3 0,-1 1-2 0,2-4-1 0,-1 2-3 0,-1-1-2 0,2 0-5 15,0-2-4-15,-3-2-12 0,5 2-16 0,-7-2-23 0,10-2-29 0,-8 1-32 16,-2 0-42-16,5-3-43 0,-3 1-47 0,3 2-91 0,0-3-110 0,-2 1-93 16,-3 2-80-16,4-2-27 0,1 3 0 0,-5 0 19 0,0 5 30 0,0-4 42 15,-5 5 42-15,1 1 55 0,1-1 56 0,-2 0 62 0,-2 2 63 0,2 0 84 16,3 0 87-16</inkml:trace>
  <inkml:trace contextRef="#ctx0" brushRef="#br0" timeOffset="16365.06">6704 6684 14 0,'0'2'46'0,"-2"-2"14"0,-3 4 11 15,3-3 8-15,2 2 8 0,0-3 7 0,-5 2 8 0,0-1 8 0,3 2 9 16,-3-2-4-16,5 2-8 0,0-3-5 0,0 2-1 0,-3 0 7 0,3-2 9 0,0 2 13 16,0-2 10-16,-4 1 13 0,4-1 11 0,0 0 11 0,-5 3 7 0,5-3 5 15,0 0 8-15,0 1 2 0,0-1-3 0,0 0-6 0,0 0-9 0,0 0-12 16,0 0-11-16,0 0-9 0,0 0-10 0,0 0-8 0,0 0-8 16,0 0-5-16,0 0-5 0,0 0-3 0,0 5-6 0,0-5-6 0,0 0-4 0,0 0-10 15,0 0-6-15,0 0-7 0,0 0-7 0,0 0-4 0,0 0-5 0,0 0-6 16,0 0-3-16,0 0-3 0,0 0-5 0,0 0-1 0,0 0-3 0,0 0 0 15,0 0-2-15,0 0 0 0,0 0-2 0,0 0 0 0,0 0 2 0,0 0-1 16,0 0 3-16,0 0 1 0,0 0 5 0,0 2 2 0,0-2 1 0,5 0 1 16,-5 0 2-16,4 0-3 0,-1 2 2 0,-3-2-2 0,5 0 1 0,-3 0-2 15,3 1-1-15,0-1-1 0,-3 3-2 0,3-3-3 0,-3 1-2 0,8-1-3 16,-8 3-2-16,3-3-1 0,2 0 2 0,-2 2-2 0,-2-1-2 0,6-1 1 16,-1 0 0-16,-6 3-1 0,8-3-2 0,-3 0 0 0,0 1 2 0,0 2-3 15,3-3 0-15,-8 0 0 0,10 0 0 0,-4 2-2 0,-1-2 2 0,3 2-1 16,-3-2 0-16,0 0 0 0,0 2-1 0,3-2 0 0,0 0-1 0,-1 1 1 15,-6-1-2-15,9 0 2 0,-5 0-3 0,3 3 3 0,-8-3-2 0,10 0 2 16,-5 0-3-16,1 0-3 0,1 0 3 0,-2 0 1 0,1 0-4 0,-1-3 3 16,3 3-1-16,-3 0 0 0,0 0 1 0,0 0-1 0,0 0-1 0,3 0-1 15,-3 0-3-15,-2-1 0 0,2 1 1 0,1 0-2 0,-1 0 0 0,-2 0-3 16,2 0 1-16,0 0-1 0,-2 0 0 0,2 0 0 0,-2 0-1 0,-3 0 1 16,8 0-1-16,-7 1 0 0,4-1-1 0,2 0 1 0,-6 3 1 0,2-3-1 15,-3 0 1-15,8 0 2 0,-8 1-1 0,3-1-1 0,0 0 1 0,-5 0 2 16,2 3 0-16,3-3-1 0,-5 0 2 0,2 0-1 0,-2 0 3 0,10 0 1 15,-10 0-2-15,0 0 3 0,0 0 1 0,2 0-2 0,-2 0 1 0,5-3 0 16,-5 3 1-16,0 0 3 0,3 0-2 0,-3 0-2 0,5-1 2 0,-5 1-1 16,0 0 0-16,4-3 2 0,-4 3-2 0,0-1-1 0,0 1-2 0,3 0 2 15,-3 0-3-15,5-2 2 0,-5 2-2 0,2-2-1 0,-2 0 1 0,0 2 2 16,5-3-1-16,-5 3 0 0,5-1 0 0,-5-2 2 0,0 2-1 0,2-4 1 16,-2 4-1-16,0-3 1 0,5 0-1 0,0 2 0 0,-5-2-1 0,0-2-2 15,2 2-1-15,-2-3-3 0,0 1 0 0,5-1-1 0,-3 0 0 0,-2 2-1 16,0-4-3-16,5 2-2 0,0-1 0 0,-5 2 0 0,0-4 1 0,0 2 0 15,2 2-2-15,-2-4 1 0,0 2-1 0,5-2 2 0,-5 2 0 0,3-1-2 16,-3 2 0-16,0-3 1 0,0 2-1 0,4-1 2 0,-4 2 0 16,5-1-2-16,-5 2 0 0,0-1 1 0,0 1 1 0,0 1 1 0,0-1 0 15,0 2 0-15,0-2 1 0,0 2-1 0,0-3 1 0,0 4-2 0,0-1 0 16,0 0 1-16,0 0 0 0,0-1 0 0,0 1 0 0,0 1-2 0,0-1 1 16,0 4-2-16,0-7 0 0,0 4-1 0,-5-1 0 0,5 0-1 0,0 4 1 15,0-4 1-15,0-1-1 0,0 5 2 0,0-4-1 0,0 4 2 0,-4-3 0 16,4 3 2-16,0-4 0 0,0 4 0 0,0-3 2 0,0 3 0 0,0-4-1 15,-3 3 3-15,3 1 2 0,-5-2-2 0,5-2 1 0,-2 1-2 0,2 2 0 16,-5-1-3-16,0 0-1 0,-2 0-1 0,5-1-1 0,-8 2-1 0,8-3 0 16,-8 2 1-16,0-1-3 0,1 2-2 0,1 1 0 0,-4-3 0 0,3 2-2 15,-3 1 0-15,-5 0 0 0,5 0 1 0,2 0 2 0,-7 0-2 0,3 1 2 16,-3 2-1-16,5-3 1 0,-3 1 1 0,-2 2 0 0,8-3-3 0,-8 2 1 16,2-1 1-16,3 2-2 0,-4-2 2 0,6 2-1 0,-2 1-2 0,0-2 0 15,0-1 0-15,0 2 2 0,0 1-1 0,2-2-1 0,-2 2 3 0,5 0-1 16,-5-3 1-16,2 4 2 0,0-1 0 0,1 0 0 0,-1 0 2 0,0-1 0 15,-2 1 1-15,5 1 1 0,-5-1-1 0,5 0 1 0,4 0 0 0,-6-2 0 16,1 2 1-16,6 0-1 0,-8-2 0 0,8-1 1 0,-8 2-1 0,10-3 2 16,-2 1 0-16,2-1 1 0,-5 3-1 0,5-3 1 0,-2 0 0 0,2 0-1 15,0 0 1-15,0 0-2 0,0 0-1 0,0 0-1 0,0 0-2 0,0 0 1 16,0 0-1-16,0 0-2 0,0 0-2 0,0 0-2 0,0 0-1 0,0 0 0 16,0 0-4-16,0 0-3 0,0 0-1 0,0 0-2 0,0 1 1 0,0-1-2 15,0 0 1-15,-5 3-2 0,5-3 3 0,0 3-1 0,0 1 3 0,0 1 2 16,0-1 1-16,0 1 1 0,0 1 2 0,0 1 2 0,0 0 3 0,0 0 3 15,0 3 1-15,5-3 0 0,-5 4 1 0,0-4 1 0,0 3 1 0,0 0 2 0,0 1-2 16,0-1 0-16,0 0 1 0,0 0-1 0,0 0 1 0,0-2 1 0,0 2 0 16,0-3-1-16,0 2 1 0,0-4-1 0,0 2 1 0,0-4 1 0,0 1-1 15,0-4 0-15,0 5-4 0,0-5-7 0,0 4-11 0,0-4-15 0,0 0-22 16,0 4-24-16,0-4-29 0,2 4-36 0,-2-4-37 0,0 0-42 0,0 6-96 16,0-2-117-16,0-4-80 0,0 6-63 0,7-2-16 0,-7 0 8 0,5 0 21 15,0 2 34-15,-3-2 40 0,3-1 43 0,0 1 48 0,-3 1 52 0,3-1 57 16,-2-3 61-16,6 2 85 0</inkml:trace>
  <inkml:trace contextRef="#ctx0" brushRef="#br0" timeOffset="16969.18">7274 6639 14 0,'-5'0'147'16,"2"0"79"-16,-6-1 57 0,6-2 44 0,-2 2 35 0,3-1 31 0,-3-2 24 15,5 4 22-15,-5-4 19 0,5 2 16 0,-2 2 16 0,2 0 13 0,0 0-102 16,0 0-168-16,0 0-88 0,0 0-48 0,0 0-23 0,0 0-7 0,2 0-4 15,8 0-2-15,-8 0 4 0,6 2 3 0,4-1 4 0,-3 2 7 0,1-2 6 16,2 2 7-16,5 0 3 0,-7 0 3 0,11-2-2 0,-6 2-5 0,-1-1-5 16,6 0-6-16,1-2-6 0,-2 0-3 0,3 0-3 0,-3 0-6 0,6-2-4 15,-1 0-7-15,-5-2-6 0,3 0-2 0,-1-2-5 0,-1 0-4 0,-1-1-6 16,0 0-4-16,-4-1-1 0,2-1-6 0,2 2 1 0,-9-1-5 0,2 2 1 16,0-2 0-16,0 2-2 0,-5-2 2 0,0 2 2 0,3 2-4 0,-8 0 4 15,8-1 0-15,-10 1 2 0,2 1 4 0,-2 1 1 0,0 2 2 0,0 0 4 16,0 0 3-16,0 0-2 0,0 0-6 0,0 0-1 0,-2 0-4 0,-3 0-3 15,0 0-2-15,3 0-6 0,-8 0-2 0,1 2-3 0,-1-2-5 0,3 2-3 0,-5-1-4 16,0 2-5-16,4 1-3 0,-4-2 1 0,3-1 0 0,-3 2 4 16,4-2 4-16,-1 2 3 0,-3-1 1 0,4 0 3 0,6 0 1 0,-3-2 1 0,0 0-1 15,5 0-1-15,0 0-4 0,0 0-6 0,-7 0-3 0,7 0-6 0,0 0-4 16,0 0-5-16,5-2-4 0,-3-2 0 0,3 1-1 0,2 2 0 0,1-2-2 16,1 2 2-16,-1-4-2 0,4 4 3 0,0-3 3 0,-3 2 6 0,8-2 4 15,-5 1 5-15,3 2 5 0,-3-2 1 0,2 2 2 0,-2 1 2 0,0 0 2 16,0 0-1-16,-4 0-1 0,-1 0 1 0,5 1 2 0,-5 2 0 0,3-3 4 15,-8 4 0-15,3-2 4 0,0 2 4 0,-3 0 3 0,-2 2 6 0,5-2 2 16,-5 4 5-16,0-1 4 0,0 2 0 0,-5 1 2 0,5 2 1 0,-2 0 1 16,-3 0 3-16,0 2-1 0,-2-1-3 0,0 0-4 0,0-2-12 0,-3 2-17 15,3-1-28-15,-1 0-30 0,1 0-41 0,0-5-44 0,-5 2-56 0,2-1-57 16,3-2-128-16,-5 0-154 0,5-1-67 0,-1-1-21 0,1 2 0 0,-2-3 14 16,1-3 28-16,6 1 34 0,-8-1 46 0,8-1 49 0,-3-2 58 0,3 0 62 0,-8-5 68 15,8-1 74-15</inkml:trace>
  <inkml:trace contextRef="#ctx0" brushRef="#br0" timeOffset="17931.75">8202 6401 18 0,'0'0'74'16,"0"0"29"-16,-2 0 23 0,2 0 18 0,-5 0 18 0,5 0 11 0,0 0 8 15,0 0 1-15,-5 0-5 0,5 0-12 0,0 0-15 0,-2 0-44 0,2 0-60 0,-5-1-36 16,5 1-22-16,0 0-10 0,0 0-2 0,0 0 2 0,-3-3 8 0,3 3 14 15,0-3 18-15,0 3 24 0,-5-3 27 0,5 3 27 0,-4-4 22 0,4 4 20 16,0-1 15-16,0 1 15 0,0-4 8 0,0 4 8 0,0-2 1 0,0 2 1 16,0 0-5-16,0 0-7 0,-3-4-8 0,3 4-10 0,0-4-8 0,0 4-8 15,-5-2-7-15,5 2-4 0,0 0-3 0,0-3-5 0,0 3-3 0,0 0-6 16,0-1-7-16,0 1-7 0,0 0-5 0,0 0-10 0,0 0-6 0,0 0-7 16,-2-4-6-16,2 4-8 0,0 0-6 0,0 0-7 0,0 0-9 0,0 0-7 15,0 0-8-15,0 0-5 0,0 0-5 0,0 0-2 0,0 0-1 0,2 4 1 16,-2 0 4-16,8-1 2 0,-4 1 2 0,1 3 3 0,-2-1 3 0,4 4 7 15,3 0 6-15,-3 2 5 0,0 0 7 0,0 2 6 0,5 0 5 0,-4 1 1 16,4 4 1-16,-5-1-1 0,3 2-3 0,2 2 0 0,-10-2-2 0,5 4 1 16,3-2-1-16,-3-2-3 0,0 1-3 0,-2 0-5 0,2-4-3 0,-2 0-6 15,-2-1-3-15,1-4-1 0,-1-2-5 0,-3 0-3 0,5-4-1 0,0-1-1 16,-5 0-2-16,0-1 3 0,0-4 2 0,0 0 2 0,0 0 4 0,0 0 0 16,0 0 1-16,0 0-1 0,0-2-2 0,-5-2-3 0,0-3 0 0,2 0-3 15,-4-3-2-15,2 0-5 0,-2-4-4 0,-2-3-6 0,1-1-8 0,-4-2-9 16,5-1-9-16,-5-1-3 0,0-2-3 0,2-2-4 0,-2 1 0 0,5-2-1 15,-10 0-2-15,10 2-2 0,0-3 0 0,-3 4 1 0,3-3-1 0,4 3 2 16,-6 0 1-16,6 3 4 0,-2 0 1 0,5 0 3 0,0 3 1 0,0 4-2 0,0 0 2 16,5 2 0-16,-2 2-2 0,1-1 2 0,1 4-1 0,-2 3 1 15,4-2-3-15,-2 2 1 0,2 1 1 0,3 2-1 0,-8 1 1 0,5 0 2 0,5 0 1 16,-4 1 4-16,1 2 3 0,-2 1 7 0,1-1 4 0,-1 0 5 0,3 2 4 16,-8 1 7-16,5 1 6 0,3-1 6 0,-8 2 5 0,3-1 4 15,-2 2 3-15,6 1 4 0,-9-2 2 0,3 2 2 0,-3 1 1 0,0-1 0 0,0 3 2 16,0-1-3-16,0 0-1 0,-3 0-2 0,3 0-7 0,-5 0-16 15,1-2-18-15,-4 1-28 0,6 2-29 0,-8-6-30 0,3 4-33 0,0-4-35 0,0 2-32 16,-3-3-52-16,0-2-54 0,1 0-97 0,-1 2-115 0,0-5-44 0,3 3-11 16,0-1 16-16,0-2 26 0,-3-1 38 0,8 0 42 0,-3-1 44 0,5 1 46 0,-3-3 46 15,-2-1 50-15,5 4 57 0,0-7 64 0</inkml:trace>
  <inkml:trace contextRef="#ctx0" brushRef="#br0" timeOffset="18248.12">8303 6352 18 0,'8'0'153'16,"4"-3"79"-16,-3 2 54 0,-6 1 35 0,4-2 27 0,-2 2 25 0,0-2 18 0,-3 0 19 15,5-1 21-15,-2 2 15 0,0-2 20 0,-3 0 20 0,5 0-100 0,-2-2-166 16,0 1-88-16,-2-1-42 0,6 0-19 0,-6-1 0 0,-3-1 0 0,7 0 2 16,-7-1 3-16,9-2-1 0,-9 1 0 0,3-1-1 0,2 1-3 0,-3-1-6 15,-2 0-6-15,0-3-5 0,5 2-8 0,0 1-7 0,-5 0-5 0,0 0-6 16,0 2-2-16,0-2 0 0,0 4-3 0,0-2 2 0,0-1 2 0,-5 4 1 16,0-1 2-16,5-1 3 0,0 4 2 0,-2-1 1 0,-3 0-1 0,5 1 2 15,-3 2 0-15,3-1 0 0,-4 2-2 0,-1 0-4 0,5 0-4 0,-7 0-3 16,4 0-9-16,3 2-7 0,-9-1-5 0,9 2-9 0,-3 1-5 0,-2 0-4 15,0 2-6-15,5 0-1 0,-2 2 0 0,-3-1 0 0,5 4 1 0,0-1 1 16,0 1 3-16,5 2 2 0,-3-2 4 0,-2 2 1 0,5-2 5 0,0 2 5 16,-2-3 1-16,1 1 4 0,1-1 1 0,-2 1 3 0,4-4 0 0,2 0-2 15,-6-1-3-15,9 1-1 0,-5-4-8 0,0 1-7 0,3 0-17 0,2-4-18 16,-5 0-21-16,5 0-23 0,-4-4-26 0,4 0-27 0,0 0-30 0,-5-2-34 16,5 0-69-16,-2-2-85 0,-1-2-75 0,1 2-67 0,0-2-14 0,-8 1 6 0,8-1 23 15,-8 1 31-15,5-1 36 0,-7 0 36 0,5 1 40 0,-5 2 44 0,0-4 45 16,0 4 49-16,-5-3 67 0</inkml:trace>
  <inkml:trace contextRef="#ctx0" brushRef="#br0" timeOffset="18598.09">8593 6097 4 0,'0'0'125'0,"0"0"86"0,2 3 61 0,-2-2 43 16,0 2 33-16,5 1 25 0,-5 2 25 0,0-2 20 0,0 2 20 0,2 2 20 15,-2-2 23-15,5 4 19 0,0 2-80 0,-3 0-139 0,6 2-91 0,-4 1-58 16,4 2-28-16,1 3-8 0,-6-2 3 0,4 2 6 0,5 0 5 0,-5-1 5 16,3 4 1-16,0-2-2 0,-1 2-4 0,3-1-6 0,-9-2-8 0,9 2-7 15,-5-5-10-15,0 4-10 0,3-5-9 0,-8-2-10 0,5-4-9 0,3 0-7 16,-10-2-7-16,3-2-5 0,1-2-1 0,1-3 0 0,-5-1 2 15,0 0 2-15,0 0 0 0,0-4 4 0,0 1-4 0,0-4-1 0,0 0-2 0,-5-5-4 16,1 0-6-16,1-5-7 0,-7-1-10 0,3-3-7 0,5-2-10 0,-10-1-13 16,5-1-11-16,-6-2-9 0,1-1-9 0,0 0-7 0,0 1-6 0,0-1-1 15,5 0-1-15,-5 1 1 0,5 0 4 0,-1 2 5 0,1 0 5 0,2 1 6 16,1 0 4-16,4 4 8 0,0 0 4 0,0-1 5 0,0 6 1 0,0 1 6 16,9 2 2-16,-9 1 0 0,3 4 3 0,6 0 3 0,-6 4 4 0,4 3 4 15,3 0 5-15,-1 2 6 0,1-1 7 0,-3 6 7 0,5-1 8 0,-5-1 10 16,1 2 8-16,-1 3 8 0,5 0 9 0,-5 0 7 0,3 0 6 0,-8 0 5 15,5 2 1-15,-2 0 4 0,0 0-1 0,-2 0 1 0,1 0-4 0,-4 2-2 16,5-1-5-16,-5 0-3 0,0 1-7 0,0-3-4 0,0 3-6 0,-5-1-4 0,1-2-11 16,4 2-9-16,-3-2-19 0,-2-3-20 0,0 2-29 0,-2-1-28 15,5-4-31-15,-8 0-29 0,3-4-32 0,0-1-36 0,-1-1-38 0,1-1-47 0,-5-5-103 16,0 0-128-16,0-6-50 0,0 2-10 0,0-3 14 0,2-3 27 0,-2 0 36 16,3-1 42-16,-1-2 44 0,0-4 43 0,3 2 48 0,0-1 50 0,2-1 55 15,-2 0 60-15</inkml:trace>
  <inkml:trace contextRef="#ctx0" brushRef="#br0" timeOffset="18765.72">8634 5646 5 0,'12'-8'127'0,"-5"-1"87"0,3 4 57 0,-3 1 38 0,-5 2 29 0,8-1 22 16,-8 6 27-16,3 1 22 0,-2-1 25 0,1 4 25 0,1 0 23 0,2 3 26 15,1 4-78-15,-1 0-138 0,3 3-87 0,-3 0-59 0,5 4-19 0,-10-1 1 16,10 0 2-16,-4 2 1 0,1 2-2 0,-2-3-6 0,1 2-9 0,-1 1-10 16,0-5-11-16,3 4-12 0,-3-3-19 0,0-1-26 0,0 0-35 0,3-1-40 15,-3-4-45-15,5 2-47 0,-9-4-66 0,4 0-72 0,3-4-107 0,-8-1-119 16,8 0-50-16,-8-3-12 0,3-1 3 0,-5-3 14 0,0 0 26 0,0 0 32 0,2-3 43 15,-2-1 46-15,0-4 53 0,-2 2 57 0,-3-4 67 0,3-3 74 0</inkml:trace>
  <inkml:trace contextRef="#ctx0" brushRef="#br0" timeOffset="19065.1">8761 5860 37 0,'0'0'189'0,"0"0"82"0,0 0 53 16,0 0 39-16,0 0 26 0,0 0 23 0,0 0 19 0,0 2 18 0,0 2 19 15,0-4 20-15,0 4 21 0,5-4 21 0,0 2-120 0,-5-1-199 0,3 2-98 16,6-2-42-16,-9 2-16 0,3-3-1 0,4 2 4 0,2-2 6 0,-6 0 3 15,4-2 2-15,3-1-9 0,-3 2-13 0,0-5-24 0,0 2-29 0,3-2-30 16,-3-2-35-16,5 2-33 0,-9-5-34 0,4 4-49 0,3-3-51 0,-3 2-69 16,0-2-80-16,0 0-59 0,3 2-50 0,-8-1-9 0,6 2 11 0,1 1 28 15,-6-1 32-15,2 2 39 0,-1 3 39 0,-1-2 43 0,2 1 43 0,-3 2 69 16,-2 1 73-16,0 0 71 0,0 0 66 0,0 1 61 0,10 2 68 0,-10 1 57 16,0-2 50-16,2 2 43 0,-2 0 38 0,0 2 34 0,5-1 29 0,-3 1 27 0,-2 1 25 15,0 0-9-15,5 2-33 0,0-4-44 0,-5 4-57 0,2-4-50 16,-2 2-49-16,5-1-38 0,-2 0-32 0,-3-1-23 0,0 2-25 0,4-4-17 0,1 1-16 15,-5 1-20-15,3-1-21 0,2-3-25 0,-1 2-25 0,-1-2-33 0,-3-1-34 16,7 0-64-16,-2 0-81 0,0-1-84 0,-3-2-88 0,5 0-35 0,3-1-5 16,-8-3 3-16,6 4 17 0,1-5 21 0,-2-1 31 0,1 4 35 0,-1-4 38 15,-2 2 45-15,2-1 46 0,-2-1 66 0,-3 4 71 0</inkml:trace>
  <inkml:trace contextRef="#ctx0" brushRef="#br0" timeOffset="19515.45">9152 5728 12 0,'0'0'140'15,"-5"0"75"-15,3 0 53 0,-3 4 39 0,0-2 37 0,3 2 30 0,-8 1 29 16,8 0 28-16,-3 3 24 0,3-2 24 0,-3-1 26 0,0 4 25 0,-2-1-90 0,7 2-154 15,-3-3-82-15,3 2-42 0,0 1-22 0,-5-1-10 0,5 0-10 16,5 1-10-16,-5-2-9 0,0-1-7 0,3 2-7 0,2-4-8 0,-3 2-8 16,3-4-11-16,2 1-8 0,-2-1-10 0,2-1-7 0,0-2-8 0,3-2-6 15,-3-2-5-15,5-2-8 0,-9-2-11 0,9-2-10 0,-5 0-15 0,5-4-13 0,-5 0-13 16,3-3-14-16,-3 2-13 0,0-5-10 0,1 2-13 0,-4-2-9 16,-1 0-9-16,6 0-11 0,-9-1-8 0,3 0-3 0,-3-1-2 0,0-1 3 0,0 2 4 15,0 1 9-15,0-2 10 0,0-1 11 0,0 3 9 0,-3 1 11 0,3 0 7 16,-4 1 9-16,-1 4 11 0,-2 1 13 0,7 1 10 0,-3 2 15 0,-6 1 14 15,1 4 11-15,6-1 12 0,-8 2 12 0,8 1 10 0,-8 2 9 0,8 1 7 16,-5 1 6-16,2 2 6 0,0 1 5 0,-2 0 5 0,4 2 5 0,-2 0 3 16,1 2 2-16,4-1 0 0,-3 4 4 0,3 1-1 0,-5 0 0 0,5 2-1 15,0-2 0-15,5 3-1 0,-2 2 3 0,-3 1 3 0,4-2 1 0,1 2-1 16,-2-1-3-16,1 1-2 0,-1 1-6 0,2-1-4 0,2 0-7 0,-2-2-5 16,-3-1-6-16,8-1-4 0,-3-1-8 0,-2 1-7 0,5-4-6 0,-1 0-8 15,-6 0-5-15,4-2-1 0,5-2-5 0,-2-2-3 0,-1 0 3 0,1-2-1 16,-3-2-1-16,5 0 1 0,-5-2-4 0,5-2-2 0,-4 0-1 0,-1-2-3 15,0-2-4-15,5 2-3 0,-5-2-2 0,3-2-3 0,-8 1-1 0,3 2-4 16,0-3-1-16,2 2-3 0,-4 2 1 0,-3-2-1 0,5 2-1 0,-1-1 0 16,-4 4-1-16,3 1-1 0,-3 2 0 0,0 0 0 0,0 0 0 0,0 0-3 15,0 0 3-15,0 0 1 0,0 0 4 0,0 2 2 0,5-2 4 0,-3 3 1 16,-2 0 3-16,5 1 2 0,0-1 2 0,-3 1 6 0,-2 1 2 0,7-1 3 16,-2 1 2-16,0 0 0 0,-3-1-10 0,8 1-15 0,-8 0-24 0,3 0-28 15,3 0-32-15,-4-1-36 0,4 1-48 0,-1 0-57 0,-2-1-99 0,2 0-123 0,-5 0-51 16,8 2-16-16,-8-2 3 0,3 0 13 0,0-1 25 0,-5-3 33 0,0 4 41 15,0-4 41-15,0 0 50 0,0 0 50 0,-5 3 62 0,0-3 65 0</inkml:trace>
  <inkml:trace contextRef="#ctx0" brushRef="#br0" timeOffset="21381.53">8899 6444 1 0,'-5'-9'117'0,"5"2"91"0,-2 1 64 0,2-2 48 16,-10-1 39-16,10 4 29 0,-7-1 27 0,4 2 25 0,-6 0 17 0,2 0 19 16,7 2 12-16,-3-1 12 0,3 3-86 0,0 0-143 0,0 0-95 0,0 0-70 15,0 7-32-15,3 0-13 0,1 2-5 0,-1 1 1 0,6 2-1 0,-6 1 1 0,4 4 5 16,3 1 5-16,2 2 5 0,-5 1 7 0,5 0 2 0,-5 0 2 16,5 2-3-16,0-2-7 0,-4 2-5 0,4-4-8 0,-3 1-3 0,1 1-5 0,0-4-5 15,-1 1-1-15,-1-1-5 0,-1-1-5 0,5-2-5 0,-5 0-4 0,0-4-2 16,3 1-2-16,-8-2-3 0,6-4-4 0,1 2-4 0,-9-4 2 0,3 0-1 15,6-3-3-15,-6-3-2 0,2 0-4 0,-3-4-4 0,3 0-6 0,0-6-2 16,-5 2 0-16,0-3-2 0,2-4 0 0,-2-1-3 0,0 0 2 0,-2-1-5 16,2 0-1-16,0 2-3 0,0-2-1 0,-5 6-1 0,5-3 1 0,-5 6 2 15,5 3 5-15,0-1-1 0,0 6-2 0,0 3 1 0,0 0 0 0,0 0 4 16,0 0 10-16,5 0 4 0,0 2 7 0,-3 2 6 0,3 4 2 0,-3-2 7 16,8 4 2-16,-8 0 4 0,8 2 2 0,-8-2 5 0,6 2 4 0,1 0 0 15,-6-1 3-15,1 2-4 0,-1-2-6 0,7-2-6 0,-8 1-10 0,-2-5-4 16,5 2-5-16,-3-1-6 0,3-2-7 0,0-1-9 0,-5-3-9 0,0 0-14 15,0 0-13-15,2 0-16 0,3-3-15 0,0-1-21 0,-3-2-18 0,-2-2-16 16,8-2-13-16,-8-3-10 0,4-1-8 0,1 0-2 0,-2-1-1 0,-3-1 6 16,7 2 4-16,-7 0 8 0,5 1 10 0,-1 2 14 0,-4 3 19 0,3-1 19 15,-3 5 26-15,5 1 22 0,0 0 22 0,-5 3 19 0,2 0 16 0,5 3 12 16,-2 0 13-16,0 4 12 0,-3-3 12 0,5 2 11 0,3 2 12 0,-7-2 12 16,4 1 9-16,-2 2 5 0,2-4 2 0,-2 4 2 0,2-1-1 0,-2-4-2 15,-3 2-2-15,8 0-2 0,-10-2-3 0,2-3 1 0,3 2-3 0,-5-3-3 16,2 0-2-16,8-3-8 0,-10 0-5 0,2-1-8 0,3-3-8 0,0 1-5 15,-5-1-7-15,0-4-8 0,0 1-3 0,0-1-6 0,0 1-6 0,0-4-6 16,-5 1-4-16,0 2-7 0,3 1-2 0,-8-2-5 0,3 2-2 0,5 0-1 16,-8 1-2-16,0 2-2 0,1-1-2 0,2 2-2 0,-1 2-3 0,1 0-3 15,-3 1-2-15,3 0-7 0,5 3-6 0,-8 0-5 0,8 0-6 0,-3 2-9 0,3-1-12 16,-3 3-13-16,0 0-18 0,2 1-21 0,3 3-26 0,-4-2-26 16,4 2-27-16,-5-2-30 0,5 2-28 0,0-1-69 0,5 0-85 0,-1-1-72 0,-1 0-63 15,2-1-17-15,0 2 8 0,-3-5 23 0,5 2 33 0,3-3 37 0,-3 2 40 16,0-3 46-16,1-3 45 0,-1 2 48 0,2-3 50 0,-1 2 70 0</inkml:trace>
  <inkml:trace contextRef="#ctx0" brushRef="#br0" timeOffset="22067.45">9495 6505 1 0,'2'5'124'15,"3"-1"94"-15,-3 0 65 0,-2 0 48 0,0 2 34 0,0-2 31 0,0-4 24 16,0 3 27-16,0 4 25 0,-2-3 24 0,2-1 26 0,-5 1-9 0,5 2-32 16,0-6-100-16,0 3-137 0,0 1-70 0,0-4-32 0,0 0-17 0,0 0-6 15,0 0-8-15,-2 0-5 0,2-4-9 0,-5 1-9 0,0-4-11 0,5 1-13 16,-7-5-19-16,7 1-17 0,-3-1-27 0,3-3-30 0,-4 0-23 0,-1 0-28 15,2-2-22-15,-2 2-22 0,5-3-22 0,0 2-24 0,-2-1-20 0,2 2-20 16,0-3-22-16,0 3-22 0,2 3-38 0,-2-2-41 0,5 2-25 0,-5 1-20 16,3 2-11-16,-3-1-5 0,5 4 6 0,-1-1 13 0,-4 2 23 0,3-1 30 15,-3 4 38-15,0 1 45 0,0 0 49 0,5-3 49 0,-5 3 63 0,0 0 64 0,2 3 57 16,-2-2 51-16,5 4 48 0,0-4 46 0,-5 3 41 0,0 1 38 0,2-1 29 16,-2 0 27-16,0 2 11 0,5-1 4 0,-3 2-10 0,-2-1-16 0,10 0-29 15,-10-1-31-15,2 2-30 0,-2 0-31 0,5 2-21 0,0-4-17 0,-3 4-12 16,-2-1-12-16,5-1-7 0,-2 2-7 0,1-4-8 0,1 4-7 0,-2-4-4 15,-3 1-9-15,5 3-6 0,-3-5-6 0,-2 1-9 0,5 0-3 0,0-1-7 16,-5-3-6-16,2 2-3 0,-2-3-7 0,0 0-7 0,0 0-10 0,0-3-13 16,0-2-18-16,5 0-16 0,-5 0-16 0,0-5-15 0,0 0-10 0,0-3-9 15,0 2-6-15,0-3-6 0,0 0-3 0,-5-3-4 0,5 4-4 0,0 1-1 16,0-2 1-16,0 2 6 0,0 1 9 0,0 4 10 0,0-1 11 0,0 2 9 16,0 0 11-16,5 2 10 0,-5 1 7 0,0 3 8 0,5-1 8 0,-5 1 8 15,2 0 7-15,3 0 8 0,-3 4 7 0,3-2 8 0,0 2 8 0,-3 0 6 16,6 2 8-16,-4-2 3 0,1 1 7 0,-2 4 0 0,4-3 1 0,3-1-1 15,-10 2 0-15,2-1-3 0,8-2-2 0,-8 2-4 0,-2-2-4 0,7 0-4 16,-7-2-3-16,5 0-5 0,0 0-1 0,-5-2-2 0,0 0-1 0,2 0-2 16,-2 0 1-16,5-2-4 0,-2-2-2 0,1 1-1 0,1-2-5 0,-5 0 1 15,3 0-5-15,-3-1-1 0,9-2-4 0,-9 2-5 0,3-2-4 0,1 2-3 16,-1-1-4-16,2 1-6 0,-1 1-2 0,-1-1-1 0,2 2-3 0,-3 0 0 16,3-1 1-16,0 1-1 0,-3 3 0 0,3-1-1 0,-3 0 4 0,8 0-1 15,-10-1 2-15,2 2 3 0,3-2 1 0,-5 3 3 0,5 0 2 0,-2-1 0 16,-3 1 4-16,4-2 1 0,-1 2 2 0,-3-3 0 0,9 2 4 0,-9-2 2 15,3 2 1-15,-3 1 2 0,5-3 2 0,-3 2 1 0,-2-1 3 0,10-2-1 16,-10 1 4-16,0 2-3 0,2-1 3 0,-2-2-4 0,5 0 0 0,-3-2-6 0,-2 2-8 16,0-2-7-16,0-1-9 0,0 2-5 0,0-4-1 0,0 4-3 15,0-1-3-15,0-2 1 0,0 2-1 0,-2 0-3 0,-3-1 1 0,5 3 2 0,0 1 0 16,0-1 10-16,0 4 4 0,-2-3 6 0,2 3 4 0,0 0 1 16,0 0 0-16,0 0 0 0,0 0 1 0,0 0 3 0,0 0 5 0,0 7 5 0,2-1 5 15,3-1 2-15,-3 4 4 0,3-1 3 0,0-1 2 0,-3 2 4 16,8 1 6-16,-8 0 7 0,6-1 4 0,1 1 0 0,-6 0 3 0,4-1-4 0,3-1-2 15,-3-1-6-15,0 0-6 0,0-1-8 0,3-2-4 0,-8 0-17 0,6-2-16 16,1-1-26-16,1-1-28 0,0-1-32 0,-8-1-36 0,8-2-37 0,-1-2-39 16,1-2-72-16,-3-1-87 0,5 1-79 0,-5-2-67 0,1 0-23 0,4 0 2 15,-5-1 18-15,5 1 29 0,-5-1 36 0,5 4 42 0,-4-3 45 0,4 0 48 0,-5 3 51 16,5 0 51-16,-5 0 69 0</inkml:trace>
  <inkml:trace contextRef="#ctx0" brushRef="#br0" timeOffset="22181.89">10199 6056 2 0,'2'0'120'15,"10"-3"95"-15,-4 2 70 0,-4 1 56 0,-1 0 44 0,6 0 34 16,-9 0 32-16,0 1 26 0,0-1 29 0,0 0 27 0,0 0 27 0,0 0 24 0,3 5-84 15,-3-5-140-15,0 2-107 0,0-2-86 0,0 3-52 0,0 1-38 0,0 1-44 16,0-1-42-16,0-4-58 0,0 4-57 0,0-4-139 0,0 6-171 0,0 2-80 16,0-2-32-16,0-2-10 0,-3 2 8 0,3-2 14 0,-4 2 22 0,-1-2 25 15,-2 0 33-15,4 0 49 0,-9-2 56 0,5-2 68 0,-10 0 74 0</inkml:trace>
  <inkml:trace contextRef="#ctx0" brushRef="#br0" timeOffset="24088.51">6825 6770 4 0,'0'-4'118'15,"10"0"69"-15,-10 1 48 0,2 0 38 0,-2-1 31 0,0 4 29 0,0-3 26 16,0 3 22-16,0 0 21 0,0 0 25 0,0 0 18 0,0 0 21 0,0 0-82 0,0 0-141 16,0 0-75-16,0 0-38 0,0 0-21 0,0 0-13 0,0 0-8 15,0 4-9-15,0-1-5 0,0 0-3 0,-2 1-4 0,2 0-7 0,0 2-5 0,-5 1-3 16,0-3-4-16,5 2-4 0,0 1-3 0,-2 0-3 0,-3-1-4 15,5-1-3-15,-3 4-4 0,-2-4-4 0,1 4-3 0,4-3-3 0,-3 2-1 0,-2-1-4 16,5 0-4-16,-2-1-1 0,-3 2-3 0,0-2-3 0,5 2-1 16,-2-1-2-16,-3 2-1 0,0-4 0 0,3 4-2 0,-3-1 0 0,3-1-2 0,-3 2-3 15,0-1-4-15,3-1-4 0,-3 2-6 0,2 1-5 0,-1-2-5 0,-1-1-4 16,2 4-4-16,-2-4-3 0,3 2-1 0,-3 1-3 0,0-2-1 16,5-2 0-16,-2 2-2 0,-3-2 1 0,0 2 0 0,3-2 3 0,-3 0 3 0,3-1 3 15,2 2 2-15,-10-4 2 0,10 4 2 0,-7-3 1 0,7 2 0 0,-3-2 1 16,-6-1 1-16,9 1 0 0,-7 0 1 0,2 1 3 0,5-1 2 0,-8 0 3 15,6 0 2-15,-3-2 3 0,0 2-1 0,3-3 4 0,-3 4 0 0,3-4 4 16,-3 3-2-16,0 1 0 0,3-3-1 0,-3 1-4 0,2 0-4 0,3 3-4 16,-4-4-5-16,-1 1-4 0,2 4-4 0,-1-4-1 0,-1 0 0 0,5 3-2 15,-7-2 1-15,7 1 0 0,-3 0-1 0,-2 0 3 0,0 2 3 0,3-1 6 16,-3-2 6-16,3 2 5 0,2 2 3 0,-10-2 5 0,10 0 4 0,-7-1 3 16,5 2 1-16,2-1 3 0,-10-1 4 0,7 1 3 0,3 1 1 0,-9-1 5 15,9-1 4-15,-7 0 4 0,7-1 4 0,-3 0 3 0,-6 0 3 0,9-1 5 16,-3 4 2-16,-2-5 2 0,3 2 3 0,-3 0-1 0,0-3-1 0,3 4-2 15,2-1-3-15,-5 0-3 0,0 0-6 0,5-2-2 0,-2 2-7 0,-3 2-2 16,5-2-6-16,-2 0-4 0,2 0-2 0,-5 2-7 0,5-2-1 0,-5 0-2 0,5 2-4 16,0 0 2-16,-3-1-1 0,-1 2 2 0,4-1-1 0,0 0 0 15,-3-1 1-15,3 2 1 0,-5-1-1 0,1 0 1 0,4-1 3 0,0 2-1 16,-3-1 3-16,-2-2 0 0,5 2 2 0,-2-2 1 0,2 2 1 0,-5-2-1 16,0 0 2-16,5 0 0 0,0-1-1 0,-2 1 2 0,2 0-1 0,-5-1 1 15,0 0 0-15,5 0 1 0,0-2-1 0,-2 2 3 0,2-3-1 0,0 4 0 16,-5-2 1-16,5 2-1 0,0 0 1 0,-2-2 1 0,2-1 2 0,0 3 0 15,-5 1 3-15,0-1 2 0,5 0 3 0,0 0 2 0,-2 2 4 0,-3-2 2 0,5 3 2 16,-3-3 4-16,3 3 2 0,0-1 1 0,-5 0 4 0,1-2 0 0,4 4 1 16,-3-5 3-16,-2 4-1 0,5-1-1 0,-4-1-1 0,4 0-3 0,0 0-3 15,-3 2-1-15,-2-4-3 0,5 4-2 0,-2-4-1 0,2 4-3 16,-5-3-4-16,0 2 0 0,5 0-3 0,0-2-2 0,-2 0-2 0,-3 2-3 0,5-2-2 16,-2 2-1-16,2-1-2 0,-5-2-2 0,5 3-2 0,-5-1 1 0,5 2-2 15,-2-4-2-15,-3 4 1 0,5-1 0 0,0-1-1 0,-3 1-1 0,3 2 0 16,0-2 0-16,-4 3 1 0,4-1 1 0,-5-1-2 0,5 0 2 0,0 3 0 15,0-3 0-15,-3 1 0 0,3 1 0 0,0-1-1 0,0 2 1 0,0-3 1 16,-4 2 0-16,4 1 0 0,0-2 0 0,0-1 0 0,-5 4 0 0,5-4 0 16,0 3 0-16,5 0 1 0,-5-1 1 0,0 0-2 0,0 1 1 0,4 0 0 15,-4 1 1-15,0-1-1 0,3 2-1 0,-3-3 2 0,0 4-1 0,5-3 0 16,-1 1 0-16,-4 2 0 0,3-2 1 0,2 2-1 0,-3-2 0 0,-2 2-1 16,10-2-1-16,-10 2-2 0,2-3 1 0,3 2-4 0,-3 0-1 0,-2 0-4 15,10-2-6-15,-10 0-5 0,2 1-5 0,3-1-6 0,-2-2-6 0,-3 2-4 16,4 0-6-16,-4-1-6 0,5-1-5 0,-2-1-3 0,-3 2-5 0,0-1-1 15,4-1-4-15,1 2 1 0,-5-1 1 0,0-2 1 0,0 2 4 0,0-1 5 16,0 2 6-16,0-1 3 0,3-1 7 0,-3 0 5 0,0 0 5 0,0 2 6 16,0-1 4-16,0-2 6 0,0 2 5 0,0-2 4 0,0-1 2 0,0 4 4 15,0-5 2-15,0 3-1 0,0-3 3 0,0 3 0 0,0-4 1 0,0 4 2 16,0-1 0-16,0-2 0 0,0 0 2 0,0 2 0 0,0-2 1 0,0-1 1 16,0 4 0-16,0-1 2 0,0-2 0 0,0 2-1 0,0-1 1 0,0-1 0 15,0 2 0-15,0 1-1 0,0-1 0 0,0-1 1 0,0 4 0 0,0-4 1 0,5 1 1 16,-5 3 0-16,0-4 0 0,0 4 1 0,0-1 1 0,0-1-2 15,0 0 2-15,0 0 1 0,0 3-1 0,2-1 1 0,-2 0-2 0,0 0 1 0,0 1-2 16,0 0-2-16,0-1 1 0,0 1-2 0,5 3 0 0,-5-3-1 0,0 1-2 16,5 0 1-16,-5-1-3 0,0 0 2 0,0 0-2 0,0 1 1 0,2-1-1 15,-2-2 0-15,0 2-1 0,5 0 0 0,-5 0-1 0,2 1 1 0,-2-1-1 16,5 0 1-16,-5 0-1 0,5 0 0 0,-5 0 0 0,2-1-1 0,-2 1-1 16,5 0 1-16,0 0 0 0,-3 3-1 0,-2-2-2 0,8 0 0 0,-8 1-2 15,4 0-2-15,1-1-4 0,-2 2-1 0,-3-2-1 0,7 2-1 0,-7-2-1 16,5 2-2-16,0-2 0 0,-3 2 0 0,-2-2 1 0,5 2-1 0,-3-3 1 15,-2 1 2-15,10 0 1 0,-10-1 4 0,0 0 1 0,2 0 2 0,-2 0 0 16,5 0 3-16,0 0 0 0,-5-1 2 0,2 1-1 0,-2 0 1 0,0-1-1 16,5 0-1-16,-2 1 0 0,-3-1 1 0,0-1-2 0,4-1 1 0,1 2-1 15,-5-1 0-15,0-1 1 0,0 2 0 0,3-1-1 0,-3-2 1 0,0 2 2 16,0-1 0-16,0 2 0 0,4-1-1 0,-4-1 2 0,0 0-1 0,3 0 0 16,-3 2 0-16,0-1 1 0,0-1-1 0,0 3 1 0,0-2-1 0,5 2 2 15,-5-1 0-15,0 1 4 0,4-1-1 0,-4 1 5 0,0 3 2 0,0-3 2 16,0 0 4-16,0 0 2 0,3-1 5 0,-3 4 1 0,0-3 2 0,0 0 2 15,5 1 4-15,-5 0 2 0,5-1 2 0,-5 0 0 0,0 1 2 0,0 2-1 16,0-3 0-16,2 0-1 0,-2 0-1 0,0 0 1 0,5-2-1 0,-3 3-3 0,-2-2 1 16,5 1-2-16,-5-1 0 0,5 1 0 0,-5 0-1 0,2-1-2 15,-2 0-2-15,5 1-1 0,-3-3 0 0,-2 3-4 0,0-3-1 0,5 0-1 0,0-1-2 16,-5 0-1-16,0-2-3 0,3 0-1 0,-3 0 0 0,0-4-2 16,0 2-1-16,0-2 2 0,0 0 2 0,0 0 1 0,0 0 2 0,0 0 0 0,0 0 2 15,0 0-1-15,0 0 1 0,0 0-1 0,0 0 1 0,0-2-3 0,0-2 1 16,-3 0-3-16,-2-2-1 0,0-1-5 0,3 4-2 0,-3-4-2 15,-2 0-5-15,2 0-3 0,-2 2-1 0,0-1-2 0,-1 0-1 0,-1-1 0 0,2 4 0 16,4-4-1-16,-6 3-1 0,1 1 1 0,6 0 2 0,-8 2-1 0,8-2-1 16,-8 3 1-16,8-1 1 0,-3 1 2 0,5 0 1 0,-2 0-1 0,-3 1 0 15,5-1 2-15,-5 0-2 0,5 3 1 0,-3 1 1 0,-1-2-1 0,4 2 3 16,0 0-1-16,0 0 0 0,0 2 2 0,0 0 2 0,0-1 1 0,0 2 5 16,0 0 4-16,4 0 2 0,-1 0 2 0,-3 2 4 0,5-1 2 0,0-1 3 15,-3 2 5-15,3-1 4 0,2-1 2 0,-2 2 3 0,2-1 2 0,0-1 2 16,1 0 2-16,1 0 1 0,-6 2 0 0,9-4-3 0,-5 1 3 0,3 1-1 15,-1-3-2-15,1-1 1 0,-1 0-3 0,1 1-1 0,-3-4-2 0,5 0 0 16,-4-3-5-16,-1 2-3 0,0-3-3 0,3 0-4 0,-3-1-5 0,5-2-7 16,-10 0-9-16,6-3-13 0,1 3-14 0,-6-4-17 0,6 1-22 0,-6-1-24 15,4-2-26-15,3 2-32 0,-8 1-34 0,3-3-86 0,-3 2-107 0,8 1-73 16,-8-1-55-16,3 0-15 0,0 2 9 0,-3-1 17 0,3 2 26 0,-5-2 34 16,3 0 35-16,-3 3 40 0,0 0 43 0,0 0 49 0,0-1 53 0,0-1 77 0</inkml:trace>
  <inkml:trace contextRef="#ctx0" brushRef="#br0" timeOffset="26681.7">8588 8280 18 0,'0'0'126'0,"0"0"59"0,0 0 43 16,0 0 37-16,0 0 29 0,0 0 29 0,0 0 20 0,0 0 14 16,0 0 15-16,0 0 8 0,0 0 4 0,0 0-3 0,0 0-79 0,0 0-123 0,0 0-62 15,5 2-32-15,-3-1-17 0,3 2-12 0,-3 1-8 0,3 0-5 0,0 2 3 16,2-2 7-16,0 2 7 0,1-2 8 0,1 3 2 0,-1 0 0 0,4-1-2 15,-5-1-5-15,5 4-2 0,-2-1-8 0,2-2-3 0,4 2-4 16,-1 2-5-16,2-3-4 0,-3 3-6 0,3 0-7 0,2 3-5 0,1-1-4 0,-6 0 0 16,6 0 2-16,4 4 1 0,0-2-2 0,-5 1 2 0,3 4 0 0,7-1 0 15,-8 0-2-15,4-1 1 0,-1 2 0 0,-3-1 0 0,8 0 0 0,-2-1 1 16,-3 1-1-16,2 1-2 0,1-1-3 0,-3-3-5 0,3 5 1 0,-1-3-4 16,3 1-1-16,-7-2-1 0,7 2-1 0,-8-1 0 0,4 0 1 0,-1 1-1 15,-5-2-2-15,3-2 1 0,-3 1 0 0,0-1-2 0,-2 1 2 0,-2-1-1 16,2 0 1-16,-3-3-1 0,-2 2 1 0,5 1 0 0,-10-3 0 0,5 2 0 15,-2-1 0-15,0 0 0 0,-3 2 0 0,0-3 0 0,0 3 0 0,3 0 0 16,-8-1 0-16,6 1 1 0,1 0-2 0,-9 0 1 0,3 0-1 0,6 0 0 16,-9 2 0-16,3-2-1 0,1 0 1 0,-1 1 0 0,-3 0 0 0,5 0 0 15,-1 2-1-15,-1-2 1 0,-3 4 0 0,7-1 0 0,-7 0 0 0,10 2 1 16,-8 0 1-16,-2 2 1 0,7 2-1 0,3 0 2 0,-8 2-1 0,8 0 2 16,-7 4-2-16,4-2 2 0,2 0 0 0,-6 2 1 0,9-1 1 0,-5 2 0 15,0 0 1-15,3 2 1 0,-3-1-2 0,0-1-2 0,1 4 2 0,1-4-1 16,-6 3 2-16,4 1 4 0,-2 1 2 0,0 0 2 0,-3-1 5 0,3 2 1 15,0-2 0-15,-5 3 3 0,2 0 1 0,-2 0 1 0,5 3 3 0,-3-1 0 16,-2-1 3-16,5 2-3 0,0-2 0 0,-5 2-3 0,2 0-6 0,-2 1-2 16,0-1-3-16,0 0-4 0,0 1-2 0,0 3-3 0,0-4-1 0,0 1-1 15,0 1 0-15,0-1 1 0,-2 0 1 0,2-1 4 0,-5 1 3 0,0 1 4 16,5-4 7-16,-2 3 3 0,-3-4 2 0,3 3 3 0,2-3 5 0,0 0 3 16,-5-3 3-16,0 2 3 0,5-2 2 0,0-1-2 0,0 1 0 0,0-4-2 15,0 0-5-15,0-1-3 0,0-1-4 0,0-2-4 0,0-1-1 0,0-3-2 0,0 0-2 16,0-3-3-16,0-2-1 0,0 0-4 0,0-5-1 0,0 1-1 15,0-3-3-15,0 1 1 0,0-2-1 0,0-2-1 0,0-2 1 0,0 2 1 0,0-4-1 16,0-1-1-16,0 1 1 0,0-4 0 0,0 5 0 0,0-5 1 0,0 0 5 16,0 0 0-16,0 0 2 0,0 0 4 0,0 0 1 0,0 0 2 0,0 0 3 15,0 0-1-15,0 0-3 0,0 0 0 0,0 0-1 0,-2 2-3 0,-3-4-3 16,0 2-2-16,3-2-4 0,-3-1 0 0,2 2-8 0,-6-2-1 0,6 2-4 16,-4-4-3-16,2 5-2 0,-2-1-1 0,-3-2-1 0,1 2 0 0,-1-1-1 15,0 2 0-15,-2 0 0 0,-5 0 0 0,5 2-3 0,-7-1 3 0,5 2-2 16,-6-2 2-16,1 4 1 0,-5-1-2 0,0 0 1 0,2 0 0 0,-4 3 2 15,-3-1-1-15,-3 2 2 0,6 1 0 0,-8-1 2 0,3 2 0 0,-1 0 1 16,-4 1 2-16,2-1 1 0,-2 0-1 0,5 3 1 0,-3-3 1 0,-2 2 0 16,2-2 1-16,-2 0-1 0,2-3 2 0,-2 4-1 0,2-4-1 0,-4-1 0 15,-3 2 1-15,2-2 2 0,-2-2-1 0,-2 1 1 0,-1-1 0 0,-2-3 1 16,-2 2 1-16,2-2 3 0,1 2-2 0,-6-1-1 0,0-1 0 0,3 2-1 16,2 1 0-16,-4 0-1 0,-1 2-1 0,5 2-1 0,-4-1 1 0,-1 3-2 15,0 3-2-15,-4-2 2 0,4 3 0 0,0 3 2 0,1-1 3 0,-1-1 5 16,-2 4 5-16,2-4 7 0,1 3 4 0,-6 1 6 0,6-4 5 0,-1 2 5 15,-7-1 5-15,8-2 3 0,-8 0 1 0,5-2 0 0,-8 0-2 0,3-2-5 16,1-1-4-16,-1 0-8 0,0-1-4 0,-2-2-2 0,2 0-5 0,-5-2-2 16,5 0-2-16,5-3 4 0,-7 2 1 0,7-3 3 0,-3 0 9 0,3 0 5 15,-2-3 4-15,4-1-28 0,0 1-15 0,1-4 0 0,4 2 0 0,-5-4 0 16,5 2 0-16,-4-1 0 0,-1-2 0 0,3 0 0 0,-3 0 0 0,1 0 0 16,-1-1 0-16,3 1 0 0,0 3 0 0,-3-3 0 0,0 3 0 15,1 0 0-15,9 0 0 0,-10 2 0 0,3 0 0 0,4 1 0 0,-2 1 0 16,1 0 0-16,1 2 0 0,1-2 0 0,2 3 0 0,-3-1 0 0,6 1 0 15,-1-2 0-15,-2 2 0 0,3 0 0 0,6 0 0 0,-6 0 0 0,6 0 0 16,1 0 0-16,2 0 0 0,-7 0 0 0,5 0 0 0,9 0 0 0,-9 0 0 16,2 0 0-16,7 2 0 0,-7-1 0 0,7-1 0 0,3 4 0 0,-10-1 0 15,10 0 0-15,-1 1 0 0,1 3 0 0,0-4 0 0,0 4 0 0,4-1 0 16,-2-1 0-16,3 1 0 0,-3 1 0 0,5-1 0 0,2-1 0 0,-7 1 0 16,10 1 0-16,0-1 0 0,-5-1 0 0,4 2 0 0,-1-4 0 0,2 4 0 15,-1-4 0-15,4 4 0 0,-4-3 0 0,3-1 0 0,-2 0 0 0,5 1 0 16,-3-2 0-16,0-1 0 0,3 3 0 0,-3-4 0 0,5 0 0 0,-2 3 0 15,-3-3 0-15,5 0 0 0,-5 0 0 0,2 0 0 0,-1 0 0 0,-1-3 0 16,2 3 0-16,-1-4 0 0,1 3 0 0,-2-1 0 0,-2-2 0 0,2-2 0 16,3 2 0-16,-8-3 0 0,3 1 0 0,5-1 0 0,-8-4 0 0,-2 1 0 15,5 0 0-15,-1-1 0 0,-4-2 0 0,0-1 0 0,5-1 0 0,-5-1 0 16,0-2 0-16,2-2 0 0,-7-1 0 0,5-3 0 0,-2 0 0 16,-3 0 0-16,7-4-10 0,-7-1 0 0,3-4-3 0,-3-1 1 0,3 1 0 0,-3-5-1 15,5-2 0-15,-3-2 0 0,1-2 0 0,-3-4-1 0,2-1 3 16,-1 0-1-16,4-3 2 0,-3 0-1 0,-2-5 2 0,8 2-1 0,-8-5-1 15,2 2 4-15,-2-4 0 0,5 1 2 0,3-1 0 0,-8 0 0 0,5-1 1 16,-3 1 1-16,-2 0 1 0,8 2-1 0,-3 0-1 0,-5-2 2 0,5 3-1 16,-3 1 3-16,1-1 3 0,-3 0-2 0,2 1-5 0,-4 2-1 0,0 1-4 15,2 0-4-15,-2 3 0 0,4 3 0 0,-4 1-2 0,2 1-1 0,5 4 2 16,0 3-1-16,2 2-1 0,1 2-2 0,-1 2 0 0,0 4 0 0,8-2 2 16,-8 4 4-16,8 2 0 0,-3 1 4 0,3 1 0 0,2 0 3 0,-5 3-4 15,5 1 1-15,0-1 0 0,0 4 1 0,0-1 0 0,5 0 0 0,-5-1-4 16,2 4 2-16,3-1-1 0,-3-2 2 0,8 1 0 0,-8 2-1 0,8-1 0 15,-3 2 1-15,0-3 2 0,1 3-2 0,-1 1 2 0,2-1-1 0,1 0 1 16,0 2-1-16,2 0 0 0,-5 1-3 0,5 0-3 0,-5 1 0 0,5 0-3 16,-2 2-1-16,2-1 2 0,0 2-3 0,5-1 0 0,-7-1 0 0,2 2 1 15,7 0-1-15,-2 0 1 0,2-1 3 0,5-1 2 0,-2-1 2 0,2 3 5 16,3-3-1-16,4-1 3 0,5 0 1 0,-7-2 2 0,12 2 2 0,-7-2-1 16,9-1 0-16,1 3 0 0,-3-2 2 0,2-1-3 0,3 4-1 0,-3-1-1 15,6 1 1-15,-4 0-3 0,1 2-1 0,2 2 2 0,-7-2-4 0,8 2 2 16,-8-1-1-16,0 4 1 0,0-4-7 0,-5 4-4 0,-2-4-7 0,2 3-5 15,-5-2-9-15,1 2-11 0,-1-1-11 0,-9-1-11 0,4 0-18 0,-2-1-19 16,-4 2-26-16,4-1-28 0,-10 0-34 0,5-1-38 0,1 2-109 0,-8-1-139 0,7-1-60 16,-7 1-18-16,5-1 6 0,-7 0 17 0,2 2 27 0,-3-4 28 0,-1 2 39 15,-6-5 39-15,8 0 45 0,-8-2 48 0,-2-3 56 0,5-4 61 0</inkml:trace>
  <inkml:trace contextRef="#ctx0" brushRef="#br0" timeOffset="27614.39">9526 7970 37 0,'-5'-4'191'0,"0"0"81"0,3 1 58 15,-3 0 45-15,0-1 32 0,5 1 22 0,0 3 20 0,0 0 18 0,0 0 16 16,-2 3 15-16,2 1 17 0,2 2 15 0,3 0-127 0,0 3-205 0,2 4-100 15,0 1-44-15,1 3-23 0,1 1-9 0,1 5 3 0,0 1 11 0,2 0 6 16,-10 1 10-16,10 2 5 0,-5 1 6 0,5-3 2 0,-4 2 3 0,-1-3 3 16,3 2 1-16,-3-4-2 0,0-1-2 0,0 0-5 0,-2-1-4 0,0-4-6 15,-3-4-3-15,3-1-2 0,-2-2 1 0,-3-1-2 0,4-5 2 0,-4-3-4 16,0 0-6-16,0 0-4 0,-4-1-5 0,-4-5-5 0,6-2-5 0,-8-2-2 16,3-4-4-16,-5-2-4 0,0-5-5 0,2 0-9 0,-7-3-10 0,3-4-8 15,-3-2-10-15,3-2-3 0,-3-2-3 0,-3-4-2 0,8 1-1 0,-2-1 0 16,2 0-2-16,0 3 2 0,4-3 0 0,6 4 3 0,-3-2-1 0,5 6 3 15,0-1 3-15,5 4 1 0,-3 2 0 0,6 4 2 0,1 3 1 0,-1 4-1 16,4 2 0-16,-5 4 1 0,5 2 2 0,0 2 2 0,-2 4 2 0,-1 4 4 16,1 0 3-16,2 2 4 0,0 4 4 0,-5 0 6 0,5 2 3 0,-4 1 6 15,4 4 6-15,-5-3 6 0,3 4 6 0,-8 2 4 0,8-3 3 0,-10 4 3 16,2-4 0-16,3 4-1 0,-5-1 1 0,2 0-1 0,-2-2-1 0,-2-3-1 16,-3 2-1-16,5-3-5 0,-2-1-11 0,2-2-18 0,-10-4-22 0,8 2-25 15,-3-5-30-15,0 0-25 0,-2-2-28 0,-1-2-24 0,1-2-24 0,0-1-23 16,-3-1-21-16,3-1-32 0,0-4-39 0,2 4-43 0,3-5-46 0,-8 0-24 15,10 1-13-15,0-1 3 0,0 2 14 0,5-2 23 0,0 3 28 0,-3-1 33 0,8 2 34 16,-3-1 43-16,5 4 41 0,-5 0 52 0,5 2 52 0,-5 1 58 0,6 1 61 16,-1 4 57-16,-3-1 58 0,3 0 47 0,0 3 44 0,-4 0 35 0,4 0 33 15,0 3 24-15,0-2 22 0,0 1 7 0,-10-1 0 0,10-1-12 0,-5-1-11 16,3 3-25-16,-3-5-28 0,1 0-31 0,-1 0-33 0,-2-2-20 0,2-1-18 16,-2-1-11-16,-3-3-12 0,5 0-11 0,-2-1-11 0,0-1-12 0,-3-1-10 15,8-3-10-15,-8 0-11 0,-2-3-8 0,5 0-9 0,-2-2-9 0,-3 2-8 16,5-5-9-16,-5 3-9 0,0 0-6 0,-5 0-7 0,5 0-3 0,-3 1-5 15,-2-1-1-15,3 3 0 0,-8 0 0 0,8 1 2 0,-8 1-2 0,8 2 0 16,-5 0-2-16,2 3-2 0,0 1-2 0,-2 0-5 0,4 3-1 0,-6 3-3 0,9-1-5 16,-7 2 0-16,7 2-2 0,-3 2-2 0,3-1-4 0,-5 4-5 0,0-1-8 15,5 4-14-15,0-2-15 0,0 0-16 0,0 2-18 0,5 0-23 0,0-2-24 16,-5 0-26-16,3-2-68 0,4 0-82 0,2-3-80 0,-6 0-73 0,4-3-28 16,3-1 1-16,-1-3 15 0,1 0 26 0,-8-5 33 0,10-1 32 0,-4-3 40 15,1 0 40-15,-6-3 44 0,4-2 50 0,3-4 66 0,-3 1 78 0</inkml:trace>
  <inkml:trace contextRef="#ctx0" brushRef="#br0" timeOffset="27848.44">9984 7649 18 0,'3'-7'156'0,"-3"3"85"0,-3 0 61 0,-2 2 48 16,3 2 39-16,-8 2 30 0,3 2 30 0,5 0 26 0,-8 2 23 0,-2-1 25 15,5 4 24-15,-1 1 22 0,1-2-96 0,2 3-169 0,3-1-94 0,-8 0-57 16,10 0-29-16,-2 3-15 0,-3-3-6 0,5-2-7 0,5 2-3 0,-3-2-2 0,-2 2-4 16,10 0-5-16,-8-3-6 0,10 2-7 0,-4-1-5 0,4-1-10 15,-5 2-5-15,10-4-7 0,-3 4-5 0,3-4-6 0,-5 2-3 0,3-1-1 0,-1 0-3 16,3-1-1-16,-2 2-3 0,-3-1-1 0,5 2 0 0,-8-5-4 15,3 6 1-15,-5-4-1 0,6 4-1 0,-4-1 1 0,-6-1 2 0,1 3-2 0,-1 1 2 16,-3-4-1-16,5 3 2 0,-10 3 0 0,5-3-3 0,0 2 2 16,-7-2-7-16,4 0-6 0,-6 0-14 0,6-3-20 0,-9 1-21 0,5-2-26 0,-5-2-33 15,0 1-28-15,0-5-37 0,-3 0-35 0,3-5-45 0,-5 0-44 0,8-1-111 16,-8-4-137-16,2-2-53 0,3-3-11 0,-5 0 15 0,8-2 26 0,-3-3 38 16,-5-1 41-16,5-3 47 0,2 2 47 0,0-4 50 0,1 0 53 0,-3-3 58 15,2 1 65-15</inkml:trace>
  <inkml:trace contextRef="#ctx0" brushRef="#br0" timeOffset="28033.02">9926 7218 26 0,'10'0'168'0,"2"6"75"0,-2-1 56 0,-3 4 44 0,5 2 39 15,-10 3 38-15,6 5 33 0,4 0 29 0,-3 5 28 0,1 0 28 0,0 3 25 16,-1 1 25-16,3 0-107 0,0 2-184 0,0-1-91 0,0 1-42 0,1-2-25 16,-4 3-15-16,3-3-18 0,0-2-13 0,0-2-14 0,-4 0-12 0,8 0-9 15,-6-2-13-15,0-2-24 0,2 0-30 0,-3-2-36 0,4-3-40 0,3 2-46 16,-8-3-48-16,4-2-95 0,-5 0-118 0,0-5-85 0,5 2-70 0,-5-4-25 15,1 0 0-15,-3-4 14 0,-5-1 19 0,0 0 35 0,0-3 41 0,-5-4 48 0,2 0 54 16,-2-3 56-16,-7-1 62 0,3 0 85 0</inkml:trace>
  <inkml:trace contextRef="#ctx0" brushRef="#br0" timeOffset="28468.07">9996 7683 23 0,'0'0'164'0,"0"0"83"15,0 0 58-15,0 0 45 0,0 0 33 0,0 0 26 0,0 0 26 0,3-1 19 16,6-1 20-16,-9 2 22 0,3-3 19 0,4 2 22 0,3-2-105 0,-8 2-176 15,5-1-96-15,5-2-47 0,-4 0-25 0,4 0-12 0,0-2-4 16,0 0-1-16,0-1 1 0,0 2-2 0,-3-4-1 0,4 2-2 0,-1-3-6 0,4 2-7 16,-6-2-9-16,2 0-8 0,0 0-8 0,-5-1-9 0,6 1-6 0,-6 3-4 15,5-3-5-15,-5 2-2 0,3-1 0 0,-8 4 0 0,3-1 0 0,0-1 2 16,-3 4 2-16,-2 0 3 0,5-1 6 0,-5 4 3 0,0 0 2 0,0 0 3 16,0-1 3-16,0 1 0 0,-5-3 2 0,5 3 1 0,-2-1 0 0,2 1-3 15,0 0-2-15,-10 1-1 0,10 2-6 0,-2-2-5 0,2 2-3 0,-5 1-3 16,5 2-6-16,0 0 0 0,0-1-2 0,0 4 0 0,5-1-3 0,-3 2 1 15,-2 0 0-15,10 1 1 0,-8 2 1 0,5-2 4 0,3 3-1 0,-3-1 2 16,1-2 0-16,-1 3 2 0,5-1 0 0,-5-2 0 0,5 0 1 0,-5-1-1 16,5 0-1-16,0-3 0 0,-4 0 0 0,4-1-1 0,0-2 1 0,-5-3-1 15,0 2 1-15,5-3 1 0,-2 0-1 0,-3 0-3 0,5-3 2 0,-9 2 0 16,4-3 0-16,-2 0 1 0,0-2-1 0,-3 0-1 0,3-1 1 0,-5 0 0 16,0 0 0-16,0 0-2 0,-5-3-1 0,5 0 1 0,-2-1-1 0,-3 0 0 15,0 1 0-15,-2-3 1 0,4 3-1 0,-2 1 1 0,1-1 1 0,1 0 2 16,-4 0 3-16,2 4 0 0,0-2 0 0,5 2 1 0,-2-1 0 0,2 2-1 15,0-1 0-15,0 2-2 0,0 0 2 0,0-2-2 0,0 2-1 0,2-1-1 16,3 0-1-16,0-1-3 0,2-1-3 0,-4 2-1 0,6-4-1 0,-6 2 0 0,9-1-4 16,-5-1-2-16,0-1-9 0,5 3-12 0,0-3-17 0,-4 2-19 15,4-1-23-15,5 1-25 0,-10 1-29 0,5 1-35 0,0-1-40 0,-2 3-48 0,2 3-105 16,4-1-133-16,-8 2-54 0,4 3-14 0,0 4 10 0,-5-1 24 0,0 4 32 16,-2-2 37-16,-2 3 40 0,4 2 45 0,-7 1 47 0,0 0 53 0,0 2 57 15,-3-2 63-15</inkml:trace>
  <inkml:trace contextRef="#ctx0" brushRef="#br0" timeOffset="28914.54">10066 8418 57 0,'0'-4'191'0,"0"4"71"0,0-4 50 15,0 4 35-15,0 0 31 0,0 0 26 0,0 1 23 0,3 3 25 0,6 2 21 16,-2 5 22-16,1-1 10 0,4 4 4 0,0 2-110 0,-3 2-169 0,4-1-84 16,-1 4-34-16,0 0-14 0,0 2-1 0,0 1 4 0,0-2-2 0,-3-1 0 15,4 3-1-15,3-1-3 0,-8-2-4 0,4 2-4 0,-5-4-6 0,0 2-9 16,5-4-9-16,-5 0-7 0,1 0-12 0,1-3-5 0,-1-1-7 0,-4-2-6 16,-1-1-4-16,4-3 0 0,-7-1 0 0,5-2 0 0,0 0 0 0,-5-4-1 15,0 0-2-15,-5-4-2 0,0 1-3 0,3-4 0 0,-3-1-1 0,2-2-2 16,-9-4 2-16,3 0-3 0,1-5-3 0,-4-2-4 0,-2 1-4 0,2-5-7 15,-3 0-5-15,-1-1-2 0,1-2-1 0,-2-3-3 0,3 2-1 0,-3-1-2 16,7-2 0-16,-7-1-1 0,5 2-1 0,5-1 2 0,0 2-2 0,2-1 0 0,5 3 2 16,0 1-3-16,0 5 0 0,5-1-2 0,2 6 1 0,0 3 0 15,0 3 1-15,3 1-1 0,2 5 3 0,-5 3 2 0,5 2 3 0,-2 2 0 0,2 2 6 16,0 1 1-16,-5 5 5 0,6 0 3 0,-1 3 6 0,-5-2 5 0,5 6 7 16,-5-3 6-16,3 2 5 0,-8 2 3 0,5-3 4 0,-2 4 1 15,0-4 1-15,-3 3-1 0,3-1-2 0,-2-1 0 0,-3-1-2 0,0 2-4 0,0-5-1 16,5 2-7-16,-5-2-12 0,-5-2-22 0,5-3-27 0,0 2-33 15,-3-1-39-15,-2-4-42 0,3-1-47 0,2 1-83 0,-10-1-107 0,3-3-84 0,5-3-72 16,-3-1-27-16,-2 1-2 0,2-4 17 0,-2 0 24 0,-1-1 36 0,4-2 44 16,-1-3 50-16,-2 2 53 0,4-3 57 0,3 0 59 0,-5-2 79 0</inkml:trace>
  <inkml:trace contextRef="#ctx0" brushRef="#br0" timeOffset="29081.17">10298 8252 27 0,'9'-3'169'15,"-6"2"74"-15,6-2 53 0,-6 3 41 0,4 0 33 0,-2 3 29 0,0 1 26 0,-3 2 24 16,5-1 24-16,3 4 19 0,-8-1 23 0,6 2 19 0,-4 1-106 15,4 2-180-15,-3-2-89 0,2 2-39 0,-2-2-21 0,2 2-13 0,-2-2-8 0,-3-1-6 16,5 1-8-16,3-1-6 0,-8-3-11 0,8 2-18 0,-8-4-23 0,3 2-32 16,2-4-32-16,-2-3-40 0,-2 0-46 0,4-1-51 0,-2-3-110 0,0-2-142 15,-3 0-59-15,-2-5-20 0,5 1-2 0,-5-4 14 0,0 1 21 0,0-5 29 16,-5 0 36-16,3-2 43 0,-3 0 44 0,-2-2 49 0,2-1 56 0,-3-1 64 0</inkml:trace>
  <inkml:trace contextRef="#ctx0" brushRef="#br0" timeOffset="29263.99">10389 7825 27 0,'3'-4'167'0,"-3"3"77"0,0 1 52 0,0 0 39 16,5 1 34-16,-3 6 31 0,-2-1 27 0,10 5 29 0,-10 3 28 0,2-1 26 16,5 1 25-16,3 4 26 0,-3-1-108 0,0 1-179 0,1 2-87 0,1 3-37 15,1-1-17-15,0 2-6 0,-1-3-7 0,1 3-8 0,2 0-10 0,-10-1-9 16,15 1-12-16,-10-2-10 0,6-1-11 0,-6 2-12 0,5-3-21 0,0-1-27 16,-5 2-33-16,5-5-35 0,-2 2-39 0,-1-4-40 0,4 0-46 0,-11-4-52 15,5 0-110-15,3 0-137 0,-3-2-59 0,-5-2-16 0,3-2-1 0,-5-4 17 16,0 0 28-16,0 0 35 0,0 0 41 0,-7 0 48 0,0-4 49 0,-3 0 53 0,1-2 61 15,-4-1 66-15</inkml:trace>
  <inkml:trace contextRef="#ctx0" brushRef="#br0" timeOffset="29847.54">10447 8204 29 0,'0'-4'174'0,"0"4"79"0,0-3 53 0,0 3 40 0,0-1 30 0,0 1 27 16,3-4 25-16,-3 4 21 0,4-2 20 0,1 2 18 0,-2-4 19 15,-3 4 15-15,7-3-119 0,3 2-195 0,-8-4-97 0,5 4-50 0,3-3-22 0,-8 0-11 16,8-1-9-16,-8 0-5 0,6-1-9 0,1-1-15 0,-2 1-13 0,-4-1-12 15,7-1-17-15,-8-2-12 0,5 2-9 0,3-1-9 0,-8-1-7 0,8 0-3 16,-8 3-3-16,3-1-2 0,-2-1 1 0,1 4 1 0,1-1 6 0,-2 2 8 16,-3 1 13-16,0 0 17 0,0 3 19 0,7 0 21 0,-7 0 20 0,9 3 16 15,-9 0 15-15,3 3 14 0,7-1 13 0,-10 4 11 0,2-1 10 0,5 2 12 0,3 1 7 16,-8 2 7-16,3-2 7 0,-3 3 2 0,8-1-4 0,-7 1-4 16,4-3-8-16,-2 2-10 0,2-3-5 0,-2 0-10 0,-1 0-9 0,-1-2-6 0,4-1-12 15,-2 0-6-15,0 0-9 0,-3-3-9 0,5 2-6 0,-2-3-8 0,0 1-8 16,-3-4-8-16,-2 0-10 0,5 0-10 0,0-3-13 0,-5-1-13 0,3-2-13 15,1 1-12-15,-4-5-10 0,0 0-8 0,0 0-9 0,0-4-6 0,0 0-2 16,-4 0-3-16,1 0 3 0,3-2 1 0,-10 2 10 0,10 0 5 0,-2 0 13 16,2 1 14-16,-10 2 11 0,10 3 15 0,0-1 14 0,-2 2 12 0,-3 3 10 15,5 0 10-15,0 4 8 0,0 0 6 0,0 0 7 0,0 0 8 0,5 1 7 16,-3 2 5-16,-2 1 5 0,10 2 5 0,-10-2 3 0,2 2 2 0,3-1 1 16,0 2 1-16,2-1 0 0,-7 0 2 0,3-1-1 0,6 2-4 0,-9-4-5 15,3 1-5-15,2 1-7 0,-3-1-4 0,3-3-6 0,0 2-4 16,-5-3-4-16,2 0-7 0,5-3-7 0,-2 0-10 0,0-1-13 0,-3 0-13 0,3-2-10 15,0-2-14-15,-3-2-9 0,-2 0-12 0,5 0-13 0,-2-2-12 0,-3 0-14 16,0-2-12-16,5-3-11 0,-5 3-13 0,0-1-5 0,0-1-4 0,-5-2 1 16,5 1 5-16,0 0 6 0,-8-1 9 0,8-2 7 0,-2 2 13 0,-3-2 12 15,-2 2 19-15,2-1 18 0,0 1 24 0,-2 3 22 0,5-1 24 0,-8-1 21 16,3 3 20-16,4 3 19 0,-6 1 19 0,6 2 12 0,3 2 12 0,-7 0 9 16,7 4 4-16,0 2 2 0,0 0 3 0,0 0-3 0,0 0 1 0,0 5-2 15,0 2-1-15,3 3-2 0,1 0 0 0,-1 1-4 0,6 6-6 0,-1-1-3 16,4-1-3-16,-10 6 1 0,10-1-1 0,-5 0 0 0,5-1-3 0,1 4-4 0,-6-2-9 15,5 0-9-15,-5-1-11 0,5 1-11 0,-5 0-12 0,5-4-8 16,-4 4-7-16,4-4-8 0,-5 0-7 0,5-2-11 0,-2 2-13 0,-3-4-22 0,5 1-28 16,-10-3-27-16,6-1-28 0,1-3-28 0,-6 2-27 0,4-5-27 0,-7 0-26 15,9-2-55-15,-9-2-68 0,0 0-83 0,0-5-86 0,0 1-31 0,0-3 4 16,-4 0 24-16,-1-3 32 0,-2-1 41 0,4 1 41 0,-6-4 40 0,1 0 43 16,1 1 43-16,-5-1 44 0,5 0 62 0,-5 3 68 0</inkml:trace>
  <inkml:trace contextRef="#ctx0" brushRef="#br0" timeOffset="30614.47">10901 7987 2 0,'-8'-10'64'0,"-4"-1"66"0,10 1 56 0,-10-1 51 0,5 4 46 0,2-1 43 16,-2-1 36-16,2 3 33 0,2 1 27 0,-6-1 23 0,9 2 19 0,-3 1 15 15,-2 2-53-15,5 1-98 0,0 0-66 0,0 0-54 0,0 0-38 0,0 0-30 16,5 1-25-16,-2 3-21 0,2-1-16 0,-1 1-12 0,-1-1-6 0,4 0 0 0,-2 1 0 16,0-2 4-16,-3 2 0 0,3-4 1 0,-3 1-4 0,8 2-5 15,-8-3-6-15,-2 0-7 0,10-3-6 0,-8 2-2 0,-2-2-11 0,8 0-7 0,-4-1-10 16,1 0-15-16,-5-2-15 0,3-1-14 0,-3 0-13 0,4 0-12 16,-1 0-8-16,-3-1-5 0,0-1-5 0,5 2-3 0,-5 0 0 0,0 1-4 0,5 1 3 15,-5 1 1-15,0 2 9 0,0 2 11 0,0-4 11 0,0 4 13 16,0 0 13-16,2 0 13 0,3 4 11 0,0-2 10 0,-3 2 11 0,3 0 6 0,2 0 8 15,-2 2 8-15,-3-1 8 0,6 1 7 0,1 3 9 0,-6-4 3 0,4 2 3 16,-2 0 4-16,-1 0-1 0,4-1 0 0,-3 0-4 0,-3-2-4 0,5 0-1 16,-2 0-4-16,0-1-4 0,-3 0-2 0,5-3-6 0,-7 0-5 0,10 0-5 15,-7-3-6-15,-3 0-10 0,4-1-8 0,1-2-10 0,-2-1-11 0,-3 0-13 16,4-1-11-16,-4-2-14 0,0-3-10 0,0 2-11 0,3 1-7 0,-3-4-7 16,0 4-7-16,0-2-4 0,0 0-4 0,-3 1 1 0,3 1 4 0,0-1 6 15,0 2 8-15,0 2 8 0,-4-1 11 0,4 0 10 0,0 2 12 0,-3 0 9 16,3-1 7-16,0 4 10 0,0 1 6 0,0 2 6 0,-5-5 7 0,5 5 4 15,0 0 2-15,0 0 2 0,0 0-1 0,0 0 5 0,0 0 1 0,0 0 2 16,0 0 3-16,0 0 4 0,0 0 1 0,0 0 1 0,5 0 1 0,2 3 0 16,-7-3 0-16,3 2-1 0,2-2 1 0,-5 0 3 0,4 2 3 0,-1-2 0 15,-3 0-2-15,5-2-3 0,-3 0-4 0,3-2-9 0,0 0-8 0,-3-2-11 16,-2-1-10-16,5-3-11 0,-3 3-8 0,-2-3-9 0,0-2-5 0,5 0-8 16,-5-2-6-16,0 0-3 0,-5-3-5 0,5 3 0 0,-7-1-1 0,7-1 6 15,-7-1 2-15,2 2 10 0,-2-1 7 0,-5-2 9 0,5 4 9 0,-5-2 11 16,4 2 14-16,-4 0 12 0,5 2 15 0,0 3 12 0,0-1 13 0,-3 5 2 15,7-1 4-15,-1 3-1 0,-1 2 1 0,5 1 2 0,0 1 5 0,0 3 7 16,0 2 6-16,0 1-2 0,0 3 2 0,9 0-7 0,-6 1-10 0,2 3-5 16,2 3-9-16,0-1 1 0,3 2-1 0,-3-3 3 0,0 2 0 0,1 0 2 15,4 1-5-15,-5-1-2 0,5 0-10 0,0 0-4 0,0-1-6 0,0-2-3 16,0 0 0-16,-2-3-4 0,-1 2-4 0,1-2-2 0,2-4-7 0,-2 0-7 16,-1-3-12-16,1 1-9 0,0-3-10 0,-1-2-11 0,-1-2-8 0,-1-3-9 15,0 1-8-15,-2-3-10 0,0 0-7 0,-3-3-7 0,3 3-6 0,-3-6 1 16,-2 4-3-16,0-3 5 0,0 1 6 0,0 0 7 0,-2 1 9 0,-3 0 6 15,5 0 12-15,-2 2 8 0,2 2 10 0,-5-1 9 0,0 4 6 0,5-1 5 0,0 4 6 16,0 0 12-16,0 0 11 0,0 0 11 0,10 4 12 0,-8 2 11 0,3 2 9 16,2-1 9-16,0 3 4 0,1 3 5 0,4 1 4 0,-5 0 8 0,5 4 5 15,0-1 6-15,5 3 3 0,-7 1-3 0,2-1-4 0,5 2-6 0,-3 2-8 16,3-3-7-16,-7 3-6 0,6 0-8 0,-1 3-2 0,-3-2-4 0,5 2-4 16,-5-3-4-16,-2 4-3 0,2-2-4 0,-5 2-1 0,2-3-4 0,-1 3-2 15,-1 1-2-15,-2-1-1 0,-3-3-2 0,3 2-4 0,0 1-3 0,-5-4-3 16,0 0-4-16,-5-3-6 0,0 0-3 0,3-5-7 0,-3-1-8 15,-2-2-9-15,-1-2-9 0,-4-2-10 0,5-4-10 0,-5-2-14 0,-5-3-12 0,-2 0-14 16,4-4-16-16,-4-5-17 0,0 2-17 0,0-4-14 0,-6-2-9 16,1-1-10-16,3-3 0 0,-1-1-4 0,-5 1 4 0,8-4 0 0,5 0 7 0,-6 1 3 15,3-2 8-15,3-1 8 0,2 3 11 0,5-1 14 0,-3 0 13 0,3 0 14 16,4 1 9-16,-1 2 7 0,4-2-5 0,0 3-8 0,0 2-12 16,4 1-18-16,-4 0-42 0,3 1-55 0,2 3-60 0,-3 0-58 0,8 3-32 0,-8-1-14 15,3 2-2-15,0-2 8 0,2 2 16 0,-5-1 20 0,8 1 28 0,-8 2 30 16,3-1 36-16,3-1 39 0,-4 2 52 0,-1-1 58 0</inkml:trace>
  <inkml:trace contextRef="#ctx0" brushRef="#br0" timeOffset="30832.1">11388 7804 26 0,'7'4'171'0,"0"-2"83"16,3-2 63-16,-8 1 51 0,3 2 43 0,-5-3 38 0,3 0 36 0,6 0 35 0,-9 0 32 15,0 0 30-15,3 0 30 0,1-3 25 0,-4 3-110 0,5-1-187 0,-2-1-102 16,-3 2-56-16,4-2-37 0,-1 0-22 0,-3 2-19 0,5 0-15 0,0-3-15 15,-3 2-13-15,-2-2-14 0,5 3-12 0,-3-1-11 0,3-1-16 0,0 2-22 16,-5-3-25-16,0 3-30 0,2-1-29 0,3-2-30 0,-5 3-30 0,5 0-31 16,-5 0-30-16,0 0-40 0,0 0-45 0,0 0-99 0,0 0-124 0,0 0-47 15,0 0-10-15,0 0 19 0,0 0 28 0,-10 3 43 0,8-3 41 0,-8 1 45 16,3-1 46-16,0 0 45 0,-5-1 50 0,0-2 54 0,0 2 61 0</inkml:trace>
  <inkml:trace contextRef="#ctx0" brushRef="#br0" timeOffset="32064.47">3502 11521 16 0,'2'9'145'0,"-2"-4"70"0,0 2 48 0,0 0 36 0,-7-1 28 0,2 1 23 0,3-1 21 16,-6 2 16-16,4 2 14 0,-4 0 15 0,1-2 12 0,-3 4 10 0,8 0-106 15,-5 0-174-15,-3 0-92 0,3 2-50 0,2-1-31 0,-2 1-22 0,0 3-16 16,-1-3-13-16,1 2-12 0,-2-1-9 0,-1 2-13 0,0-2-14 0,-2 2-18 16,3 0-23-16,-4 2-16 0,-3 0-17 0,4 1-7 0,2 1-7 0,-9 3-1 15,2-3-4-15,2 3 1 0,-4 0 0 0,0 0 6 0,-10 4 4 0,9-4 15 0,-6 4 15 16,-1-1 24-16,-2-2 31 0,-2 5 29 0,2-2 32 0,-2 0 35 0,-5 1 39 16,2-1 38-16,-2 1 38 0,2 2 35 0,-7-4 33 0,2 1 28 0,1 0 26 15,-6-1 22-15,6-1 16 0,-3 0 12 0,0-2 8 0,0-3 1 0,-3-1-9 16,1 1-16-16,2-4-25 0,-7 0-28 0,4-3-28 0,3 0-23 0,3-4-25 0,-6 0-15 15,1-2-18-15,9-2-11 0,-7 0-15 0,3-2-12 0,-1-3-12 16,0-1-13-16,1 0-11 0,-1 0-10 0,1-4-15 0,-1 1-12 0,-2-1-12 0,0-2-11 16,2-1-9-16,-4 0-12 0,0-1-11 0,-1-1-10 0,3-2-13 0,-2 1-5 15,-1-2-5-15,1 0-1 0,-3 0 0 0,0 0 5 0,3-2 6 0,0-3 8 16,-3 3 12-16,0-3 9 0,2 0 13 0,1-1 12 0,4 1 11 0,-4-1 13 0,4-2 11 16,6-1 13-16,-3 0 7 0,2-2 6 0,2 2 2 0,-4-3 4 15,5 0 3-15,0 2 7 0,-1-5 4 0,3 3 1 0,-2-1-3 0,0-2-3 16,-1 2-1-16,6-3-4 0,-6-1-4 0,3 0-2 0,3-1-4 0,-1-2-2 15,-2-1-1-15,8 0-3 0,-3-1 0 0,-1-3-4 0,-1-1-3 16,7 0 0-16,-5 0 4 0,4-3 5 0,-1-1 3 0,1 1 5 0,3-3 5 16,-2 1 4-16,5-4 2 0,-3 4 3 0,5-5-1 0,2 1 3 0,0-2-1 15,3-2-3-15,2-2 0 0,-2-1-5 0,7-5-3 0,0 1-6 16,7-1-5-16,-2-6-3 0,2 2-3 0,5-5-6 0,5-2 0 0,-2-2-5 16,4 0 1-16,0-4-2 0,1 0 0 0,9-3-3 0,-8 2 0 15,6-1-1-15,-3-2-1 0,7 0 1 0,-4-1-1 0,4 1 0 16,1 1 0-16,4 3 1 0,-3-3 0 0,-1 3-1 0,6 3 0 0,-6 1 1 15,6 2-1-15,-6-1-1 0,4 5-2 0,-5 4 0 0,-2 3-2 0,7 1-1 0,-4 2-5 16,-6 4-6-16,6 1-9 0,4 3-13 0,-7 7-12 0,2-1-20 0,0 4-18 16,1 2-52-16,-1 3-65 0,5 2-65 0,-7 3-61 0,3 1-30 0,-4 2-15 0,4 1 2 15,-6 4 14-15,1-2 17 0,-1 2 22 0,-6 3 28 0,4 2 29 0,-5 0 35 0,-2 1 36 16,-3 3 57-16,3 3 59 0</inkml:trace>
  <inkml:trace contextRef="#ctx0" brushRef="#br0" timeOffset="32764.33">1338 10645 43 0,'8'-14'88'16,"1"-1"20"-16,1-1 17 0,0-2 16 0,-8-1 20 0,5 0 22 0,-2-4 19 0,2-1 17 16,3 0 14-16,-3-1 12 0,5-3-21 0,-4-2-37 0,-1-2-38 0,5-2-40 15,0-3-6-15,0-1 5 0,-2 0 4 0,-1-4-4 0,1-2-6 0,2-1-11 16,0-4-7-16,5 1-7 0,-10-4-2 0,5-3 0 0,0-1-4 0,-2-2 0 16,2-4-4-16,0 0-5 0,-5-3-5 0,5-1-8 0,-4-2-6 0,4 1-8 15,-5-5-5-15,5 0-5 0,-5 0-2 0,3-1-4 0,-3-3-1 0,0 1-5 0,0-5-2 16,3 1-4-16,-8-2-3 0,3-1-2 0,-2-3-1 0,2-1-2 0,-1 0-1 15,-1-1 2-15,2-2-4 0,-5-2-3 0,2 1-1 0,-2-2 2 0,0-2-1 16,-2-1 3-16,2 1 1 0,-5 1 3 0,2-3 3 0,-1-1 3 0,-1 1 5 0,-3 1 4 16,6-3 2-16,-10 1 7 0,2 1 6 0,3-1 2 0,-5 0 3 15,5 1-3-15,-5 3 0 0,2-4 1 0,1 4-2 0,-4 0 1 0,4 3-4 0,-1 1-5 16,1 1-4-16,-1 2-5 0,0 0-10 0,1 4-4 0,1 0-5 0,1 2-7 16,2 1-6-16,3 3-6 0,-8 3-10 0,10 1-8 0,-2 4-9 0,-3 2-11 15,5 0-14-15,0 4-14 0,0 1-16 0,0 4-22 0,-2 3-27 0,4-1-28 0,-2 3-31 16,0 4-26-16,0 5-24 0,5-1-21 0,-5 3-11 0,2 6-2 0,-2-2 8 15,0 6 16-15,5 0 21 0,0 6 23 0,-5 1 30 0,0 0 30 0,0 1 33 0,0 5 33 16,0 3 34-16</inkml:trace>
  <inkml:trace contextRef="#ctx0" brushRef="#br0" timeOffset="32930.47">1269 4400 14 0,'-8'15'136'0,"1"2"63"0,-3-3 41 0,1 0 30 15,-8 0 25-15,10-2 22 0,-5-2 19 0,0 2 15 0,-1-2 8 0,6-3 7 16,0 2-5-16,0 0-10 0,2 0-153 0,3 1-230 0,2-2-147 0,0-1-108 0,2 2-46 16,5 1-17-16,3-2-4 0,-1 2 6 0,1-2 10 0,0-2 16 0,7 0 20 15,-5-2 26-15,0 0 32 0,-3-4 41 0,3 0 58 0,-4-4 66 0</inkml:trace>
  <inkml:trace contextRef="#ctx0" brushRef="#br0" timeOffset="36763.64">6774 11634 8 0,'0'0'108'0,"0"-4"64"0,-2 2 48 0,2-1 38 0,-5-1 35 0,5 0 29 15,-2 3 29-15,-8-4 24 0,10 1 20 0,-7 3 21 0,7-3 19 0,0 2-28 16,-3-2-52-16,3 0-75 0,0-1-86 0,0 1-42 0,-4 0-23 0,4 4-16 16,0-3-12-16,0-1-9 0,0 4-9 0,0-4-4 0,0 4-2 0,0 0-4 15,0-4-2-15,0 4 0 0,0 0-2 0,4-5-2 0,-4 5 0 0,0 0-2 16,0 0 0-16,0 0 1 0,3-1-1 0,2-2 2 0,-3 3 0 0,-2 0 3 16,10 0-2-16,-8 3 2 0,3-3 0 0,-3 0-1 0,8 1-2 0,-8-1-6 15,3 3-3-15,0-1-3 0,-3 0-4 0,6 0-2 0,1-1-4 0,-6 3-2 16,4-1-2-16,-2 0-2 0,0 1-3 0,2 0-2 0,-2-1-1 0,-3 0-4 15,5 0-1-15,3 1-3 0,-8-2 2 0,6 0-4 0,-4 1 0 0,1-3-6 16,-2 3 1-16,4-2-4 0,-2 2-1 0,0-3-2 0,2 0-2 0,-2 0 1 0,-3 0 0 16,5 0 1-16,-2 0-1 0,0-3 0 0,-3 2 0 0,6-2 2 15,1 0-4-15,-6 1 4 0,1-3-1 0,-1 1 1 0,2-2-3 0,2 1 1 0,-2 1-2 16,0-2-2-16,2 0-1 0,-5 2-1 0,3-3-3 0,0 1-1 16,-3 2-1-16,5 1-3 0,-7-1-1 0,10 0-1 0,-7 0-2 0,1 2-2 0,1-1 1 15,-2 2-1-15,4-2-1 0,-2 3 1 0,-1 0 1 0,-1 0-2 0,4 3 1 16,3-2 0-16,-8 2 3 0,5-1 0 0,3 2-1 0,-8 0 2 0,11 2 0 15,-6-1 3-15,2 1 0 0,-6 1 2 0,4-1 0 0,3 2 2 0,-3-1 1 16,0 0 1-16,0 0 1 0,3 2 0 0,-8-4 1 0,6 4 0 16,1-4-1-16,-6 1 1 0,4 1-2 0,-2-3 4 0,2 2-2 0,-2-2 0 0,2-1 0 15,-2 0 0-15,-3 1 3 0,8 0-1 0,-8-4 1 0,6 2 0 0,1-1-1 16,-6-1 4-16,6 0 0 0,-6 0 2 0,2 0-2 0,2-1 0 0,0-1 1 16,-2 2 1-16,2-4-1 0,0 1 2 0,-2 2-2 0,2-3 0 0,-2-1 0 15,2 1-2-15,-2 1 0 0,-2-1-1 0,4 0-4 0,3 0 2 0,-8-1-2 16,5 0 0-16,-2-1-1 0,2 2-2 0,-2-2-2 0,2 2-1 0,-2 0-2 15,2-2-1-15,-2 3 1 0,-2-1-4 0,4 0 1 0,2 1-1 0,-6-1 0 16,4 1-1-16,-2 0-1 0,0 1 0 0,2 0 1 0,-2 2-1 0,-3-3 1 16,5 3-1-16,3-1 0 0,-7 1 3 0,1 0 0 0,4 1 1 0,-4-1 1 15,-1 3 0-15,4-1 0 0,3 0 3 0,-8 1 0 0,8 1 1 0,-8-1 1 16,5 0 0-16,3 1 1 0,-8 3 0 0,6-4 1 0,-3 1-2 0,-1 3 0 16,4-4 1-16,-4 1 0 0,-1 1 1 0,4-1-1 0,-7-3 1 0,10 3 1 15,-8-1 0-15,-2-1-2 0,5-2 5 0,-5 0 2 0,2 1 1 0,-2-1 3 16,10-1 4-16,-10 1 4 0,2-2 1 0,3-1 1 0,-2-1 4 0,-3 0 1 15,4 1-1-15,1-4 0 0,-2 0-2 0,2 0-2 0,-1-3-1 0,-4 3-3 16,3-3-3-16,2 2-5 0,-3-1-4 0,3 0-5 0,0 0-6 0,-3 3-2 16,-2-2-6-16,7 2-5 0,-7 1-1 0,5 1-3 0,0-1-1 0,-5 1-3 15,2 3-2-15,3-1 0 0,-2 2-1 0,-3 0 0 0,4 0 2 0,4 2 2 16,-4-1 1-16,1 2 3 0,3-2 1 0,-6 6 4 0,8-4 2 0,-8 4 4 16,5 0 3-16,3 2 2 0,-3-1 1 0,0-1 5 0,-2 2 0 0,2-1 2 15,1 2 1-15,-4-3-1 0,4 1 0 0,-3 1 1 0,-3-1 1 0,5-2-1 16,-2 0 0-16,0-1 1 0,-3-1-1 0,3 1 0 0,0-1 1 0,-3-3 1 15,-2 2-1-15,5-1-1 0,-2 0 3 0,-3-2 1 0,0 0 1 0,4 0 0 16,-4 0 3-16,0 0 1 0,5 0 2 0,-2 0 3 0,-3-2 0 0,4 0 3 16,-1-1 0-16,2-1 1 0,-1 3-1 0,-4-4 0 0,3 1-3 0,2-1-1 15,0 0-4-15,-3 1-2 0,3-1-4 0,-3 0-3 0,8 1-3 0,-8-2-4 16,3 2-3-16,-3 0-4 0,8 3-4 0,-7-1 1 0,1-1-3 0,-1-1-2 16,6 4 0-16,-6-1-1 0,2 1 4 0,2 0 1 0,-2 0 0 0,-3 0 2 15,8 0 0-15,-8 0 2 0,5 1 0 0,3-1 4 0,-8 3-1 0,6-2 1 16,-3-1 2-16,2 3 3 0,2-1 1 0,-6-1 1 0,4 2-1 0,3-2-1 15,-3 2 0-15,0-2 1 0,0 2 2 0,3 0 1 0,-3 0 0 0,1-2 2 16,-1 2 0-16,0-1 3 0,3 0-1 0,-8 1-1 0,5 0-1 0,3-2 2 16,-8 2 1-16,8-3 2 0,-8 2 1 0,6-2 1 0,-4 1 0 0,1-1-2 15,-2 0 1-15,2 0 2 0,-3-1 1 0,-2 1 5 0,10-2-1 0,-10-1 5 16,2-1-3-16,3 1 4 0,0-1-2 0,-3 0 1 0,3-2-4 0,-3 2 1 16,3-3-3-16,0 0-1 0,-3-1-4 0,3 2-8 0,-2-3-5 15,1 4 0-15,1-1 0 0,-2-1 0 0,-3 1-7 0,4 2-8 0,-1-1-1 0,2 0-3 16,0 4-1-16,-3-2-1 0,-2 2-2 0,10-1 0 0,-10 2-1 15,0 0 2-15,2 0 1 0,5 0-1 0,-2 2 4 0,0-1-1 0,-3 2 3 16,6-2 5-16,-4 4 0 0,4-4 4 0,-4 6 0 0,4-3 2 0,-4-1 4 16,-1 1 2-16,7 3 4 0,-3-4 3 0,-5 4 1 0,8-1 3 0,-3 0 1 15,0-1 5-15,1 2 0 0,1-4 2 0,-6 4 1 0,4-3 2 0,2-1 2 16,-6 1 2-16,4 1 2 0,-2-3-1 0,0 1 1 0,-3 0 1 0,5-2-18 16,-2 2-12-16,0-3 0 0,-3 0 0 0,-2 0 0 0,5 0 0 0,0-3 0 15,-2 3 0-15,1-4 0 0,-1 1 0 0,6-1 0 0,-9-3 0 0,3 1 0 16,4 1 0-16,-2-1 0 0,0-2 0 0,-5-1 0 0,2 2 0 0,3-1 0 15,0-1 0-15,-3 2 0 0,3 0 0 0,-3 0 0 0,3 3 0 0,0-2 0 16,-3 2 0-16,-2 0 0 0,8 1 0 0,-4 2 0 0,1 1 0 0,-2-2 0 16,4 2 0-16,3 2 0 0,-8-1 0 0,8 2 0 0,-8-2 0 0,5 6 0 15,5-4 0-15,-4 4 0 0,1-4 0 0,-2 5 0 0,1-2 0 0,4 1 0 16,-5 0 0-16,0 0 0 0,3 0 0 0,0 0 0 0,-1 0 0 0,-2-1 0 16,1-2 0-16,-1 3 0 0,-2-1 0 0,2-2 0 0,-2-2 0 0,-3 2 0 15,8-3 0-15,-8 2 0 0,-2-3 0 0,0 0 0 0,7 0 0 16,-2-3 0-16,0 3 0 0,-2-3 0 0,-3 1 0 0,9-3 0 0,-9 1 0 15,3 1 0-15,4-4 0 0,-7 3 0 0,9-2 0 0,-9 2 0 0,3 1 0 16,2-4 0-16,-3 3 0 0,8 1 0 0,-10 0 0 0,2-1 0 0,8 3 0 16,-8-1 0-16,3 0 0 0,-3 0 0 0,8 2 0 0,-7 0 0 0,4 0 0 15,2 2 0-15,-6 0 0 0,2 0 0 0,2-1 0 0,-2 3 0 0,2-1 0 16,-2 0 0-16,-3 1 0 0,5-1 0 0,-2 1 0 0,0-1 0 0,-3 1 0 16,3-1 0-16,-2-1-55 0,-3-1-101 0,0-1-34 0,0 0-54 0,0 0-55 15,0 0-136-15,9-1-161 0,-9 1-69 0,0-5-21 0,0 5 13 0,0-7 29 0,-9 0 34 16,6-3 41-16,-2 3 46 0,-7-4 48 0,5 0 57 0,-5-3 60 0,0 0 69 15,2-5 79-15</inkml:trace>
  <inkml:trace contextRef="#ctx0" brushRef="#br0" timeOffset="43685.9">9364 11438 5 0,'-7'0'117'0,"5"2"67"0,-8 0 48 0,3-2 38 15,0 3 33-15,-1-3 31 0,-1 3 26 0,2-2 26 0,4 2 20 0,-7 0 22 16,3 0 16-16,5 1 15 0,-8 0-84 0,8 2-145 0,-3-2-73 0,3 3-36 16,2 0-21-16,-5 0-12 0,5 2-9 0,0 1-9 0,5 2-2 0,-5 2-4 15,2 2 3-15,5 2 2 0,5 2 3 0,-5 1 5 0,6 6 4 0,3 1 5 16,-1 2 2-16,4 3 2 0,0 1 1 0,6 4 0 0,-1 3-4 0,-3-2-5 15,8 5-4-15,-7 1-4 0,7 0-7 0,-2 2-5 0,-1-1-5 0,1-1-10 16,2 0-5-16,-3-1-7 0,1-2-5 0,-3-4-9 0,0-2-5 0,-3-3-7 16,-1-4-3-16,-1-6 0 0,-2-3-1 0,-3-1-1 0,-2-5-3 0,5-2 0 15,-7-5 1-15,0 0-1 0,-3-4 0 0,0 1 2 0,0-4 3 0,-2 3 4 16,0-6 5-16,-3 3 2 0,-2-1 5 0,0-2-2 0,0-2 0 0,0 0-4 0,-2 0-2 16,-3-4-6-16,0 2-5 0,-2-1-7 0,-5-2-6 0,5-3-4 15,-5 3-8-15,-3-1-4 0,3-2-7 0,-5 4-2 0,8-3-4 0,-8 4-2 0,2-1 2 16,-2 2 0-16,5 0 4 0,3 2 3 0,-3 0 6 0,4 4 5 0,-1-2 3 15,2 3 3-15,-1 0-1 0,4 0 0 0,1 3 1 0,3 1-2 16,-5-1 2-16,5 1 0 0,0 5 2 0,5-1 3 0,-5 2 3 0,3 1 1 16,6 2 4-16,-6 1 6 0,4 0 3 0,2 0 3 0,-6 2 4 0,9-2 4 15,-5 1 3-15,0-1 1 0,5 0 4 0,-2-1-1 0,0-2-2 0,-1-1 2 0,-1 0-5 16,4-3 0-16,-10 0-4 0,10 0-3 0,-5-1 0 0,3-2-2 0,-8 0 3 16,6-2 2-16,1-1 1 0,-6-1 4 0,4-1 3 0,-2-1 2 0,0 0 4 15,-3-3 0-15,-2 0 1 0,5-1 0 0,0-4-1 0,-5 2 0 0,0-5-8 16,0 0-7-16,0-1-13 0,0-3-14 0,0 2-17 0,-5-3-20 0,0-1-23 15,5 0-29-15,-2 0-28 0,2 2-31 0,0 0-30 0,-5 2-32 0,5 1-56 16,5 1-69-16,-5 2-82 0,2 2-85 0,3 1-28 0,0 5 1 0,2 0 21 16,-5 2 27-16,8 2 36 0,-3 2 40 0,0 3 42 0,1-1 43 0,-1 5 46 15,-2 0 49-15,0 3 62 0,-3-2 70 0</inkml:trace>
  <inkml:trace contextRef="#ctx0" brushRef="#br0" timeOffset="44147.41">9888 12921 35 0,'2'5'184'0,"-2"-1"81"0,0 0 55 15,5 0 41-15,-5 2 31 0,0 2 26 0,0-1 23 0,2 6 20 0,-2 1 20 0,5 2 20 16,0-2 22-16,-3 1 18 0,10 4-119 0,-4 0-197 0,-1 2-95 0,3 0-44 15,2 2-17-15,-5-2-5 0,5 2-2 0,-5-4 2 0,5 4 2 0,-5-3-2 16,1-1 0-16,-1 0-2 0,3-4-5 0,-3-1-6 0,-5 0-5 0,8-4-8 16,-8 0-7-16,3-1-7 0,-2-4-2 0,1-1 1 0,1-1-1 0,-5-3 2 15,0 0-2-15,0 0 0 0,-5-4-1 0,1 0-2 0,4-5-3 0,-8-1 0 16,6 1-5-16,-8-7-2 0,1-1-3 0,-1-3-4 0,0-3-6 0,-2-1-7 16,-5-2-6-16,5-1-6 0,-2-1-3 0,-3-3-3 0,7 3-1 0,-2-3 0 15,0 2 1-15,0 0-1 0,10 1 3 0,-8 0 3 0,10 3 0 0,-2 2 0 16,2-1 1-16,0 7 3 0,2 0-3 0,8 3 3 0,-8 0-2 0,5 4 2 15,3 3-1-15,-8 0 4 0,6 3 1 0,4 1 8 0,-5 3 1 0,3 0 9 16,-3 0 3-16,0 2 6 0,5-1 8 0,-5 3 6 0,1 1 6 0,1 0 7 16,-6-1 8-16,6 2 6 0,-1 2 2 0,-6-2 6 0,8 3 2 0,-10-4-1 0,2 4 1 15,3 1-4-15,-3-1-1 0,-2 0-3 0,5 1-5 0,-5 2-5 16,0 0-4-16,0 0-5 0,-5 0-5 0,5 0-3 0,0 2-7 0,-2-2-4 0,-3 2-6 16,3 0-8-16,-3 0-12 0,0-3-19 0,-2 0-22 0,4-1-27 15,-6 0-27-15,6-3-30 0,-2 2-33 0,1-5-34 0,1 1-49 0,-4-5-50 0,2 0-99 16,5 0-122-16,-5 0-46 0,-2-1-10 0,5-3 14 0,2 0 28 0,-5-1 36 15,0-2 41-15,5 0 44 0,-2 0 47 0,2-1 48 0,0-5 52 0,-5 3 58 16,5-4 64-16</inkml:trace>
  <inkml:trace contextRef="#ctx0" brushRef="#br0" timeOffset="44414.3">10155 12655 39 0,'3'0'159'0,"-3"0"78"0,0-3 56 0,0 3 43 15,0 0 31-15,0 0 27 0,0 0 21 0,0 0 23 0,0 0 23 0,0 0 22 16,0 3 23-16,5 1-39 0,-1 3-79 0,-1-1-98 0,-3 1-107 0,7 2-58 16,-2-1-32-16,0 2-16 0,-3 0-6 0,8 0-2 0,-8 2-2 0,5-2-6 15,-2 0-5-15,0 0-11 0,-2 0-13 0,4 0-18 0,-2-5-26 0,-1 4-29 16,-1-4-30-16,4-1-32 0,-2-1-33 0,0-1-67 0,-5-2-80 0,2-2-93 15,-2-1-91-15,0-2-37 0,0-4-9 0,0 2 8 0,0-5 18 0,-2 0 27 16,-8-2 34-16,3-3 39 0,0 2 42 0,-5-2 46 0,-1 0 50 0,4-1 69 0,-3-1 74 16</inkml:trace>
  <inkml:trace contextRef="#ctx0" brushRef="#br0" timeOffset="44566.42">10119 12393 13 0,'0'7'141'0,"5"-4"74"0,-5 1 48 0,2 3 30 16,-2-4 26-16,0 1 17 0,0 1 17 0,5-1 17 0,0 0 13 0,-2 0 15 15,-3-1 11-15,0 4 13 0,4-3-105 0,1 2-166 0,-5 0-92 0,3-2-55 16,-3 1-30-16,7-2-18 0,-7 3-23 0,9-5-27 0,-9 4-53 0,3-3-64 16,2 0-65-16,-3-2-67 0,-2 0-25 0,10 0-7 0,-8-2 7 0,8 2 13 15,-8-4 19-15,-2 0 21 0,5 0 28 0,-3-2 27 0,-2 0 40 0,0-2 42 0,0-1 55 16</inkml:trace>
  <inkml:trace contextRef="#ctx0" brushRef="#br0" timeOffset="44767.82">10194 12224 12 0,'5'-4'141'0,"-5"4"79"0,0-3 53 0,0 3 43 15,0 0 32-15,0 0 24 0,0-1 26 0,2 1 24 0,5 1 25 0,-2 2 26 16,0 3 26-16,-2-1 24 0,4 2-88 0,-2 3-155 0,2 1-82 0,0-1-47 16,3 4-20-16,-8 3-8 0,10-1 0 0,-5 2-1 0,3 0 0 0,0 2-1 15,-1-2-7-15,3 2-11 0,-4 0-9 0,-1-1-13 0,0 0-10 0,5 1-14 16,-5-2-8-16,5 0-12 0,-4-2-8 0,4 2-10 0,-5-3-19 0,3 0-20 16,-1-3-27-16,1 2-30 0,-3-2-36 0,0-3-33 0,1 1-40 0,1-1-41 15,-6-1-101-15,2-2-128 0,-3-1-65 0,3-2-36 0,-5-3-6 0,0 0 10 0,0 0 25 16,-5 3 33-16,3-3 41 0,-3 0 44 0,-3-1 51 0,1-4 50 0,-5 1 57 15,0 1 59-15,-2-4 89 0</inkml:trace>
  <inkml:trace contextRef="#ctx0" brushRef="#br0" timeOffset="45314.38">10288 12528 36 0,'0'-2'187'0,"0"2"82"0,2-5 59 0,-2 5 47 0,0-4 36 15,0 4 28-15,0-3 20 0,0 3 21 0,0-3 20 0,0 3 15 0,0 0 19 16,0-4 16-16,0 3-122 0,5-2-207 0,-2 2-101 0,2-1-47 15,-1-1-31-15,-1 2-17 0,6-2-8 0,-6 0 1 0,4-1-2 0,3-3 1 0,-8 1-2 16,5 2-7-16,3-3-4 0,-3 0-9 0,-4 0-6 0,6-1-11 0,-1-1-5 16,-4 2-6-16,-1-1-5 0,4-1-3 0,-2 2-2 0,0 0-2 0,-3 2 0 15,3 0-5-15,-3 0 4 0,3 3-1 0,0-1 7 0,-3 2 6 0,-2-2 10 16,0 3 8-16,10 3 13 0,-3-2 8 0,-4 2 12 0,1 0 8 0,4 1 8 16,-3 3 10-16,2 0 9 0,0-1 6 0,0 5 8 0,-2-4 6 0,2 3 4 15,3 0 3-15,-8-2-1 0,6 2-4 0,1 0-4 0,-6-1-6 0,1-1-8 16,-1-2-6-16,7 2-8 0,-8-5-8 0,3 4-5 0,-3-3-6 0,3-1-6 15,0 0-2-15,-5-2-2 0,0-1-2 0,0 0 0 0,2 0-1 0,3-1-2 16,0-2 1-16,-5-3-3 0,0 2-2 0,0-1-1 0,2-4-2 0,-2 2-2 16,0-1-2-16,0-1-1 0,0-1-1 0,0 3-6 0,0-1-2 0,0-1-10 15,0 5-3-15,0-1-3 0,5 0-3 0,-2 1 1 0,-3 3 4 0,4-1 5 16,1 2 4-16,-2 0 7 0,1 0 3 0,4 2 5 0,-1-2 7 0,3 1 4 0,-8 3 8 16,5-4 7-16,3 5 6 0,-3-3 4 0,5 1 4 0,-9 0 2 15,4-2-1-15,2 2-1 0,-6 0-3 0,2-3-4 0,-1 3-2 0,-1-2-3 16,4-1-4-16,-7 0-1 0,0 0-5 0,10 0-9 0,-10-4-12 0,2 1-18 15,-2-1-20-15,0-2-21 0,0-1-21 0,0-3-17 0,0 1-19 0,0-1-13 16,0-4-14-16,-2 0-12 0,2 2-10 0,-5-2-4 0,0 0-2 0,5 0 5 0,-7 1 9 16,7 4 19-16,-3-1 21 0,3 1 23 0,-4 4 28 0,-1-1 24 15,5 2 21-15,0 4 17 0,0-5 15 0,0 5 11 0,0 0 14 0,0 0 11 0,0 0 11 16,0 0 9-16,5 3 9 0,-1-1 6 0,-4-1 8 0,3 3 0 16,4 1 1-16,-2 0 0 0,0-1 0 0,-3 2 2 0,5 1 1 0,3-1 2 0,-8-1 1 15,8 2-6-15,-7-1-4 0,4 0-9 0,-2-1-7 0,-1 2-6 0,-1-4-9 16,4 1-8-16,-2 1-8 0,0-4-8 0,-3 2-8 0,5-2-9 0,-7 2-10 15,10-3-12-15,-8-3-14 0,3 3-16 0,0-4-16 0,-3 3-21 0,-2-4-21 16,5 0-23-16,-2-4-24 0,2 2-29 0,-1-3-32 0,-4-1-63 0,0-3-74 16,0 1-63-16,0-1-58 0,0-3-13 0,0 2 9 0,-4-5 21 0,-1 2 27 15,2-2 33-15,-2-1 34 0,-2 1 39 0,0 1 37 0,-3-4 45 0,3 3 47 0,5-1 62 16</inkml:trace>
  <inkml:trace contextRef="#ctx0" brushRef="#br0" timeOffset="45480.4">10734 11904 2 0,'-5'-18'110'0,"-2"1"72"0,5 3 54 0,2 1 48 0,-10 1 36 15,10 2 31-15,0 1 26 0,-2 4 22 0,2 1 23 0,0 4 23 0,0 0 26 16,0 0 25-16,2 0-72 0,8 2-128 0,-8 1-68 0,3 4-39 0,2-1-24 15,0 2-19-15,3 2-12 0,0 1-1 0,-1 4-2 0,1-1 3 0,2 1-4 16,0 2-3-16,0 1-8 0,0 2-8 0,0 0-12 0,3-1-14 0,-3 1-12 16,0 3-15-16,0-4-10 0,-2 1-9 0,2 1-9 0,0-1-10 0,0-2-18 15,0-1-23-15,0 2-27 0,-2-4-30 0,-1-1-38 0,1 0-42 0,-1-1-48 16,4-3-48-16,-6-2-112 0,0-1-136 0,0-3-55 0,0 1-21 0,-2-4 3 16,-5-1 17-16,5-3 26 0,-5 3 39 0,-5-8 42 0,0-1 44 0,-2 2 55 0,5-5 54 15,-10 0 63-15,5 0 65 0</inkml:trace>
  <inkml:trace contextRef="#ctx0" brushRef="#br0" timeOffset="46065.4">10785 12066 25 0,'0'0'166'0,"5"3"79"0,-5-3 53 0,0 4 44 0,0-4 32 0,-5 5 24 16,5-5 21-16,0 4 18 0,0-4 16 0,0 0 14 0,5 1 17 0,-5 2 16 15,2-2-111-15,3-1-183 0,-3-1-92 0,8 1-47 0,-3-3-26 0,0 3-12 0,1-4-6 16,4 3 0-16,-5-4-1 0,5 1 5 0,0 1-1 0,-5-4 1 0,5 2-1 15,0-1-2-15,-4-2-6 0,-1 2-4 0,5-2-4 0,-2-1-4 0,-3 2-4 16,0-3 0-16,0 2-2 0,-2-1-2 0,-2 2 2 0,6 0-1 16,-6 2 1-16,-3-1 0 0,7 0 1 0,-7 2 3 0,5 0 3 0,-5 0 4 0,0 4 4 15,4-2 8-15,-4 2 4 0,0 0 6 0,0 0 3 0,0 0 3 0,0 0 1 16,0 0-3-16,0 0-1 0,0 0-2 0,0 0 0 0,0 0 1 0,0 0 2 16,0 3 2-16,3 1-1 0,-3 0 1 0,5 2-1 0,0 1 0 0,-3-1 0 15,-2 2-2-15,7-1 4 0,-2 3-1 0,0-1 3 0,-3 0 0 0,3 1 0 16,-3-1-5-16,8-1-4 0,-7 2-9 0,-3-4-5 0,9-1-5 0,-6 4-7 15,1-5-4-15,-1 0-5 0,-3-1-1 0,5 0-2 0,-1-2 0 0,-4-1-3 16,0 0 0-16,3-1-5 0,2-2-5 0,-3 0-11 0,-2-4-11 0,5 4-12 16,-5-8-13-16,5 4-13 0,-5-3-11 0,0 0-8 0,2-2-8 0,-2 0-6 15,0 1-7-15,0 1-2 0,0 0-3 0,0 1 3 0,5 3 2 0,-3 0 11 16,-2-1 13-16,5 3 18 0,0 3 18 0,-3 1 18 0,8 0 20 0,-7 0 19 16,4 1 15-16,5 3 17 0,-5 0 15 0,5 2 16 0,5 3 12 0,-5 0 13 15,3 0 12-15,-1 2 8 0,3 3 3 0,-3-1 5 0,6 2 3 0,-1 2-2 16,-2 0-6-16,-3 1-4 0,6 1-5 0,1-1-8 0,-1-1-5 0,-6 4-5 15,1-1-7-15,6-2-5 0,-6 2-7 0,-1 0-4 0,3 2-5 0,-2-5-5 16,-3 4-6-16,4-1-3 0,-6 0-3 0,2-1-1 0,0 0-2 0,-5 0 0 16,3-2 1-16,-3 0-2 0,-4 0 0 0,6-1-1 0,-9-2-3 0,0 0 2 15,0 0 1-15,0-3 1 0,0 0 2 0,-9-1 1 0,2-3 1 0,4 2-1 16,-9-4-1-16,0 0-3 0,0-1-2 0,-3-3 0 0,-1-1 2 0,1 0-2 16,-2-3-1-16,-2-4-3 0,0 2 1 0,4-4-3 0,-2-1-4 0,-2-1 1 15,5-2-2-15,-3-1-2 0,2-1-3 0,3-3-2 0,0-1-2 0,0 2-6 16,0-5-5-16,5 2-7 0,-1 0-6 0,4-1-10 0,-4 2-13 0,8 0-22 15,0 0-23-15,0 0-28 0,0 4-32 0,5-1-35 0,-2 2-36 0,6 0-40 16,-1-3-40-16,-1 3-102 0,0 1-125 0,5-4-65 0,0 3-36 0,0 0 1 16,0 0 20-16,0 0 33 0,-2 3 40 0,0-2 45 0,-1 3 50 0,3-1 53 15,0 1 54-15,0 0 57 0,-4-1 62 0,4 1 88 0</inkml:trace>
  <inkml:trace contextRef="#ctx0" brushRef="#br0" timeOffset="46246.4">11713 11896 20 0,'10'-3'168'0,"-8"2"105"0,6-1 83 16,-8 2 66-16,0 0 56 0,0 0 48 0,0 0 45 0,0 0 43 0,0 0 45 15,0 0 43-15,-8 2 41 0,8-1 41 0,-2 2-98 0,2-2-174 0,-5 2-119 16,0 1-109-16,5-2-284 0,0-2 0 0,-2 1 0 0,2-1 0 0,0 3 0 16,0-3 0-16,0 0 0 0,0 0 0 0,0 0 0 0,0 0 0 15,0 0 0-15,0 0 0 0,0 0 0 0,0 0 0 0,0 0 0 0,0 0 0 0,0 0 0 16,0 0 0-16,0 0 0 0,0 0 0 0,0 0-216 0,0 0-96 0,-5-3-34 16,5 3-35-16,0 0-84 0,-2-1-107 0,2 1-51 0,0-2-23 0,-10-2 9 15,10 4 30-15,-2-3 34 0,-6-1 43 0,-1 1 44 0,6 0 50 0,-9-1 51 16,5-1 53-16,-10 0 57 0,5 1 61 0,0 1 86 0</inkml:trace>
  <inkml:trace contextRef="#ctx0" brushRef="#br0" timeOffset="60079.36">8595 11245 59 0,'7'3'140'16,"-2"-2"46"-16,0 2 34 0,-5-3 25 0,0 0 22 0,0 0 17 0,0 0 10 15,0 0 15-15,0 0 13 0,0 0 18 0,2 2 20 0,-2-2-56 0,0 0-93 16,5 0-60-16,-2 0-42 0,1 0-21 0,1-2-6 0,-2 2-2 0,6-3-3 16,-6-1 7-16,4 4 4 0,3-3 2 0,-8-1 0 0,10 1-4 0,-5-1-6 15,5-2-7-15,-4 2-8 0,4 0-8 0,5-2-7 0,-8 2-7 0,3 1-6 16,0-4-3-16,5 3-4 0,-7 1-2 0,2-1-1 0,5 0-3 0,-3 2-3 15,3-2-2-15,-2 1-3 0,-1-1 1 0,8 1-2 0,-8 0 2 0,1 2-1 16,6-3-2-16,-1 1-1 0,-6 0-2 0,5 0 0 0,1 2-3 0,-1-2-2 16,0 0 0-16,1 1 0 0,-1 0-2 0,0-1 1 0,3 3-1 0,-3-1-4 15,3-2-1-15,-3 2-2 0,1 1 2 0,4-2-1 0,-5 2 0 0,5 0 0 16,-2 0 0-16,-1-3 1 0,1 3-2 0,-3 0 2 0,1 0-1 0,-1 3 1 16,5-3-1-16,-5 2 4 0,-2-1-2 0,3 2 0 0,-1-2 0 0,-5 2-2 15,6 1 4-15,-3-1-1 0,-3 1 2 0,3 1 2 0,2-1 1 0,-4 0 0 0,2 2 1 16,2-1 0-16,0 0 2 0,-4 0 0 0,4 2 0 0,-2-1 0 15,2 0 2-15,0 2 1 0,-4-1-2 0,4 1 0 0,0 1 2 0,6-1 0 0,-6-1 1 16,0 3 3-16,0 0 0 0,6 1 2 0,-1-1 1 0,-5 0 0 16,3 0-1-16,2 1 0 0,0-1-2 0,-2 3 0 0,2-2 1 0,0 0-2 0,-2 2-1 15,6 1-4-15,-6-1 0 0,2 1-2 0,0 1-1 0,-2 2-3 0,2-1-3 16,0 2 0-16,-2 0-1 0,-3 2 2 0,10 1-1 0,-9 2 0 0,1-1 0 16,3 2-2-16,-4 2-1 0,4 0 2 0,-5 0-2 0,5-1 0 0,-4 2 0 15,-1 1-1-15,3-3 1 0,-3 2-1 0,3-2 1 0,-1 4 0 0,-1-3-1 16,4 1 1-16,0 0-1 0,-5 2 2 0,3-2 0 0,2 0-1 0,0 4-1 15,-5-1 3-15,3-1-1 0,2 2 1 0,-5 0 3 0,5 4 2 0,-4-1 5 16,4 1 2-16,-5-1 0 0,0 4 1 0,-4 0 0 0,4 0 0 0,1 0 5 16,-4 3 2-16,4-1 5 0,-6-1 7 0,5 2 2 0,-2 1 1 0,-2 0-1 15,2-1-3-15,2 1-3 0,-5 2 0 0,3-2-2 0,-2 2 0 0,2 1 2 16,-3-1-3-16,1-1 1 0,-3 0-2 0,5-1-5 0,-5-3-6 0,2 2-2 16,-2-1 1-16,3-2 2 0,-6-2-1 0,1 0 2 0,2-3 2 0,0 1-1 15,-5-1 3-15,5-4-2 0,-4 4 3 0,4-5-3 0,-5 0 0 0,3-3-1 16,-3 2 0-16,-5-3-2 0,8-3-4 0,-3 2-2 0,-2-4 0 0,-3 0-2 15,3-4-1-15,-2-1 0 0,-3 0 1 0,0-4 3 0,0 0 4 0,0-3-1 16,-3-1 2-16,3-5 0 0,-7 2-1 0,-3-2 2 0,3-2-3 0,-5-2 0 16,0 0-3-16,2-1 1 0,-2-3-1 0,-5 1-4 0,3-3-1 0,-3 0-6 15,2 2-1-15,-1-3-3 0,6 2-1 0,-7-1 0 0,3 2-3 0,-3-1 3 16,5 2-2-16,4-1 0 0,-4 6 3 0,3-4 0 0,-1 1 1 0,3 4 0 16,0-1 0-16,-1-2-1 0,4 3-1 0,-1 0-2 0,2 3-2 0,-2-2-2 15,5-1 1-15,0 4 1 0,0 1 2 0,0 0 0 0,0 0 1 0,0 3 1 16,5-1 2-16,-2 2 4 0,6 0-2 0,-6 1 4 0,4 0 3 0,3 3 3 15,-8-3 6-15,8-1 0 0,-1 1 2 0,1 0 4 0,0-1-1 0,2-1 2 16,-5-1-2-16,10-3 0 0,-5 3-7 0,2-5-11 0,3-1-15 0,-2-2-23 0,4-1-28 16,0-2-32-16,1-3-34 0,-1-3-39 0,5 0-34 0,0-1-114 15,-2-3-145-15,7-3-63 0,-8 0-23 0,8-4 2 0,-2 1 13 0,-3 1 27 0,-2-1 31 16,-3 0 40-16,5-1 45 0,-9 4 49 0,6-4 49 0,-6 6 55 0,-1 1 60 16</inkml:trace>
  <inkml:trace contextRef="#ctx0" brushRef="#br0" timeOffset="61096.34">10766 14726 14 0,'-5'-2'135'0,"2"-1"58"16,-4-1 41-16,-3 1 35 0,8-1 34 0,-8-3 32 0,3 1 28 0,0 2 24 15,0-1 21-15,-1-4 18 0,-1 2 14 0,6-1 12 0,-1-1-102 0,-1 4-166 16,5-5-74-16,0 1-26 0,0-1-16 0,0 1-18 0,0-1-15 0,9-3-18 15,-6 2-11-15,2-2-11 0,2-1-4 0,0 3-5 0,3-3 0 0,-3 2 0 16,5 0 4-16,0-2 5 0,3 2 4 0,-1-2 2 0,5 2 4 0,3 0 5 16,-3 0 6-16,3 0 5 0,7 0 7 0,-3-1 6 0,6 3 7 0,-1-1 4 15,3 1 5-15,2 0 1 0,3 2 1 0,-1-2-3 0,1 1 0 0,-1 0-3 0,6 0-3 16,-1 2-4-16,-2 0-2 0,3 0-8 0,-6 1-5 0,6-1-6 16,-1 2-5-16,-9 0-4 0,4 1 2 0,1 1-1 0,2 1 6 0,-10-3 2 0,3 5 5 15,-2-1 2-15,-1 1 3 0,0 1 4 0,1 2-2 0,-6-1 1 0,1 2 0 16,-1 0 4-16,6 2 1 0,-4-1-1 0,-6 4-3 0,7 1-3 0,-2-1-5 15,-3 1-3-15,2 3 0 0,1-2-6 0,-3 3 2 0,2 3-1 0,-1-3-1 16,1 3 2-16,-2 2-4 0,3-4-1 0,-3 3-2 0,-2 2-2 0,6 1-2 16,-8-1 3-16,1 0 1 0,4-1-2 0,-6 1-1 0,0 1 3 0,0-1 0 15,1 0-4-15,-1-1 0 0,-2 0-1 0,-3 0-1 0,3 4 3 0,-2-3 1 16,2-1 2-16,-5 1-1 0,-3 3 0 0,3-4 0 0,0 4-3 0,1-2-2 16,-1 2-4-16,-5-1-1 0,0-2 2 0,0 4-1 0,3-5-1 0,0 4 1 15,-1-3 1-15,-6 2-1 0,6-1-1 0,-1 3-1 0,4-1 5 0,-10 1 0 16,5 0 2-16,3 0 0 0,-3 1 1 0,-4 2 2 0,6-2-1 0,-6 2 0 15,6-2-1-15,-6 3 1 0,-3-4-3 0,7 3 1 0,-7-1 1 0,5 0 1 16,0 0-4-16,-5-2 0 0,0 4-1 0,0-4-1 0,0 4 2 0,0-3-2 16,0 3 0-16,0-1 1 0,-5-1 0 0,0 2 0 0,5 0 1 0,-7-3-1 15,7 3 0-15,-3 1-2 0,-6 0 0 0,6-1 0 0,-2 3 0 0,1-1 1 16,-4-1 4-16,6 0 3 0,-3 0 3 0,0 2 4 0,-2-1 3 0,5 2 2 16,-8-2 1-16,8 2 2 0,-3-2 0 0,2 2 1 0,-6-1 0 0,6 2 0 0,-6-1 2 15,6-3-3-15,-4 5-2 0,-3-1-5 0,3-1-3 0,0 2-3 0,0-2-1 16,-5-1-4-16,-1 3-1 0,1-2-2 0,0 2 1 0,3-1-2 0,-8-1 0 15,2 2-1-15,-2-2 1 0,3-1-1 0,-5 0 0 0,2-1 0 0,-2-1 0 0,4 2 3 16,-4-4 1-16,-1 1 2 0,1-1 3 0,-3 1 2 0,3-2 1 0,5-2 2 16,-6-2 1-16,4 2 1 0,-4-3 0 0,1 2 2 0,0-1-2 0,-1-1 4 15,6-1 0-15,-10 3-1 0,4-4-3 0,-4 1-1 0,5 1-3 0,0-1-2 0,-3-5 0 16,0 4 0-16,1-4-1 0,-3 2-1 0,-1-1-1 0,4-2 1 0,-3 0-1 16,0-3-1-16,2 3 2 0,-7-1 2 0,2-2 3 0,3 0 0 0,-2-1 4 0,-1-3 3 15,3 2-1-15,-2-4 3 0,-1 4 1 0,-2-5 1 0,7-3 1 0,-7 4 2 16,8-4-1-16,-8-1 2 0,2 0-4 0,3-1-2 0,2-1-2 0,-2-1-3 15,0-1-5-15,2 1-1 0,-2-4-3 0,5 2-3 0,-5-4-2 0,5 2-4 0,-1-3-2 16,6-1-4-16,-3 1-5 0,3-1-3 0,-3-2-3 0,2-1-6 0,3 0-11 16,0 1-12-16,0-3-18 0,2 1-18 0,1 0-21 0,-1 1-26 0,0-4-26 0,8 2-25 15,-5-2-24-15,7 2-28 0,-10-2-23 0,10 0-78 0,-2-2-98 0,2 2-62 16,2-2-44-16,-2-3-4 0,5 4 17 0,0-4 31 0,-5 2 34 0,2-3 42 0,3 1 40 16,-5 0 42-16,0-1 43 0,0-2 46 0,0-1 48 0,-5 2 74 0</inkml:trace>
  <inkml:trace contextRef="#ctx0" brushRef="#br0" timeOffset="61563.34">11484 15960 13 0,'5'-16'136'16,"0"2"67"-16,-5 0 45 0,0 1 33 0,0 2 30 0,-5 1 27 0,0 2 22 15,5-1 20-15,0 4 18 0,-2 0 18 0,-8 1 15 0,3 1 12 0,5 0-98 16,-3-1-161-16,-3 4-79 0,4-1-33 0,-4 1-16 0,1 0-8 0,-2 0-6 15,1 1-7-15,-4-1-1 0,5 3-2 0,-5-2-1 0,2 4 1 0,-2-4 0 16,0 3 1-16,0 3 0 0,0-1 2 0,-2 0-1 0,-3 2-1 0,5-1-4 16,-8 6-2-16,11-2-1 0,-13 3-5 0,8 0-2 0,-6 5-4 0,6-1-2 15,-8 4-3-15,3 0-2 0,-1 6-4 0,1 0 0 0,5 1-2 0,-6 5-1 16,4 0 2-16,1 3 3 0,-2 1 2 0,3 1 4 0,-3 2 8 0,7-2 3 16,1 4 7-16,-1-4 3 0,0 3 5 0,8 1 4 0,-3-1 3 0,3-3 1 0,2 2 1 15,2-1 0-15,-2-1-2 0,7 2-3 0,3-6-3 0,0 3-6 0,2-1-5 16,0-3-5-16,5-2-5 0,-8-2-6 0,10-2-6 0,3 0-6 0,-7-4-8 15,9 0-10-15,-5-5-10 0,0 1-13 0,3-3-16 0,0-3-18 0,-1-3-22 0,4-1-21 16,-1-1-17-16,-3-5-30 0,4-3-33 0,-1-1-81 0,-3-4-103 0,8-1-57 16,-9-1-28-16,1-7 0 0,3 2 11 0,-4-6 25 0,-1 0 28 0,-2-1 34 0,-7-5 36 15,2 2 34-15,0-3 39 0,-8-3 43 0,-1-1 52 0,-3 0 76 0</inkml:trace>
  <inkml:trace contextRef="#ctx0" brushRef="#br0" timeOffset="61967.41">10792 14693 2 0,'-2'-5'103'16,"-3"0"56"-16,-2 0 33 0,2-1 24 0,-2 2 24 0,-1 0 20 0,1 2 18 16,-3 2 15-16,8 0 14 0,-10-3 15 0,5 3 11 0,-3 0 15 0,0 0-80 15,1 0-130-15,-3 3-50 0,5-1-15 0,-6 2-1 0,6 2 3 0,-5-2-1 16,3 1 0-16,-1 4 1 0,-2 1 1 0,2 0 2 0,1 2 0 0,-1 2-1 16,-2-1-2-16,2 4-2 0,1 1-1 0,-1-1-5 0,3 6-5 0,-1-1-7 15,1-1-5-15,2 6-6 0,3-2-4 0,2 4-4 0,-5 0-1 0,5 4-1 16,5 0 1-16,-5 4 1 0,2 1 2 0,6 1 1 0,1 0-2 0,1 3-1 15,0 1 0-15,-1 0 1 0,3-4-1 0,5 3-1 0,-2-1-3 0,4-1 0 16,-2-4-4-16,2 0 1 0,0-3-4 0,1 0-1 0,4-5-3 0,-5 0-2 16,0-4-4-16,3 0-3 0,2-4-7 0,-5-1-11 0,8 0-12 0,-3-4-14 15,0-1-17-15,-2 0-18 0,2-4-20 0,3 0-32 0,1-1-31 0,-6-4-96 16,7 2-126-16,-2-4-61 0,-1 0-26 0,3-6-2 0,-7 2 9 0,2-4 20 16,0-2 25-16,-5-1 30 0,1-2 33 0,-8-3 37 0,2-1 39 0,-7 0 47 0,5 0 52 15</inkml:trace>
  <inkml:trace contextRef="#ctx0" brushRef="#br0" timeOffset="63032.35">11330 13914 1 0,'-5'-4'44'0,"3"0"16"0,2 1 6 16,-10 0 7-16,8 0 7 0,-3 2 9 0,0-2 6 0,-2 3 12 0,4-1 12 15,3-1 14-15,-9 0 15 0,9 2-18 0,-8-5-40 0,8 5-1 0,0-1 21 16,-2-2 21-16,2 2 23 0,-5-1 13 0,0-2 10 0,5 1 10 0,-2-1 6 0,-3 3 4 16,5-4 3-16,0 1 0 0,-2 1-3 0,2 1-10 0,0 0-11 15,0 2-18-15,-5-4-18 0,5 4-18 0,0 0-17 0,0-4-16 0,0 4-14 0,0 0-12 16,0 0-9-16,0 0-8 0,0 0-8 0,0 0-8 0,0 0-6 16,5 1-4-16,-3 2-2 0,3 1 4 0,-3 0 2 0,8 2 4 0,-8 1 5 0,6 2 7 15,1 3 8-15,-1 2 4 0,4 0 5 0,-5 3 0 0,0 2 5 0,10 3-1 16,-7-1 2-16,2 6-1 0,0-2-2 0,0 6-5 0,2-1-3 15,-2 4-4-15,5-2-4 0,-5 3-1 0,-2 3-5 0,2 0-3 0,0 3-2 0,0-1-4 16,0-1-1-16,-5-1-6 0,1 3 0 0,4-3-4 0,-5-3 0 0,-2-1-3 16,2 1 1-16,-2-5-3 0,-3-5 0 0,3 2 1 0,0-6-5 0,-5 2 2 15,2-5 0-15,-2-3-2 0,5 0-1 0,-3-1 0 0,-2-5 1 0,0 1 0 16,0-1 1-16,0-4 5 0,0 0 5 0,0-1 1 0,0 0 1 0,0-4 1 16,-2 1-2-16,-3-1 1 0,3 0-4 0,-8 0 1 0,8-1-2 0,-10-2 0 15,0 2-3-15,0-3-1 0,0-1-5 0,-3 0-4 0,-2-1-8 0,8-1-2 16,-8 0-3-16,2 1-1 0,-2-2 3 0,5 0-3 0,3-1 1 0,-3 3 1 15,4 1 1-15,-4-1-1 0,3-1 2 0,6 6-1 0,-2-4 0 0,3 1-2 16,-3 3 0-16,5 1-4 0,0 0-2 0,0 0-2 0,0 0-1 0,0 0 3 16,0 0 1-16,0 0 3 0,5 1 4 0,-3 3 0 0,3 1 4 0,-2-1 5 15,1 0 4-15,4 2 5 0,-4-2 7 0,4 0 6 0,-3-1 9 0,2 1 6 16,0 1 4-16,0-3 5 0,3 0 2 0,-8-1 0 0,6-1 1 0,1 0 0 16,-2 0 0-16,1 0-2 0,-1-1-2 0,3-3-3 0,-3 2-3 0,0-2-4 15,0 0-6-15,3-1-9 0,-3 0-9 0,5-1-20 0,-9-1-20 0,4 1-27 16,5 1-29-16,-5 1-35 0,3-2-38 0,-3 2-50 0,-2-2-53 0,2 2-103 15,0 0-123-15,1-1-49 0,-1 4-17 0,2-3 7 0,-1 2 19 0,-1-2 28 16,-2-3 36-16,-3 1 41 0,3-3 45 0,0-3 49 0,-10 0 53 0,0-2 59 0,-2-2 66 16</inkml:trace>
  <inkml:trace contextRef="#ctx0" brushRef="#br0" timeOffset="68196.25">15447 6715 3 0,'0'7'112'0,"0"-1"64"0,0-2 42 0,0-1 28 0,-3 0 21 16,-2 1 20-16,5-4 15 0,0 0 13 0,-2 0 11 0,2 0 9 0,-10 0 8 16,10 2 8-16,0-2-87 0,-7 2-142 0,7-2-70 0,0 0-38 0,0 2-14 15,0-2-2-15,0 0 2 0,0 0 8 0,0 0 5 0,0 4 6 0,0-4 9 16,5 1 10-16,-5-1 6 0,2 3 7 0,-2-3 5 0,0 3 6 0,5 0 6 15,0-3 7-15,-5 1 3 0,2 2 5 0,3-2-2 0,-2 2-3 0,1-3-3 16,1 2-7-16,-2-2-3 0,6 1-5 0,-6 2-4 0,1-2 0 0,4 2-6 16,-1-1-1-16,0 0-5 0,3-2-4 0,-8 2-5 0,10-1-5 0,-4 2-3 0,1 1-4 15,1-2 1-15,2-1-1 0,-5 2 1 0,5-3-1 0,5 1 2 0,-5 2-1 16,3-3 5-16,-1 0-2 0,-2 2 2 0,7-2 1 0,-2 0 1 0,-2 0 0 16,4 0 1-16,0 0 0 0,1-2 1 0,1 2 2 0,-6 0-1 0,4 0 1 0,0-3 0 15,1 3-1-15,-1 0 1 0,0-1 0 0,1 1 1 0,-1 0-1 0,0 0 0 16,3 1 0-16,-3-1 2 0,-4 3-1 0,4-3-1 0,0 2 2 0,1 0-2 15,-4 0-1-15,4-1 0 0,-1 2 0 0,0 1-1 0,1-1 0 0,-1 0 1 0,5-2-3 16,-5 3 1-16,1-1-2 0,1-1-2 0,1-1-1 0,0 2-3 0,-3 1-2 16,10-4-3-16,-10 2 0 0,3 0-3 0,7 0 1 0,-7-2-3 0,7 1 1 15,-8-1 0-15,3 0-1 0,3 0 1 0,-3 0-2 0,2-1 2 0,-1 1 1 16,1-2 1-16,-2 0 3 0,3 0-1 0,-1-1 4 0,3 2-2 0,-7-2 0 16,7 0-2-16,-3-1 0 0,1 1-4 0,-1 2 0 0,3-3-3 0,-7-1 3 0,7 1-2 15,-2 3-3-15,-1-3 0 0,3 2-3 0,-7-2 0 0,7 0-2 0,-3-1 0 16,1 4-1-16,-1-3-2 0,-2 2 3 0,3-2-1 0,-3 0 0 0,3 1-1 15,-3 2 0-15,0-4-1 0,-2 4 2 0,2-2 1 0,0 2 0 0,-3-2-1 16,-1 2 1-16,9-1 0 0,-10 2 1 0,0-3-1 0,5 3 0 0,-4 0 0 16,-1-1 0-16,0 1 0 0,1 0 0 0,-6 1 2 0,5-1-2 0,-2 3-1 0,-2-3-1 15,4 2 1-15,-2-1-1 0,-3-1-1 0,3 3-1 0,-7-2 2 0,2 2 1 16,5-2 0-16,-5 2 1 0,-3-3 0 0,4 2 2 0,-4-2 2 0,1 1 0 16,-1-1 3-16,1 0 2 0,0 0 2 0,-3 0 1 0,0 0 1 0,0 0 3 0,3 0 0 15,-3-1 3-15,-4 1-3 0,6-2 1 0,-6 2-2 0,4-3-1 0,3 2-2 16,-8 1-2-16,3-3-2 0,-3 2-1 0,8-2 0 0,-8 2-2 0,3-1-2 15,0 2-1-15,-3-3-2 0,3 2-1 0,-2-2 0 0,-3 3 1 0,0 0 0 16,5-1 0-16,-1-1 1 0,-4 0 0 0,0 2 0 0,3-2 1 0,-3 2 0 16,0 0 2-16,0 0 0 0,5-4 1 0,-5 4-1 0,2 0 2 0,-2 0-4 15,0-3 4-15,5 0-4 0,0 0 1 0,-5 2-2 0,0-3 1 0,2 0-2 0,-2-1 0 16,5 0-3-16,0-1 1 0,-5 2-2 0,2-5 1 0,3 2-2 0,-3-1-2 16,3-1 1-16,0 1 0 0,-3-2-1 0,3 0 1 0,-2 0 1 0,1 3 0 0,1-5-1 15,-2 2 1-15,2 0 0 0,-3 2-1 0,3-2-1 0,0 0 0 16,-3 0-1-16,3 0 2 0,0 0 0 0,-3 0 2 0,3-1-2 0,-5 1-1 0,2-1 0 15,-2 1 1-15,10-3-1 0,-10 2 2 0,2-3 0 0,-2 1 0 0,0-1 0 16,5 0 4-16,-2 0-1 0,-3-1-3 0,4 1-2 0,1-2 1 0,-5-1 0 16,0 2 0-16,3-4 1 0,-3 4 0 0,0-2-2 0,0 0 1 0,4-1-3 0,-4-1 0 15,0 1 0-15,0 1 1 0,-4-1 0 0,4 0 2 0,0-2 0 0,0 2 1 16,-3-2 0-16,3 2 1 0,-5-2-2 0,1 0-1 0,-4-2 2 0,8 2 2 16,-2 0-1-16,-8-2 0 0,8 2-1 0,-3-3 0 0,-2 2-1 0,2-1 2 15,-2 2 0-15,0 0-1 0,2-2 0 0,-3 2 2 0,1-3-1 0,0 2 1 0,-3 0 0 16,3 0-1-16,0 1-1 0,0-5 0 0,-3 4 0 0,3 1 1 0,-5-4-2 15,9 2 0-15,-4-2-1 0,-3 1 1 0,3-1 1 0,2 0-2 0,-2 3 0 16,5-3 1-16,-8 0 0 0,10 0 0 0,-2-1 1 0,-3 4 1 0,5-3 0 16,-3 4 0-16,3-2 1 0,0 2-1 0,0 0 0 0,0 2 2 0,0 0-2 0,0 2 0 15,0-1 1-15,-4 3-1 0,4 0 1 0,0 3 0 0,0-2 0 0,0 2-2 16,0 1 2-16,-5 2 0 0,5-2 1 0,0 0 1 0,0 4 1 0,0-4 0 16,-3 3 0-16,3 0 3 0,-4-1-1 0,1 2 1 0,3 2 0 0,-5-2 1 15,0-1-2-15,3 2 0 0,2 0 2 0,-10 0 0 0,8 1-2 0,-3-1 0 16,3 1-1-16,-3 1-3 0,0-1 1 0,-2 0-2 0,7 0 0 0,-7-1-1 0,2 1 1 15,2 1 0-15,-4-1 0 0,-2 0-2 0,6 1 2 0,-7 0-4 0,3 0 2 16,5-1-1-16,-10 3 1 0,5-3-1 0,-3 2 1 0,-2-2-2 0,2 1 0 16,-2 0-1-16,-5 0 1 0,8 2-2 0,-3-3 0 0,-5 4-1 0,2-3 0 15,-2 2 1-15,-2-1 0 0,0-1 0 0,4 2 0 0,-4-2 0 0,-5 3 1 16,0-1-1-16,4-1 0 0,-1 2 1 0,-8-2 1 0,2 2-1 0,1-2 2 0,-3 2 1 16,0 0 0-16,-2 0-1 0,-6 0-1 0,4 0 1 0,-4 0 1 0,4 2-1 15,-8 0 1-15,2 0 1 0,-2-1 0 0,0 3 1 0,0 1-4 0,2-1-2 16,-4 0 1-16,0 2-1 0,-1-1 0 0,3 0-1 0,-2 3 1 0,-3-2 1 15,-2 2-2-15,4-1 0 0,-1 2 0 0,-1-1-1 0,-2 2 1 0,7-2-2 0,-8 2 3 16,8-3-1-16,-7 2 0 0,7 1 0 0,-2-2-1 0,4 2 0 0,-4-2 1 16,-1-1 1-16,10 2 1 0,-4-1 1 0,-3-1 0 0,2 2-1 0,1-1 1 15,4-2-1-15,-2 4 2 0,2-5 2 0,3 4-1 0,-6-4 1 0,6 0-1 16,5 3-1-16,-1-4 1 0,3 2-1 0,0-2 1 0,2 0 0 0,3-1-1 16,0 0 1-16,-1 1-2 0,8-2 0 0,-7-1-1 0,7 2 1 0,-5-2-1 0,7 2 2 15,-2-1-1-15,3 0 2 0,1-2-1 0,-4 2-1 0,5-1-2 0,0 2 0 16,0-3-1-16,-3 4 0 0,8-2-2 0,-6-1 1 0,4 2-2 0,-1-2 2 0,-3 3 0 15,6-1-5-15,-3 3 1 0,0-2-1 0,3 0 1 0,-3-1-2 0,3 4 1 16,-3-1 0-16,0 0 3 0,3 2-4 0,-3-2 3 0,0 3-1 0,3 0 2 16,-3 1 0-16,2 0 0 0,3 2 0 0,-9 0 1 0,9 2 3 0,-7 0-1 15,7 0 0-15,-3 1 0 0,-2-1 0 0,0 3-1 0,3 0 3 0,2 4 0 16,-5-4 1-16,0 4 0 0,3-1 0 0,-3 4 1 0,3-3 1 0,2 6-2 16,-10-2 0-16,10 2-2 0,-7 1 1 0,7 2 1 0,-3 2 1 0,-1-1-1 0,-1 2 1 15,2 0 0-15,-1 4 0 0,1-2 1 0,-2 2 0 0,1-2-2 0,1 3 2 16,3-1 0-16,-10 1 3 0,8 0-2 0,-3-2 2 0,3 2-1 0,-3-4 1 15,0 4-1-15,3-4-3 0,-3 1 1 0,3-1-1 0,-3 1 1 0,0-1-2 16,2-3 2-16,-1 0-1 0,-1 0 1 0,2 0 0 0,-1-3 0 0,1-2 1 0,-6 0-1 16,9-2 2-16,-8-3 1 0,8 2 1 0,-2-3 1 0,-3-2 2 0,0 0-1 15,3-2 2-15,-3-2 1 0,3-3-1 0,2 2 0 0,-5-3 2 0,0-2 0 16,5-1 2-16,-2 2-1 0,2-5 1 0,0 1 2 0,-5 0-2 0,0-4 4 16,5-1-1-16,0 0 3 0,0 4 0 0,0-4-1 0,0 0 3 0,0 0-3 0,0 0 3 15,0 0-2-15,0 0 2 0,0 0-2 0,0 0 2 0,0 0-2 0,0 0 0 16,0 0-2-16,0 0-1 0,0 0-2 0,0 0-1 0,0 0-3 0,0 0 1 15,0 0-4-15,0 0-1 0,0 0-7 0,0 0-6 0,0-4-10 0,0 4-9 16,0-3-18-16,0 3-19 0,0-4-24 0,0 4-23 0,0-7-27 0,0 4-28 0,0-1-33 16,5 0-38-16,0 2-31 0,-3-2-26 0,-2 0-102 0,10 1-133 0,-3 0-55 15,-5-1-11-15,8 0 15 0,-3 0 29 0,0-1 37 0,1 1 41 0,-1 1 41 16,2-1 47-16,-6-3 49 0,7 0 51 0,-8 1 52 0,3-2 55 0</inkml:trace>
  <inkml:trace contextRef="#ctx0" brushRef="#br0" timeOffset="69696.17">16903 5670 90 0,'7'0'154'0,"-7"0"39"0,0 0 31 0,0 0 26 16,0 0 19-16,0 0 17 0,0-4 13 0,0 4 14 0,0 0 11 0,0 0 12 0,0 0 11 16,0-4-76-16,0 4-122 0,0 0-59 0,0 0-24 0,0-2-9 0,0 2-4 15,-4 0 6-15,4 0 7 0,-3-4 6 0,3 4 8 0,-9-3 7 0,9 2 8 16,-3-2 3-16,-2 2 4 0,0-1 5 0,-2-1 2 0,5-1 1 0,-8 3-3 16,8-3-7-16,-5 2-7 0,2-2-8 0,-3 1-7 0,4 2-7 0,-4-3-5 15,1 2-7-15,-2-1-4 0,1 2-5 0,6-2-2 0,-8 2-6 0,1-1-1 16,-1 2-4-16,0-3-5 0,1 3-2 0,-3 0-2 0,2 0-2 0,-2 0-2 15,-5 0 0-15,3 3-1 0,-3-3-1 0,7 2 1 0,-9-1-2 0,2 2 0 16,2-2-2-16,-4 4 1 0,-3-1-5 0,3 0 2 0,0 0-3 0,0-1-1 16,-3 4-3-16,3-1-3 0,-6-1 0 0,1 2-2 0,3 0 0 0,-8-1-1 15,7 3-1-15,-2-1 1 0,0 0 0 0,2-1-2 0,-7 3 0 0,7-1 3 16,-2 1 0-16,0 2 0 0,2-2 2 0,-7 0 2 0,8 1-1 0,-8 2 2 16,7-2 1-16,-2 2 1 0,0 1-1 0,-3-3 1 0,3 2 2 0,3 1-2 0,-8 0 1 15,7-3 2-15,-7 3-3 0,7-1 3 0,-7 1-2 0,8 0 0 0,-8-2 0 16,2 2-1-16,5-2 1 0,-7 0-1 0,8 2-1 0,-1-2 0 0,-4-2 0 15,6 1-1-15,-4-1-2 0,5 3 1 0,0-3 0 0,-3 0-2 0,3 0-1 16,-1-1 0-16,-1 1-1 0,1-1 0 0,1 1 0 0,0 0 0 0,-1-2-1 0,6 2 1 16,-5-2 0-16,2-1 1 0,-3 2 0 0,6-1 1 0,-3-1 2 0,-2 2 0 15,7-1-2-15,-3-2 3 0,-2-1 0 0,8 4-2 0,-8-3 2 0,5-1-2 16,2 2 2-16,-2-1-1 0,-5-1 0 0,10 0-3 0,-5 3 0 0,0-4 1 16,0 2-2-16,2 0 0 0,1-1-2 0,-1 2 0 0,-2-1-2 0,0 0-1 15,0 2-1-15,0-2 0 0,0 2-2 0,4-1-1 0,-4 2-1 0,3-1 2 0,-1-1-1 16,-2 2 0-16,5-1 1 0,-5-1 0 0,4 1 1 0,-4 1 2 0,10-1-2 15,-10-2 2-15,5 0 0 0,-3 2 0 0,3-2 0 0,4-1 2 0,-6 1 0 16,6 1 2-16,-2-3-2 0,3 2 1 0,-8-2-1 0,8 0-1 0,2-1 1 0,-10 1-1 16,10 1 0-16,-2-4 0 0,-3 3 1 0,5-1-1 0,-2 1 0 15,2-4 2-15,0 0-2 0,-5 3 3 0,5-3 2 0,0 0 1 0,0 0 6 0,0 0 4 16,0 0 4-16,0 0 5 0,0 0 6 0,0 0 3 0,0 0 1 0,0 0 3 16,0 0-1-16,0 0-1 0,0 0 1 0,0 0-3 0,0-3-3 0,0-4-3 15,0 3-4-15,5-2-6 0,-5 1-4 0,0-1-6 0,2-2-8 0,-2-1-1 0,5 2-3 16,-3-3-1-16,3-2-1 0,0 2 0 0,-3 0-1 0,3-3 0 0,0 2 0 15,2 1 2-15,-4-3-2 0,6 2 1 0,-6 1 1 0,2-2 1 0,2 2 1 16,-2 0 1-16,-3 0 0 0,5 2 0 0,-2-2-2 0,0 0 0 0,-3 1 2 16,3 1 0-16,0 1 0 0,-3-1-1 0,3 2 2 0,-2 0 0 0,-3-1-1 15,4 4 0-15,-4-1 0 0,5 0-1 0,-5 4 1 0,0-3-3 0,0 3 2 0,0 0-2 16,0 0-2-16,0 0-3 0,0 0-2 0,0 0-2 0,0 0-3 0,0 0 1 16,0 0-3-16,0 0 1 0,-5 3-1 0,1-2 1 0,4 2 1 0,-3 1-2 15,-2-1 3-15,5 4 0 0,-2-1 1 0,-8 2 3 0,8-2 2 0,-3 4 3 0,0-2 2 16,-2 2 1-16,5 0-1 0,-8 0 3 0,3 0-2 0,0 2 2 0,-1 0 1 15,1 0 0-15,-3 0 1 0,8 2 2 0,-10-2-1 0,7 1 3 0,-2 0-1 16,0 1 1-16,-1 0 1 0,-1-3 0 0,6 3 1 0,-6 0 1 0,1 0 2 16,1 0 2-16,2 1-1 0,-2-1 1 0,5 0 1 0,-8 0-2 0,8-3 0 0,-3 3 1 15,2-1-1-15,-6-3 0 0,9 0-1 0,-3-2 0 0,3-1-2 0,0 0-2 16,0-3 0-16,0 2 3 0,0-6 0 0,0 4 1 0,0-2 1 0,0-1 5 16,3 2 2-16,2-2 1 0,-1-1 0 0,4 0 3 0,-6 0 2 0,3 0 3 15,2 0 1-15,0-1-1 0,3 1 1 0,-3-3 0 0,5 0-3 0,0-1 1 0,-2 0-4 16,2-2-1-16,5-1-2 0,-5 0-3 0,-2 1 1 0,9-2-2 0,-7 0-2 15,5-1-2-15,-3-1 1 0,3 3-2 0,3-3-2 0,-8 2-5 0,2-1-9 16,1 2-13-16,1-1-18 0,-3 2-23 0,1 2-22 0,-2-2-24 0,0-1-37 16,0 3-41-16,-5 3-37 0,5-1-37 0,-9-2-101 0,9 4-125 0,-5 0-71 15,3 0-38-15,-8 0 0 0,5 0 17 0,-2-3 30 0,-5 3 36 0,5-1 42 0,-2-3 44 16,-3 4 51-16,-3-6 57 0,-2-4 54 0,0 0 56 0,-2-1 89 0</inkml:trace>
  <inkml:trace contextRef="#ctx0" brushRef="#br0" timeOffset="73678.97">15369 3877 8 0,'-2'3'125'0,"2"-3"61"16,-5-3 43-16,-2 2 40 0,0-1 30 0,-3 0 26 0,8 0 23 0,-8 2 18 16,3 0 12-16,4-3 13 0,-6 2 6 0,6-2 2 0,3 2-97 0,0 1-160 0,0 0-73 15,0 0-30-15,0 0-23 0,3-2-19 0,-3-1-9 0,9 3-5 16,-6 0 2-16,4 0 4 0,3-1 6 0,-3 1 12 0,5 0 13 0,0-3 17 0,-2 2 12 15,2 1 14-15,5-4 12 0,-3 2 7 0,5-1 9 0,1 2 5 16,-1-3 2-16,0 0 0 0,10 2 0 0,-7-2-5 0,7 1-4 0,2 2-6 0,-4-1-7 16,6-1-7-16,-1 3-7 0,4 0-10 0,-2 0-6 0,2 0-6 0,-2 3-6 15,4-3-4-15,-2 0-2 0,-2 0-1 0,7 0-2 0,-2 0-2 0,-5-3 2 16,2 3 0-16,-3-1-1 0,6-3 1 0,2 0-2 0,-2 2 1 0,-1-2-2 16,-4 0-2-16,2 2 1 0,-2-2-3 0,5 0 0 0,-8 0-3 0,5 2-2 15,-2-2 0-15,-3 1 0 0,-2 0 0 0,-2-1-1 0,-1 1-1 0,1-1 0 16,-3 1 1-16,2-1 0 0,-6 0-1 0,9 0 3 0,-10-1-2 0,3 0 0 15,-1-1 2-15,-1-1-1 0,1 1-2 0,-1 1-1 0,-1-1 0 0,0-2-2 16,3 2 0-16,-3-2-1 0,3 2 0 0,-3-2-1 0,0 2 0 0,1-3-1 16,1 4-1-16,-1-4 0 0,-6 4-1 0,1-1 0 0,6-2-2 0,-6 2 2 15,-1 0-1-15,-2-1 0 0,0 2 0 0,0-1-2 0,1-1 1 0,-1 4 0 16,-5-1 0-16,0-2 1 0,0 2-1 0,3-3 1 0,-3 4 0 0,-4-1 0 16,1 0 0-16,1 0 2 0,-2-1 0 0,1 1-1 0,-1 1 4 0,2-1-1 15,0 0 0-15,-5 1 0 0,0 0-1 0,2-1 1 0,-2 0 0 0,0 0 0 16,0-1 2-16,0 1-2 0,0 1-2 0,0-4 2 0,0 2-1 0,-2 0-2 15,2 0 1-15,0-1-1 0,-5-2-1 0,5-1-1 0,-5 2 2 0,5-1-2 16,-3-1 0-16,-1 2-1 0,4-3-1 0,-3-1 0 0,-2 4-2 0,1-6 2 16,4 4-1-16,-3-3 0 0,-2 0 0 0,3-3 1 0,-3 1-1 0,0 3 0 15,3-3 1-15,2-3-2 0,-10 2 1 0,8-4 1 0,-3 1-1 0,3-2 1 16,2 1-1-16,-10-4 2 0,8 2-2 0,-3-2 1 0,2-1 0 0,-6 3 0 16,6-1-2-16,-4-2 0 0,2 1 0 0,-2 2 1 0,2-1-1 0,-2 2-1 15,2-3 2-15,-2 4-2 0,2-1 2 0,3 2-2 0,-6-2 0 0,-1 2 1 16,6 2-2-16,3-1 1 0,-9 2 1 0,9 1 0 0,-3 2-1 0,-2 0 3 15,3 2 0-15,2 0 1 0,-5 2 1 0,5-2 2 0,-5 4-1 0,5 0 2 16,-2-1 1-16,-3 3 0 0,5-2-1 0,-2 5 4 0,2-3-1 0,-5 0 1 16,0 2-1-16,5-1-1 0,-2 2-1 0,2-2 1 0,-5 2-2 0,2-1 0 0,3 0-1 15,-4 0 0-15,-1 2-2 0,2-3 0 0,3 2 0 0,0 1-1 0,-9-3 0 16,9 2 0-16,-3 1 0 0,-2-2 0 0,3-1-1 0,2 3 1 0,-5-1 1 16,0 1-1-16,3-3 2 0,-3 3-1 0,3-1 0 0,-3 1 2 0,0 0-2 15,3-2 1-15,-8 2 0 0,3 0-1 0,4 0-1 0,-6 0 1 0,2 0 1 16,-6 0 0-16,6 0-2 0,-5 0 0 0,0 2 0 0,2-2-2 0,-2 1 1 15,0 2-1-15,-5-2 2 0,8 2-3 0,-10-1 2 0,2 2-1 0,2-3 0 0,-4 4 1 16,-5-1 0-16,0 1 0 0,4 0-1 0,-1 3 1 0,-8-2 2 16,7-1-1-16,-7 4-1 0,-2-4 1 0,4 4 0 0,-4-1 0 0,-3-1 0 0,-2 3 0 15,5-1-1-15,-3 1 1 0,-5-2-1 0,3 2 1 0,2 0 0 0,-7 0 0 16,8-2-1-16,-4 2-1 0,-1 0 2 0,4 0 2 0,-2-2-1 0,-3 2 0 16,8-2 1-16,-8-1 0 0,6 2 0 0,-6-1 2 0,-2-1 0 0,2 2-2 15,6-4 2-15,-6 1 1 0,0 1-2 0,3-1 2 0,0-2 0 0,2 0-2 16,-2 2-1-16,7-2 1 0,-2 0-2 0,2-1 1 0,2 1 1 0,1 1-2 15,2-1 1-15,0 0 2 0,2 2 0 0,-2-2 1 0,0 1 1 0,4 0 0 16,-1 0 0-16,1 2-1 0,1-1 1 0,2 0 2 0,3-1-2 0,-6 0-1 16,4 3 0-16,1-4-3 0,-2 2 1 0,5-1-2 0,-2 1-1 0,2-2-2 15,0 3-2-15,0-1-1 0,2-2 1 0,0-1-1 0,1 1 0 0,-1 1-1 0,8-1 1 16,-8 0 2-16,3 0-2 0,4 0-3 0,-6-1 1 0,6 0-2 0,-2 1 1 16,3-1-1-16,2 4 0 0,-10-3 1 0,10 2-2 0,-2-2 2 0,2 3 0 15,0 2 0-15,-5-1 0 0,3 2 2 0,2 0-1 0,0 0 3 0,-5 4 0 0,0-3 1 16,5 2 1-16,0 2 1 0,-2-1 1 0,2 3-2 0,0 0 2 0,0 1 0 15,0 1 2-15,0-1-4 0,0 0 2 0,0 2-1 0,0 0 1 0,0 0-1 16,0-2 1-16,0 2-1 0,0-2 1 0,2 2-1 0,-2-2-2 0,0-3 2 16,5 4-2-16,0-1 2 0,-5-4-1 0,0 2 0 0,2-2 1 0,3 0 1 0,-5-3-1 15,2 2 0-15,-2-3 0 0,5-1-1 0,0 1 1 0,-5-1 1 0,0-1 0 16,2-2 1-16,-2-1 1 0,0 1 0 0,5-2 0 0,-2 1 0 0,-3-1 1 16,0-4 2-16,0 4 1 0,0-4 3 0,4 1 0 0,-4-1 1 0,5 3-1 15,-5-3-1-15,0 0-6 0,0 2-5 0,0-2-10 0,0 0-6 0,0 1-11 16,0-1-10-16,3 3-12 0,-3-3-14 0,4 0-16 0,-4 0-23 0,3 0-29 15,7 0-21-15,-10 0-19 0,2 0-26 0,8 0-29 0,-8-3-69 0,3 3-86 0,2-1-53 16,-2 1-35-16,2-5-4 0,0 5 13 0,1-4 21 0,-1 3 30 0,2-5 35 16,-6-1 39-16,7 0 36 0,-8-3 37 0,5-2 44 0,-7 0 49 0,5-2 70 0</inkml:trace>
  <inkml:trace contextRef="#ctx0" brushRef="#br0" timeOffset="74728.82">14846 3563 18 0,'0'0'40'0,"0"-3"15"0,0 3 14 16,0-4 16-16,0 0 15 0,0 0 19 0,-5-1 13 0,5 4 11 0,-5-3 9 15,5-1 4-15,0 4 6 0,-2-3 4 0,2 0-1 0,0-2-3 0,-5 2-2 16,0-2-3-16,5-1-2 0,-2 1 0 0,-3-2-4 0,5 1-3 0,-2 1-5 0,-3-2-4 16,0-1-8-16,3 2-3 0,-3-1-8 0,2-1-6 0,3 4-4 15,-9-4-4-15,6 2-5 0,-1-1-8 0,-4-1-5 0,3 4-8 0,-2-1-8 0,0-2-10 16,2 4-9-16,-2-2-6 0,0 0-5 0,-1-1-5 0,-1 4-5 0,-3-1-4 15,5-3-2-15,-1 4-2 0,-4-1-2 0,5 0 0 0,0 0-4 0,0-1 1 16,-6 1-2-16,4 1 0 0,-1 1 0 0,-2 0 3 0,5-2-3 0,-5 4 1 16,2-4-3-16,1 4 1 0,-4-2-3 0,6 2 1 0,-5 0-4 0,0 0-4 15,0 2-3-15,0-2-1 0,0 4-4 0,2-4-1 0,-2 4 0 0,3 0-4 16,-1-1 0-16,-7 4-2 0,5-1 1 0,5-1 0 0,-5 4-1 0,0-1 0 16,2 2 2-16,-7 0 3 0,5 0 3 0,2 0 0 0,-2 1 2 0,-5 3 0 0,5-1 4 15,3 1 1-15,-3 0-1 0,-5 2 2 0,5-2 1 0,2 4-1 16,-2-3 3-16,5 4 0 0,-5-1 1 0,0 0-1 0,5-1 3 0,-3 2-2 0,0 3 0 15,1-2 1-15,6 0-1 0,-6-1-1 0,1 4 0 0,6-3 3 0,-8 2-2 16,8 2 3-16,-3-4 0 0,3 2-2 0,2-1 3 0,0 2-1 0,-5-3 1 16,5 2 0-16,0-2-1 0,5 0 1 0,-5 2-1 0,0-2 1 0,2 0 1 15,5 2-1-15,-2-2 1 0,0 0-1 0,2-1 2 0,0 2-2 0,1-1 1 0,1 0 0 16,1-2 2-16,2 2-1 0,0-2 1 0,0-2 2 0,3-2 1 0,-3 1 1 16,7-1 3-16,-2-1-1 0,2 1 1 0,-5-4 2 0,6 0-1 0,-1 0 0 15,0-2 1-15,5-2 2 0,-4-1 0 0,-1 1 0 0,5-2 1 0,0-1-1 0,-2-2 2 16,2-1-2-16,0-1 1 0,-2-3-2 0,7-2 1 0,-7-1 0 0,7 0-3 15,-3-3-1-15,5-2 0 0,-4 0-2 0,-1-2-1 0,6 0-3 0,-6-3-1 16,6 0-2-16,-3-1-1 0,2 0-3 0,-2-2 0 0,0-3-1 0,-3 4-2 16,1-4 1-16,-3 2 0 0,0-1 0 0,-2-2-2 0,-3 0 2 0,0 0-2 0,-2 1 2 15,-2-2-1-15,2 1-1 0,-5 0 0 0,-3-3 1 0,3 2-2 0,-2-2-1 16,-3 2 0-16,-4 1 0 0,6-3 0 0,-9 2 1 0,3-1-1 0,-3 0-3 16,-3 2 2-16,3-2 0 0,-9 2 0 0,2 0-3 0,4 0 2 0,-9-1 1 15,0 4-2-15,-5-3 2 0,7 0-2 0,-6 1 0 0,1 2 1 0,-4-1-2 0,0 2 0 16,-3 0-1-16,3 2 0 0,-1 1-1 0,1 2 0 0,-3 1 1 0,3 0 0 15,0 4-1-15,-5 0-1 0,4 1 1 0,1 4-1 0,0 0 0 0,-1 1-2 16,3 3 2-16,3 1-4 0,-3 0-1 0,3 1-7 0,-3 3-8 0,5 1-8 16,2 0-13-16,-2 2-14 0,0 0-15 0,5 2-17 0,-5 1-17 0,4 0-16 15,-1-1-14-15,2 6-11 0,4-1-11 0,-7 0-24 0,10 0-32 0,-7 1-45 0,7 2-54 16,0-1-49-16,0 2-51 0,0 0-11 0,0-1 8 0,5 2 20 0,-3-1 24 0,3 0 27 16,0-2 27-16,-2-2 28 0,1 1 28 0,-1 2 41 0,2-6 44 0,-1 2 55 15</inkml:trace>
  <inkml:trace contextRef="#ctx0" brushRef="#br0" timeOffset="75544.92">14853 4024 13 0,'-7'0'53'0,"-3"0"28"0,3 0 27 0,0-2 23 16,2 2 22-16,-2-3 21 0,2 2 20 0,-2-2 21 0,4 2 24 15,-1 1 6-15,-1-2-2 0,5 2-2 0,-3-2-5 0,3 2-5 0,0 0-10 0,0 0-13 16,0 0-15-16,0 0-11 0,-9 0-8 0,9 0-9 0,0 0-10 0,0 0-9 16,0 0-14-16,0 0-15 0,0 0-18 0,0 0-18 0,0 0-20 0,0 0-13 15,0 0-13-15,0 0-6 0,0 0-7 0,0 0 1 0,0 0-3 0,5 4-1 16,-1 0-2-16,-4-3 1 0,3 4-2 0,2-1 4 0,-1 2 3 0,-1 2 3 16,-3-2 7-16,7 2 3 0,-7 2 3 0,10-2-1 0,-10 2-2 0,2 2-2 15,-2 0-1-15,5 2 0 0,-3-2-1 0,-2 3 1 0,5 2 1 0,0-2-1 16,-5 2-1-16,0 0 1 0,0 2 0 0,0-1-1 0,0 0-1 0,0-1 1 15,0 4-2-15,0-1 2 0,-5 1-2 0,0 0 1 0,5 3-2 0,0 0 1 16,-2 0 1-16,-3 4-1 0,5-2 0 0,-2 2 0 0,2 0 0 0,-10 0 0 16,10 2-2-16,-2-2-1 0,-3 0-1 0,2 0 2 0,3 2-4 0,-4-2-2 15,-1 1 0-15,5 1-3 0,-3 1-1 0,-1-1-3 0,-1-1 0 0,2 2 0 16,-2 0-2-16,5 2 0 0,-2-1 1 0,-3 0-1 0,0 2 0 0,3 0 1 16,-3 0 0-16,3 0 1 0,-3 4 0 0,0-2 0 0,3-2 3 0,-6 1-1 15,4 2 0-15,-1-2 0 0,2 2 0 0,-6-1-2 0,2 0-1 0,4-3 0 16,-7 4-2-16,3-3 1 0,0 0 0 0,0-2 0 0,0 2 1 0,-3-2-2 15,3-2 4-15,-5 2 0 0,9-4 0 0,-9 2 1 0,5-2-1 0,-3-3 2 16,-2-1 1-16,5 0 1 0,0-1-2 0,-1-1 3 0,1-2-1 0,-2-4 0 16,1-1-2-16,1-1 1 0,2 0-2 0,-2-1 1 0,0-5-1 0,2 2 3 15,3-4-2-15,-8 2 3 0,3-5 1 0,4 1 0 0,-6-1-1 0,9-1 2 16,-8-2-3-16,4-2 2 0,1-1-3 0,-2-1 1 0,3 1-4 0,-8-5-1 16,8 2-4-16,-3-4-1 0,3-2-2 0,-8-1-3 0,8 0-1 0,-3-5-3 15,2 0-2-15,-1-2-2 0,-1 0-1 0,2-2 1 0,3-2-4 0,-5 1 1 16,5-1 0-16,-4 3 1 0,4-3 0 0,0 2-1 0,0 2 1 0,4 2 0 0,-4-1 0 15,0 4 0-15,5 1 1 0,-5 1-1 0,0 3 0 0,0 0-1 16,0 3 2-16,3-1-1 0,-3 2 0 0,0-1 0 0,0 4-1 0,0-1-3 0,0 4-2 16,0 0-3-16,0 0-4 0,0 0-3 0,0 0-4 0,0 0-1 0,0 0-1 15,0 0 0-15,0 0 1 0,0 0-2 0,5 4 1 0,-5-1 2 0,4 4 2 16,-4 0 1-16,0 2 3 0,0 2 3 0,0 2 4 0,3 1 4 0,-3 1 3 16,5 4 3-16,-5 0 2 0,0 4 1 0,0-1 2 0,0 0 0 0,0 1 1 15,0 4 2-15,0-1 2 0,0 0 0 0,0-2 3 0,0 0 0 0,0 2 3 16,0-2 1-16,0-1 1 0,0 0 2 0,0-3 1 0,0-1 0 0,0 1-1 15,0-2 2-15,0-1-1 0,2-4-1 0,-2 1-2 0,0-1 0 16,0-3-2-16,5 0-3 0,0-2 1 0,-5-1-1 0,0 0-4 0,2 0 2 0,-2-3 0 16,7 1-2-16,-7-3 2 0,5 0 0 0,0 2 1 0,-3-4 1 0,3 1 1 15,-2-1 2-15,6 0 4 0,-6 0 0 0,6-1 4 0,-6 1-1 0,4-4 3 16,5 0-2-16,-5-2 3 0,5 0 2 0,-2-2-2 0,0-2 0 0,2-3 0 16,5-1-3-16,-8-1-4 0,8-1-6 0,-2-2-8 0,-3 0-11 0,7-2-9 15,-2-3-12-15,-3 4-13 0,3-4-13 0,2 2-14 0,-4-2-15 0,2 2-15 16,-3 0-18-16,1 0-19 0,6 1-26 0,-6-2-29 0,-1 3-23 0,3 1-22 15,-2 3-61-15,2-1-78 0,-3-1-68 0,5 6-60 0,-2-3-14 0,-2 4 9 16,2-3 19-16,-3 2 26 0,-2 1 34 0,-5-2 35 0,1-2 42 0,1-1 45 0,-9 0 45 16,0-3 46-16,0-1 69 0</inkml:trace>
  <inkml:trace contextRef="#ctx0" brushRef="#br0" timeOffset="77078.27">11344 5463 74 0,'0'4'123'0,"-2"-1"32"0,-3-1 32 0,0 2 28 0,-2-4 27 0,5 1 21 0,-8 2 19 16,10-2 14-16,-2-1 8 0,-8 0 11 0,10 0 7 0,0 3-72 0,-2-3-119 16,2 0-48-16,-5 2-5 0,5-2-14 0,0 4-18 0,0-4-9 0,0 4-10 15,0 0-1-15,5-1 0 0,-5 0 3 0,2 1 6 0,-2-2 6 0,0 2 5 16,10 0 10-16,-10 0 6 0,2-1 7 0,3 1 4 0,0 1 5 0,-3-1 3 16,5 0-1-16,5 2-1 0,-4-1-1 0,4 2-2 0,5-1-2 0,-5 0-3 15,7 2 0-15,0-1-2 0,3 2-2 0,-3-1-4 0,10-1-4 0,-7 4-1 16,7-5-6-16,2 1-3 0,-4 4-4 0,-1-5-3 0,6 2-2 0,-1-1-4 15,0-1 1-15,-4 1-2 0,9-3-2 0,-5-1-1 0,-2 4-2 0,3-5 0 16,-1 0 1-16,-2 0-2 0,0-2 2 0,7 0-1 0,-5-2-1 0,1 2 0 16,-1-4 1-16,3 1 0 0,-3-1-1 0,5 1 1 0,-4-1-1 0,-3-3 0 15,0 1 1-15,2 1-4 0,-5-1-2 0,1-1 0 0,-1 4-3 0,3-5-2 16,-7 4-3-16,-3-2-3 0,6 0-1 0,-6 2-5 0,0-3 1 0,0 4-3 16,1-1-1-16,-3 0 0 0,-3 0-2 0,-2-1 1 0,5 1-1 0,-7 3 1 15,-1-1 0-15,1-2 3 0,0 0 3 0,-3 1 2 0,0 2 1 0,-2-1 4 16,-3-2 1-16,8 4 1 0,-8-4 2 0,-2 2 2 0,8 0 1 0,-8-3 2 15,4 4-2-15,1-3-1 0,-5 2 1 0,3-1-3 0,-3-1-1 0,0 3-3 16,4-3-1-16,1-1-4 0,-5 1-3 0,0 3 0 0,3-3-2 0,-3-1-2 0,5 1-2 16,-5 1-2-16,2-1 0 0,-2 1-1 0,0 0-2 0,5 1 0 15,0-3-1-15,-5 4 0 0,0-3 1 0,2 2-1 0,-2 2 0 0,0-4 2 0,5 4-1 16,-3-4 1-16,-2 4 1 0,0-4-1 0,5 2 2 0,-5-1 2 16,5 2-1-16,-5-3 1 0,2 2 1 0,-2-2 0 0,5 0 1 0,-2 0-1 0,-3 2 0 15,4-2 1-15,1-3 0 0,-5 4-1 0,0-4 0 0,3 4 0 0,-3-4 0 16,4 2-2-16,1-1 0 0,-5-2 1 0,3 2-2 0,1-3-2 15,-1 0 1-15,-3 0 0 0,10-1 0 0,-10 0-1 0,2-1 0 0,5-1 1 0,3-3-2 16,-8 1 1-16,8-1-1 0,-3 1 1 0,-4-2 1 0,6-2-2 0,1 0 2 16,-1-2 0-16,-6 2 0 0,9-2-1 0,-5 2 2 0,3-2-1 0,-3 0-1 15,0-2 0-15,1 2 0 0,-1 0 0 0,2-2-1 0,-1-1 1 0,-1 2-2 16,0-2 2-16,3 2-1 0,-3-1 1 0,0-2-1 0,0 4 1 0,-2-2-3 16,3 2 0-16,-1 0-4 0,-2 2 1 0,-1 0-2 0,4 2 2 0,-6 2 1 15,8 0 0-15,-10 1 0 0,2 2-1 0,5 1 1 0,-7 0 1 0,5 2-1 16,0-1-1-16,-5 4 4 0,0-4 1 0,2 4 4 0,-2-1 1 0,0 2-1 15,0-2 1-15,0 2 1 0,0 0-1 0,0 2-1 0,0-5 2 0,0 6-2 0,0-3 0 16,-2 2 0-16,2-2-1 0,0 0 2 0,-5 2-2 0,0-2 0 0,5 1 1 16,-2 0-2-16,-3-1 1 0,5 0-2 0,0 0 2 0,-2 2 0 0,-3-1-1 15,0-1 2-15,5 3 1 0,-2-3 0 0,2 2-1 0,-5-1 2 0,2 2-3 0,3 1 1 16,0-3 0-16,0 3 0 0,-9-1 1 0,9-1-1 0,-3 0-1 0,3 2 1 16,0-2-1-16,-4 2 0 0,4 0 0 0,-5-3-1 0,2 2 1 0,3 1 0 15,-5 0 0-15,5 0 0 0,-2 0 1 0,-3 0-1 0,0-3 1 0,3 3-1 16,-3-1 1-16,3 1-1 0,2-2 2 0,-5 2-2 0,0-3 1 0,3 2 0 15,-3-2 0-15,0 2-1 0,-2-2 2 0,4 2-2 0,-1-1 0 0,-4-1 1 0,4 2-1 16,-9-3 0-16,6 0 1 0,5-1-1 0,-10 1 1 0,2 1-1 0,0-1 0 16,-6 0-1-16,4-2 1 0,2-1 0 0,-7 1 0 0,3 1 0 0,-6 1 0 15,3-5 1-15,-2 4-1 0,0-1 0 0,-5-3-1 0,4 4 1 0,-1-1-1 16,-3-2-2-16,-1 2 1 0,4-2-3 0,-8 2 0 0,2-2 1 0,1 3-2 0,-6 0-1 16,3-1 1-16,0-1-1 0,-2 4-2 0,-5-1 3 0,2 0-3 0,-2 0 0 15,2 2 0-15,-2-1 1 0,2 2-1 0,-7-2 2 0,3 3-2 0,4 3 1 16,-2-3-1-16,-3 4 0 0,5 0-4 0,-2 2 3 0,3 0-3 0,-4 2 3 0,6 2-1 15,0 0 2-15,-1 0 1 0,3 4 0 0,-2-3 2 0,0 3 2 0,2 0 0 16,2 3-1-16,3-3-5 0,2 2-11 0,-2-2-12 0,10 0-20 0,-3 0-24 16,2 1-24-16,3-1-22 0,5-1-22 0,0 1-26 0,2-2-64 0,5 2-87 15,5-2-73-15,-3 2-64 0,6-2-21 0,4 2 3 0,4 0 19 0,-1-3 25 0,2 0 35 16,2-1 37-16,0-4 40 0,3-2 36 0,-3 0 40 0,6-7 44 0,-1-1 64 16</inkml:trace>
  <inkml:trace contextRef="#ctx0" brushRef="#br0" timeOffset="78213.23">14535 3738 59 0,'0'-6'118'0,"0"-2"38"0,0-1 41 0,-5 4 37 0,5-4 36 0,-5 3 30 16,5-2 25-16,-2 2 23 0,-3 1 18 0,5 1 15 0,-5-2 11 0,5 6-69 16,0-3-116-16,0 3-54 0,0 0-23 0,0 0-28 0,0 0-31 0,0 0-24 15,0 0-19-15,5 0-10 0,0 3-9 0,-3-3 0 0,3 4 2 0,2 0 5 16,-2-1 8-16,2 4 12 0,1 0 14 0,-1 2 13 0,5 1 11 0,-5 4 7 16,5-2 1-16,0 4-2 0,-4 2-2 0,4 2-3 0,4 0-4 0,-3 2-7 15,-4-1-5-15,3 2-7 0,0-1-6 0,0-1-7 0,0 3-8 0,0-1-8 16,-2-2-5-16,2 2-5 0,0-4-5 0,-5 4-1 0,6-3-1 0,-6-2-1 15,2 2-1-15,-1-1 2 0,-1 0 0 0,-2 0 2 0,2 0 2 0,-5 0 0 16,3 0 1-16,0-1 2 0,-5 0 2 0,2-1 0 0,-2 0 1 0,0 0 1 16,0 1 2-16,0 1-2 0,-2-4 4 0,2 3-2 0,0 1 0 0,-10 0-1 15,10 0-1-15,-7 0 0 0,7 0 1 0,-2 1-2 0,-8-2-1 0,8 0 1 16,-3-1-2-16,-2 4 0 0,2-5-1 0,-2 2-2 0,-1-4 0 0,1 2-1 16,-3-2-3-16,3 0 1 0,-5 0-1 0,5-3-1 0,-5 2 2 0,0-2-2 15,2 2-2-15,-7-3 2 0,5 2 0 0,3-2-1 0,-13 0 0 0,12 0 0 0,-7-2-2 16,3 2 1-16,-5 0 0 0,-1-3-1 0,1 4 1 0,-3-4-2 15,3 2 0-15,0-1-1 0,-1-1 0 0,-1 2-1 0,1-1 1 0,-9-2-1 16,10 2 3-16,-3-2-1 0,-2-2 3 0,5 2 2 0,-5-2 1 0,0 0 3 0,5-2 3 16,-3-1-1-16,3 2 4 0,-1-2-2 0,-1-1 5 0,1 0-2 0,1 0 2 15,0 0 0-15,-3-1-1 0,3-2-2 0,-3 2 0 0,3-1-1 0,-1-1-4 16,-1-1 0-16,1 3-1 0,-4-3-2 0,0-1-1 0,2 1 1 16,-2 3-2-16,0-4-1 0,2 4 0 0,-6-3 0 0,6 1 2 0,-7 2-1 0,-2-1 2 15,9-1-3-15,-10 3 2 0,6 0 0 0,-5 0 0 0,-1 3-1 0,1-3 0 16,0 2 0-16,-1 2 0 0,1 0 1 0,-1 2-2 0,1-2 1 0,0 2-1 15,2-1 1-15,-3 2 1 0,1-1 2 0,0 2-1 0,-5-2 2 0,4 2 2 16,3-2 0-16,-2 0 2 0,0 2 2 0,-6-2 2 0,6-1 1 0,0 1 1 16,2-2 3-16,-3 3-1 0,1-4 2 0,2 1 1 0,3 1 0 0,-1-1 0 15,1-3-2-15,6 2 0 0,-4 1 0 0,0-2 0 0,10-2-2 0,-6 1 0 16,3 2-1-16,-2-3-1 0,7 1-1 0,-2-1-2 0,-3 0-2 0,7 0-1 16,0 0-2-16,1 0 1 0,-1 0-2 0,-2 0-1 0,5 0-1 0,4 0 0 15,-1 0-3-15,-1-1-1 0,5 1-1 0,-3 0-4 0,3 0-2 0,0 0-1 16,0 0-5-16,0 0-2 0,0 0-2 0,0 0-2 0,0 0-1 0,0 0 1 15,0 0-1-15,3 0 0 0,6-3 0 0,-6 3 0 0,4-1 2 0,3 1-2 16,2-2 1-16,-3-1 0 0,1 2-1 0,5-2 3 0,-3 0-2 0,2-1-2 16,-2 0 0-16,7 0-3 0,-2-2 0 0,-2-1-4 0,2 0 1 0,2 1-2 15,-5-2 2-15,3-2 1 0,-2 0 0 0,-1 2 3 0,-2-2 2 0,5 0 1 16,-2 0 4-16,-3 2 2 0,0-2 2 0,0 0 2 0,0-3 3 0,-5 6 0 0,0-5 1 16,1 2 2-16,-1 1 2 0,2 2-1 0,-6-3 2 0,-3 2-2 15,7-1 0-15,-7 1-4 0,5 2 1 0,-5 1-1 0,0-1 1 0,0-1-1 0,0 4 4 16,-5-1-1-16,5 0 0 0,-2 0 3 0,-3-1-1 0,2 4 1 0,-1-2 1 15,-1 2-1-15,-2-1 1 0,-1 2 1 0,1 0 1 0,0 0 1 0,-5 2-2 16,2-1-1-16,1 2 0 0,-8 1-3 0,5 2 0 0,0-1 1 0,2 1-2 16,-7 3 0-16,3-1 1 0,-3 2 0 0,5 0 2 0,-3 0 1 0,1 2 1 15,2-2 3-15,-5 4-1 0,2-4 5 0,-2 4 3 0,8-3-2 0,-3 2 5 0,0-2-2 16,0 3 2-16,-1-1-3 0,6-2 0 0,0 2 0 0,0-3-2 0,2 1-2 16,0-1-1-16,3 1-2 0,-3-1 0 0,5 0-4 0,-5 0 0 0,10 0-2 0,-5 0 0 15,5-2 1-15,-5 2 1 0,2-2 2 0,8-2 3 0,-3 1 1 0,-5 1 2 16,8-2 4-16,-3 1 3 0,5-1 3 0,-2-2 0 0,2 0 5 0,0-1 1 15,0 1 2-15,3-1-1 0,-3-1-2 0,7 0-12 0,-2-2-10 0,-3 2-15 16,6-2-13-16,-1 0-18 0,5-2-20 0,0 2-19 0,-5-2-21 0,3 0-29 16,2 2-34-16,0 0-33 0,-2-3-31 0,2 3-70 0,0 0-83 0,-2 3-76 15,2-3-68-15,0 2-17 0,-4 0 8 0,-1 0 22 0,0-2 29 0,-4 0 33 0,-3 0 35 16,0-2 44-16,-5-2 46 0,3-4 49 0,-10 2 46 0,2-4 69 0,-4 0 77 0</inkml:trace>
  <inkml:trace contextRef="#ctx0" brushRef="#br0" timeOffset="79378.28">11573 5598 31 0,'-2'2'95'0,"-3"-2"40"0,5 0 37 16,-2 1 33-16,2-1 31 0,-5 0 21 0,0 0 13 0,5 0 8 0,0 0 11 15,0 0 9-15,0 0 12 0,0 0-47 0,0 0-82 0,10 3-40 0,-8-3-20 0,5 1-23 16,6 2-25-16,-6-1-21 0,10-2-15 0,-3 1-1 0,5 2 4 15,1-2 6-15,4 2 10 0,0-1 4 0,2 0 4 0,1 0-1 0,4 2-5 0,1 0-1 16,-1-2-4-16,0 3-1 0,3-1-3 0,2 1 1 0,0-1-1 0,-2 0 1 16,2 0-2-16,3-1 0 0,-5 1-4 0,4-1-2 0,1-3-3 0,-3 0-4 15,-2 0 3-15,2-4-3 0,-2 0 1 0,2-2-1 0,-5-1-2 0,-4 0-3 16,9-3-1-16,-14-2-2 0,7 0-1 0,-3-2 1 0,-2-3 0 0,-2 2 2 16,-3-1 0-16,1-2 1 0,-1 0 1 0,-2-1-1 0,-3 1 1 0,-2-2-1 15,5 1 0-15,-5-1 1 0,-2 0-1 0,2-2 3 0,5-2-2 0,-10 1-2 16,5 2-1-16,0-2-3 0,-2 2 0 0,0-4-4 0,-1 5 0 0,3 1-2 15,-2-1-1-15,-3 4-1 0,5-1-1 0,-5 2-3 0,1 2 0 0,-1 2-2 16,0-2-1-16,3 3-5 0,-8 1 0 0,8 3 0 0,-8-4-3 0,3 3 0 16,-3 0-1-16,3 1 0 0,0-1 0 0,-2 0-1 0,1 0 1 0,-1 2 0 15,-3-1 1-15,5 0 0 0,-5-1-1 0,4 2 2 0,-4-1-2 0,0-2 1 16,3-1-1-16,-3 2 2 0,0-1-2 0,0 2 0 0,5-4 0 0,-5 2-1 16,2-2-1-16,-2 0 1 0,0 0-1 0,5 0-1 0,0-1-3 0,-5 1-2 15,0 0 0-15,2 0-2 0,-2 1 2 0,0-1 1 0,0 1 0 0,0 2 3 16,0-1-1-16,0-1 2 0,0 2 1 0,0 0 1 0,0 2 1 0,0-1 3 15,-2-2 4-15,2 2 0 0,-5 0 3 0,0-2-1 0,3 2 0 0,-3-2-2 0,2-1 2 16,-6 2-2-16,6-3-1 0,-4 2-1 0,-3-2-1 0,3-3-2 0,0 2 1 16,-5-2-2-16,0-1 0 0,0-1-1 0,2-1 0 0,-2-2 0 0,-5 0-2 15,5-2 0-15,3 0 0 0,-8-1-1 0,5 0 0 0,-3-2 1 0,3 4 0 0,0-1-1 16,0 2 4-16,5-2-1 0,-5 3 2 0,4 2 3 0,-4-1 3 0,5 2 0 16,0 1 3-16,0 2 1 0,-3 1 2 0,3 0 1 0,0 2 2 0,-1-2-1 15,-1 3 1-15,1 0-2 0,1 3 1 0,-5-2-3 0,5 2-1 0,0 0-1 16,-3-1-5-16,0 4-1 0,-2-3-1 0,0 4-2 0,0-4-1 0,0 4-1 15,-2-2 1-15,2 2-4 0,-3 0 2 0,3 0-1 0,-5 0 0 0,-2 0 0 0,4 0 0 16,-1 0-2-16,-4 0 3 0,1 0 0 0,4 0 0 0,-4 0 1 0,-5 2 1 16,0-2-1-16,2 0 0 0,-2 1-1 0,0-1 1 0,2 3 0 0,-7-3-1 15,3 1 0-15,-1 2 2 0,-2-3-4 0,3 1 2 0,2 2-1 0,-3-3 0 0,5 2-1 16,-6-1-3-16,6 2 1 0,-2 1-1 0,0-2 2 0,2 2-3 0,-2 0 0 16,0 2 0-16,2-1 0 0,0-1 1 0,-4 5-1 0,6-3 1 0,-4 2-1 15,5-1 0-15,0 2 0 0,-3 0 2 0,3 1 0 0,-3 0 0 0,3-1 2 16,-1 3-1-16,-1-2 1 0,4 0-1 0,-2 1 0 0,-1-1 0 0,6 1 1 15,-5 1 1-15,-1-3-2 0,3 1 1 0,3 3 0 0,-3-3-1 0,5 0 1 0,-3 2-2 16,3-2 2-16,0 2-1 0,0-3 0 0,3 4-1 0,-1-3-1 0,-2 1 2 16,5 2-2-16,-5-3-1 0,4 2-1 0,1-2 1 0,0 2-1 0,0 0-2 15,-3-2 2-15,3 0-1 0,0 0 1 0,2 0-2 0,-2-2 0 0,2 2 2 16,-3-2-2-16,6-1 3 0,-8 2-2 0,10-3 1 0,-2 2 0 0,-5-1 0 16,7 0-1-16,-10-1 0 0,10-1-1 0,-2 4-1 0,2-4 2 0,0 1-2 0,0 1 1 15,-5-1-3-15,5 2 2 0,5-1-1 0,-5 2 0 0,0 1 0 0,2-1 1 16,-2 4 0-16,10-2 1 0,-10 3 0 0,7 3 2 0,-5-4 1 0,3 5 2 15,2 1-1-15,-2-1 1 0,-2 2 2 0,6-1 0 0,-1 1 0 0,-1 1 2 0,-2-1 0 16,2 1 2-16,-2 0-1 0,2 0 1 0,-5-1 1 0,8 3 0 0,-8-4-1 16,6 1 2-16,-4 3 1 0,1-4-1 0,-2 1 1 0,2 1 0 0,-3-1 0 15,3-2-1-15,0-1 2 0,-5 0 0 0,2 1 0 0,-2-4 2 0,0 2 0 16,5-2-1-16,0 0 0 0,-5 0-10 0,0-3-10 0,2 2-17 0,-2 1-24 16,0-3-19-16,5 3-18 0,-3-1-24 0,-2 1-26 0,0-2-74 0,5 2-101 0,0 0-67 15,-5 4-54-15,0-4-15 0,2 4 0 0,-2-2 16 0,-2-2 24 0,2 0 33 16,-10 0 34-16,8-4 36 0,-5-3 35 0,-3 0 39 0,-2-3 47 0,2-2 70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2794A-1B33-485D-8245-89174B6D0C30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41A48-928C-42CB-8790-6272074DA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3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1F4C-005E-481C-B291-F3C581AB1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E4CA8-9DC6-4424-983F-B43D5311C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8529-AA0B-4D6D-BD71-E6475C93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8B72-CFBB-47AB-86A1-70EF379D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58B6-264E-44EC-A4DE-3508D04C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2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59F-2EA5-47DF-8AB1-3AE2C40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585E3-208B-4A24-963E-8E5812198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8DAD-B59C-4F4A-9FC6-0B566A14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298B-11C6-434E-B4D1-01DB75BB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AEAC-6D15-4E63-81CE-5402D84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55095-63B2-4C2C-9702-B0B55FD9B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81EB-09B8-4A83-B4A4-825156A4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7429-895B-4EFC-8091-C809B61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A7FE-306E-4DC4-A17A-31461B5F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01F6-B624-4540-A9A9-B1633759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6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310-A790-4AEB-B33C-5F59F70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33A8-0E26-4E75-99EF-8ABF1670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4996-422F-4B01-8F92-1A2AD11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F998-29E5-46EA-9A84-E90B5B0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6ABD-4A23-4C1B-9C62-0F2AE29E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7545-FD32-421D-B74A-2498A550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AB3-FBB7-4DA9-B8AF-D3F211DC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CD90-5E80-4E70-BCAC-097AFA4A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1B85-D369-45BE-9436-40087C3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B7F5-6690-4CAD-B3DE-C8464FE1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59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7C68-04FC-4A81-BA4F-47C1EA6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77E6-D0A0-4F64-BE4B-0DB0ADEB0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B3B0-7FAB-45B0-8A4F-2C51F67C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59B9-3F2C-4582-9B5D-B51543F0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F6DD-D2B3-425B-A506-D20F9A96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6B0C5-B3DA-48C9-903B-4549CE7B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9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4F0F-88A4-49FB-AD8F-682BA7F9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F2F5-0E1F-461E-90E9-5A6CD145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C32C-17A1-45AE-9BE9-4C2CAF81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F453B-F3C5-47D8-9C01-64FE122D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94FB3-DF1D-4C68-9731-018F19288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815E4-A888-46B5-BEAC-C324090D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6DC1E-ED4C-4C7C-A07A-CA94F30B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5C486-6011-4343-9A4F-0C27647E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5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623-494E-4E24-8CE2-AAF7A105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7E2DE-2C87-4F90-81FF-8E24D2ED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E7A8A-383C-4109-A6B4-909C308C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F255F-B436-4279-B7D6-91C6F4D4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88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62029-668C-4E37-A5F0-0B6551EA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5FC7D-F3BA-45F4-A333-F4237B46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6AD01-E60B-4E03-A8A5-1C1B00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EDB7-C8B3-4748-A48E-1D6E3DAE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CAA6-8D10-4620-B4B0-021B76E8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E22C-4E99-4EFD-80EE-5C38AA31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2573-664E-4F51-A47A-CB3C4CC1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50512-6BE4-481D-9D65-ECA1B042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B08-ED7B-4065-BB0E-51298A7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55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03A0-7AA8-4883-AB6F-13E64A3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0AF8-0C92-4773-B09F-F188C0F08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CAE8-8950-4B38-B27E-F4C8884B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46F83-6ABE-4D3F-AA61-90C0A3C4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D3B82-DE23-43E3-81E5-4548DE0C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9D4E-1370-4CD9-9629-B0D159E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3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54113-444B-4534-B757-ECF6DFBD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EF59-15D0-4EDF-AD3C-BAEC626B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BC98-7E51-4225-8BEA-7E601805C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AC88-E51B-4444-B965-185BF113428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164D-7385-4B32-AEC1-26CCB75B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BA26-5623-4BE5-9745-5E3EFE64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D835-2853-4D69-9F95-25B0DA210F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13DB-24DE-49ED-8288-F85843046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Weber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7CB26-D1F4-41AB-8F40-A17621AB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  <a:p>
            <a:r>
              <a:rPr lang="en-US"/>
              <a:t>Topic 4</a:t>
            </a:r>
            <a:endParaRPr lang="en-US" dirty="0"/>
          </a:p>
          <a:p>
            <a:r>
              <a:rPr lang="en-AU" dirty="0"/>
              <a:t>https://askweber.github.io/</a:t>
            </a:r>
          </a:p>
        </p:txBody>
      </p:sp>
    </p:spTree>
    <p:extLst>
      <p:ext uri="{BB962C8B-B14F-4D97-AF65-F5344CB8AC3E}">
        <p14:creationId xmlns:p14="http://schemas.microsoft.com/office/powerpoint/2010/main" val="10281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09D8-C5E2-4E4D-9D98-7A55730E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5 – Feedback loops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78143D-C267-4222-9F57-6DE7B9B636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131" y="1360488"/>
            <a:ext cx="5256214" cy="45259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813BF-017B-4B0D-A352-258E93E31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Identify the hormones released by the anterior pituitary and the posterior pituitary</a:t>
            </a:r>
          </a:p>
          <a:p>
            <a:pPr marL="514350" indent="-514350">
              <a:buAutoNum type="arabicPeriod"/>
            </a:pPr>
            <a:r>
              <a:rPr lang="en-US" dirty="0"/>
              <a:t>Which hormone(s) are synthesized by the neurons whose cell bodies are located within the supraoptic nucleus of the hypothalamus?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75A75E-B317-4075-B2CA-697B502222D6}"/>
                  </a:ext>
                </a:extLst>
              </p14:cNvPr>
              <p14:cNvContentPartPr/>
              <p14:nvPr/>
            </p14:nvContentPartPr>
            <p14:xfrm>
              <a:off x="1228320" y="1728000"/>
              <a:ext cx="2332440" cy="4224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75A75E-B317-4075-B2CA-697B502222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960" y="1718640"/>
                <a:ext cx="2351160" cy="42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02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D5F4-99AE-4DAD-AA7E-8739A4C7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 – blood osmolarity feedback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73D3FC-498A-4EF3-B694-37EF499AA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838" y="1924693"/>
            <a:ext cx="5384800" cy="339755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538C-6276-4AD1-BA50-1C7DB79ED0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Describe the figure to the left and explain one main stimulus which will result in an increase in plasma ADH.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47AAC0-9373-455B-A68B-FF34AB87ACDE}"/>
                  </a:ext>
                </a:extLst>
              </p14:cNvPr>
              <p14:cNvContentPartPr/>
              <p14:nvPr/>
            </p14:nvContentPartPr>
            <p14:xfrm>
              <a:off x="415800" y="1658880"/>
              <a:ext cx="11573280" cy="399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47AAC0-9373-455B-A68B-FF34AB87AC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40" y="1649520"/>
                <a:ext cx="11592000" cy="40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15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D8E-2D39-478C-ACFF-898B5BA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D3E2-383B-43B4-8842-D8A4C998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9D479-12DA-4B0E-8E5E-13EEFED9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3382008" cy="474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184221-790C-4EA3-94AC-08895788D2CF}"/>
                  </a:ext>
                </a:extLst>
              </p14:cNvPr>
              <p14:cNvContentPartPr/>
              <p14:nvPr/>
            </p14:nvContentPartPr>
            <p14:xfrm>
              <a:off x="1998720" y="255240"/>
              <a:ext cx="9672840" cy="660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184221-790C-4EA3-94AC-08895788D2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9360" y="245880"/>
                <a:ext cx="9691560" cy="66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33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EEA6-AAC5-4228-BA31-40B68855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7208-117B-4087-8551-B26AF2FA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95BE2-3CB5-437F-B888-EE45222A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7600"/>
            <a:ext cx="5959641" cy="3767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65B97B-CC2E-4B9B-A41E-E38BA62A6E92}"/>
                  </a:ext>
                </a:extLst>
              </p14:cNvPr>
              <p14:cNvContentPartPr/>
              <p14:nvPr/>
            </p14:nvContentPartPr>
            <p14:xfrm>
              <a:off x="4320" y="945360"/>
              <a:ext cx="6520320" cy="537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65B97B-CC2E-4B9B-A41E-E38BA62A6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040" y="936000"/>
                <a:ext cx="6539040" cy="53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4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C2B2-722E-4D5E-80F5-A85E85D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1008-E467-40AB-85DD-A34AB912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notes after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522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6403-11ED-4B93-8105-8E6C4644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to cell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C5CD-723D-442B-8869-1AB8875B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Nervous</a:t>
            </a:r>
          </a:p>
          <a:p>
            <a:r>
              <a:rPr lang="en-US" dirty="0"/>
              <a:t>Endocrine</a:t>
            </a:r>
          </a:p>
          <a:p>
            <a:pPr lvl="1"/>
            <a:r>
              <a:rPr lang="en-US" dirty="0"/>
              <a:t>Bloodstream</a:t>
            </a:r>
          </a:p>
          <a:p>
            <a:pPr lvl="1"/>
            <a:r>
              <a:rPr lang="en-US" dirty="0"/>
              <a:t>Homeostasis</a:t>
            </a:r>
          </a:p>
          <a:p>
            <a:pPr lvl="1"/>
            <a:r>
              <a:rPr lang="en-US" dirty="0"/>
              <a:t>Organ</a:t>
            </a:r>
          </a:p>
          <a:p>
            <a:pPr lvl="2"/>
            <a:r>
              <a:rPr lang="en-US" dirty="0"/>
              <a:t>HPA axis, HPG axis</a:t>
            </a:r>
          </a:p>
          <a:p>
            <a:r>
              <a:rPr lang="en-US" dirty="0"/>
              <a:t>Exocrine </a:t>
            </a:r>
          </a:p>
          <a:p>
            <a:r>
              <a:rPr lang="en-US" dirty="0"/>
              <a:t>Hormone</a:t>
            </a:r>
          </a:p>
          <a:p>
            <a:pPr lvl="1"/>
            <a:r>
              <a:rPr lang="en-US" dirty="0"/>
              <a:t>Reproduction, growth, development – TH, GH, prolactin, LH, FSH</a:t>
            </a:r>
          </a:p>
          <a:p>
            <a:pPr lvl="1"/>
            <a:r>
              <a:rPr lang="en-US" dirty="0"/>
              <a:t>Maintenance of internal environment – PTH, Aldosterone</a:t>
            </a:r>
          </a:p>
          <a:p>
            <a:pPr lvl="1"/>
            <a:r>
              <a:rPr lang="en-US" dirty="0"/>
              <a:t>Energy </a:t>
            </a:r>
            <a:r>
              <a:rPr lang="en-US" dirty="0" err="1"/>
              <a:t>production,utilization</a:t>
            </a:r>
            <a:r>
              <a:rPr lang="en-US" dirty="0"/>
              <a:t>, storage- insulin, glucagon, TH, cortisol, GH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2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551-E962-4006-BD26-EA7E7846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to cell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5422-5844-4163-9974-3A8F1E86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Insulin as an example</a:t>
            </a:r>
          </a:p>
          <a:p>
            <a:pPr lvl="1"/>
            <a:r>
              <a:rPr lang="en-US" dirty="0"/>
              <a:t>Ligand-receptor binding</a:t>
            </a:r>
          </a:p>
          <a:p>
            <a:pPr lvl="1"/>
            <a:r>
              <a:rPr lang="en-US" dirty="0"/>
              <a:t>Why do we need receptor? Transmembrane receptors – signal induction</a:t>
            </a:r>
          </a:p>
          <a:p>
            <a:pPr lvl="1"/>
            <a:r>
              <a:rPr lang="en-AU" dirty="0"/>
              <a:t>Signalling cascade</a:t>
            </a:r>
          </a:p>
          <a:p>
            <a:pPr lvl="2"/>
            <a:r>
              <a:rPr lang="en-AU" dirty="0"/>
              <a:t>Phosphorylation</a:t>
            </a:r>
          </a:p>
          <a:p>
            <a:pPr lvl="2"/>
            <a:r>
              <a:rPr lang="en-AU" dirty="0"/>
              <a:t>JAK </a:t>
            </a:r>
          </a:p>
          <a:p>
            <a:pPr lvl="2"/>
            <a:r>
              <a:rPr lang="en-AU" dirty="0" err="1"/>
              <a:t>RasRafMekErk</a:t>
            </a:r>
            <a:endParaRPr lang="en-AU" dirty="0"/>
          </a:p>
          <a:p>
            <a:pPr lvl="1"/>
            <a:r>
              <a:rPr lang="en-AU" dirty="0"/>
              <a:t>Signalling secondary messengers</a:t>
            </a:r>
          </a:p>
          <a:p>
            <a:pPr lvl="2"/>
            <a:r>
              <a:rPr lang="en-AU" dirty="0"/>
              <a:t>cAMP</a:t>
            </a:r>
          </a:p>
          <a:p>
            <a:pPr lvl="2"/>
            <a:r>
              <a:rPr lang="en-AU" dirty="0"/>
              <a:t>Ca</a:t>
            </a:r>
          </a:p>
          <a:p>
            <a:r>
              <a:rPr lang="en-AU" dirty="0"/>
              <a:t>Procedure of cAMP production</a:t>
            </a:r>
          </a:p>
          <a:p>
            <a:pPr lvl="1"/>
            <a:r>
              <a:rPr lang="en-AU" dirty="0"/>
              <a:t>Ligand -&gt; GPCR -&gt; GTP activation of AC -&gt; AC converts ATP to cAMP -&gt; PKA (etc) -&gt; response</a:t>
            </a:r>
          </a:p>
          <a:p>
            <a:r>
              <a:rPr lang="en-AU" dirty="0"/>
              <a:t>MOA of Ca in secondary signalling</a:t>
            </a:r>
          </a:p>
          <a:p>
            <a:pPr lvl="1"/>
            <a:r>
              <a:rPr lang="en-AU" dirty="0"/>
              <a:t>Ca waves binding and activation</a:t>
            </a:r>
          </a:p>
          <a:p>
            <a:pPr lvl="1"/>
            <a:r>
              <a:rPr lang="en-AU" dirty="0"/>
              <a:t>SER has high Ca concentration (also call the sarcoplasmic reticulum in muscle cells)</a:t>
            </a:r>
          </a:p>
          <a:p>
            <a:r>
              <a:rPr lang="en-AU" dirty="0"/>
              <a:t>Steroid receptors</a:t>
            </a:r>
          </a:p>
          <a:p>
            <a:pPr lvl="1"/>
            <a:r>
              <a:rPr lang="en-AU" dirty="0"/>
              <a:t>Intracellular receptor – steroids are fatty substances which can bind; translocation into the nucleus -&gt; transcription into mRNA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12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Ask Weber</vt:lpstr>
      <vt:lpstr>Lecture 5 – Feedback loops</vt:lpstr>
      <vt:lpstr>Lecture 5 – blood osmolarity feedback</vt:lpstr>
      <vt:lpstr>PowerPoint Presentation</vt:lpstr>
      <vt:lpstr>PowerPoint Presentation</vt:lpstr>
      <vt:lpstr>END</vt:lpstr>
      <vt:lpstr>Cell to cell 1</vt:lpstr>
      <vt:lpstr>Cell to cell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Weber</dc:title>
  <dc:creator>Weber Liu</dc:creator>
  <cp:lastModifiedBy>Weber Liu</cp:lastModifiedBy>
  <cp:revision>4</cp:revision>
  <dcterms:created xsi:type="dcterms:W3CDTF">2022-04-03T12:08:34Z</dcterms:created>
  <dcterms:modified xsi:type="dcterms:W3CDTF">2022-04-03T12:11:01Z</dcterms:modified>
</cp:coreProperties>
</file>