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59" r:id="rId5"/>
    <p:sldId id="26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2" autoAdjust="0"/>
    <p:restoredTop sz="94660"/>
  </p:normalViewPr>
  <p:slideViewPr>
    <p:cSldViewPr snapToGrid="0">
      <p:cViewPr varScale="1">
        <p:scale>
          <a:sx n="100" d="100"/>
          <a:sy n="100" d="100"/>
        </p:scale>
        <p:origin x="7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3-25T06:09:45.435"/>
    </inkml:context>
    <inkml:brush xml:id="br0">
      <inkml:brushProperty name="width" value="0.05292" units="cm"/>
      <inkml:brushProperty name="height" value="0.05292" units="cm"/>
      <inkml:brushProperty name="color" value="#7030A0"/>
    </inkml:brush>
  </inkml:definitions>
  <inkml:trace contextRef="#ctx0" brushRef="#br0">4063 7346 10 0,'-4'-7'107'0,"-1"-1"64"0,3-2 53 0,-2 2 44 15,-1-1 41-15,-1 2 37 0,4-1 35 0,-3 1 31 0,-2 0 30 0,3-4 29 0,-1 9 28 16,-1-9-21-16,1 4-50 0,1 0-68 0,-1 0-74 0,1-1-41 0,0 1-29 15,-3 1-18-15,3-1-19 0,-1 0-14 0,1-4-7 0,-3 4-8 0,2 1-8 16,1-1-8-16,-3-1-6 0,3 1-6 0,0 0-9 0,-3 0-7 0,3 3-6 16,-3-2-6-16,0 3-6 0,3-5-5 0,-3 5-4 0,0-1-5 15,0 1-3-15,3 3-5 0,-3-4-4 0,1 4-7 0,1 0-3 0,-1 0-5 16,1 0-4-16,1 4-14 0,-3-1-29 0,3 1 0 0,0-1 0 0,-1 5 0 16,0-1 0-16,1 2 0 0,1 2 0 0,-1 4 0 0,0-2 0 0,1 5 0 15,3 0 0-15,0 2 0 0,-1 2 0 0,2 2 0 0,-1 1 0 0,3-1 0 16,1 3 0-16,3 2 0 0,0-1 0 0,0 3 0 0,1 1 0 0,1-1 0 15,3 4 0-15,-1 0 0 0,0 3 0 0,0-2 0 0,0 3 0 0,2-1 0 16,-2 0 0-16,2-3 0 0,-2 4 0 0,-2-1 0 0,3-2 0 0,-4-5 0 16,1 4 0-16,-2-4 0 0,2-2 0 0,-5-5 0 0,3 3 0 0,0-5 0 15,-3-1 0-15,-2 0 0 0,1-3 0 0,-1-5 0 0,-2 1 0 0,0 1 0 16,0-6 0-16,-2 2 0 0,-3 0 0 0,1-4 0 0,-3 0 0 0,0-3 0 16,-4 3 0-16,0-5 0 0,0-2 0 0,-2 4 0 0,-3-4 0 0,1-4 0 15,-3 4 0-15,0-2 0 0,0-5 0 0,0 0 0 0,0 3 0 0,-1-7 0 16,1 4 0-16,0-4 0 0,3 2 0 0,-3-2 0 0,3 0 0 15,-2 0 0-15,5 2 0 0,-2-2 0 0,3-3 0 0,0 4 0 0,1-1 0 16,-1 0 0-16,6-3 0 0,-2 8-27 0,1-8-23 0,2 6-2 0,0-2 4 0,4-1-3 16,-3 1 1-16,3-1 0 0,3-3 2 0,0 3 2 0,1-2 0 15,0 2 2-15,0-3 1 0,3 1 2 0,4-2 2 0,-4-3 4 0,4 5 3 0,3-1 4 16,-2-1 1-16,2-1 4 0,1-2 2 0,2 3 4 0,-2-2 2 0,5 3 2 16,-4-3 2-16,3 3 2 0,-1-4 3 0,0 1-1 0,0 3 4 0,0-4 0 15,1 5 2-15,-1 2 0 0,0-3 1 0,0 0-2 0,-3 3-2 0,1 1-2 16,-3-1-7-16,3 5-5 0,-3-1-13 0,0-1-10 0,-2 1-17 0,0 0-13 15,1 4-15-15,-1-1-17 0,0 0-15 0,-2 4-18 0,-1-2-14 0,4 2-15 16,-3 0-17-16,-1 0-12 0,3 2-12 0,-1-2-8 0,-2 4-8 0,3 0-15 16,-1-4-16-16,-2 3-34 0,2 1-41 0,1-4-29 0,-3 3-19 0,2-3-10 15,-2 4-4-15,3-4 20 0,-1 0 28 0,-5-4 44 0,2 1 50 0,0 3 56 16,1-7 58-16,-2 3 60 0,-2 0 60 0,0-3 66 0,0 5 69 0,-1-5 64 16,-3-4 64-16,4 4 57 0,-4-1 56 0,0 1 39 0,0 1 29 0,-4-5 12 15,4 4-3-15,-3 0-18 0,-1 0-30 0,0 1-32 0,1-5-39 0,-1 4-30 16,-3 3-23-16,3-3-24 0,0 4-23 0,-3-5-17 0,3 6-17 0,0 2-16 15,-6-4-14-15,3 1-17 0,0 3-18 0,2 0-15 0,-5 0-18 0,3 3-12 16,0 1-15-16,-1-2-12 0,1 2-10 0,-1 7-9 0,-2-4-9 0,3 4-5 16,-1 2-6-16,1-2-6 0,3 7-6 0,-3-2-2 0,3 2-3 0,-3 4 0 15,5-5-4-15,2 4 2 0,-2 0-2 0,2-3-1 0,2 2 2 0,0-2-6 16,2-1-4-16,1-3-5 0,1 1-7 0,1-1-8 0,3-4-10 0,-2-3-8 16,3 0-11-16,-1-4-7 0,1-3-9 0,1 0-8 0,-1-3-11 0,3-4-6 15,1-4-8-15,-4-2-4 0,3-2-5 0,1-3-4 0,-4 2 2 0,3-9 3 16,-3 4 6-16,0-4 7 0,0-3 10 0,-1 3 7 0,-2-2 12 0,-1 3 11 15,0-2 12-15,-3 6 16 0,0-1 19 0,0 4 20 0,-1-1 27 0,-3 3 20 16,0 2 24-16,0 2 18 0,0 4 13 0,0 4 12 0,-3-5 9 0,3 8 2 16,0 0 1-16,0 0-1 0,-4 0-2 0,0 0-7 0,1 4-6 0,2 3-12 15,-2-3-13-15,2 3-13 0,-2 4-12 0,3-2-10 0,0 2-9 0,0 0-4 16,0 0-7-16,0 2-3 0,3-2-2 0,-2 3 0 0,3-3 0 0,2-2 0 16,-1 2-4-16,1-4-1 0,1 1-4 0,-2-1-3 0,2-1-2 0,3-3-4 15,-2 1-2-15,2-4-3 0,-2 0-1 0,0 0-5 0,5-4-2 0,-5-3-3 16,3 1-3-16,0-5-4 0,-1 1-2 0,-2-1-4 0,3-6-3 0,-2-1-2 15,0 1-2-15,-1-4 0 0,-1 4 0 0,0-8 1 0,0 1 2 0,0-5 3 16,-3 5 4-16,0-5 4 0,0 2 3 0,1-4 6 0,-3-2 4 0,-2 2 5 0,0 3 4 16,0-3 6-16,0 3 3 0,-2 0 8 0,0-1 4 0,-2 5 7 15,-3 0 4-15,3 3 8 0,-3 0 6 0,0 3 10 0,0 4 6 0,0 1 8 16,-1 2 6-16,1 0 5 0,0 4 1 0,3 3-2 0,-3 2 0 0,0 2-4 16,3 0-1-16,-3 2-5 0,3 6-1 0,1-1-4 0,-1 4-2 0,0 3-44 15,1 3-20-15,3 4 0 0,0 0 0 0,0 4 0 0,0-1 0 0,3 7 0 16,1-2 0-16,0 2 0 0,3-3 0 0,0 6 0 0,0-1 0 0,1-2 0 15,4 0 0-15,-3 1 0 0,2-1 0 0,0 1 0 0,3-1 0 0,-2 1 0 16,0-1 0-16,1-3 0 0,2-3 0 0,-1 3 0 0,-1-3 0 0,1-5-38 16,-1 2-144-16,-2-5-32 0,0-3-32 0,0 4-35 0,0-8-33 0,-2 0-54 15,-2-3-59-15,-3 1-81 0,3-5-86 0,-3 1-23 0,-4-4 7 0,3-4 27 16,-1 1 33-16,-7-5 43 0,3-2 46 0,-2 3 47 0,-1-3 51 0,-1-5 51 16,-5 1 53-16,2 1 65 0,-2-5 70 0</inkml:trace>
  <inkml:trace contextRef="#ctx0" brushRef="#br0" timeOffset="166.03">4500 7335 45 0,'-7'0'208'16,"-3"0"97"-16,3 0 70 0,2 0 54 0,-2 0 46 0,3 0 38 0,-3 0 36 16,1 4 33-16,2-1 32 0,3 1 28 0,1-4 27 0,0 0 23 0,0 0-135 15,0 0-222-15,0 0-120 0,4-4-65 0,0 1-31 0,3-5-19 0,0 5-13 16,1-4-10-16,6-4-11 0,-3 1-8 0,4-4-11 0,3 0-8 0,0 0-15 16,2 0-17-16,-3-4-30 0,4 1-33 0,-2 3-43 0,2-4-52 0,-2 5-64 15,-1-5-67-15,-2 7-132 0,2-2-159 0,-1 2-69 0,1 0-23 0,-4 0 2 16,1 2 16-16,-4 1 30 0,0 1 36 0,1 0 48 0,-1 0 54 0,-3 1 60 0,-1-1 67 15,0 0 72-15,-3-4 78 0</inkml:trace>
  <inkml:trace contextRef="#ctx0" brushRef="#br0" timeOffset="2666.85">3822 9319 30 0,'-3'-13'177'16,"3"-2"85"-16,-4 1 62 0,1-3 51 0,-4 3 45 0,1-1 39 0,0 6 37 15,-4-2 32-15,3 4 33 0,2 0 29 0,-1-1 28 0,1 6 28 0,-1-5-114 16,2 7-197-16,1-4-104 0,3 4-57 0,0 0-38 0,-4 0-26 0,3 4-17 16,-2 3-15-16,0-1-10 0,3 1-6 0,0 7-8 0,0 1-7 0,3 2-6 15,0 4-9-15,-2 0-6 0,3 4 0 0,-1 2-4 0,1 1 1 0,3-3-2 0,-3 6 4 16,2-3-2-16,-1-3-5 0,1 3-3 0,0-3-6 0,0-5-5 16,1 2-6-16,-3-2-3 0,3-2-4 0,0-5-5 0,0 2-6 0,-3-5-6 0,3 1-7 15,0-5-5-15,-3-2-2 0,3-4-4 0,-3 0-6 0,3-6-8 16,-3-1-11-16,3-4-9 0,-3-7-10 0,0 1-7 0,1-8-6 0,0-3-1 0,-3-3 1 15,0-5 2-15,0-2 5 0,0 0 3 0,-2-4 4 0,0 7 5 0,0-4 6 16,0 1 8-16,0 3 14 0,0 3 16 0,0 4 15 0,-2 3 14 16,2 1 13-16,0 6 10 0,-2 5 9 0,2-1 5 0,0 7 2 0,0 3 3 0,0-2 1 15,0 6 7-15,0 0 7 0,0 0 9 0,0 6 8 0,0 1 2 0,2 4 2 16,0 0 1-16,1 2 0 0,-3 5 0 0,4 0 0 0,-4 2 0 0,2 2 4 16,0-2-1-16,1 2 3 0,-1 2-5 0,0 1-6 0,2-5-11 0,-1 2-8 15,-1-5-8-15,3 4-8 0,-1-4-4 0,0 1-9 0,-1 0-3 0,3-8-3 16,-1 4-5-16,-1-3-5 0,3-2-5 0,0-1-2 0,-3-5-4 0,3 1-3 15,-1-4-2-15,1-4-5 0,-3 1-5 0,5-7-4 0,-2-1-5 0,-3-3-6 16,3-1-5-16,0-2-3 0,-3-4-2 0,3 1-2 0,-3-6 1 0,1 6 0 16,-1-5-1-16,-2 4 4 0,0-4-1 0,3 8 3 0,-3-4 5 0,1 4 4 15,-2 3 2-15,2 3 4 0,-1 0 0 0,-2 2 0 0,0 5-2 0,2-3 2 16,-2 7 3-16,0 0 3 0,0 0 6 0,0 0 10 0,5 0 7 0,-3 7 10 16,0-3 8-16,0 3 6 0,3-1 9 0,-3 5 7 0,1-1 8 0,1 1 9 15,-2 0 5-15,0 2 4 0,1 1 2 0,-2 1-1 0,4-5-5 0,-3 4-6 16,2-3-7-16,-1 2-7 0,-1-2-9 0,0-4-6 0,3 4-6 0,0-4-4 15,-4-1-6-15,4 1-4 0,0 0-2 0,-1-3-4 0,0 3-7 0,0-7-5 16,1 0-8-16,1 0-8 0,0 0-10 0,-1-7-10 0,1 0-12 0,0-4-12 16,0-2-11-16,0-2-9 0,-1-3-6 0,1-2-9 0,-2-2-1 0,0-5-2 15,0 3 2-15,0-1 5 0,2-3 6 0,-2 3 6 0,-1-3 9 0,-2 8 12 16,3-5 12-16,-1 8 12 0,0-1 11 0,-2 4 14 0,-1-1 11 0,0 6 12 16,3 1 10-16,-3 1 6 0,0 4 6 0,0 3 2 0,0 0 6 0,0 0 7 0,0 0 7 15,0 0 9-15,1 7 11 0,-1 0 7 0,3 0 8 0,0 3 5 16,-2 4 3-16,2 1 2 0,0 5 0 0,-2-2 1 0,3 2 1 0,-1 2 0 0,1-2-1 15,0 2-3-15,2-2-10 0,-1 2-5 0,1-4-10 0,1 2-9 16,-2-2-9-16,2-1-6 0,3 1-6 0,-2-4-7 0,2 0-7 0,-2 0-2 0,0-3-7 16,5-2-6-16,-5-2-8 0,0 1-6 0,3-8-9 0,-1 3-8 0,1-6-11 15,0-5-12-15,-1 1-9 0,-2-2-13 0,0-6-10 0,2-3-10 0,-3-2-5 16,-3-2-7-16,3 2 0 0,-6-4 1 0,5-5 2 0,-5 2 4 0,-1 1 8 16,-1 2 9-16,-2-3 7 0,3 2 12 0,-3 3 11 0,-1 2 11 0,0-4 11 15,0 6 12-15,-2 0 12 0,1 5 11 0,-1-5 11 0,1 7 12 0,-2 1 11 16,3-1 12-16,-3 1 10 0,1 3 8 0,1 3 10 0,-1-2 5 0,2 6 3 15,-3-5 6-15,3 5 0 0,1 0-3 0,-1 0-1 0,0 0-7 0,1 5-6 16,2-5-12-16,-2 2-10 0,3 2-9 0,-1 0-11 0,-2 3-8 0,3-4-10 16,3 4-6-16,-2-3-4 0,2 3-7 0,1-3-1 0,0 2-3 0,0 1 2 15,2-3 0-15,-2 3 0 0,4 0-1 0,-1 0 0 0,0-3 1 0,3 2 1 16,-2-3-2-16,0 5 2 0,2-1 2 0,-2-4-2 0,2 1 2 0,-3 0-1 16,1 3 2-16,0-5-2 0,-1 2-1 0,3-1 1 0,-3 5-1 0,1-5 0 15,-1 1 2-15,1 3-2 0,-1-3 1 0,0 3-1 0,0 0 1 0,0-1 0 16,-1 5 3-16,0-4 1 0,-1 4 3 0,1-2 2 0,-1 2 1 0,2 0 2 15,-5 0 3-15,2 2 5 0,-1 1 3 0,1 1 2 0,-1-2 4 0,-2 1 3 16,-1 1 2-16,0-1 0 0,0-1 0 0,0 1-2 0,0-3 0 0,0 3 0 16,0-4-1-16,-1 1 0 0,-2 0-2 0,1-1 0 0,0-3-3 0,-1 0-2 15,2 0-4-15,-4-3-8 0,0 3-9 0,3-5-11 0,-3-2-12 0,-1 4-13 16,1-4-14-16,-3 0-17 0,1 0-19 0,0-4-22 0,0 2-24 0,-1-2-25 16,1 1-26-16,0-1-25 0,0-3-27 0,2 0-23 0,-1 0-21 0,2-1-57 15,0 2-68-15,1-1-68 0,2-4-62 0,1 4-13 0,1 0 13 0,-1 1 25 16,0-1 34-16,3-1 37 0,1 5 38 0,0-4 43 0,-1 0 43 0,1-1 44 0,3 1 47 15,-3 5 66-15,1-5 73 0</inkml:trace>
  <inkml:trace contextRef="#ctx0" brushRef="#br0" timeOffset="3139.71">4792 8861 73 0,'0'-7'166'0,"0"3"62"0,0-3 48 0,0 1 42 0,-4 1 34 16,4-1 31-16,-5-1 29 0,3 0 29 0,0 0 26 0,0 3 26 0,2-3-6 15,-3 1-22-15,1 2-79 0,0 1-110 0,0-1-63 0,0-3-39 0,2 7-21 16,0 0-14-16,-3-4-11 0,3 4-7 0,-2-3-9 0,2 3-9 0,0 0-8 15,-4 0-10-15,4 0-10 0,-2 0-10 0,-1 3-11 0,-1-3-8 0,2 4-11 16,2-1-9-16,-3 1-6 0,1 0-10 0,0 3-5 0,0-1-3 0,2-3-5 16,0 8-1-16,-3-4-3 0,3 1-3 0,0-1 0 0,3 2 0 0,-3-1 1 15,2 2 0-15,0-3-1 0,0 1 3 0,1-1-1 0,1 3 1 0,1-3 0 16,-1 0-2-16,0 0 0 0,1 0 2 0,1-1-1 0,-1 1 2 0,2 1 0 16,-1-1 1-16,1 0-1 0,-1 0 2 0,1-1-2 0,-2 1 1 0,1 1 0 15,1-1 0-15,-3 0 1 0,3 0 3 0,-3-1 0 0,1-1 1 0,-3 1 1 0,2 1 1 16,1-3 3-16,-3 3 3 0,-2-4 3 0,3 5 1 0,-3-5 4 15,0 1 3-15,0-4 2 0,0 6 0 0,-3-2 2 0,1-4-2 0,0 7 0 16,-2-7-1-16,-1 3-1 0,0 1-1 0,-1-1-3 0,1-3-5 0,-3 8-4 16,-1-8-4-16,2 7-8 0,-2-5-8 0,0 2-9 0,0-1-11 0,0 1-11 15,1 0-10-15,-1-1-12 0,2 1-9 0,0-1-12 0,1 1-14 0,1-4-13 0,-1 4-17 16,3-4-25-16,3 0-30 0,0 0-36 0,0 0-41 0,0 0-71 16,0 0-86-16,0 0-46 0,0 0-27 0,0 0 1 0,0 0 15 0,3-4 24 0,1 0 28 15,0 1 31-15,1-4 36 0,-1 3 42 0,-1 0 48 0,1 1 52 0,1-3 56 16,-1-1 73-16</inkml:trace>
  <inkml:trace contextRef="#ctx0" brushRef="#br0" timeOffset="4015.56">4881 8781 33 0,'-2'-4'125'16,"0"-3"56"-16,-1 3 49 0,1 1 44 0,0-5 42 0,-2 5 36 0,1-1 32 16,-1 2 33-16,0-2 29 0,-1 1 31 0,0 3 6 0,1-4-7 0,0 4-62 15,-1-4-90-15,1 4-57 0,-1 0-36 0,1 4-30 0,0 0-24 0,-1-4-22 16,0 3-12-16,3 1-14 0,-2 2-8 0,-1-3-10 0,1 8-9 0,0-4-6 15,1 4-7-15,1-1-7 0,0 1-6 0,0 3-6 0,2-1-4 0,-3 2-5 16,6 2-5-16,-3-2-3 0,2 2-5 0,0 1-8 0,0-5-3 0,5 5-8 16,-3-4-6-16,3-1-5 0,0 2-6 0,0-1-3 0,1-3-4 0,1-1-2 15,2-3-3-15,-2 0-1 0,2 0-3 0,0-3-4 0,0-4-2 0,0 0-7 16,3 0-3-16,0-4-10 0,-3-3-8 0,1 0-9 0,-1-4-11 0,0 0-12 16,1-2-11-16,0-1-13 0,-4-3-14 0,0-1-11 0,2-4-13 0,-3 2-10 15,0-4-5-15,-2-1-4 0,-2-3-1 0,1 3 2 0,0-3 4 0,-4 1 7 16,3-5 6-16,-3 0 13 0,0 1 10 0,-3 0 12 0,3-1 13 0,-4-3 11 15,0 4 16-15,1-4 10 0,-1-1 15 0,0 5 12 0,0 0 17 0,-2 2 13 16,1-2 16-16,-1 3 12 0,1 3 15 0,-1 1 11 0,1 2 12 0,-2 2 12 16,2 6 11-16,-1-3 12 0,-1 6 10 0,3 4 6 0,-2 0 5 0,2 0-2 15,-3 3-5-15,3 4-6 0,2 4-8 0,-3-4-6 0,1 10-6 0,0-3-7 16,0 8-7-16,-2-2-6 0,5 5-4 0,-4 2-6 0,5 6-2 0,-5-2-3 0,5 8-1 16,-1-1 3-16,2 4 2 0,-1 0 2 0,3 3 2 0,-1 0 3 15,3 2-2-15,2 2-1 0,-3-4-1 0,4 1-3 0,-1-1-7 0,4 0-6 16,0-3-11-16,0 0-5 0,3-6-9 0,0-2-4 0,1 2-6 0,0-9-11 15,0 2-12-15,3-9-14 0,-1-2-12 0,1 0-15 0,-2-8-13 0,1 1-10 16,-2-4-11-16,3-7-13 0,-3-1-10 0,0-2-14 0,-1-1-14 0,0-6-9 0,-3 3-7 16,0-7-2-16,-3 0 0 0,2-3 7 0,-2-1 6 0,-2 4 7 15,-1-4 10-15,-2 1 11 0,1-1 12 0,-1 4 12 0,-2-4 14 0,-1 5 17 0,0-2 19 16,0 6 16-16,-1 1 20 0,-2-3 15 0,2 5 13 0,-2-1 13 16,-1 3 11-16,0-2 13 0,-2 5 12 0,2-2 8 0,1 3 9 0,-2-1 6 15,-1 1 4-15,2 5 1 0,-3-2-1 0,3 4-3 0,0 0-4 0,-3 0-5 0,3 4-5 16,-3-2-6-16,4 5-7 0,-1 1-6 0,0-1-6 0,0 3-4 15,1 1-5-15,0 3-1 0,2 0 0 0,1 4-2 0,0-5 3 0,1 5-1 0,2 2 3 16,1-2-1-16,3 4-1 0,-3-2-2 0,6 2-4 0,-2-2-6 0,3 2-5 16,0-2-4-16,3 2-6 0,0-5-10 0,1 4-10 0,0-8-19 15,2 2-19-15,0-1-26 0,0-3-29 0,1-1-34 0,0-3-37 0,0 0-44 16,0 0-45-16,2-3-89 0,-5-1-103 0,3 1-95 0,0-4-83 0,-3 0-28 16,1-4 5-16,-1 4 22 0,-3-3 32 0,1-1 41 0,-4-3 46 0,0 3 52 0,-3-3 55 15,3 0 60-15,-2-3 65 0,-3 3 82 0,3-4 86 0</inkml:trace>
  <inkml:trace contextRef="#ctx0" brushRef="#br0" timeOffset="4151.59">5785 8675 63 0,'4'-3'240'0,"-1"3"100"0,-3 0 75 16,0 0 53-16,0 0 47 0,-4 0 38 0,0 0 41 0,-2 7 34 0,2-4 34 15,3 1 34-15,-5-1 27 0,2 1 26 0,0 0-156 0,1 3-254 0,-1-7-139 16,4 2-76-16,-3 2-54 0,3-4-42 0,-1 4-44 0,1-4-39 0,0 0-54 16,0 0-52-16,0 0-69 0,0 0-70 0,1-8-133 0,2 6-158 0,-3-5-66 15,4-1-19-15,-4 5 7 0,3-8 20 0,-3 0 35 0,-3-2 45 0,3-1 52 0,-4-1 53 16,1 2 60-16,-2-5 63 0,-5 0 70 0,3-2 77 0</inkml:trace>
  <inkml:trace contextRef="#ctx0" brushRef="#br0" timeOffset="4849.5">5603 6912 43 0,'3'0'198'0,"-1"-4"79"0,-2 1 58 0,0 3 45 0,0-4 33 0,0 0 26 15,0-3 22-15,0 4 20 0,0-1 14 0,0 1 18 0,0-1 15 0,0 0 15 16,4 2-135-16,-2 2-218 0,3-5-102 0,-1 3-46 0,3-5-25 0,-1 3-16 16,1 0-4-16,2-3-2 0,3 0 1 0,-4 1 3 0,3-1 1 0,0-4 2 15,0 4 1-15,3-4-1 0,-1 4 2 0,-1-3-2 0,-1-1 2 0,1 1-2 16,-1 3 2-16,0-1-2 0,0 2 0 0,-4-1-1 0,4 3-1 0,-4 1 0 15,0-1-1-15,3 1-2 0,-5 3 1 0,2-4-2 0,0 4 2 0,-3 4-1 16,3-4 2-16,-3 3 3 0,2 1 3 0,-2-1 5 0,0 5 4 0,3-1 2 16,-3-1 6-16,3 5-1 0,-3 3 5 0,0-1 2 0,3 2 1 0,-3 6 2 15,3 0 1-15,-3 0-1 0,3 3 2 0,0 5-2 0,-3-2-5 0,3 5-2 16,0-1-4-16,1 5-1 0,-1-2 0 0,4 1-2 0,-1 4 0 0,1-1-1 16,-3 4 0-16,6-4-1 0,-3 8-1 0,3-4-2 0,-2 1 0 0,2 1-1 15,0 2 1-15,-2-1 2 0,2 1-3 0,1 0 0 0,-1-4-1 0,1 7-3 16,-1-7 0-16,-3 3-3 0,4-3 0 0,-4 0 0 0,3 0-2 0,-1 0 2 15,-1 0 0-15,-1-4-2 0,0 2 1 0,0-6-1 0,0 5 1 0,-2-4-1 16,0-1 3-16,0 1 5 0,-3-3 3 0,3 3 3 0,-2-3 3 0,-1 0 2 0,-1-1 3 16,2 0 0-16,-5-2 4 0,2-2 3 0,1 1 3 0,-3-3 6 15,0-1 3-15,0 0 0 0,-2-2 2 0,2-4 2 0,-2-1-1 0,-2-3 3 0,2 4 0 16,-2-8 6-16,0 0 3 0,-3-3 4 0,3 4 3 0,-2-5 1 0,-3 1-1 16,0-3-1-16,-2 0 1 0,1-1-1 0,-1 1 2 0,-2-1 2 15,-1-3-1-15,-1 4-2 0,2-4-2 0,-2 0-6 0,2 0-4 0,-3 0-5 16,1 0-21-16,2 0-27 0,-3 0 0 0,3 0 0 0,0 0 0 0,3 0 0 15,-2 0 0-15,2 0 0 0,1 0 0 0,0 0 0 0,3 0 0 0,0 0 0 16,-1-4-22-16,5 4-101 0,-2 0-41 0,2 0-45 0,-3-3-50 0,3 3-51 16,3-7-126-16,-1 3-156 0,4-3-65 0,0 1-18 0,-1-1 8 0,1-4 24 15,0 0 35-15,0-2 42 0,-1-2 52 0,1-2 56 0,-3 2 58 0,1-2 64 0,1-1 66 16,-1 2 73-16</inkml:trace>
  <inkml:trace contextRef="#ctx0" brushRef="#br0" timeOffset="5665.58">6348 7622 2 0,'0'3'116'0,"-5"4"84"0,3 0 60 0,-2-3 49 0,2 3 38 0,-5-3 34 15,2-2 25-15,-4 2 23 0,3-4 20 0,-1 4 17 0,3-4 16 0,1 3 18 16,3-3-87-16,0 0-141 0,0 0-93 0,0 0-64 0,0 0-37 0,0 0-22 16,0 0-11-16,5-3-9 0,2 3 1 0,-1-4 1 0,5 4 3 0,-2-6 3 15,2 2 0-15,5 1 3 0,2-1 2 0,-1-3 2 0,4 3 2 0,1-3-1 16,2 0-4-16,3 3 0 0,-1-2-6 0,3-1-3 0,0 3-3 0,3-3-7 16,-3 0-2-16,1 0-3 0,-1 3-4 0,0-3-3 0,-3 5-4 0,2-5-2 15,-3 3-3-15,-3-3-3 0,0 3-2 0,-3 1-3 0,-1-5 0 0,-4 5-1 16,-1 3 2-16,-4-4 3 0,-1 2 3 0,-1 2 8 0,-2-4 8 0,0 4 8 0,-5 0 5 15,0 0 1-15,0 0 1 0,-5-3-1 0,-2 3 2 0,-2 0-2 16,-2 0 1-16,-3 0-2 0,2-4-1 0,-6 4-3 0,-3-4-4 0,-1 4-7 0,0 0-7 16,-3-3-10-16,3 3-3 0,-1-4 0 0,-1 4 3 0,2-3 5 0,0 3 3 15,3-4 2-15,1 0 2 0,1 4 3 0,5-3 0 0,-2 3-1 0,7-4-5 16,-1 2-8-16,1 2-8 0,4-4-9 0,3 4-6 0,0 0-4 0,3-3-7 16,4-5-3-16,0 5-6 0,1 3-4 0,6-7-3 0,1 3-1 0,0 1 0 15,6-1 0-15,-2 0 5 0,5 2 7 0,-1-5 5 0,-1 3 7 0,6 0 5 16,-5 4 3-16,2-3 2 0,3 3 2 0,-5 0 2 0,-1 0 0 0,1 0 2 15,-3 3 1-15,2-3 0 0,-4 4 1 0,-3 0 4 0,-1-1 0 0,-3 1 8 16,0 2 5-16,-2-2 8 0,-3 3 11 0,-1-4 9 0,-3 4 6 0,0 1 9 16,-4-1 3-16,2 2 6 0,-7-1-2 0,3 2 5 0,-5 5 3 0,0-6-1 15,-2 6-2-15,0-4-6 0,-2 3-4 0,-3-1-9 0,3 1-10 0,-3 1-11 16,-2-2-10-16,3 1-11 0,1 1-12 0,-1-5-16 0,1 4-21 0,3-3-29 16,0 2-32-16,3-2-34 0,-2-4-37 0,6 0-38 0,0 4-40 0,1-9-115 15,3 5-148-15,3-3-64 0,1 0-20 0,0-4 5 0,3 0 20 0,0 0 30 16,3-4 37-16,-5-2 46 0,5-1 47 0,-2 0 50 0,2-8 56 0,1 4 58 15,-3-5 62-15</inkml:trace>
  <inkml:trace contextRef="#ctx0" brushRef="#br0" timeOffset="6266.72">7599 7304 20 0,'3'-4'140'0,"-2"-3"68"16,2 0 52-16,-2 0 40 0,-1 0 36 0,0-1 30 0,0 2 31 0,0-1 26 0,-1 0 27 16,-2 0 25-16,2-4 18 0,-2 5 14 0,3-1-83 0,-3 0-137 0,-1-1-73 15,0 1-39-15,1 0-23 0,-1 3-14 0,3 1-10 0,-6-3-6 0,1 6-7 16,1-4-6-16,-2 1-8 0,3 3-9 0,-6 0-9 0,3 0-13 0,0 3-9 16,-1 1-14-16,1-2-8 0,-1 2-10 0,-2 7-6 0,3-4-7 0,-1 4-7 15,1 3-3-15,0-4-4 0,0 7-4 0,3-2-2 0,-3 2-2 0,3 1 1 16,3-2-1-16,-2 2 0 0,0-1-2 0,3 1-1 0,0-3-1 0,6-1-5 15,-6-1-1-15,4-2-4 0,0-4-4 0,3 0-6 0,0-1-10 0,1-2-7 16,-1-4-6-16,4 0-8 0,-3 0-6 0,6-4-5 0,-4 2-5 0,2-5-4 16,-1-1-1-16,0 1-1 0,3-3-1 0,-3 2-2 0,0-1 2 0,3 2 4 15,-3-4 6-15,0 4 7 0,0 3 5 0,-2 0 10 0,0 1 7 0,2 3 9 16,-3 3 9-16,2 1 10 0,-2 0 10 0,2 3 12 0,-2 4 9 0,-1-2 9 16,2 6 12-16,-3-1 9 0,1 0 10 0,0 0 10 0,0 3 7 0,-3 0 8 15,0-2 5-15,-1 3 8 0,1-2 4 0,-1 2 6 0,-2-1 0 0,-1 1 2 16,0-4 0-16,0 3 1 0,0-2-3 0,-1 3-3 0,-2-5-2 0,-1 5-6 15,-1-4-5-15,1-1-6 0,-3 2-9 0,2-1-4 0,-3-1-10 0,1-2-7 16,-1 3-7-16,-2-3-6 0,-1-1-6 0,0 1-6 0,0-1-5 0,-3-2-3 16,2-1-6-16,-2-1-3 0,0-2-4 0,-1 3-8 0,1-7-5 0,-1 0-10 15,0 0-12-15,0-4-16 0,-2 1-20 0,5-1-21 0,-5-2-24 0,6-5-27 0,-4 0-28 16,7 1-28-16,-5-4-31 0,5 0-44 0,1-4-52 0,3-2-92 16,0-2-110-16,1 2-37 0,3-5-3 0,0 0 19 0,3 0 28 0,-2-2 37 15,2-1 39-15,0-1 42 0,1 2 43 0,0-4 47 0,0 2 48 0,0-2 58 0,-1 3 64 16</inkml:trace>
  <inkml:trace contextRef="#ctx0" brushRef="#br0" timeOffset="6482.77">7636 6880 34 0,'7'-15'183'0,"0"6"80"15,0-2 58-15,-3 0 43 0,-1 5 33 0,-2 1 25 0,-1 3 23 0,0 2 21 16,0 0 25-16,0 0 24 0,0 0 29 0,3 7 29 0,0-5-112 0,-2 9-193 16,3 0-89-16,-4 2-45 0,6 2-17 0,-5 2-11 0,4 0 2 0,0 5 5 15,-1 2 4-15,0 1 4 0,3 3-6 0,0-1-6 0,-3 2-10 0,5 2-13 16,-3-2-12-16,1 2-14 0,0-3-10 0,2 4-9 0,-3-5-12 0,1 1-11 15,4-3-18-15,-4-1-22 0,4 0-22 0,-2-2-27 0,0-4-26 0,2-5-27 16,-2 1-26-16,2-3-30 0,0 0-26 0,-2-5-34 0,2-2-46 0,0-4-52 16,-4 0-91-16,4-8-102 0,-5 6-32 0,3-9 2 0,-2-3 23 0,-1-1 32 15,-1 6 37-15,-3-9 39 0,-2 3 41 0,0-1 44 0,0-2 46 0,-2 1 48 0,0 2 57 16,-2-2 65-16</inkml:trace>
  <inkml:trace contextRef="#ctx0" brushRef="#br0" timeOffset="7198.96">7908 7122 12 0,'0'-8'144'0,"0"5"83"0,0-1 62 0,-2 1 47 0,2 3 36 16,-3-4 30-16,3 4 23 0,0 0 24 0,0 0 22 0,-2 4 24 0,0-4 22 15,0 7 24-15,2-4-94 0,0 1-159 0,2 3-91 0,0-1-60 0,3 1-30 0,-3 1-19 16,2 2-6-16,-2-2 1 0,5 1-1 0,-3-2 5 0,3 4-3 16,-3 0-1-16,3-4-6 0,2-1-6 0,-2 1-9 0,-1 4-9 0,1-4-5 0,2 0-5 15,-3 1-7-15,1-1-5 0,0-5-6 0,2 6-6 0,-3-8-10 0,1 3-9 16,0-3-10-16,0-3-10 0,0-1-9 0,-2-2-7 0,2-1-9 0,0-4-6 16,-3 0-6-16,3-2-6 0,-3 2-2 0,2-3-1 0,-5-4-1 0,2 5 0 15,-2-2 4-15,-1 1 6 0,3 4 3 0,-3-4 9 0,0 7 10 16,0-4 13-16,0 5 11 0,0-1 14 0,0 3 7 0,0 4 3 0,0 0 5 15,0 0 2-15,0 0 5 0,0 0 4 0,0 0 7 0,0 4 5 0,0 3 6 0,0-1 3 16,4 5 1-16,-4-4-2 0,4 4-1 0,-4-2-1 0,6 2 2 0,-5 3 1 16,5-3 0-16,-5-1 1 0,3 1-1 0,-1 3-7 0,1-7-4 0,0 4-7 15,2-1-4-15,1-3-8 0,-3 0-4 0,0 0-7 0,3 0-12 0,-3-3-15 16,3-2-14-16,0 2-16 0,0 0-14 0,-2-4-15 0,2 0-12 0,0-4-14 16,0 0-14-16,0 2-13 0,0-2-17 0,-2-3-12 0,2 3-15 0,0-3-13 15,0-3-3-15,-3 2-4 0,3-1 1 0,0 2 6 0,-3-4 6 0,0 0 9 16,0 4 12-16,2-3 12 0,-5-1 15 0,5 1 15 0,-5 2 18 0,-1-1 21 15,3 2 20-15,-3-1 26 0,0 1 23 0,0 0 26 0,0 0 26 0,-3 1 24 16,3 2 21-16,-1 1 16 0,1-5 14 0,-3 8 11 0,0-3 10 0,3 3 9 16,-1-4 2-16,1 4 1 0,0 0-5 0,0 0-7 0,0 0-13 0,-6 4-11 15,6-4-12-15,0 0-13 0,-1 7-10 0,2-3-9 0,-1 3-9 0,3-1-5 16,-3 1-6-16,3 4-8 0,1-4-1 0,-1 4-4 0,1-2 0 0,0-1 0 16,0 2-2-16,0 1-1 0,2-1-3 0,-2-3-5 0,0 4-4 0,3-4-7 15,-3 0-11-15,3-1-15 0,-3 1-14 0,3-3-16 0,0 0-16 0,0-1-20 16,-3-3-16-16,4 0-17 0,-1 0-18 0,0-3-18 0,0-5-14 0,0 6-17 15,0-5-10-15,-2 0-13 0,1-4-2 0,0 0 1 0,-1 0 8 0,-1 2 13 0,0-2 20 16,-1-4 24-16,-2 6 28 0,2 2 26 0,-3-4 34 0,3 0 36 16,-2 4 32-16,-1 1 34 0,0-1 28 0,0 7 28 0,0 0 22 0,-1-8 17 0,1 8 10 15,0 0 7-15,0 0 2 0,0 0 2 0,-3 8-6 0,3-5-6 16,0 3-10-16,0 2-11 0,0-1-15 0,0 0-16 0,3 4-8 0,-2-4-11 0,2 2-6 16,-2-1-1-16,2-1-6 0,1 4 0 0,1-4-6 0,-3-1-5 15,2-3-7-15,3 5-4 0,-3-5-7 0,3 1-5 0,-2-1-4 0,1-3-6 0,1 0-3 16,0-3-4-16,1 3-6 0,-1-7-4 0,2-1-6 0,-2 1-9 0,2-2-4 15,-1-2-6-15,-1 0-4 0,0-2-4 0,0-2-1 0,-1 1-3 0,-1 1-1 16,-1-2-1-16,-2 1-1 0,1 1 3 0,-3-1 0 0,0-1 5 0,-3 1 6 16,1 4 8-16,-5-1 9 0,3 1 9 0,0 2 9 0,-3 1 9 0,3 1 4 15,-3-1 7-15,0 3 2 0,0 4 4 0,-1-3 1 0,1 3 1 0,0 0-2 16,0 3 0-16,-1 1-2 0,1 3-4 0,0-1-4 0,1 1-7 0,-1 4-6 16,2 0-4-16,-1 0-9 0,1-2-4 0,1 6-6 0,2-4-4 0,-3-2-12 15,5 2-13-15,-1 0-17 0,1-1-22 0,0 1-20 0,1-5-21 0,2 2-20 16,-1-1-22-16,3 0-24 0,-1-4-21 0,0 5-24 0,3-8-24 0,-3 3-54 15,3-3-66-15,2 0-64 0,-3 0-61 0,4-3-9 0,-2-1 13 0,-1 0 27 16,2-3 29-16,0 0 35 0,-1 0 35 0,-1 1 37 0,0-5 38 0,0 0 40 0,-3 1 43 16,3 2 59-16,-3-1 68 0</inkml:trace>
  <inkml:trace contextRef="#ctx0" brushRef="#br0" timeOffset="7616.89">8626 6971 9 0,'0'-4'135'0,"0"0"80"16,-3-3 59-16,3 5 50 0,-4-2 41 0,2 1 38 0,-3-1 35 0,1 4 33 16,2-4 33-16,-3 4 32 0,1 0 27 0,4 0 29 0,-5 0-91 0,5 0-160 0,-4 0-92 15,4 0-64-15,0 0-39 0,0 0-26 0,0 0-20 0,0 0-13 16,0 0-13-16,2 4-12 0,0 0-11 0,3-1-15 0,-1 1-8 0,3 2-10 0,-3-3-4 15,5 5-1-15,-2-1-1 0,2-4 2 0,2 5 2 0,-5-1 2 0,5-1-3 16,-1 5-3-16,1-4-1 0,-3 0-3 0,1 4-2 0,3-4-1 16,-6 3-2-16,1-3-1 0,2 3 1 0,-2-2-1 0,-1 1 2 0,-1-1-2 0,-4 2 2 15,4-3 0-15,-3 4 2 0,2-5 2 0,-4 1-1 0,3 4 2 16,-3-4 0-16,0 1 2 0,-3-1 0 0,3-5 2 0,-1 5-1 0,-2-3 2 0,3 0 0 16,-2-1 0-16,0 1 1 0,2-4 1 0,-3 0 2 0,3 0-1 0,0 0-2 15,0 0-3-15,0 0-3 0,0 0-5 0,-1 0-3 0,1-4-3 0,0 1-2 16,0-5-4-16,1 1-2 0,2 1-4 0,1-5-3 0,0 1-9 0,-1-1-3 15,1 1-6-15,3-4-4 0,-3 0-3 0,3 4-2 0,0-8-1 0,0 4-1 16,-1-3-2-16,3 2 0 0,-2-3 0 0,1 2 2 0,-1-6 1 0,3 5 3 16,1-1 3-16,-6-2 6 0,5 2 3 0,-2 0 4 0,-1 1 8 0,0-1 3 15,-3 5 8-15,3-5 6 0,-3 4 9 0,-1 3 11 0,0 1 10 0,-2-1 13 16,-1 8 7-16,0-4 12 0,0 0 5 0,-1 3 5 0,1 0 3 0,-3 2 4 16,3 2 4-16,-7 0 4 0,4 2 1 0,-1 2 1 0,0 0-2 0,1 3-2 15,-1 0-6-15,0 0-7 0,0 4-3 0,-2-2-4 0,2 2 0 0,0 4-2 16,1-1 2-16,3 3 2 0,-1-3-1 0,-2-1-2 0,3 5-3 0,0-3-27 15,0 2-33-15,3-3 0 0,-2 4 0 0,2-5 0 0,1 1 0 0,3-3 0 16,-3 2 0-16,3-2 0 0,0 0 0 0,1-4 0 0,-1 4 0 0,4-9 0 16,-1 6-51-16,-2-5-88 0,3 1-31 0,3-4-38 0,-3 0-39 0,0 0-45 15,4 0-47-15,-4-4-113 0,3 1-141 0,0-1-53 0,-2 0-8 0,2 2 18 16,0-5 31-16,0 3 38 0,-3-3 45 0,0 0 47 0,0 3 53 0,0-3 54 16,-3 3 60-16,2-3 60 0,-2 5 69 0</inkml:trace>
  <inkml:trace contextRef="#ctx0" brushRef="#br0" timeOffset="7816">9443 6947 20 0,'7'0'170'0,"-2"3"110"0,-1-3 82 16,-2 4 66-16,-2-4 54 0,0 0 45 0,0 0 43 0,-4 0 42 16,2 2 44-16,-3 2 47 0,3-4 43 0,-1 0 42 0,1 0-93 0,2 0-172 15,-4 3-120-15,-1-3-177 0,5 0-226 0,-2 0 0 0,2 0 0 0,0 0 0 16,-4 0 0-16,4 0 0 0,0 0 0 0,0 0 0 0,0 0 0 0,0 0 0 16,0 0 0-16,0 0 0 0,-5 0 0 0,5 0 0 0,0 0 0 0,0 0 0 15,0 0 0-15,0 0 0 0,0 0 0 0,0 0 0 0,-2-3 0 0,2 3 0 16,0 0-168-16,0 0-209 0,-4 0-53 0,-3 0-58 0,3 0-88 0,-3 0-94 15,7 0-18-15,-4 3 16 0,-1 1 35 0,1 0 42 0,-5-1 48 0,2 1 49 0,0-1 52 16,3-3 54-16,-3 4 55 0,-4 0 59 0,0-4 65 0,-2 3 72 0</inkml:trace>
  <inkml:trace contextRef="#ctx0" brushRef="#br0" timeOffset="8882.43">3754 8004 29 0,'-11'0'177'16,"0"0"80"-16,-1 0 61 0,-2 0 53 0,0-7 42 0,2 3 38 0,-2-3 29 15,0 0 25-15,3 0 24 0,3-1 20 0,-2 2 21 0,3-1 17 0,3 0-118 16,3-4-193-16,1 4-97 0,0-4-48 0,0 2-30 0,4-2-21 0,0-7-12 0,4 5-7 16,2-5-2-16,1 1 1 0,7-5 3 0,0 2 1 0,1-5 5 15,9 1 2-15,-2-1 1 0,7 1 0 0,0-5-3 0,6 5-2 0,2-4-3 16,2 0-7-16,3 0-3 0,3-1-8 0,0 2-6 0,0-1-4 0,4 3-7 15,1 1-2-15,-2 0-7 0,-1-1-5 0,2 1-7 0,-2 6-5 0,-3-4 0 16,-1 5-4-16,-3 0-2 0,-1 0-1 0,-3 2 0 0,-3 1-2 0,-3 3-8 0,-3-2-7 16,-5 2-10-16,-1 0-13 0,-1 4-16 0,-4 1-16 0,-2-5-22 15,-5 8-19-15,1-4-23 0,-6 3-23 0,2 0-17 0,-4 1-21 0,-1-1-27 0,-5 4-32 16,0 0-108-16,-5-2-141 0,0-2-51 0,-3 4-12 0,-3 0 16 0,-3 0 25 16,-4 4 34-16,-1-2 37 0,-4 2 38 0,-3-1 40 0,-1 5 39 0,-4 2 41 15,-2-2 53-15,-3 5 61 0</inkml:trace>
  <inkml:trace contextRef="#ctx0" brushRef="#br0" timeOffset="9115.57">3837 7787 36 0,'-11'17'187'0,"-3"1"81"0,3-5 58 0,0-2 45 15,3-1 33-15,-2 1 27 0,3-5 23 0,2-2 19 0,-1-1 21 0,5-3 21 16,1 0 29-16,0 0 25 0,1 4-114 0,5 0-195 0,-1-4-89 0,2 0-40 16,7-4-16-16,-1 4-9 0,4-4 2 0,4 1 5 0,4-3 4 0,1-1 9 15,3-4 2-15,6 0 0 0,1-2-9 0,2-2-7 0,1-2-15 0,4 0-11 16,1-1-12-16,0-4-10 0,3 2-8 0,0-4-10 0,1-1-9 0,-1 1-6 15,0-1-5-15,0 4-8 0,1-4-12 0,-5 5-13 0,1-6-13 0,-4 6-12 16,0-2-15-16,-4 2-22 0,-3 2-22 0,-2-2-27 0,-2 5-33 0,-2-3-29 0,-5 9-40 16,-2-2-39-16,-5 0-73 0,2 0-86 0,-6 8-78 0,-3-1-77 15,-4 2-21-15,-4 2 4 0,0 0 24 0,-4 9 33 0,-7-1 40 0,0 2 43 0,-7 1 47 16,-1 2 51-16,-4 2 54 0,-4-1 56 0,-2 3 73 0,1 1 76 0</inkml:trace>
  <inkml:trace contextRef="#ctx0" brushRef="#br0" timeOffset="9348.57">3963 8095 24 0,'-11'17'166'0,"2"-7"77"0,1 5 57 0,1-5 47 0,-2-3 38 16,2-4 34-16,1 1 28 0,3-1 25 0,-1 1 25 0,4-4 24 0,0 0 23 15,0 0 26-15,0 0-102 0,0 0-177 0,2-4-85 0,3-3-37 0,1 4-24 16,3-4-12-16,2-1-8 0,3-1-4 0,1-2-2 0,5 0-1 0,0-2-1 16,5-5 1-16,1 4-3 0,1-3-8 0,2-1-9 0,2-4-14 0,4 5-11 15,-2-4-10-15,3 4-11 0,0-4-9 0,1 4-7 0,-1-1-7 0,3 3-6 16,-5-1-5-16,2-2-6 0,0 3-8 0,-3 2-7 0,5-1-12 0,-7-1-10 15,2 2-9-15,0-1-14 0,-1-1-18 0,-3 6-21 0,2-6-24 0,-5 1-27 16,6 3-29-16,-6-2-34 0,1 2-34 0,-5 1-55 0,0 0-67 0,-4 3-92 16,2-4-105-16,-2 4-40 0,0 0 1 0,-6 3 16 0,2-2 31 0,-6 2 38 15,-1 1 41-15,0-5 46 0,-3 5 47 0,-1-1 52 0,-3 4 53 0,-3-3 64 0,-1-1 72 16</inkml:trace>
  <inkml:trace contextRef="#ctx0" brushRef="#br0" timeOffset="9748.54">3925 7556 11 0,'-1'0'133'0,"-4"3"67"0,3-3 47 0,-3 4 40 0,5-4 31 0,-4-4 27 16,-1 4 27-16,1 0 21 0,4 0 20 0,-4 0 23 0,4 0 20 0,0-3 21 16,0 3-89-16,0-4-154 0,0-3-71 0,4 0-28 0,-2-1-18 0,3 5-10 15,-1-7-3-15,3-1-3 0,1 1 0 0,2-5 1 0,1 2 0 0,2-1 1 16,3-3-2-16,1-1-3 0,3 0-2 0,3-2-8 0,1 2-5 0,3-3-8 15,2 0-6-15,1 0-12 0,3 0-5 0,2 0-8 0,-1 0-6 0,2-1-8 16,3 2-8-16,-2 2-7 0,0-3-11 0,-1 3-17 0,4-2-15 0,-4 2-19 0,0 5-20 16,-3-5-22-16,0 0-20 0,-4 5-23 0,0-2-24 0,0 1-28 15,-5 1-53-15,-2 2-71 0,-2 0-86 0,-2 0-98 0,-2 4-32 0,-3 1-1 0,-4-1 16 16,-5 3 28-16,-1 1 32 0,-3 3 36 0,-5-4 39 0,-6 4 38 0,0 4 45 16,-5-4 46-16,-4 3 63 0,0 5 69 0</inkml:trace>
  <inkml:trace contextRef="#ctx0" brushRef="#br0" timeOffset="9965.03">3772 7355 88 0,'-7'8'191'0,"2"-8"72"0,-1 3 59 0,-1-6 43 0,3-1 37 0,3 0 31 16,-2-3 26-16,3 1 25 0,3-5 28 0,2 4 24 0,5-4 25 0,4 2-60 0,3-6-115 16,3 1-93-16,5 1-86 0,1-5-48 0,5-4-30 0,3 6-17 15,-1-10-9-15,4 6-5 0,4-5-8 0,-1 1-5 0,1 0-9 0,4-1-11 0,-3 1-9 16,1-1-8-16,-2 4-12 0,2 0-9 0,0 0-11 0,-2 3-22 15,-1 0-26-15,-1 5-33 0,-5 2-35 0,2-3-39 0,0 8-40 0,-5-5-70 0,-2 4-87 16,0 0-97-16,-2 3-99 0,-1 1-41 0,-4-1-9 0,-2 0 9 0,0 4 18 16,-4-2 32-16,-3 2 41 0,-2 0 48 0,-4 0 52 0,-1 0 54 0,-6 0 58 0,0 0 75 15,0 0 79-15</inkml:trace>
  <inkml:trace contextRef="#ctx0" brushRef="#br0" timeOffset="12031.75">5715 7884 78 0,'-5'0'169'0,"0"0"63"0,4-4 49 16,-5 4 41-16,2 0 36 0,2-3 31 0,-4 3 31 0,3-4 25 0,3 4 26 16,-2 0 24-16,2 0-8 0,-5-2-28 0,5 2-83 0,0 0-112 0,0 0-66 15,0 0-43-15,0-4-23 0,5 1-16 0,-5 3-8 0,2-4-11 0,2 0-4 16,3 1-6-16,-3-4-6 0,6 3-2 0,-2-3-5 0,-1 1-5 0,4-1-1 15,0-1-5-15,3-2-4 0,0 3-1 0,-2-3-6 0,2-1-6 0,1 0-2 16,0 1-4-16,-1 0-4 0,1 3-2 0,2-4-4 0,-2 0-3 0,0 0-5 16,-1 4-3-16,0-2-4 0,-2 1-2 0,-1 1-2 0,3 0-2 0,-6 0-1 15,2 3-3-15,1-2 0 0,-3 3-2 0,-1-5-1 0,0 5-2 0,0-4 0 16,0 3 0-16,-3 1 0 0,0-1 1 0,0 4-1 0,-1-4 0 0,1 2 0 16,-1 2 1-16,-3 0-1 0,3-4 3 0,-3 4-1 0,0 0 3 0,0 0 2 15,0 0-2-15,0 0 4 0,0 0-1 0,0 0 2 0,0 0 3 0,0 0 0 16,0 0 1-16,0 0-3 0,0 0 0 0,0 0 1 0,0 0-2 0,0 0-4 15,0 0 1-15,0 0-4 0,0 0 0 0,0 0-2 0,0 0-2 0,0 0-3 16,0 0-3-16,0 0-2 0,0 0-3 0,0 0 0 0,0 0 0 0,0 0 0 16,0 0-1-16,0 0 3 0,0 0-2 0,0 4 2 0,0-2-1 0,1 2 2 15,-1 0-1-15,3-1 1 0,-2 1 3 0,2-1-2 0,-3 1 5 0,4-1-4 16,-4-3 2-16,4 4 0 0,-1 0 0 0,0-1-2 0,-2 1-1 0,4-4-1 16,-3 2 0-16,1 2-1 0,-2-4-1 0,2 0 1 0,1 4-1 0,-1-4-1 15,-2 3 3-15,2 1-1 0,1-4 2 0,-1 3-2 0,-2 1 1 0,2-4 2 0,0 3 1 16,-2 5 2-16,2-5 1 0,-1 1 0 0,0 2 2 0,2-3 0 15,-1 8 2-15,-3-4 1 0,4 1-2 0,-1 1 2 0,-2-2-1 0,2 8 0 16,1-5 2-16,-1 5-2 0,-2-5 1 0,2 4 1 0,1 0-3 0,1 0 1 16,-3 0-1-16,2 0 1 0,-1-1-2 0,1 2 1 0,0 3 0 0,1-5 0 15,0 1 1-15,-1 4-1 0,0-4 2 0,-1 3-2 0,4-2 1 0,-3 2 0 0,0 1 1 16,3-2-2-16,-3-1 1 0,3 3 0 0,-3-1 0 0,1 0 1 0,1 0-1 16,-1 1 0-16,0-3 0 0,-1 2-1 0,3 0 2 0,-3-2-1 15,0 2-2-15,1-3 2 0,-1-1 0 0,1 2 0 0,-1-1 2 0,1-1-1 0,-3-2 1 16,2 3 1-16,-2-3 1 0,3 0 2 0,-3-1 1 0,0 0 3 0,1-3 2 15,-1 4 0-15,0-1 5 0,-2-3 0 0,5 0 3 0,-5 0 2 0,0 1 1 16,2-1 1-16,-2 0 0 0,0-1 3 0,0-2-2 0,2 3-1 0,-2 0 0 16,2 0-3-16,-2-1-2 0,0-1-3 0,0 1 0 0,2 1-3 0,-2-3-5 15,0 3-1-15,0 0-2 0,0-3-3 0,0 3-2 0,0-5-6 0,0 2-6 16,0 0-12-16,0-4-18 0,3 3-22 0,-3-3-27 0,0 0-35 0,0 0-35 16,0 0-38-16,0 0-39 0,0 0-109 0,0 0-139 0,0 0-74 0,0 0-39 15,-3-7-4-15,1 3 13 0,2-5 27 0,-4 1 33 0,4 1 44 0,-2 0 46 0,-3 0 52 16,1-4 53-16,1 5 59 0,-1-1 60 0,-1-4 96 0</inkml:trace>
  <inkml:trace contextRef="#ctx0" brushRef="#br0" timeOffset="13418.02">8499 7678 11 0,'-2'-7'125'16,"2"3"80"-16,-5 1 59 0,1-5 47 0,1 6 36 0,-1-5 33 0,0 3 28 15,-3-3 29-15,5 0 25 0,-3 3 25 0,1 1 23 0,1-1-22 0,-1-2-49 16,0 2-88-16,1 1-112 0,3-5-59 0,-4 5-33 0,4 3-17 0,-2-7-12 16,0 7-3-16,2 0-7 0,-3-4-8 0,3 4-5 0,0 0-6 0,0 0-9 15,0 0-8-15,0 0-9 0,0 0-4 0,0 0-7 0,3 4-5 0,-1 3-5 16,0 0-2-16,1 0-5 0,-2 3 0 0,5 1-2 0,-2 3 0 0,0-1 1 16,0 2 1-16,1 3 3 0,0-2 0 0,1 6-1 0,0-2-3 0,1 2-2 15,-2-2-1-15,1 5-3 0,1-4 0 0,2 4-1 0,0-1-3 0,-2 1-2 0,-1-1-2 16,3 5-3-16,-2-5 0 0,1 0-3 0,-1 1-4 0,2-1 0 15,0 1-1-15,-2-4-1 0,2 4-2 0,-3-8-2 0,1 4-3 0,0-4-1 16,1 1 0-16,-1 0 0 0,0-5-1 0,-3-2 0 0,3 0-1 0,-3 3 1 0,1-4 1 16,-1-3 0-16,1 0 1 0,-1 0 2 0,-4-1 0 0,5-1 3 0,-5 1 2 15,0-2 3-15,0-4 1 0,0 3-1 0,0-3 2 0,0 4 0 0,-5-4-3 16,1 3 2-16,2-3-3 0,-5-3-3 0,2 3-1 0,-1-4-3 0,-1 1-2 16,-2-1-4-16,2-2-4 0,-1 1-4 0,-1-1 0 0,0-1-1 0,0 0-1 15,0-4-2-15,2 5 2 0,-1-1-1 0,1-4 1 0,-2 4 1 0,2-4 0 16,1 4 2-16,-1 1 3 0,3-1 0 0,-3-4 2 0,3 7 2 0,-3-3 0 15,4 0 2-15,-1 3-1 0,0 2 2 0,1-5 0 0,-1 7 2 0,2-4-1 16,2 4 0-16,0-4 0 0,0 4 0 0,0 0-1 0,0 0-2 0,0 0-3 16,0 0-2-16,0 0-2 0,0 0-3 0,0 0 2 0,-2 4-2 0,2 0-1 15,2 3 2-15,-2-5-2 0,2 6 2 0,2-1 1 0,1 3 0 0,0-2 2 16,-1 5 1-16,3-2 3 0,-1 3 4 0,1-3 1 0,2 2 0 0,-3 1 4 16,3 1-2-16,0-2 2 0,0-2-1 0,0 3 1 0,0-3-2 0,0-1 2 15,2 0 1-15,-2-3-1 0,2 1 1 0,0-1 0 0,-2-5 4 0,2 2 1 16,0-4 2-16,0 0 0 0,-2 0 6 0,2-4 0 0,0 2 5 0,0-5 1 15,-2-1 3-15,0-2 1 0,2-1 2 0,-2-2 0 0,2-2 4 0,-2-3-1 16,0 1 1-16,-1-4-2 0,2 1 0 0,-2 2-2 0,-1-6-2 0,2 2-4 16,-4 2 0-16,2-2-4 0,-6 2 0 0,3 2-3 0,2 1-3 0,-6-1-3 15,1 0-1-15,-1 5-3 0,0-5-3 0,0 4-3 0,0 4-4 0,0-5-6 16,0 5-8-16,0-1-12 0,-1 5-10 0,1-5-16 0,0 4-19 0,-3-4-27 16,0 4-32-16,3 1-36 0,0-1-39 0,-1 0-43 0,-2-1-50 0,3 1-115 15,0 4-148-15,-1-5-58 0,1 5-13 0,-3-3 10 0,0 2 25 0,3-3 31 16,-1 3 40-16,-2-3 45 0,1 4 53 0,0-4 56 0,-2 3 56 0,-2-2 62 15,2-1 68-15</inkml:trace>
  <inkml:trace contextRef="#ctx0" brushRef="#br0" timeOffset="27199.32">8514 9127 24 0,'3'-11'165'16,"-1"0"78"-16,-2 8 56 0,0-7 46 0,-2 3 36 0,-1 3 32 0,2 1 27 15,-2 3 25-15,-1 0 26 0,0 0 28 0,-1 0 24 0,0 0 24 0,-2 3-107 16,1 1-184-16,1 0-93 0,-1-1-46 0,0 3-28 0,-1 1-18 0,0 1-8 15,0-1-7-15,3 4-5 0,-3-4-4 0,3 2-6 0,-3 6-9 0,3-4-9 16,0-2-7-16,1 6-8 0,-1-5-7 0,0 5-3 0,1-6-5 0,0 2-6 16,3 0-4-16,0 0-6 0,0-4-7 0,0 3-10 0,0-3-9 0,0-4-7 15,3 1-3-15,-3-4-4 0,4 0-4 0,-1 0-3 0,1-7-5 0,0 3-4 16,0-3-3-16,-1-3-3 0,4-4 0 0,-3 0 1 0,3 0 6 0,-3-4 5 16,3 0 7-16,-3 2 1 0,3 1 3 0,0 1 2 0,-3 1 2 0,3 2 6 15,0 0 5-15,-3 4 12 0,3 3 9 0,-3 2 11 0,3 2 11 0,-3 0 11 16,3 2 9-16,-3 5 8 0,3 1 9 0,0 2 11 0,-1 1 8 0,1 2 8 15,-1 2 10-15,1 3 5 0,2-1 3 0,-2 4 2 0,-1 0 2 0,1 4-4 16,0-5-3-16,2 2-4 0,-3 2-2 0,1 1-5 0,0-5-4 0,-1 5-4 16,-1-4-4-16,1 0-4 0,-1 0-2 0,1 4-5 0,-1-5-1 0,-1 2-3 15,-2-5-1-15,1 4-4 0,1-4-2 0,-1 1-5 0,-3 2-3 0,2-2-5 16,-2-3-2-16,0 1-3 0,0-1-3 0,0-1-4 0,-2-1 0 0,-1-2 0 16,-1 0-5-16,-1-8-4 0,1 5-11 0,-3-1-12 0,1-7-8 0,-3 2-8 15,-2-4-11-15,2-2-11 0,-2-3-12 0,-1 0-12 0,-1-4-16 0,0-2-19 16,2-1-20-16,0-1-22 0,0-5-18 0,0 2-20 0,1-4-13 0,2 2-23 15,1-4-21-15,-2-1-44 0,0 3-51 0,2-5-86 0,3 6-103 0,-3 0-32 16,3-3 0-16,1 2 21 0,-1 2 28 0,0-5 33 0,0 4 39 0,1 0 35 16,1 0 42-16,2 0 47 0,-2 0 49 0,-1 0 62 0,2 0 68 0</inkml:trace>
  <inkml:trace contextRef="#ctx0" brushRef="#br0" timeOffset="27431.39">8619 8630 44 0,'4'0'204'0,"-4"0"91"0,0 0 68 0,0 0 51 16,0 0 39-16,0 0 33 0,0 0 32 0,-4 0 33 0,2 3 29 0,2 1 28 16,-2-1 29-16,2 5 24 0,2 1-128 0,-2 2-218 0,2 0-112 0,2 3-59 15,-1 3-33-15,1 1-15 0,3 0-8 0,-3 2-6 0,3 2-5 0,-1 2-8 16,1 1-10-16,0-1-9 0,0 0-9 0,-1 1-9 0,1 3-8 0,2-3-11 0,-3-1-16 16,1-4-17-16,-1 2-28 0,1-4-27 0,2-1-31 0,-2-3-34 15,-1-3-32-15,1 2-36 0,-3-10-39 0,3 5-38 0,-3-5-107 0,1-3-135 16,-3 0-61-16,3-3-26 0,-3-5 7 0,1 1 23 0,-3-2 36 0,1-2 43 15,-1-3 46-15,0-3 49 0,0 2 50 0,0 1 52 0,-1-3 55 0,1-1 61 0,0 4 93 16</inkml:trace>
  <inkml:trace contextRef="#ctx0" brushRef="#br0" timeOffset="27881.94">8843 8755 28 0,'0'0'175'0,"0"0"88"16,0 8 61-16,0-5 46 0,0-3 41 0,0 4 37 0,0 3 35 0,0 0 33 16,-2-1 32-16,2 1 29 0,0 4 27 0,2 0 24 0,-2 0-112 0,3-2-194 15,-2 2-105-15,2 3-63 0,0-3-31 0,1-1-18 0,-3 1-15 0,5-1-15 16,-2 1-13-16,0-1-16 0,0-3-12 0,3 0-11 0,-3-3-16 0,3-1-10 16,0 1-16-16,-3-4-11 0,3-4-16 0,0 1-11 0,0-1-16 0,0-3-9 0,-2-4-14 15,1 2-11-15,-1-6-8 0,1 1-8 0,1-3-6 0,-6 3 1 16,3-3 0-16,2-1 5 0,-5 0 8 0,3 5 9 0,-1-5 15 0,-3 7 16 15,3 0 16-15,-2 2 17 0,-1 1 12 0,0 5 16 0,0-4 16 0,0 7 17 0,0 0 18 16,0 0 16-16,4 7 12 0,-4-4 13 0,3 5 9 0,1 5 6 16,-1-2 6-16,0 3 6 0,1 3 1 0,0 1 4 0,0 0 1 0,0 6 2 0,3-3-4 15,0 3-8-15,3 0-7 0,-5 5-10 0,5-5-11 0,-2 1-9 0,3 3-6 16,0-1-8-16,2 2-9 0,-2-1-4 0,-3-3-9 0,3 6-4 0,0-7-2 16,0 5 0-16,-1-5-1 0,-2 3 2 0,2-2 0 0,-5-1 3 0,2-2 0 15,0 2-1-15,0-3 2 0,-3 0 0 0,0-3 2 0,-1 0 4 0,-1-5 5 16,-2 1 3-16,0 1 2 0,0-6 4 0,-5-1-3 0,1-1 0 0,0-4-4 15,-6 1-3-15,2-4-2 0,0 0-3 0,-4 0-2 0,-1-4-4 0,-1 1-7 16,-4-4-14-16,6-1-10 0,-9-1-16 0,3-2-12 0,3 0-14 16,-3-3-12-16,0 1-12 0,4 2-13 0,-1-3-15 0,1 0-18 0,3 0-21 0,0 3-23 15,3-2-26-15,1-1-22 0,3 3-28 0,0-4-44 0,-2 2-54 16,5-1-90-16,1-4-108 0,0 5-37 0,1-2-4 0,5-3 18 0,-5 1 27 0,3 3 34 16,2-4 38-16,-1 5 43 0,2-5 44 0,0 5 47 0,0-2 52 0,1-3 64 15,-1 5 68-15</inkml:trace>
  <inkml:trace contextRef="#ctx0" brushRef="#br0" timeOffset="28098.99">9232 8700 27 0,'-4'4'179'0,"1"-4"96"0,2 0 71 16,-2 2 57-16,-1-2 44 0,0 4 37 0,4-4 34 0,0 0 33 0,-3 0 30 16,3 4 30-16,-2-1 29 0,0 4 25 0,-1-3-112 0,3 3-191 0,0 4-115 0,0-5-77 15,0 5-43-15,0-1-25 0,0 1-14 0,5 2-11 0,-5 2-11 16,2-1-7-16,2 3-14 0,-1-3-8 0,1 1-14 0,0-2-11 0,2 5-19 0,-2-7-16 15,0 2-20-15,3-2-23 0,-3-1-25 0,0-2-25 0,3-1-22 0,-3-1-22 16,3-3-25-16,-2-3-26 0,0 0-28 0,1 0-27 0,-1-3-59 0,1-3-68 16,0-5-75-16,-1 0-74 0,2 0-15 0,-3-5 12 0,1 1 27 0,-1-3 35 15,0 1 38-15,1 0 38 0,-3 0 40 0,3-1 43 0,-3 0 47 0,-2 1 46 16,4-1 66-16,-1 5 70 0</inkml:trace>
  <inkml:trace contextRef="#ctx0" brushRef="#br0" timeOffset="28332.04">9363 8668 17 0,'0'0'153'0,"-2"-4"86"0,2 4 63 15,0 0 51-15,-2 4 44 0,0 0 41 0,0-1 38 0,2 4 34 0,2 0 33 16,-2 1 32-16,0 1 30 0,2 2 26 0,-2 0-98 0,4 0-172 0,-4 2-100 15,3-2-62-15,1 3-37 0,0-3-23 0,1-2-19 0,2-1-20 0,-3-1-14 16,3 0-15-16,-1 0-12 0,1-3-12 0,0-4-9 0,2 0-11 0,-1 0-8 16,1-7-11-16,-2-1-10 0,2-2-7 0,0-1-7 0,-3-2-3 0,3-2-3 15,-2-3-1-15,-2 1-1 0,1-4 3 0,-4 0-1 0,3 0 6 0,-5 1 4 16,0 2 8-16,0-3 11 0,-5 3 12 0,3 0 12 0,-4 1 13 0,1 3 10 16,-2 1 10-16,-2 2 6 0,1 4 3 0,-1-4 1 0,-3 4-1 0,1 3-3 15,0 4-8-15,0 0-8 0,-2 0-10 0,2 4-12 0,0 3-9 0,0 4-14 16,0 0-15-16,2-2-21 0,-3 6-22 0,4-1-29 0,1-1-30 0,0 2-34 15,3 3-35-15,0-2-40 0,-1-1-44 0,3 3-130 0,2-5-166 0,0 1-72 16,2 1-23-16,0-2 4 0,2-2 20 0,-1-1 32 0,-1-2 35 0,3-1 47 16,-3-1 49-16,2-3 54 0,1-3 58 0,-5 0 63 0,6 0 71 0</inkml:trace>
  <inkml:trace contextRef="#ctx0" brushRef="#br0" timeOffset="29215.24">9706 8529 28 0,'0'-4'174'15,"-3"1"86"-15,2-1 65 0,-5 0 53 0,5 4 45 0,-5-3 41 0,5-1 38 16,-3 4 34-16,-2-3 29 0,2 3 31 0,0-4 26 0,0 4 24 0,1 0-115 16,3 0-194-16,-7 0-104 0,3 4-58 0,1-4-39 0,-1 3-24 0,3 1-19 15,-2-1-18-15,0 5-13 0,-1-1-9 0,3-1-11 0,1 1-9 0,-6 4-7 16,6-4-7-16,-1 4-4 0,1-2-6 0,0 2-5 0,1 0-8 0,-1 0-8 16,3-4-11-16,0-1-11 0,-2 1-13 0,3-3-11 0,2 3-13 0,-5-7-12 15,3 4-10-15,3-4-9 0,-3-4-8 0,3 4-7 0,0-7-7 0,0 3-1 16,0 1-2-16,0-5 6 0,1 1 5 0,-1 1 8 0,0-1 8 0,0 3 12 15,-2 1 10-15,2-4 12 0,0 7 13 0,3 0 14 0,-5 0 17 0,2 7 15 16,3-4 17-16,-3 5 16 0,1 1 14 0,0 6 15 0,-1-1 15 0,3 4 14 16,-2-1 13-16,2 4 13 0,-2 3 9 0,2 0 8 0,-2 5 4 0,0-5-1 0,-1 5-1 15,3 2-3-15,-2-7-5 0,-1 5-6 0,0-2-4 0,0 1-10 16,0-3-7-16,-3-1-12 0,0-3-7 0,0 4-10 0,-1-4-9 0,-2-4-7 0,2 1-7 16,-3 0-3-16,0-5-6 0,0 1-2 0,0 1-3 0,-3-8-6 15,-1-1-6-15,0 1-9 0,-3-3-9 0,0-1-10 0,-1-3-7 0,-2-3-8 16,-1-1-4-16,0-3-5 0,-4-4-4 0,4 2-3 0,-3-6-3 0,2 1-3 0,1-3-5 15,-2-1 1-15,2-2 2 0,3 2 3 0,0-3 5 0,1 0 5 16,0-1 6-16,3 2 2 0,1-2 6 0,0 2 4 0,3-4-1 0,0-1 2 0,6 4-1 16,-5-4-1-16,3-2-2 0,3 1-1 0,-1-1-3 0,2 3 0 0,-1-8 0 15,1 4-2-15,3-1-1 0,0 2 0 0,0-1 1 0,0-3 1 0,2 2-2 16,-5 1 4-16,0 3 1 0,5 1 2 0,-8-1 6 0,2 5 2 0,-3 2 4 16,3-3 7-16,-4 7 4 0,-2 1 5 0,2 2 10 0,-3 0 5 0,0 4 10 15,-3 0 3-15,2 1 6 0,-2 1 5 0,-1 3 3 0,0 2 4 0,0 0 6 16,-3 0 2-16,3 7 6 0,-3-5 3 0,1 6 2 0,-2-1-2 0,4 3-1 15,0 1-2-15,-2 3-1 0,2 0 0 0,1 0-4 0,2-1-2 0,1 9-3 16,0-4-4-16,1-1-4 0,2-3-6 0,1 3-6 0,2 1-7 0,-1 0-3 16,2-5-11-16,0 1-7 0,4 1-17 0,0-6-14 0,0 6-19 0,0-8-15 15,0 0-20-15,3-1-17 0,0-1-17 0,-2-5-19 0,2 0-15 0,1-5-17 16,-1 3-15-16,1-5-9 0,-1-4-12 0,-1 4-4 0,0-4-5 0,-2-2 4 16,3 2 6-16,-5 0 12 0,2 0 15 0,-5 2 14 0,4-2 25 0,-6 4 24 15,3 0 29-15,-3-1 27 0,0 6 27 0,-1-3 25 0,-1 3 25 0,-2 2 31 16,0 0 25-16,0 0 29 0,0 0 23 0,2 2 21 0,-2 3 15 0,0-5 14 15,0 2 5-15,0 6 3 0,0-1-4 0,-2-4-2 0,0 4-7 0,2-3-2 16,-3 0-9-16,3 3-7 0,-2-7-10 0,2 0-15 0,-2 6-13 0,2-6-13 16,0 0-14-16,0 0-12 0,0 0-16 0,2-6-13 0,0 2-15 0,1-7-16 15,-1 4-15-15,2-3-17 0,1-5-14 0,-1 2-16 0,3-5-12 16,-3 5-9-16,3-5-10 0,0-4-4 0,1 5-5 0,-1 0-3 0,0 3 2 0,2 0 2 16,-3 0 3-16,1 6 8 0,2-1 5 0,0 1 10 0,-3 5 8 15,3 3 9-15,-2 0 8 0,2 0 8 0,0 3 8 0,0 5 5 0,-1-6 6 0,2 5 6 16,-4 4 3-16,0-4 2 0,4 4 0 0,-3 0-3 0,-1-1-11 0,0 0-13 15,1 1-25-15,-3 0-30 0,2-2-35 0,-1-1-37 0,1-1-75 0,-5-7-91 16,-1 0-111-16,7 3-113 0,-4 1-47 0,-3-4-12 0,0 0 8 0,0 0 17 16,0 0 31-16,0 0 36 0,-3 4 45 0,-1-1 49 0,0 1 52 0,4-4 57 0,-6 0 78 15,1-7 83-15</inkml:trace>
  <inkml:trace contextRef="#ctx0" brushRef="#br0" timeOffset="32914.85">3783 7342 6 0,'7'-7'129'0,"-3"0"85"0,-1 0 65 0,-3 3 51 0,0 0 41 15,0 1 38-15,0-3 30 0,-3 6 26 0,-1-4 21 0,2 4 21 0,2 0 16 16,-5 0 15-16,5 0-92 0,-1 0-153 0,-2 4-98 0,0 2-65 0,3-3-39 16,-4 8-27-16,3-4-16 0,-2 8-9 0,0 2-4 0,-1 1-3 0,3 2 0 15,-5 5 4-15,2-1 4 0,1 7 4 0,-1-2 1 0,0 2 4 0,1 4-2 0,-1 1 1 16,0-5-3-16,1 4-4 0,-1 0-2 0,0-3-5 0,0-1-3 16,1 0-6-16,0-3-4 0,2 1-5 0,-2-5-4 0,3 1-7 0,0-5-6 0,0 2-7 15,0-5-10-15,0-3-10 0,0-3-12 0,3-4-8 0,-2-1-6 0,2-2-5 16,1-1-2-16,2-6-1 0,-2 3-5 0,0-8-5 0,3-1-6 0,0-2-6 15,-2-7-5-15,2-3-4 0,0-4 1 0,0-2 2 0,0-4 7 0,0-4 2 16,-1-5 3-16,0-2 4 0,1 0 1 0,0 1 3 0,0-5 5 16,1 4 4-16,-1 0 10 0,0 4 9 0,1 3 10 0,-1 0 8 0,0 6 10 0,0 2 7 15,0 5 10-15,-3 5 9 0,0 3 9 0,3 7 9 0,-3 1 7 0,-1 6 6 16,-1 2 6-16,0 5 4 0,0 8 6 0,-2-1 0 0,2 3 5 0,-2 8 1 16,-2 3 2-16,0-1 0 0,2 6 1 0,-2 1-2 0,0 5-2 0,-1-4 1 15,-1 3-3-15,1-2 2 0,-1-1 1 0,0-1-2 0,1-2-1 0,-1 0-3 16,2-5-2-16,0-2-4 0,-1 0-4 0,3-9-5 0,0 2-8 0,0-3-7 15,0-6-10-15,3-1-7 0,1-5-10 0,0 1-8 0,1-8-7 0,1-3-8 16,1 1-9-16,4-12-9 0,0 0-10 0,0-6-11 0,3-5-4 0,1-5-8 16,-1-8-1-16,1 0-1 0,3-11 0 0,0 1-3 0,0-4 1 0,-1-8 2 15,1 6 3-15,2-6 3 0,-2 4 5 0,2 1 8 0,-2 0 6 0,0 6 12 16,-3 7 7-16,-1 4 8 0,-2 4 7 0,-1 10 9 0,-1 7 9 0,-3 4 13 16,-2 10 6-16,1 7 11 0,-5 3 7 0,-1 8 6 0,0 6 7 0,-1 8 5 15,-5 3 6-15,5 7 5 0,-6 3 7 0,0 7 5 0,0 1 4 0,2 7 2 16,-5-1-1-16,2 1 2 0,-2 2-2 0,-1-2-2 0,4 0 0 0,-4 0-2 15,3-1-3-15,-1-4-4 0,2-2-3 0,1-1-3 0,1-3-5 0,-1-2-4 16,1-5-6-16,3-4-8 0,-1-4-11 0,3-2-12 0,0-4-10 0,3-7-8 16,1-3-10-16,0-7-8 0,1-1-7 0,4-6-14 0,0-8-11 0,2-7-17 15,2-3-15-15,-2-4-11 0,7-9-12 0,-3-5-13 0,3-6-5 0,3-4-3 0,-2-8-4 16,2-2-4-16,-2-4-1 0,3 1 1 0,-1-2 5 0,1-2 9 16,-1 6 11-16,-2 0 14 0,-1 5 13 0,1 2 12 0,-2 11 16 0,-2 4 17 0,-4 7 13 15,0 2 15-15,-1 9 20 0,-2 5 14 0,-4 8 15 0,0 4 13 16,-1 6 12-16,-3 4 10 0,-3 4 10 0,-1 6 5 0,0 5 8 0,0 2 5 0,-3 8 5 15,-1-5 5-15,-2 12 0 0,-1-4 2 0,0 3-3 0,0 4-2 0,0-4-7 16,-3 4-5-16,3-2-4 0,0-2-8 0,-3-3-4 0,6 0-8 0,-2-4-7 16,2-2-5-16,1-5-10 0,0 1-8 0,3-8-12 0,1-3-14 0,2 0-8 15,1-8-10-15,1 2-9 0,2-5-10 0,4-3-10 0,0-3-15 0,1-5-15 16,3 2-16-16,3-5-18 0,0-3-17 0,1 1-23 0,3-5-22 0,0-4-26 16,1 2-28-16,-1-2-55 0,3-2-70 0,-2-1-95 0,-1 5-99 0,2-4-35 15,0 2-1-15,-5 2 17 0,1-2 27 0,-3 1 34 0,-2 8 35 0,-1-5 42 16,-6 3 45-16,0 2 46 0,-1-1 53 0,-3 14 66 0,-3-17 72 0</inkml:trace>
  <inkml:trace contextRef="#ctx0" brushRef="#br0" timeOffset="42113.24">4196 11598 36 0,'3'-10'187'0,"-3"3"80"0,-3 3 57 0,3-3 41 15,-4 3 32-15,4-3 24 0,-3 4 22 0,3 3 20 0,0 0 22 0,0 0 26 16,-1 3 25-16,1 1 26 0,1 3-115 0,-1 0-195 0,3 4-93 0,1-1-39 16,1 4-16-16,0 6-3 0,2 2 3 0,-3 3 4 0,0 2 6 0,4 5 6 15,-2-1 0-15,-1 5-1 0,1-1-7 0,1-1-6 0,-3 5-6 0,0-1-7 16,0-3-6-16,3 3-8 0,-3-2-8 0,2-1-6 0,-2 0-7 0,0-4-6 16,0-2-4-16,0-5-9 0,-1 1-5 0,1-8-10 0,-4-3-4 0,4 0-9 15,-4-8-2-15,3 2-5 0,-3-8-1 0,0 0-2 0,0 0 0 0,0-8 0 16,0-1-1-16,0-2-2 0,0-7-3 0,-3-2-3 0,3-2 0 0,0-6-1 15,-1-3-1-15,1 3-2 0,0-7 0 0,1 7-5 0,2-3-2 0,1-1-6 16,2 8-3-16,-1-1-3 0,2 4-2 0,0 3 1 0,0 5 0 0,1-2 3 16,2 8-1-16,-2 0 2 0,3 4 4 0,-1 3 1 0,-2 0 4 0,3 3 4 15,0 4 3-15,0 0 3 0,-1 3 6 0,-2 1 5 0,2 0 4 0,-2 3 6 16,-1 3 7-16,-3-3 5 0,3 4 8 0,-3-1 5 0,-1 1 4 0,1 0 2 16,-4 2 6-16,0-3 1 0,0 5 0 0,-1-1 0 0,-5 0 0 0,2 0-2 15,1 0-2-15,-2 4-2 0,-5-5-4 0,3 2-5 0,-1-2-5 0,-2 5-5 16,2-4-3-16,0-3-5 0,-2 2-7 0,-1-2-9 0,4-1-1 0,-1-3 0 15,-2-3-2-15,3 0-20 0,3-2-13 0,-3-5-16 0,3 0-20 0,0-1-25 16,1-3-28-16,2-3-32 0,-2-5-27 0,0-1-30 0,3-2-28 0,0 0-28 16,0-7-39-16,3 1-41 0,0-4-95 0,1 0-115 0,3 0-40 0,0-3-2 15,1 2 24-15,2 2 34 0,-2-4 43 0,0 6 45 0,3-4 44 0,-1 6 44 16,1-2 47-16,0 3 47 0,0 2 57 0,0-5 61 0</inkml:trace>
  <inkml:trace contextRef="#ctx0" brushRef="#br0" timeOffset="42980.15">4694 12035 71 0,'3'11'184'16,"-3"0"74"-16,0-2 53 0,-3 2 43 0,3 0 32 0,-4 3 33 0,2-3 31 16,0-1 32-16,-1-3 32 0,-1 7 33 0,4-7 28 0,-4 3-48 0,4 1-99 15,-3-4-100-15,1 0-98 0,0 0-51 0,2-3-23 0,-3 3-9 0,3-7-2 16,0 0-5-16,0 0-6 0,0 0-14 0,0 0-15 0,0 0-16 0,0-7-13 16,-1 3-13-16,-2-7-14 0,3 1-8 0,-4-1-7 0,4-6-8 0,-3 3-8 15,2-7-8-15,-2 0-7 0,3-1-10 0,0 2-6 0,0-4-2 0,0 2-1 16,0 2 0-16,0-2 0 0,4 4-2 0,-4 1-4 0,3 0-2 0,1 7-7 0,0-5-7 15,-1 5-7-15,1 3-11 0,1-3-8 0,1 3-12 0,1 3-11 16,0 1-13-16,2-1-15 0,-3 4-11 0,3-4-11 0,0 4-8 0,2 4-8 0,-2-4-5 16,2 0-5-16,0 4 0 0,0-1-2 0,-2-3 3 0,2 4 3 15,1-2 6-15,-4-2 10 0,3 5 11 0,0-5 12 0,-1 2 14 0,-2-2 10 0,1 0 14 16,-2 0 11-16,-1 0 15 0,1 0 19 0,-3 0 24 0,1-2 22 0,0 2 27 16,-5 0 26-16,4 0 22 0,-4 0 23 0,2-5 16 0,-2 5 16 0,0 0 14 15,0 0 15-15,-2-2 14 0,-1-2 12 0,2 4 8 0,-2-3 3 0,3 3-3 16,-4 0-8-16,0 0-12 0,-1 0-12 0,3 0-13 0,-2 3-16 0,-1-3-10 15,3 4-11-15,-3-2-13 0,3 3-12 0,0 1-8 0,-3 1-12 0,3 0-8 16,0 4-11-16,-1 0-5 0,2 2-9 0,-2 1-5 0,3 1-6 0,0 2-5 16,0 1-5-16,3 2-5 0,-2-6-3 0,2 3-4 0,-1-2-3 0,0 3-10 15,3-9-7-15,-1 6-7 0,1-8-8 0,2 0-3 0,-3 0-7 16,0-3-5-16,5-4-4 0,-3 0-4 0,1-4-5 0,3-3-5 0,-4 0-1 0,0-4-5 16,1-2-5-16,2-2 3 0,-3 1 1 0,1-3 1 0,0-4 7 0,-3 4 3 15,3-5 4-15,-3 2 7 0,2 2 4 0,-2 4 5 0,-3-3 7 0,2 2 8 16,0 5 7-16,-2 0 12 0,-1 3 12 0,3 3 9 0,-3 4 11 0,0 0 7 15,0 0 5-15,0 0 5 0,0 0 10 0,0 0 5 0,1 4 6 16,-1 3 5-16,3-1 5 0,0 1 1 0,-2 4 2 0,2 0-3 0,-2 2-3 16,2-2-7-16,1-1-6 0,-1 5-5 0,1-5-7 0,0-3-8 0,-1 3-8 15,1-2-9-15,0 1-13 0,-1-2-15 0,1-3-19 0,2 0-13 0,-1-1-16 16,-2-3-19-16,4 0-21 0,-3-3-27 0,0-1-32 0,0-3-33 0,2 1-31 16,-2-5-30-16,0-3-29 0,-1 3-25 0,-2-6-22 0,2 3-39 0,1-3-48 0,-1-1-33 15,-2 0-22-15,-1 5-4 0,3-5 6 0,0 3 30 0,-2 2 41 16,2 2 63-16,-2-3 65 0,-1 7 78 0,3-3 75 0,0 3 60 0,-3 0 53 0,1 3 62 15,-1 1 69-15,0 3 58 0,0 0 56 0,0 0 43 0,0 0 40 0,0 0 24 16,0 0 17-16,3 0-8 0,0 3-20 0,-3 1-39 0,1 3-52 0,-1-3-36 16,0 3-27-16,3-1-24 0,-2 1-19 0,-1 0-17 0,3 4-16 0,0-4-14 15,-2-1-11-15,3 5-14 0,-1 0-11 0,1-4-13 0,2 0-13 0,-5 4-16 16,6-5-18-16,-3 5-17 0,0-4-22 0,3 0-19 0,-3 4-22 0,3-5-21 16,0 5-19-16,-3-4-19 0,3 0-21 0,0 4-15 0,3-5-13 0,-5 1-9 15,2 0-4-15,0-3 0 0,0 3 6 0,-3-3 10 0,6 3 13 0,-6-5 18 16,0 2 23-16,0-1 27 0,0 1 31 0,3 0 38 0,-4-4 42 0,-3 0 37 15,2 3 35-15,-2-3 30 0,0 0 26 0,0 0 18 0,0 0 17 0,0-3 12 16,0-1 9-16,0-3 8 0,-2 1 1 0,-1-1-7 0,2-1-7 0,-2 1-16 16,3-3-23-16,-3 0-19 0,3-5-21 0,-1 1-20 0,1 1-14 0,0-2-10 15,0 1-14-15,1 1-11 0,-1-1-6 0,3-4-9 0,1 7-6 0,-1-2-4 16,1 2-5-16,0 0-5 0,-1 0-3 0,4 2-1 0,-3 1-1 0,3 5 0 16,-3-4 2-16,3 7-1 0,0-4 3 0,-1 4 2 0,0 0 3 0,4 4 2 15,-3-4 3-15,-1 7 2 0,3-4 2 0,-1 5 2 0,-1-1 0 0,2-1 0 16,0 1-4-16,-2 4-1 0,1-4-2 0,-1 4-3 0,0-2-3 0,0-1-7 15,1 2-10-15,-3-2-11 0,4 1-14 0,-5 2-19 0,3-4-21 0,-3 0-25 16,3 0-27-16,-3 1-29 0,3-1-33 0,-2-1-49 0,-1-2-54 0,1 3-105 16,-1-4-124-16,3 4-46 0,-3-3-11 0,0 3 14 0,-1-3 21 0,1 2 34 0,-2-2 37 15,3-1 41-15,-3 1 43 0,0 3 50 0,-2-7 51 0,2 0 62 0,-2 0 67 16</inkml:trace>
  <inkml:trace contextRef="#ctx0" brushRef="#br0" timeOffset="43098.33">5770 11864 63 0,'4'0'239'0,"-4"0"99"15,0 0 68-15,0 0 50 0,0 0 38 0,-1 3 34 0,1-3 25 16,0 0 27-16,-6 0 25 0,5 0 18 0,1 0 5 0,-3 4-3 0,3-4-201 0,0 0-308 16,0 0-262-16,0 0-230 0,0 0-124 0,-2-4-70 0,-3 1-20 0,4-1-3 15,-2-2 12-15,0 1 19 0,-1-4 22 0,0 1 28 0,1-2 43 0,-1-1 51 16,0-2 69-16,1-5 76 0,-1 1 113 0</inkml:trace>
  <inkml:trace contextRef="#ctx0" brushRef="#br0" timeOffset="43846.83">8295 9641 23 0,'8'-10'162'0,"-1"0"78"0,-3 3 57 0,2-4 45 0,-5 4 36 0,2 0 31 0,-2 3 28 15,-1 0 25-15,-4 2 24 0,3-2 29 0,-5 4 25 0,-1 0 30 0,2 0-99 16,-5 4-175-16,-1-2-84 0,0 2-42 0,-3 3-23 0,-1 0-14 0,-4 8-8 15,-2-6-4-15,-4 9-2 0,-4 0-3 0,-1 3-2 0,-6 6-5 0,-1 2-9 16,-6 2-9-16,-4 4-12 0,-1 3-10 0,-6 4-7 0,-1 5-6 0,-5 1-4 16,-5 5-5-16,-1 3 2 0,-3 4-3 0,-3 2 1 0,-1 2 2 0,-3 2-6 15,1 1-1-15,-3 6-1 0,3-7 1 0,-1 5 2 0,3 2 4 0,2-4 2 16,3-2 6-16,-1-1 4 0,4-2-36 0,4-4-24 0,6-1 0 16,4-7 0-16,4-6 0 0,5-4 0 0,4-4 0 0,3-3 0 0,6-3 0 0,2-8 0 15,5 1 0-15,2-4 0 0,5-7 0 0,-1-1 0 0,5 2 0 16,-1-8 0-16,6 0 0 0,1 0 0 0,1-3 0 0,0-4 0 0,4 0 0 15,0 0 0-15,0 0 0 0,4-4 0 0,0 1 0 0,1-5-92 0,1 5-93 0,-1-8-29 16,4 4-35-16,-2-3-29 0,1 3-24 0,2-4-19 0,-2 1-13 16,1 0-63-16,2-1-79 0,-2 0-57 0,2 1-42 0,-2 0-1 0,0 3 18 0,0-4 34 15,0 0 40-15,-3 4 44 0,-1-4 47 0,2 2 48 0,-3-2 47 0,-2 4 48 16,1-4 50-16,-3 1 73 0</inkml:trace>
  <inkml:trace contextRef="#ctx0" brushRef="#br0" timeOffset="44364.14">7103 10383 18 0,'0'-3'151'0,"0"-1"77"0,0-3 55 0,0 3 46 0,-4 2 38 0,4-5 32 15,0 3 31-15,0 0 24 0,0 1 27 0,0-1 24 0,0 1 23 0,0-4 27 16,0 3-98-16,0 0-167 0,2 2-87 0,0-2-42 0,1 1-25 0,1-1-13 16,1 4-9-16,1-4-3 0,3 4-2 0,2 0 4 0,3 0-2 0,3 4-1 0,1 3-2 15,2-1-6-15,2 5-7 0,4 0-3 0,3 0-5 0,0 5-6 16,0-1-3-16,3 3-6 0,-2-1-5 0,-1 4-6 0,3 0-9 0,-3-4-8 0,0 4-7 15,-3-3-6-15,2 0-7 0,-5-1-6 0,-1 1-5 0,-1-5-3 0,-2 1-2 16,-1 1-5-16,-2-6-7 0,-3 2-6 0,1-4-12 0,-3 0-17 0,-3 0-24 16,2-3-25-16,-4 0-32 0,-1-4-34 0,-5 0-46 0,4 0-49 0,-4-4-119 15,-4-3-146-15,1-4-75 0,-1 0-40 0,-5-2-2 0,0-5 14 0,-2-2 25 16,-2-2 34-16,-3 2 44 0,-2-9 48 0,0 5 53 0,-1-5 56 0,-3 2 64 16,-3-4 70-16,3 2 101 0</inkml:trace>
  <inkml:trace contextRef="#ctx0" brushRef="#br0" timeOffset="44546.18">7402 9935 45 0,'5'-6'204'0,"1"6"88"0,-1 0 57 0,1 0 42 16,-5 6 37-16,3-2 31 0,-1 6 31 0,-3 5 28 0,4 2 28 0,-4 0 32 0,3 4 26 16,0 4 31-16,-2-1-127 0,-1 5-212 0,0 2-103 0,-1 4-46 0,-2-1-20 15,0 6-3-15,-1-5-4 0,-3 7-3 0,3 0-5 0,0 0-4 16,-3 0-9-16,0 3-12 0,0 1-13 0,3-4-12 0,-3 3-15 0,3-3-19 0,1 0-24 16,-1-4-30-16,4 1-39 0,0-4-50 0,0-3-50 0,0-5-57 15,4-3-116-15,-1-2-142 0,1-2-87 0,3-2-62 0,-4-3-15 0,1-6 3 0,-1-1 20 16,-3-1 27-16,0-7 41 0,0 0 43 0,-6-4 58 0,-1 1 62 0,-1-5 67 15,-3-1 70-15,0-2 97 0</inkml:trace>
  <inkml:trace contextRef="#ctx0" brushRef="#br0" timeOffset="50213.13">4500 13285 87 0,'-3'-7'157'0,"0"7"42"0,3-7 38 15,-1 3 28-15,-2 1 28 0,0-1 25 0,3 0 27 0,0 1 26 0,-1-3 29 16,-2 6 25-16,3-4 27 0,-1-3-66 0,1 7-114 0,-3-7-62 0,3 7-35 16,0-4-19-16,0 1-14 0,0 3-10 0,0-4-5 0,0 4-11 0,0 0-6 15,0 0-10-15,0 0-13 0,0 0-10 0,0 0-6 0,0 0-6 0,0 0-5 16,0 0 2-16,0 0 2 0,0 0 1 0,0 0 2 0,3 4 1 0,1-4 0 15,-3 3 2-15,5 1-3 0,-5 3 1 0,5-3-3 0,-5 3 0 0,3-5-2 16,-1 2-2-16,1 3-1 0,-1-3-7 0,-2 3-2 0,2 0-4 0,1 0-4 16,-1-3-1-16,-2 3-5 0,2-1 0 0,0 1-2 0,-2 0-2 0,2 0-3 15,0 1 0-15,-2-1-3 0,-1-5-2 0,3 6-1 0,-2-5-5 0,-1 1 0 16,0 3-4-16,0-7 1 0,0 0-2 0,0 0 2 0,0 0-1 0,0 0 1 16,0 0 3-16,0 0 0 0,0 0 3 0,0 0 0 0,0 0 1 0,0 0 1 15,0 0 0-15,0 0 3 0,0 0-3 0,0 0 0 0,0 0-1 0,0 0-2 16,0 0-2-16,0 0-4 0,0 0-4 0,0 0-2 0,0 0-6 0,0 0-1 15,0 0-4-15,3 3-3 0,-3-3-2 0,0 0-2 0,0 0-3 0,0 0-1 16,0 0-1-16,0 0-1 0,0 0 0 0,0 4 0 0,0-4 1 0,3 4 0 16,-2-1 4-16,-1 1-1 0,4-2 2 0,-4 6 2 0,3-1 4 0,1 0 1 15,1 7 5-15,-3-4-1 0,2 4 2 0,-1 1 0 0,4 1 2 0,-3 2 2 16,3 4 1-16,-3-5 1 0,3 8 2 0,-3-5 0 0,3 4-1 0,0 1-1 16,-3 3-1-16,5-3-1 0,-4-1-1 0,-1 5-2 0,3-5 3 0,-1 0-2 0,0 5 0 15,-1-9-3-15,0 5 0 0,-1-8-2 0,3 4-1 0,-3-6 0 16,0 2-2-16,-1-3-2 0,1-3 0 0,-1-2 0 0,-1-1 0 0,0-1 4 0,-2-4 2 15,2 1 1-15,-2-4 1 0,0 0-1 0,0 0-2 0,-2-7-3 0,0 0-5 16,0-1-3-16,-3-5 0 0,0-5-4 0,1-2-3 0,-3-2 2 16,3-3-7-16,0-2-2 0,-3-1-3 0,4-3-4 0,-1-1 2 0,0 0 0 0,4 5 2 15,-3-2 2-15,3 1 4 0,0 3 2 0,0 5 4 0,3-2 1 16,-3 5 0-16,2 3 3 0,0 1-2 0,-2 2 0 0,4 4 2 0,-4 0 0 0,3 0-1 16,-1 7 1-16,0-4 2 0,-2 4 2 0,7 0 0 0,-3 4 5 15,-1-4 3-15,3 7 4 0,-1-4 4 0,2 4 2 0,-3 1 6 0,3 1 0 0,-1 6 5 16,-1-5 1-16,1 5 1 0,1 2 1 0,0-3-1 0,-1 3 0 0,1 1-2 15,-3 0 0-15,3-1-6 0,0 0-2 0,-1 0-1 0,1 1-6 0,0 0 1 16,-1-1-2-16,1-3-2 0,0 3-1 0,-1-2-4 0,3-1-3 0,-2-3-1 16,-3-2-3-16,3 2-1 0,-1-7-4 0,1 3-1 0,0-3 0 0,-3-1-2 15,3-3-2-15,0-3 2 0,-3-1-2 0,3-3 0 0,-3 0-1 0,3-3 1 16,-3-1 0-16,6-3 3 0,-6-1 1 0,0 2 2 0,3-5 3 0,-3 0 0 16,0 5 3-16,3-5-1 0,-3-2 4 0,-1 2-1 0,1 1 1 0,0-1 2 15,-1 0 1-15,-3 1 3 0,3-1-1 0,-2 4 1 0,-1-3-1 0,0 3 2 16,0-1 1-16,-1 2 0 0,-2 2 0 0,3-3-1 0,-3 3 1 0,-1 2 1 15,3-2 3-15,-2 0 1 0,-1 4-1 0,1-3 4 0,-1 3-1 0,0 3 2 16,-1-3 4-16,0 4 2 0,4-1 3 0,-4 1 3 0,0 3 0 0,4-4 1 16,-5 4 1-16,2 0-1 0,2 4-5 0,-3-1-2 0,4 1-1 0,-4 3-1 15,3 0-3-15,-1 4 1 0,2 2-5 0,-2 1 0 0,1 3-5 0,2 1-1 16,0 4-2-16,0-2-2 0,0 2-1 0,0 2-1 0,2-3 2 0,2 3-1 16,1-2 2-16,0-2 0 0,1 2-2 0,0-2-3 0,1-2-2 0,0-5-4 15,2 2-2-15,2-1-5 0,-5-3-4 0,5-2-5 0,1-1-5 0,0-5-11 16,-4 1-10-16,6-1-18 0,-3-6-21 0,0 3-21 0,1-7-25 0,1-1-18 15,-1 1-17-15,-1-2-19 0,3-2-19 0,-3-3-13 0,0 4-13 0,3-5-8 16,-3 1-10-16,0 1-9 0,-3 2-7 0,3-3-1 0,-4-1-1 0,3 2 12 16,-5-1 21-16,2 3 27 0,-4-2 26 0,1 2 39 0,0-3 42 0,-1 3 36 0,-3 1 35 15,0-4 34-15,0 3 34 0,0 0 36 0,-3 2 36 0,2-2 39 16,-2 4 35-16,-1-4 28 0,0 0 22 0,-2 5 13 0,2-1 8 0,-3 0-3 0,3 0-9 16,-3-1-8-16,3 1-10 0,-3 5-11 0,3-2-11 0,-3 1-13 15,3-1-13-15,-3 4-12 0,3-4-10 0,1 4-15 0,-1-3-11 0,0 3-14 0,4 0-14 16,-4 3-14-16,-2-3-12 0,2 4-12 0,3 0-11 0,-2-1-10 0,3 3-7 15,-3 1-7-15,3 1-7 0,0 2-4 0,0 5-4 0,3-2-3 0,-3-2-3 16,3 7-3-16,1-1 0 0,-3 0-1 0,5 0 1 0,-2 1 1 0,0 4-1 16,3-5-1-16,0 1-3 0,-3-2 0 0,4-1-5 0,-1-1-2 0,0-3-9 15,0-1-4-15,1-3-6 0,-1-4-9 0,0 1-9 0,0-4-10 0,1 0-10 16,-1-4-11-16,0-3-13 0,0 0-7 0,-3-4-11 0,3 1-3 0,-3-4-3 16,0 1 2-16,-1-1 3 0,0-4 5 0,-2 1 7 0,2 2 7 0,-2 1 9 15,-1 1 11-15,0-2 11 0,3 1 10 0,-3 3 14 0,0 2 14 0,0 1 8 16,0 1 11-16,0 0 6 0,0 4 5 0,0-1 1 0,0 4 1 0,0-6 2 0,0 6 3 15,0 0 3-15,0-5 6 0,0 5 8 0,0 0 3 0,0 0 4 16,7 5 2-16,-3-3 4 0,0 2 0 0,-1 0 1 0,1-1 1 0,0 1 0 16,2 3 2-16,0 0-1 0,-1 0 0 0,-1-1-6 0,0 2-4 0,3-1-6 15,-3 0-6-15,3 0-7 0,-3 0-3 0,1-1-2 0,0 2-5 0,-1-1-3 0,-2-4-1 16,3 4-4-16,-1-3 0 0,-1 0-3 0,-2-1 1 0,3-3 2 16,-4 0 0-16,0 0 3 0,3-3-1 0,0-1 0 0,-2-3-2 0,-1 0-2 15,0-4-4-15,0-2-2 0,0-5-6 0,0 1-3 0,0-1-7 0,0 0-4 16,0-6-4-16,0 2-5 0,0 2-3 0,0-1-1 0,0 0-3 0,0 3 1 0,0 5 1 15,3-5 2-15,-3 7 4 0,0 0 0 0,2 4 9 0,-2 1 5 0,2 3 7 16,-2-1 9-16,0 4 8 0,0 0 11 0,4 0 9 0,1 4 8 0,0-1 11 16,-1 1 5-16,0-2 7 0,3 5 6 0,-3 1 3 0,3-1 5 0,0 3 3 15,-3 1 3-15,3-1-1 0,2 1 0 0,-3 3-4 0,1-3-9 0,0-1-7 16,2-3-10-16,-3 7-8 0,1-7-8 0,2 3-4 0,-3-3-10 0,1-3-3 16,2 3-5-16,-2 0-5 0,2-7-4 0,-3 0-6 0,-1 0-7 0,1-4-11 15,1-3-10-15,-3 0-12 0,1-4-12 0,-1 2-11 0,1-9-9 0,-3 3-4 16,0-2-7-16,1-4-3 0,-1 0-5 0,-4-4 1 0,2 5-2 0,0-9 3 15,-3 2 6-15,1 3 7 0,2-5 13 0,-5 5 15 0,3-5 21 0,-2 2 18 16,-1 3 20-16,3-1 20 0,-2 4 18 0,-1-4 20 0,3 8 15 0,-2-4 14 16,1 6 16-16,-1 6 11 0,0-6 11 0,1 8 10 0,3 0 3 0,-4 1 2 15,4 2-3-15,-2 4-9 0,2 0-10 0,0 0-8 0,0 0-10 0,0 4-7 16,2 2-8-16,-2 1-5 0,4 4-7 0,-1 3-7 0,1 3-6 0,0 1-2 16,3 2-4-16,0 2-1 0,-1 2-1 0,3 1-1 0,-2 3 1 0,2-1-4 15,0 2-5-15,2-1-22 0,-2 4-22 0,2-5 0 0,0 1 0 16,0 1 0-16,0 2 0 0,0-3 0 0,3 0-46 0,-1 0-46 0,-2-4-30 0,0-3-39 15,1 1-41-15,-1-2-46 0,-3-2-46 0,2-1-111 0,-2-6-139 0,0 0-70 16,-2-2-37-16,-1-1 2 0,-2-5 21 0,-3-3 32 0,0 0 37 0,0 0 46 16,0-7 49-16,-3 1 57 0,-1-1 59 0,-3-4 62 0,-1 0 67 0,0-2 94 15</inkml:trace>
  <inkml:trace contextRef="#ctx0" brushRef="#br0" timeOffset="50380.11">5552 13267 135 0,'0'0'270'0,"0"0"92"0,0 0 64 15,-2-3 50-15,2 3 37 0,-2-4 34 0,0 4 31 0,2-4 34 0,0 1 26 16,0-1 28-16,4 2-7 0,0-5-24 0,1 3-148 0,2-7-218 0,-1 4-118 16,5-4-68-16,-2 2-35 0,2-6-16 0,0 1-24 0,0-3-27 0,3-1-53 15,-1 0-59-15,0-2-125 0,3 2-152 0,0-3-111 0,-1 4-84 0,-1-4-34 16,-3 0-2-16,1 0 11 0,-2 0 20 0,-2 4 28 0,-1-1 31 0,3-4 45 0,-5 5 53 16,-2-4 68-16,5 0 76 0,-1 0 105 0,3-3 107 0</inkml:trace>
  <inkml:trace contextRef="#ctx0" brushRef="#br0" timeOffset="51113.75">8485 9911 31 0,'3'-11'177'0,"-1"4"76"0,0 1 53 0,-2-5 42 0,-2 4 34 16,-3 0 29-16,4 3 27 0,-4 1 20 0,0-1 21 0,1 4 19 0,-3 0 20 15,0 4 21-15,-1 3-112 0,-1 4-187 0,0 3-89 0,-2-1-35 0,-3 9-15 16,-1 2-7-16,0 7 0 0,-6 5-1 0,-1 6 3 0,-4 2 3 0,-6 9 5 16,-1 7 5-16,-7 7-3 0,0 6-4 0,-7 4-3 0,-1 7-8 0,-6 3-3 15,-4 8-7-15,3 0-5 0,-5 9-7 0,-2-2-5 0,2 3-10 0,-4 3-4 16,-1 1-6-16,4-1-5 0,-1-6-5 0,3 2-5 0,-2-2-1 0,3 0-4 16,3-7-3-16,2-2-3 0,2-4-1 0,4-5 0 0,3-4 2 0,4-7 1 15,2-2 3-15,4-9 2 0,4-5-1 0,3-8 2 0,3-7-2 0,3-4 4 16,3-10 1-16,6-3 0 0,1-5-2 0,1-2-1 0,3-7-6 0,3-5-6 15,1-2-8-15,2 3-13 0,1-7-12 0,0 0-12 0,0 0-16 0,0 0-15 16,0 0-16-16,0 0-24 0,1-4-19 0,2 1-26 0,1-1-25 0,-1-2-25 16,1-1-29-16,0 0-24 0,3-4-26 0,0 0-51 0,3-2-68 0,-5-5-75 15,5 0-76-15,-2 1-23 0,2-4 11 0,-2 0 23 0,2 0 32 0,-2 0 40 16,1-8 39-16,-3 5 45 0,1-1 44 0,0-2 47 0,0-1 48 0,0-1 67 16,-1 2 71-16</inkml:trace>
  <inkml:trace contextRef="#ctx0" brushRef="#br0" timeOffset="51380.15">7367 11444 42 0,'7'-4'196'16,"-3"-3"84"-16,2 0 57 0,-5 4 42 0,2-1 30 0,-2-2 21 16,2 6 20-16,-3 0 20 0,0 0 20 0,4 0 20 0,3 0 26 0,0 0 24 0,1 2-121 15,3 2-200-15,2 0-97 0,-1 3-38 0,5-4-16 0,-1 8-4 16,2-4 5-16,0 3 14 0,3 1 8 0,1-1 9 0,0 5-1 0,0-2 0 0,0 1-6 15,3 1-8-15,-3 2-12 0,0-3-12 0,3 4-10 0,-3-5-12 16,0 5-7-16,-2-5-9 0,0 2-6 0,-2-1-7 0,2-3-11 0,-2 2-8 0,-3-6-8 16,1 4-11-16,-5-4-11 0,2 0-15 0,-4-1-20 0,2-2-23 0,-4 0-28 15,-1-4-30-15,-1 0-36 0,-5 0-39 0,0 0-77 0,0-4-94 0,0-2-94 16,-7-1-91-16,1-1-33 0,-4-2 0 0,-3-5 17 0,0 6 28 0,-7-9 36 16,2 0 41-16,-6 1 48 0,-1-1 49 0,-1-2 55 0,-3-5 57 0,-2 4 79 15,2-4 82-15</inkml:trace>
  <inkml:trace contextRef="#ctx0" brushRef="#br0" timeOffset="51546.5">7493 11027 38 0,'8'-6'189'0,"2"2"81"0,-5 1 57 16,5 3 44-16,-6 0 41 0,3 3 37 0,0 3 33 0,-3 5 36 0,0 0 30 15,3 7 30-15,-3-1 30 0,3 8 26 0,-3-1-118 0,2 3-204 0,-5 6-97 16,3-2-41-16,-1 4-24 0,-3 3-16 0,0 0-11 0,0 2-13 0,0 2-10 16,-3 2-14-16,3 3-14 0,0-3-14 0,-1 2-21 0,-2-4-26 0,6 1-36 15,-3-1-43-15,1 0-50 0,-1-7-54 0,6-1-103 0,-2-2-126 0,0-5-101 16,0-2-89-16,0-3-32 0,-1-2-7 0,1-2 14 0,-4-5 20 0,-4-2 35 15,1 0 36-15,-5-4 52 0,0-3 57 0,8-4 64 0,-21 2 68 0,3-2 93 0,0-2 94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3-25T06:13:41.856"/>
    </inkml:context>
    <inkml:brush xml:id="br0">
      <inkml:brushProperty name="width" value="0.05292" units="cm"/>
      <inkml:brushProperty name="height" value="0.05292" units="cm"/>
      <inkml:brushProperty name="color" value="#7030A0"/>
    </inkml:brush>
  </inkml:definitions>
  <inkml:trace contextRef="#ctx0" brushRef="#br0">14972 4913 95 0,'2'-15'160'16,"-2"6"42"-16,0-2 32 0,-2-4 28 0,2 6 22 0,-5-2 20 0,1 4 22 16,0-4 17-16,0 0 20 0,-1 2 20 0,0 1 16 0,4-2-67 0,-4 3-125 15,0-1-60-15,1 2-34 0,1 3-19 0,2-5-8 0,-4 5-12 0,5-1-6 16,-5 4-8-16,5 0-10 0,0 0-9 0,0 0-8 0,-1 0-7 0,-4 7-11 15,3-3-6-15,-1 0-7 0,3 5-4 0,-2-1-3 0,0 6 1 0,0 0-2 16,2 3 1-16,-2 1 2 0,2 6 3 0,-3 1 5 0,1 3 1 0,2 3 4 16,-2 5 0-16,0-1 0 0,0 7 2 0,-1-1-2 0,1 1 0 0,-2 4-1 15,2 0 3-15,-1 3 1 0,-1 0 4 0,1 2 2 0,-1 2 7 0,2 0 0 16,-3 3 5-16,3-3 4 0,0 6 3 0,0-3 4 0,0 4 2 0,2-1 1 16,-3 1 1-16,1-2 3 0,2 6-1 0,0 2-2 0,0 1-2 0,0 3-5 15,0-3-5-15,2 6-4 0,-2 0-2 0,3-3-4 0,-3 7-3 0,2 0-2 16,0 3-5-16,0 2 1 0,0-2-5 0,-2 4-3 0,3 3-1 0,-1-3-1 15,0 7 2-15,0 1 2 0,-2-1 0 0,2 0 1 0,-2 2 0 0,5 6 2 16,-5-1 0-16,2 0 5 0,1 3 1 0,-1 1 2 0,2 3 2 0,-2 0 2 16,1 0 1-16,-1 3 0 0,2-3 4 0,1 3-1 0,-1 1-1 0,0-1-1 15,1 5-1-15,0-4-1 0,-1-1 1 0,3 3 0 0,-1 2-1 0,1-5-2 0,-1 4 0 16,1 0-3-16,2 1 2 0,-3-2 0 0,1 2-1 0,0 2-4 16,2-4 4-16,-3 6 2 0,1-6 5 0,3 4 3 0,-5 1-2 0,2 0-3 0,0 0 2 15,0 6 1-15,0-3 5 0,0-1 3 0,-2 6-2 0,2-2 0 16,3 0-2-16,-6 1 4 0,3 3-2 0,0-3 1 0,-3 3-3 0,0 0-3 0,0 0-1 15,0-1 5-15,3-2 2 0,-1 3 1 0,-5-4-1 0,3 1-1 0,2-1-2 16,-5 1 3-16,3-4 2 0,2-3 1 0,-2-1-1 0,-3 0-6 0,5-6 2 16,-5 2 1-16,5-5-1 0,-2-4-3 0,0-1-3 0,-1-3-8 0,1 0-2 15,-3-7-4-15,5 0 1 0,-5-3-2 0,5-1-6 0,-5-3-1 0,2-7-1 16,-2 3 1-16,5-3-4 0,-5-3-6 0,-1-4-5 0,4-3-5 0,-4-1-8 16,6-4-5-16,-6-2-10 0,1-4-14 0,-1-3-19 0,0-4-28 0,0-3-30 15,3-4-30-15,-3-7-37 0,-3-4-41 0,3-4-113 0,0-5-152 0,0-4-63 16,0-5-22-16,0-6 4 0,0-7 16 0,0 0 28 0,0-7 31 0,0-6 43 15,-1-5 43-15,1-6 50 0,0-5 51 0,-6-6 56 0,6-3 65 0</inkml:trace>
  <inkml:trace contextRef="#ctx0" brushRef="#br0" timeOffset="915.59">20753 4528 14 0,'0'18'144'0,"-3"-1"74"0,0 0 53 15,-1 4 38-15,-3-3 29 0,3 2 24 0,-3 2 21 0,2-2 17 0,-2 5 17 16,0-1 16-16,0 5 12 0,4-1 15 0,-2 3-105 0,-1 5-166 0,5-1-89 16,-3-1-47-16,-2 5-25 0,5-1-9 0,-5 0-2 0,2 4-1 0,3 0 2 15,-5 0 1-15,2 4 3 0,0-1 0 0,0 1 3 0,1 3-1 0,-1 0 1 16,0 0 2-16,1 4 0 0,-1 0-4 0,1 2-1 0,2 1-3 0,-5 1-4 15,5 1-3-15,-2 6-1 0,2-2-4 0,-5 2-2 0,5 3 0 0,-5 2-1 16,5 1-4-16,-2 8-3 0,-1-5-1 0,0 4-2 0,1 3-1 0,-1 0 1 16,0 9 0-16,-3-3-1 0,3 3 1 0,-2 1-2 0,1 1 0 0,-5 4-1 15,3 3 1-15,0-3 5 0,2 3 5 0,-2 3 4 0,0 0 4 0,0 0 6 16,-1 5 1-16,1-4 7 0,0 6 2 0,-1-3 2 0,1 3 1 0,0 1 2 16,0 0 2-16,0 2 0 0,0 1 4 0,2 1-4 0,-1 2-3 0,0-4-3 15,1 5 2-15,-1 0 0 0,1 0-3 0,-2-1-2 0,6 4-5 0,-4-1-1 16,0 2 1-16,1-5 0 0,0 7 1 0,1-2-5 0,-1-1-4 0,2 3-1 0,-3 0-1 15,4 2 2-15,-4-2 0 0,3 4-4 0,-1-4-6 0,1 4 1 16,-3 0 0-16,4 4-1 0,-4-1-2 0,0 0-1 0,4 1-3 0,-6-1 5 0,2 4 6 16,1 0 1-16,-3 0 4 0,3 1 2 0,-3-1 0 0,1 0 10 15,-1-4 9-15,0 4 5 0,0 0 3 0,1-3 6 0,-1 3 8 0,1-4 9 16,-1-3 9-16,0 0 3 0,0 1-1 0,1-5 1 0,1 0 5 0,1-3 1 0,-3-4-2 16,3 1-3-16,-1-4-8 0,1-3-5 0,2-7 0 0,-3 2-6 15,3-6-6-15,0 1-7 0,0-8-8 0,-1 0-7 0,1-1-5 0,2-5-7 0,0-1-5 16,2-4-8-16,1-3-7 0,-3 0-7 0,2-7-10 0,0 0-16 0,0-3-18 15,3-5-25-15,-1 2-31 0,1-13-31 0,-3 2-28 0,2-4-37 0,1-7-36 16,-1 0-113-16,-2-7-152 0,3-3-61 0,-1-4-20 0,-2-4 7 0,1-6 18 0,-3-4 31 16,2-8 38-16,-4 1 41 0,2-7 47 0,-3-2 48 0,-1-5 51 0,0-8 54 15,-3-3 64-15</inkml:trace>
  <inkml:trace contextRef="#ctx0" brushRef="#br0" timeOffset="2099.07">20569 4535 45 0,'-1'11'199'0,"-2"-2"80"0,2-1 53 0,-5-1 39 0,2-4 31 0,3 4 23 16,-2-3 20-16,3-4 15 0,0 0 13 0,0 0 17 0,3 4 13 0,1-1 13 16,3 1-134-16,-2-2-219 0,5-2-101 0,1 4-45 0,3 0-23 0,-2-4-13 15,6 3-7-15,0-3-6 0,4 0-4 0,0 0 1 0,2-3-4 0,-1-1-3 16,5 0-7-16,-2 2-6 0,0-5-7 0,3 3-10 0,0-3-11 0,0 0-12 16,0 3-7-16,2-3-8 0,-2 3-7 0,-2 2-2 0,-1-2-7 0,3 1-6 15,-5 3 0-15,1 0 1 0,0 0 4 0,-3 0 3 0,0 3 12 0,-3 1 12 0,2-2 22 16,-3 2 25-16,0 0 24 0,0-1 24 0,-3 1 23 0,0 3 23 15,0-4 20-15,-1 5 21 0,0-1 14 0,-2-5 13 0,2 2 12 0,-3 3 5 0,3-3 4 16,0 3 2-16,-2-4-9 0,-1 5-9 0,3-5-12 0,0 3-12 0,-2-2-11 16,-1 3-14-16,6-3-9 0,-5 3-8 0,2-4-9 0,1 1-7 15,-1 3-5-15,0-3-7 0,-2 3-3 0,4-5-5 0,-3 6-2 0,-2-1-4 0,5-4-2 16,-5 8-2-16,0-5 0 0,0 5-2 0,-2 0 0 0,2-1-4 0,-4 1-1 16,2 3 0-16,0 0 1 0,-3 4-2 0,1-1 0 0,-2 1 0 0,-1-2 3 15,0 6-1-15,1-2 1 0,-3 9 1 0,2-5-2 0,-4 5 2 0,3-2 2 16,-1 5 2-16,-2 0 2 0,-2-1-2 0,2 4 0 0,-3 3 2 0,3 1-1 15,-2-1-1-15,0 0 2 0,2 4-1 0,-2 4 1 0,2-1-1 0,-2 1 1 16,-1-1-2-16,3 5-1 0,0-1-1 0,0 3 0 0,-2 1-1 0,2 0 1 16,0 2 3-16,0 1 0 0,2 3 2 0,-2 5 2 0,0-4 3 0,0 2 2 15,0 1 0-15,0 3 0 0,3 5 2 0,-1-1-1 0,-2-1 2 0,2 5 3 16,-2 3-2-16,4 0 3 0,-4 1-1 0,5 6-2 0,-3-4-5 0,-2 4-2 16,5 3-4-16,-3 1-1 0,2 3 3 0,1-3-1 0,-3 6 1 0,4 1 0 15,-1-1 2-15,0 0 0 0,-1 4-2 0,0 1 1 0,1-2 2 0,1 5-1 16,-1 0 0-16,-1 2 1 0,1 5 0 0,2-1-1 0,-3 1-1 0,-2 2 1 15,3 2-3-15,-1 2-2 0,-2 4 1 0,0 1 0 0,1-2 1 0,-1 5-3 16,-2 3-2-16,2-1-1 0,-2 6 4 0,-2-5 3 0,2 7 2 0,-2-5 3 16,-1 5 6-16,1-2 7 0,-2 2 9 0,2 2 8 0,-3-5 6 0,3 3 4 15,-2 0 9-15,-1 0 9 0,3-7 13 0,-3 3 7 0,1 2 3 0,-1-3 1 16,3-1 3-16,-2-1-1 0,2 0 0 0,-3 0-9 0,1-4-6 0,2 0-7 16,-3 4-4-16,3-2-8 0,-3 1-3 0,1-2-13 0,2 3-12 0,-3-4-7 15,1 0-6-15,-1 5-4 0,1-8-6 0,-1 3-6 0,1-3-5 0,0 1-1 16,-1-2 0-16,1-3 0 0,-1-2 2 0,-1-1-4 0,1 0-5 0,1-4-1 15,-1-6 1-15,1 0 2 0,-1-1 1 0,3-3 1 0,-2-3-2 0,-1-1 0 0,3-6-4 16,0 3-2-16,0-7 1 0,0-4-6 0,-1 0-6 0,3-3-6 16,-2-6-2-16,0 2-6 0,2-7-10 0,-3-3-9 0,3 1-9 0,0-9-13 0,-2 5-9 15,0-11-10-15,2 4-7 0,0-9-12 0,-2 2-10 0,2-3-14 0,-5-1-10 16,5-4-17-16,-2-3-15 0,-2-4-35 0,-1 0-43 0,3-2-80 0,-3-5-95 16,1 1-34-16,2-1-3 0,-4-6 12 0,1 3 21 0,-1-7 24 0,-4-1 29 0,3 2 32 15,1-5 33-15,-3-3 38 0,1 1 42 0,-2-5 53 0,-1 1 62 0</inkml:trace>
  <inkml:trace contextRef="#ctx0" brushRef="#br0" timeOffset="2415.98">20341 16512 35 0,'11'7'191'0,"-4"-1"95"16,4 1 67-16,-5 1 45 0,4-1 37 0,-4 0 31 0,-1 4 25 0,2-4 24 15,-3 3 17-15,4 0 11 0,2 1 10 0,1 0 7 0,1-1-140 0,5 4-217 16,1-3-126-16,4 2-82 0,-3-2-39 0,6-1-19 0,1 1-13 0,2-5-10 0,1 5-8 15,0-7-7-15,4 3-7 0,0-7-4 0,0 3-7 0,5-3-7 0,0 0-16 16,-1-3-20-16,3 3-66 0,0-4-83 0,0-3-59 0,1 3-47 0,0 2-10 16,-1-5 4-16,3 0 12 0,-1-4 22 0,-3 4 22 0,3-4 29 0,-2 1 29 0,0-4 36 15,-6 0 41-15,2-3 49 0,-3-1 69 0</inkml:trace>
  <inkml:trace contextRef="#ctx0" brushRef="#br0" timeOffset="2999.99">13966 4584 26 0,'-7'-11'167'0,"0"1"73"0,0 2 52 0,-4 2 38 16,5-1 31-16,-5 0 25 0,2 3 20 0,0 4 19 0,-2 0 14 0,2 0 15 15,2 0 14-15,0 0 12 0,3 0-118 0,0 4-190 0,0-1-93 0,1 1-44 0,3 0-21 16,0 3-10-16,0-1-5 0,3-2 0 0,1 3 3 0,0 3 7 16,6-2 6-16,-5-1 6 0,7-1 5 0,1 1 2 0,3 0 4 0,1 0 2 0,4 1 3 15,1-5 1-15,2 1 3 0,3-4-1 0,2 2-7 0,4-4-9 16,0 2-15-16,1-7-18 0,3 3-20 0,1-3-18 0,0 0-24 0,-1 0-22 16,3-3-26-16,-1-1-27 0,-3 4-41 0,-2-4-50 0,1 4-33 0,-5 1-24 0,-1-5-11 15,-3 4-2-15,-2 0-11 0,-5 0-7 0,1 3-15 0,-4 0-15 0,-3 2 10 16,-2 2 20-16,-5 0 31 0,-1 0 32 0,-5 0 43 0,0 6 44 0,-2-2 33 15,-2 3 27-15,-6 0 23 0,2 0 21 0</inkml:trace>
  <inkml:trace contextRef="#ctx0" brushRef="#br0" timeOffset="3582.12">14019 4573 39 0,'-33'-7'100'0,"-1"4"36"0,3-5 36 0,0 6 31 0,0-2 27 0,3 1 25 16,-4 3 19-16,3-4 22 0,3 4 19 0,-3 4 18 0,1-1 16 0,2 1-50 15,0-2-89-15,1 6-40 0,0-1-15 0,3 3-19 0,-3-2-25 0,3 1-16 16,3 2-12-16,-2 0-8 0,2 0-5 0,-2 2-8 0,6-2-5 0,0-1-7 15,-1 5-2-15,0-2-1 0,5 1-6 0,-2 1 1 0,4 2-1 0,0-3-2 16,0 6 0-16,3 2-3 0,-1-2-2 0,2 5-2 0,3 3-3 0,0 1-3 16,2 2 2-16,0 7-2 0,2-3-1 0,0 7 0 0,3 0-2 0,0 4-3 15,1 3 0-15,1 3-3 0,-3 1 0 0,3 2-5 0,-1 5 1 0,1-4 0 16,0 10-4-16,0-2 1 0,-3 2 1 0,3 5-2 0,0-2-2 0,-3 4 2 16,3 5 0-16,-6-1 0 0,4 0-2 0,0 7 3 0,1-4 3 0,-4 5-1 15,2 1 3-15,3 3 1 0,-2-5 3 0,1 7 1 0,-1-1-2 0,1-3 0 16,1 4 1-16,0 4-2 0,-3 0 1 0,6-1-2 0,-4 5 1 0,0-2-3 15,4 5-5-15,-3 3-1 0,-2 0 1 0,2 0-1 0,0 3 0 0,3 5-1 0,-6-2 0 16,3 4 2-16,-2 5 0 0,2-5 3 0,0 5 3 0,3-1 2 16,-5 3-2-16,2 0 4 0,0 0 2 0,3 2 5 0,-2 2 4 0,-1-4 1 15,1 4-2-15,2-4 1 0,-2 4 2 0,3-4 1 0,-1 2-3 0,-2 2-2 0,3-4-4 16,3 0 1-16,-3 0 3 0,3 2-4 0,-3 2-4 0,1-4-3 16,-1-3-5-16,3 3-3 0,0 5 0 0,-2-5 0 0,2 0-4 0,1 1 1 0,-1 3-1 15,0-4 1-15,-2 1 1 0,2 3-1 0,1-4-4 0,-4 4-1 16,3-3 2-16,-3 6 1 0,3-3 3 0,-1 1-4 0,-2-1 0 0,-2-4-1 0,2 7 3 15,0-6 1-15,0-1 1 0,-2 4-2 0,0-6-2 0,2 2 0 0,-2-7 3 16,0 0 6-16,0-2 4 0,-3-2 0 0,3-5 3 0,0-1 3 0,-2-4 6 16,2 1 5-16,-3-8 1 0,1 1 3 0,2-4-1 0,-2-3 2 0,1-1 1 15,1-3 1-15,-2-4-2 0,2 1-4 0,-2-8-2 0,1 1-5 0,1-1-1 16,-3-3-4-16,1-3-3 0,3-1-3 0,-2-6-3 0,-1 0-5 0,1-1-2 16,2-3-1-16,-2-3-1 0,-1-4-3 0,3-5-1 0,1 3-3 0,0-5 1 15,-3-4-3-15,2 1 0 0,2-5-1 0,-1-2-2 0,0-4-1 0,3-4-3 16,-3 0 3-16,4-2-5 0,2-4 0 0,1-5 2 0,-3-2-3 0,3-1 0 0,1-2 3 15,2-5-3-15,4 1 1 0,-3-4-2 0,1 0-5 0,6 0-4 0,-1-4-6 16,1 1-4-16,1-1-7 0,3-3-8 0,1 0-6 0,1-4-10 0,1 5-9 16,4-5-9-16,-2-3-17 0,4 3-11 0,0-2-16 0,1-2-15 0,2 1-20 15,2 1-20-15,0-5-62 0,3 0-77 0,-2 1-63 0,3-4-58 0,0 0-13 0,3-4 5 16,-3 1 17-16,4-1 22 0,1 1 28 0,-1-7 31 0,1 2 31 0,1-6 37 16,0-3 40-16,-1 3 45 0,-2-11 66 0</inkml:trace>
  <inkml:trace contextRef="#ctx0" brushRef="#br0" timeOffset="4050.31">20433 6422 28 0,'-3'7'169'0,"0"-1"74"0,3-3 49 0,-1 5 35 0,1-5 25 0,0-3 21 16,1 7 18-16,-1-3 17 0,7 0 18 0,-3-4 20 0,6 0 19 15,1 0 17-15,3-4-115 0,2 0-184 0,2 1-91 0,4-4-40 0,3-1-15 0,4 1-4 16,3 1 0-16,-2-1 6 0,5 0 1 0,-1-4 1 0,5 0-1 0,1 5-4 15,-3-5-9-15,6 4-14 0,-4-3-19 0,3 2-24 0,-2 2-30 0,3 3-33 16,-4-5-94-16,1 5-119 0,0 3-77 0,0 0-59 0,0 3-16 0,-1 5-3 16,-5-1 9-16,2-5 12 0,-3 9 22 0,2 0 27 0,-6 0 37 0,-3-2 40 0,-1 2 47 15,-6 3 54-15,2-3 83 0</inkml:trace>
  <inkml:trace contextRef="#ctx0" brushRef="#br0" timeOffset="4399.68">20295 9207 47 0,'-5'-10'205'0,"5"0"78"0,-2 3 55 0,-3-4 41 0,1 0 32 15,2 0 25-15,2 4 21 0,-3 1 18 0,6-1 14 0,-1-4 17 0,2 0 17 16,8 4 14-16,-1-2-136 0,2 1-223 0,4-2-101 0,6-1-42 0,-1 1-22 16,7-1-8-16,-1 1-5 0,7-5 0 0,-2 2 2 0,4 2 4 15,3-3 0-15,0 1 0 0,3 2-4 0,1-3-6 0,0 3-16 0,3-2-14 0,-3 5-20 16,3-2-23-16,0 6-21 0,-3 1-26 0,1-1-43 0,-3 4-50 0,0 4-71 15,-2 3-82-15,0 0-53 0,-3 0-39 0,2 4-6 0,-3-2 11 0,-2 6 21 16,-2-4 30-16,0 2 33 0,-3 1 36 0,-3 1 38 0,-1-1 43 0,-3-1 50 16,-4-2 56-16,-3 3 66 0</inkml:trace>
  <inkml:trace contextRef="#ctx0" brushRef="#br0" timeOffset="4749.46">20341 10961 84 0,'-2'4'201'0,"-1"-4"71"0,2 3 48 0,1-3 32 0,-5 0 26 16,5 0 20-16,0 0 17 0,0 0 15 0,0 0 15 0,0 0 14 0,5-3-8 16,1 3-20-16,5 0-115 0,1-4-164 0,0 4-85 0,4 0-41 0,2 0-15 15,5 0 0-15,-1 0 3 0,1 0 8 0,6 0 3 0,0 0 8 0,4 0 4 16,3 0 4-16,3-4-1 0,-2 4 0 0,3-3-9 0,4-1-13 0,2 4-17 0,-2-3-15 16,2 3-19-16,1-4-22 0,-1 4-20 0,1 4-21 0,0-4-30 15,2 0-27-15,-5 7-65 0,0-7-80 0,0 7-70 0,2-3-67 0,-5 3-18 0,-1 2 8 16,0 2 18-16,-4 0 26 0,0 7 27 0,-3-5 32 0,-4 5 30 0,-3-1 36 15,-3 1 38-15,0 0 44 0,-6 2 63 0</inkml:trace>
  <inkml:trace contextRef="#ctx0" brushRef="#br0" timeOffset="5082.46">20426 13057 13 0,'-7'-3'142'0,"-2"-4"77"0,3 3 54 16,-1 1 40-16,-3-1 33 0,4-2 31 0,-3 2 23 0,2 1 21 0,1 3 17 15,-1-4 15-15,2 4 15 0,4 0 12 0,1 0-104 0,0 0-170 0,0 0-90 16,0 0-52-16,0 0-24 0,1-4-14 0,4 1-6 0,2 3-5 0,2-4 1 15,-1 1-1-15,8-1 3 0,-3 4 2 0,8-7 3 0,-2 3 4 0,9-2 3 16,-2 3 4-16,4-5 0 0,6 1 1 0,3 0-1 0,2 0-4 0,2 1-8 0,4-1-13 16,1 0-18-16,2 3-18 0,2-3-23 0,0 3-22 0,1 1-26 15,-2 3-29-15,2 0-63 0,1 0-77 0,-3 7-80 0,-3-4-80 0,3 5-29 0,-4-1-10 16,-1 2 12-16,-5 2 22 0,2 3 26 0,-6 1 32 0,2 2 36 0,-9 4 36 16,-1 0 42-16,-2 0 43 0,-3 0 65 0,-2 4 71 0</inkml:trace>
  <inkml:trace contextRef="#ctx0" brushRef="#br0" timeOffset="5399.49">20381 15189 33 0,'0'-4'181'0,"0"4"81"15,0 0 52-15,0 0 39 0,0-3 29 0,0-1 21 0,2 0 20 0,2 2 17 16,1-2 18-16,1 4 13 0,1 0 14 0,4-3 16 0,6 3-124 0,-5 0-198 16,9 0-99-16,1 0-50 0,3 0-19 0,-2 0-8 0,6 0-1 0,4 0 1 15,2 3-2-15,-1-3-2 0,2 0-7 0,4 0-11 0,0 0-14 0,3 4-20 16,-1-4-26-16,0 0-31 0,0 2-78 0,0 2-100 0,3-4-77 0,-1 4-61 0,0-1-21 15,1-3-3-15,-3 4 10 0,1-4 17 0,-3 3 23 0,0 1 28 0,-3-1 32 16,2 1 38-16,-5-4 44 0,-2 0 49 0,0 4 75 0</inkml:trace>
  <inkml:trace contextRef="#ctx0" brushRef="#br0" timeOffset="6050.46">13297 5921 30 0,'-5'10'174'0,"3"-2"80"0,0 1 49 16,0-2 31-16,2 1 27 0,0-5 21 0,0 1 19 0,0-1 18 0,4 1 19 16,3-1 20-16,1-3 20 0,8 4 21 0,0-4-114 0,3 0-188 0,4-4-94 15,4 4-44-15,3-3-14 0,2-1 2 0,4 1 2 0,-2-4 3 0,2-3 0 16,4 3 3-16,0-4-3 0,3 0-5 0,0 0-4 0,-2-2-6 0,3-1-12 15,-1 0-14-15,1 4-20 0,1-5-17 0,-1 1-22 0,3 1-21 0,-3-2-23 16,0 5-25-16,1-1-37 0,1 0-41 0,0 2-67 0,-5 1-79 0,3 1-61 0,-4 4-54 16,3-1-14-16,-3 0 9 0,-1 4 23 0,-6 0 26 0,0 4 33 0,-4 0 34 15,0 3 36-15,-5 0 40 0,-4 0 46 0,0-1 52 0,-3 1 61 0</inkml:trace>
  <inkml:trace contextRef="#ctx0" brushRef="#br0" timeOffset="6366.52">13483 7696 32 0,'10'2'181'16,"-6"2"85"-16,3-1 55 0,-2-3 41 0,2 0 32 0,3 0 28 0,-2-3 23 0,6 3 21 16,1-4 18-16,3-2 19 0,4-1 15 0,3-4 16 0,4 1-124 15,4-4-201-15,0 0-107 0,7 0-63 0,0 4-31 0,3-5-20 0,-1 1-11 0,4 3-13 16,-1 2-10-16,2-2-3 0,1 4-7 0,-1-4-8 0,2 7-8 0,-3-3-11 16,1 5-19-16,0-2-21 0,-3 4-56 0,0-3-75 0,-1 3-77 0,-3 3-72 15,0 1-26-15,-1-2-3 0,-9 5 9 0,3 4 15 0,-4 4 19 0,-2-1 21 16,-3-1 27-16,-3 9 32 0,-4-5 35 0,-1 4 44 0,-5 0 66 0,0 0 73 0</inkml:trace>
  <inkml:trace contextRef="#ctx0" brushRef="#br0" timeOffset="6665.59">13545 9547 32 0,'10'3'154'16,"-2"-3"74"-16,3 0 50 0,-1-3 37 0,-2 3 28 0,2 0 21 0,-5-4 18 16,6 0 13-16,-1 2 14 0,-2-3 11 0,3 3 13 0,3-2-49 0,1 1-78 15,2-1-103-15,-5 0-120 0,6 1-54 0,0-1-28 0,0 1-9 0,3-1-6 16,-2 0 2-16,3 1 4 0,3-3 3 0,0 2 5 0,3-3 5 0,1 3 0 15,0-3-5-15,4 4-9 0,3-4-19 0,1 3-26 0,3-2-62 0,3 2-79 16,-2 1-81-16,4-1-80 0,1 0-33 0,0 1-9 0,-1 3 1 0,2-4 7 16,-1 4 13-16,-5-3 16 0,3 3 25 0,-3 0 29 0,-6-4 39 0,1 4 45 15,-3 0 66-15,0 0 74 0</inkml:trace>
  <inkml:trace contextRef="#ctx0" brushRef="#br0" timeOffset="7015.67">13832 11297 22 0,'4'-4'157'0,"-1"4"75"0,0-4 47 0,1 4 36 0,-2 0 28 16,3-3 22-16,-1 3 22 0,3 3 18 0,0 1 17 0,1-4 14 0,3 0 16 16,4 0 12-16,3 0-110 0,0-4-180 0,4 4-87 0,3-3-45 0,1-1-23 15,3 2-12-15,0-5-16 0,5 3-16 0,1-7-22 0,0 4-24 0,4-4-53 16,1 2-66-16,0-2-84 0,-3 0-93 0,3-2-40 0,0 2-12 0,3-3 1 15,-6 3 9-15,3 0 18 0,-1 2 21 0,-5 1 27 0,0 1 34 0,-3 0 36 0,-2 3 44 16,0 1 59-16,-3-1 67 0</inkml:trace>
  <inkml:trace contextRef="#ctx0" brushRef="#br0" timeOffset="7282.73">14077 13466 41 0,'-5'18'192'0,"1"-4"74"0,2 1 48 0,-3-5 36 16,5 0 25-16,-2 1 21 0,2-4 17 0,2-1 15 0,3 2 13 0,-3-1 12 16,2 0 14-16,3 0 13 0,-1 4-132 0,6-5-209 0,-1 5-94 0,0-4-38 15,5 4-13-15,-3-4-4 0,4 0 0 0,4-5 5 0,-2 2 2 0,3 0 6 0,3-4 2 16,1-4 6-16,3 4-1 0,0-6 2 0,4-1-5 0,3 0-9 15,3-4-16-15,1-4-20 0,1 2-41 0,2-5-48 0,1-2-101 0,3 2-129 0,4-6-58 16,-2-1-20-16,4-3-5 0,3-1 5 0,-1-2 14 0,0 0 14 0,3-7 24 16,0-2 28-16,3-2 36 0,-3-2 43 0,0-5 54 0,1-4 63 0</inkml:trace>
  <inkml:trace contextRef="#ctx0" brushRef="#br0" timeOffset="8115.99">17307 2221 1 0,'7'-10'115'0,"-3"6"90"0,-1-3 62 15,0 3 44-15,-2 2 30 0,-1 2 20 0,0 0 18 0,0 0 16 0,-1 2 16 16,1 2 18-16,0 3 15 0,0 4 17 0,1 0-83 0,2 2-138 0,-2 8-95 15,5 0-74-15,-5 4-35 0,6 6-18 0,-4 0 2 0,1 11 7 0,0 0 7 16,0 7 5-16,2 4 6 0,-5 3 1 0,3 10 0 0,3 1 2 0,-3 7-1 16,2 2 1-16,-2 8 1 0,0 5 1 0,3 5-2 0,-3 7-2 0,0 1 2 15,2 6 1-15,-2 1 0 0,0 6 5 0,0 0-3 0,2 5 2 0,-5-5 0 16,3 8 1-16,-1-7 3 0,0-1 2 0,-2-4 2 0,3 2 2 0,-1-5 1 16,0-3 3-16,-2 1 1 0,5-9-5 0,-5-2-8 0,3-4-4 0,2-4-5 15,-5-6-5-15,3-1-5 0,2-6-5 0,-2-4-5 0,0-3-6 0,0-5-5 0,2-2-5 16,-5-7-3-16,3-5-3 0,-4-5-3 0,6-8-1 0,-6-1-1 15,0-9-1-15,-3 0-7 0,0-9-5 0,2-5-11 0,-3-4-6 0,-2-3-9 0,-2-4-6 16,-2-4-3-16,-1-6-8 0,-1-5-2 0,-5-2-5 0,2-4 1 16,-3-3-1-16,0 0 0 0,-1-5 2 0,-2-2 7 0,3 0 10 0,-1-1 11 0,1 4 9 15,0-3 9-15,3-2 5 0,0 9 8 0,1-3 4 0,0 2 4 0,1 1 3 16,2-1-1-16,0 8 3 0,0-5-1 0,2 4-1 0,2 1-2 0,-1 3-1 16,3 3 0-16,-2 2 1 0,3-2 1 0,0 7-1 0,1-3-1 0,-1 3-4 15,4 4-1-15,0 0-1 0,-2 4 4 0,0 0 1 0,-1-1 11 0,3 1 8 16,0 7 6-16,0-4 9 0,0 2 5 0,3 6 3 0,-1-1 8 0,2 3 3 15,3 1 9-15,-1 2 8 0,1 2 5 0,2-2 6 0,2 9 0 0,0-5 3 16,0 5-4-16,3-2-4 0,-1 5-6 0,3-4-6 0,2 0-3 0,-6 3-8 16,6-2-4-16,0-2-8 0,0 1-4 0,0-3-5 0,0-1-4 0,1-2-4 15,2-6-4-15,-3 2-6 0,1-3-5 0,2-6-7 0,-2 2-3 0,3-7-7 16,0-1-5-16,2-6-7 0,-2-4-3 0,-3-1-6 0,3-5-8 0,0-5-12 16,3-2-16-16,-3-5-20 0,3-7-30 0,-3 1-38 0,3-7-43 0,-1-2-43 15,0-5-125-15,-2-1-161 0,3-3-67 0,0-2-21 0,-1-2 3 0,0-3 16 16,-1 3 26-16,-4-6 30 0,2 3 39 0,1-4 42 0,-7 5 54 0,1-5 57 0,-3 3 64 15,1-1 70-15</inkml:trace>
  <inkml:trace contextRef="#ctx0" brushRef="#br0" timeOffset="9083.23">17759 2670 28 0,'0'0'170'0,"0"0"76"0,0 0 52 0,0 0 36 16,0 0 30-16,0 0 21 0,0 0 21 0,0 0 22 0,0 2 23 0,0 2 25 16,2-1 22-16,-2 5 23 0,4-5-112 0,1 4-185 0,0 1-91 0,-1-1-41 15,3 0-17-15,1-1-6 0,-1 1 1 0,2 0 6 0,0-3-2 0,2 3-1 16,-2-3-6-16,2-1-8 0,2-3-9 0,-2 0-6 0,1 0-6 0,-1 0-3 16,2-3-5-16,-2-5-3 0,0 1-5 0,0 0-1 0,3-4-7 0,-3 2 0 0,-2-6-3 15,2 1-3-15,-3 1-4 0,2-2-4 0,-4-2-6 0,1 3-8 16,-2-4-4-16,-1 0-5 0,0 5-4 0,-1-1-2 0,-2-1-7 0,-1 6-3 0,-1-2-2 15,1 0-6-15,-5 4-4 0,0 3-5 0,1-3-2 0,0 7 0 0,-5 0 2 16,0 0 2-16,0 4 3 0,-2 3 1 0,0 0 3 0,0 4 2 0,-1 2 1 16,-1 5 4-16,2 0 7 0,0 3 5 0,0 0 10 0,0 3 9 0,2 1 7 15,-2-1 9-15,4 5 7 0,1-2 9 0,1 1 4 0,1 1 7 0,4-5 4 16,0 3 4-16,0-1 0 0,2-2 0 0,2-3 0 0,3 0-3 0,2-4-3 16,-3 0-5-16,3-2-3 0,3-1-5 0,-1-3-4 0,0-2-8 0,4-1-4 15,1-5-8-15,-3-3-9 0,5 0-9 0,-2-7-9 0,1 0-10 0,3-3-10 16,-2-8-9-16,2 0-9 0,0-2-11 0,-1-9-10 0,5 2-11 0,-8-5-9 15,5-2-7-15,-2-1-6 0,-1-5-6 0,0-2 0 0,0 0 1 0,-3 1 6 16,-1-9 7-16,1 6 8 0,-1-3 10 0,-3-1 10 0,0 3 12 0,-1-4 13 16,-2 3 13-16,-4 4 13 0,3 0 11 0,-4 0 11 0,-3 6 12 0,0 1 10 0,-3 4 11 15,-1 4 12-15,0 2 10 0,-6 4 11 0,2 0 9 0,-2 6 9 0,-1 2 7 16,3 2 6-16,-3 4 4 0,0 0 5 0,0 1 7 0,0 6 7 0,0 0 5 0,-2 0 7 16,2 2 1-16,0 2 1 0,0 3-2 0,3 0-3 0,-2 8-1 15,2-6-3-15,-2 9-3 0,5-3 0 0,-1 5-3 0,1 5-5 0,-1-1-4 16,5 5-4-16,-2-5-5 0,3 7-4 0,4 0-5 0,-4 5-6 0,6 2-7 0,-2-3-6 15,3 4-4-15,-2 3-10 0,2-8-5 0,3 8-7 0,-2 0-3 0,3-2-11 16,0-6-8-16,3 5-13 0,0-4-17 0,-2-1-17 0,5-5-17 0,-5-1-18 16,5-3-25-16,-2-5-20 0,0 2-23 0,0-9-23 0,2 1-21 0,-2-6-18 15,0-1-15-15,-1-5-16 0,0-2-13 0,-3 0-42 0,1-6-51 0,0-1-62 16,-3-4-62-16,-1-3-14 0,3-3 8 0,-4-1 23 0,0-2 30 0,0-2 32 0,0-2 34 16,0-1 32-16,-3-3 33 0,3 3 34 0,-6 1 38 0,4 0 56 0,-3-1 63 15</inkml:trace>
  <inkml:trace contextRef="#ctx0" brushRef="#br0" timeOffset="9965.44">18561 2603 114 0,'0'7'209'0,"0"4"62"0,-2-4 45 0,2-5 31 0,-2 6 26 0,2-5 20 16,-2 1 22-16,2-4 22 0,0 0 22 0,0 0 22 0,0 0-15 0,2 3-35 15,-2-3-104-15,2 0-144 0,-2 0-73 0,4 0-34 0,1 0-14 0,-3-3-1 16,2-4-1-16,1-1 5 0,-3 2-5 0,2-5-4 0,1 1-8 0,-3-1-5 0,3-2-7 16,-3-5-6-16,2 1-3 0,-1-1-8 0,-1-4-2 0,0 2-5 0,2-1-2 15,-4-4-3-15,3 4-3 0,-1 0-3 0,-2 0-1 0,0 4-1 0,0-4 0 16,-2 6-3-16,-1 2 0 0,-1-1 0 0,2 7-4 0,-3-3 1 0,1 3-5 15,0 3-4-15,-1 0 1 0,-1 4-5 0,-4 4 0 0,4 0-4 0,-1 3 1 16,-2-5 0-16,2 13 0 0,-1-5 3 0,1 5 3 0,-1 2 5 0,-2 1 6 16,3 6 11-16,3-3 7 0,-3 0 9 0,3 4 9 0,2-1 8 0,2 3 4 15,-2-2 6-15,4-1 2 0,-2 1 3 0,5 0-1 0,1-4 0 0,-1 0-3 16,3 0-4-16,2-1-7 0,-2-2-7 0,3-1-9 0,0-2-9 0,3-1-8 16,-1-3-12-16,0-2-10 0,3-1-11 0,-3-5-13 0,3 1-10 0,-1-8-11 15,1 1-12-15,-1-5-11 0,1 2-12 0,2-5-11 0,-5-3-13 0,3 1-10 0,-1-5-11 16,0-4-8-16,1 6-8 0,-4-9-2 0,0 4 2 0,-1-4 4 0,0 1 5 15,1 0 11-15,-6-5 14 0,4 5 12 0,-2-1 15 0,-4-3 14 16,2 3 15-16,-2 1 17 0,0-1 13 0,-1 1 17 0,-2 4 17 0,-2-2 17 0,1 4 19 16,0 5 11-16,-6-1 15 0,2 3 8 0,3 1 8 0,-6 7 5 0,3-5 7 15,-3 5 3-15,0 3 4 0,0 0 7 0,0 3 6 0,0 5 4 0,-1-1 2 16,1 3 1-16,0 0-1 0,1 8 0 0,0-1 2 0,-1 5 0 0,2-2 0 0,-1 2 3 16,1 2 2-16,3 4 1 0,-1-4-2 0,3 4-5 0,0 1-6 15,0-5-8-15,5 1-6 0,0-5-9 0,-1 2-7 0,3-5-12 0,1 0-12 0,2-2-10 16,-2-2-14-16,3-2-14 0,0-4-13 0,0-3-15 0,3-1-14 0,0-3-15 15,-2-3-15-15,5-5-20 0,-5-2-16 0,3-5-17 0,2 2-15 0,-5-8-16 16,5 0-14-16,-2-4-10 0,-1-3-11 0,1 1-5 0,-1-5-6 0,-3-3-1 16,1 0 1-16,-1-3 7 0,2-1 10 0,-8-3 13 0,5 0 14 0,-2-3 17 15,-4-1 20-15,3 1 19 0,-1-1 23 0,-5-3 17 0,-1 3 21 0,3 1 14 16,-3-1 14-16,-3 4 13 0,2 0 5 0,-2 4 8 0,-1 3 6 0,-3 3 12 0,0 4 14 16,0 3 15-16,0 5 12 0,-1 5 9 0,-2 2 6 0,5 2 4 0,-5 4 7 15,2 4 9-15,1 3 11 0,-3 3 12 0,5 4 12 0,-5 1 10 0,3 5 13 16,0 5 1-16,3 2-3 0,-3 5-4 0,3 3-9 0,0 4-5 0,1 3-5 15,-1 0-5-15,4 3-4 0,0 8-8 0,0-4-11 0,3 0-10 0,-2 3-9 16,5 4-13-16,-2-3-11 0,3 3-11 0,-2-3-8 0,2 3-11 0,3 0-12 0,-2-5-15 16,3 3-20-16,-1-5-20 0,2 0-26 0,-1-4-30 0,2-3-28 0,-1-4-31 15,-1-2-28-15,6-2-34 0,-5-6-33 0,2-3-36 0,0 0-33 0,-3-9-106 16,1-1-141-16,-1-1-48 0,0-4-10 0,1-3 15 0,-3-3 29 0,-2-1 38 16,0-7 39-16,-6 4 45 0,3-2 45 0,-4-6 50 0,-1-3 50 0,-3 1 53 15,-6 3 58-15</inkml:trace>
  <inkml:trace contextRef="#ctx0" brushRef="#br0" timeOffset="10782.77">18964 2309 35 0,'-3'-4'184'0,"3"-3"81"0,0 4 59 0,0-1 45 15,0-3 34-15,0 1 30 0,3-1 26 0,-2-4 29 0,2 0 24 0,-2 0 26 16,5 5 23-16,-5-5 21 0,6 1-123 0,-3-1-203 0,3-2-103 0,3 2-51 16,-5-3-30-16,5 3-16 0,-2-2-9 0,2-2-7 0,-2 4-11 0,2 2-11 15,-2-6-16-15,3 8-14 0,-1-3-14 0,-2 2-10 0,3 2-10 0,-1 3-9 0,1-1-7 16,-3 0-6-16,3 4-2 0,0 4-3 0,-1 0 1 0,-2-1 1 0,3 7 2 15,-1 1 7-15,-3-1 6 0,1 7 7 0,0 1 10 0,-1 4 8 0,-2-2 14 16,1 4 12-16,0 1 14 0,-2 3 14 0,0 1 10 0,-1-2 12 0,1 4 5 16,-3 2 9-16,5-6 3 0,-5 5 3 0,4-7 2 0,-3 2 2 0,2-3-3 15,1-6-4-15,-3 4-6 0,2-9-10 0,1 1-8 0,-3-7-10 0,2 1-12 16,2-5-15-16,-2-3-19 0,0 0-19 0,0-7-19 0,1-4-18 0,-3 1-17 16,2-7-15-16,1-5-13 0,2 2-12 0,-5-5-10 0,2-3-6 0,1-3-5 15,-3-1-2-15,2 0 4 0,1 1 6 0,-3-1 8 0,2 1 6 0,1 3 10 0,-3 3 7 16,3 5 9-16,-3-6 10 0,2 13 6 0,-1-1 9 0,-1 3 16 0,0 0 16 15,2 9 20-15,1 2 17 0,-5 0 18 0,2 2 16 0,1 2 18 0,-1 7 18 16,0-1 23-16,2 1 24 0,-1 2 20 0,-1 5 20 0,0-1 21 0,0 5 20 16,0-1 7-16,1 0 4 0,-1 0-2 0,0 0-6 0,2 0-8 0,1 0-9 15,-3 4-10-15,5-8-14 0,-3 4-15 0,1-4-15 0,1-3-13 0,1 1-12 16,0-6-13-16,2 2-15 0,-3-4-11 0,1-3-8 0,2-1-11 0,0-3-7 0,2-3-9 16,-2-4-4-16,2 0-7 0,-3-3-7 0,3-5-6 0,1 1-9 0,-1-3-6 15,0-4-5-15,0-3-7 0,1-1-1 0,-1 1-7 0,-5-9-5 0,3 6-8 16,-1-5-11-16,-1 0-9 0,-3 1-11 0,2 0-9 0,-2 0-9 0,-3-2-4 15,-1 2-5-15,0 4-3 0,-1-6 0 0,-2 6 0 0,-1 3 2 0,0-1 3 16,-3 0 4-16,0 0 6 0,-1 9 9 0,1-6 10 0,-2 5 12 0,3 3 14 16,-1-1 12-16,-3 6 16 0,4-6 13 0,-3 5 13 0,2 3 7 0,1-1 5 0,-1 6 4 15,1-2 3-15,-1 1 3 0,3-1 1 0,-3 0 3 0,2 4 1 0,-1-3 3 16,1 3 0-16,1-4-1 0,2 4 1 0,-3-3-3 0,1 3 1 0,4 0-1 16,-2-4 0-16,2 4-6 0,0 0-3 0,0 0-7 0,0 0 0 0,0 0-2 15,-3 4 3-15,3-4 0 0,0 3 2 0,3 4 2 0,-3 1-2 0,2 1 1 0,2 6-2 16,1-5 1-16,-1 7 3 0,3 1 1 0,-3 4 9 0,3 2 8 0,0 1 5 15,1 2 2-15,1 1-1 0,-2 3-2 0,2 2-2 0,-1-2-4 0,3 0-4 16,-1 1 0-16,-2-1-6 0,3 1-2 0,0-5-10 0,0-2-5 0,-1-1-11 16,-2-6-8-16,3 4-9 0,-1-5-7 0,-3-7-3 0,1 1-2 0,-1-5 2 15,0 2 4-15,-6-8-3 0,5 0-3 0,-2 0-2 0,-3-8-5 0,2 2-2 16,0-5-2-16,-3-3-1 0,0-3-2 0,0-1-2 0,-3-2-5 0,0-2-6 16,2-3-10-16,-2-2-4 0,-1-1-4 0,1-1-5 0,-1 2-1 0,0-1 1 0,0-1-2 15,-2 2 1-15,2 3 3 0,0 2 5 0,0 2 2 0,1 2 5 0,2 4 4 16,-5-1 2-16,6 6-2 0,0 1 4 0,0 1 6 0,0 7 10 0,0 0 11 15,0 4 15-15,6-1 15 0,-5 5 17 0,3 1 12 0,2 2 14 0,-1 3 12 16,1 4 13-16,-1 3 13 0,2 0 18 0,0 3 23 0,0 0 15 0,1 5 9 0,-1 2 10 16,3 0 7-16,-2 2 3 0,3 5 3 0,0 0 0 0,0 4 0 0,0 4-7 15,2 3-2-15,-2 4-8 0,0-4-6 0,0 6-8 0,-3 1-13 0,2 4-12 16,-2-1-14-16,2 1-13 0,-5-4-14 0,2 3-13 0,-3-3-13 0,2 1-9 16,-2-2-10-16,0-2-4 0,-1-4-6 0,-3-4-4 0,0-3-2 0,0-3-4 15,-3-1-2-15,0-7 1 0,-1 1-2 0,0-7-2 0,-3-4-4 0,0-4-10 16,-1-3-11-16,-3-3-17 0,0-7-18 0,-3-4-24 0,-1-4-22 0,0-3-27 15,-3-8-26-15,-3-5-31 0,-1-1-33 0,0-11-83 0,0 1-107 0,0-7-79 16,-2-4-62-16,2-7-14 0,0 0 10 0,4-4 27 0,1-7 34 0,1 1 35 16,3-4 43-16,4 0 44 0,1-4 44 0,3 1 49 0,0-4 54 0,3 4 79 0</inkml:trace>
  <inkml:trace contextRef="#ctx0" brushRef="#br0" timeOffset="10983.56">19680 1521 38 0,'6'11'192'0,"-2"-1"84"0,0 1 65 0,0 3 55 0,2-3 41 16,-5 6 39-16,3-3 30 0,2 6 30 0,-5 2 26 0,3-2 23 0,3 5 19 16,0 3 19-16,3 3-129 0,-2-2-216 0,2 2-107 0,-2 0-57 0,3 5-38 15,0-5-25-15,-1 1-17 0,1 2-13 0,0-1-8 0,1-6-12 0,-1 5-15 0,0-4-16 16,3 0-26-16,-3-1-26 0,6-1-34 0,-6-2-33 0,1 1-38 0,-1-5-41 16,3 2-110-16,-3-5-141 0,-3 0-61 0,5-2-19 0,-8-6 4 0,2 2 14 15,-3 0 27-15,2-4 30 0,-5-3 43 0,-1-4 47 0,0 0 49 0,0 0 52 0,-7-4 55 16,2 4 63-16</inkml:trace>
  <inkml:trace contextRef="#ctx0" brushRef="#br0" timeOffset="11216.61">19908 2320 22 0,'-3'0'163'0,"2"-7"84"0,1 3 63 0,0 0 49 0,-3 1 41 0,2-4 33 16,1 3 31-16,0-3 27 0,0 3 27 0,0-5 30 0,0 1 28 0,0-2 29 15,1-5-103-15,2 2-178 0,-2-1-98 0,-1-8-59 0,6 5-29 0,-5-8-21 16,-1 5-10-16,4-4-9 0,-4-5-3 0,3 1-6 0,0 3-8 0,-2-2-9 16,-1-1-11-16,3 3-12 0,-2 1-7 0,-1-1-8 0,0 4-4 0,0 4-3 15,0 0-2-15,0-1-4 0,0 3-2 0,-1 6-4 0,-2 2-2 0,3-1-7 0,-1 1-2 16,1 4-5-16,0 3-3 0,-6 3-4 0,2-3-1 0,3 7-2 0,-5 1-1 15,5 1-2-15,-3 6-1 0,-3-1 1 0,1 4-1 0,2 2 1 0,0 2 1 16,-3 2 7-16,6 3 2 0,-5-1 5 0,6 1 3 0,0 4 4 0,0-2 2 16,0 2 1-16,6-3 3 0,-5 4 3 0,9-4-5 0,-5-1 2 0,2 6-8 15,4-6-12-15,0 1-13 0,6 1-17 0,-6-2-22 0,4 2-25 0,-1-5-34 16,1 0-35-16,0 1-42 0,-1-4-40 0,0 0-127 0,-2-4-159 0,4 1-71 0,-3 0-21 16,1-5 4-16,-1 1 21 0,-2 1 28 0,2-2 37 0,-6 1 41 0,4-3 45 15,-7 2 52-15,1-2 56 0,-5 0 58 0,-2 3 65 0</inkml:trace>
  <inkml:trace contextRef="#ctx0" brushRef="#br0" timeOffset="11449.66">18708 3421 11 0,'-2'4'152'0,"2"-4"114"0,-3 4 81 0,3-4 61 0,0 0 47 0,-2-4 36 15,0 0 31-15,2-3 23 0,2 5 25 0,3-5 19 0,1-4 20 0,5 4 19 16,3-4-104-16,6 1-168 0,-1-4-135 0,4 3-116 0,4-2-69 0,-1 2-44 16,0-3-28-16,3-1-25 0,0 6-17 0,-1-6-16 0,-2 5-18 0,-1-5-18 15,-2 6-20-15,2-2-21 0,-3 0-29 0,0-2-31 0,2 2-102 0,-8 0-134 16,5-3-51-16,-3 4-7 0,-3-1 15 0,0 1 20 0,-3-5 29 0,-3 6 33 0,-5-2 32 16,0 0 36-16,-4 0 39 0,-4 4 41 0,-3-2 49 0,1-2 56 0</inkml:trace>
  <inkml:trace contextRef="#ctx0" brushRef="#br0" timeOffset="11599.7">18936 2971 39 0,'-1'0'192'0,"-5"3"83"0,5 1 59 0,-2-2 44 0,3 2 32 0,-1 0 29 16,1 3 28-16,0 3 30 0,1 5 25 0,-1-2 27 0,7 1 21 0,-3 8 18 15,0-2-129-15,6 8-212 0,-3 1-118 0,1-2-68 0,3 4-52 0,0 4-47 16,0-2-46-16,-1 1-45 0,4-2-128 0,-3 0-165 0,1 3-76 0,5-4-33 0,-5-4-6 16,2-2 7-16,0 3 14 0,-2-6 22 0,-1-2 32 0,0 2 39 0,-1-9 46 15,-2 5 55-15,-2-4 59 0,-1-3 66 0</inkml:trace>
  <inkml:trace contextRef="#ctx0" brushRef="#br0" timeOffset="12065.8">18442 4143 34 0,'-7'-14'183'0,"0"-1"81"0,-1-2 59 0,-2 7 48 0,2-5 37 0,-3 6 30 16,0-2 28-16,-2 4 24 0,2 3 23 0,0 1 22 0,0 3 22 0,3 3 20 16,-3 1-123-16,1-1-204 0,2 4-101 0,-2 4-49 0,5-1-29 0,-5 4-20 15,3 1-7-15,0-2-2 0,2 5-2 0,-2 0-3 0,3-1-5 0,-3 4-5 16,1 0-6-16,6-4-6 0,-4 0-9 0,4 5-4 0,0-4-7 0,4-1-6 15,-4-3-12-15,6-1-10 0,-2-2-17 0,0 0-12 0,6-1-15 0,-5-6-11 16,2 3-8-16,0-3-5 0,3-4-7 0,-2 0-3 0,3-4-6 0,-1 1-6 0,1-5-1 16,0 1-3-16,0 0 2 0,1-4 5 0,-1 4 6 0,3-2 8 15,1-2 6-15,-1 0 8 0,0 0 5 0,1 2 5 0,0 1 8 0,2 5 6 0,0-4 13 16,-1 7 13-16,2 0 13 0,-1 7 13 0,1-4 12 0,-1 8 14 16,1 2 13-16,0 2 11 0,0 3 13 0,-3 2 10 0,1 5 13 0,-3-1 6 0,1 4 9 15,-6 1 6-15,4 2 4 0,-6-4 2 0,1 6 5 0,-3-2 3 0,1 0 2 16,-3-2 1-16,-2-2 0 0,0-3-2 0,0 1 0 0,-2 0 0 0,-3-4-3 15,1 0-2-15,-1-4-4 0,-1 0-1 0,1-2-6 0,-4-5-8 0,3 5-14 16,-3-8-21-16,-2 3-23 0,0-7-28 0,-3 1-26 0,1-4-27 0,-3 0-26 16,-1-4-27-16,-1-3-38 0,-2 1-37 0,-2-8-99 0,0-1-124 0,0-3-72 15,0 1-44-15,-1-8-7 0,-1 1 16 0,2-3 27 0,0-2 31 0,1-2 35 16,0 0 34-16,5-4 40 0,-2-1 40 0,1-2 49 0,5 3 56 0,1-4 84 16</inkml:trace>
  <inkml:trace contextRef="#ctx0" brushRef="#br0" timeOffset="12283.84">18431 3481 25 0,'11'-10'163'0,"0"2"71"0,-3 1 46 0,2 1 27 0,-5 3 26 0,2 3 22 15,-2 0 25-15,1 7 25 0,-1-5 30 0,1 9 28 0,1 0 29 0,0 7 25 16,2-5-103-16,0 8-177 0,-1 0-81 0,-1 8-29 0,2-2-6 16,0 4 7-16,0 2 6 0,0 1 3 0,0 5-7 0,0-4-8 0,-1 7-13 0,2-4-15 15,-2 0-16-15,3 2-13 0,0-5-11 0,1-1-11 0,1-2-15 0,-2 0-22 16,2-5-24-16,1-3-26 0,-3-2-26 0,0-4-27 0,2-1-21 0,-2-7-20 15,1-2-18-15,-1-1-20 0,0-7-21 0,-3 0-23 0,2-7-61 0,-4-4-78 16,3 0-64-16,-2-7-56 0,0 5-6 0,-1-9 13 0,0 6 25 0,-1-9 31 16,0 0 32-16,2 0 32 0,-3 1 34 0,-3-1 35 0,5 1 40 0,-5 0 43 0,2-1 63 15</inkml:trace>
  <inkml:trace contextRef="#ctx0" brushRef="#br0" timeOffset="12598.61">18903 3764 3 0,'0'-2'118'0,"-2"-5"76"0,2 3 55 16,-5 0 44-16,4 4 36 0,-2-3 30 0,-1 6 29 0,0-3 28 0,1 4 26 15,0 3 28-15,2-1 27 0,-2 1 27 0,2 4-76 0,1 4-134 0,0-1-75 16,-3-1-46-16,3 5-26 0,3-1-15 0,-3 4-10 0,1-4-3 0,2 5-7 15,-2-2-6-15,5 2-7 0,-5-2-10 0,3-2-10 0,2 4-11 0,0-5-12 16,-1 0-12-16,2-2-11 0,-2-2-10 0,2-2-11 0,0 0-10 0,0-4-10 16,0-1-12-16,1-3-11 0,2 1-10 0,-5-8-16 0,2 1-11 0,4-3-17 15,-4-1-18-15,3-8-15 0,-5-3-15 0,2 1-9 0,3-4-13 0,-3-3-3 16,-2 0-4-16,2-1 1 0,-1-3 3 0,-2-1 4 0,0 5 5 0,0-3 10 0,-1 2 11 16,1 3 12-16,-1 2 13 0,1 5 12 0,-3-1 12 0,-1 5 8 0,6 0 9 15,-5 7 12-15,-1-3 15 0,0 7 14 0,0 0 11 0,6 4 16 0,-5-1 13 16,2 5 13-16,-2 2 15 0,5 1 15 0,-5 2 10 0,-1 2 15 0,4 3 12 15,-1 2 11-15,0 2 8 0,-2-5 1 0,2 8-1 0,-2-9-8 0,5 6-2 16,-5-2-9-16,5-2-11 0,-5-1-12 0,3 1-11 0,2-4-13 0,-5 1-10 16,3-2-11-16,2-2-10 0,1 0-8 0,-3-4-11 0,0 3-13 0,3-7-14 15,0 1-16-15,-3-1-18 0,3-3-21 0,0-3-27 0,1-1-25 0,0-3-29 16,-1 1-26-16,4-5-24 0,-4-3-27 0,4-3-29 0,0-1-50 0,0 0-64 16,0-2-53-16,0-6-46 0,1 6-22 0,-1-5-12 0,-2 4 16 0,2-4 30 15,-2 1 34-15,0 6 38 0,-1-2 39 0,-1-2 39 0,0 6 40 0,0-2 43 0,-3 3 55 16,0-2 60-16</inkml:trace>
  <inkml:trace contextRef="#ctx0" brushRef="#br0" timeOffset="13315.11">19406 3636 96 0,'-2'-7'172'0,"-1"3"58"0,3 1 48 0,0 3 43 16,-4 0 36-16,-1 3 33 0,1 1 31 0,-1-2 31 0,-1 3 32 0,1 1 30 16,-2 5 30-16,3-4-65 0,0 4-117 0,0 2-72 0,-1 1-50 0,0 4-33 15,3-1-26-15,-2 1-17 0,4 2-13 0,-2-2-13 0,-1 4-13 0,3-2-11 16,0 2-15-16,3-5-14 0,-1 4-15 0,0-4-13 0,2 1-14 0,1-5-17 16,-3 2-17-16,5-5-20 0,-3 1-23 0,5-5-26 0,-2 1-24 0,-1-3-29 15,5-4-26-15,-4-4-24 0,4-3-21 0,0-2-21 0,0-2-21 0,1-7-23 16,-1 1-22-16,0-5-44 0,0 2-50 0,-2-5-46 0,2-3-38 0,0 3-15 15,0 1 2-15,-4 0 18 0,4-1 30 0,-2 1 32 0,-2 3 33 0,-1 0 36 0,0 3 33 16,1 5 39-16,-2-1 39 0,0 3 60 0,-1 0 61 0,-2 4 55 0,0 1 46 16,1 2 50-16,-3 4 65 0,0 0 61 0,0 0 59 0,0 4 49 0,0 2 43 15,-5 5 38-15,5-4 36 0,-2 4 32 0,-1 3 35 0,-1 3 15 0,2 1 7 16,-3-1-34-16,1 0-55 0,1 4-61 0,-1 0-59 0,2 0-46 0,-3 0-41 16,5 1-27-16,-1-2-19 0,-2-2-16 0,3-1-17 0,0 1-14 0,3-5-16 15,-2 2-14-15,-1-5-18 0,5 1-14 0,0-5-17 0,-1 1-12 0,3 1-11 16,0-8-11-16,-1 0-11 0,3 0-12 0,-1-4-14 0,2-3-17 0,-2-3-15 15,3-4-22-15,0-1-22 0,0-1-17 0,0-2-16 0,0-6-12 0,2-1-6 16,-2 1-6-16,-3-2-4 0,0 2 0 0,5-3 0 0,-8 2 5 0,5 1 8 16,-3-1 10-16,0 1 18 0,-2-2 17 0,1 6 20 0,-5-2 20 0,3 6 16 15,-1-2 14-15,0 3 14 0,-3 2 14 0,-3 2 11 0,0 1 12 0,-1 2 14 16,3 1 11-16,-6 1 13 0,3 3 11 0,-3 3 11 0,-3-4 12 0,2 4 10 0,-2 4 12 16,-1-1 12-16,3 1 11 0,-3-2 3 0,1 5 5 0,-1 4 3 0,4-4-2 15,-4 4-4-15,6 0-5 0,-2-1-9 0,2 0-9 0,0 1-8 16,4 0-7-16,-4-2-12 0,5-1-10 0,0 2-11 0,5-2-12 0,-4-1-7 15,4-1-7-15,1 1-6 0,1 0-5 0,3-3-5 0,-2 3-2 0,3-3-3 0,0 3-3 16,0-5-3-16,4 3-5 0,-1-3 1 0,1 2-5 0,-1 0-3 16,1-1-3-16,2 1-2 0,-5-1-4 0,5 4-2 0,-2-3 0 0,-1 3-2 0,-2-3-3 15,-1 6 2-15,0-3-3 0,-1 3 1 0,-2 1 2 0,-1-1-1 0,0 4 5 16,-3 1 2-16,-1 1 4 0,-2-1 6 0,-1 3 6 0,-4 2 4 0,3-2 9 16,-5 3 6-16,2-4 4 0,3 4 7 0,-6-3 3 0,0 0 3 0,0-1 3 15,0-3 1-15,0-1 0 0,2 2 0 0,-2-5 1 0,-3 5-1 16,6-8 0-16,0 3 1 0,0-7-3 0,-2 1-3 0,5-1-4 0,1-3-7 15,0 0-7-15,0-3-6 0,-3-4-6 0,3-1-10 0,3 2-9 0,-2-8-9 0,5 0-10 16,-2-1-10-16,3-2-13 0,1-4-12 0,2-3-13 0,1 0-9 16,0-1-5-16,0-3-5 0,1-1-1 0,5-2 2 0,-5 0 2 0,5 0 4 0,1-1 6 15,-3-3 5-15,3 4 5 0,-3-2 4 0,0 2 4 0,3 0 6 16,-2 3 3-16,-3 0 3 0,1 4 6 0,-3-2 3 0,0 10 3 0,-3-2 2 0,-1 1 4 16,0 2 3-16,-3 5 3 0,-1 3 2 0,-1-1 1 0,-2 6 2 0,0 2 5 15,-5 0 6-15,5 0 10 0,-2 0 10 0,-7 2 11 0,5 2 10 0,-3 3 11 16,0 0 7-16,1 4 9 0,-1 0 6 0,-2 2 7 0,2 1 9 0,1 3 4 15,0 1 6-15,-4 4 0 0,6-5-2 0,0 4-2 0,-1 0-7 0,0 4-8 16,5-9-9-16,0 6-17 0,0-2-13 0,3-2-27 0,1-1-26 0,0 5-39 16,3-8-40-16,3-1-52 0,-2 2-57 0,3-5-136 0,5 1-171 0,-3-5-77 15,2 1-26-15,3-3-1 0,0-4 10 0,2 0 24 0,-2-4 27 0,2-3 39 16,2-2 46-16,0-6 53 0,1 1 58 0,-1 1 67 0,2-9 77 0</inkml:trace>
  <inkml:trace contextRef="#ctx0" brushRef="#br0" timeOffset="13682.78">20514 1483 90 0,'0'-14'162'0,"0"-1"51"15,-1-1 48-15,-2 1 43 0,-1 4 41 0,0 4 33 0,-2-2 31 0,-1 1 31 0,2 5 30 16,-1-4 29-16,1 3 29 0,-5 4-63 0,3-3-118 0,-1 3-62 0,1 3-36 16,-1 1-29-16,1-1-27 0,-3 4-20 0,-1 4-21 0,4 2-13 0,-1-2-6 0,-1 11-10 15,3-5-9-15,-4 4-10 0,2 3-8 0,3 5-9 0,-1 2-11 16,3 0-7-16,-1 8-7 0,1-5-9 0,3 6-5 0,3 2-7 0,-1-4-8 15,3 4-12-15,1-4-17 0,1 1-19 0,2-1-23 0,-1-7-26 0,3 4-24 0,3-3-34 16,0-4-36-16,-2 1-35 0,5-9-32 0,-5 2-57 0,5-5-66 0,-5 1-91 16,5-4-105-16,-1-1-35 0,8-6 1 0,-5 4 18 0,2-7 30 0,1-1 39 15,-3-3 36-15,3-3 49 0,0-1 48 0,3-3 50 0,-4 0 50 0,-3-4 63 0,-2 0 70 16</inkml:trace>
  <inkml:trace contextRef="#ctx0" brushRef="#br0" timeOffset="14115.11">20888 2021 21 0,'-7'11'166'0,"3"0"94"15,-3-4 66-15,0 0 46 0,1-1 38 0,1-6 28 0,-2 8 23 0,3-8 20 16,0 0 21-16,0 0 18 0,-1 0 22 0,5 0 18 0,-2 0-106 0,-1-4-182 16,2 0-108-16,-2 4-72 0,0-6-31 0,3 3-12 0,-1-5-1 0,-2 1 2 15,2-3 3-15,1 0 5 0,-6-4-2 0,6-1 0 0,-4-3-4 0,4 1-7 16,-2-4-3-16,2 0-5 0,-2-4-3 0,-1 1-7 0,3-1-6 0,-1 1-5 0,1-3-4 15,-5 1-9-15,5-1 0 0,-5-1-6 0,4 3 2 0,1 1-4 0,-6-1 0 16,2 5-1-16,3 2 0 0,1 1-2 0,-6-1 1 0,5 7-2 0,-2 0-4 16,2 5-4-16,1-1-4 0,-3 3-3 0,3 4-5 0,0 0-1 0,0 0 1 15,0 0-1-15,3 4 1 0,-3 3-1 0,1-1 2 0,3 9 2 0,2-1 0 0,-5 3 3 16,3 1 3-16,2 2 5 0,0 5 6 0,0-1 4 0,1 5 7 0,0-1 4 16,1-3 7-16,-1 2 1 0,3-3 6 0,-2 2 3 0,1-2 5 0,3-3 3 15,-4 0 1-15,1-4 4 0,2 0 2 0,-2 1 4 0,2-3 4 0,-2-6 2 16,2 2 3-16,-2-4 0 0,0 0 0 0,0-3-1 0,0-4-1 0,-3 0-3 15,3-4-4-15,-2-3-3 0,2 0-3 0,-5-4-3 0,3-2-5 0,2-5-4 0,-5-2-6 16,1-2-4-16,-1-2-7 0,-2-5-6 0,1 2-7 0,-3-4-8 0,0-2-6 16,-3-1-7-16,1-1-6 0,0 0-9 0,-3 4-10 0,-1-5-8 0,1 5-16 15,1 3-19-15,-1-1-17 0,1 5-16 0,-1 4-18 0,1 2-14 0,2 0-17 16,0 7-17-16,-1 2-13 0,3 1-11 0,-2 1-8 0,2 7-6 0,0 0-20 0,0 0-22 16,0 0-22-16,2 7-24 0,3 1-19 0,-3-5-18 0,2 7-14 0,1 1-9 15,2-1 13-15,-3 1 22 0,3 0 26 0,-1-1 27 0,1 0 27 0,2 5 29 0,0-6 35 16,0-1 40-16,-3 2 41 0,3-3 40 0</inkml:trace>
  <inkml:trace contextRef="#ctx0" brushRef="#br0" timeOffset="14399.17">21127 1560 14 0,'7'0'69'0,"-2"3"40"0,1-3 41 16,-1 0 40-16,0 0 39 0,-4-3 41 0,-1 3 41 0,0 0 35 0,0 0 34 16,0 0 16-16,0 0 3 0,0 0-9 0,0 0-23 0,0 0-30 0,0 0-29 0,0 0-32 15,-1 3-28-15,-4 5-26 0,3-5-21 0,-5 1-23 0,3 2-21 0,-3 5-15 16,3-4-11-16,-6 4-7 0,4 3-4 0,0-1-4 0,-1 2-3 0,0 1-8 16,0 2-5-16,0 0-6 0,3-1-10 0,-3 5-10 0,3-6-10 0,0 2-9 15,-1-1-10-15,3-2-9 0,0 3-9 0,2-4-7 0,0-1-7 0,0-2-8 16,0 0-8-16,4-2-7 0,-2-1-3 0,1-1-9 0,1-4-3 0,3-3-3 0,-3 4-7 15,3-8-7-15,0 4-10 0,-1-3-10 0,3-4-11 0,0-1-10 0,0-1-12 16,-1-2-6-16,2-3-5 0,1-1-4 0,-4-2 0 0,4-1 2 16,-3 2-3-16,2-6 2 0,-2 2 0 0,1 2 7 0,0-3 5 0,-2 3 11 0,0 0 9 15,1 5 13-15,-1-1 9 0,0 3 12 0,0 0 10 0,-2 5 10 0,1-1 8 16,-1 0 10-16,1 3 12 0,-5 4 13 0,6 0 10 0,-3 0 12 0,2 0 11 16,-2 7 9-16,0-3 8 0,0 0 7 0,0 3 3 0,2 0 4 0,-5 3 2 0,5-3-3 15,-2 4-2-15,0-4-6 0,0 0-6 0,-1 3-10 0,1-3-10 0,0-4-22 16,-1 4-22-16,1 1-33 0,0-5-32 0,-1-3-37 0,1 4-35 0,0-4-78 15,2 0-98-15,-6 0-87 0,5-4-77 0,1 4-32 0,1-3-4 0,-3-5 8 16,-3 1 17-16,5 0 27 0,-5-4 33 0,3 2 42 0,-4-6 44 0,6 5 48 0,-6-5 51 16,0 2 75-16,0-1 81 0</inkml:trace>
  <inkml:trace contextRef="#ctx0" brushRef="#br0" timeOffset="14565.49">21322 1357 7 0,'0'0'137'0,"0"-3"95"0,-3-1 69 0,0 0 53 0,3-3 44 16,0 4 38-16,-1-4 40 0,-2 3 35 0,0-2 33 0,2 1 30 0,2-1 26 0,-1-1 22 15,6 3-90-15,-2-3-158 0,3 4-112 0,0-1-86 0,-2-2-47 0,2 1-29 16,4 3-18-16,-1-5-15 0,1 3-22 0,-3 0-20 0,6 1-24 0,-3-1-21 0,0 1-25 16,0-1-24-16,0 0-28 0,0 1-36 0,0-1-30 0,0 2-29 0,0-2-54 15,-1 1-62-15,-3-1-95 0,1 0-109 0,-1 4-39 0,-3-3-8 0,3-1 16 16,-3 1 23-16,-4 3 34 0,0 0 37 0,0 0 43 0,0 0 48 0,-1-4 48 0,-5 1 51 16,2-1 62-16,3 0 68 0</inkml:trace>
  <inkml:trace contextRef="#ctx0" brushRef="#br0" timeOffset="14715.53">21407 1168 24 0,'-1'3'163'0,"-2"1"76"0,3 0 49 16,0-1 35-16,-1 1 29 0,1-2 27 0,0 2 26 0,0 3 27 0,0 0 26 0,-3 0 26 16,3 1 21-16,-3-1 17 0,3 2-111 0,0 2-185 0,0 4-94 0,0-6-44 15,0 6-25-15,3-1-12 0,-3-3-21 0,3 2-27 0,-3-2-34 0,1 3-36 16,2-3-66-16,1-1-74 0,-1-3-103 0,1 0-109 0,3 0-47 0,-3 0-15 0,0-3 4 16,3-2 11-16,-3-2 19 0,0 0 22 0,3-2 37 0,-1-2 40 0,-2 1 42 15,-3-5 48-15,5 1 62 0,-5-3 70 0</inkml:trace>
  <inkml:trace contextRef="#ctx0" brushRef="#br0" timeOffset="14949.58">21486 898 32 0,'7'-7'180'0,"-3"0"80"16,0 1 54-16,0-1 38 0,2 3 28 0,-2 0 26 0,3 4 26 0,-6 0 31 0,9 0 27 16,-3 0 27-16,-2 4 24 0,6 0 22 0,1 3-118 0,-1-1-193 0,2 5-98 15,3-1-44-15,-3 1-15 0,3 2-3 0,1 5 4 0,-1 0 1 0,2-1-2 16,0 5-9-16,-3 2-7 0,3-3-5 0,-2 3-5 0,-1 0-1 0,1 5-5 0,-1-1-1 15,-1-3-5-15,-1 2-5 0,-2 4-4 0,0-5-8 0,-2 1-5 0,-2 4-3 16,-3-2-6-16,0-1-5 0,-1 3-9 0,-1-2-12 0,-2-2-17 0,-2 2-19 16,-1-2-27-16,-1 1-26 0,0 1-32 0,-3-5-31 0,-2 1-34 0,0-1-34 15,-2 0-74-15,0-3-94 0,-3 4-86 0,1-8-75 0,-2 0-22 0,-1 1 4 0,1-3 23 16,-1-2 29-16,-2-2 38 0,0-1 44 0,3 1 46 0,-3-5 49 0,0 1 49 16,-1 1 54-16,-2-1 73 0,3-4 80 0</inkml:trace>
  <inkml:trace contextRef="#ctx0" brushRef="#br0" timeOffset="18006.41">20397 7485 7 0,'0'0'127'16,"-5"-4"73"-16,5 2 52 0,-5-2 40 0,5 1 37 0,-1 3 33 0,-4-4 30 15,5 0 25-15,-5 4 27 0,5-3 23 0,0 3 22 0,-1 0 23 0,1 0-85 16,0 0-147-16,0 0-79 0,-3-4-42 0,3 4-26 0,0 0-13 0,0 0-11 16,0 0-9-16,0 0-3 0,-2 4-3 0,2-1-2 0,-2 1-4 0,2 0-2 15,0 3-7-15,0-1-5 0,-3 5-8 0,2-4-5 0,1 4-8 0,-5-2-2 16,5 6-6-16,-2-5-5 0,2 1-9 0,-3 2-7 0,1 2-9 0,2-5-13 16,-2 1-15-16,-1 3-20 0,3-4-21 0,0 1-31 0,-1-4-28 0,1 3-32 15,0 1-34-15,1-4-60 0,-1-4-77 0,3 5-92 0,-3-8-99 0,2 3-38 16,-2-3-7-16,0 0 14 0,0 0 21 0,0 0 33 0,-2-7 39 0,2 0 42 0,-3-4 47 15,3 4 49-15,-1-3 51 0,1-4 68 0,-3 3 73 0</inkml:trace>
  <inkml:trace contextRef="#ctx0" brushRef="#br0" timeOffset="18264.89">20392 7412 37 0,'0'0'190'16,"0"0"84"-16,0 0 59 0,0 0 41 0,0 0 37 0,0 0 31 0,0 0 29 15,0 0 30-15,-2 3 24 0,2-3 26 0,0 0 25 0,0 0 22 0,0 0-120 16,0 0-201-16,0 0-102 0,2 0-48 0,-2 0-22 0,6 0-12 0,0 0-6 15,0 0-8-15,0-3-7 0,1 3-7 0,3 0-5 0,-2-4-9 0,0 1-8 16,3 3-5-16,2-4-12 0,-5 0-9 0,3 4-5 0,-1-2-7 0,1 2-4 16,-3 0-3-16,0 0-2 0,2 0-4 0,-2 0-1 0,-1 0-1 0,3 2-3 15,-6 2-2-15,3 0-1 0,-3 3 3 0,0-4-1 0,0 1-1 0,-1 3 0 0,0 0 2 16,-2-1-3-16,-1 2 0 0,0-1-4 0,0 3-4 0,0-2-3 16,-1 1-3-16,-2 2-6 0,-1 0-9 0,1 0-12 0,-1-2-15 0,0 6-17 0,-3-5-19 15,3 1-20-15,-3 0-18 0,0-1-18 0,0-3-14 0,-1 3-20 0,1 1-19 16,-3-5-55-16,5 2-74 0,-2-1-68 0,-3 0-60 0,3 0-11 0,2-3 6 15,-5-1 26-15,2 1 29 0,1 2 32 0,-3-6 33 0,5 4 36 0,-5-4 34 16,2 3 40-16,-2 1 43 0,4-4 64 0</inkml:trace>
  <inkml:trace contextRef="#ctx0" brushRef="#br0" timeOffset="18414.93">20357 7664 20 0,'-5'0'159'0,"5"0"79"0,0-4 56 0,0 4 45 0,0 0 38 16,0 0 32-16,0 0 31 0,0 0 29 0,0 0 28 0,0 0 30 0,0 0 30 16,0 0 28-16,5-4-98 0,-3 4-172 0,4 0-89 0,-1 0-49 0,1 0-25 15,4-2-15-15,-4 2-12 0,3 0-10 0,0-4-10 0,2 4-9 0,1-3-11 16,-1 3-12-16,0-4-14 0,0 4-13 0,1-4-14 0,-1 4-15 0,6-3-23 15,-6 3-26-15,1 0-37 0,2-4-42 0,0 1-60 0,-2-1-67 0,2 1-126 16,1 3-147-16,2-4-65 0,-2 0-19 0,0 2-1 0,2 2 12 0,-5-4 23 16,5 1 24-16,-5-1 40 0,2 0 43 0,0 4 57 0,-2-3 61 0,-1-4 72 0,6 3 78 15</inkml:trace>
  <inkml:trace contextRef="#ctx0" brushRef="#br0" timeOffset="18915.1">21659 7381 20 0,'-5'-4'159'0,"5"4"83"0,-4-7 58 0,4 7 43 0,-2-4 36 0,-3 1 31 15,4-1 29-15,-2 0 28 0,1 4 27 0,2 0 26 0,-5 0 27 0,3 0 26 16,-3 4-102-16,4 3-172 0,-2-3-95 0,1 7-51 0,2-4-24 0,-2 2-13 16,-1 6-7-16,2-5-6 0,-2 5-6 0,3 2-3 0,-2-3-7 0,2-1-10 0,0 2-8 15,0 3-10-15,0-2-9 0,0-1-10 0,2-1-6 0,-2-1-8 16,3 2-4-16,-2-5-7 0,-1 5-13 0,5-5-14 0,-5 0-20 0,5-3-22 15,-4 1-25-15,4-1-24 0,-3-1-32 0,1-2-29 0,-1-4-28 0,3 3-31 16,-5-3-77-16,4 0-98 0,0-3-80 0,0-1-66 0,-1-2-19 0,-1-1 10 16,0-1 25-16,2-2 32 0,-4-1 39 0,3 1 42 0,-3-4 43 0,0 0 47 0,-3 4 48 15,3-4 50-15,-4-4 74 0</inkml:trace>
  <inkml:trace contextRef="#ctx0" brushRef="#br0" timeOffset="19315.99">21643 7397 27 0,'3'0'173'0,"-3"0"84"0,2-2 58 0,-2 2 42 16,0 0 34-16,0 0 28 0,2 0 31 0,2 0 29 0,-1-5 28 0,-3 5 27 15,4 0 27-15,0 0 25 0,1 0-108 0,-3 0-185 0,5 0-95 0,-3 5-52 16,3-5-24-16,2 0-12 0,0 2-4 0,0-2-2 0,2 0-8 0,0 4-12 16,0-4-12-16,0 4-10 0,2-4-9 0,1 0-12 0,-1 0-9 0,1 3-11 15,-1-3-6-15,2 0-7 0,-2 0-6 0,-1 0-4 0,4 0-8 0,-5 0-6 16,0 0-9-16,1 0-7 0,-2 4-12 0,-2-4-10 0,3 0-16 0,-4 0-13 16,0 0-17-16,0 0-17 0,0 3-16 0,-3 1-15 0,0-4-15 0,-1 3-11 15,-2 1-7-15,2 0-9 0,-3 3-3 0,0-5-5 0,0 6-1 0,-3-1-4 0,2 3-8 16,-4-2-12-16,0 1-13 0,1 2-11 0,-3 0-6 0,3 3-4 0,-3-4-3 15,0 1-1-15,-1 3-5 0,1-3-4 0,-1-2 1 0,1 6 5 0,-3-5 12 16,4 1 15-16,0-1 26 0,-1-3 30 0,-2 0 28 0,2 0 28 0,1 1 23 16,-1-1 21-16,0-5 21 0,-2 2 19 0,3 0 24 0,-1-4 25 0,0 0 26 15,-1 3 30-15,1-3 31 0,-2-3 37 0,0 3 30 0,0 0 32 0,0-4 29 0,0 4 33 16,3-4 27-16,-1 2 27 0,-2 2 20 0,2-4 15 0,1 1 6 16,1-1 1-16,1 0-9 0,0 4-14 0,-1-3-18 0,1-1-23 0,2 1-17 0,-1-1-15 15,1 1-18-15,2 3-18 0,0 0-18 0,-2-4-21 0,2 4-16 16,0 0-12-16,0-4-11 0,0 4-15 0,2-2-10 0,0-2-14 0,3 4-14 0,-3-3-14 15,2 3-16-15,1-4-16 0,1 4-13 0,1-4-8 0,2 4-8 0,-2 0-5 16,2-3-7-16,-1 3-7 0,1 0-10 0,0 0-12 0,2-4-18 0,0 4-19 16,1 0-31-16,-1 0-34 0,-3 0-43 0,1 0-43 0,3 0-126 0,-1 0-159 15,0 4-68-15,0-4-26 0,-3 0 4 0,3 0 13 0,-1 0 27 0,-2 0 30 16,2 0 41-16,-4 0 40 0,0 0 51 0,1 0 55 0,-3 0 60 0,3 0 68 16</inkml:trace>
  <inkml:trace contextRef="#ctx0" brushRef="#br0" timeOffset="20948.87">18272 7058 1 0,'3'4'108'0,"-2"3"74"16,2-7 49-16,0 3 32 0,-3 1 24 0,0-4 17 0,1 4 16 0,2-4 19 0,-3 0 17 15,1 3 13-15,2 1 14 0,1-4 10 0,-1 2-82 0,1-2-136 16,-1 0-79-16,1 4-50 0,0 0-18 0,0-4-6 0,2 3 2 0,-5 1 7 16,3-1 1-16,2 1 2 0,-2-1 1 0,0 1 1 0,0 0 5 0,2 3 5 0,-2-5 6 15,3 2 3-15,-3 3 5 0,3-3 2 0,0 3 3 0,-3-4-6 0,3 5 1 16,1-1-1-16,-1-1-3 0,1 1-1 0,-1 0-6 0,3 0-4 0,-2 1-1 15,1-1-7-15,-3 0-2 0,4-1-4 0,-2 1-5 0,2 0-3 0,-2 0-1 0,3 1-2 16,-1-1 1-16,-2-1 0 0,1 1 2 0,2 0 0 0,0 0 1 16,-2-3 2-16,2 3-2 0,0-1 1 0,3 1 1 0,-1 1-3 0,-2-5 0 0,2 4-2 15,3 1-1-15,-3-5-2 0,0 3-3 0,1-2-2 0,1 3-1 0,1-3-3 16,0 3-1-16,-3-4 0 0,2 5 0 0,-2-5-2 0,3 1 0 0,0 3-2 0,-1-5 1 16,0 2 0-16,2 0-1 0,-5 3 2 0,6-4-1 0,-2 1 1 0,-3-1-1 15,5 1 1-15,-3 0 0 0,2-1 0 0,-5 1 3 0,6-2 1 0,-3 2 1 16,3 0 2-16,0-4 1 0,-1 0 3 0,-1 3 0 0,5-3 1 0,-2 4 1 15,-1-4-1-15,6 0 3 0,-2 0-3 0,-3 0 0 0,3 0-1 0,3 0 0 16,-3-4-3-16,3 4-2 0,-1 0 0 0,0 0-4 0,3 0-2 0,-5 0 1 0,3-3-4 16,-1 3 1-16,1 0-2 0,-1 0-1 0,1 0 1 0,-1 0-2 0,-2 0-2 15,1 0 1-15,-1 0 0 0,2 0-1 0,-1 0-1 0,-4 3 1 0,3-3-2 16,-1 0 2-16,1 4-2 0,-3-4 0 0,3 0 2 0,2 0-2 0,-2 3 2 16,-3-3-1-16,3 0 1 0,0 0 1 0,2 4 0 0,-1-4-1 0,2 0 4 0,0 0 0 15,-1 0 2-15,3 0 0 0,-1 0 0 0,1 0 2 0,2-4 0 16,-2 4 0-16,1-3-1 0,1 3 1 0,0 0 2 0,0 0-2 0,0-4-1 0,0 1 0 15,0 3-2-15,0 0-2 0,0 0 1 0,0-4-4 0,-2 4 1 0,2-4 0 16,0 4 0-16,0 0-2 0,0 0 0 0,0 0-1 0,0 0 0 0,0 0 2 16,0 0-2-16,0 0 2 0,3 4-1 0,-3-4 0 0,0 4 0 0,-3-1 1 0,3 1 1 15,-3-4-2-15,3 3 3 0,0 1-1 0,-2-1-1 0,2-3-1 0,0 4-1 16,-1 0 0-16,-1-1 0 0,2-3-2 0,0 4 0 0,0-4 0 0,0 0 0 16,0 0-2-16,0 0 2 0,1 0-1 0,2 0-2 0,-2-4 2 0,-1 1 1 0,4 3 1 15,2-4 3-15,-5 0-1 0,3 1 2 0,-1-1 2 0,-1 1 2 0,0-4 2 16,1 3 1-16,-2 0 0 0,-1 2 2 0,0-5 4 0,0 3 2 0,-2 0 5 15,2 1 2-15,-5-4 3 0,-2 3 4 0,2 1 3 0,-2-5 2 0,1 6-1 16,-3-3 1-16,-1 3-1 0,-1-5 2 0,0 3-1 0,3 0-1 0,-6 1-2 16,0-1-4-16,2 1 0 0,-2-5-5 0,0 5 0 0,-1 3-4 0,-2-6 0 0,2 2-2 15,-3 1 1-15,0-1 2 0,-1 0 3 0,-2 1 4 0,2-4 4 16,-5 7 6-16,2-8 5 0,-1 8 3 0,-5-3 5 0,3-1 2 0,-1 2 3 0,0 2-3 16,-3 0-1-16,0-4-1 0,0-3-4 0,-3 3-3 0,-1 1-8 0,0-1-8 0,-3 1-6 15,-3-1-8-15,3 1-4 0,-5-5-10 0,1 6-4 0,-6-2-7 0,-1 1-5 16,2-1 0-16,-2 0-3 0,-3 1 2 0,2-1 1 0,-2 1 1 0,3-1 1 15,0 1 4-15,3-1 2 0,1 0 1 0,2 4 2 0,1-2 2 0,1 2 4 16,4-5 5-16,0 5 3 0,0-2 3 0,6 2-1 0,0 0-1 0,0 0-3 16,0 0-3-16,0 0-2 0,6-4-5 0,-2 1-1 0,3 3 1 0,-1-4-3 0,3 4-1 15,2-4-2-15,3 4-4 0,-2-3 0 0,6 3-1 0,3 0 0 0,-3-4 2 16,4 8 4-16,-3-4 5 0,3 0 3 0,0 0 6 0,3 0 3 0,-3 7 4 16,0-7 5-16,3 4 4 0,-4 3 3 0,-2 0 2 0,2-5 3 0,-3 6 1 15,0-1 1-15,-3 3 0 0,0-2-2 0,-1 1 4 0,-2-1-2 0,0 6 0 0,-3-3-4 16,-1-4 0-16,-1 2-5 0,-2 6-2 0,1-4-3 0,-3-2-1 0,-1 2-1 15,0 0-3-15,-4 0 0 0,2 3-1 0,-5-4 0 0,3 0 0 0,-7 1-3 16,2 0 3-16,1-1-2 0,-5 0-2 0,-1 1-7 0,1 0-8 0,-1-2-11 16,-5 2-18-16,2 0-22 0,-3 0-26 0,0-2-32 0,0-1-34 0,-1 2-38 0,-2 1-45 15,-1 0-96-15,3-5-127 0,-2 5-78 0,-1-4-57 0,4 0-10 16,-1-3 6-16,2 3 26 0,1-5 33 0,-1-2 41 0,5 0 45 0,-5 0 52 0,6-2 51 16,3-5 59-16,-2-1 59 0,2-2 88 0</inkml:trace>
  <inkml:trace contextRef="#ctx0" brushRef="#br0" timeOffset="21667.08">19676 6505 27 0,'0'0'171'0,"0"0"77"16,0 0 55-16,0 0 38 0,-1 0 37 0,-5 0 32 0,1 0 28 0,-1 0 23 16,1 4 23-16,-2 0 22 0,0-4 22 0,-2 2 21 0,3 3-109 0,-4-3-186 0,2 6-91 15,-2-5-45-15,-1 4-21 0,3-3-10 0,-2 3-8 0,2-3-9 0,-1 3-5 16,2-1-6-16,3 1-3 0,-1-3-3 0,1 3-4 0,2-4-6 0,2 5-8 15,2-1-5-15,0-5-3 0,3 5-6 0,1 1-2 0,3-1-1 0,0 0-2 16,2 4-2-16,2-4 0 0,1 3-2 0,-1-3-2 0,5 4-1 16,-2-4-2-16,-1 2-2 0,0-1-1 0,2-1-3 0,-5 0-1 0,2 4-2 0,-3-4-1 15,3-1-2-15,-6 1 1 0,2 4 1 0,-5-8 2 0,1 8 2 0,-1-5 5 16,-2 1 6-16,0 1 6 0,-3-1 4 0,0 0 6 0,-6 4 3 0,2-4 4 16,0-1 3-16,-3 1 4 0,-1 4 3 0,-3-4 1 0,0 4 0 0,-3-5 2 15,0 1 0-15,-1 4-5 0,1-8-6 0,-4 5-5 0,6-1-4 0,-4-5-4 16,0 6-5-16,3-8-2 0,-3 7-3 0,5-7-7 0,0 0-3 0,3 0-8 15,-2 0-9-15,4 0-18 0,-1 0-17 0,3 0-28 0,-1-4-32 0,3 1-39 16,2 3-43-16,-2-4-45 0,2 0-48 0,2-2-108 0,3 3-136 0,-1-5-54 16,3 5-18-16,1-4 9 0,2 0 22 0,1-3 30 0,0 3 36 0,0-4 48 15,2 4 49-15,-2-4 55 0,2 0 58 0,-2 2 60 0,0-2 65 0</inkml:trace>
  <inkml:trace contextRef="#ctx0" brushRef="#br0" timeOffset="22032.46">20077 6540 30 0,'0'-3'178'0,"-2"-1"82"16,-3 1 57-16,0 3 42 0,-1 0 40 0,1 0 38 0,-1 0 31 0,0 3 28 15,-4 1 29-15,2 3 22 0,-2-4 26 0,2 5 25 0,-2 1-116 0,-1 6-189 16,3-5-100-16,-2 7-47 0,-1 1-24 0,3 0-9 0,0-1-10 0,-2 5-17 16,2-2-7-16,1 1-6 0,0 0-6 0,3 0-6 0,0-4-6 0,-2 5-8 15,6-8-7-15,0 3-10 0,0-3-6 0,3 1-6 0,0-6-8 0,1 6-8 16,0-8-5-16,0 0-9 0,6 0-7 0,-5-3-7 0,5-2-9 0,-2-2-12 15,3-2-9-15,0 2-11 0,2-7-10 0,-2-1-15 0,1 1-13 0,2-3-12 16,0 0-5-16,-2-4-8 0,-1-4-2 0,3 1 1 0,-3-1 0 0,0 0 6 16,-2 1 7-16,2-1 8 0,-2 1 10 0,-2 3 9 0,0 0 13 0,-1 4 14 15,-1-1 16-15,1 4 21 0,-4 0 20 0,1 7 21 0,-3 0 17 0,4 0 20 16,-2 3 14-16,0 1 15 0,-2 3 10 0,5-1 9 0,-5 1 10 0,2 4 5 0,-2 0 7 16,0 0 8-16,0-2-2 0,0 6 0 0,0-5-8 0,0 5-8 0,0-6-11 15,0 6-13-15,0-4-11 0,0-2-12 0,0-2-12 0,0 4-8 0,2-4-10 16,0 1-6-16,-2-1-18 0,3 0-19 0,-1-1-23 0,0-2-24 0,3 3-35 15,-3 0-36-15,2-4-38 0,1 1-40 0,-1 0-93 0,1-4-116 0,1 3-80 16,1-3-63-16,0-3-17 0,-1 3 2 0,1-4 20 0,-3-3 31 0,3 0 35 16,2 0 44-16,-2-1 46 0,-3-1 54 0,3-2 54 0,-5-3 60 0,4 4 83 15</inkml:trace>
  <inkml:trace contextRef="#ctx0" brushRef="#br0" timeOffset="22298.52">20408 6597 1 0,'0'0'116'0,"0"0"100"0,0 0 68 0,0 0 55 0,-3-4 44 16,2 4 38-16,1 0 35 0,-7 4 34 0,0-4 28 0,3 3 30 0,-1 1 26 16,-1 2 27-16,1-3-75 0,3 8-136 0,-2-4-102 0,-1 4-90 0,0 0-44 15,1 2-22-15,1 2-17 0,-1-1-11 0,2-4-11 0,-3 7-7 0,5-2-9 16,-1-2-2-16,-2 1-10 0,1 3-6 0,0-2-6 0,2-1-6 0,0-1-5 0,0 2-5 16,0-1-3-16,0-3-5 0,2 2-1 0,-2-2-3 0,2-1-5 15,1 1-2-15,-2-5-4 0,4 5-4 0,0 0 1 0,-4-8-4 0,4 5 0 0,0-5-2 16,2 1-4-16,-3 2-2 0,3-6-6 0,-3 3-5 0,3-3-9 0,1 0-12 15,2 0-12-15,-4 0-20 0,5 0-24 0,1-3-29 0,-1-3-40 0,0 2-50 16,0 1-92-16,1-5-113 0,5 1-95 0,-5 4-79 0,2-4-26 0,0-3 2 16,-2 3 18-16,-1-1 25 0,3-2 36 0,-3-1 39 0,0 5 47 0,0-5 51 15,-1 4 61-15,-2-7 65 0,3 6 87 0,0-1 90 0</inkml:trace>
  <inkml:trace contextRef="#ctx0" brushRef="#br0" timeOffset="22631.84">20579 6648 33 0,'0'0'185'0,"-3"-2"89"0,2 2 65 0,-2-4 54 0,0 1 46 15,2 3 36-15,-2-8 39 0,6 5 30 0,-3-4 33 0,0 7 29 0,0 0 27 16,0-4 30-16,0 4-117 0,0 0-201 0,0 0-109 0,0 0-57 0,0 0-34 16,0 0-24-16,4 0-15 0,-1-4-10 0,-2 4-9 0,5 0-10 0,-2-3-10 15,3 3-6-15,-2 0-10 0,2-4-10 0,3 2-7 0,-2 2-7 0,3-7-8 16,3 7-5-16,0-4-7 0,-3 0-10 0,1 4-11 0,2-3-17 0,0 3-17 16,-3 0-18-16,1 0-24 0,-1 0-24 0,2 0-25 0,-2 0-23 0,0 0-31 15,-3 0-31-15,1 0-27 0,0 3-26 0,-1-3-38 0,-1 0-43 0,3 0-83 16,-4 0-96-16,-1 0-30 0,1-3 5 0,-1 3 25 0,-5 0 32 0,7 0 39 15,-6-4 40-15,-1 4 45 0,0 0 46 0,3-3 43 0,-3 3 46 0,0 0 54 0,0 0 62 16</inkml:trace>
  <inkml:trace contextRef="#ctx0" brushRef="#br0" timeOffset="22781.88">20855 6564 10 0,'-3'-2'117'0,"3"2"73"0,-2 0 57 15,2 0 42-15,-5 0 38 0,5 0 32 0,-4 0 31 0,0 0 30 0,1 2 31 16,-1 2 33-16,2 0 33 0,2 3-17 0,-2 0-46 0,-1 0-78 0,2 4-95 16,1-2-52-16,-3 2-29 0,0 0-17 0,3 2-12 0,-1 2-8 0,-2-1-9 15,3-1-9-15,-1 2-13 0,1 2-17 0,-3-2-20 0,3-2-14 0,-3 1-13 0,3 1-15 16,-1-2-11-16,1 1-18 0,0-3-18 0,0 2-25 0,1-2-30 15,-1 0-34-15,0 0-38 0,3-2-41 0,0-1-46 0,-2 2-95 0,3-6-116 0,2-1-86 16,-2 5-70-16,0-8-20 0,3 3 2 0,-3-6 18 0,3 3 29 0,0-4 38 16,0 0 43-16,-1 1 50 0,0-4 52 0,1 0 57 0,2-1 64 0,-2-1 84 15</inkml:trace>
  <inkml:trace contextRef="#ctx0" brushRef="#br0" timeOffset="23181.94">20994 6604 37 0,'-2'-11'192'0,"2"4"87"0,-2 0 62 0,2-4 50 0,0 5 40 16,-2-5 36-16,2 4 28 0,0 3 25 0,0 1 23 0,0-1 27 0,0 1 22 0,0-5 20 15,2 8-125-15,2-2-211 0,-1 2-108 0,1 0-60 0,1 0-30 0,1 0-19 16,1 0-11-16,0 2-9 0,2-2-4 0,-3 8-1 0,5-5-1 0,-2 1-6 16,0 3-3-16,0 0-1 0,0 0-3 0,-3-1 1 0,4 5-1 0,-6 0 4 15,3 3-3-15,-3-1 0 0,0 2 1 0,-1-1-1 0,-2-1 0 0,-1 5-1 16,0-1 1-16,0-2-4 0,-1 2 2 0,-4 0-1 0,-1 5-2 0,1-4-1 15,-1-1-3-15,-1 1-1 0,-2-4-1 0,-3 3-2 0,4 1 1 0,-1-5-2 16,-2 1 0-16,0 1 0 0,0-6 0 0,-1 6-4 0,4-8 2 0,-4 0-1 16,4 0 0-16,-1-1 1 0,0-2-2 0,2-4-1 0,0 0-3 0,1 0-5 15,1 0-5-15,1-6-3 0,4 2-5 0,-2-3-1 0,4 0-4 0,0 0-1 16,3-4 0-16,1 1-2 0,3-1 1 0,0 1-2 0,2-5 0 0,2 6 5 16,1-2 1-16,1 0 6 0,3 0 6 0,-2 2 5 0,2 2 5 0,-3-1 4 15,3 1 2-15,-3 4 3 0,1-1 3 0,1 0 2 0,-1 4 4 0,-3 0 0 16,1 0 3-16,0 0-3 0,-3 4 1 0,0 0-2 0,0-4-3 0,0 7-3 15,-3-4-9-15,2 1-8 0,-3 0-19 0,1 3-19 0,-1-5-28 0,0 5-28 16,-2-3-41-16,1 3-45 0,1-3-90 0,-3-1-112 0,3 1-93 0,-3 0-77 16,0-1-27-16,0 1-1 0,0-4 16 0,3 0 26 0,-1 2 32 0,-2-2 42 0,3 0 44 15,-3 0 50-15,3 0 56 0,0 0 62 0,-2 0 85 0,6 0 88 0</inkml:trace>
  <inkml:trace contextRef="#ctx0" brushRef="#br0" timeOffset="23315.97">21646 6865 51 0,'0'0'221'0,"-3"5"99"0,3-5 74 15,-4 2 55-15,0 2 50 0,-1-4 44 0,0 4 38 0,1-4 33 0,0 0 30 16,0 0 25-16,-1 0 24 0,0 3 21 0,4-3-146 0,1 0-237 16,-6 0-142-16,6 0-88 0,0 0-73 0,0 0-65 0,-4 0-77 0,4 0-85 0,0 0-153 15,0 0-185-15,0 0-83 0,0 0-31 0,0-7-4 0,0 1 13 0,0 1 18 16,0-1 26-16,0 3 37 0,0-5 44 0,-1 1 58 0,-5 0 67 0,0 3 78 16,0-3 86-16,-4 1 120 0</inkml:trace>
  <inkml:trace contextRef="#ctx0" brushRef="#br0" timeOffset="28932.02">22619 6978 3 0,'0'0'123'0,"4"-4"93"0,-4 4 64 15,0 0 51-15,0 0 37 0,0 0 27 0,0 0 28 0,0 0 28 0,2 0 26 16,-2 0 28-16,0 0 26 0,0 0 27 0,0 7-77 0,0-3-140 0,0-4-92 0,0 4-75 15,0 3-37-15,0-5-20 0,0 2-6 0,0-4 0 0,0 3 0 16,0-3-1-16,0 0-5 0,0 8-2 0,0-8-3 0,0 0-5 0,0 0-2 0,0 0-3 16,0 0-7-16,0 0-7 0,3-4-5 0,-3 0-9 0,2 1-3 0,0-3-8 15,1-1-4-15,1-4-7 0,-4 0-8 0,2-2-8 0,3-2-7 16,-5-2-5-16,2 3-10 0,0-4-8 0,0 0-3 0,-2-2 0 0,2 2 1 0,1 1 2 16,-3-1-2-16,0 0 0 0,0 1-1 0,0 7 3 0,0-5-4 0,0 6-4 15,2 1-7-15,-2 1-8 0,0 4-7 0,0 3-1 0,0 0-4 0,0 0-2 16,5 0-1-16,-4 3 1 0,2 4 1 0,1 1 2 0,0 1 1 0,1 6 2 15,0-1 4-15,1 3 3 0,0 1 7 0,1 0 7 0,-2-1 7 0,1 4 3 16,4-4 3-16,-3 1 5 0,-2 0 0 0,2-1 1 0,3-3 0 16,-4-1 1-16,0 2 0 0,1-5 0 0,0-2 2 0,0-1 5 0,0-1 4 0,-2-3 9 15,1 1 3-15,1-4 7 0,-3 0 3 0,0-4 4 0,0 1 1 0,0-1 1 16,2-5 1-16,-2 1-1 0,0-2 2 0,0-5-2 0,2-2-1 0,-5 3-6 16,2-3-4-16,-2-1-5 0,-1 0-4 0,3 2-6 0,-3-2-5 0,0 1-3 15,0-1-3-15,-3 0-6 0,3 5-8 0,-1-2-8 0,1 5-7 0,-3 0-10 16,3-1-13-16,0 4-16 0,0 3-23 0,0 1-28 0,0 3-24 0,0-7-24 15,0 7-20-15,0 0-13 0,4 0-18 0,2 0-13 0,-5 3-8 0,3 1-8 16,3-1-6-16,-1 1-3 0,-1-1-6 0,2 5-4 0,3-1-15 0,-3-5-18 16,-2 6-14-16,2-5-6 0,3 4-2 0,-2 0 3 0,2-3 12 0,-5 0 17 15,5-1 21-15,-3 1 21 0,1-2 27 0,-1-2 34 0,0 0 45 0,0 0 55 0,-2 0 63 16,1 0 69-16,-2 0 63 0,0 0 58 0,0 0 47 0,-4 0 45 0,0 0 34 16,0 0 26-16,0 0 24 0,0 0 21 0,0 0 8 0,0 0 2 0,0 0-20 15,0 0-29-15,0 0-35 0,0 0-37 0,-1-2-34 0,1 2-32 0,-7 0-23 16,3 2-22-16,-2-2-14 0,2 4-10 0,-3-1-11 0,3 1-11 0,0 3-6 15,-3 0-9-15,0 1-7 0,3-1-8 0,0 2-3 0,0 2-5 0,-2 0-3 16,2 0-8-16,0 2-2 0,0-2-6 0,4 3-3 0,-6-3-4 0,6-1-6 16,0 4-7-16,0-7-3 0,0 0-8 0,0 3-10 0,6-7-8 0,-6 1-6 15,1 0-9-15,5-4-4 0,-2 0-4 0,3 0-10 0,-3-8-5 0,3 5-13 16,-2-3-14-16,5-1-10 0,-2-1-12 0,2-2-9 0,-2-5-11 0,2 6-5 16,-2-2-2-16,3-3 0 0,-1-1-1 0,1 6 0 0,-4-2 2 0,-2-4 3 15,2 8 4-15,3 1 8 0,-6-1 6 0,0 3 13 0,0 1 14 0,2 3 17 16,-5 0 16-16,3 0 15 0,2 3 15 0,-5 1 13 0,2 3 11 0,-1-1 7 15,3 1 7-15,-5 1 7 0,1-1 8 0,4 4 4 0,-5-4 3 0,2 2 1 16,1-1-5-16,-2-1-11 0,-1 0-14 0,3 0-25 0,0 0-27 0,-3-3-29 16,1-2-37-16,-1-2-43 0,0 0-50 0,0 0-108 0,0 0-129 0,4-2-56 0,2-5-22 15,-5-1 3-15,4 1 11 0,0-3 21 0,-4 0 29 0,4-1 33 0,-3 0 38 16,2 1 42-16,1-5 49 0,-5 6 54 0,0-6 62 0</inkml:trace>
  <inkml:trace contextRef="#ctx0" brushRef="#br0" timeOffset="29098.05">23199 6646 39 0,'0'0'196'15,"4"0"93"-15,-4 0 66 0,5 0 53 0,-5 0 42 0,0 0 42 0,2 0 34 16,2 0 34-16,1 0 32 0,-5 0 32 0,2 0 29 0,2 0 27 0,1 0-126 16,0 0-211-16,1 0-114 0,-1 0-72 0,1 0-37 0,1 0-19 0,0 0-21 15,2 0-19-15,-1 0-19 0,1-4-21 0,0 4-31 0,2-3-35 0,-2-1-44 16,2 0-44-16,-2 1-59 0,0-1-61 0,-2-3-130 0,1 0-158 0,2 1-68 0,-4-1-22 16,1-1 1-16,-1 1 18 0,-1 0 26 0,-1-4 34 0,-2 5 40 0,1-1 48 15,-1-4 55-15,-2 1 61 0,0 0 69 0,-2-1 75 0</inkml:trace>
  <inkml:trace contextRef="#ctx0" brushRef="#br0" timeOffset="29265.09">23306 6456 69 0,'-5'11'222'15,"3"0"94"-15,-3-1 69 0,1-3 57 0,2 3 51 0,-3-2 43 0,-1 1 38 0,1 2 36 16,3 3 31-16,-2-3 31 0,-1 3 15 0,3 0 9 0,0 4-137 0,-1-1-221 16,3 1-117-16,-2-2-67 0,2 6-50 0,2-4-40 0,-2-1-37 15,3 1-40-15,-1-5-42 0,3 5-45 0,1-7-56 0,-4 2-58 0,5-2-126 0,0-1-153 16,-3-2-91-16,3 1-55 0,-3-4-16 0,1 1 5 0,-1-2 23 0,-2-1 32 15,-2-3 43-15,0 0 44 0,-2 4 54 0,-2-1 58 0,-1 1 67 0,-2-4 73 0,1 4 102 16</inkml:trace>
  <inkml:trace contextRef="#ctx0" brushRef="#br0" timeOffset="30465.86">19763 7597 20 0,'0'0'132'0,"0"0"68"0,0 0 48 0,0 0 36 15,0 0 32-15,0 0 25 0,4 0 18 0,-4 0 16 0,6 0 11 0,-6 0 16 16,0 0 12-16,0 0-34 0,0 0-59 0,1-3-82 0,-1 3-93 0,4 0-40 16,2 3-14-16,-5-3-4 0,6 0-3 0,-3 0 2 0,3 0 7 0,0 0 8 15,1 0 10-15,2 4 4 0,-2-4 7 0,3 0-3 0,0 0-4 0,2 0-8 16,-1 0-8-16,2 0-10 0,0 0-9 0,-2 0-10 0,5-4-8 0,-2 4-4 15,0 0-7-15,0-3-6 0,2 3-4 0,-2-4-5 0,0 4-5 0,1-3-3 0,0 3-4 16,-1-4-4-16,0 1-2 0,1 3 0 0,-3-4 0 0,3 4-2 16,-3-4 2-16,3 4-1 0,-3-2 1 0,3 2 0 0,-3 0 2 0,3 0-1 15,-3-5 1-15,3 5-2 0,-1 0 2 0,0 0-2 0,1-2 1 0,-3 2-3 16,3 0 2-16,0 0-3 0,-3 2 1 0,3-2-2 0,-1 0 0 0,-1 0-3 16,1 0-2-16,0 5 0 0,-1-5-1 0,1 0 0 0,0 2 0 0,2-2-3 0,-5 0 0 15,5 0 2-15,-2 0-2 0,0 4 2 0,0-4-2 0,2 0 0 16,1 0 2-16,-3 0 1 0,0-4 0 0,3 4 0 0,0 0-1 0,-3 0 1 0,3-2 1 15,-1 2-1-15,-1 0 0 0,2-5 2 0,0 3-1 0,-2 2 2 16,1 0-1-16,1-4 2 0,-2 4 0 0,2 0-2 0,-2-3 0 0,1 3 1 0,-4 0-1 16,5 0 3-16,-2 3 0 0,-3-3-1 0,3 4 2 0,-1-4 0 0,-2 0 0 15,3 2-1-15,2-2-2 0,-5 5-2 0,3-5 2 0,2 2-1 16,-3-2 2-16,3 4 1 0,0-4-1 0,-3 4-3 0,5-4 1 0,-3 3-1 16,1-3 1-16,4 0-4 0,-1 4 2 0,-2-4 0 0,5 0 1 0,-2 0-1 0,0 0-1 15,-3 3 0-15,3-3-1 0,2 0 0 0,-2 4 0 0,0-4-1 0,-3 0 0 16,3 0 0-16,2 0 1 0,-5 0-1 0,2 0 2 0,1 3-3 0,-5-3 3 15,3 0 1-15,0 4 1 0,0-4-1 0,0 4 0 0,-2-4 1 0,2 3-1 16,-2-3 0-16,1 4 1 0,2-4 2 0,-2 0-2 0,-1 2-1 0,5 2-1 16,-4-4 0-16,2 0-2 0,1 4 1 0,-3-4-2 0,3 0-3 0,1 3 1 15,0-3-2-15,0 4 0 0,-1-4-2 0,3 3-1 0,0 1-1 0,0-4 2 16,-2 3-2-16,-1 1 2 0,3 0-2 0,0-1-1 0,-3 1 2 0,0 2-2 16,3-2 1-16,-3-1 1 0,0 1 1 0,-1 3-2 0,-2-4 2 0,3 1 2 15,-1 0-1-15,-2-1 1 0,-1 1 1 0,3-4-2 0,-4 2 1 0,1 2 1 16,0-4 1-16,-3 0-2 0,3 3 2 0,-5-3-1 0,3 0 2 0,-3 0 1 15,0 0 1-15,1-3-4 0,-3 3 1 0,0-4-1 0,0 4 1 0,0-2 2 16,0-2 0-16,-2 1 0 0,3 3-1 0,-4-4 1 0,1 0 0 0,-3 1-1 16,4 3 0-16,-3-7 0 0,-1 7 1 0,0-4-1 0,-1 1 1 0,0 3-1 15,-4-4 0-15,5 4 0 0,-5-4-2 0,-1 4 2 0,3-2 1 0,-3 2 6 16,0 0 3-16,0 0 4 0,0 0 3 0,0 0 1 0,0 0 1 0,0 0-3 16,0 0-1-16,0-4-2 0,-3 1 1 0,2 3-2 0,-2-4-3 0,0 0-3 15,-1 1-2-15,0-1-4 0,0 1-6 0,-3-4-4 0,0 3-5 16,0-2-3-16,-1 2 0 0,-2-3 0 0,2 3 1 0,-1-3 1 0,-2 0 2 15,2 0-1-15,0 3 3 0,-2-3 1 0,2 5 1 0,0-5 3 0,-2 3 1 16,4-3 4-16,1 3 1 0,-3 1 5 0,4-1 1 0,1 4 6 0,-1-4 1 16,1 4 0-16,4 0 1 0,-2-3-3 0,2 3 0 0,0 0-3 0,0 0-9 15,0 0-8-15,0 0-7 0,0 0 0 0,0 0-5 0,0 0 0 0,2 0-2 16,5 3-1-16,-3-3 1 0,3 0 0 0,2 4 0 0,2 0 2 0,0-1 5 16,0 1 1-16,2 3 7 0,-1-3 9 0,1-1 1 0,3 1 1 0,-4 3 2 15,4-5-3-15,-3 6 0 0,1-5-2 0,0 4-4 0,-2 0-1 16,-1 1 0-16,0-1-1 0,-1-1 1 0,-3 1-4 0,-2 0 0 0,2 0 2 15,-3 1 2-15,2 1 5 0,-6-1 3 0,0-1 3 0,0 0 1 0,-6 4 6 16,2-4 2-16,-3 2 4 0,2-1 0 0,-5 2 2 0,-1-2 1 0,0 1 1 16,-3-2-4-16,2 4-3 0,-4 0-10 0,3-4-9 0,-3 0-10 0,0-1-17 15,3 2-20-15,0-1-18 0,-3-4-26 0,3 4-29 0,2-3-34 0,-3 0-37 16,3 3-43-16,0-7-51 0,0 2-125 0,2 2-162 0,0-4-64 0,3 0-16 16,-1 0 11-16,0 0 22 0,3-4 31 0,2 2 38 0,-3-2 44 0,5-3 51 15,0 0 52-15,0 0 56 0,0-4 64 0,0 1 74 0</inkml:trace>
  <inkml:trace contextRef="#ctx0" brushRef="#br0" timeOffset="31198.84">23330 7920 1 0,'-2'-7'125'0,"0"0"96"0,-1-4 67 0,-1 4 47 0,-1-1 39 0,1 5 33 16,-3-3 30-16,3 2 28 0,-3 1 29 0,3 3 22 0,-5-4 23 0,2 4-15 16,1 0-38-16,-1 4-107 0,-2-1-148 0,0 1-75 0,0-2-40 0,2 5-19 15,-4 1-3-15,5-1-7 0,-3 0-8 0,0 4-5 0,0-2-6 0,2 2-4 0,3 3-2 16,-3 1-6-16,3-5-4 0,0 7-7 0,0-2-6 0,1-2-5 16,0 1-7-16,3 3-2 0,0-2-2 0,0-1-8 0,6-3-5 0,-5-2-9 0,3 2-7 15,2 0-8-15,0-8-8 0,-1 5-6 0,1-5-7 0,0 1-6 0,1-4-8 16,2-4-7-16,0 1-11 0,0-5-13 0,0 5-12 0,0-8-9 0,0-2-6 15,-1 2-2-15,-1-3-3 0,2-4 3 0,-2 5 2 0,-1-5 5 0,-1 3 1 16,1-2 8-16,-1 7 3 0,-3-5 9 0,3 6 10 0,-3-2 11 0,0 4 9 16,-2 3 10-16,2 1 3 0,-2 3 12 0,0 0 16 0,0 0 12 0,2 0 12 15,1 3 13-15,-1 4 11 0,2 0 7 0,-4 1 11 0,5 5 4 0,-3 1 6 16,0 1 10-16,1 2 11 0,1 0 9 0,-2 4 10 0,-2 0 2 0,5 1 1 16,-3-5-6-16,0 4-2 0,-2-4-4 0,2 1-6 0,-2-1-3 0,2 1 0 15,-2 0-4-15,3-5 0 0,-6 1-3 0,1 1-4 0,2-2-3 0,-2 1 0 16,-2 1-4-16,-1-6-3 0,3 2-4 0,-2 0-2 0,-3 0-4 0,2-2-1 15,-1-1-5-15,-1-1-6 0,-2 3-3 0,2-6-5 0,1 3-2 0,-5-3-5 16,4-2-8-16,-4 2-8 0,2-4-10 0,0 0-10 0,0-4-20 0,1 4-18 16,-2-2-32-16,-1-5-39 0,3-1-40 0,-2-2-46 0,4-1-82 0,0 1-102 15,-1-4-101-15,3-4-101 0,-2 1-37 0,6-4-4 0,-1 4 15 0,2-8 25 0,-1 1 34 16,6-5 40-16,-5 1 49 0,6 1 56 0,-3-6 60 0,3 6 64 0,2-4 82 16,-2-2 85-16</inkml:trace>
  <inkml:trace contextRef="#ctx0" brushRef="#br0" timeOffset="31398.88">23558 7580 86 0,'7'0'199'0,"0"0"78"0,-4 3 54 16,-2 1 49-16,-2 3 46 0,1-4 41 0,-6 8 43 0,5-1 36 0,-3 1 34 0,1-1 31 15,-1 7 31-15,0-2-59 0,-2 6-110 0,2-4-107 0,-3 5-106 0,6 2-53 16,-6 1-31-16,3-1-19 0,-2 1-20 0,5-5-21 0,-3 4-22 16,-2 1-14-16,5-1-14 0,1-2-13 0,0 2-12 0,0-6-14 0,1 2-20 15,2-5-23-15,1 3-22 0,0-5-25 0,2-2-25 0,-1-4-29 0,2 0-35 0,4-7-35 16,-1 4-40-16,-2-8-34 0,2 0-35 0,1-3-79 0,-3-4-94 0,2 4-70 15,1-6-52-15,0-1-6 0,0-1 18 0,0 2 31 0,-3-5 37 0,2 5 45 16,-3-5 46-16,1 4 51 0,-4-1 52 0,6 2 51 0,-9-1 53 0,5 3 73 16</inkml:trace>
  <inkml:trace contextRef="#ctx0" brushRef="#br0" timeOffset="31864.98">23725 7822 2 0,'3'-4'117'0,"0"0"94"0,-3 4 64 0,0 0 48 0,0 0 35 0,0 0 31 16,0 0 31-16,-3 0 32 0,3 0 32 0,-3 0 31 0,2 8 30 16,1-5 28-16,-3 1-71 0,3 6-131 0,-3-3-94 0,3 0-76 0,0 4-34 0,0-2-15 15,0 2-6-15,0 0 0 0,0 0-6 0,3 3-6 0,0-4-9 0,-3 0-9 16,0-3-12-16,1 8-11 0,-1-9-12 0,3 5-14 0,0-1-8 0,-2-2-7 15,2-1-8-15,-2-1-12 0,-1-2-9 0,6-1-13 0,-5 1-12 0,3-4-15 16,2 0-16-16,-2-4-20 0,3-3-16 0,-3 1-17 0,3-1-15 0,0-4-16 16,-2-3-12-16,5 0-10 0,-2 0-6 0,-1 0-2 0,0-3 1 0,1 2 2 15,-1 1 6-15,-1 1 5 0,-1-2 11 0,1 5 12 0,-2-1 13 0,0 5 14 16,-1-1 14-16,-2-1 12 0,2 5 13 0,-3 3 12 0,0 0 16 0,0 0 18 16,0 0 17-16,0 0 17 0,2 3 17 0,-2 1 12 0,0 3 13 0,0-1 9 15,2 2 12-15,-2 2 9 0,0 1 8 0,0 0 9 0,0-2 7 0,3 6 2 16,-3-4-4-16,0-2-10 0,1 6-10 0,-1-5-11 0,0 1-15 0,3 0-9 15,0-5-10-15,-3 5-12 0,1-4-9 0,2 0-6 0,-2 0-10 0,2-1-15 16,0-2-12-16,-2 0-12 0,2-4-19 0,1 3-14 0,-4-3-27 0,4-3-25 16,3 3-31-16,-3-4-33 0,3-2-27 0,-3-1-30 0,3-1-23 0,3-2-17 15,-4-1-24-15,0 1-20 0,1-4-43 0,2 3-47 0,-2-2-27 0,-1 2-19 0,1 0-8 16,0 1 0-16,-3-1 16 0,3 1 24 0,-3 3 38 0,3 0 42 0,-3 0 56 16,1 0 64-16,-3-1 68 0,0 6 71 0,0-5 69 0,1 3 70 0,-1 0 61 15,-2 4 60-15,0-3 58 0,0 3 54 0,0 0 48 0,0 0 42 0,0 0 28 16,0 0 18-16,0 0-6 0,0 0-23 0,0 3-40 0,0-3-52 0,0 8-38 15,0-5-35-15,-2 3-28 0,-1 2-25 0,1-1-20 0,0 0-11 0,0 0-9 16,2 4-5-16,-2-5-7 0,-1 5-4 0,1 3-11 0,0-3-8 0,0-2-13 16,2 2-12-16,-2 3-14 0,-1-3-13 0,3-1-10 0,0 1-9 0,0-1-10 15,0 1-6-15,3-1-13 0,-1-3-9 0,-2 4-16 0,4-4-17 0,-2 0-21 16,1-3-23-16,1 2-24 0,0-3-25 0,1-3-27 0,-3 4-26 0,5-4-29 16,-3 0-33-16,1 0-51 0,-5 0-61 0,2-4-89 0,2 1-105 0,1-3-33 15,1 2 0-15,-1 1 19 0,-1-5 33 0,3 5 34 0,-5-4 38 0,3 3 44 16,1-3 43-16,1 3 49 0,0-2 49 0,-3-5 62 0,-2 8 68 0</inkml:trace>
  <inkml:trace contextRef="#ctx0" brushRef="#br0" timeOffset="32831.67">24272 7831 83 0,'-2'-2'174'0,"0"-2"62"16,2 1 48-16,-3-5 44 0,-1 8 37 0,1-3 33 0,-1 3 30 0,0-4 30 16,1 1 26-16,-1 3 25 0,2 0 25 0,2 0-62 0,-5 0-108 0,4 0-82 15,-4 0-65-15,3 3-38 0,-2-3-25 0,1 4-16 0,-1-1-12 0,1 1-8 16,-1 3-7-16,1-3-6 0,-1 6-6 0,2-3-5 0,-3 3-3 0,4 1-6 15,-4 2-10-15,3-2-7 0,2 4-8 0,-5-1-4 0,5-1-6 0,0 1-8 16,0 1-3-16,0-2-9 0,0-2-4 0,5 3-5 0,-5-4-4 0,4 1-4 16,0-4-7-16,1 0-6 0,0 0-9 0,1-3-9 0,1-2-10 0,-1-2-13 0,4 0-15 15,-4-2-19-15,3-2-19 0,-1 1-20 0,2-5-21 0,-2-2-17 0,2-1-14 16,1 1-14-16,-4-1-9 0,1 1-5 0,0-5-2 0,-1 6 2 16,0-2 8-16,-3-3 10 0,2 4 11 0,-2-1 20 0,-3 0 23 0,5 1 23 0,-6 2 25 15,1 1 25-15,-1 1 25 0,0-1 26 0,-1 0 23 0,1 3 22 0,0 1 18 16,-6-1 15-16,6 4 12 0,-1-3 12 0,1 3 13 0,-4 0 11 0,1 3 10 15,0-3 7-15,2 4 5 0,-3-1-2 0,1 1-1 0,0-1-9 0,2 5-7 16,1-1-6-16,-6-1-9 0,6 1-5 0,0 0-7 0,0 0-7 0,0 1-9 16,0-1-10-16,6 0-11 0,-6-1-9 0,1-2-9 0,2 3-9 0,0 0-5 15,1-4-6-15,0 5-3 0,0-5-11 0,0 1-5 0,2-4-9 0,-2 2-10 16,3-2-6-16,-3 0-13 0,3 0-8 0,-3-2-12 0,3-2-12 0,0 1-13 16,0-5-13-16,-3 5-14 0,3-4-11 0,-2 0-10 0,1-1-4 0,-1 1 2 15,1-2 2-15,1 1 2 0,-3 1 7 0,-3-4 6 0,5 8 11 0,-2-3 9 16,-3-1 15-16,5-1 13 0,-6 5 18 0,1-1 15 0,-1 4 12 0,0-3 11 15,0 3 10-15,0 0 9 0,0 0 12 0,0 0 11 0,0 0 8 0,0 0 12 16,6 3 8-16,-6 1 6 0,1-1 5 0,2 1 0 0,-3 0 2 0,0 3 1 16,1-1 0-16,-1-3 5 0,6 5-4 0,-6-1 0 0,0 0-7 0,1 0-5 15,2-1-11-15,-2 1-6 0,-1 1-8 0,3-1-3 0,-3 0-5 0,3-4-6 16,-2 5-2-16,-1-1-2 0,3-1-6 0,-2 5-1 0,-1-4-3 0,3 0 1 16,0 0 0-16,-3 3 3 0,0-3-1 0,1 0 3 0,-1 0-2 0,0 4-5 15,0-5 0-15,0 1-1 0,0 1 1 0,0-1-2 0,-1 0 1 0,1-3 2 16,0-1 1-16,0-3-3 0,0 4 3 0,0-4-1 0,0 0 1 0,0 0-1 15,0 0-3-15,0 0-2 0,0 0-7 0,1-4-4 0,2 1-5 0,1-5-6 16,-1 1-6-16,-2-4-8 0,5 4-8 0,-5-2-5 0,3-2-9 0,2-3-11 16,1 0-9-16,-3 0-7 0,3 3-5 0,-2-2 0 0,1-2-1 0,-1 5 1 15,2-1 3-15,0 0 1 0,-3 2 5 0,3-2 3 0,3 0 4 0,-5 0 6 16,2 2 4-16,-1-2 6 0,-1 4 4 0,2 0 8 0,0-3 7 0,-3 3 7 0,3 3 6 16,-3 0 7-16,-1 1 7 0,-1-1 6 0,-2 4 6 0,5-3 6 15,-5 3 8-15,0 0 7 0,0 0 10 0,0 0 12 0,0 0 8 0,-3 3 8 0,1 1 8 16,2-1 7-16,-2 5 1 0,-1-5 4 0,2 3 0 0,-4 2-1 15,3-1 2-15,-1 0 0 0,2 4-2 0,-2-4-3 0,0 2-3 0,2-1-6 0,1 2-6 16,0-2-8-16,0 1-4 0,1-2-8 0,-1 4-2 0,3-4-3 0,0 0-2 16,-2 4-4-16,4-5-4 0,0 2 0 0,-1-5-6 0,3 4-5 15,-3 0-1-15,0-7-8 0,6 8-1 0,-4-8-5 0,0 0-6 0,1 0-3 16,2 0-8-16,-2 0-9 0,4-8-11 0,-5 8-10 0,4-7-12 0,-2 4-12 16,1-4-13-16,0-1-12 0,0-1-14 0,-3 1-14 0,1-2-12 0,2 3-11 15,-2-3-9-15,-1 3-7 0,-1-4-3 0,-1 4 1 0,1 0 4 0,-1-1 5 16,1 5 5-16,-3-1 4 0,0 2 7 0,-2-2 8 0,0 4 6 0,0 0 13 15,0 0 12-15,0 0 13 0,0 0 14 0,0 0 14 0,0 0 14 0,2 4 10 16,1-2 12-16,-1 2 10 0,-2-1 8 0,0 5 6 0,0-1 8 0,0-4 3 0,2 5 7 16,-2-5 3-16,0 3 1 0,2 1 0 0,0-3-4 0,-2 3-3 15,3-3-14-15,-1 3-18 0,0-4-26 0,0 5-31 0,1-1-32 0,-1-5-37 0,2 2-110 16,-2 0-144-16,3-1-63 0,2 4-26 0,-3-3-3 0,3-1 8 0,-3 5 13 16,3-5 19-16,-1 1 27 0,1-2 33 0,2 2 40 0,-3 0 47 0,-1-4 50 15,4 0 58-15</inkml:trace>
  <inkml:trace contextRef="#ctx0" brushRef="#br0" timeOffset="32981.68">25096 8052 17 0,'4'7'164'0,"2"0"110"0,-6 0 82 0,1-3 67 0,-1 0 51 0,0-1 47 16,0 1 43-16,-1-2 40 0,-5-2 39 0,6 0 34 0,-4 5 33 0,4-5 29 15,0 0-103-15,-1 0-174 0,1 0-131 0,-6 0-103 0,5-5-60 0,-3 5-42 16,1-2-52-16,0 2-74 0,2-4 0 0,-2 1 0 0,2-1 0 0,-2-3-71 16,0 0-66-16,2 3-49 0,-4-3-57 0,3 1-62 0,-2-1-133 0,1-1-163 15,-1 5-69-15,1-4-19 0,-1 0 14 0,0-1 31 0,-1 2 36 0,-1-1 40 0,-1 3 46 16,-2-6 48-16,0 3 58 0,-2-1 62 0,0-1 69 0,-4 1 75 0</inkml:trace>
  <inkml:trace contextRef="#ctx0" brushRef="#br0" timeOffset="68429.2">22448 7251 8 0,'-7'0'128'0,"3"4"68"16,-3-4 43-16,3 3 31 0,-1-3 26 0,1 0 21 0,-3 0 15 0,2 0 13 16,5 0 11-16,-4 0 11 0,4 0 16 0,0 0 17 0,0 0-84 0,0 0-142 15,0 0-69-15,0 0-29 0,0 0-12 0,0 0 0 0,0 0-1 0,0 0 3 0,4 4 6 16,1-4 5-16,-3 0 7 0,5 2 6 0,-3-2-2 0,6-2-3 0,-2 2-7 15,1 0-11-15,2-4-7 0,0 4-4 0,3-3-7 0,1 3-4 0,1-4-5 16,-1 0-4-16,3 4-3 0,2-3-3 0,0 3-4 0,0-4-3 0,5 4-1 16,-3-3-3-16,2 3 0 0,3-4-2 0,-1 1 1 0,3-1 0 0,0 0 0 15,3 2 0-15,-2 2 2 0,3-7 0 0,2 7 2 0,-2-7 0 0,-3 7-2 0,5-4 2 16,-2 0-3-16,0 1-2 0,0 3-4 0,-1 0-1 0,-4 0-3 0,1 0-4 16,0 0-3-16,-5 0-3 0,3 0-2 0,-3 0-2 0,-1 3 1 0,1 1-2 15,-4-4-2-15,0 0 4 0,0 4-2 0,0-4-1 0,-3 3 4 0,-1-3-1 0,2 4 2 16,-2-4 1-16,-4 0 2 0,5 0 0 0,-6 0 1 0,0 0 0 0,0 0 0 15,-3 0 0-15,3 2 1 0,-4-2-1 0,0 0 2 0,0 0 0 0,0 0-2 16,-6 5 0-16,5-5 1 0,-6 0-1 0,4 0 1 0,-4 0-1 16,0 0 2-16,0 0 0 0,0 0 5 0,0 0 2 0,0 0 3 0,0 0 4 0,0 0 2 15,0 0 2-15,0 0 3 0,0 0 2 0,0 0 2 0,0 0 1 0,0 0 6 0,0 0-1 16,0 0 5-16,0 0 2 0,0 0 4 0,0 0 4 0,0 0-3 0,4 0-3 16,-4 0-5-16,3-5-3 0,-2 5-4 0,2-2-2 0,-2-2-3 0,2 1-1 15,0-1-5-15,-2 0-2 0,3-3-7 0,2 4-6 0,-5-5-4 0,5 1-6 16,-2 1 0-16,-3-5-1 0,5 4 1 0,-2 0 2 0,0 0 1 0,0-3-1 15,-1-1 1-15,1 4 0 0,-1-3 2 0,1 2 0 0,-1-1-1 0,-2-2 0 0,3 0-1 16,-1 0 0-16,0-2-2 0,-2 2 1 0,3 1-1 0,-4-5 2 0,6 2-3 16,-5-1 1-16,2-3-2 0,0 2-1 0,1-2-1 0,-3 3 2 0,2-4-1 15,0 0 1-15,-2 2-1 0,3-2 1 0,-1 1-1 0,1-1 1 0,-1 0 1 16,-2 5-1-16,5-5 0 0,-5 1 3 0,5-1 1 0,-5 4-2 0,2-3 3 16,-2 2 0-16,2 1 1 0,0 1 2 0,-2-2-1 0,2 5 2 0,-3-1 1 0,0-2 0 15,1 2 2-15,-1 4 5 0,0-4 0 0,0 5-1 0,0-5 2 0,0 4 0 16,-1 0-2-16,1 0 2 0,0-1 0 0,0 6 1 0,-3-3 2 0,3-1-1 15,0 2 0-15,0 1 1 0,-1-1-3 0,1 1-1 0,0-1 1 0,0 4-2 0,0-3 0 16,-3-1 3-16,3 4-1 0,-3-4-3 0,3 2-2 0,0 2-3 0,-1-5 0 16,1 3-1-16,0 2-1 0,0-4-2 0,0 4-2 0,-4-3-1 0,4 3 1 15,0-4 0-15,0 4-2 0,-3-4-2 0,3 1 0 0,0 3 2 0,-3-4-1 16,2 1 1-16,1 3 1 0,0-4-2 0,-3 0 0 0,3 1 2 0,-3-1-2 16,3 2 2-16,-1-2-2 0,-2 1 0 0,3-1 2 0,-1 0-2 0,-2 1 3 0,0-4-2 15,2 3 2-15,-2 1-2 0,3-5 1 0,-1 6-1 0,-2-2 3 0,0 1-2 16,2-5-1-16,-2 5 1 0,2-4-2 0,-5 3-1 0,5 1 1 0,-5-5-1 15,2 6 0-15,3-2-3 0,-5 1-1 0,1-5 1 0,-1 5-2 0,1-1 0 0,-5 1 2 16,2-4-1-16,-2 3 0 0,2 0 1 0,-3 2 0 0,-3-3-2 0,0 3 0 16,2-5-2-16,-5 3 3 0,5 0 0 0,-6 1 2 0,0-1 2 0,0 1 0 15,0-1 0-15,-1 0 1 0,1 1-2 0,-4-1 1 0,1 2-1 0,1-2 2 16,-2 1 3-16,0-1 0 0,-2 0 1 0,1 1 0 0,-1-1 1 0,-3 1-1 16,3 3-2-16,-3-4 0 0,-2 4 2 0,0-3 0 0,3 3 2 0,-3 0 0 0,0 0 2 15,-3 0 0-15,3 3 0 0,0-3 4 0,3 4 2 0,-3-4 3 0,0 0 1 16,3 3 1-16,1-3 5 0,-1 4 1 0,4-4 3 0,-6 0 1 0,6 0 0 15,0 3 2-15,3-3-2 0,-4 0-1 0,3 0 1 0,0 0-3 0,2 0 0 16,1 0-4-16,-1 4 0 0,2-4-3 0,-2 0-1 0,3 0-2 0,2 0 0 16,-3 4-1-16,3-4-1 0,0 0-1 0,1 0 0 0,1 0-2 0,0 0 1 0,2 0-2 15,1 0 0-15,-2 0 1 0,4 0-2 0,-1 0-1 0,2 0-1 0,-1 0 0 16,1 0-3-16,1 0-1 0,4 0-2 0,-4 0 1 0,0 0-2 0,4 0-1 16,-6 0 0-16,6 0 0 0,-1 3-4 0,1-3 0 0,0 0-2 0,-4 0-1 15,4 0 0-15,-3 4 0 0,3-4 1 0,-3 0 0 0,2 2 0 0,-2 2 1 16,3-1 2-16,0 5 0 0,-2-5 2 0,2 4 1 0,0 1 0 0,0 1 1 0,0 2 2 15,0 0-1-15,0-1 3 0,0 7-1 0,2-2 1 0,-2 3 0 0,3 2 0 16,-2 2 1-16,-1-2 1 0,3 5-1 0,0 3-1 0,-2-1 1 0,2 6 0 16,-2-6 2-16,-1 4 1 0,3 4-1 0,0-2 2 0,-3 1 2 0,1-2 2 0,-1 2-2 15,3-1 3-15,-3-2-1 0,2-4 0 0,-2 2 1 0,2-5 4 0,-2 1 2 16,3-1 0-16,-2-2 4 0,-1-2 2 0,3-2 1 0,-1 3 2 0,0-7-1 16,-2 4 0-16,3-5 0 0,-2 1 0 0,2 1 2 0,-1-6-1 0,-2 2-1 15,0 0-4-15,2-4-1 0,-2 3-4 0,3-7-2 0,-3 5-2 0,2-5-2 16,-2 1 0-16,0-4 1 0,0 0 2 0,0 3-3 0,0-3 2 0,0 0 1 0,0 0-1 15,0 0 2-15,0 0 0 0,0 0-3 0,0 0-5 0,0 0-11 0,0 0-21 16,0 0-24-16,-5-3-31 0,5 3-33 0,-2-4-34 0,0 1-34 0,-1-1-33 16,-1 0-55-16,2 1-62 0,-3-1-102 0,1 2-121 0,2 2-44 0,0-4-8 0,-2 1 16 15,1-1 32-15,-1 0 41 0,0 1 44 0,-2-4 48 0,5 3 50 0,-2 0 50 16,-1-3 50-16,0 1 63 0,-3-1 69 0</inkml:trace>
  <inkml:trace contextRef="#ctx0" brushRef="#br0" timeOffset="76662.48">19532 8305 88 0,'-9'2'151'0,"1"3"40"0,-4-3 27 0,6 2 25 0,-3-4 18 0,0 4 16 0,0-4 12 16,2 3 12-16,1-3 8 0,1 4 11 0,1-4 8 0,-1 0-76 0,3 3-124 15,0-3-60-15,2 0-27 0,-5 4-14 0,5-4-4 0,0 0 0 0,-2 3 7 0,2-3 12 16,0 0 13-16,0 0 11 0,0 0 12 0,0 0 5 0,0 0 5 0,0 0 0 16,0 0 3-16,0 0 0 0,2 0-3 0,-2 0-1 0,5 4-1 0,-3 0-8 15,3-4-5-15,1 0-10 0,1 3-11 0,2-3-9 0,0 4-8 0,2-4-5 16,0 0-2-16,5 0 1 0,-3 0 1 0,4 0 3 0,1 0-2 0,3 0 2 16,-2 0 1-16,3 0-2 0,3 0 1 0,1-4-2 0,3 4 2 0,0-3-1 0,3 3 0 15,1-8-2-15,3 8 1 0,1-3 0 0,3-1-2 0,0 1-1 0,4-1 0 16,2 1-5-16,0-1-1 0,0-2-3 0,6 1-1 0,-1 3-5 0,0-6-3 15,2 5-1-15,3-1-5 0,-4 1 1 0,5-4-1 0,1 3-2 0,-3 0 0 0,0-3-2 16,3 5 0-16,0-5 0 0,0 3 2 0,2 0-4 0,-5 1 1 0,3-1 0 16,-3 1 2-16,3-5 2 0,-3 8 0 0,3-3 1 0,-1-3-1 0,-5 2 2 15,5 1-1-15,-5 3-1 0,-1-4 2 0,3 0 0 0,-3 1-3 0,0 3-1 16,0-4 2-16,-2 1-1 0,-2 3-2 0,0-4 1 0,-1 4-2 0,-4-3 0 16,1 3 0-16,-6 0-2 0,2 0 0 0,-5 0-1 0,1 0 0 0,-2 0 1 0,-4 0 0 15,-6 0-1-15,2 0 0 0,-3 0 2 0,-4 0 0 0,0 0 0 0,-4 0 0 16,-2 0 1-16,-2 0 1 0,-2 3 0 0,-1-3 2 0,-3 0 3 0,-4 0 2 15,0 0 0-15,0 0 3 0,0 0-2 0,0 0 1 0,0 0-3 0,-4-3-5 16,-3 3-6-16,1-4-7 0,-3 4-6 0,-2-4-7 0,-3 2-7 0,2-2-7 16,-6 1-7-16,0-1-7 0,-3 0-3 0,-1 1-4 0,0-1-4 0,-3 1 1 0,2-1-1 15,-2 1 4-15,0-5 4 0,-1 6 10 0,1-5 6 0,0 3 6 0,2 0 6 16,0 1 4-16,0-4 5 0,1 3 3 0,4-3 2 0,-4 3-1 0,5 2 1 16,1-3 3-16,1 3-2 0,-1-2 0 0,1 1 0 0,1 3-3 0,3-4 1 15,0 4-1-15,4-4 2 0,-1 1 0 0,1 3 4 0,3 0 2 0,1-4 3 16,3 4-5-16,0 0 0 0,0 0-3 0,0 0-4 0,5-3 1 0,-1 3-1 0,3 0 4 15,4 0 5-15,-2 0 5 0,6 0 3 0,1 3 4 0,2-3 1 0,1 4 3 16,4-4 3-16,-1 0 4 0,5 3 8 0,2-3 3 0,0 4 6 0,0-4 3 16,1 4 2-16,2-4-4 0,1 3-3 0,-1 1-3 0,1-2-4 0,0-2-5 15,0 5 1-15,-1-3-3 0,-2-2 3 0,2 4-1 0,-3 0 4 0,0-1-1 0,-1 1 1 16,-4-1 1-16,1 1 0 0,-3-4 5 0,0 3 0 0,1 1 1 0,-6 0 1 16,1-1 2-16,-2 1-3 0,-1-4 0 0,-1 6-2 0,-3-6-3 0,2 4 0 15,-4-4 0-15,0 3-2 0,0 1 1 0,-2-4-4 0,-1 0 0 0,-1 0-5 16,-4 3-4-16,-1-3-6 0,5 0-10 0,-5 0-11 0,0 0-10 0,0 0-8 0,0 0-9 15,0 0-11-15,0 0-17 0,-5 0-21 0,-1 0-18 0,-3 0-54 0,1 0-63 16,-4 0-75-16,-1 0-77 0,-3 0-34 0,1 0-14 0,-3 0 6 0,-2 0 16 0,0 0 18 16,-4 0 21-16,1 0 29 0,-3 0 31 0,-1 0 36 0,-2-3 39 0,-2 3 57 15,-2-4 62-15</inkml:trace>
  <inkml:trace contextRef="#ctx0" brushRef="#br0" timeOffset="77362.73">19653 8497 82 0,'-12'7'149'15,"1"-4"42"-15,-1 1 33 0,6-4 31 0,-3 3 28 0,1-3 22 0,3 0 16 16,-1 0 13-16,3 4 12 0,3-4 13 0,0 0 14 0,0 0-67 0,0 0-111 0,0 0-57 15,3 4-29-15,-2-4-17 0,4 3-11 0,4-3-12 0,-1 4-10 0,3-4-3 16,3 2 0-16,1 2 5 0,2-4 7 0,2 0 1 0,3 0 0 0,6 4-3 16,-2-4-8-16,4 0-3 0,5 0-4 0,-1 0-1 0,8-4-4 0,-1 4 0 15,3 0 1-15,3-4 1 0,4 2-2 0,5-2 0 0,-3 1-5 0,5-1-1 16,4 0-4-16,1 1 0 0,0-4-3 0,5 3-3 0,1-3-1 0,0 1-2 0,0-1-3 16,1 0-4-16,4 3-4 0,-1-7-2 0,-2 4-6 0,3 1-1 0,-1-1 0 15,-3-4-1-15,5 4-1 0,-5 0 0 0,3-4 2 0,-4 5-3 0,0-1 1 16,0-1-2-16,-2 1-1 0,0 0 2 0,-5 0 0 0,0 1 1 0,-2-1 0 15,-2-1 2-15,-4 5 0 0,-3-1-1 0,0 1 1 0,-7-1-1 0,-1 1-1 0,-3-1 1 16,-3 0 2-16,-5 4 0 0,-2-2-4 0,-3 2 0 0,-3-5-4 0,-4 3-1 16,-2 2 0-16,-2 0-2 0,-3 0 1 0,-2-4-1 0,-4 4-1 0,-3 0-6 15,1-4-5-15,-5 4-8 0,0 0-5 0,0 0-1 0,-5 0-3 0,1-3-3 16,-5-1 0-16,0 1-3 0,-2 3-2 0,0-4-3 0,-2 1-3 0,-3-1-2 16,-2 0-1-16,-2 2 0 0,0-5 2 0,0 7 3 0,-5-7 1 0,2 3 1 0,-5 0 4 15,2 1 1-15,-6-1 2 0,3 1 3 0,-1-5 3 0,-3 5 1 0,-2-3 1 16,5 2 1-16,-3 1 5 0,0-5-1 0,-2 5 3 0,5-1 0 0,-2 1 4 15,3-1 0-15,3 1 0 0,1-1 0 0,1-2 0 0,2 6 3 0,4-7-2 0,0 7 4 16,3-4 1-16,2 0 3 0,1 1 6 0,4 3 6 0,-1-4 4 0,4 1 5 16,1 3 4-16,2-4-2 0,2 4 1 0,0 0-3 0,0-3-1 0,4 3-4 15,1-4 1-15,1 4 1 0,3-4-1 0,2 4 3 0,3-2-3 0,1 2 0 16,3 0-1-16,2 0 0 0,2 2 3 0,3-2 3 0,4 4 6 0,-1-4 7 16,1 4 4-16,5-4 6 0,-1 3 3 0,3 1 3 0,-2-1 1 0,2 1 1 0,3-1 0 15,-5 5 2-15,2-5 0 0,-3 1-2 0,3 2 2 0,-3 1 0 0,-1 0-2 16,-1-3 1-16,-2 3-1 0,-2 0-1 0,-3-1-1 0,0 1-2 0,-2 1-3 15,-2-1-2-15,-2 0-4 0,-2 4-4 0,-1-4-2 0,-3-1-6 0,-1 1-2 0,-5 4-1 16,1-4-2-16,-3 4 1 0,1-1-1 0,-5-3-2 0,-3 3 4 0,1 1-1 16,-4-1 2-16,-3 1 0 0,2-1 1 0,-4 1 1 0,-2-1 0 0,-3 4 1 15,-2-3-1-15,-2 0-1 0,0-2-4 0,-2 6 0 0,-2-4-5 0,0-2-1 16,-4 2-3-16,5 0-4 0,-6-1-6 0,1 5-9 0,2-5-12 0,0 0-16 16,-3 1-21-16,1 0-21 0,2-2-22 0,0 2-22 0,-2 0-22 0,5 0-56 0,-2-4-69 15,3 3-92-15,-3 0-94 0,3 1-38 0,1 0-5 0,2-1 10 0,-2-3 24 16,4 0 29-16,1 0 34 0,1-3 38 0,0-1 39 0,4-3 39 0,-1-3 45 0,3 3 62 15,2-8 70-15</inkml:trace>
  <inkml:trace contextRef="#ctx0" brushRef="#br0" timeOffset="78045.86">22211 8675 22 0,'0'0'161'15,"-7"-3"80"-15,1 3 56 0,2 0 39 0,3 0 33 0,-5 0 28 0,6 0 25 16,0 0 21-16,0 0 24 0,0 0 21 0,0 0 23 0,-4 0 21 0,3 7-107 16,1-4-177-16,0 4-90 0,0 1-48 0,0 1-21 0,1 6-4 0,-1-5-5 0,3 5-1 15,-2 2-2-15,-1-3-2 0,6 3-3 0,-6-3-9 0,1 4-4 0,3-5-5 16,2 5-7-16,-5-3-6 0,6 2-7 0,-3-3-10 0,2 4-11 0,-1-5-15 15,1 1-22-15,1 1-25 0,1 2-30 0,-1-3-28 0,0-3-29 0,1 2-25 0,-1-2-56 16,1-1-64-16,-1 1-95 0,0-1-103 0,0-3-44 0,0 0-10 16,0-3 11-16,-6-1 21 0,-1-3 33 0,0 0 37 0,4 0 43 0,2-3 42 0,-6-4 46 15,0 0 46-15,-3-1 62 0,0-1 68 0</inkml:trace>
  <inkml:trace contextRef="#ctx0" brushRef="#br0" timeOffset="78211.89">22252 8896 21 0,'0'0'155'0,"-1"-4"71"0,1 4 52 0,-3-3 43 0,3-1 33 16,0 4 29-16,0 0 22 0,0 0 18 0,0 0 20 0,0 0 18 0,0 0 19 15,0 0 21-15,0 0-103 0,0 0-171 0,3 0-82 0,1 4-36 0,0-4-22 16,0 0-16-16,0 0-7 0,3 0-8 0,-1 0 0 0,-1 0 0 0,2 0 1 16,3 0-5-16,-4 0-7 0,3-4-13 0,-1 4-21 0,2-4-25 0,-2 2-25 15,3-5-24-15,-1 3-28 0,-2-3-28 0,3 3-37 0,-1-3-50 0,-2 0-82 0,1 1-97 16,-2-1-59-16,-1 0-37 0,1-1-5 0,-3 1 10 0,1-4 25 0,0 4 29 16,-4-2 34-16,2 1 38 0,-3-2 38 0,0 2 41 0,-3-1 52 0,2-2 57 0,-2 0 73 15</inkml:trace>
  <inkml:trace contextRef="#ctx0" brushRef="#br0" timeOffset="78362.92">22388 8626 3 0,'-2'-6'114'0,"-2"-1"69"15,-2 0 53-15,5 3 49 0,-2-3 42 0,2 0 36 0,-2 3 32 0,0 0 24 16,2 1 20-16,-2-1 13 0,3 4 15 0,0 0 16 0,0 0-79 0,0 0-137 16,0 0-65-16,3 4-37 0,-2-1-24 0,2 5-23 0,0-5-16 0,-2 8-11 0,3-4-6 15,2 6-3-15,-5-2 4 0,2 4 6 0,1 1-1 0,-1-1-1 0,-2 6-7 16,4-4-10-16,-3 5-12 0,2-2-10 0,-1 2-16 0,-1-6-16 0,0 6-27 16,3-2-26-16,-1 2-34 0,1-4-31 0,-1-1-30 0,0 1-28 0,1-2-37 15,1 2-44-15,-1-3-103 0,2 2-126 0,-1-3-51 0,-1-3-18 0,1 2 8 0,1-6 17 16,-2 0 31-16,-1 0 39 0,3-3 41 0,-5 0 45 0,2-1 42 0,-4-3 46 15,5 0 51-15,-1-3 62 0</inkml:trace>
  <inkml:trace contextRef="#ctx0" brushRef="#br0" timeOffset="78666.06">22559 8956 15 0,'0'-4'147'0,"-2"0"74"0,-1 1 58 0,-1-4 45 16,2 3 39-16,0 0 32 0,-1 1 29 0,1-3 25 0,0 2 21 0,2 1 20 0,-2-1 18 15,2 4 18-15,2-7-104 0,-2 7-172 0,2-7-90 0,0 7-50 0,3-4-32 16,-3 4-22-16,2-3-18 0,1 3-12 0,-1-4-6 0,1 4-8 0,1 0-3 15,-1 0-2-15,1 0-3 0,-1 4-4 0,2-4 0 0,-3 3-1 0,1 1 1 16,-1-1 1-16,3 1 3 0,-5-1-1 0,2 5 2 0,-2-1 2 0,1-5 4 16,-1 5 3-16,0 1 5 0,-2-1 3 0,0 0 4 0,0 0 4 0,-2-1 4 0,2 1 2 15,-2 4 4-15,-3 0 4 0,1-4 4 0,-1 4 3 0,-1-1 4 0,1-3 4 16,1 3 4-16,0 1-2 0,-1-1 2 0,-2-3 1 0,3 4-1 0,2-4 0 16,-3 4 2-16,3-5-3 0,0 1-1 0,2 0-6 0,0 0-1 0,0 1-3 0,0-1-3 15,0-5-5-15,4 5-4 0,1-3-3 0,-3 0-4 0,2-1-2 0,3 1-6 16,2 3-5-16,0-7-2 0,0 4-6 0,2-4-10 0,0 0-11 0,2 0-23 15,3 0-26-15,-1-4-31 0,0 0-34 0,3 1-31 0,3-4-31 0,-3-1-26 16,1-1-26-16,2-2-57 0,-3 0-71 0,-2 0-85 0,1 2-86 0,1-6-29 16,-6 1 3-16,5 1 22 0,-6 2 37 0,0-3 41 0,-3 3 46 0,-1-2 45 0,0-2 45 15,0 5 42-15,-6-5 45 0,-1 6 63 0,0-2 70 0</inkml:trace>
  <inkml:trace contextRef="#ctx0" brushRef="#br0" timeOffset="78946.13">22934 8903 3 0,'-4'-7'102'0,"-3"-4"72"0,0 5 61 0,2 2 53 0,-2 1 46 16,-3-5 40-16,3 5 34 0,2 3 34 0,-2 0 33 0,-3 0 32 0,3 0 31 15,3 0 29-15,-3 0-67 0,3 0-122 0,-3 3-75 0,6 1-45 0,-5 0-38 16,2 3-31-16,3-5-22 0,1 6-15 0,0-1-12 0,0 0-13 0,0 0-12 0,1 0-12 15,2-1-13-15,1 1-12 0,0 4-10 0,6-4-11 0,-3 1-8 0,1-1-9 16,0-1-7-16,5-3-6 0,-2 5-8 0,1-5-3 0,-1 1-7 0,6-1-6 16,-2-3-4-16,0 0-5 0,0 0-8 0,2 0-9 0,-2-3-5 0,-1-1-8 15,1 1-6-15,-1-5-5 0,-2 5-2 0,-1-3-5 0,-1-5 1 0,-2 4 0 16,2 0 0-16,-3-4-1 0,-2 1 4 0,1-1 0 0,-5-3 4 0,-1 3 6 0,0-2 7 16,0-1 7-16,-1 3 6 0,-5-2 7 0,2-2 6 0,-3 5 8 0,2-5 7 15,-7 6 4-15,3-2 8 0,-2 0 4 0,-3 4 6 0,2 1 2 0,-2-1 6 16,-1-1 2-16,1 5 1 0,-1-1 3 0,-2 4-1 0,5 0 0 0,-5 0-3 15,2 4-4-15,3-4-5 0,-5 3-4 0,6 5-7 0,0-1-6 0,0-5-3 0,3 5-2 16,-2 1-2-16,2-1-5 0,2 0-10 0,1 4-12 0,-1-5-22 0,5 1-22 16,1 4-31-16,0 0-35 0,1-4-40 0,2 2-44 0,1 2-96 0,6 0-120 15,-3 0-83-15,4-2-63 0,1 2-19 0,2 0 0 0,1-4 23 0,2 0 29 0,2 3 38 16,2-7 41-16,-2 5 50 0,2-5 55 0,1 1 58 0,-3 3 62 0,3-7 88 16</inkml:trace>
  <inkml:trace contextRef="#ctx0" brushRef="#br0" timeOffset="79112.78">23432 9120 90 0,'-2'3'228'16,"-1"5"89"-16,2-5 73 0,-2 1 58 0,-1-4 50 0,0 0 45 0,-1 0 38 15,3 0 34-15,-3-4 30 0,3 4 25 0,0-3 1 0,0 3-14 0,-1-4-130 16,3 4-197-16,-2-4-120 0,2 1-79 0,0 3-60 0,0 0-51 0,0-4-53 16,0 4-54-16,0-3-67 0,0 3-70 0,0 0-144 0,0 0-176 0,0-4-76 15,0 4-27-15,0 0-1 0,0 0 12 0,0 0 23 0,0 0 32 0,0 0 39 0,0 0 47 16,-4 4 57-16,-3-4 60 0,3 0 74 0,-3 3 80 0</inkml:trace>
  <inkml:trace contextRef="#ctx0" brushRef="#br0" timeOffset="141725.16">13436 6722 28 0,'-11'0'87'0,"4"-3"45"0,-4 3 42 15,0 0 40-15,0-4 37 0,0 1 36 0,0 3 32 0,0-4 29 0,2 1 26 0,0 3 22 16,1-4-12-16,1 0-35 0,3 2-31 0,-1-3-30 0,0 3-38 16,3-5-40-16,2 3-33 0,0-3-27 0,0 3-21 0,2-3-22 0,3 1-15 0,0-1-11 15,1-4-10-15,1 4-5 0,2 0-6 0,-1-1-3 0,3-1-3 0,1 5-5 16,-1-3-4-16,5 0-2 0,-4 3-6 0,5 1-5 0,0 3-4 0,0-4-5 15,4 4-4-15,-2 4-4 0,3-4-2 0,3 3-3 0,-3 1-3 0,6-1-3 16,-2 5-2-16,0-1-1 0,3-1-1 0,0-3-2 0,3 5 1 0,-2-1-2 16,-1 0 1-16,6 0-2 0,-2-1 2 0,0-1-2 0,0 1 1 0,3-2-1 15,-1-1 2-15,3 1-1 0,0-1 2 0,2 1 2 0,-3-4 2 0,6 4 3 16,-2-4 2-16,-1 0 2 0,6 0 4 0,-5 0 2 0,2 3 3 0,0-3 4 16,1 0 1-16,-3 4 2 0,6-4 1 0,-2 0 3 0,-3 2-2 0,7 3 0 15,-2-5-2-15,1 2-1 0,1-2-5 0,3 8 0 0,-1-5-4 0,-3 1-2 16,3-1-2-16,3 4-6 0,0-3-1 0,-6 3-2 0,6-3-3 0,-2 2-2 15,1 1-1-15,-1 0-1 0,-1 0 0 0,5 1 0 0,-5-1-1 0,2-1-3 16,-1-3 1-16,0 5-1 0,-1-1 0 0,3-4 0 0,-3 1 1 0,0 0-1 16,-1 3 1-16,-2-7 2 0,3 2-1 0,-1 3 0 0,-2-5 1 0,3 0 0 15,0 0 2-15,-2 0-1 0,0 0 2 0,2 0-1 0,-2 0 3 0,-1 0-1 16,3 0 1-16,-4 0-1 0,0 0-2 0,3 0 2 0,-6 0-1 0,0 0 1 16,0 0-2-16,3-5 2 0,-2 5 0 0,0 0-1 0,-4-2 2 0,4 2-1 15,-3 0 0-15,0 0-1 0,1 0 0 0,-6 0 2 0,1 0 0 0,0 0 0 16,-2 0 2-16,-2 0-2 0,1 2 0 0,-5-2-3 0,2 0 1 0,-2 0-2 15,-1 0-2-15,-1 0 0 0,1 0-2 0,-6 0-3 0,5-2-3 0,-2 2 0 0,0-7-5 16,-1 7-2-16,-3-8-2 0,5 5-2 0,-5-4-2 0,1 3 0 16,-4-3-3-16,4 3 0 0,-6-2 2 0,1-1 1 0,0 0 1 0,-2 0 2 0,-3 3 2 15,2-3 3-15,-3 1 4 0,-1 2 2 0,-3-3 1 0,2 3 5 0,-2 1-1 16,-1-1 4-16,0 1 0 0,-1-1 3 0,-1 1 0 0,-1-1 1 0,-1 4-1 16,-2-4 1-16,-1 4-3 0,3 0 0 0,-3 0-2 0,0 0 0 0,0 0-1 15,0 0-2-15,0 0-2 0,0 0-1 0,0 0-1 0,0 0-3 0,0 0 2 16,2 4 2-16,0 0-1 0,-2-1 0 0,3 1 3 0,-3 3-1 0,0-4 2 15,0 8 1-15,1-5 2 0,-1 5-1 0,0 0 1 0,3 3 3 0,-1-4 0 16,-2 4-1-16,0 1 1 0,5-1 0 0,-5-1-2 0,1 5 2 0,2-1-2 16,-1 1 1-16,-2 2 0 0,2 2 1 0,1 2 0 0,-2-3 0 0,2 7 1 15,0-3-1-15,-3 3 0 0,1 3-1 0,2-2 1 0,-2 2 1 0,2 4-1 16,0-1 1-16,-3 2 1 0,1 3 0 0,2-5 1 0,-1 8 1 0,3-3-1 16,-4 3 1-16,-1 0 4 0,6 3 2 0,-5 1 2 0,3-1 2 0,-1 1 2 15,0 3-1-15,-2 0 2 0,3 4 0 0,2-2 2 0,-5 6-1 0,3-5 3 16,2 7-1-16,-5 1 2 0,6 4-2 0,-3-6 1 0,2 6-3 0,-1 2-5 15,1 1 1-15,1-5-1 0,-2 5-1 0,2-1-2 0,3 1 1 0,-5-1 0 16,5 5-2-16,-2-1 0 0,-1-3-1 0,4 2-2 0,-1-3-2 0,1 5 0 16,0-1 0-16,0 0-1 0,0 0 0 0,3 3 0 0,-3-2-1 0,1 2-1 15,-1 0-3-15,3 1 0 0,1-1-2 0,-1 4 1 0,0-3 0 0,-2 3 0 16,2 0-1-16,1-1 2 0,-1 1-2 0,0 1 0 0,-2-1-3 0,2 0 2 16,-3 3-2-16,3 1 0 0,-1 0 2 0,-2-5 0 0,0 5 4 0,0-1-3 15,-2 0 1-15,2-2 0 0,-2-1 3 0,0 3 1 0,0-7 2 0,-3 5 2 16,1-5 6-16,2 1 1 0,-2-4 5 0,-1 0 0 0,1-3 0 0,2-1 2 15,-5 1 0-15,3-5 1 0,0 2 0 0,-3-5 1 0,3-3 0 0,-1 4-1 16,-1-9-1-16,-1 2-2 0,1 0-2 0,-1-4-3 0,3 0 0 0,-3-3-4 16,1-1-2-16,1-7-5 0,-1 4-6 0,-1-3-5 0,0-4-6 0,1-3-10 15,0 3-9-15,-4-8-12 0,4 5-13 0,0-4-17 0,-3-4-19 0,0 0-20 16,2 1-22-16,-4-1-44 0,3-2-55 0,-3-2-83 0,0 2-90 0,0-4-36 0,-3 2-7 16,3-2 11-16,-1-1 18 0,-4-3 24 0,0 4 28 0,-2-4 33 0,1 0 34 15,0 0 37-15,-6-4 41 0,3 4 55 0,-2-3 63 0</inkml:trace>
  <inkml:trace contextRef="#ctx0" brushRef="#br0" timeOffset="142258.28">15246 13603 1 0,'-65'3'97'0,"-1"5"51"0,-2-5 33 0,5 1 27 0,-5-1 25 0,4 1 24 16,0-4 20-16,0 0 18 0,2 0 15 0,1 0 14 0,2-4 15 16,-2 4 14-16,6-3-78 0,1 3-126 0,0 0-51 0,3-4-14 0,3 4-5 0,-1-3-5 15,4 3-3-15,3-4-5 0,2 4-4 0,5-4 1 0,-3 1-1 16,7-3 1-16,-3 2 2 0,5 1 0 0,3-5 1 0,4 5 0 0,2-4 1 0,0 0-1 15,5-1-5-15,1 2-6 0,3-1-10 0,4 0-11 0,0 3-6 16,6-3-9-16,2 0-4 0,5 1-6 0,-1-1-1 0,5 3-2 0,2-3-2 0,5 3-3 16,2 1-2-16,3-4 1 0,6 3 1 0,2 0 3 0,4 2 6 0,1-3 1 15,5 3 5-15,5 2 3 0,1-4 3 0,3 4 0 0,5-3 0 0,-2 3 0 16,6-4-1-16,3 4 0 0,4-4-3 0,-2 1 3 0,5 3-1 0,1-7 1 16,1 7 3-16,6-4 2 0,2 0 2 0,-3 1 4 0,5-3 3 0,2 2 4 15,5-3 2-15,0 0 0 0,1-4 2 0,2 4 0 0,1-3 1 0,0 3-1 16,4-7 0-16,-2 3-3 0,4 1-3 0,-1-4-3 0,2 3-3 0,0 0-1 15,0 2-6-15,0-2-4 0,2 0-2 0,-1 0-3 0,-1 2-7 0,3-2-3 16,-3 4-2-16,0-4-2 0,-3 4-1 0,1 1 1 0,-1-5-2 0,-1 4 0 16,-3 3-2-16,-3-3-1 0,-1 4 1 0,-3-1-2 0,1 0 3 0,-5 2 2 0,-2 2 1 15,-3 0-2-15,-2 0-1 0,-1 0 2 0,-3 0-2 0,-3 2-3 16,-1 2 2-16,-6-4-1 0,-1 4-2 0,-2-1-2 0,-3 1-4 0,-2 3-5 0,-4 0-4 16,-2-3-7-16,-5 3-7 0,-3-1-8 0,-4 1-12 0,-1-3-13 15,-6 3-14-15,0 0-16 0,-5 0-17 0,0-1-15 0,-6 1-16 0,-3-3-19 0,-5 3-50 16,0-3-64-16,-3 3-67 0,-4-7-65 0,-1 4-20 0,-3-1 4 0,-9 1 17 15,2-4 20-15,-5 0 28 0,-2 0 31 0,-6-4 30 0,-2 4 33 0,-4-3 35 16,-4-1 37-16,-4-3 60 0</inkml:trace>
  <inkml:trace contextRef="#ctx0" brushRef="#br0" timeOffset="142776.57">13509 13593 4 0,'-12'-14'119'16,"-2"0"72"-16,0-3 50 0,-1 2 38 0,2-3 33 0,-3 1 28 0,3 0 24 15,-3-4 21-15,5 0 18 0,-2 4 17 0,4-5 13 0,1 2 14 0,-2-5-87 16,4 4-147-16,-1-4-83 0,3 1-44 0,-3-1-24 0,3-6-15 0,2 3-7 16,-3-4-5-16,0-3-3 0,1 0 1 0,2-3-1 0,-3 0 3 0,3-4 0 15,-2-4 1-15,4 1 2 0,-2-5-1 0,2-2-1 0,-3-5 1 0,3 2-3 16,0-5-5-16,0-3-2 0,3-3-4 0,-3-5-2 0,2-2-3 0,2 0-2 16,-2-4-3-16,3-3-5 0,-1-4-2 0,-2-1 0 0,3-3 0 0,0 1 1 15,-3-3 0-15,4-1 2 0,-3-4-1 0,1 4 3 0,0-7 4 0,-1 0 5 16,-1 3 3-16,2-2 4 0,-2-5 5 0,1 0 4 0,1 5 4 0,-1-9 3 15,-2 5 1-15,2-4 0 0,-1 0-1 0,0 3-1 0,1-3-1 0,-1 0-4 16,2 1-3-16,-2-2-6 0,1 1-5 0,-1 0-5 0,3 0-6 0,-5 1-4 16,4 2-3-16,-2-4-3 0,-2 6-3 0,5-2-3 0,-5 4-2 0,1-3 0 15,-1 3-3-15,3 3 2 0,-3-3-1 0,-3 7-1 0,3-1 1 0,0 5-1 16,0-1 2-16,-1 5 0 0,1 2-1 0,-5 4 2 0,3 1-1 0,-2-2 1 0,-1 8 2 16,3 1 1-16,-3 2 0 0,1 4 1 0,-1 0 0 0,1 6-5 15,0-1-3-15,-3 5-5 0,2 4-4 0,1 0-10 0,-3 7-10 0,3-4-16 0,-1 8-16 16,1-1-21-16,0 1-22 0,-1 2-31 0,0 5-27 0,5 0-103 0,-2 0-135 15,2 2-57-15,0 1-18 0,2 1 4 0,-2 2 13 0,0-3 22 0,0 3 28 16,0-3 30-16,-2 1 34 0,0 2 40 0,-2-3 42 0,-3-1 47 0,-2 2 55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3-25T06:16:25.549"/>
    </inkml:context>
    <inkml:brush xml:id="br0">
      <inkml:brushProperty name="width" value="0.05292" units="cm"/>
      <inkml:brushProperty name="height" value="0.05292" units="cm"/>
      <inkml:brushProperty name="color" value="#7030A0"/>
    </inkml:brush>
  </inkml:definitions>
  <inkml:trace contextRef="#ctx0" brushRef="#br0">5785 3569 58 0,'-4'-11'154'0,"1"0"58"16,-1 2 45-16,0 1 39 0,0-2 36 0,-3 3 32 0,0-3 28 0,0 3 27 16,3-1 23-16,0 1 20 0,-1 0 18 0,3 4-55 0,-1-5-103 0,3 8-84 15,0 0-75-15,0 0-37 0,0 0-20 0,0 0-15 0,0 0-12 0,0 0-9 16,3 4-7-16,-1 0-6 0,0 3-1 0,2 0-4 0,-1 4-3 0,0-2-1 15,-2 2-2-15,3 3 1 0,-1 1 1 0,0-2-6 0,-2 5-6 0,2-5-6 16,-1 9-7-16,-2-4-4 0,2-1-10 0,-2 0-9 0,3 0-18 0,-2 1-17 16,2 0-21-16,0-1-21 0,-2-3-23 0,-1 1-26 0,4-6-28 0,-1 6-41 15,0-8-46-15,-2 4-80 0,3-9-88 0,-1 3-49 0,1-5-27 0,-4 0 3 16,4-5 18-16,-1-1 26 0,-3-5 32 0,3-3 36 0,-2 1 38 0,-1-5 40 16,-1-4 43-16,-2 2 52 0,0-2 56 0</inkml:trace>
  <inkml:trace contextRef="#ctx0" brushRef="#br0" timeOffset="198.14">5861 3436 25 0,'4'0'165'0,"0"3"73"0,2 1 51 0,-5 0 34 0,5-1 31 0,-6 3 24 0,1 1 23 16,2 1 22-16,-2-1 22 0,-1 3 23 0,3 1 21 0,0-1 22 0,-2 4-109 15,-1 1-180-15,4-2-89 0,-4 5-37 0,3 0-20 0,0-1-6 0,-2 1-3 16,-1-2-7-16,3 2-1 0,0 0-6 0,-2-4-7 0,-1 3-8 0,4 0-10 16,-1-2-6-16,-3-1-11 0,4-3-9 0,-1-2-10 0,-2 2-17 0,2-4-13 15,1 1-14-15,0-1-14 0,-1-5-9 0,1-2-19 0,2 0-25 0,-5 0-26 16,3-6-27-16,-1-1-56 0,1 0-68 0,0-8-72 0,2 6-68 0,-5-9-21 15,3 0 4-15,-1 1 18 0,-3-4 23 0,3 0 25 0,-2 0 28 0,2 4 33 16,-3-5 40-16,3 2 42 0,-3 2 44 0,1 0 60 0,-1 1 68 0</inkml:trace>
  <inkml:trace contextRef="#ctx0" brushRef="#br0" timeOffset="681.11">6007 3463 82 0,'0'0'149'0,"0"0"43"0,6 0 34 0,-2 0 34 0,-1 0 30 16,-2 4 34-16,3 0 30 0,-4 3 28 0,3-4 26 0,0 4 23 0,-2-3 24 16,3 3-63-16,-1-1-114 0,0 2-59 0,-2-1-27 0,3 3-18 0,-1 1-10 15,1-5-11-15,2 9-13 0,-2-5-12 0,0 1-12 0,0-1-9 0,0 4-6 0,-1 1-4 16,1-6-6-16,1 9-3 0,-3-4-5 0,5 1-4 0,-3-2-5 15,-1 1-4-15,1 3-9 0,0-2-5 0,0-5-8 0,-1 5-6 0,1-2-8 0,1 1-7 16,-3-3-7-16,2 0-7 0,-1-5-5 0,1 5-12 0,-1-8-10 16,-2 4-8-16,5-3-14 0,-5 0-3 0,3-4-4 0,-4 0-3 0,3 0 0 0,1-4-6 15,-1 0-5-15,1-3-7 0,-1 4-8 0,-2-4-4 0,2-3-5 0,1 3-2 16,0-4 2-16,-1 0 5 0,-1 0 3 0,0 2-1 0,3-2-3 16,-3 0-4-16,-2 0-3 0,4 4-1 0,-4-2 3 0,3 1 5 0,-3 1 5 0,4 4 3 15,-4-4 6-15,0 3 1 0,3 0 1 0,-2 2-1 0,-1 2 2 0,0 0 2 16,0 0 2-16,0 0 4 0,0 0 2 0,0 0 4 0,0 0 4 0,0 0 2 15,0 0 4-15,0 0 4 0,0 0 5 0,0 0 6 0,0 0 9 0,0 0 6 16,0 0 12-16,0 0 6 0,0 0 10 0,0 0 8 0,3 0 7 0,-3 0 7 16,4 0 6-16,-4 0 5 0,3 0 4 0,-3 0 1 0,1 2-1 0,-1-2-2 15,3 0-3-15,-3 0-3 0,0 4-6 0,0-4-4 0,2 4-4 0,-2-4-6 16,2 3-2-16,-2-3-4 0,3 0-6 0,-3 0 1 0,2 4-4 0,0-1 2 16,-2-3-2-16,2 4 1 0,0-1 1 0,1-3 1 0,-1 4-3 0,0 0 3 15,0-1-1-15,0 1 2 0,1-2 0 0,-1 2 3 0,0-1 1 0,1 1 2 16,-1 0 2-16,0 3 0 0,2-4-1 0,-1 5 0 0,-1-5 2 0,0 3-2 15,0-2-1-15,0 3-1 0,1-3 1 0,-1 3-2 0,0-4-3 0,-2 1-1 16,2 0-3-16,-2-4-2 0,2 0-2 0,-2 0-2 0,0 0-1 0,0 0-3 16,0 0-1-16,0 0-6 0,0 0-5 0,0 0-8 0,0 0-7 0,0-4-9 15,0 0-5-15,0-3-7 0,0 0-6 0,0 0-8 0,0 1-5 0,0-5-8 16,0 4-7-16,0-4-9 0,0 4-7 0,3 1-7 0,-3-5-3 0,0 4-1 16,2 0-1-16,-2 0 1 0,2-3-1 0,-2 6-6 0,2-3-9 0,1 3-23 15,-3-3-35-15,0 4-40 0,2-1-41 0,-2 1-42 0,0 3-39 0,2-8-10 0,0 6 6 16,-2-3 14-16,0 5 17 0,2-2 19 0,1-5 22 0,-3 7 24 0,2-4 28 15,-2 4 41-15,0-4 44 0,0 4 47 0</inkml:trace>
  <inkml:trace contextRef="#ctx0" brushRef="#br0" timeOffset="1947.3">6326 3589 47 0,'0'0'112'15,"0"0"43"-15,0 0 39 0,0 0 34 0,0 0 29 0,-3-2 26 0,3 2 26 16,0 0 23-16,0 0 23 0,0 0 24 0,0 0-13 0,0 0-29 0,0 0-45 16,0 0-52-16,0 0-37 0,3 2-27 0,-3 2-20 0,4 3-12 0,-4 0-8 15,5 0-7-15,-3 1-3 0,2 1-7 0,-2 2-5 0,3 0-6 0,-1-1-4 16,-2 5-5-16,5-2-5 0,-3-2-2 0,1 3-6 0,0-1-7 0,-1 2-4 15,0-4-8-15,3-2-6 0,-3 6-5 0,1-5-8 0,1 1-2 0,-1-5-5 16,1 1-3-16,-1 1-3 0,1-1 0 0,-1-4-1 0,0 1 0 0,2-4 3 16,-3 0 0-16,0 0 1 0,3-4-1 0,-3 1 1 0,3-4 0 0,-3-1-5 15,0-1-2-15,2-2-6 0,-2-3-10 0,0-1-11 0,-1-2-14 0,-2 3-14 0,4-3-13 16,-5-1-12-16,2-2-16 0,-2 2-9 0,0 4-11 0,3-3-10 16,-3-1-8-16,0 0-5 0,0 5-3 0,0 2 2 0,0-4 2 0,-3 6 5 0,3-2 8 15,0 0 5-15,0 8 7 0,0-4 6 0,-2 3 4 0,2 4 5 0,0-4 4 16,0 4 6-16,0 0 7 0,0 0 7 0,0 0 9 0,-2 4 10 0,2 0 9 15,0 3 11-15,0 0 11 0,0 4 12 0,0-4 8 0,0 2 13 0,2 6 11 16,0-4 13-16,-2-2 11 0,4 6 7 0,2-1 10 0,-5-3 1 0,6 2 4 16,-3-2-2-16,3 3-1 0,0-3-4 0,0-1-4 0,0 0-5 0,1-3-7 15,-1 4-5-15,1-5-4 0,-1 1-6 0,3 1-4 0,-2-5-5 0,-1 1-5 16,1-1-5-16,-1-3-2 0,3 0-2 0,-5 0-6 0,2-3-5 0,0-1-3 16,3-3-8-16,-6 0-5 0,0 1-9 0,0-5-8 0,0 0-7 0,2 1-9 15,-5-4-7-15,5 0-9 0,-6 3-7 0,0-2-5 0,0-1-7 0,-3 3-6 16,0-7-4-16,-1 5-4 0,-3 2-1 0,3-4 1 0,-3 6 2 0,0-2 4 15,-1 0 3-15,-2 1 5 0,2 2 3 0,0 6 6 0,-5-2 6 0,5 1 5 16,-3 3 5-16,1 0 6 0,-1 0 8 0,0 0 6 0,3 3 5 0,-2 1 6 16,2-2 4-16,1 6 4 0,0-1 8 0,2-4 6 0,2 8 3 0,-1-4 4 15,1-1 3-15,3 1 3 0,0 1 0 0,0 2 1 0,3-2 1 0,1-1-2 16,0-1-1-16,0 5-1 0,6-4 0 0,-3-4-5 0,1 5-3 0,3-5-5 16,-1 1-10-16,1-4-9 0,0 0-14 0,0 0-14 0,0-4-14 0,3 1-14 15,-6-5-16-15,6 5-15 0,-3-8-16 0,-3-2-16 0,3 2-16 0,0-3-16 0,0-1-11 16,-1-2-12-16,-2 0-11 0,2 0-8 0,-2-1-9 0,-1-4-8 15,0 5 4-15,-3-3 7 0,3-2 14 0,-3 4 15 0,-1-2 28 0,-2 2 37 0,5-2 33 16,-6 2 31-16,0-4 29 0,1 5 27 0,-1-1 31 0,-1 2 32 16,1 1 36-16,0 1 38 0,-3 4 26 0,0-1 23 0,2 4 14 0,-2 0 10 15,3 0-5-15,-3 3-14 0,3 4-15 0,0 0-11 0,-4 4-9 0,0 0-7 0,1 3-8 16,2 0-10-16,-2 0-13 0,3 6-10 0,-1 2-8 0,-2-1-9 16,3-1-4-16,0 9-5 0,0-4-2 0,0 6 0 0,3-3 0 0,-2 3-4 0,2-2-3 15,-2 2-4-15,2 3-9 0,1-1-9 0,-1-2-5 0,1 4-8 0,0-4-7 16,2 0-7-16,-2 1-8 0,0-4-7 0,0 0-10 0,0-4-16 0,3 5-19 15,-1-8-22-15,-1-1-22 0,2 2-23 0,-3-8-23 0,3 4-24 0,-3-4-23 16,3-5-24-16,-1-2-26 0,-1 4-26 0,-2-4-45 0,4-4-55 0,-3 2-57 16,0-5-59-16,1-1-28 0,-3 1-12 0,2-3 11 0,-1 0 26 0,1-5 30 15,-1 5 37-15,-2-5 37 0,2 6 38 0,0-2 40 0,-2 0 41 0,2 0 71 16,-2 2 73-16,-1 2 59 0,3 3 53 0,0-3 51 0,-2 7 57 0,-1 0 52 16,0 0 46-16,0 0 42 0,3 0 40 0,-1 0 35 0,0 3 33 0,1 5 30 0,-2-1 27 15,-1-5-8-15,3 5-32 0,-1 1-34 0,0-1-40 0,-2 0-40 0,3 0-43 16,-2-3-33-16,2 3-27 0,-3-1-23 0,2-2-23 0,0-1-14 0,1 1-17 15,-1-1-10-15,0-3-7 0,-2 0-8 0,0 0-9 0,4 0-8 0,1 0-7 16,-3-3-7-16,2-4-5 0,-1-1-6 0,1 1-7 0,0 1-8 0,-1-5-8 16,1 1-6-16,1-5-11 0,-3 6-8 0,2-9-9 0,-1 3-6 0,1-2-6 15,-1 3-5-15,-2 1-5 0,2-5-2 0,-1 4-3 0,0-1-1 0,1 2 1 16,-3-1 0-16,1 4 7 0,-1-1 3 0,0 4 4 0,0 0 6 0,-1 0 2 16,1 7 3-16,0 0 1 0,0 0 4 0,0 0 4 0,-5 0 5 0,0 7 7 15,1-4 8-15,2 8 8 0,-3 0 5 0,3-1 9 0,-2 4 1 0,2-1 3 16,-3 5 5-16,3 4 4 0,-1-5 5 0,-1 0 1 0,4 0 4 0,-4 5-1 15,4-4-2-15,0-1-4 0,0 1-7 0,0-4-6 0,2-1-9 0,0 1-12 16,2-3-15-16,-1-1-17 0,1 1-18 0,1-8-18 0,1 4-18 0,1-3-17 16,0-4-19-16,0 4-18 0,1-8-23 0,1 0-22 0,0 1-26 0,0-4-27 15,0 0-45-15,0-1-52 0,0-1-46 0,2-6-43 0,0 5-20 0,0-5-4 0,-2 2 11 16,0-1 23-16,2-1 28 0,-5 2 31 0,3-1 34 0,0-1 37 0,-2 6 38 16,0-6 40-16,-1 1 69 0,1 4 68 0,-3-1 56 0,-2 1 60 0,3 3 55 15,0-1 55-15,-4 6 45 0,2-3 39 0,-1 3 37 0,-2 2 35 0,0 0 34 16,0 0 31-16,0 7 28 0,0-1 27 0,0 1-13 0,0 0-35 0,0 8-54 15,0-6-67-15,-2 6-39 0,-1-1-25 0,3-1-19 0,0 2-13 0,0 3-13 16,3-2-17-16,-1-1-14 0,-2 3-15 0,2-5-11 0,2 1-11 0,1 1-12 16,2-2-11-16,-2-2-8 0,1-1-11 0,0 1-7 0,1-5-9 0,2 1-9 15,0-3-5-15,0 0-6 0,0-4-6 0,-1 0-6 0,2-4-4 0,-2 0-7 16,2-3-7-16,-2 5-12 0,3-9-9 0,-4 0-11 0,1-3-10 0,2 1-14 16,-2-2-8-16,-2-3-11 0,-1 2-14 0,2-2-11 0,-3 1-12 0,2-8-12 15,-2 8-10-15,-1-8-4 0,-2 1-3 0,2-1 3 0,-2 1 3 0,-1-2 6 16,0-1 7-16,-1-1 13 0,-2 0 10 0,3 0 17 0,-1-1 21 0,-2 5 21 15,-1-3 23-15,1 1 21 0,-1 2 24 0,1 3 18 0,-1 0 21 0,0 4 19 16,0 2 15-16,-2 6 13 0,2-2 14 0,1 4 6 0,-2-1 8 0,-1 8 0 16,1 0 1-16,-1 0 0 0,1 4-4 0,-1 3 0 0,-1 4-3 0,3 0-1 15,-3 2 0-15,3 1-4 0,-3 8-2 0,3-5-5 0,3 4-3 0,-5 3-3 0,2 0-1 16,2 1-5-16,0 3-2 0,-1 1-5 0,3-2-9 0,0 1-7 16,3 4-9-16,-1-4-8 0,0 3-8 0,1 1-8 0,4-4-5 0,-3-1-10 0,3 6-6 15,-2-9-16-15,5 1-23 0,-2-1-30 0,3-4-32 0,-1 2-39 0,2-4-43 16,1-1-47-16,-2-3-54 0,1-1-120 0,-1-6-150 0,3 4-64 0,0-4-21 15,-2-3 4-15,2 0 14 0,-3-4 30 0,0 0 37 0,3-4 46 0,-3 0 49 16,0-3 55-16,-3 0 58 0,5-4 64 0,-5 2 69 0</inkml:trace>
  <inkml:trace contextRef="#ctx0" brushRef="#br0" timeOffset="2380.44">7814 3359 54 0,'0'4'219'16,"0"3"91"-16,-2-1 58 0,0 5 45 0,-2-4 31 0,1 4 28 0,-1-4 23 16,2 6 20-16,0-2 17 0,2 3 20 0,0-1 17 0,2 2 16 0,-2 3-143 15,2-1-232-15,2-3-116 0,-1 4-52 0,-1-5-24 0,2 1-9 0,-2 1-2 16,3-2 2-16,-1 1-3 0,1-3-1 0,-1 0-9 0,3-1-12 0,-3-3-14 16,3 0-19-16,0 0-22 0,-3-3-24 0,3 3-25 0,-1-5-26 0,3-2-28 15,-2 4-25-15,0-4-48 0,-1 4-56 0,-1-4-54 0,1 0-48 0,1 0-36 0,0-4-29 16,0 4 6-16,-6 0 20 0,4-4 31 0,-5 4 37 0,7 0 51 0,-3 0 58 15,-2 0 56-15,-2 0 54 0,0 0 65 0,5-2 68 0,-5 2 63 0,0 0 66 16,0 0 64-16,0 0 68 0,0 0 54 0,0 0 44 0,0 0 33 0,0 0 24 16,0 0 7-16,0 0-9 0,2 0-17 0,-2 0-23 0,0-4-36 0,0-3-44 15,0 3-42-15,0-3-38 0,0 0-32 0,0-4-32 0,-2 4-26 0,2-2-24 0,2-2-16 16,0-4-15-16,-2 2-8 0,2-5-3 0,-2 0-2 0,5 1-1 16,-3 0 1-16,2-4 1 0,-1 3 2 0,1-2 1 0,0 2 1 0,3 1 2 0,0-1-1 15,-3 4 2-15,3-1 0 0,0 6 0 0,0-2 1 0,-1 4 4 0,0 0 0 16,1 7 2-16,0-4-1 0,0 8 2 0,0-4 0 0,0 7 1 0,-2 0 1 15,2 0 2-15,0 4 3 0,0-2 0 0,-3 6 4 0,3 3-1 0,-3-5-2 16,3 1-4-16,-3 3-7 0,0 1-6 0,2 0-6 0,-2-5-5 16,-1 5-8-16,1 0-8 0,-3-5-20 0,5 5-27 0,-5-3-40 0,3-2-44 0,-1-2-62 15,-3 3-72-15,0-8-117 0,3 9-134 0,1-5-58 0,-3-3-19 0,2 1 4 16,1-1 11-16,-1-5 20 0,-3-2 28 0,0 0 37 0,7-2 48 0,-3 2 55 16,-1-7 61-16,-3-1 73 0,0-2 77 0</inkml:trace>
  <inkml:trace contextRef="#ctx0" brushRef="#br0" timeOffset="3647.73">9655 4664 18 0,'-3'-3'92'0,"3"-4"42"0,-3-1 36 15,3 1 33-15,-4 1 32 0,3-1 28 0,-2 0 27 0,0 0 26 0,-1 0 26 16,3-1 24-16,-5 2 24 0,6-1-31 0,-4 0-63 0,4 0-42 0,-2 3-28 15,0-3-23-15,-1 3-19 0,3 2-13 0,-4-2-15 0,4 1-13 0,0 3-13 16,0-4-12-16,0 4-11 0,0 0-14 0,0 0-13 0,0 0-10 0,0 0-9 16,-3 4-7-16,3 3-6 0,0-1-5 0,0 5-3 0,0-1-5 0,0 5-1 15,3-2-2-15,-3 1 3 0,3 7 1 0,-3 0 3 0,1 1 1 0,-1 2 4 16,0 0 1-16,0 5-3 0,3-5-2 0,-3 3-2 0,0 2-2 0,2-1-5 16,-2-1-5-16,0 2-4 0,0-5-1 0,2-3-6 0,-2 3-4 0,3-6-3 15,-2-1-3-15,-1-2-4 0,6-1-3 0,-6-3-4 0,1-4-5 0,2-1-4 16,-2-2-6-16,2-1 1 0,-3-3-5 0,0 0 0 0,3 0-7 0,-2-3-8 15,3-1-10-15,-4-2-9 0,3-1-10 0,0-8-9 0,-2 5-9 0,-1-5-3 16,4 2-5-16,-1-5 4 0,-3-2-2 0,4 2 2 0,-1 1-2 0,0-5 5 16,-2 4 1-16,3 2 10 0,-1 1 7 0,1 2 13 0,-1-1 7 0,1 3 11 15,0 4 11-15,2-4 7 0,-5 7 10 0,3 2 9 0,2-2 10 0,-5 4 9 16,3 0 10-16,2 4 8 0,-2-2 7 0,0 2 10 0,0 7 7 0,2-4 5 16,-5 4 8-16,3 3 5 0,2-4 5 0,-5 4 5 0,3 4 0 0,-1-5 0 15,0 1-2-15,-2 3-4 0,5 1-4 0,-6 0-4 0,1-1-3 0,2-3-8 16,-2 3-2-16,2-2-7 0,0-1-5 0,-2-1-5 0,3-2-7 0,-1 0-3 15,0-1-6-15,-2 1-7 0,2-5-6 0,-2 2-6 0,2-5-11 0,1 1-10 16,-1 3-9-16,0-7-11 0,-3 0-17 0,4 0-16 0,-3-4-22 0,5 1-24 16,-5-4-29-16,3-1-29 0,-1 2-39 0,1-5-44 0,0-3-52 0,-1 1-57 0,1-5-42 15,3 4-37-15,-3-3-14 0,3-1 1 0,-3 0 15 0,3 1 27 0,-1 3 33 16,-1-3 39-16,2 2 48 0,0 1 51 0,-3 1 62 0,3 2 59 0,-3 0 55 16,-1 1 51-16,1 2 42 0,0 1 44 0,-1 5 47 0,0-2 54 0,-3 4 44 15,0 0 39-15,1 0 37 0,3 4 35 0,-4-2 21 0,3 5 11 0,-3 1-1 16,0-1-12-16,3 4-15 0,-3-2-13 0,0 2-16 0,0 3-14 0,0 1-27 15,1-6-34-15,-1 6-26 0,0-1-20 0,3-1-17 0,-3 2-16 0,2-5-12 16,0 5-13-16,1-6-9 0,-2 2-7 0,5 0-9 0,-5 0-11 0,3-4-6 16,-1-1-9-16,1-2-7 0,0-1-5 0,-1 1-7 0,4-4-5 0,-3 0-5 0,0 0-7 15,3-4-6-15,-3 1-4 0,3-5-4 0,-3-1-4 0,3-2-2 16,-2 0-4-16,1-2-3 0,-1-1-4 0,0-4-3 0,-4 1-7 0,2-1-5 0,-1-4-8 16,0 2-4-16,-2-2-5 0,-2 2-2 0,0-2 1 0,2 6-4 0,-4-2 1 15,1 1 0-15,-1 2-3 0,0 1 1 0,-1 3-1 0,0 2-1 0,1 1 2 16,-3 1 0-16,3 7 2 0,-3-3 1 0,3 3-1 0,-3 0 4 0,0 3-3 15,3 4 3-15,-3 1-2 0,0-1 2 0,2 3 2 0,-1 4 1 0,0 0 2 16,0-1 0-16,0 5 5 0,1-1 1 0,-1 1 3 0,2 0-3 0,3-1-2 16,1 1-7-16,-3 0-12 0,0-5-14 0,3 1-11 0,0 1-16 0,3-6-15 15,0 2-18-15,-2-4-15 0,2 1-17 0,1-1-17 0,0 0-22 0,0-5-28 16,2-2-42-16,0 0-50 0,-1 0-54 0,2 0-54 0,-2-2-13 0,2-5 4 16,3 0 18-16,-2-1 24 0,1-2 28 0,-3-1 30 0,4 1 30 0,-2-4 32 0,-1 3 37 15,2 0 40-15,0-2 52 0,-2-1 58 0</inkml:trace>
  <inkml:trace contextRef="#ctx0" brushRef="#br0" timeOffset="4147.84">10112 4829 89 0,'2'-4'160'0,"1"0"47"0,-1 1 40 0,-2 3 31 16,0 0 30-16,2-4 30 0,-2 4 30 0,0 0 27 0,0 0 27 0,3 0 24 16,-1 4 27-16,0-1-66 0,-2 5-114 0,0-5-63 0,2 4-34 0,0 1-20 15,-2-1-13-15,0 2-6 0,3-1-5 0,-3 2-10 0,2 1-8 0,-2 0-5 16,0 2-9-16,2-2-6 0,-2 0-7 0,0-2-8 0,2 6-4 0,0-8-10 16,-2 4-10-16,3-2-8 0,-3-2-10 0,2 1-6 0,0-1-9 0,-2-4-5 0,2 5-7 15,0-8-3-15,-2 0-4 0,0 0-7 0,0 0-6 0,3 0-11 16,-3-4-12-16,4-3-13 0,-4 0-14 0,2-4-13 0,1 1-14 0,-1-4-10 0,0 0-8 15,0 0-10-15,0-4-9 0,1 0-5 0,-1-2-4 0,0 6-3 16,3-3 1-16,-3-1 5 0,0 3 8 0,2 2 12 0,-1 2 7 0,-1 1 13 0,0 3 9 16,0-1 8-16,1 6 8 0,-1-2 8 0,0 4 9 0,-2 0 8 0,4 0 6 15,1 4 8-15,-1 2 10 0,-2-2 8 0,3 6 9 0,0-3 8 0,-3 8 10 16,2-6 9-16,1 6 10 0,-3-4 7 0,2 3 6 0,-2-1 6 0,3 2 2 16,-1-1 0-16,-2-1-1 0,3-2-3 0,-3 0-5 0,1-2-7 0,-2-1-6 15,4-1-6-15,-3-4-4 0,1 1-4 0,-1-1-6 0,-2-3-1 0,2 0-4 16,-2 0-4-16,4 0-3 0,1-3-4 0,0-4-6 0,-4 0-9 0,4-1-11 15,0 2-9-15,-1-5-10 0,0 1-12 0,0-5-9 0,1 2-13 0,0-1-8 16,2-3-9-16,-3 3-6 0,3-1-6 0,-3 1-4 0,0 1-3 0,3-2 1 16,-3 1 3-16,0 4 7 0,2-1 8 0,-2 1 6 0,0-1 10 0,0 0 8 15,1 5 8-15,-3-1 7 0,-2 0 5 0,4 3 9 0,-4 1 6 0,3-1 9 16,-3 4 8-16,0-4 8 0,0 4 11 0,0 0 7 0,0 0 7 0,0 0 6 16,0 0 6-16,0 0 3 0,-3 4 7 0,-1 0 3 0,2-1 5 0,0 1 4 15,-1 3 2-15,-1 0 2 0,1 4-1 0,-1-5-1 0,3 5-1 0,-5-1-3 16,2 1 1-16,3 3-1 0,-2-4-1 0,0 5 4 0,3-2 0 0,-1 1-3 15,1 1-2-15,0-1-1 0,1-1-4 0,-1 2-2 0,6-1-6 0,-5-1-2 16,3 1-6-16,2 1-4 0,-5-5-7 0,3 0-3 0,3 1-4 0,0 0-9 16,0-2-7-16,1-1-14 0,-1-1-15 0,0-4-20 0,4 1-22 0,-1 0-22 15,-5-4-23-15,6-4-20 0,-1 0-26 0,-2 1-26 0,2-4-27 0,-2-1-26 16,2 1-53-16,-2-2-67 0,2-6-76 0,-5 5-75 0,2-4-20 0,0-4 9 0,0 4 25 16,-3 1 31-16,3-2 35 0,-4-3 36 0,1 5 39 0,0-5 42 0,0 4 42 15,-1 1 43-15,0-2 62 0,-2 1 65 0</inkml:trace>
  <inkml:trace contextRef="#ctx0" brushRef="#br0" timeOffset="4437.89">10618 4703 9 0,'3'-4'121'15,"-3"4"73"-15,0 0 56 0,0 0 47 0,0 4 38 0,0 3 37 16,-3-4 34-16,-1 5 31 0,0 1 30 0,1 2 28 0,3 0 26 0,-1 0-18 0,1 2-49 16,-3 5-82-16,3-4-102 0,3-1-53 0,-3 5-26 0,1 4-19 0,2-5-12 15,-3 1-15-15,4-1-11 0,-1-3-11 0,1 4-12 0,-1-5-10 0,1 1-9 16,0 1-12-16,0-9-12 0,3 5-11 0,-3-4-9 0,3-4-8 0,0 5-11 16,0-8-8-16,0 0-9 0,1-4-11 0,-1 0-13 0,3-3-14 0,-2 0-12 15,0-4-14-15,-1-2-15 0,4-1-14 0,-4-1-13 0,3-2-11 0,-5-4-13 16,2 4-11-16,0-4-8 0,-3 0-7 0,3 0-2 0,-4 4 3 0,-2-5 6 15,2 4 10-15,-3 1 11 0,0 0 13 0,-3 2 13 0,3-2 12 0,-4 7 13 16,2 0 12-16,-4-1 13 0,1 4 14 0,-4 0 12 0,2 0 14 0,0 3 14 16,-1 0 12-16,-1 4 10 0,-3 0 11 0,7 4 9 0,-6 0 10 0,1-1 8 15,-1 1 9-15,4 3 9 0,-4 4 4 0,4-4 5 0,-1 3 2 0,-2 0 0 16,5 1-2-16,-2 2-5 0,1 2-7 0,1-5-6 0,-1 5-9 0,2-2-9 16,3 1-9-16,1-3-8 0,0 2-9 0,0 2-8 0,0-4-8 0,1-2-5 15,3 2-16-15,-1 0-18 0,4-4-24 0,-3 4-23 0,6-4-35 0,-2-5-32 16,3 6-44-16,0-5-50 0,0 1-113 0,3-4-142 0,0 0-60 0,2 0-22 0,-2 0 2 15,4-4 12-15,0-3 26 0,-3 1 32 0,3-1 39 0,0 0 44 0,0-4 49 16,-3-4 52-16,3 6 61 0,-3-6 66 0</inkml:trace>
  <inkml:trace contextRef="#ctx0" brushRef="#br0" timeOffset="4730.91">11034 4650 14 0,'-8'11'150'0,"-6"-4"92"0,1 0 67 0,0-1 54 0,-1 1 43 16,1 1 39-16,0-1 32 0,-1 0 29 0,1-4 26 0,2 5 20 0,0-1 22 15,2-5 17-15,0 6-100 0,0-1-171 0,4-4-108 0,1 4-75 0,0-3-42 16,1 0-26-16,3 3-14 0,0-5-11 0,3-2-6 0,1 4-4 0,0 0-1 16,3-1 1-16,0 1-2 0,2-1-1 0,0 1-2 0,2-1 0 0,2 5-2 15,0-5-2-15,1 1-1 0,-1-2-2 0,1 2-3 0,-1-1-3 0,-2 5-3 16,2-1-4-16,1-4-3 0,-6 5-1 0,1-1-1 0,0 0 1 0,-2-1 1 16,0 5 2-16,-3-4 2 0,0 4 3 0,-1-2 2 0,-1 2 6 0,-2 0 2 15,-2 3 5-15,-1-4 1 0,1 1 1 0,-3 3 1 0,-1-3 0 0,1-2 0 16,-1 6-2-16,-1-8-3 0,-2 4 0 0,1-2-6 0,-3-1-3 0,1-1-10 15,2-4-11-15,-1 1-16 0,-2 0-17 0,2-4-20 0,0-4-24 0,0 4-25 16,2-4-23-16,-2-3-31 0,3 0-31 0,1 1-34 0,-1-8-34 0,1 3-77 16,3 0-94-16,0-2-70 0,2-5-57 0,0 0-8 0,0-3 14 0,0 4 28 15,2-7 36-15,0 2 38 0,1 2 42 0,-1-6 46 0,0 2 46 0,-2-1 50 0,2 1 52 16,0-1 74-16</inkml:trace>
  <inkml:trace contextRef="#ctx0" brushRef="#br0" timeOffset="4914.01">11079 4289 26 0,'5'0'169'15,"1"0"77"-15,-1 0 59 0,-4 4 46 0,4 3 43 0,-3 0 42 0,-2 0 38 16,4 8 35-16,-4 2 34 0,3 0 28 0,-1 4 29 0,0 4 29 0,-2 3-108 16,4-1-186-16,-4 6-94 0,3-2-43 0,0 4-27 0,-3-1-20 0,1 6-20 15,2-5-20-15,-1-4-18 0,0 4-17 0,1-3-12 0,1-5-12 0,-2 5-12 16,3-7-12-16,2-1-14 0,-6-4-19 0,9 2-25 0,-6-4-27 0,0-5-30 0,3 1-36 16,-3-3-37-16,0 0-36 0,3-9-48 0,-4 5-50 0,1-7-109 15,-4 0-133-15,0 0-55 0,4 0-14 0,-1-7 9 0,-3 5 22 0,0-9 36 0,-4 0 41 16,1 1 47-16,-4 0 50 0,0-5 53 0,-1 1 54 0,-2 1 62 0,-1-1 67 15</inkml:trace>
  <inkml:trace contextRef="#ctx0" brushRef="#br0" timeOffset="5531.38">11048 4741 14 0,'0'0'152'0,"0"0"97"0,0 0 69 16,0 0 51-16,0 0 36 0,0 0 27 0,0 0 26 0,0 0 19 0,2 4 21 0,-2-4 19 16,6 0 18-16,-1 0 13 0,1 0-103 0,-1 0-170 0,2 0-116 15,-1 0-82-15,4 0-42 0,-2 0-20 0,1 0-9 0,0 0 1 0,0 0-1 0,2-4-1 16,-2 4 0-16,2-3-2 0,0-1-1 0,0 0-1 0,0 2-2 15,-1-3-1-15,1 3-2 0,0-2-3 0,-3 0-2 0,2-3-6 0,-2 4 0 0,2-1-5 16,-6 1-1-16,3 3-4 0,-3-4-1 0,0 0-4 0,-1 4 0 0,-3 0 0 16,0 0 3-16,0 0 5 0,0 0 4 0,0 0 8 0,0 0 8 0,-3 8 9 15,3-5 11-15,-3 1 9 0,2 3 13 0,-2 0 10 0,2 4 11 0,-5-5 12 16,5 5 8-16,-2-1 7 0,2 5 3 0,1-2 6 0,-3 1 0 0,0 1 0 16,3 2-3-16,0-3-2 0,0 4-7 0,3-1-5 0,0 1-10 0,-2-5-8 15,2 1-8-15,-2 1-10 0,5-2-7 0,-5-2-8 0,3-1-6 0,3-2-6 16,-3-1-7-16,2-5-5 0,-2 5-5 0,3-7-7 0,0 0-7 0,-3-3-8 15,0-1-12-15,3-2-9 0,0-1-15 0,0 0-11 0,-3-7-12 0,0 4-10 16,0-5-8-16,0 1-5 0,2 1-4 0,-5-1-2 0,5-4 1 0,-6 8 3 16,1-4 6-16,2-1 6 0,-2 4 9 0,2 4 12 0,0 1 11 0,-3-1 10 15,0 3 10-15,1 1 11 0,-1 3 9 0,0 0 6 0,0 0 10 0,0 0 5 16,4 0 3-16,-1 3 4 0,0-3 4 0,1 4-1 0,-3 0 3 0,5-4 0 16,-2 3 3-16,0 1 1 0,0-2 5 0,-1-2 1 0,1 4 2 0,0-1-1 0,2-3-3 15,-2-3-2-15,0 3-3 0,3-4-9 0,0 2-5 0,-3-2-7 16,3-3-7-16,0 0-8 0,0 0-4 0,-3 0-4 0,3-3-5 0,-2 3-4 0,1-4-3 15,-2 4-3-15,0-4 1 0,0 0-1 0,-1 1 5 0,0 3 4 16,-2 0 6-16,-1 0 11 0,0 1 8 0,0 1 14 0,0-1 11 0,-1 3 10 0,-2-1 10 16,-1 4 10-16,1-4 9 0,-1 4 9 0,0 0 8 0,-2 4 7 15,2-4 8-15,3 4 8 0,-5-4 4 0,2 7 4 0,0-7 3 0,0 7 1 0,1-5-2 16,0 2-1-16,2 0-3 0,1 3-2 0,-3-4-5 0,3 4-5 0,3 1-5 16,-2-1-5-16,-1-5-5 0,3 6-5 0,1-1-6 0,2 0-5 0,-1 0-6 15,1 0-5-15,-1-1-4 0,2 2-5 0,-2-1-4 0,1 0-1 0,1 0-7 16,0 0-2-16,1-1-2 0,-1 1-6 0,0 1-1 0,-3-1-4 15,3 0-1-15,-3 0-2 0,-1-3-1 0,1 3-1 0,1-1 0 0,-3 1 2 0,-2-3-1 16,0-1 1-16,0 5-1 0,0-5 3 0,0 1 0 0,-2 3 0 16,-3-7-4-16,1 2-5 0,0 6-6 0,-1-8-11 0,-1 3-7 0,-1 1-11 0,0-4-14 15,0 0-13-15,0 0-20 0,2 0-20 0,-1 0-24 0,0 0-23 0,1 0-23 16,-2-4-24-16,3 1-25 0,3-5-21 0,-5 6-21 0,5-5-21 0,-2 0-60 16,2-4-82-16,-2 4-56 0,3-8-45 0,3 6-2 0,-3-6 18 0,4 1 30 15,-3 1 33-15,5-2 39 0,-2-3 39 0,0 5 41 0,0-1 43 0,3-1 44 16,-3 2 47-16,3-1 68 0</inkml:trace>
  <inkml:trace contextRef="#ctx0" brushRef="#br0" timeOffset="5680.41">11601 4605 4 0,'7'-4'112'0,"-3"4"78"0,1 0 61 0,1 4 49 0,-1-1 42 16,-3 4 42-16,-2-3 36 0,0 7 33 0,0-4 32 0,3 2 31 0,-2 2 30 15,2 4-13-15,-1-1-41 0,0-4-83 0,2 7-108 0,-1-2-61 0,-1-2-38 16,0 1-28-16,3 3-24 0,-3-2-19 0,2-1-20 0,1-1-16 0,-1 2-14 16,1-5-17-16,1 1-21 0,-1 0-29 0,2-5-31 0,-3 1-37 0,3-3-37 15,-1-4-37-15,1 0-38 0,0 0-39 0,-1-7-34 0,1-1-77 0,0 1-89 16,2-2-78-16,-3-2-64 0,1 0-18 0,2-2 8 0,-3-2 24 0,1 1 33 0,-1 1 44 15,4-2 43-15,-4-2 47 0,-1 7 48 0,1-5 52 0,-1 5 51 0,-1-5 73 16</inkml:trace>
  <inkml:trace contextRef="#ctx0" brushRef="#br0" timeOffset="5881.22">11846 4637 12 0,'1'-7'133'16,"2"3"83"-16,-1 0 61 0,-2 4 52 0,0 0 43 0,0 0 38 0,0 0 34 15,0 0 33-15,0 0 33 0,0 4 32 0,0-4 33 0,0 4 29 0,0 3-84 16,0-5-148-16,0 5-89 0,0 1-58 0,0-5-32 0,0 4-17 0,2 1-11 16,-2-1-6-16,5 2-6 0,-3-1-2 0,1 2-1 0,1 1-5 0,3 0-1 15,-6-5-8-15,6 5-3 0,0 3-6 0,-3-3-69 0,3 2-58 0,-3-2 0 16,6 3 0-16,-6-1 0 0,0 2 0 0,3-4 0 0,-3 3 0 0,0-1 0 15,2-2 0-15,-2 2 0 0,-3-2 0 0,2 0 0 0,1-4 0 0,-4 4 0 16,3-4 0-16,-3-5 0 0,0 6 0 0,0-5 0 0,-3 1 0 0,3-4 0 16,-4 3 0-16,1-3 0 0,-2-3-168 0,-2 3-77 0,0-7-39 0,-2 3-43 15,0-2-40-15,-5-5-111 0,3 0-133 0,-1-3-46 0,-4 1-2 0,0-5 20 16,-2 1 34-16,3-5 39 0,-5-3 44 0,2 5 52 0,-2-4 50 0,0-1 56 16,0 1 57-16,3-1 60 0,-1 1 65 0</inkml:trace>
  <inkml:trace contextRef="#ctx0" brushRef="#br0" timeOffset="6030.25">11612 4322 52 0,'0'-8'217'0,"0"1"89"0,0 0 67 16,-2 0 56-16,0 3 49 0,-1-2 43 0,2 3 38 0,-2-1 30 0,1 0 30 16,-3 4 22-16,5 0 22 0,-1 0 20 0,1 0-143 0,-3 0-239 0,1 4-118 15,2 0-55-15,0-1-39 0,0 1-27 0,0 2-34 0,0-3-37 0,0 5-44 16,2-1-46-16,2 0-53 0,1 4-57 0,0-4-121 0,-1-1-147 0,5 5-83 16,2-1-47-16,-2 1-13 0,2-1 5 0,4 1 17 0,-1-4 24 0,1 4 35 0,1-4 46 15,2-5 56-15,-1 6 59 0,1-5 68 0,2 1 72 0,0-1 101 0</inkml:trace>
  <inkml:trace contextRef="#ctx0" brushRef="#br0" timeOffset="6214.52">12706 4734 72 0,'1'14'253'0,"-1"1"109"0,0-2 76 16,-1-2 61-16,-2-1 46 0,-1 1 38 0,0-5 32 0,-2 5 28 0,1-4 26 15,-1 0 23-15,0-3 21 0,1 0 20 0,1 3-164 0,0-5-268 0,0 3-147 16,-1-3-82-16,3 2-51 0,-1 0-39 0,2-4-31 0,1 0-27 15,-5 3-35-15,5-3-34 0,0 0-46 0,0 0-48 0,0 0-85 0,-5-3-102 0,5 3-94 16,0 0-87-16,0 0-30 0,-4 0 3 0,4 0 23 0,-4 0 30 0,4 0 40 16,-7 3 44-16,0-3 52 0,0 0 54 0,3 0 60 0,-3-3 65 0,1 3 81 15,-1 0 85-15</inkml:trace>
  <inkml:trace contextRef="#ctx0" brushRef="#br0" timeOffset="21830.37">1431 9284 75 0,'0'-3'145'0,"0"3"40"15,-3-4 30-15,3-2 23 0,-3 6 21 0,2-4 23 0,1 1 19 0,0 3 17 16,-3-4 16-16,3 4 15 0,0 0 13 0,-1 0-65 0,1 0-111 0,0 0-63 16,0 0-32-16,0 0-12 0,0 0-4 0,-6 0 0 0,6 0-2 0,0 0-1 15,0 0-3-15,-4 4-1 0,4-4 0 0,0 3 1 0,-3-3-1 0,3 0 1 16,-1 4-5-16,1 2-1 0,-3-2-6 0,3-1-6 0,0 1-8 0,0-1-6 16,0 4-6-16,0 1-6 0,0-1-5 0,0-1-6 0,0 1-2 0,0 4-5 15,0 0-4-15,0 3-3 0,0-1 2 0,3 5-1 0,-3-1-1 0,0 1 1 16,0 0 1-16,0 6-1 0,0 0 2 0,0-3 0 0,-3 3 1 0,3 1 1 15,0 3 1-15,0 1 2 0,0-5-1 0,0 3 0 0,0 2 1 0,0-1-2 16,0-1 0-16,0 2-3 0,0-1 2 0,0-3-3 0,3-1 1 0,-3 3-1 16,1-2-1-16,2 0-2 0,-3-4 0 0,3 0-3 0,-2 0 1 0,2-1-1 15,1 2 3-15,-1-4-1 0,-2-1 3 0,2 1 0 0,1-1 3 0,0 0 3 16,-1-2 3-16,1 2 2 0,-1-3 2 0,1-3 2 0,-1 2 3 0,-2-2 2 16,5 0 1-16,-5 3 1 0,3-8 2 0,-1 5 0 0,1-4-1 0,-1 0 2 15,-2-3-1-15,2 3-2 0,1-1 2 0,-1-2-1 0,1-1-1 0,-1-3 2 16,-2 4-1-16,2-4 2 0,1 3 1 0,-4-3-1 0,4 0 2 0,3 0-2 15,-3 0 1-15,2-3-2 0,-2 3-1 0,0-4 1 0,3 4-2 0,0-3-2 16,-3-1-1-16,3 0-4 0,-3 2-2 0,3-5-2 0,0 3-3 0,-3 1-3 16,3-1 1-16,-3 0-1 0,3 1-1 0,-3-1 0 0,0 1-4 0,1-5-1 15,1 6-3-15,-3-5-2 0,1 3-2 0,3-3-3 0,-3 0 0 0,-1 0-3 0,3-1-2 16,-1 1-5-16,-1-2-2 0,3-2-6 0,-3 0-4 0,1 0-5 16,1-2-2-16,-1-1-4 0,1 3-2 0,1-2-4 0,-3-2-1 0,3 1 1 0,0 1-3 15,-1-5 1-15,1 3-1 0,0 2-2 0,0-1 0 0,-1-4-6 0,1 5-8 16,-1-5-8-16,3 7-15 0,-2-6-12 0,-1 6-15 0,-1-3-25 0,1 1-37 15,-1 2-55-15,-3-3-60 0,5 3-48 0,-3 1-41 0,1-1-8 0,-3 1 6 16,2-1 15-16,1 1 25 0,-3 3 25 0,2-4 31 0,-1 4 30 0,-1 0 35 16,0-3 42-16,1-1 45 0,-2 4 56 0</inkml:trace>
  <inkml:trace contextRef="#ctx0" brushRef="#br0" timeOffset="22580.54">1537 9239 5 0,'0'0'120'0,"-4"0"65"0,1-4 44 0,-1 4 30 0,4-4 31 15,-3 4 24-15,3 0 23 0,-4-2 23 0,4-2 17 0,0 4 19 0,0 0 15 0,-3-3 14 16,3 3-86-16,0 0-144 0,3-4-71 0,-3 0-36 0,4 4-14 16,-1-3-10-16,-1 3-4 0,4 0-8 0,-3-4-4 0,5 1-5 0,-1 3 0 0,2-4 1 15,0 1 4-15,2 3 1 0,3-4 5 0,-1 0-1 0,0 4 0 16,3-2-3-16,1-3-1 0,-1 5-1 0,2-2 0 0,2-2 0 0,-3 1 1 0,4 3 0 15,-2-4-4-15,3 4 0 0,1-4-5 0,-1 1-5 0,1 3-3 0,0 0-2 16,2-4 0-16,0 1-1 0,0 3 2 0,1 0-1 0,0-4 0 0,-1 4 1 16,1-4-2-16,3 4-1 0,-4 0 0 0,4-3 0 0,-3 3-2 0,3 0 1 15,0 0 2-15,0 0 4 0,-2 0 1 0,2 0 0 0,0 0-2 0,-1 3-1 16,1-3-1-16,0 0-2 0,0 4-1 0,0-4-3 0,0 4 0 0,0-4-1 16,-1 0-2-16,1 0-1 0,0 3-7 0,3-3-3 0,-3 0-4 0,1 0-2 15,2 0-3-15,-2-3 0 0,2 3 0 0,1-4-2 0,-1 0-1 0,1 4-3 16,0-3-1-16,0-1-3 0,-1 2-1 0,1-5-5 0,-2 3-1 0,0 0-1 15,2 1-4-15,-4-4-1 0,0 3-1 0,0 0-3 0,-2 1 1 0,-1-1-1 16,1 2-2-16,-3 2 2 0,-2-4 2 0,3 1 0 0,-3 3 2 0,-1 0 2 16,-2 0 2-16,3 0 0 0,-4 0 2 0,3 0 0 0,-3 3 1 0,-2 1-1 15,2-4 0-15,0 2-1 0,0 2 0 0,-3-1 0 0,2-3-1 0,-2 8 1 16,0-5-1-16,-1 1 0 0,1-1-1 0,-4 1 1 0,3 0 1 0,0-1 1 16,-2 1 2-16,-1-2 2 0,0 2 2 0,3-1 2 0,-3 1-2 0,0 0 2 15,-1-1-2-15,-2 1-2 0,3-1-2 0,-1 1-3 0,-2 0-3 0,1-1-3 16,0 1-3-16,0-2-4 0,-3 3-1 0,1-3-2 0,2 2-2 0,-3 0-1 15,1-1-1-15,-2 1 2 0,1 3 1 0,-1-4 2 0,-1-3 4 0,1 8 2 16,-1-5 6-16,0 1 1 0,1 2 6 0,0-2 2 0,-1 3 1 0,0 0 4 16,-1 0 2-16,-1 0 1 0,0-1 1 0,2 2 0 0,-1-1 1 0,-3 3 1 15,2-2 0-15,0 1 0 0,0 2 0 0,-2 0 1 0,0 0-1 0,0 3 1 16,0-4-1-16,0 4 1 0,0 0-1 0,0 0 0 0,0 3-1 0,-2-2-1 16,0 2-2-16,0-3-1 0,2-1-3 0,-3 5-1 0,1-3-6 0,0-1-5 0,0-1-8 15,0 1-8-15,-1 1-9 0,-1-5-15 0,0 4-11 0,-1-3-13 16,0-2-17-16,1 2-16 0,-3 0-49 0,-1 0-60 0,1-2-73 0,0-2-74 0,-4 4-29 15,3 0-2-15,-3-4 10 0,-3-1 17 0,0 1 21 0,-1 1 27 0,-3-1 27 16,-1 0 31-16,-2-4 32 0,-4 5 37 0,2-5 56 0,-2 1 64 0</inkml:trace>
  <inkml:trace contextRef="#ctx0" brushRef="#br0" timeOffset="22963.62">1950 9796 49 0,'-10'0'155'0,"2"2"56"16,0-2 41-16,-2 0 31 0,3 4 29 0,1-4 24 0,-3-4 23 0,2 4 19 15,3 0 18-15,-3-2 16 0,3 2-6 0,1 0-19 0,3 0-93 0,0 0-138 16,0 0-69-16,0 0-39 0,0 0-15 0,3-4-6 0,1 4-4 0,0-3-2 15,2 3 4-15,-1 0 1 0,7-4 1 0,-3 4 3 0,6 0 3 0,0-4 6 16,3 4 7-16,3-3 7 0,1 3 10 0,3 0 5 0,1-4 3 0,3 4-1 16,3 0-3-16,2 0-4 0,2 0-2 0,3 0-4 0,2 0 0 0,2 0-2 15,1 4-1-15,3-4-1 0,2 0-1 0,-1 3-4 0,3-3-1 0,0 0-4 16,3 0-3-16,-3 0-4 0,4 0-2 0,-1-3-5 0,-3 3-2 0,3 0-5 16,-2-4-4-16,-2 1-3 0,1-1-4 0,-2 1-3 0,-3-1-4 0,1-2-3 15,-2 2 0-15,-5 1-1 0,0-5-1 0,-3 5-1 0,-4-1-5 0,0 1-8 16,-1-1-12-16,-3 1-17 0,-3-1-24 0,-1 0-26 0,-3 2-45 0,-7 2-55 15,2-5-106-15,-5 3-130 0,2 2-55 0,1 0-19 0,-4 0 0 0,-4-4 13 0,0 4 18 16,-7 0 25-16,4-3 34 0,-4 3 37 0,0 0 41 0,-4-4 49 0,0 0 61 16,-6 1 66-16</inkml:trace>
  <inkml:trace contextRef="#ctx0" brushRef="#br0" timeOffset="23629.87">1659 8613 8 0,'-2'0'127'0,"-3"0"67"0,3-4 44 0,2 4 32 16,-7 0 23-16,3 0 22 0,4 0 19 0,-4 0 19 0,4 0 19 0,-3 4 19 15,3-2 18-15,0 3 17 0,0 1-89 0,0 1-149 0,0 4-72 0,3 0-37 16,-3-2-15-16,2 6-5 0,0 3-2 0,-2-1 1 0,2 0 1 0,-2 4-3 16,2-3 0-16,-2 6-4 0,0-3 2 0,0 1-1 0,0-5 0 0,0 4 1 15,-2 0 1-15,0-3-2 0,2-5 3 0,-2 5-1 0,0-7 0 0,-1 2-1 16,3-2-2-16,-2-1-1 0,0-2 0 0,2-1 1 0,-2-5 1 0,0 3 3 15,2-5-2-15,0 2-1 0,0-2-6 0,-5-2-6 0,3 2-5 0,-3-7-9 16,1 0-9-16,-1-1-8 0,-1-2-11 0,1-5-13 0,-2 2-12 0,3-9-17 16,-3 2-16-16,1-5-20 0,1 1-14 0,1-5-8 0,0 2-7 0,1-5-5 0,1 5 0 15,0-5 3-15,2 4 3 0,0-3 7 0,4 6 8 0,-1 1 8 16,1-2 10-16,0 6 11 0,3-1 11 0,0 4 11 0,1 2 8 0,-1 1 8 0,4 1 9 16,-2 2 5-16,0 4 6 0,2 0 5 0,0-1 6 0,0 8 5 15,-2-2 5-15,0 4 8 0,0-2 7 0,0 8 5 0,-2-5 6 0,2 4 10 16,-3 1 6-16,1 1 9 0,-3-2 5 0,3 4 6 0,-5 0 6 0,3 3 2 0,-5-4 3 15,4 4 2-15,-4 1-3 0,-2-2-3 0,0 1-5 0,0 1-8 16,-3-1-6-16,0-1-7 0,3 2-6 0,-4 1-9 0,1-1-8 0,-1-1-8 0,1 3-17 16,-2-6-20-16,1 3-23 0,-1-1-28 0,-2-2-26 0,3 0-30 0,-1-4-39 15,-2 0-47-15,2-3-102 0,3-2-122 0,-3 2-54 0,3-1-17 0,0-3 2 16,4 0 13-16,0 0 25 0,0 0 30 0,-3 0 35 0,3 0 41 0,3-3 40 16,-1-3 46-16,4 2 53 0,-1-3 62 0</inkml:trace>
  <inkml:trace contextRef="#ctx0" brushRef="#br0" timeOffset="24896.15">1943 8655 14 0,'7'-4'143'16,"-3"1"74"-16,0 3 49 0,-1-4 36 0,-3 4 28 0,0-4 24 0,-3 1 23 15,3-1 23-15,-4 1 20 0,0 3 16 0,0 0 18 0,-2 0 13 0,-2 3-99 16,1 1-161-16,0-1-87 0,-1 1-41 0,-1 3-20 0,0-1-4 0,-2 5-2 16,0-4 1-16,2 4-1 0,0 0-2 0,-2 2 2 0,2 1 1 0,0 1 4 15,2-2 1-15,-1 1 1 0,1 4 1 0,0-5-5 0,5 2-1 0,-3-1-6 16,1-1-4-16,4-2-4 0,0 3-5 0,0-6-5 0,0 1-6 0,4-1-8 15,-1-1-6-15,1 0-5 0,1-4-6 0,1 1-6 0,1-4-5 0,0 0-5 16,1 0-6-16,2-4-5 0,-2 1-9 0,2-4-8 0,-2 0-6 0,3-1-7 16,0-1-5-16,-1-2-4 0,-2-3-7 0,3 4-3 0,-1-4-3 0,-2-4 0 15,0 7-1-15,2-6 2 0,-3 3 1 0,0-1 4 0,-2 2 5 0,2 2 4 16,-1 1 7-16,-1 0 6 0,1-1 3 0,-2 4 4 0,0 0 3 0,0 0 0 0,-1 3 2 16,-2 4 4-16,2-4 4 0,1 4 7 0,-4 0 5 0,3 0 9 15,1 0 7-15,0 4 6 0,-4 0 6 0,3-1 6 0,1 1 5 0,-1 3 9 0,-2-4 8 16,2 5 7-16,0-1 7 0,-2-1 4 0,2 1 1 0,0 0 2 0,-2 0-6 15,2 1 1-15,-2 1-4 0,-1-2-3 0,3 1 0 0,0-1-5 0,-2 4-3 16,2-4-4-16,-2-5-4 0,2 5-4 0,0 1-3 0,-2-5-3 0,3 4-2 16,-4-3-3-16,6 0-1 0,-5-1-2 0,2 1 1 0,0 3-2 0,-2-7 0 15,2 2 2-15,-2 2 2 0,-1-4 3 0,3 0 6 0,-3 0 4 0,0 0 3 16,0 0 2-16,0 0 0 0,3-4 0 0,-2 2-3 0,-1-3-2 0,0-1-6 16,0-1-3-16,0 0-3 0,0 0-7 0,0-4-6 0,3 1-8 0,-3-4-8 15,1 3-7-15,-1-2-8 0,0-2-4 0,0 5-3 0,3-1 0 0,-3-2-1 16,3 2 2-16,-2 0 1 0,-1 0 1 0,4 2-1 0,-1 2 1 0,0-1-2 15,-2 5 0-15,5-4-2 0,-5 3-2 0,3 0 3 0,-1 4 0 0,1 0 1 16,0 0 3-16,2 0 2 0,-2 4 4 0,0 0 3 0,0-1 5 0,3 1 3 16,-3 3 8-16,2-3 4 0,-2 3 5 0,0 0 6 0,0 3 3 0,2-3 2 15,-1 0 1-15,1 0 3 0,-1 0-2 0,1-1 1 0,-2 2-5 0,0-1-3 16,3 0-6-16,-3-4-8 0,0 5-7 0,3-5-9 0,-3 1-6 0,3-2-8 16,-4 2-8-16,4-4-9 0,-3 0-8 0,3 0-9 0,-3 0-8 0,0-4-8 15,3 4-4-15,-3-2-3 0,1-2 2 0,0 1 4 0,-1-5 4 0,0 5 6 16,-1-4 7-16,-2 3 8 0,2-3 9 0,1 1 9 0,-4 2 13 0,3-3 11 0,-3 3 15 15,0-3 14-15,0 4 18 0,0-4 14 0,0 3 16 0,0 0 10 16,-3 2 8-16,3-3 10 0,-2 3 5 0,0-2 3 0,-1 4-1 0,2-3 1 0,1 3-2 16,-5 0-4-16,5 0-4 0,-5 0-9 0,1 0-5 0,2 0-9 15,0 3-5-15,-1 1-3 0,2 3-1 0,-2-5-4 0,0 2 0 0,2 3 0 0,1 4-1 16,0-4 2-16,0 0 1 0,0 3 1 0,1 1 1 0,-1-1-2 0,3-2 0 16,1 5-4-16,-1-6-7 0,1 4-4 0,0 0-8 0,1-4-5 0,0 2-4 15,-1-1-5-15,3-1-6 0,-1 0-2 0,-1 0-5 0,2-3-3 0,-1-2-3 16,0 3-4-16,-1-3-2 0,0 2-1 0,3-4 0 0,-5 0-3 0,3 0-1 15,-1 0-2-15,-1 0 1 0,-1-4-2 0,1 4 1 0,0-2 1 0,-1-3 1 16,-3 3 1-16,2-2 1 0,0 1-1 0,-2-1 1 0,0-3-1 0,0 0 0 16,0-1 2-16,0-1-1 0,-2 2 1 0,0-4 3 0,2 0 0 0,-3 0-2 15,1 2 2-15,0-2-2 0,-2-3-1 0,4 4 2 0,-3-5-1 0,1 5 1 16,0-1 1-16,2 0 1 0,0 2 3 0,-3-2 1 0,3 4 3 0,0-3 1 16,0 3 2-16,0 0-1 0,3 3-2 0,-3-3 0 0,0 3-1 0,2 1 0 15,-2 3-2-15,2 0 0 0,1-4 0 0,-3 4 2 0,6 0 0 0,-1 0 0 16,-1 4 2-16,3-4 1 0,-3 0 2 0,3 3 4 0,-1 1 2 0,1-1 6 15,0 1 4-15,-1 0 3 0,3 3 5 0,-2-5 2 0,0 5 1 0,1-3 0 16,-1 0-1-16,2 3 2 0,-2-4-2 0,-1 1-2 0,1 0 1 0,0-1-3 16,-1 1-2-16,1-2 1 0,-1 3-3 0,1-5 1 0,0 0 1 0,0 0 0 15,-3 0 0-15,3-5 0 0,-3 5 0 0,3-2-3 0,-3-2-2 0,0 1-2 16,1-1-4-16,-3-3-1 0,2 0-2 0,-1-1-2 0,0 6-2 0,-2-5-4 16,2 0-4-16,-1 3-3 0,-2-3-1 0,0 0-1 0,0-1-2 0,0 5-1 15,0-3 1-15,-5 2-3 0,5 1 0 0,-4-5-1 0,4 8-2 0,-3-3 0 16,-1 3-3-16,2-4-1 0,-3 4-3 0,1 0-3 0,0 0 2 0,0 4 0 15,-1-4-3-15,3 0 6 0,-2 3 4 0,1 1 3 0,1 0 5 0,-3 3 7 16,3-1 5-16,2-3 6 0,-2 5 6 0,-1 2 4 0,3-2 5 0,0-1 4 16,0 2 2-16,0 2 2 0,3-4 0 0,-1 4-3 0,0 0-2 0,1-5-2 15,-1 5-5-15,3-4-4 0,-1 0-3 0,0 0-6 0,0-3-4 0,3 2-3 16,-3-2-4-16,1-4-5 0,1 0-5 0,1 0-3 0,-2 0-6 0,1 0-7 0,1-4-8 16,0 0-1-16,-3 2-6 0,3-5-4 0,0 3-1 0,-3-3-5 15,3 0 0-15,0 0-3 0,-3 3 2 0,3-2 0 0,-3-5 2 0,3 4 4 0,0 3 2 16,-2-3 7-16,1 0 5 0,-2 3 5 0,3-3 4 0,-3 5 4 15,0-2 4-15,0 1 5 0,2-1 2 0,-2 0 5 0,0 4 3 0,0-3 4 0,-4 3 3 16,3 0 3-16,1 0 5 0,-4 0 4 0,4 0 0 0,-1 3 6 0,-3-3 2 16,4 0 2-16,-1 4 0 0,-3-4 2 0,1 0 2 0,2 0 1 0,-3 0 1 15,4 4 1-15,-4-4 4 0,3 0-1 0,-3 0 0 0,4 0-3 0,0 0-5 16,2 0-7-16,-2-4-4 0,0 4-6 0,0-4-2 0,2 1-5 0,-1-1-2 16,1 1-4-16,-1-1-4 0,5 0-7 0,-3 1-4 0,1-3-5 0,-1 6-3 15,1-7-4-15,2 7 2 0,-2-4 3 0,-1 0 2 0,4 4 1 0,-1 0 6 16,-2 0 4-16,2 0 5 0,-2 0 6 0,0 4 6 0,2 0 6 0,-2-1 7 15,-1 1 5-15,3-2 7 0,-2 5 6 0,-4-3 6 0,3 3 7 0,0 0 5 16,-3 1 2-16,0-1 3 0,-1 0 0 0,-3-1-2 0,3 1 1 0,-3 0-4 16,-3 1-3-16,3-1-3 0,-3 0-5 0,3-1-8 0,-4 1-15 0,0 0-21 15,1 0-27-15,-1-3-25 0,-3 3-36 0,1-1-34 0,0 2-104 0,-1-1-129 16,0 0-73-16,0-4-44 0,-1 5-13 0,1-5 2 0,0 1 15 0,-4 2 19 16,4-6 28-16,-1 0 37 0,-2 0 38 0,3 0 44 0,-1 0 49 0,1-6 56 0,0 2 88 15</inkml:trace>
  <inkml:trace contextRef="#ctx0" brushRef="#br0" timeOffset="25913.62">5930 9351 8 0,'-3'-3'126'0,"2"-1"68"0,-2 0 47 16,-1 1 35-16,1 3 35 0,3-4 30 0,-4 1 26 0,3 3 25 0,1 0 16 16,0-4 18-16,0 4 12 0,0 0 16 0,0 0-95 0,0-4-152 0,1 4-75 15,2-3-38-15,1 3-20 0,0 0-13 0,3-4-9 0,0 4-10 0,1-2-5 16,3 2-2-16,3-4 0 0,0 1 2 0,4-1 5 0,1 0 5 0,3 1 4 16,3-4 1-16,1 3 5 0,3-3 1 0,4 3 0 0,-1 2-1 0,5-2 0 15,-1 1-3-15,0 3 1 0,4 0-1 0,0 0 1 0,2 0 1 0,0 3 2 0,0 1-3 16,2-2-1-16,2 6-3 0,-5-5-2 0,3 1-2 0,3 3 0 0,-1 0-2 15,-2-3 0-15,0-4-2 0,3 3-3 0,0 1-2 0,-1-4-4 0,1 0-4 16,-1 0-2-16,3-4-3 0,0 1-1 0,0-1-1 0,-1 0-1 0,3 1 2 0,-1-4-1 16,-2 0 1-16,3 3 1 0,-4-2-3 0,3 2 1 0,-3 1-3 0,-2-5-3 15,1 5-2-15,-2-1-1 0,-2 1-3 0,0-1-2 0,-2 1 0 0,-2 3-3 16,-1 0-2-16,-1-4-3 0,-3 4-6 0,0 0 0 0,-4 0 1 0,3 0 0 16,-6 0 1-16,2 0 1 0,-5 4 2 0,2-4 2 0,-3 0-1 0,0 0 0 15,-1 0 2-15,-2 0-2 0,-1 0 0 0,0 0 0 0,-3 0 1 0,2 0-1 0,-2-4 1 16,-1 4 1-16,-2 0-1 0,-1-4 1 0,3 2-1 0,-3 2 1 0,-2 0-1 15,0-4 0-15,-1 1 0 0,-1 3-1 0,0-4 3 0,0 0 1 0,-3 4 0 16,0 0-1-16,1-3-2 0,-3 3 0 0,-2 0-1 0,3-4-1 0,-3 4-3 0,0 0-2 16,0 0-2-16,0 0-4 0,0 0-8 0,0 0-5 0,0 0-8 0,0 0-7 15,0 0-8-15,-3 0-9 0,3 0-5 0,-7 0-6 0,3 4-9 0,2-4-5 16,-3 0-9-16,1 3-9 0,2-3-11 0,-3 4-7 0,1 0-11 0,0-1-8 16,-1 1-8-16,0-4-9 0,1 2-7 0,2 2-19 0,-3 0-23 0,1-4-79 0,1 0-102 15,-1 3-51-15,0-3-19 0,1 4 4 0,-1-4 17 0,-3 3 22 0,3 1 29 16,-3-4 28-16,0 3 31 0,2-3 32 0,-5 4 36 0,3-4 42 0,-1 0 51 0</inkml:trace>
  <inkml:trace contextRef="#ctx0" brushRef="#br0" timeOffset="28162.97">5887 9424 8 0,'0'-3'81'0,"0"-1"39"0,-1 1 26 0,-2-1 25 0,2 4 23 0,-5 0 22 15,2 0 24-15,0 0 19 0,-3-4 18 0,4 4 14 0,-1 0 12 0,0 0-35 16,1 0-61-16,-1 4-47 0,3-4-40 0,-5 4-21 0,5-4-7 0,-5 3-10 16,5-3-10-16,-2 4-10 0,-1-1-10 0,1 1-5 0,2-1-2 0,-2 5 0 15,2-5 3-15,-2 3 0 0,0 2 0 0,2-1-2 0,-2 0-3 0,0 4 0 16,3-4-2-16,-4 6-4 0,4-2-2 0,-1 3-4 0,-2 3-3 0,3-3-5 16,-3 1-3-16,3 2-3 0,0 4-2 0,0-4 1 0,0 4-1 0,0 0 0 15,0 0 1-15,3 3 3 0,-3-2 1 0,3 2 1 0,-2 1 5 0,3 3 0 16,-1-3 1-16,1-1 1 0,2 3 4 0,-5 2-2 0,3-1 1 0,2-3-1 15,-2 6 0-15,0-3-2 0,0-1-1 0,2 5 2 0,-1-4-5 0,1 3-1 16,-1-2 0-16,1-1-4 0,-1 4 2 0,1-8-2 0,1 4 2 0,-2-3 1 16,1-1-4-16,-1 1 1 0,2-5-2 0,0 2 1 0,0-2 1 0,0 2 0 15,0-5 0-15,-2 0 2 0,2 0 0 0,0 5-1 0,3-8 4 0,-2 3-5 16,-1 1 0-16,0-5-4 0,1 2 2 0,-1 3-3 0,0-4 0 0,1-1-2 16,-1-2-2-16,0 3-1 0,0-4 0 0,0 1 0 0,-2-1-2 0,2-2-4 15,0 1 2-15,-3 2-1 0,3-4 0 0,0 4-1 0,-3-4 1 0,1-1 0 16,1 1-2-16,-3 1 1 0,1-1 1 0,0 0-2 0,2 0 1 0,-2-1-1 15,0 1 0-15,-1-3 2 0,1 3-2 0,0 0 0 0,0-3 2 0,-1 3-2 16,1-3 0-16,-1 3-1 0,1-5 0 0,-1 2 0 0,-2 0-1 0,3-1-1 16,-1 1 0-16,1 3-2 0,-1-4 0 0,-1 1-4 0,0 0-3 0,2 3 0 15,-1-5-5-15,1 2 1 0,0 3-3 0,-1-3 1 0,1 3-2 0,1-4 0 16,-3 5-2-16,2-1-1 0,3-5-2 0,-3 5-2 0,1-3 0 0,1 3-3 0,-3-3 4 16,4 3-1-16,-3-3 2 0,3 3 1 0,-3-5 3 0,3 3-1 15,0-3 3-15,-3 2 2 0,3 0 3 0,1-1 3 0,-1 1 2 0,0-4 3 0,4 0 2 16,-5 3 6-16,6-3 1 0,-1-3 3 0,-2 3 0 0,2 0 2 0,0-4 0 15,2 1-1-15,-2-1 2 0,2 4-1 0,-2-6 2 0,5 1-3 0,-3-1 3 16,3-1-1-16,-3 0-1 0,5-4 1 0,-3 4 0 0,3-6-3 0,3 2 2 16,-2 0-1-16,2-6-1 0,1 3 0 0,0-4-1 0,0 5 0 0,0-9-1 15,3 4 0-15,1-2 0 0,-1-4-2 0,4 2 1 0,0-2 2 0,3-1 1 16,-4-3-1-16,3 1-2 0,2-5-2 0,3 0-2 0,1-2-1 0,-1-1-3 16,4-1-2-16,0-2 0 0,2-1 0 0,-2 1-2 0,4-4 0 0,3 0-1 15,-3 4-4-15,2-4-1 0,-1 0 2 0,-2 2 1 0,4 3 1 0,-4-3 0 16,1 6 1-16,-2-1 2 0,-2 4 0 0,0-2 0 0,-5 6 2 0,3-1-1 0,-4 3 2 15,1 1 2-15,-4 3-2 0,0 0 0 0,0 0 0 0,-4 4 2 0,-1 2 1 16,2-3 3-16,-5 5 0 0,-1-1 2 0,2 3-1 0,-2-2 2 0,-3 2 1 16,2 0 0-16,-2 1 1 0,-1 0-1 0,0 3 2 0,0-4 0 0,-3 4 2 15,3 0-2-15,-4-3 2 0,1 3-2 0,-1 0-2 0,-2-1-4 0,-1 1-5 16,3 0-7-16,-3 0-9 0,-1 1-7 0,1-1-13 0,-3 3-11 0,2-3-11 0,-2 0-12 16,1 0-17-16,2 3-23 0,-5-2-55 0,4-1-72 0,-2 3-69 0,-1-3-69 15,2 0-23-15,-3 3-1 0,1-3 12 0,0 3 17 0,-3-2 23 0,1-1 24 0,-3 0 27 16,-2 0 27-16,0-4 35 0,0 0 39 0,0 2 59 0</inkml:trace>
  <inkml:trace contextRef="#ctx0" brushRef="#br0" timeOffset="28680.12">6739 9701 77 0,'4'0'153'0,"-4"0"45"0,0 0 32 16,0 0 28-16,0 0 20 0,0 0 19 0,0-3 14 0,0 3 16 0,0 0 16 16,0 0 21-16,0 0 17 0,0 0-63 0,4 0-109 0,-1 3-64 0,-3 1-40 15,3 3-17-15,-2-1-10 0,2-2-6 0,-2 3-3 0,-1 3 1 0,3-2 1 16,-3 5-2-16,0-2-6 0,0-1-6 0,0 1-7 0,0 3-7 0,0 0-7 16,0-3-4-16,0 2-7 0,0 1-11 0,0 1-10 0,0-6-17 0,0 6-15 15,0-5-25-15,0-3-25 0,3 4-49 0,-2-1-63 0,-1-3-78 0,6-3-87 0,-5 3-37 16,2-4-14-16,1 1-1 0,-1 0 8 0,1-4 19 0,-4 0 22 0,4 0 28 15,0 0 33-15,2-4 38 0,-5 0 40 0,3-3 57 0,-4 4 62 0</inkml:trace>
  <inkml:trace contextRef="#ctx0" brushRef="#br0" timeOffset="28862.69">6896 9764 22 0,'6'0'157'0,"-5"0"75"16,-1 0 42-16,5 0 28 0,-5 0 22 0,0 0 23 0,0 0 22 0,2 0 18 0,-2 7 20 15,0-4 14-15,0 1 17 0,3 3 12 0,-3-3-107 0,0 3-178 0,-3-1-86 16,3 5-40-16,0-4-12 0,-2 0 5 0,2 4 1 0,0-5-3 0,0 1-5 15,-2 4-2-15,2-4-7 0,0-3-3 0,2 3-11 0,-2 0-11 0,0-1-18 16,2-2-18-16,1-1-26 0,-2 1-26 0,2-4-54 0,1 3-59 0,-4-3-77 16,7 0-85-16,-3 0-33 0,1 0-10 0,1 0 2 0,-1-3 14 0,-3-1 20 15,5 1 26-15,-3-1 31 0,0-2 33 0,-1-1 38 0,-1 0 41 0,0-1 57 16,1 1 62-16</inkml:trace>
  <inkml:trace contextRef="#ctx0" brushRef="#br0" timeOffset="29395.94">7008 9754 1 0,'2'0'104'0,"-2"0"66"0,0 0 39 0,0 0 31 0,0 0 21 15,0 0 14-15,0 0 18 0,2 2 20 0,-2-2 20 0,3 4 21 0,-1 0 21 16,-2-4 20-16,0 7-71 0,0-4-126 0,2 1-62 0,-2 3-29 0,2-3-13 16,0 3-5-16,-2-1 5 0,3-2 4 0,-1 3 1 0,0 0-6 0,0 0-4 15,0-3-8-15,1 3-8 0,1-1-8 0,-2-3-7 0,3 5-4 0,-3-1-9 16,3-4-2-16,-3 1-3 0,2-4-3 0,1 4 1 0,-3-4 0 0,2 3-1 16,1-3 0-16,-1 0-3 0,1-3-1 0,-3 3-3 0,2-4-4 0,-2 0-8 15,3-3-8-15,-1 4-8 0,-1-5-9 0,1 1-11 0,1-2-10 0,-3 1-11 16,2-2-9-16,-2-1-12 0,1 5-8 0,-1-5-9 0,2 0-4 0,-2 1-6 15,1 0-2-15,-1 3 4 0,2-4 2 0,-2 4 5 0,-2 0 4 0,3-1 6 16,-1 6 3-16,0-3 2 0,1 3 2 0,-3-2 0 0,0 4 5 0,0 0 5 16,0 0 8-16,0 0 6 0,0 0 9 0,4 0 6 0,-2 0 10 0,0 4 4 15,1-4 7-15,-1 7 9 0,2-7 8 0,-2 6 11 0,3-2 11 0,-1-1 10 16,-2 1 6-16,3-1 8 0,0 1-1 0,-4-1 2 0,4 5 2 0,-3-5-4 16,2 1-1-16,1-4-4 0,2 2 0 0,-2-2-3 0,-4 4-1 0,6-4-5 0,-3 0 0 15,1 0-3-15,1-4-1 0,-1 2-5 0,0-2-3 0,2 1-3 16,-3-1-7-16,0 0-4 0,0 1-3 0,1-4-4 0,0 0-8 0,-4-1-4 0,5 1-4 15,-5 1-5-15,3 3-6 0,-4-5-5 0,6 1 0 0,-6 0-4 0,1 3-1 16,-1-3 0-16,0 5-1 0,0-2 2 0,0 4-2 0,0-3 0 0,0 3-1 16,0 0-4-16,0-4-3 0,0 4-1 0,0 0 0 0,0 0 2 0,0 0 1 15,0 0 4-15,0 0 5 0,0 0 2 0,3 4 6 0,-2-4 2 0,-1 7 5 0,0-5 3 16,3 2 9-16,-3 3 5 0,4 0 7 0,-4-3 4 0,4 3 4 0,-4 0 1 16,3-1 0-16,1-1 0 0,2 1-3 0,-5 1 1 0,3-3-2 0,3 3 0 15,-3-4-4-15,2 5 2 0,-1-5-3 0,1 1 3 0,1-2-2 0,-2 2 4 16,2 0 3-16,0-4 0 0,0 3 2 0,0 1 1 0,-3-4 4 0,4 0-1 0,-2 0 4 15,-1 0 1-15,2 0 2 0,-1 0 1 0,-1 0 1 0,1-4 1 0,-1 1-1 16,-2-1 0-16,1 4-1 0,2-6-2 0,-2-1-2 0,-3 3-3 0,2-3-2 16,1 0-4-16,-1 0-7 0,-2-1-10 0,2-1-18 0,-3 2-14 0,4-4-17 15,-4 4-22-15,0-4-23 0,3 1-25 0,-2 3-27 0,-1-4-52 0,3 4-63 0,-3 0-69 16,4 1-70-16,-1-1-45 0,1 3-26 0,-1-3 2 0,1 3 18 0,-1 4 23 16,1-3 28-16,-4 3 34 0,7 0 36 0,0 3 39 0,-3-3 42 0,0 0 56 15,0 4 60-15</inkml:trace>
  <inkml:trace contextRef="#ctx0" brushRef="#br0" timeOffset="29545.98">7676 9659 1 0,'7'0'109'16,"0"0"70"-16,-3 0 50 0,3 0 43 0,-3 0 36 0,-4 0 34 0,3 0 29 0,1 0 27 16,-4 0 27-16,0 0 27 0,0 0 22 0,0 0 24 0,0 0-79 0,0 0-137 15,0 0-76-15,0 0-46 0,0 0-29 0,0 0-24 0,0 0-19 0,-4-3-14 16,1 3-16-16,2-4-20 0,-2 4-22 0,-1 0-26 0,1-4-28 0,3 4-30 16,-4-3-29-16,2 3-31 0,0-4-89 0,-1 1-110 0,3 3-76 0,0 0-52 0,-4-4-17 15,4 4-2-15,-3 0 16 0,3 0 19 0,-5-3 30 0,5 3 32 0,-6 0 36 16,1 3 39-16,-1-3 45 0,2 0 51 0,0 0 79 0</inkml:trace>
  <inkml:trace contextRef="#ctx0" brushRef="#br0" timeOffset="50412.95">6961 5875 1 0,'0'-3'99'0,"0"3"67"0,0-8 40 16,0 6 31-16,0-2 25 0,-2 1 22 0,0-1 19 0,2 4 17 0,0-4 15 0,0 4 14 16,-3 0 16-16,3 0 13 0,-4 0-73 0,2 0-124 0,0 8-62 15,-1-8-33-15,2 7-13 0,-2-5-4 0,1 9-3 0,-3-4-5 0,3 8-1 0,0-6-1 16,-2 6 0-16,-1 3 1 0,0 2-4 0,4 5-1 0,-4-1-6 0,0 5-4 16,-2 2-5-16,3 4-7 0,-3 0-4 0,2 3-3 0,-5 4-1 0,3 3 0 15,0 5-2-15,-1-1 3 0,0 7 1 0,-2 4 2 0,-1-1 3 16,0 8 2-16,3-5 2 0,-5 5 0 0,2 3 2 0,3-3-1 0,-2 2 1 0,2 1 0 15,-3-3 0-15,4-1 0 0,0 1-3 0,0-1-3 0,2-2-4 0,-1-6-4 16,2 2-5-16,0 0-1 0,0-5-5 0,1 2-1 0,2-8-3 0,1 0-2 16,-3-4-2-16,3 1-3 0,0-8-5 0,3 1-5 0,-3-4-10 0,0-3-8 15,1-5-13-15,-1-2-11 0,4 0-14 0,-1-9-13 0,0 2-16 0,-2-3-16 16,3-6-17-16,-1 2-19 0,0 0-40 0,1-8-47 0,-3 5-56 0,2-5-56 16,1 1-40-16,-4-4-23 0,0 0 0 0,0 0 15 0,6-4 22 0,-5 1 25 15,3-5 26-15,-4-2 30 0,0-5 32 0,0 2 36 0,-1-1 47 0,-2-4 51 0,2-3 59 16</inkml:trace>
  <inkml:trace contextRef="#ctx0" brushRef="#br0" timeOffset="51028.25">6957 6099 17 0,'2'-7'101'0,"0"0"46"0,1-3 29 0,-2 3 23 16,2 0 23-16,-3 0 19 0,4-4 20 0,-4 7 16 0,5-2 16 0,-3-1 15 16,0 0 12-16,3 0-38 0,-1 0-68 0,0-1-60 0,1 2-54 0,1-1-21 15,-1 0-5-15,2 0-2 0,-1 0-4 0,3-1-5 0,0 6-3 0,-2-5 0 16,4 3-3-16,-2 1 2 0,0-5 1 0,2 8 2 0,2-3 6 0,-2 3 1 15,3 0-1-15,-1 0-1 0,0 0-6 0,1 3-1 0,-1 1-2 0,3 0-1 0,-1 3-2 16,0 0-2-16,1-1-6 0,-3 5-2 0,1-1-4 0,-1 1-2 0,0-1-3 16,1 4-6-16,-3 1-6 0,-3-2-2 0,3 1-2 0,-4 4-1 0,0 3-1 15,1-3 0-15,-2 6-1 0,-2-3-1 0,-1 7-2 0,-2-1 1 0,-1 2-2 16,0 2-3-16,-1 0-3 0,-2 5 0 0,-1 3 1 0,-2-5 2 0,2 8 1 16,-4 0 1-16,-2 4 0 0,5-4-2 0,-8 7 2 0,2-3 1 0,-1 6 0 0,-2 0 2 15,-1-3 1-15,1 7 4 0,-4-3 0 0,3 0 5 0,-3-2 2 0,0 6 1 16,3-1 0-16,-3-3 1 0,0-2 2 0,1 6-1 0,-1-8 3 0,2 3 3 15,-1-2 1-15,1-1 0 0,0-5-3 0,1 3 1 0,0-5-1 0,-1-4-5 16,3 1-2-16,-1-8-4 0,3 4-2 0,-2-3 0 0,1-8-6 0,1 0 1 0,3 1-4 16,-2-5-4-16,2-2-2 0,1-3-2 0,-1-2-2 0,3-2-5 0,-1-1-7 15,0 1-11-15,2-5-12 0,0-2-14 0,0 0-10 0,0-1-19 0,1 1-19 16,0-4-32-16,3 0-38 0,0 0-89 0,-4 0-110 0,4 0-67 0,-3-4-40 16,-1 1-8-16,4-1 10 0,-4 0 19 0,4 2 28 0,-3-5 27 0,-1-1 30 0,4 5 36 15,-4-4 40-15,1-4 46 0,-1 5 57 0,0-1 80 0</inkml:trace>
  <inkml:trace contextRef="#ctx0" brushRef="#br0" timeOffset="51311.54">6816 7888 22 0,'0'0'157'0,"3"0"73"0,-3 0 44 0,0 0 31 0,0 0 23 16,0 0 20-16,0 0 19 0,0 3 18 0,-3 4 17 0,-1 1 15 0,4-1 15 0,-4 0 16 15,4-1-110-15,-3 5-175 0,3-4-81 0,-4 7-33 0,4-4-12 16,-1 4 1-16,-2 1 0 0,0-2 0 0,2 1-1 0,-2 4-1 0,3-5-2 0,-3 5-4 16,3-3-4-16,-1 2-7 0,-2-3-12 0,3-3-14 0,0 2-24 0,0-2-25 15,0-1-26-15,3-2-26 0,-2-1-50 0,-1-1-63 0,3-2-79 0,-3-4-83 16,0 0-36-16,0 0-7 0,0 0 6 0,4-4 14 0,2-2 22 0,-5-1 28 15,2-1 31-15,-2-2 34 0,2-5 40 0,-3 2 40 0,3-1 56 0,-2-3 64 0</inkml:trace>
  <inkml:trace contextRef="#ctx0" brushRef="#br0" timeOffset="51477.66">6902 7797 26 0,'6'-4'167'0,"-1"0"75"0,-1 4 48 0,-4 0 30 16,0 0 26-16,2 0 22 0,0 4 18 0,-2 0 19 0,0 3 17 0,0 0 18 15,-2 4 16-15,0-2 19 0,-1 2-110 0,3 3-182 0,-4 1-85 0,2 2-42 16,0 1-9-16,-2 2 1 0,-2 1 0 0,5 0-1 0,-3 0-2 0,1 4-1 15,0-8-13-15,-1 4-19 0,4 0-28 0,-1-6-33 0,-2 2-47 0,3-7-54 16,0 1-106-16,3-4-127 0,-2-3-57 0,-1-4-22 0,0 0-2 0,4 0 9 16,-1-7 17-16,-3-4 17 0,3-7 30 0,-3 1 34 0,-3-4 43 0,3-7 46 0,-3-1 57 15,2-5 62-15</inkml:trace>
  <inkml:trace contextRef="#ctx0" brushRef="#br0" timeOffset="51877.61">7174 5445 13 0,'0'0'142'0,"0"0"76"16,0 0 51-16,0 0 39 0,0 0 31 0,0 0 24 0,-2 0 25 0,2 0 20 15,-2 3 21-15,0 4 22 0,-3 1 20 0,3-1 22 0,0 3-96 0,-2 4-156 16,-1 0-85-16,0 3-40 0,3 5-22 0,-2 2-13 0,-3 1-4 0,3-1-4 15,-3 3-3-15,3 6-3 0,-3-2-7 0,3 0-7 0,-3 5-11 0,0-9-10 16,3 8-17-16,-3-3-23 0,3-4-21 0,-1 0-25 0,1-3-23 0,2-1-26 16,-1-4-30-16,1-2-35 0,0-7-75 0,2 0-92 0,0-1-72 0,2-7-56 0,-2-3-16 15,0 0 4-15,5-7 18 0,-3 1 23 0,0-1 33 0,2-8 33 0,-4 1 37 16,0-3 38-16,3-4 47 0,-3 0 49 0,0 0 71 0</inkml:trace>
  <inkml:trace contextRef="#ctx0" brushRef="#br0" timeOffset="52061.58">7257 5472 20 0,'7'0'157'0,"-1"0"75"0,-4 4 50 0,2 0 33 0,-1-1 28 0,-1 1 27 0,-2 6 25 16,2-2 24-16,-2 1 25 0,0 6 21 0,-2 3 21 0,-3-2 23 0,1 6-103 15,-3-2-169-15,0 5-85 0,1 0-40 0,-3 3-14 0,1 3 0 0,-2-3-1 16,4 1-5-16,-1-2-8 0,-2-3-9 0,2 5-7 0,3-5-10 0,0 1-13 16,-1-4-21-16,5-3-25 0,-2-2-32 0,2-1-31 0,0-5-33 0,2-2-29 15,-2-1-26-15,2-5-75 0,3-2-99 0,-5 0-79 0,5-2-74 0,1-2-24 16,-4-7-2-16,2 1 16 0,1-5 24 0,2 2 35 0,-2-5 36 0,-4-2 40 0,4-2 42 15,0 2 40-15,-4-5 47 0,4 1 72 0</inkml:trace>
  <inkml:trace contextRef="#ctx0" brushRef="#br0" timeOffset="52211.62">7425 5452 23 0,'4'7'161'0,"-4"0"72"16,0 3 50-16,-1 1 37 0,-2 3 33 0,-4 3 31 0,3 1 26 0,-3 0 28 15,2 6 24-15,-5 1 25 0,3-1 22 0,0 4 21 0,-1 0-111 0,1 0-187 16,-1 3-92-16,-2-2-43 0,3 2-34 0,2-3-26 0,-1 4-36 0,-1-8-38 15,3 0-66-15,0-3-82 0,1 3-109 0,2-6-121 0,-2 4-51 0,3-9-23 0,0-2 2 16,0 0 13-16,-1-2 17 0,1-5 21 0,-6 0 31 0,5-1 38 0,1-3 44 16,-10-3 49-16,4-5 67 0,-3 2 75 0</inkml:trace>
  <inkml:trace contextRef="#ctx0" brushRef="#br0" timeOffset="56895.96">6341 12549 32 0,'0'0'136'0,"0"0"53"0,0 0 41 16,0-2 32-16,-4 2 31 0,-1 0 31 0,1-4 27 0,-1 4 25 15,3-3 22-15,-2 3 20 0,4 0 4 0,-5 0-2 0,3-4-82 0,2 4-120 0,-4 0-60 16,-1 0-28-16,5 0-19 0,-4 0-14 0,-1 0-14 0,3 4-14 0,-2-4-12 16,1 3-12-16,-1-3-5 0,2 4-5 0,-3-2-4 0,3 5-4 0,0 1-5 15,0-1 0-15,2 0 0 0,-2 4-1 0,-1 2 4 0,3 5 0 0,0-4 3 16,0 7 3-16,0-3 1 0,3 6 0 0,-1 1 3 0,0-1 4 0,2 1 1 15,1-1 3-15,1 4 5 0,1-3 1 0,2-1 0 0,0 1 0 0,2-1 0 16,0-4-1-16,2 2 2 0,1-4 0 0,1-1 2 0,1-3-1 0,1-3 2 16,1 2-4-16,0-6-3 0,2-3-2 0,-3-1-6 0,6-6-6 0,-3 3-3 15,-1-7-1-15,2-3-3 0,1-1-3 0,-1-3-6 0,-2-3-4 0,-1-5-3 16,3 2-5-16,-6-5-5 0,0 1-2 0,0-1-4 0,-4-3-4 0,2 3-4 16,-2-3-3-16,-3 1-3 0,-1 2-2 0,-3-3 0 0,0 3-3 0,-1 1 1 15,-3 0 1-15,-3-1 3 0,-1 3 5 0,1 2 3 0,-5 2 4 0,1 1 3 16,-4 3 4-16,0-1 6 0,-3 6 2 0,-1-2 5 0,0 4 1 0,-3 0 6 15,0 3 0-15,-1 0 2 0,-5 4 1 0,2 0 1 0,0 4-4 0,3-4 1 16,-2 7-2-16,-1-3-5 0,4 3 1 0,0 0-3 0,1-3-3 0,1 3-1 16,3 2-2-16,2-1-5 0,2-1-4 0,0 0-3 0,3 0-7 0,-1-3-8 15,2 2-13-15,1 1-15 0,4-3-19 0,0 3-24 0,0 0-23 0,0 0-26 16,4-1-30-16,1 1-61 0,2 1-77 0,-1-1-86 0,3 0-87 0,0 4-32 0,2-4-3 16,0-1 12-16,2-2 25 0,-2 3 31 0,3-4 34 0,-1 1 40 0,0-4 42 15,1 3 45-15,1-3 49 0,0 0 67 0,-1 0 73 0</inkml:trace>
  <inkml:trace contextRef="#ctx0" brushRef="#br0" timeOffset="57395.07">7099 12574 10 0,'-7'-10'106'0,"3"2"58"0,-3 1 42 0,0-2 36 0,-1 1 33 0,-1 1 30 16,0 0 30-16,0 0 27 0,0 1 27 0,-2 2 23 0,2 1 22 0,0-1-25 16,1-3-57-16,-2 7-68 0,-1-4-78 0,0 4-37 0,3-3-19 0,-3 3-13 15,1 3-9-15,-1-3-9 0,0 4-9 0,0-1-8 0,3 1-7 0,-2 0-5 16,-1 3-7-16,3-1-3 0,-2 1-3 0,-1 0-2 0,4 4 0 0,-4 0-3 15,4 2-4-15,-1 1-4 0,1 1-8 0,3 2-4 0,-3 4-8 0,4-4-6 16,-1 1-5-16,4 2-5 0,0 2-1 0,0-2-2 0,4 2-2 0,-1-4 1 16,7 2 2-16,-5 2-2 0,6-5 4 0,3 4 1 0,1-4 0 0,-1 1 1 15,4 0 2-15,1-5 1 0,4 1 3 0,0-3 2 0,0 0 1 0,2-1-2 16,0-7-1-16,1 1-4 0,1-4-6 0,-1 0-3 0,1-7-2 0,2 3-2 0,-2-7 0 16,-1 2-3-16,1-6-2 0,0 1 0 0,-3-3-2 0,0-1-2 15,-2 1 0-15,0-4-1 0,-1 4 0 0,-3-5-3 0,0 2 1 0,-3-5 0 0,-1 3 0 16,-2-2-1-16,-2 4 0 0,-2-2 0 0,-1-2 5 0,-3 3-1 15,-1-1 4-15,-3 2-1 0,0-2 4 0,-3 5-1 0,-2-1 3 0,-2 2-1 0,-3 1 0 16,-1 1 0-16,-3 4-3 0,2 3-1 0,-3-4-4 0,-2 8-2 0,-1-1-7 16,0 4-7-16,-4 0-10 0,0 4-13 0,0 3-17 0,3 0-18 0,-4 4-21 15,-1-1-24-15,2 4-24 0,1 0-27 0,2 3-27 0,-2 1-24 0,6-1-21 16,-1 1-37-16,1 0-46 0,4 2-88 0,0 2-108 0,0-2-36 0,2 2-1 16,2-2 19-16,0 2 30 0,-2-2 37 0,3-2 38 0,-1 2 43 0,1-2 42 15,-1-3 43-15,0 2 42 0,0-3 53 0,1 0 62 0</inkml:trace>
  <inkml:trace contextRef="#ctx0" brushRef="#br0" timeOffset="57828.15">6656 13278 68 0,'-7'-7'135'0,"-1"0"36"0,0 3 24 0,-2-3 26 0,2 3 25 15,-2 2 26-15,-2 2 25 0,-1 0 27 0,2 0 27 0,3 0 25 0,1 0 30 16,0 0-54-16,0 2-100 0,2 2-52 0,-1-4-27 0,1 3-9 0,-1 1 4 0,2 0-5 16,3 3-3-16,-5 0-3 0,5 0-4 0,1-1-7 0,0 5-6 15,0 0-9-15,1-1-9 0,5 5-7 0,-5-2-6 0,6 1-2 0,0 1-2 16,0 2-3-16,1 1-3 0,3-5-6 0,0 5-7 0,0-4-9 0,6 3-8 0,-6-3-7 16,4-3-9-16,-1 2-5 0,2-2-8 0,1-4-4 0,1 0-6 0,0-3-4 15,1 0-2-15,-1-4-6 0,1-4 1 0,2 0-6 0,0-3-6 0,-2-3-3 16,2 0-4-16,-5-8-4 0,2 4-2 0,-1-7-3 0,-2 0-2 0,-2 0-2 15,-2 0 0-15,1-3-5 0,-4-1 1 0,-4 4-4 0,3-4-2 16,-7 1 1-16,0 6 3 0,0-2 1 0,-4-2 0 0,-3 2 2 0,0 5 2 0,-4 1 2 16,0-3 0-16,-2 6 3 0,0 1 4 0,-2 0 1 0,-2 3 4 0,-1 3 4 15,0 4 1-15,-1 0 5 0,-2 0 1 0,5 6 1 0,-5 1 2 0,3 1 1 16,0 6-1-16,3-3 1 0,-3 2-3 0,3 5-2 0,-2-4 0 0,6 3-4 16,-1 1-1-16,1-1-4 0,1 1-1 0,2 0-2 0,4-1-3 0,-2-3-8 15,2 4-4-15,4-5-14 0,0 5-16 0,4-7-20 0,2 2-25 0,-1 1-29 16,5 1-33-16,1-6-32 0,3 2-32 0,1 0-108 0,3-4-140 0,1 4-58 15,3-5-22-15,2 1 5 0,-2 0 17 0,1-3 27 0,2 3 33 0,0-7 40 16,-3 4 42-16,3-4 46 0,-3 0 51 0,0 0 52 0,-2-4 58 0</inkml:trace>
  <inkml:trace contextRef="#ctx0" brushRef="#br0" timeOffset="58196.51">7247 13260 94 0,'-6'4'202'0,"-3"-1"71"0,1 4 46 16,-2 1 37-16,2-1 28 0,-2 0 29 0,-1 3 28 0,3 0 29 0,-1 1 27 0,2 2 25 16,3 2 27-16,-1 3-64 0,3-1-117 0,0 0-102 0,2 4-95 15,2 0-44-15,3-4-16 0,-3 5-5 0,4-4 2 0,3 2-6 0,0-6-9 0,2 1-5 16,0-2-9-16,5-2-9 0,1 0-5 0,-1-4-9 0,2-5-6 16,2 2-5-16,-1-4-8 0,2 0-2 0,-2-6-5 0,5-1-3 0,-5-4-3 0,-1 0-7 15,1-2 0-15,-1-5-6 0,0 0-7 0,-1-3-4 0,-2 0-3 16,-1-3-3-16,-3-1-2 0,-3 4-2 0,2-4 0 0,-6 5 0 0,0-4-1 0,-1-1 0 15,-3 3 1-15,-6 2-1 0,2-2 1 0,-3 2 7 0,-1-2 5 0,-2 5 7 16,-2 0 6-16,-2 0 5 0,-1-1 4 0,-2 3 5 0,1 2 0 0,-5 2 2 16,2 4 0-16,-5 4 1 0,2-1 1 0,-1 4 0 0,-1 0 0 0,-2 4-4 15,4 3-3-15,-3 0-7 0,1 4-5 0,2-2-8 0,0 2-2 0,2 3-5 16,0 1-2-16,4 2-5 0,1 1 0 0,1-5-3 0,3 5-1 16,2 0-1-16,1-1-4 0,1-3-4 0,5 4-8 0,2-1-17 0,0-3-19 0,0-1-27 15,2 2-34-15,5-1-38 0,1-3-39 0,-1-1-71 0,4 0-87 0,2 1-94 16,3-4-92-16,0-3-34 0,-1-2-7 0,1-2 14 0,1-2 24 0,4-2 35 15,-6 1 41-15,3-8 48 0,-3 0 51 0,6-2 55 0,-6 2 59 0,3-7 75 0,-3 5 78 16</inkml:trace>
  <inkml:trace contextRef="#ctx0" brushRef="#br0" timeOffset="58545.59">7676 12680 32 0,'-11'-7'176'0,"0"3"73"0,0 0 46 16,-1 1 34-16,-2 3 24 0,0-4 21 0,-1 8 19 0,0-1 18 0,-2 5 20 16,5-1 19-16,-5 2 23 0,5 2 23 0,-2 0-108 0,3 2-181 0,0 2-75 15,0-1-24-15,0 4-2 0,1-1 8 0,5 1 7 0,-5-1 12 0,7 4 6 16,-1-4 5-16,4 4 2 0,0 0-1 0,4 4-2 0,2-5-7 0,1 2-11 16,1 2-13-16,3-3-12 0,3 0-13 0,1 0-12 0,0-4-9 0,3-2-6 15,3-1-7-15,-2-3-6 0,6-4-5 0,-3-5-5 0,3-2-4 0,0-2-5 16,1-5-3-16,0-4-2 0,1-3-5 0,0-3-2 0,-1-5-5 0,3-2 0 15,-2-1-3-15,-3-6-1 0,3 0-4 0,-3-2 0 0,-4 2-1 0,2 0 0 16,-4 0-2-16,-2-5-2 0,-3 5 0 0,-2 3-2 0,-4-4 2 0,-3 4-2 16,-4 1 0-16,0-2 0 0,-4 9 1 0,-3-6-2 0,-4 6 0 0,-2-2-1 15,-3 6-3-15,1 1-1 0,-5 5-2 0,0 0 2 0,-2 3-3 0,-3 3-2 16,-2 4 0-16,1 0-7 0,-3 4-7 0,0 3-11 0,-2 6-12 0,0-2-15 16,-1 7-20-16,4-5-21 0,-3 9-25 0,2-6-33 0,0 6-33 0,4-2-54 15,2 2-64-15,-1-2-100 0,5 2-115 0,-2-2-44 0,6 2-6 0,-3-4 15 16,6 2 23-16,-5-2 34 0,-1-1 38 0,3-3 43 0,0 1 47 0,-2-2 48 0,1-2 55 15,-1-1 65-15,2-2 72 0</inkml:trace>
  <inkml:trace contextRef="#ctx0" brushRef="#br0" timeOffset="59912.01">9830 13156 2 0,'3'-4'111'0,"-2"-3"63"0,-1 0 44 0,0 0 39 15,-1-1 34-15,-2 1 32 0,0 1 31 0,2 3 24 0,-2-5 23 0,-1 1 21 16,1 4 17-16,-1-1 18 0,3 0-82 0,-5 1-138 0,2-1-70 0,0 4-35 16,0-2-22-16,-2 2-20 0,1 2-19 0,-1-2-15 0,1 4-11 0,-1 3-10 15,-1-3-5-15,2 3-4 0,-1 0-3 0,1 0-3 0,-1 4-1 0,-1-1-2 16,3 4 1-16,-3 0 0 0,3 3 0 0,3-3 6 0,-5 3 0 0,5-2 0 16,-2 3 0-16,3-2-1 0,-1-1-2 0,1-1-2 0,1-1-1 0,2 2-4 15,-2-1 0-15,5-7-1 0,-5 3-3 0,3-3-4 0,3-3-2 0,-3-1 0 16,3 1-3-16,0-8-2 0,3 1-4 0,-5-1-6 0,5-3-2 0,-2 1-7 15,2-1-2-15,-2-8-4 0,-1 1-6 0,3 1-3 0,-5 2-2 0,5-7-4 16,-3 5-4-16,-2-5-5 0,2 4-1 0,-1-3-4 0,-1 6 2 0,-2-3 2 16,1 4 5-16,0-5 4 0,-1 8 5 0,0-3 6 0,-2 6 3 0,-1-2 5 15,3 1 1-15,-3 5 5 0,0 0 1 0,0 0 4 0,0 0 1 0,0 0 4 16,0 0 4-16,0 0 3 0,-4 0 2 0,1 5 2 0,0-3 3 0,-1 2 1 0,4 0 1 16,-4-1 4-16,4 1 5 0,-3 3 4 0,3-4 4 0,-4 1 4 15,4 0 5-15,-1-1 0 0,1 1 1 0,0-2 0 0,0-2-1 0,-3 4-1 16,3-4-3-16,0 4-4 0,0-4-1 0,0 0-4 0,0 3-1 0,3 1-6 0,-3-4-1 15,0 7-2-15,1-7-4 0,-1 3-3 0,4 1 0 0,-1-4-2 16,-3 4 1-16,4-1-1 0,-1 1 2 0,-2-4-1 0,2 6-1 0,1-6 1 0,2 4-2 16,-5-1 0-16,3 1 1 0,-1-1-2 0,1 1-1 0,-1-1-2 15,-2 1-3-15,5 0-6 0,-2-1-5 0,-3 1-5 0,2-2-9 0,1 2-7 0,-1-1-10 16,1 1-8-16,-1-4-12 0,-2 4-12 0,5-4-20 0,-5 3-18 0,2 1-50 16,1-4-58-16,-4 0-77 0,3 3-79 0,1 1-28 0,-4-4-4 0,4 0 9 15,-4 0 16-15,4 0 22 0,-4 0 23 0,0 0 27 0,0 0 29 0,6 0 35 16,-6 0 40-16,4 0 57 0,-3-7 64 0</inkml:trace>
  <inkml:trace contextRef="#ctx0" brushRef="#br0" timeOffset="60344.88">10095 13078 7 0,'0'0'130'0,"-3"-6"75"0,3 2 55 0,-2 1 40 15,0-1 37-15,-2 0 30 0,1 1 29 0,3 3 25 0,0 0 22 0,-4-4 19 16,1 1 19-16,-1 3 19 0,2 0-89 0,2 0-151 0,-7 0-83 0,3 0-49 15,-1 3-28-15,1-3-16 0,-3 4-12 0,3-1-12 0,1 1-9 0,-1 3-7 16,2-3-4-16,-3 2-4 0,1 1-3 0,0 4-5 0,1 0-5 0,-1-2-5 0,1 2-6 16,3 0-5-16,-4 3-1 0,4-1-2 0,0 2-2 0,0-1-1 15,0-3-1-15,3 2-1 0,-2-2-1 0,2 3-2 0,1-4-1 0,0 1-1 0,2-4-3 16,0 0-3-16,-1 0-2 0,1-3 0 0,3-2-4 0,0 3-2 0,-3-5-4 16,5-5-5-16,-4 3-3 0,4-2-6 0,0-3-3 0,-2 0-3 15,0-4-2-15,2-2-5 0,-4 2-1 0,4-7-1 0,-4 5-4 0,2-5 0 16,-3 0-1-16,1-3-1 0,0 0 0 0,-3 1 2 0,0-6 2 0,1 6-1 0,-3-5 1 15,3 4 2-15,-5-4-1 0,0 1 3 0,0-1 2 0,0 1 1 16,0 4 5-16,0-5 2 0,0 4 7 0,-3 0 6 0,1 0 10 0,0 3 9 0,0 0 10 16,-1 5 10-16,3-1 12 0,-4 3 9 0,2 4 9 0,0 1 5 0,-1 2 2 15,-1 1 3-15,4 3 4 0,-5 0 7 0,1 3 4 0,0 1 3 0,-1 5 4 16,1-1 4-16,1 2 1 0,-1 5 1 0,0-2 2 0,1 1 0 0,3 4 3 16,-4 3 5-16,4-3 4 0,-2 6 4 0,2 1 1 0,0-1-5 15,2 1-2-15,0 2-9 0,0-2-4 0,1 3-6 0,1 0-9 0,0-4-9 0,-1 1-8 16,3-1-6-16,-1 1-9 0,1-4-7 0,-1 0-9 0,2-4-6 0,-1-3-18 15,1 4-18-15,0-8-24 0,1-3-26 0,-1 0-30 0,2-3-28 0,-2-1-35 16,2-6-33-16,-3 3-102 0,1-7-135 0,-1-1-64 0,1-1-30 0,-3-2-3 16,3-7 11-16,-2 5 26 0,-1-5 32 0,1 0 40 0,-3-3 39 0,3 4 46 15,-5-4 47-15,1 0 50 0,-1 4 57 0,0-1 91 0</inkml:trace>
  <inkml:trace contextRef="#ctx0" brushRef="#br0" timeOffset="60494.92">10327 12917 23 0,'0'0'161'0,"3"4"74"0,-1-4 51 0,-2 7 42 0,0-3 35 0,0 3 35 16,0 0 33-16,-2 3 26 0,-1 0 26 0,3 1 26 0,-1 2 23 0,1 2 23 0,0-1-105 15,0-1-180-15,1 2-92 0,-1-1-41 0,0-1-24 0,5 2-15 16,-5-1-20-16,2-1-19 0,1 2-30 0,-2-5-34 0,5 1-39 0,-5-4-42 0,4-1-44 16,0 2-46-16,1-5-115 0,-4 1-149 0,5-4-64 0,-3 0-23 0,6-4-1 15,-9 1 10-15,6-5 20 0,-3 2 25 0,1-1 37 0,-3-4 44 0,2 1 47 16,2 0 52-16,-5-1 55 0,3 0 60 0</inkml:trace>
  <inkml:trace contextRef="#ctx0" brushRef="#br0" timeOffset="61045.1">10519 13099 17 0,'4'22'147'0,"0"-5"74"0,-1 8 53 15,0-5 48-15,-2 2 39 0,-1 2 37 0,3 0 33 0,-2 1 32 16,-1-1 31-16,3 1 31 0,-3-1 29 0,3 5 28 0,-2-5-98 0,-1-4-166 0,0 5-82 16,3-3-41-16,0-5-28 0,-3 1-22 0,1-1-21 0,-1-3-14 15,3-3-15-15,-3 2-10 0,1-6-11 0,-1-3-9 0,3-1-7 0,-3-3-11 0,0 0-8 16,0 0-9-16,0 0-10 0,0-3-8 0,0-4-11 0,0-3-8 0,-3-1-10 16,3-3-12-16,-1-3-12 0,-2-1-18 0,2-4-18 0,-5 2-23 0,5-5-16 15,-2 1-13-15,-1 0-12 0,0-5-5 0,1 1-5 0,0 1 1 0,2 2 3 16,-2-3 7-16,3 3 7 0,0-3 7 0,3 3 14 0,-2 1 14 0,5-1 14 15,-5 5 13-15,3-4 14 0,-1 6 13 0,1 0 12 0,2 1 10 0,-2 3 10 16,0 3 9-16,0 1 8 0,0 3 6 0,2 0 12 0,-1 3 8 0,-2 4 12 16,1 0 9-16,2 4 12 0,-5-1 11 0,3 1 9 0,2 7 10 0,-5-5 4 15,-1 5 6-15,4 3 3 0,-4-3 3 0,3 6 0 0,-3-3-4 0,0 3-4 16,0 1-9-16,0 0-6 0,0-1-9 0,0 4-9 0,0-4-10 0,0-3-11 16,0 4-9-16,0-4-9 0,0 0-9 0,3-3-16 0,-2-2-20 0,-1-2-21 15,0 1-22-15,0-1-22 0,0-7-20 0,0 0-21 0,0 0-24 0,0 0-22 16,4-4-23-16,-1 1-34 0,1-5-37 0,-1-1-51 0,0-2-56 0,-2 0-31 15,3 1-23-15,3-4-1 0,-3 0 10 0,-1 3 23 0,4-2 32 0,-3-2 47 16,0 5 57-16,2-1 57 0,-2-2 58 0,0 6 57 0,0-1 57 0,-1 5 64 0,1-4 69 16,-1 7 61-16,-2-4 58 0,-1 4 48 0,6 4 40 0,-2-1 30 15,-3 1 23-15,5-1 0 0,-5 1-10 0,2 3-22 0,-2-1-29 0,2-1-25 0,1 1-29 16,-4 1-25-16,5-3-21 0,-3 3-20 0,1-4-21 0,-2 1-10 0,5 0-12 16,-5-4-9-16,3 3-9 0,-4-3-11 0,3 0-11 0,1 0-9 0,0-3-8 15,-1-1-11-15,1 0-9 0,1 1-7 0,-3-4-5 0,2 0-7 0,-1-3-8 16,-1 3-7-16,0-8-6 0,2 5-7 0,-4-5-4 0,3 2-6 0,-3 2-4 15,0-3-3-15,0 1-4 0,-3 2-2 0,3 0-2 0,-4-2 0 0,2 6 0 16,-3-4-2-16,1 4-1 0,0 3 0 0,-3-3-2 0,4 7-3 0,-2-4-2 16,-1 4-3-16,1 0-1 0,-1 4-1 0,2-4 2 0,-3 7-4 0,3-3 4 15,1 3-4-15,-2 4 4 0,-1-4-2 0,5 3 1 0,-2 0 0 0,2 1 2 16,-2 0-8-16,0-1-8 0,3 0-18 0,0 1-20 0,3 0-23 0,0-5-26 0,-2 1-28 16,3 0-31-16,2-3-44 0,-2-1-48 0,0 1-98 0,5-4-113 15,-3 0-47-15,1 0-12 0,0 0 12 0,1-4 24 0,4 1 32 0,-6-4 38 0,4-1 42 16,-2 1 42-16,-1 1 47 0,2-5 47 0,0 1 56 0,-2-5 63 0</inkml:trace>
  <inkml:trace contextRef="#ctx0" brushRef="#br0" timeOffset="61395.18">10901 12861 14 0,'0'0'145'0,"0"0"78"0,-4 4 55 0,1-1 42 0,1 1 38 0,0-1 36 0,0 4 37 16,2 1 33-16,0 1 35 0,-5 2 32 0,3-4 31 0,0 4 30 0,0 2-94 16,-3-2-162-16,5 3-89 0,-4 1-50 0,4-2-28 0,-3-2-15 15,3 3-18-15,0-1-18 0,0 2-18 0,3-5-15 0,-3 1-19 0,4-1-17 0,-1-3-21 16,1 0-20-16,0-3-20 0,1-1-23 0,-3 1-24 0,2-4-27 15,3-4-26-15,-2 1-29 0,1-4-25 0,1-4-25 0,-3 5-24 0,3-9-28 0,0 5-46 16,-1-7-58-16,1 2-38 0,0 1-30 0,-1 1-11 0,-1-5-1 0,2 4 14 16,-3 4 26-16,3-1 41 0,-5 4 44 0,2-4 51 0,-2 4 52 0,1 3 59 15,-1 1 65-15,0 3 68 0,-2 0 74 0,0 0 61 0,4 0 59 0,-1 3 48 16,-1 1 41-16,0 3 30 0,1 0 30 0,-1 4 13 0,0-5 8 0,0 9-6 16,0-1-10-16,1-3-28 0,-1 6-37 0,0 0-30 0,0 0-25 0,0 1-24 15,3 0-18-15,-1 3-18 0,-2-3-7 0,3 2-11 0,-3 1-9 0,2 0-10 16,1 0-12-16,0 0-11 0,-4 0-10 0,4 0-13 0,0 0-12 0,-3 1-8 15,3-2-8-15,-4 2-9 0,2-2-6 0,-1 2-5 0,3-5-3 0,-5 4-7 16,1-4-2-16,-1 1-7 0,3-5-1 0,-3 2-4 0,0-1-2 0,-3-3-3 0,3-2-3 16,0 2-11-16,-1-7-9 0,-2 3-24 0,1-4-23 0,-3 1-27 15,1-4-27-15,-3-4-27 0,3 1-29 0,-3-4-42 0,-1-4-45 0,-2 1-108 0,4-4-133 16,-3-4-54-16,0-2-17 0,0-2 12 0,0-2 21 0,0-1 36 0,3-3 41 16,-1 1 44-16,1-6 43 0,-1 2 47 0,2 0 48 0,1-4 57 0,-1-1 64 15</inkml:trace>
  <inkml:trace contextRef="#ctx0" brushRef="#br0" timeOffset="61578.21">11107 12374 25 0,'5'7'168'0,"-3"4"78"15,2 0 65-15,-4 2 60 0,6 5 49 0,-6 0 51 0,1 3 39 0,2 4 34 16,-1-1 33-16,0 3 31 0,1 2 26 0,-2 6 25 0,4-4-115 0,-3 5-190 16,2 2-99-16,-1 4-51 0,1-7-44 0,-1 7-35 0,1-7-33 0,0 3-25 15,0-2-18-15,3-1-19 0,-3-4-20 0,3 0-23 0,0-6-31 0,0-1-33 16,1 0-40-16,-1-2-37 0,0-8-48 0,-3 3-46 0,3-6-123 0,0-4-154 15,-3 0-66-15,0 0-22 0,-1-3 3 0,-3-4 16 0,0 0 28 0,0-7 35 0,0-1 45 16,0 1 48-16,-3-3 55 0,-1 0 57 0,-3-5 62 0,2-2 67 0</inkml:trace>
  <inkml:trace contextRef="#ctx0" brushRef="#br0" timeOffset="62012.14">11090 12865 44 0,'2'7'204'0,"1"0"86"0,-3 0 63 15,0 0 47-15,0-3 39 0,0 2 35 0,0 1 29 0,0-3 26 0,0 3 24 16,1-4 25-16,2 1 22 0,1 0 21 0,0-1-133 0,1 1-217 0,1-4-112 16,1 2-55-16,0-2-27 0,2-2-16 0,0 2-12 0,-1-4-9 0,3-3-6 15,-1 0-5-15,1-4-7 0,0 4-3 0,0-3-8 0,0-4-6 0,0 3-7 16,-1-2-4-16,-2 2-7 0,3-3-4 0,-1-1-3 0,-2 2-4 0,0 2-2 0,-1 1-1 16,-1-5 1-16,-1 6-1 0,1 1 1 0,-2-2 2 0,-3 2 2 15,2 1 3-15,0 5 6 0,-2-2 4 0,-1-3 8 0,0 7 7 0,0 0 4 0,0 0 3 16,0 0 5-16,0 0 0 0,-4 4 1 0,1-4 3 0,2 3 0 15,-2 1 0-15,-1 2 4 0,1 1-1 0,-1 4-1 0,3-4 0 0,-5 4-4 0,6 2-3 16,-4-2-3-16,4 3 1 0,-3-3 0 0,3-1-1 0,0 4 1 0,0-3-3 16,0-2 0-16,0-1-2 0,3-1-3 0,-3 0-1 0,4 0-3 0,-1-3-2 15,1-1-2-15,0-3-4 0,2 0-6 0,-2 0-6 0,0 0-9 0,3-7-8 16,0 3-7-16,0 1-9 0,1-4-6 0,0 0-7 0,-1-3-6 0,3 3-4 16,-2-4-4-16,3 4-2 0,-1-4-1 0,-2 5 2 0,3-1 3 15,0-1 7-15,0 5 6 0,0-4 7 0,0 7 12 0,2-4 10 0,-2 4 14 0,-3 0 9 16,1 4 15-16,3-1 13 0,-4 1 14 0,0-1 11 0,-1 5 11 0,0-1 10 15,-3-1 9-15,3 1 8 0,-4 0 6 0,1 4 3 0,0-4-2 0,-4 3 4 16,3-3-4-16,-1 4-4 0,-2 0-7 0,0-4-11 0,0 2-9 0,0-1-9 16,0 2-18-16,0-2-18 0,0-1-29 0,-2 0-34 0,2-1-40 0,-3-2-43 15,3-1-46-15,-2 1-44 0,0 3-99 0,2-7-129 0,0 0-74 0,0 0-50 16,0 0-11-16,0 0 7 0,0 0 20 0,0 0 28 0,0 0 43 0,0 0 46 16,7-4 54-16,-3 1 57 0,3-1 57 0,-3 1 60 0,3-1 88 0</inkml:trace>
  <inkml:trace contextRef="#ctx0" brushRef="#br0" timeOffset="62161.17">11803 12879 26 0,'-2'3'174'0,"0"1"92"0,-1 0 68 0,-1-1 55 0,-3-3 45 0,3 0 44 0,-3 4 33 15,1-4 28-15,-1 2 25 0,1-2 19 0,-3 4 14 0,2-4 13 0,0 3-139 16,-2 1-218-16,0-4-144 0,1 0-109 0,1 0-111 0,-2-4-110 0,2 1-132 16,-2-1-133-16,1 2-59 0,-1-5-17 0,0-1-1 0,-2 1 15 0,0-3 24 15,-3 0 27-15,1-5 41 0,-7 5 46 0,2-5 52 0,-4-2 57 0,-3 0 77 16,2-4 82-16</inkml:trace>
  <inkml:trace contextRef="#ctx0" brushRef="#br0" timeOffset="63011.89">9265 6572 13 0,'-4'-8'139'0,"2"6"74"0,-3-5 54 0,1 3 43 0,2-3 40 16,-4 3 32-16,0 1 26 0,2-4 27 0,0 7 15 0,1-4 15 0,3 4 16 15,0 0 16-15,0 0-95 0,0 0-159 0,0 4-80 0,-1-1-41 0,2 4-20 16,-1 4-18-16,0 0-10 0,3 2-9 0,0 5-4 0,-2-1-2 0,2 4 3 16,-2 3 7-16,2-2 1 0,0 2 2 0,-2 1-7 0,4-1-5 0,-3-2-10 15,1-2-7-15,-2 2-9 0,4-6-6 0,0-1-6 0,-4-4-4 0,4-4-3 16,0 0 0-16,-1-5-5 0,-1-2-2 0,1 0-11 0,0-2-15 0,0-5-15 15,3-4-17-15,-3-3-16 0,1-3-15 0,2-1-13 0,-1-6-13 0,1-1-11 16,-3-3-11-16,3-1-8 0,0 2-9 0,2-4-1 0,-3 2-1 0,1 1 7 16,0 1 11-16,-3-2 15 0,3 5 18 0,0 0 19 0,-3 2 21 0,3 4 17 15,-3 2 19-15,0-2 14 0,1 3 15 0,-3 6 7 0,3-2 6 0,-3 4 10 16,-2 0 13-16,2 7 15 0,-2 0 16 0,0 0 9 0,2 3 13 0,-2 8 6 16,0-4 5-16,0 4 6 0,0 2 1 0,-2 1 4 0,2 1 6 0,-2 2 4 15,2 1 10-15,-2 2-2 0,2-2-7 0,-3 2-8 0,3-2-11 0,-2 4-9 16,2-5-12-16,0 1-9 0,0-5-9 0,0 5-8 0,0-7-11 0,0 3-8 15,2-8-6-15,-2 5-5 0,3-4-7 0,-1-3-1 0,-2-1-4 0,0-3-2 16,4-3-8-16,-2 3-8 0,3-8-13 0,-1-2-18 0,-2 0-17 0,3-4-17 16,0-4-18-16,-1 1-14 0,3-5-17 0,-5 2-12 0,4-5-12 0,-1 1-13 15,-1-1-12-15,3 1-8 0,-2 2-9 0,1 2 3 0,-4-2 5 0,5 5 7 16,-3-1 12-16,1 4 9 0,1 8 11 0,-1-5 13 0,0 7 12 0,-4 1 13 16,4 3 18-16,0 0 17 0,-1 3 16 0,-2 5 21 0,0-1 17 0,2 3 20 15,-1 4 19-15,0-3 19 0,-2 2 18 0,4 5 18 0,-5 0 21 0,2-1 13 16,1 1 14-16,-3-2 7 0,1 2 7 0,-1-3 1 0,0 2-2 0,3 0-2 0,-1 0-6 15,-2-2-7-15,2-1-13 0,-2-1-11 0,3 2-10 0,-2-5-14 16,-1 1-12-16,3 0-13 0,-1-5-17 0,0 1-15 0,-2-3-17 0,3-1-27 0,-3-3-28 16,4 0-37-16,-1-3-40 0,-2-4-38 0,3-3-37 0,-1-1-69 0,1-3-77 15,1-1-90-15,1 2-83 0,0-5-32 0,-5 0-1 0,6 1 14 0,-3 0 22 16,0-4 34-16,-1 3 39 0,1 0 48 0,0 1 50 0,-1-1 49 0,0 5 51 16,1-1 69-16,-1 0 72 0</inkml:trace>
  <inkml:trace contextRef="#ctx0" brushRef="#br0" timeOffset="63944.57">9684 6327 29 0,'0'0'140'0,"0"0"69"0,0 0 48 0,0 0 39 0,0 0 37 0,0 0 29 15,0 3 31-15,0 1 26 0,0 3 28 0,0-1 28 0,0 2 29 0,0-1-31 16,0 3-63-16,0-2-84 0,1 1-92 0,-1 6-43 0,3-5-20 0,-2 5-11 16,-1-6-9-16,3 6-10 0,0-1-7 0,-2-3-11 0,2 2-9 0,0-2-16 15,-2 0-14-15,2-4-13 0,-2 3-12 0,5-7-12 0,-5 4-11 0,3-3-7 16,-1-4-10-16,0 3-13 0,1-6-12 0,0 3-19 0,0-4-20 0,2-3-21 16,-5 0-23-16,3 1-16 0,2-9-17 0,-2 5-14 0,0-5-12 0,0 2-12 15,2-5-5-15,-2 0-7 0,0 1-3 0,0 0 1 0,-1 3 5 0,1 0 11 16,0 0 15-16,-1 0 17 0,1 3 14 0,-1 1 14 0,1 3 15 0,-1 3 17 15,-2 0 14-15,3 2 18 0,-4 2 17 0,6 0 19 0,-2 2 16 0,-3-2 17 16,5 8 18-16,-5-1 16 0,3 0 13 0,-1 0 16 0,1 4 15 0,-1-1 13 16,0 0 13-16,-2 5 6 0,3-6 4 0,-1 2-2 0,0 3-2 0,-2-3-7 0,2 2-10 15,-2-2-12-15,2 0-13 0,1-4-13 0,-4 4-9 0,6-9-13 16,-5 6-10-16,2-5-11 0,-2 1-13 0,5-1-15 0,-6-3-21 0,1-3-20 0,3-1-26 16,2 1-23-16,-2-5-22 0,0 1-20 0,0-2-18 0,2-2-14 15,-5 0-15-15,6-2-12 0,-3-2-12 0,0 1-11 0,-1 1-4 0,1-2 0 0,1-2 8 16,-3 3 13-16,2 0 18 0,2 0 20 0,-5-1 22 0,2 2 22 0,-2 2 24 15,2 0 26-15,0 2 28 0,-2 2 26 0,2-1 24 0,-2 1 21 0,-1 0 20 16,0 4 15-16,3-1 16 0,-3 4 11 0,0 0 12 0,0 0 8 0,0 0 8 16,0 0 6-16,0 0 4 0,0 0 0 0,0 0-5 0,0 0-1 0,0 4-1 15,0 3-2-15,0 0-4 0,3-4-2 0,-3 5-3 0,1-1-5 0,-1 2-3 16,0 2-7-16,0 0-4 0,0 2-9 0,0-2-13 0,0 3-10 0,0 1-12 16,0-2-9-16,-1 5-12 0,-2-4-7 0,3 0-8 0,-3 3-4 0,-1-2-6 15,3-2-5-15,-5 1-5 0,5 1-3 0,-3-2-3 0,1 1-3 0,-1-3 1 16,-1 0-2-16,3-1-1 0,-2 0 0 0,1-3 2 0,-1-3-2 0,1 3-3 15,2-3-3-15,-5-4-5 0,6 0-7 0,-1 2-12 0,1-2-11 0,-4-2-14 16,4-2-14-16,-3 1-17 0,3-5-12 0,0 1-19 0,3-3-8 0,-2 0-15 16,2-1-9-16,1 0-8 0,0-3-6 0,0 1-4 0,3-2 0 0,0 5 3 15,0-5 7-15,0 2 10 0,1-1 10 0,-1-1 13 0,0 6 12 0,0-6 13 16,-1 5 11-16,0-4 12 0,1 3 13 0,0-3 10 0,2 3 12 0,-3 2 13 16,-1 2 9-16,1-1 11 0,-1 1 8 0,0 4 8 0,-1-5 13 0,-2 8 13 15,-2 0 10-15,5 0 12 0,-3 4 9 0,0 0 9 0,1-1 6 0,-2 4 4 16,-1 1 2-16,0 1 2 0,0 2 2 0,0 0 1 0,3 3 2 0,-3-3-5 0,2 2-2 15,0 1-9-15,-2-3-8 0,4-1-8 0,-1 1-6 0,1-1-7 16,1-2-6-16,-3 1-2 0,5-5-4 0,-3 3-2 0,3-3-2 0,-3-1 0 0,3-3-3 16,2 0-1-16,-3 0-2 0,1-3-4 0,0-5-10 0,2 5-9 15,-3-3-10-15,1-5-12 0,2 0-14 0,-3-3-12 0,1 1-12 0,2-2-14 0,-2-3-9 16,-1 1-13-16,1 0-9 0,-2-4-6 0,1 0-5 0,-1 0-2 0,-3 0 1 16,4-3 6-16,-1 2 8 0,-1 2 10 0,-2-5 9 0,3 4 10 0,-3 0 10 15,1-3 11-15,-2 6 10 0,4-6 11 0,-5 6 10 0,2 1 11 0,1 2 10 16,-3 1 11-16,0 1 8 0,0 6 4 0,-3 0 5 0,1-1 1 0,2 5 3 15,0 3 7-15,-5 0 5 0,4 3 13 0,-4 5 6 0,3-1 11 0,-3 0 4 16,3 3 8-16,-2 0 2 0,1 5 5 0,-1 2 3 0,2 0 7 0,-3 0 8 16,3 5 6-16,-2-2 8 0,4 2-1 0,-2 3 0 0,2-5-5 0,0 2-8 0,0 2-5 15,2 0-7-15,0-3-7 0,0 3-9 0,3-2-8 0,-1 2-9 0,0-3-8 16,1-4-10-16,1 5-9 0,1-4-8 0,-3-5-7 0,6 1-4 0,-4 1-7 16,1-6-2-16,-1 2-6 0,4-4-6 0,-4-3-3 0,0 0-10 0,1-4-5 0,3-4-18 15,-2 0-17-15,-1 1-26 0,1-8-27 0,-1 0-27 0,3 2-29 0,-5-9-23 16,2 3-22-16,0-2-18 0,-3 0-14 0,3-4-11 0,-3 0-4 0,3 4-2 15,-3-1 7-15,-1-4 10 0,1 5 19 0,-1 3 22 0,1 1 25 0,-4-2 30 16,3 5 30-16,-2-1 26 0,2 5 23 0,0-1 19 0,-3 3 14 0,0 4 23 16,0 0 25-16,0 0 23 0,0 0 26 0,0 0 21 0,0 4 19 0,1 3 20 0,-1-5 14 15,0 6 13-15,0 2 11 0,0-3 9 0,0 4 8 0,3-1 8 0,-3 1 9 16,1-1-5-16,-1 5-7 0,3-6-15 0,0 6-20 0,-2-4-16 0,3 3-18 16,-1-4-18-16,1 0-18 0,2 1-14 0,-2 0-15 0,3-1-18 0,-2 4-22 15,2-3-39-15,0-2-43 0,3 2-57 0,-5 0-57 0,2 0-103 0,4-2-120 0,-4-2-93 16,3 8-80-16,-5-8-26 0,2 0-3 0,0 4 9 0,-3-5 21 0,2 5 29 15,-5-4 38-15,-1 4 49 0,0-4 60 0,-1 3 67 0,1 4 68 0,-6-3 89 16,5 6 92-16</inkml:trace>
  <inkml:trace contextRef="#ctx0" brushRef="#br0" timeOffset="71661.34">1272 8221 80 0,'0'-7'157'0,"0"7"48"16,0-4 39-16,0 0 35 0,-1 1 37 0,-2-1 31 0,3 4 30 0,0-3 24 0,-3 3 23 16,2-4 20-16,-2 4 20 0,3 0-64 0,-3-3-110 0,3 3-66 15,0 0-46-15,-4-4-17 0,3 4-12 0,-2-4-14 0,3 4-17 0,-3-2-9 16,-1 2-7-16,4 0-4 0,-1-4 1 0,1 4-4 0,-6 0-2 0,6 0-6 0,-4 0-6 15,1 0-8-15,-1 0-7 0,0 4-8 0,0-4-8 0,0 6-6 0,-2-6-7 16,2 4-6-16,0 3-7 0,0 0-7 0,-2-4-5 0,2 5-7 16,0-1-1-16,0-1-4 0,-3 1-1 0,4 4-3 0,-1-4 0 0,0 4-1 15,1-4-1-15,-1 3 0 0,1-3 0 0,-1 0-2 0,0 4 2 0,4-2 1 0,-3-1-2 16,2 2-1-16,-2-3-1 0,3 8-4 0,-1-9-1 0,1 5-6 16,0-1-1-16,0-2-5 0,0 1-5 0,1 2-2 0,-1 0-2 0,0-4-2 0,3 4-2 15,-2-4-1-15,2 3 0 0,-3-3 1 0,4 4 0 0,-4-4 4 16,4 2 3-16,-1 6 6 0,1-5 3 0,-1 1 3 0,-2 3 6 0,5 0 2 0,-2 4 3 15,-1-1 3-15,1 1 3 0,-3-2 0 0,5 10 2 0,-2-6 2 0,-3 1 0 16,6 4 1-16,-4 0-2 0,1 2-2 0,0-3 1 0,-1 1 0 0,1-1 0 16,0 1 1-16,-1 0-1 0,1-4-1 0,0-1 1 0,-1 2 0 0,1-5-1 15,-1 1 0-15,1-4 2 0,-1 3 3 0,-2-6 0 0,2 3 1 0,1-3 3 16,-4 2 3-16,4-2 0 0,-1-4 2 0,-3 4 2 0,4-2 2 0,-1-1 1 16,-3-1 3-16,4 0 3 0,-1 4 0 0,-2-5 4 0,2-3-2 0,0 5 0 15,-2-1 0-15,3 0 0 0,-1-3-3 0,-3 3-1 0,4-5-1 0,-1 3 0 16,-2 1-5-16,2-2 3 0,0-1-3 0,-2 1-2 0,-1-4-1 0,3 3-1 15,0 1-2-15,-2-4 0 0,-1 0 2 0,3 3 0 0,-3-3 2 0,1 0 1 16,-1 0 4-16,3 4 1 0,-3-4 0 0,4 0 3 0,-4 0-1 0,4 0 1 16,2 0 0-16,-2 0-1 0,0 0 3 0,0 0-3 0,3 0 0 0,0 0-6 15,1-4-8-15,-1 4-12 0,0 0-16 0,4 0-18 0,-1-3-23 0,1 3-23 16,0-4-29-16,1 4-32 0,2-3-29 0,-3 3-24 0,4 0-68 0,-1 0-87 16,1 0-79-16,2 0-73 0,-2-4-23 0,3 4 8 0,1-3 21 0,-1 3 28 0,0-4 35 15,-2 4 37-15,1-4 44 0,3 2 44 0,-4-3 44 0,2 3 45 0,-3-5 69 16,1-1 76-16</inkml:trace>
  <inkml:trace contextRef="#ctx0" brushRef="#br0" timeOffset="72243.47">3155 8066 40 0,'-3'-3'195'0,"-1"-1"87"0,1 0 64 0,-3 1 50 16,1-1 42-16,1 4 35 0,0-2 31 0,-3 2 24 0,3 0 24 0,1-4 20 0,3 4 18 15,0 0 15-15,0 0-130 0,0 0-220 0,0 0-113 0,0 0-56 0,0 0-34 16,0 0-17-16,0 0-16 0,3 4-5 0,1-4-5 0,0 0-2 0,3 0-1 16,-3 2 0-16,3-2 1 0,2 4-1 0,-2-4 0 0,2 0 4 0,-1 0 0 15,-1 3 0-15,2-3-2 0,0 0-1 0,2 0-2 0,-2 4-4 0,0 0-4 16,0-4 0-16,0 7-4 0,0-4 1 0,-1 1-1 0,1 3-3 0,0-1 0 15,0 1 1-15,-3 1-1 0,1 6 0 0,2-3 1 0,-2 2 0 0,-1-2-1 16,-1 7 3-16,1-1-1 0,1 0 2 0,-3 4 2 0,3-3-1 0,0 7 2 16,-3-1 0-16,3 0 2 0,-3 1 1 0,3 3 0 0,-3-1 0 0,1 2 0 15,0-1-1-15,-1-1 1 0,0 2-2 0,1-1 1 0,0 0 0 0,-4 0 2 16,4-3-1-16,-3-1 1 0,2-4 1 0,-1 2 3 0,0-2 2 0,-2 2 4 16,-1-4 5-16,3-1 3 0,-2 1 3 0,-1-5 4 0,0 1 3 0,0 1 3 15,0-1 4-15,0-4 4 0,0 0 1 0,0 1 5 0,-4-4 2 0,4 3-1 16,-1-6-2-16,-2 3-2 0,0 0-2 0,-1-4-2 0,2 5-1 0,-3-5-4 15,4 1-2-15,-2-4-3 0,-1 2-5 0,1 2-2 0,-1-4-6 0,1 3-7 16,2-3-5-16,1 0-11 0,-5 0-13 0,5 0-25 0,-5 4-34 0,5-4-39 16,0 0-44-16,-4 0-56 0,-3-4-62 0,3 4-115 0,4 0-136 0,-7 0-55 15,7 0-19-15,-4 0 7 0,4 0 13 0,-7 0 29 0,3 0 33 0,4 0 46 0,-7 0 51 16,3 0 56-16,-3-3 62 0,-2-3 67 0,0-1 73 0</inkml:trace>
  <inkml:trace contextRef="#ctx0" brushRef="#br0" timeOffset="84335.48">1279 10923 19 0,'-3'-8'156'0,"-1"-2"76"0,0-1 56 16,1 5 46-16,-4-1 38 0,3-4 34 0,0 4 32 0,-3 3 29 0,3-3 29 16,1 3 26-16,-1 2 28 0,1-5 27 0,-1 7-100 0,3-4-170 0,-2 0-87 15,3 4-45-15,-3-3-27 0,3 3-20 0,0 0-14 0,0 0-13 0,0 0-15 16,0 0-11-16,0 0-10 0,0 0-9 0,0 3-9 0,-1 1-7 0,1 0-6 16,0 3-9-16,0 3-3 0,0 0-4 0,1 5-1 0,-1-2 0 0,0 5-2 15,0 2 4-15,3 2 1 0,-3 3 2 0,0-1 1 0,0 0 0 0,0 1-4 16,3 3-6-16,-3-3-10 0,1-1-16 0,-1-4-19 0,3 2-29 0,-2 3-29 15,2-8-34-15,1 1-37 0,-1-5-39 0,1 5-49 0,0-7-55 0,-1-2-101 16,1 2-119-16,3-4-47 0,-3 4-12 0,-1-7 13 0,1-1 24 0,-4-3 37 0,0 0 40 16,7-3 46-16,-4-1 51 0,-2-3 50 0,2 0 54 0,-3-1 60 0,0 1 66 15</inkml:trace>
  <inkml:trace contextRef="#ctx0" brushRef="#br0" timeOffset="84510.52">1363 11227 101 0,'7'4'204'0,"-3"3"71"0,-1-1 52 0,-3 1 43 16,4-3 37-16,-4 3 34 0,-1-4 31 0,1-3 32 0,-3 4 30 0,3-4 30 15,0 0 32-15,0 0-66 0,0 0-122 0,0 0-98 0,0 0-86 0,0 0-44 16,0 0-22-16,0 0-14 0,0 0-11 0,0 0-9 0,0 0-12 0,0 0-12 16,0 0-13-16,0 0-21 0,0 0-23 0,0 0-28 0,0 0-31 0,0 0-40 15,0 0-42-15,0 0-49 0,0 0-50 0,0-7-62 0,-4 3-60 0,1 1-110 16,3 3-123-16,-3-4-49 0,3 4-16 0,0-7 14 0,-1 3 23 0,-2 2 33 0,3-5 42 16,0 7 50-16,0-4 53 0,3-3 58 0,-6 0 58 0,3-4 66 0,-4 5 70 15</inkml:trace>
  <inkml:trace contextRef="#ctx0" brushRef="#br0" timeOffset="85050.64">1674 10974 17 0,'0'0'149'0,"-4"0"77"0,2 0 52 0,-5 0 41 16,3 5 31-16,1-5 26 0,-1 2 26 0,0 2 21 0,1 0 21 0,-3-1 21 15,1 1 20-15,1-1 22 0,-3 1-100 0,3-4-163 0,-1 3-81 0,-1 1-46 16,3 0-19-16,-1-4-10 0,-3 3-7 0,5 1-3 0,-3-4-6 0,4 2-6 16,-2-2-7-16,3 0-9 0,-2 4-8 0,2-4-12 0,0 0-13 0,0 0-11 0,0 0-10 15,2 4-7-15,-2-1-3 0,4 1-4 0,1-1-3 0,0 4-1 16,-1-3 2-16,3 3 0 0,1-1 6 0,2 5 1 0,-2-7 5 0,1 6 6 0,0-2 4 15,2 1 3-15,-4-2 2 0,2 4 4 0,0 0 0 0,-1-4 4 0,-1-1 2 16,2 5 1-16,-2-4 5 0,-1 0 3 0,1 4 6 0,-5-4 3 0,3-1 6 16,-1 2 4-16,-2-1 3 0,3 0 6 0,-5 4 2 0,2-4 0 0,-2-1 2 15,-2 1-1-15,2 0 0 0,-2 0-2 0,-1 1-2 0,-1-1-3 0,-3-5-4 16,5 5-6-16,-5-3-10 0,-2 0-9 0,3 3-17 0,-3-7-24 0,0 3-23 16,-2 1-22-16,2-4-27 0,-2 0-27 0,0-4-25 0,2 1-22 0,-2 3-29 15,2-7-24-15,0 3-59 0,2 0-71 0,1-3-79 0,1 5-79 0,5-5-19 16,-2-4 7-16,2 4 25 0,0 3 32 0,2-3 36 0,1-3 36 0,1 3 39 15,0 0 39-15,3 0 42 0,-3 0 45 0,3-1 61 0,0 2 70 0</inkml:trace>
  <inkml:trace contextRef="#ctx0" brushRef="#br0" timeOffset="86110.33">1735 11143 95 0,'6'0'165'0,"1"0"50"0,-3 4 41 0,3-4 39 0,-3 0 33 16,1 2 31-16,-1-2 31 0,3 0 29 0,-3 0 25 0,0 5 26 0,1-5 26 0,2 0-65 16,-5 0-122-16,2 0-63 0,1 0-35 0,0 0-23 0,-1 0-17 0,0 0-12 15,0-5-13-15,1 5-10 0,0-2-10 0,-4-2-10 0,6 1-11 16,-2-1-10-16,-3-3-11 0,2 0-9 0,1-1-11 0,-3 1-11 0,2 1-7 0,-4-5-9 15,3 4-7-15,-3 0-9 0,3-4-5 0,-3 2-7 0,0 1-4 16,0 1-4-16,-3 0-2 0,3 0-3 0,-3 1 1 0,-1-1-1 0,4 3-3 0,-2 0-3 16,-3 1-4-16,1-1-1 0,2 1-6 0,-3 3 0 0,1 0-3 0,4 0 1 15,-4 0-1-15,-1 0-2 0,0 0 0 0,1 3-1 0,2 1 0 0,-3-1 1 16,4 1 1-16,-2 0 2 0,1 3 3 0,0-1 3 0,-1-2 6 0,3 6 1 16,0-3 4-16,0 4 3 0,0-1 5 0,0 1 3 0,0-4 1 0,0 4 3 15,3 2 3-15,-1-6 1 0,0 4-1 0,1 0-1 0,-2-4 2 0,4 0-2 16,-3 3-3-16,2-7-3 0,1 4-3 0,-3-3-9 0,2 3-6 0,-1-3-15 15,1-4-13-15,1 3-15 0,0-3-14 0,-1 0-19 0,0 0-17 0,0-3-21 16,2 3-20-16,-2-4-21 0,0-3-21 0,3 3-49 0,-3-3-65 0,0 0-64 16,3-4-64-16,-3 5-31 0,2-1-9 0,-1-4 9 0,-2 0 20 0,4 2 30 15,-3 2 29-15,-1-1 36 0,1-2 37 0,0 6 37 0,0-3 39 0,-1 1 78 0,0-1 76 16,-2 3 68-16,2 0 67 0,-2 4 59 0,-1 0 57 0,0-3 50 0,0 3 46 16,0 0 39-16,0 0 34 0,0 0 30 0,0 0 25 0,0 0 24 0,3 3 20 15,-3-3-14-15,0 0-35 0,3 4-56 0,-3-4-64 0,0 4-42 0,0-4-28 16,1 3-24-16,-1 1-19 0,0-4-18 0,0 2-13 0,0-2-9 0,0 4-6 15,0-4-6-15,3 4-5 0,-3-4-5 0,0 0-9 0,1 3-6 0,-1-3-9 16,0 0-7-16,0 0-13 0,0 0-6 0,0 0-11 0,3 0-11 0,0-3-15 16,-2-1-11-16,2-2-16 0,0 2-12 0,-2-3-12 0,3 0-11 0,-1 0-11 15,1 0-11-15,0-1-9 0,-1 2-6 0,1-1-6 0,0 0-5 0,-1 3-2 16,0-3 4-16,-2 4 8 0,5 3 8 0,-5-4 14 0,-1 4 13 0,7 0 14 16,-3 4 13-16,0-4 15 0,-1 7 11 0,1-4 13 0,2 4 9 0,-2-3 12 15,0 3 8-15,0 3 8 0,0-6 7 0,-1 6 2 0,1-3 1 0,0 1-1 16,2-1-2-16,-5 3-5 0,5-7-9 0,-5 4-7 0,3-3-14 0,-1 3-15 15,1-3-17-15,-1-4-21 0,-2 3-20 0,-1-3-22 0,7 0-20 0,-3 0-22 16,-1-3-27-16,1-1-34 0,-1 0-63 0,1-3-81 0,0 0-67 0,-1 0-57 16,1-6-18-16,0 5 4 0,2-2 18 0,-5-1 26 0,2 1 32 0,1-1 36 0,0 1 57 15,-1-1 59-15,1 5 71 0,-4-1 72 0,3 0 76 0,-2-1 79 0,-1 5 75 16,0-4 77-16,0 7 61 0,0 0 49 0,0 0 38 0,0 0 31 0,0 0 22 16,0 0 18-16,0 0-10 0,0 0-23 0,0 0-45 0,-1 7-59 0,-2-7-46 15,3 3-39-15,-4 1-30 0,4 0-27 0,-3-1-20 0,3 3-15 0,0-1-13 16,0 1-7-16,0-2-6 0,0 3-1 0,3 0-4 0,-3 0-3 0,4 0-7 15,0-1-6-15,-1 2-9 0,1-1-7 0,3 0-9 0,-3 0-7 0,3 4-8 16,0-5-5-16,0 1-4 0,0 0-3 0,1 0-2 0,-1 1-2 0,1-1-3 16,-1 2 0-16,0-1-4 0,0-1-2 0,0 0 0 0,-3 0-4 0,0-1-3 15,0 1 1-15,1 1-1 0,-3-1 2 0,1-4 0 0,-2 4 2 0,-1-3-2 16,0 0 1-16,-1 3 0 0,-2-5 0 0,-1 2-2 0,1 0 1 0,-1-4-3 16,-3 3 1-16,1 1-4 0,0-4 1 0,-1 3-3 0,-3-3-3 0,5-3-3 15,-2 3-4-15,0-4-3 0,0 1-3 0,3-1-4 0,-3 0-3 0,4 2-4 16,2-5-2-16,-2 3-2 0,2-7-1 0,1 4-1 0,1 0 0 0,-1 1 1 15,4-1 2-15,-1-4 1 0,4 4 1 0,-3 0 2 0,3-4 1 0,1 5-2 16,-1-5 3-16,0 4 1 0,1 0-1 0,2 0 0 0,-2-1 2 0,2 2 0 16,-2-1 1-16,2 0 0 0,-2 0 4 0,-1 0-2 0,1 3 1 0,-1-2 0 15,-2 2 3-15,1 1 2 0,-1-1 5 0,1 0 0 0,-3 1 3 0,1 3 3 0,-1-4 1 16,-3 4 3-16,0 0 0 0,0 0 0 0,0 0 4 0,0 0 2 16,0 0 5-16,0 0 6 0,0 0 4 0,1 4 5 0,-1-4 2 0,0 3 3 0,0 1 2 15,0 0 1-15,3 3 0 0,-3-5 0 0,0 2-1 0,0 0-2 0,0 3-1 16,0-4-6-16,2 1-4 0,0-1-10 0,-2 1-3 0,3 0-7 0,-1-4-6 15,0 3-2-15,2-3-1 0,-1 4-2 0,1-4 0 0,0 0-2 0,3 0-2 16,-4 0 0-16,5 0-3 0,-3 0 1 0,1 0-2 0,3 0-2 0,-2-4 3 16,0 1-2-16,1 3 2 0,1 0 0 0,-2-4 2 0,0 0-2 0,2 4 2 15,-1-3-1-15,1 3 3 0,-2-4 0 0,0 4 3 0,-1 0 1 0,3 0 3 16,-4 0 1-16,1 0 5 0,-4 0 4 0,3 4 6 0,-3-4 9 0,1 0 7 16,-2 3 9-16,-1-3 10 0,0 4 9 0,0 0 6 0,0 3 6 0,0-5 6 15,-4 2 0-15,2 3 2 0,-3 0 2 0,1 0-1 0,-3 1-3 0,3-1 0 16,-3-1-10-16,1 1-4 0,-1 0-11 0,-2 0-7 0,0 1-10 0,0-1-7 15,3 0-7-15,-1-1-10 0,0 1-13 0,-2-3-16 0,3 3-25 0,-1-4-29 16,3 1-36-16,-3 0-43 0,3-1-44 0,-1 1-47 0,-1-4-108 0,6 0-134 16,0 0-59-16,0 0-16 0,0 0 5 0,0 0 16 0,0 0 27 0,0 0 36 15,4-4 41-15,3 1 45 0,-3-5 54 0,0-2 55 0,-1 3 59 0,1-3 63 0</inkml:trace>
  <inkml:trace contextRef="#ctx0" brushRef="#br0" timeOffset="86565.28">2828 10775 35 0,'3'-3'187'15,"-3"3"84"-15,0 0 60 0,1-4 51 0,-1 4 34 0,0 0 30 0,0 0 23 16,0 0 24-16,0 4 19 0,3-1 22 0,-2 1 22 0,2 3 22 0,0-3-123 16,-2 3-198-16,3 2-102 0,-1 2-49 0,1 3-29 0,0 1-19 0,-1-5-6 15,1 7-3-15,2-2 0 0,-2-2-1 0,0 5-2 0,-1-5-5 0,1 2-5 16,0-1-8-16,0-3-6 0,0-4-4 0,-1 3-6 0,1-3-6 0,-1 0-1 15,1-4-1-15,0 1 0 0,-1 0 0 0,1-1-1 0,0-3 2 0,-1 4 0 16,1-4 0-16,-1 0-1 0,-3 0 0 0,7 0-1 0,-3 0 1 0,0 0-4 16,0 0-1-16,-1 0-3 0,1 0-2 0,0 0 0 0,2 0-2 0,-5 2 0 15,5 2-2-15,-5 0 1 0,3-1 1 0,-1 1 2 0,-3 3 1 0,3-4 2 16,-2 5 1-16,-1-1 2 0,0-1 3 0,0 5 2 0,0-4 2 0,-1 0 2 16,-2-3 2-16,0 3 1 0,2-1 2 0,-3 1-5 0,1-3-4 0,-1-1-14 15,-2 1-14-15,1-1-23 0,-1 1-23 0,1-4-25 0,-2 0-23 0,0 0-28 0,0 0-31 16,0-4-50-16,0 1-54 0,-1-4-100 0,4 3-113 0,-2-3-45 0,2 1-8 15,0-5 14-15,1 4 26 0,-1 0 34 0,4-4 39 0,-4 1 40 0,4-1 39 16,0 1 47-16,0-1 46 0,0-2 60 0,0-2 64 0</inkml:trace>
  <inkml:trace contextRef="#ctx0" brushRef="#br0" timeOffset="86993.38">2974 10726 30 0,'6'-4'176'0,"-2"1"81"0,0 3 55 0,-4 0 35 0,0 0 35 0,4 0 32 15,-1 3 32-15,-2 1 33 0,-1 3 33 0,3 0 32 0,-3 1 30 0,0 1 26 16,0 2-110-16,3 3-192 0,-3 1-98 0,1 2-50 0,-1-3-21 0,3 4-5 15,-3-1-8-15,4 1-12 0,-4-2-13 0,4 2-15 0,-1-3-16 0,1 2-17 16,0-3-18-16,2-3-20 0,-1 2-20 0,1-2-22 0,-2-1-20 0,4-2-23 16,-1-1-22-16,0-1-19 0,0-2-23 0,0 3-23 0,-1-4-21 0,0 1-18 15,1-4-18-15,2 3-17 0,-2 1-34 0,-1-4-38 0,1 0-24 0,0 0-16 16,0 0 1-16,-1 0 11 0,-1 0 19 0,3 0 21 0,-3 0 41 0,1 0 48 16,1 0 55-16,-5 4 56 0,5-4 49 0,-2 0 42 0,-1 0 55 0,0 0 59 15,-1 0 49-15,1 3 48 0,-2-3 33 0,-2 0 30 0,2 4 23 0,-2-4 23 0,3 0 2 16,-3 0-6-16,0 0-22 0,0 0-28 0,0 0-22 0,0 0-18 15,0 0-20-15,0 0-17 0,0 0-14 0,4 0-16 0,-4-4-13 0,0 1-14 0,2-1-13 16,-2-3-16-16,3 3-14 0,-3-6-17 0,2 2-12 0,-2 2-17 16,2-5-13-16,-2 1-13 0,2 3-7 0,-2-3-3 0,0 3-1 0,0-4 2 0,0 4 3 15,0 0 4-15,0-1 6 0,0 1 6 0,-2 5 8 0,0-5 5 0,0 7 5 16,-1-4 2-16,-1 4 4 0,4 0 4 0,-5 0 4 0,-1 4-1 0,1-4 5 16,-3 3 2-16,3 1-2 0,-2-2-1 0,1 2-4 0,-1 3-5 0,3 0-8 15,-3-3-5-15,3 3-4 0,-3 0-3 0,4-1-7 0,-1-1-1 0,2 1-5 16,0-2-3-16,-1 3-6 0,3 0-4 0,0-4-3 0,3 1-3 0,-1 0-6 15,0 3-5-15,2-5-13 0,3 2-15 0,-2 0-18 0,1 3-22 0,3-4-26 16,0 1-27-16,0-1-26 0,0 1-31 0,2-4-28 0,0 0-25 0,0 0-63 16,3 0-82-16,-3-4-75 0,0 4-69 0,2-3-14 0,-2-4 11 0,0 3 27 15,0 1 34-15,-2-5 40 0,0 2 41 0,-2-1 46 0,0 3 45 0,-1-3 45 16,-1 4 46-16,-1-4 67 0,0 3 74 0</inkml:trace>
  <inkml:trace contextRef="#ctx0" brushRef="#br0" timeOffset="87492.81">3387 10979 9 0,'0'0'132'0,"5"0"79"0,-3 0 54 0,1 0 43 15,-2 2 37-15,2 2 33 0,-3 0 36 0,4-1 32 0,-4 1 33 0,0-1 34 16,5 1 30-16,-5 3 29 0,2-3-84 0,-2-1-148 0,4 1-87 0,-4 2-51 15,3-2-25-15,-1-4-13 0,0 7-10 0,1-7-9 0,-2 3-10 0,5 1-12 16,-5-4-14-16,3 0-15 0,2 0-12 0,-2 0-10 0,0-4-10 0,0 1-10 16,3-1-7-16,-3 1-5 0,3-1-7 0,-3-2-3 0,3-1-8 0,-3-1-6 15,3-2-7-15,-3 3-10 0,3-3-8 0,-4 3-6 0,1-4-4 0,0 0-8 16,-4 4-1-16,3-4-2 0,-3 2-3 0,0 1-1 0,0-2-4 0,-3 2 1 16,2 1 0-16,-2 5 1 0,-1-5 1 0,1 7 2 0,-1-4 3 0,1 4 1 15,-1 0 2-15,0 4 2 0,0-4 1 0,0 7 0 0,-2-5 2 0,2 2-2 16,3 3 3-16,-2 0-2 0,0 0 2 0,2 1 1 0,1-1 0 0,0-1 2 15,0 1-2-15,0 4 0 0,1-8-5 0,2 5-5 0,0-5-5 0,-2 1-6 16,3-2-9-16,-1 3-5 0,1-5-13 0,0 0-9 0,2 0-13 0,-1-5-12 16,-2 3-12-16,4-2-13 0,-3 1-5 0,3-1-8 0,-3 0 0 0,0-3 1 0,3 4 3 15,-1-5-1-15,-2 5 8 0,0-1 2 0,0 2 9 0,0-2 9 16,2 4 14-16,-2 0 18 0,0 0 18 0,-1 4 19 0,1-4 21 0,-1 6 23 0,-2-3 21 16,3 5 18-16,-1-1 18 0,0 0 17 0,1 0 16 0,-3-1 16 0,2 1 10 15,1 1 12-15,2-1 6 0,-5 0 2 0,3-4 1 0,-1 1 0 16,1 0-6-16,0-1-2 0,-1 1-9 0,1-4-8 0,0 0-7 0,2 0-10 0,-2-4-8 15,0 1-9-15,0-1-8 0,3-3-6 0,-3-4-9 0,2 4-7 16,1-6-10-16,-3-2-9 0,0 1-13 0,0 1-11 0,0-5-13 0,-1 0-11 0,1 1-7 16,-1-4-7-16,-2 0-4 0,2 0-3 0,-3 0-2 0,0 0-2 0,0 4 0 15,0-5 0-15,-3 2 3 0,2 2 4 0,-2 0 4 0,3 1 8 0,-4 3 9 16,4-1 8-16,-4 2 13 0,1 6 11 0,2-4 9 0,-2 4 6 0,0 0 6 16,-1 7 2-16,3-4 1 0,-5 4 6 0,2 4 2 0,0-1 2 0,0 5 3 15,-2-1 0-15,2 0 1 0,0 4-2 0,0 2-7 0,-2 1-5 0,2 1-4 16,0 2-4-16,1 0-2 0,-1 0 0 0,3 5-1 0,-2-4-3 0,0 2-4 15,3-2-2-15,0 3-5 0,0 0-2 0,0-4-10 0,3 4-10 0,0-4-24 16,-2 5-24-16,3-4-33 0,3-5-38 0,0 5-45 0,-3 0-49 0,3-8-130 16,3 7-164-16,-2-6-70 0,3-1-25 0,0 1-2 0,0-4 13 0,0 0 24 15,0 0 29-15,0-3 40 0,0 2 46 0,-1-6 53 0,-2 4 58 0,-1-1 64 16,0-3 71-16</inkml:trace>
  <inkml:trace contextRef="#ctx0" brushRef="#br0" timeOffset="87859.96">4008 10881 17 0,'0'0'152'16,"0"0"82"-16,0 0 58 0,0 0 42 0,0 0 38 0,0 0 31 0,-5 0 32 15,3 3 29-15,2 1 32 0,-4 2 32 0,1-3 30 0,-1 1 30 0,0 3-94 16,-1 0-167-16,3 1-95 0,-2-1-54 0,1-1-28 0,-1 1-15 0,2 4-10 15,-1-4-12-15,1 0-12 0,0-1-13 0,0 5-14 0,2-7-15 0,0 3-16 16,2 0-13-16,-2 0-9 0,2-3-10 0,0-1-4 0,3 1-4 0,-3 2-2 0,3-2-3 16,-3-1-1-16,2 1 1 0,1-4-1 0,-1 3 1 0,0 1-1 0,1-4-1 15,-1 0-1-15,1 3 0 0,-3-3 0 0,0 4-2 0,-2-4-3 0,2 0 0 16,-2 0-2-16,0 0-1 0,5 4-1 0,-5-4 3 0,0 0 2 0,-2 3 4 16,-1 1 1-16,1-2 3 0,0 2 2 0,-2 3 2 0,-1 0-1 0,1 0 3 15,-3 1 0-15,3-1 1 0,-3-1 4 0,3 1 2 0,-3 0 0 0,2-3-2 16,-1 3 0-16,3-3-4 0,-1 3-1 0,2-7-5 0,0 2-8 0,2-2-12 15,-3 5-22-15,3-5-28 0,0 0-27 0,0 0-32 0,0-7-27 0,0 3-24 16,3-3-27-16,-3 0-24 0,4 0-57 0,0-4-70 0,-1 1-81 0,3-1-78 16,-1-3-24-16,2 1 4 0,1-2 28 0,-1 1 38 0,0 1 39 0,-1-2 44 15,3 1 41-15,-2 1 40 0,0-1 41 0,2 3 43 0,-3 0 62 0,-1 4 69 0</inkml:trace>
  <inkml:trace contextRef="#ctx0" brushRef="#br0" timeOffset="88759.59">4061 10908 33 0,'4'-7'100'0,"-1"3"51"0,-1 1 39 0,0-1 40 16,1 2 41-16,-3 2 36 0,0 0 38 0,0 0 31 0,4 2 30 15,-2 2 32-15,-2-1 30 0,2 1-25 0,-2 3-55 0,0 0-52 0,0 1-46 0,0 1-25 16,0 2-12-16,0-4-18 0,0 4-19 0,0 0-19 0,0-2-17 0,0 2-13 15,0 0-11-15,0 0-13 0,0 2-12 0,0-2-12 0,3-4-18 0,-1 4-12 16,-2-2-14-16,2 2-12 0,0-4-10 0,0 0-11 0,1 1-9 0,-1-5-8 16,0 1-5-16,1 2-8 0,-2-6-7 0,2 3-9 0,-3-3-8 0,4 0-13 15,0-3-13-15,1-1-14 0,-3 2-16 0,2-5-16 0,1-1-19 0,-3 1-14 16,3 0-14-16,0-4-12 0,-1 2-7 0,0-2-4 0,0-3-4 0,-1 4 3 16,1 3 2-16,-1-4 7 0,1 4 6 0,-2-4 11 0,0 5 10 0,2-1 14 15,-4 3 14-15,3 1 13 0,1 3 15 0,-1-4 16 0,-3 4 17 0,4 0 14 16,0 4 13-16,-1-4 15 0,1 3 9 0,-1 1 12 0,1-2 11 0,-1 5 11 15,-2-3 10-15,3 0 10 0,-1 3 10 0,1 0 5 0,-1 0 1 0,-2-3-2 16,5-1-5-16,-5 1-5 0,2 2-5 0,-2-6-6 0,2 4-8 0,0-4-3 16,-3 0-5-16,0 0-5 0,4 0-5 0,0 0-5 0,0-4-6 0,-1 0-5 15,0 2-4-15,-2-5-9 0,3 3-6 0,-1-3-9 0,1 0-8 0,2-4-7 16,-5 5-6-16,2-5-7 0,-2 4-6 0,2-4-2 0,1 4-2 0,-4-4-4 16,3 5 1-16,-2-1 3 0,-1 0 3 0,0 0 5 0,0 3 6 0,0-3 10 15,0 7 8-15,0-4 10 0,0 4 9 0,0-2 7 0,0 2 10 0,0 0 3 0,0 0 4 16,0 0 4-16,0 0 2 0,-4 0 0 0,0 2 3 0,1 2 3 15,3-4 0-15,-4 7 2 0,4-3-2 0,-1 3-3 0,1-4-2 0,0 5-5 0,0 1-4 16,0 2-4-16,1-4-2 0,2 4-2 0,-2 2-3 0,5-2-1 16,-2 3-4-16,0 1 1 0,3-2-4 0,-3 1-3 0,6 1-1 0,-5 2-3 0,2-3-1 15,0 4-1-15,1-5-2 0,2 5 0 0,-2 0-1 0,-1-1 2 0,0-3 1 16,3 3 0-16,-5 1 1 0,2-4 0 0,0 3-2 0,-3 1 1 0,3-5-3 16,-3 2 3-16,-1-1 0 0,0-1 2 0,-2 2 1 0,-1-5 2 0,0 5 1 15,0-6 3-15,0 2 1 0,-4 0 4 0,1-4-1 0,-1 0 3 0,0 3 2 16,-3-3 3-16,4-3 1 0,-5 3 1 0,1-4 3 0,0 1-3 0,0-4-1 15,-1 0-3-15,0 0-2 0,-2 0-4 0,2-7-2 0,-2 3-7 0,3 1-5 16,-1-8-9-16,-2 5-6 0,6-5-7 0,-3 0-8 0,3-3-6 0,0 1-6 16,4-2-6-16,-3 1-2 0,3-3-2 0,0-4-3 0,0 4 2 0,3-5-1 15,0 2 2-15,-2-5 2 0,3 4 5 0,-1-4 3 0,1 1 6 0,0-1 6 16,3-3 4-16,-1 3 7 0,-1-2 3 0,2 3 4 0,0-1 3 0,-3 1 0 16,3-2 2-16,3 6 1 0,-5-2-1 0,2 6 3 0,0-2 0 0,-3 7 0 15,3-2 2-15,-3 2 1 0,-1 4 3 0,1 0 4 0,-1 3 4 0,-2 0 3 16,-1 4 6-16,0 0 3 0,0 0 7 0,0 0 5 0,0 0 7 0,0 0 6 15,0 0 6-15,0 0 2 0,0 0 6 0,0 0 0 0,0 0-2 0,-4 4 0 16,4-4-3-16,-1 4-3 0,-2-4-5 0,0 3-6 0,2 1-4 0,-2 3-7 16,2-4-3-16,-5 5-10 0,6-5-4 0,-4 3-8 0,1-2-2 0,-1 3-4 15,3 4-3-15,-2-4-4 0,0 0 1 0,-1-1-2 0,3 1 0 0,-2 1 0 0,3 2-1 16,-3-2 2-16,3 1-4 0,0-2 2 0,0 1 0 0,0-1 1 16,3 4-1-16,-3-8 1 0,3 3-1 0,-2 1-1 0,3-3-3 0,-1 0-2 0,1-1-3 15,0 1-4-15,3-4-7 0,-1 0-8 0,-1 0-9 0,1 0-12 0,-1 0-11 16,5-7-14-16,-3 3-15 0,1 4-10 0,-1-6-12 0,4-1-7 0,-1 0-8 15,-2 3-3-15,3-3-4 0,0 0-3 0,-1 3 4 0,1-3 3 0,-3 3 4 16,3 2 6-16,-1 2 13 0,-2 0 10 0,0 0 14 0,2 0 12 0,-2 0 12 16,-1 2 13-16,-3 2 13 0,3-4 14 0,-3 3 14 0,2 1 16 0,-5 0 16 15,2-1 18-15,-1 1 17 0,-2-4 17 0,2 3 21 0,-2-3 17 0,0 0 19 16,0 0 17-16,0 0 10 0,0 0 9 0,0 0 3 0,0 0-1 0,0 0-3 16,0 0-5-16,0 0-4 0,-4-3-9 0,1 3-6 0,-1 0-12 0,1-7-13 15,2 7-11-15,-2-4-13 0,-1-3-14 0,0 3-7 0,1 2-5 16,-1-5 0-16,1 3-4 0,-1-3 3 0,2 0 2 0,-3 3-1 0,4-3 0 15,-2 1-1-15,0-1-48 0,3 3-19 0,-1 0 0 0,-2 1 0 0,3-4 0 0,0 3 0 16,0 1 0-16,0-1 0 0,0 0 0 0,3 2 0 0,-2-5-59 16,2 3-98-16,0-3-41 0,1 3-42 0,0 1-39 0,3-4-43 0,0 3-41 0,1-2-103 15,2 1-129-15,2 3-47 0,-1 2-2 0,3 0 21 0,1 0 29 0,-1 0 43 16,1 0 46-16,1 0 49 0,-3 0 56 0,1 0 54 0,1 0 56 0,-1 0 59 16,-1 0 62-16</inkml:trace>
  <inkml:trace contextRef="#ctx0" brushRef="#br0" timeOffset="88909.63">4941 10806 5 0,'9'4'132'0,"-1"0"93"0,-2 3 71 0,-1-4 53 15,-2 1 48-15,1 3 47 0,-1-3 43 0,-1-4 40 0,-2 0 38 0,0 0 36 16,0 7 32-16,-2-5 32 0,2 2-82 0,0-4-147 0,-3 4-102 0,3-1-79 16,0-3-48-16,-1 4-32 0,-2-1-25 0,3-3-24 0,-3 4-21 0,3-4-24 15,0 0-22-15,0 0-20 0,-1 3-24 0,1-3-25 0,-3 4-27 0,3-4-28 16,0 4-31-16,-1-1-29 0,1 1-34 0,0-4-36 0,0 6-35 0,0-3-36 16,1 5-56-16,-1-1-65 0,0 0-90 0,0 0-95 0,0-1-30 0,0 1 3 15,0 1 23-15,0-1 32 0,-4 0 41 0,1-3 43 0,-1 3 49 0,2-5 52 16,-3 3 53-16,-1-5 51 0,1 2 65 0,-1-2 69 0</inkml:trace>
  <inkml:trace contextRef="#ctx0" brushRef="#br0" timeOffset="94159.83">1149 11811 4 0,'-4'3'118'0,"0"-3"83"0,1 0 58 0,-2 0 47 0,-1-3 40 16,2 3 33-16,0-4 29 0,-3 4 27 0,4-2 24 0,-1-5 21 0,0 3 22 0,1 0-20 16,2 1-46-16,-2-4-92 0,3 3-120 0,0-3-63 0,0 1-36 0,0-1-19 15,0 3-18-15,4-3-11 0,-4 0-7 0,3 0-7 0,1 3-8 0,0-2-5 16,2-1-5-16,0 3-7 0,-1 0-5 0,-1 1-7 0,4 3-7 0,-1-4-5 15,3 4-5-15,-2 4 0 0,-1-4-2 0,1 7 3 0,2-3 1 0,-2 3 4 16,2 3 2-16,-3-3 5 0,1 7 3 0,-1-1 3 0,-3 2 4 0,3-1 2 16,-3 3 3-16,0 1 1 0,-1 0 3 0,-3-1 1 0,0 0 2 0,0 4-1 15,0-3-1-15,0 0-4 0,-3-1-1 0,-1 1-4 0,3-2-3 0,-5 2-2 16,2-3-3-16,0-2-1 0,-3 1 0 0,4 1-2 0,-2-6 0 0,-2-1-3 16,0-1 0-16,0 0-5 0,0 0-3 0,-1-3-6 0,1-4-6 0,-3 0-7 15,2 0-6-15,1-4-8 0,0-3-9 0,-1 3-6 0,4-3-10 0,-1 0-6 16,0 1-3-16,4-1-8 0,-2-4-1 0,3 4-2 0,4 0-1 0,-1-1 0 15,1 6 4-15,0-5 3 0,3 0 5 0,0 7 5 0,1-4 6 0,2 4 6 16,1 0 4-16,-3 0 6 0,3 0 7 0,2 4 5 0,-2-1 5 0,-3 1 3 16,3 3 5-16,0-5 4 0,0 6 4 0,-4-5 5 0,4 4 3 0,-4-3 5 15,1 3 3-15,-1-3 2 0,-3-2 1 0,3 3 1 0,-4-3 0 0,1 2 0 16,0-4 2-16,-1 4-7 0,-3-4-7 0,4 0-20 0,-4 0-20 0,0 0-33 16,0 0-38-16,0 0-40 0,3 0-40 0,-3 0-117 0,1-4-148 0,-1 4-69 15,3-6-25-15,0 1-3 0,-2 3 10 0,2-5 19 0,-3-1 28 0,1 1 36 16,-1 0 41-16,3 1 51 0,-3-1 51 0,0 0 58 0,0-4 59 0</inkml:trace>
  <inkml:trace contextRef="#ctx0" brushRef="#br0" timeOffset="94342.87">1512 11902 38 0,'7'4'193'0,"-3"-1"86"0,-1 1 61 0,-3-4 47 0,0 0 37 0,0 3 33 16,0-3 29-16,0 0 27 0,0 0 24 0,0 7 26 0,0-7 22 15,0 0 21-15,0 4-129 0,0-4-211 0,0 0-111 0,0 4-56 0,0-4-31 0,0 3-20 16,0-3-23-16,0 0-25 0,0 4-34 0,0-4-36 0,0 2-43 0,0-2-45 15,0 4-88-15,0-4-107 0,0 0-87 0,4 4-76 0,-4-4-29 0,3 3-5 16,-3-3 13-16,0 0 19 0,0 0 32 0,0 0 38 0,0 0 46 0,0 0 49 0,0 0 56 16,0-7 56-16,0 1 79 0,1-5 86 0</inkml:trace>
  <inkml:trace contextRef="#ctx0" brushRef="#br0" timeOffset="94592.92">1741 11776 40 0,'0'0'195'0,"0"0"88"15,0 0 63-15,0 0 52 0,0 0 42 0,0 0 33 0,-4-3 30 0,4 3 26 16,-2 0 23-16,2 0 26 0,0 0 23 0,-3 0 23 0,1 3-130 0,0 1-210 16,-1-1-109-16,3 4-54 0,-2 1-33 0,2-1-17 0,0 2-15 0,0-1-8 15,0 6-6-15,0-3-3 0,0 2-5 0,0-2-7 0,0 3-4 0,0-3-8 16,2 2-7-16,-2-2-11 0,3 0-17 0,-1 2-20 0,0-6-25 0,1 4-24 0,-1 0-27 15,2-4-29-15,-2-1-29 0,3 1-33 0,-1-3-43 0,-2 3-48 16,3-7-96-16,-5 0-115 0,6 0-42 0,-1-4-9 0,0 1 19 0,-1-1 27 0,0 0 36 16,-1-3 38-16,-2 1 42 0,2-1 45 0,-1 0 46 0,0-4 51 15,-2 4 55-15,3-3 62 0</inkml:trace>
  <inkml:trace contextRef="#ctx0" brushRef="#br0" timeOffset="94893.64">1812 11832 23 0,'3'-3'164'0,"-3"3"79"0,0 0 50 15,0 0 35-15,4 3 32 0,-4-3 31 0,2 4 32 0,0-4 34 0,-2 4 32 0,3 3 33 16,-3-5 29-16,0 3 28 0,1 1-103 0,-1-2-176 0,0 3-89 0,0 0-46 15,3-4-14-15,-3 5 0 0,0-1-4 0,2-5-4 0,-2 6-13 0,0-5-15 16,2 1-11-16,-2 3-14 0,0-7-9 0,3 0-8 0,-3 0-7 0,0 0-6 16,1 3-3-16,-1-3-6 0,0 0-6 0,0 0-4 0,3 0-14 0,0-3-15 15,-2-1-20-15,2-3-20 0,-1 0-26 0,0-4-22 0,2 1-25 0,1 0-29 16,-3-7-23-16,5 3-26 0,-3-4-21 0,3 1-16 0,1-5-13 0,-1 4-8 16,-2 5 3-16,1-5 4 0,1 5 11 0,0-2 14 0,1 5 14 0,-1 3 15 15,-3-1 23-15,3 6 26 0,0 2 33 0,-3 0 33 0,3 2 35 0,-3 2 31 16,2 3 30-16,-2 0 24 0,0 4 21 0,0 0 21 0,-1-1 17 0,0 4 19 15,-2 4 18-15,2-5 17 0,-2 1 9 0,-1 1 5 0,0 2-4 0,0-3-8 16,3 4-14-16,-3-5-18 0,0 1-14 0,0-4-15 0,0 5-17 0,0-8-9 16,3 3-16-16,-3-2-10 0,1-1-17 0,-1-1-20 0,0-2-25 0,3-1-30 15,-3-3-32-15,1 4-35 0,-1-4-34 0,0 0-32 0,0 0-35 0,3 0-35 16,-3 0-103-16,4-4-138 0,2 1-59 0,-2-1-19 0,-3 0 7 0,5 2 18 16,-5-5 31-16,3-1 36 0,-4 1 44 0,3 0 45 0,-3 0 46 0,0 1 49 0,0-5 50 15,0 0 59-15</inkml:trace>
  <inkml:trace contextRef="#ctx0" brushRef="#br0" timeOffset="95109.43">2088 11472 61 0,'0'0'205'16,"0"0"81"-16,4 3 61 0,-4-3 46 0,0 0 37 0,0 0 35 0,0 4 31 16,0 3 30-16,0-3 26 0,0 3 26 0,0 0 17 0,0-1 8 0,0 1-122 15,3 4-198-15,-3 0-101 0,1 6-52 0,2-3-26 0,-3 4-19 0,3-1-7 16,-2 1-9-16,3 2-12 0,-4-2-5 0,3 0-10 0,1 2-5 0,-1 2-11 15,-2-5-7-15,5 4-20 0,-5-4-24 0,5 5-31 0,-2-6-37 0,0-1-42 16,0 3-49-16,0-1-84 0,3-3-102 0,-4-3-95 0,1 2-87 0,0-6-34 16,-1 0-5-16,1 0 12 0,-4-7 17 0,0 0 35 0,0 0 40 0,0 0 48 0,-7 0 53 15,2-3 60-15,-1-1 63 0,-1 1 81 0,2-4 85 0</inkml:trace>
  <inkml:trace contextRef="#ctx0" brushRef="#br0" timeOffset="95858.7">2099 11860 101 0,'4'4'221'0,"-1"3"86"0,-2-7 67 0,2 3 50 0,0 1 35 16,-3-4 32-16,0 0 30 0,0 0 23 0,0 0 24 0,0 0 22 0,0 0 24 16,0 0-72-16,5 0-121 0,-2 0-122 0,1-4-122 0,2 1-66 0,-1 3-39 15,2-7-19-15,0 3-7 0,0-2-6 0,1 1-3 0,-1-1-3 0,3-1-1 16,-2 0-3-16,-1 0-5 0,1-1-6 0,2-1-4 0,-3 2-3 0,-1-1-6 16,0-2-2-16,0 3-2 0,-2-1-2 0,0 2-1 0,-1-1-3 0,-2 0-1 15,2 0-4-15,-3 0-1 0,0 3-1 0,0-2 0 0,-3 2-2 0,3 1 0 16,-1-1 3-16,-2 0-1 0,0 1 1 0,2 3 0 0,-2-4 4 0,-1 1-1 15,4 3 1-15,-4 0 1 0,-1 3 0 0,0-3-1 0,4 4 0 0,-5-4-5 0,5 3-1 16,-2 1-3-16,2 0 0 0,-2 3-4 0,0-1 2 0,2-2-2 16,1 3 0-16,0 3 0 0,0-2 2 0,1 1 1 0,-1 2 1 0,3 0 3 15,0-4 1-15,-2 4 4 0,3-2 0 0,2 2 5 0,-5 0-2 0,6 0-1 16,-3-4-5-16,2 3-5 0,-1-3-8 0,1 0-12 0,-1-4-16 0,2 5-16 16,-2-6-17-16,4 3-17 0,-2-5-19 0,-1 0-20 0,3 0-19 0,-2 0-14 0,0-5-14 15,-1 3-11-15,3-2-8 0,-2-3-7 0,1 0-1 0,-1 3-2 16,0-3 4-16,1 1 8 0,-1-1 15 0,-2 0 21 0,1-1 32 0,-1 1 40 0,1 0 32 15,-3 0 35-15,1 3 31 0,1 2 27 0,-3-5 29 0,2 7 28 16,-1-4 30-16,-1 0 28 0,0 1 25 0,-2 3 22 0,0 0 19 0,2-7 10 0,0 3 1 16,-2 1-6-16,0-1-8 0,0 0-10 0,0 2-13 0,-2-5-15 0,2 3-15 15,-2-3-18-15,2 3-16 0,0-3-15 0,0 4-18 0,0-1-15 0,0-2-21 16,0 2-25-16,0 1-30 0,0-5-33 0,2 5-29 0,0-4-26 0,-2 3-27 16,3 1-23-16,-3-1-16 0,4 0-15 0,-2 2-10 0,0 2-8 0,1-5-3 15,1 3-3-15,-2 2 5 0,-2 0 10 0,7 0 12 0,-3 2 19 0,1-2 17 16,-1 5 19-16,1-3 25 0,-3 2 21 0,3 0 22 0,-1 3 23 0,0 0 18 15,1 0 18-15,-1 0 18 0,-2-1 14 0,3 5 17 0,-1 0 14 0,1 0 14 16,-1 2 12-16,1 1 10 0,-1 1 8 0,-2 1 7 0,3 2 5 0,-1 4 2 16,1-5 1-16,1 3 2 0,1 2-3 0,-2 3-3 0,1-1-6 0,-1-4-4 15,1 5-8-15,1-1-6 0,-1-2-6 0,1 2-6 0,0-6-4 0,-3 2-8 16,3-2-7-16,-3 0-5 0,3-5-7 0,-3 2-8 0,1-4-5 0,-3-4-5 16,2 0-6-16,-4-1 1 0,5-2 1 0,-5 3 3 0,0-7 3 0,2 0-1 15,-2 0-1-15,0 0-1 0,0 0-4 0,-2-4-3 0,2 1-5 0,-2-5-3 16,-1 1-5-16,-1-2-7 0,0-2-8 0,0 0-14 0,-2-2-14 0,0-5-20 15,0 4-21-15,-1-3-12 0,0-1-12 0,0 1-7 0,1-5-8 0,-1 4 1 16,2-2-2-16,1 2 4 0,0-2 0 0,1-2 7 0,2 2 4 0,1-2 7 16,0 2 8-16,1 2 7 0,-1 1 8 0,5-1 7 0,-3 4 10 0,2-1 3 15,1 6 7-15,0-2 4 0,-1 4 4 0,3 3 6 0,0-3 3 0,-1 3 6 16,-1 2 6-16,1 2 8 0,0 2 6 0,0-2 9 0,0 4 10 0,-1 0 9 16,1-1 7-16,0 1 12 0,0 3 4 0,-2 0 7 0,0 0 5 0,0-1 1 15,-1 5 4-15,-2-4-1 0,2 4-2 0,0-4-1 0,-2 4-5 0,-1-1-2 16,0 0-7-16,0 1-6 0,0 0-4 0,0-1-8 0,0 0-4 0,0 1-8 15,-4 0-5-15,4-1-15 0,-3-3-21 0,3 0-26 0,-1 4-30 0,-2-4-34 16,2-5-36-16,-2 2-39 0,0-1-44 0,3-3-121 0,0 0-156 0,-5 0-66 16,-1-3-26-16,5-1-1 0,-2-2 14 0,1-1 25 0,-3 0 33 0,5 0 42 0,-1-4 48 15,1 1 50-15,0-1 52 0,0-3 59 0,0 1 66 0</inkml:trace>
  <inkml:trace contextRef="#ctx0" brushRef="#br0" timeOffset="96293.37">2726 11756 15 0,'4'7'147'0,"-1"-5"77"15,-2 6 58-15,2-5 48 0,-2 4 46 0,-1 0 41 0,0 1 41 0,3 1 37 16,-3 2 35-16,0 0 34 0,0-4 31 0,0 0 28 0,3-1-94 0,-3 5-168 16,1-4-88-16,-1 0-50 0,0 4-31 0,3-7-26 0,-2 3-20 0,-1-1-23 15,0-2-17-15,3-1-17 0,-3-3-11 0,0 4-11 0,0-4-6 0,0 0-5 16,0 0-6-16,0 0-7 0,0 0-12 0,4-4-15 0,-4-3-10 0,3 3-13 16,-3-5-12-16,3 1-13 0,-2-2-17 0,2-1-16 0,-2-2-17 0,2-2-20 15,-3 1-17-15,4 1-15 0,0 2-13 0,-1-3-9 0,1 3 1 0,-1 1 2 16,1 3 5-16,0-4 6 0,-1 4 9 0,1 4 7 0,0-1 12 0,-1 0 13 15,4 2 12-15,-3 2 14 0,0 0 14 0,2 0 15 0,-1 0 12 0,1 2 13 16,-1 2 10-16,1-4 13 0,-2 4 10 0,0-1 11 0,0 1 7 0,2-1 10 16,-5 1 8-16,3-4 5 0,-1 3 8 0,1 1 5 0,-4-4 4 0,4 0 5 15,-4 0-1-15,3 0 1 0,1 0-5 0,-1-4-7 0,-2 1-9 0,2-1-14 16,0-3-15-16,-2 4-16 0,-1-5-14 0,3-1-12 0,0 1-13 0,-2 1-10 16,-1-3-14-16,3 2-8 0,-3-1-8 0,0 2-5 0,0-1 1 0,0 1-1 15,0 4 6-15,-3-5 7 0,3 5 9 0,0 3 5 0,0 0 9 0,0 0 8 0,0 0 6 16,0 0 11-16,-4 0 8 0,1 7 10 0,-1-3 8 0,4 3 10 15,-3 0 6-15,2 0 9 0,-2 4 8 0,3-1 8 0,-1 0 6 0,1 1 6 0,0 2 5 16,1-2 6-16,-1 0 1 0,4 0-1 0,-1-2 0 0,0 2-6 16,-2 0-3-16,5-4-6 0,-2 0-6 0,0-1-6 0,0 1-6 0,0 1-3 0,2-5-6 15,-2 1-3-15,0-1-5 0,3-3-10 0,-3 4-10 0,3-4-17 0,-3-4-18 16,3 4-25-16,-3-3-23 0,3-4-24 0,0 3-28 0,1-3-28 0,-1 1-36 16,-2-5-37-16,1 0-81 0,1 4-105 0,0-6-60 0,-3 2-44 0,3-3-3 15,-3 3 16-15,3-2 27 0,-3-2 36 0,-1 1 36 0,1 1 39 0,-4-2 43 16,3 1 43-16,-2 1 48 0,-1-5 51 0,-1 4 75 0</inkml:trace>
  <inkml:trace contextRef="#ctx0" brushRef="#br0" timeOffset="96459.52">3050 11455 82 0,'-4'-15'172'0,"4"5"62"0,-3-5 53 0,3 9 42 0,0-1 35 16,0 0 30-16,0 3 23 0,0 4 24 0,0 0 31 0,0 0 29 0,0 0 32 15,0 0-56-15,0 0-108 0,0 7-76 0,0 1-62 0,0-1-37 0,0 3-28 16,0 0-15-16,3 5-8 0,-3-2-4 0,4 5 2 0,-1-4-8 0,-2 7-7 16,2 0-14-16,1 0-16 0,0 0-12 0,3 0-11 0,-2 0-9 0,0 3-13 15,-1-2-8-15,3-2-6 0,-1 1-8 0,0 0-10 0,-1-3-7 0,2 0-15 16,-1-1-18-16,1-3-29 0,0-3-31 0,-3 2-36 0,3-2-45 0,-3-4-47 15,3 0-88-15,-3-1-110 0,1 1-90 0,-1-3-78 0,1-4-29 0,-5 0 2 0,0 0 15 16,2 0 26-16,0-6 38 0,-2 1 43 0,0-1 50 0,0-1 54 0,-4 0 59 16,1-4 63-16,-1 0 84 0,0 2 85 0</inkml:trace>
  <inkml:trace contextRef="#ctx0" brushRef="#br0" timeOffset="96709.57">3050 11605 29 0,'0'-4'177'16,"0"4"80"-16,0 0 59 0,-2-3 43 0,2 3 35 0,-2-4 29 0,2 4 26 15,0 0 19-15,0 0 20 0,0 0 18 0,0 0 19 0,4 4 18 0,0-4-120 16,-1 0-193-16,4 0-104 0,-1 0-53 0,1 0-27 0,2-4-16 0,-1 4-11 16,3 0-10-16,1-4-5 0,-3 4-2 0,4-2-5 0,-2 2-3 0,0-4-6 15,0 4-5-15,0-3-3 0,-2 3-4 0,0 0-3 0,0 0 1 0,0 3 1 16,-2 1 2-16,1-4 10 0,-3 6 11 0,2-2 11 0,-3-1 16 0,1 4 14 16,-3 0 9-16,0 1 14 0,0 1 9 0,-2 2 10 0,2-4 8 0,-2 8 6 15,0-6 4-15,0 2 1 0,-2 3 1 0,2-3-5 0,-4 2-7 0,4 2-12 16,-2-1-11-16,-1-3-11 0,1 2-13 0,-2-2-20 0,1 3-25 0,-1-4-37 15,-1 1-42-15,1 3-48 0,-3-7-52 0,-2 4-132 0,3-5-169 0,-1-2-76 16,-2 3-26-16,0-4-4 0,0-3 12 0,-2 0 16 0,0-3 25 0,0-1 34 16,0-3 41-16,0 1 53 0,-3-1 57 0,-1-4 65 0,0-3 71 0</inkml:trace>
  <inkml:trace contextRef="#ctx0" brushRef="#br0" timeOffset="96859.61">3006 11598 35 0,'11'-8'188'0,"0"6"89"0,-3-5 66 0,2-1 53 15,1 1 43-15,-3-3 37 0,2 2 28 0,-2 2 26 0,2-1 16 0,-2 0 17 16,1-4-4-16,0 4-12 0,0-4-172 0,0 5-259 0,-1-1-241 0,2 0-230 16,-2 3-113-16,-1 1-53 0,0-1-18 0,-1 0-4 0,1 4 14 0,-2-3 18 15,-5 3 26-15,0 0 34 0,0 0 44 0,0 0 53 0,-5-6 65 0,1 2 73 16</inkml:trace>
  <inkml:trace contextRef="#ctx0" brushRef="#br0" timeOffset="97427.45">1065 12501 16 0,'-1'-3'147'0,"-2"-1"77"0,3-3 55 0,-3 3 43 0,3 1 34 0,-1-4 31 15,1 3 27-15,0 0 27 0,0 2 21 0,0-2 23 0,1 1 19 16,2-1 23-16,0 0-101 0,1 1-166 0,0 3-87 0,0-4-46 0,3 4-26 0,0-3-14 15,1 3-10-15,-1 3-6 0,4 1-7 0,-1-1-4 0,-2 1 0 0,3 3-4 16,-1-1-2-16,-2 2-4 0,3 2-1 0,-1 5-2 0,-5-6-6 0,5 6-1 16,-3-1-5-16,-3-3 0 0,3 2-4 0,-3 1-3 0,0-3-1 0,0 0-2 15,-1-1-4-15,0 0-1 0,-2 1-4 0,-1-4-5 0,0-3-7 0,3 2-12 16,-6-2-13-16,3-1-14 0,-1 1-15 0,-2-4-16 0,0 3-11 0,3-3-15 16,-4 0-11-16,4 0-11 0,-4 0-14 0,4 0-15 0,-3 0-12 0,3 0-11 15,0 0-2-15,0 0 2 0,0 0 6 0,3-3 11 0,1 3 10 0,0-4 11 16,3 8 13-16,0-4 11 0,0 3 16 0,1 1 16 0,2-1 19 0,-2 1 23 15,3 3 25-15,0 3 22 0,-1-3 18 0,-2 4 18 0,3-4 12 0,-4 4 13 16,3 2 14-16,-2-6 13 0,-4 4 11 0,3 0 12 0,-3 2 11 0,2-6 7 16,-5 4 4-16,-1 0 0 0,0-2 0 0,0 2-6 0,-4 0-5 0,1 0-8 15,-2 2-5-15,-2-2-8 0,0-1-8 0,-3 5-9 0,-1-6-9 0,0 2-12 16,0 0-13-16,0 0-12 0,0-2-14 0,-1-1-14 0,-1-1-16 0,2 0-21 16,-1-4-20-16,-2 1-24 0,6 0-29 0,-3-4-32 0,1 0-35 0,2 0-39 15,1-4-101-15,0 0-129 0,3 1-77 0,1-4-49 0,0 3-12 0,3-3 4 16,0 1 22-16,3-1 28 0,0 0 36 0,1-4 41 0,0 0 44 0,3 4 50 0,-3-3 53 15,3-1 59-15,3 1 88 0</inkml:trace>
  <inkml:trace contextRef="#ctx0" brushRef="#br0" timeOffset="97593.5">1585 12815 24 0,'0'8'167'0,"0"-1"84"0,0 0 62 15,0 0 46-15,-4-7 41 0,0 4 41 0,1-1 31 0,3-3 27 0,0 0 20 16,-4-3 19-16,0 3 13 0,-1-4 9 0,-1 0-128 0,3 1-207 0,-1-1-129 15,0 1-92-15,-3-4-82 0,0-1-82 0,0 2-127 0,3-1-144 0,4 0-65 16,-3 3-24-16,6-3-1 0,-3 0 12 0,0 1 21 0,3-1 26 0,1 3 34 16,3 1 37-16,1-1 46 0,-4-3 51 0,3 3 64 0,-2 1 71 0</inkml:trace>
  <inkml:trace contextRef="#ctx0" brushRef="#br0" timeOffset="98161.34">1961 12553 30 0,'-7'0'177'0,"3"-6"80"0,-6 6 61 0,5-4 46 0,-5 4 43 16,3 0 36-16,-1 0 30 0,-1 0 27 0,0 4 24 0,1-2 25 0,1 2 24 16,0-1 21-16,0 5-116 0,0-1-198 0,3 0-97 0,-3 4-53 0,3-2-27 15,1 2-19-15,-1 3-16 0,2 1-13 0,0-2-8 0,-1 1-2 0,3 1-8 16,0 2-7-16,0-3-8 0,3-3-4 0,-1 2-7 0,-2-2-4 0,5 0-3 15,-4-4-5-15,5 0-4 0,0-1-5 0,-1-2-5 0,1-1-4 0,-1-3-5 0,-1 0-8 16,4 0-7-16,-1-3-11 0,0-1-12 0,0-2-14 0,1-1-13 16,-1 0-10-16,0-4-7 0,1 0-8 0,-1-2-4 0,0-2-3 0,0 1-3 0,-3 1 1 15,3 2-1-15,-3-3 0 0,3-1 4 0,-3 6 2 0,-1-2 5 16,1 4 4-16,0 0 12 0,-1 3 11 0,1 4 17 0,0-4 24 0,-1 4 19 16,1 4 23-16,0 0 24 0,-1 3 20 0,1 0 18 0,-1 0 22 0,1 4 18 0,0-1 21 15,-1 0 17-15,0 5 17 0,-2-2 12 0,3-2 3 0,-1 3-3 16,1-3-10-16,-1 2-15 0,0-2-13 0,-2 0-16 0,3-2-15 0,-1 2-15 0,1-7-13 15,0 3-11-15,-1 0-12 0,1-4-12 0,0 1-11 0,-1-4-17 0,1 4-17 16,2-4-19-16,-1 0-23 0,1-4-23 0,-1 4-28 0,2-4-27 0,0 1-28 16,0-4-24-16,1 0-22 0,2-1-45 0,-2-1-55 0,-1 2-61 0,4-4-61 15,-4 0-42-15,4-2-26 0,-1 2 4 0,-2 0 22 0,0 0 31 0,-1 2 36 16,0-2 39-16,0 0 40 0,0 4 48 0,-3-4 55 0,0 2 72 0,-1 1 72 0,-2 1 72 16,-1 4 75-16,3-4 69 0,-6 3 71 0,3-2 59 0,-1 6 48 0,-2-5 42 15,2 5 33-15,1 0 30 0,-6-2 24 0,2 2 7 0,0 0-6 0,1 2-31 16,-1-2-46-16,0 5-54 0,1-3-59 0,-1 2-42 0,0 0-34 0,1-1-24 15,-1 4-22-15,1-3-13 0,2 3-11 0,-2 4-5 0,2-5-4 0,-2 5-5 16,3-4-7-16,0 4-5 0,0-2-8 0,0 2-9 0,3 0-8 0,-2 3-10 16,2-4-6-16,1-3-9 0,0 4-6 0,0 0-6 0,2-4-9 0,0 0-10 15,0-1-12-15,1-2-13 0,0 3-15 0,1-4-18 0,-1-3-17 0,4 0-25 16,-4 0-27-16,4-3-29 0,0-1-33 0,-1-3-42 0,-2 1-50 0,3-5-100 16,-2-3-120-16,0 3-47 0,0-2-8 0,0-5 13 0,-2 3 23 0,-1-1 31 15,-1-2 33-15,1 1 42 0,-4-1 45 0,3 0 44 0,-3 1 50 0,1-4 56 16,-1 4 65-16</inkml:trace>
  <inkml:trace contextRef="#ctx0" brushRef="#br0" timeOffset="98342.9">2399 12305 24 0,'0'-7'166'0,"-2"-3"83"16,2 3 61-16,-3-1 51 0,1 1 46 0,0 4 41 0,0-4 34 0,0 3 28 0,2 0 26 15,0 4 28-15,0 0 27 0,0 0 26 0,-5 4-105 0,3 0-183 0,2 3-96 16,-2 0-51-16,2 4-32 0,-2 2-22 0,2 1-20 0,0 4-15 0,2 3-6 16,0 0-6-16,-2-4-4 0,0 8-6 0,2-4-9 0,0 7-12 0,1-4-8 15,-1 0-8-15,0 1-6 0,2-1-6 0,-1 2-5 0,1-6-6 0,1 1-5 16,1 0-6-16,-1 0-11 0,1-4-18 0,-1 1-20 0,1 0-27 0,1-5-32 15,-2 2-32-15,1-4-44 0,1 3-46 0,-3-8-97 0,3 1-122 0,-2 0-85 16,1-3-59-16,-1-1-20 0,-5-3 7 0,4-3 23 0,-2 3 29 0,0-7 42 16,1 0 44-16,-3-1 52 0,-3-1 53 0,3-2 61 0,-2-3 63 0,-2-1 89 15</inkml:trace>
  <inkml:trace contextRef="#ctx0" brushRef="#br0" timeOffset="98777.06">2299 12549 33 0,'0'0'182'0,"0"0"83"16,0 4 57-16,0-4 46 0,0 0 33 0,0 0 25 0,-3-4 21 0,3 4 19 15,0 0 18-15,0-2 16 0,3 2 17 0,1-4 15 0,3 4-124 0,0-3-201 0,0 3-102 16,4-4-55-16,-3 0-28 0,6 1-24 0,-1-1-13 0,0 1-10 0,1-5-11 16,1 5-11-16,3-3-8 0,-5-1-7 0,5 3-7 0,-2-7-8 0,-1 4-4 15,-2 0-5-15,3 1-8 0,0-1-1 0,-3-4-2 0,0 4 0 0,-2 0 9 16,0 3 9-16,-1-2 10 0,-4-1 11 0,0 3 11 0,1 4 15 0,-3-3 14 15,-4 3 18-15,0 0 14 0,0 0 13 0,0 0 13 0,0 0 11 0,-4 7 9 16,2-5 11-16,-3 3 10 0,-1 1 9 0,1-2 10 0,-1 3 11 0,0 0 5 16,-1 0 2-16,0 0-2 0,0-1-6 0,0 2-5 0,3-1-2 0,0-4-5 15,-1 1-3-15,1 3-6 0,2-7-9 0,-1 4-10 0,3-4-10 0,0 3-13 16,0-3-12-16,0 0-11 0,0 0-7 0,0 4-9 0,5-4-7 0,-1 0-5 16,1 2-6-16,-1-2-3 0,3 4-2 0,1-4-2 0,2 0 0 0,-2 0 2 15,3 3 2-15,0-3 3 0,0 0 4 0,3 4-1 0,0-4-1 0,-2 4 1 16,-1-4-1-16,3 7 0 0,-3-7 1 0,0 7 3 0,0-3 7 0,-1-1 4 15,-2 3 8-15,-1 1 8 0,1-3 7 0,-2 3 12 0,-2 0 7 0,0 1 10 16,-1-1 7-16,-2 0 7 0,-1-1 5 0,0 5 2 0,0-4 2 0,-4 4-1 16,0-4-3-16,0 3-6 0,-3 0-6 0,0 1-8 0,-1 0-11 0,-2-5-16 15,-1 5-21-15,0-1-25 0,0 1-29 0,-3-5-32 0,3 1-33 0,0 1-40 16,-2-1-41-16,4 0-96 0,-2-3-118 0,2-1-92 0,3 1-72 0,1-4-25 16,0 2 1-16,5-2 17 0,0 0 29 0,0 0 37 0,0 0 40 0,0 0 49 15,0-6 48-15,5-1 58 0,1 3 59 0,-1-3 87 0</inkml:trace>
  <inkml:trace contextRef="#ctx0" brushRef="#br0" timeOffset="98943.1">3020 12644 39 0,'5'11'196'0,"-2"-4"94"0,1 0 69 0,-4-3 58 16,3 3 48-16,-3-1 41 0,0-6 34 0,1 7 28 0,2-3 28 0,-3-4 24 16,-3 3 22-16,2 1 20 0,-2-4-130 0,2 3-215 0,-2-3-120 0,0 4-68 15,2-4-47-15,-2 4-37 0,-1-1-36 0,1-3-37 0,3 0-43 0,-4 4-46 16,2-4-44-16,0 2-49 0,-1 2-98 0,3-4-118 0,-4 0-86 0,1 3-63 15,2 1-21-15,-2 0 3 0,-1-1 17 0,1 1 26 0,-2-1 38 0,-1 1 45 16,-1 0 52-16,3-1 59 0,-4 1 59 0,-2-4 61 0,2 2 86 0</inkml:trace>
  <inkml:trace contextRef="#ctx0" brushRef="#br0" timeOffset="105682.4">1290 13131 14 0,'0'0'117'0,"0"0"65"0,0 0 48 0,-4 0 41 0,0 0 40 0,1-4 33 16,3 4 28-16,-3 0 23 0,3-4 23 0,-4 2 22 0,4 2 19 0,0 0-31 15,0 0-60-15,0 0-78 0,0 0-91 0,0 0-47 0,0 0-29 0,0 0-21 16,0 0-19-16,0 0-9 0,0 0-3 0,0 0-3 0,4 2-1 0,-1-2-1 16,1 4-3-16,3-4-2 0,-3 4-6 0,3-1 0 0,0 1-5 0,1-1 3 15,-1 1-1-15,3 3-1 0,-2-3 0 0,2-1-3 0,-2 1-4 0,3-2-5 16,-1 2-3-16,-2-4 1 0,3 4-2 0,0-4 0 0,0 3 0 0,0-3 0 15,0-3 0-15,0-1-1 0,0 4-2 0,0-6-1 0,1 2 0 0,1-3-5 16,-2 0-1-16,0 0-1 0,3 0-4 0,-3-3-3 0,0-1-3 0,3 4-3 16,-6-4-4-16,3 4-2 0,0-4-2 0,-4 5-4 0,4-1-3 0,-4 0-1 15,0 3-4-15,1-3-1 0,-1 4-1 0,-3-1-4 0,3 4-1 0,-5-4-2 16,3 4 0-16,1-2-2 0,-3 2-1 0,1 0-1 0,1 0 1 0,-1 0 0 16,0 0 2-16,1 0-1 0,-1 0 3 0,1 0 1 0,-1 2 2 0,1-2 3 15,1 0 0-15,-1 4 4 0,-1-4 1 0,1 0 3 0,1 0 6 0,1 4 0 16,-3-4 5-16,3 0 3 0,-3 0 0 0,3 3 4 0,2-3 2 0,-4 0-1 15,1 0 3-15,1 0-1 0,-1-3 3 0,1 3-2 0,0 0 2 0,0-4-4 0,-1 4 2 16,0 0-6-16,1-4 0 0,0 4-3 0,-3-2-3 0,3 2-3 16,0 0 0-16,-3 0-3 0,3-4-1 0,-3 4-1 0,3 0-2 0,0 0 2 0,-3 0-2 15,0-3 0-15,3 3 0 0,-3 0-1 0,-1 0 2 0,4 0 1 0,-3 0-1 16,0 0 2-16,0 0 2 0,-1 0-2 0,1 0 1 0,2 0 1 16,-2 0 1-16,-3-4 1 0,5 4-1 0,-2 0 2 0,0 0 2 0,0-4-1 0,-1 4 1 15,1 0-1-15,0-3 1 0,2 3-4 0,-2-4 4 0,0 1-2 0,0 3 1 16,0-4-1-16,2 4-1 0,-2-3-2 0,0-1-2 0,3 4-1 0,-3-4 0 15,0 2-3-15,3 2-1 0,0-4-3 0,-3 1-2 0,3 3-1 0,-3-4-2 16,3 4-2-16,0 0-3 0,0-4 0 0,0 4-2 0,-3 0 0 0,4-3 0 16,-2 3 2-16,-1 0-2 0,2 0 1 0,0 0 0 0,0 3 1 0,0-3 3 15,0 0 3-15,0 0 1 0,-2 4 2 0,2-4 2 0,0 4 2 0,1-4 3 16,-1 0 2-16,0 3 0 0,0-3 1 0,0 4 1 0,1-4 3 0,-1 0 3 16,0 0-1-16,1 0 3 0,-1 0 2 0,0 0 1 0,0 0 0 0,1-4 3 15,-1 4-1-15,2-3 2 0,0 3 1 0,-2-4-2 0,1 4 0 0,-1-4-3 16,2 1 0-16,-2-1-3 0,2 1-3 0,-2 3-3 0,1-4-2 0,-1 1-2 15,0 3-3-15,1-4-4 0,-1 4-2 0,0 0-5 0,0-4-1 0,1 4-1 16,-1 4-1-16,2-4-1 0,-3 0 0 0,3 0 2 0,-2 0 0 0,0 4 1 16,2-4 1-16,-3 3 2 0,1 1 3 0,0-4 1 0,-1 3 0 0,1 1 5 15,-3-1 1-15,3 1 2 0,-2-4 2 0,1 4 1 0,-4-4 1 0,3 0 1 16,-1 3 1-16,-2-3-2 0,-2 0-1 0,7 0 1 0,-3 0-1 0,1 0-6 16,-3 0-4-16,2-3-8 0,1 3-10 0,-3 0-12 0,2 0-12 0,1 0-18 15,0 0-19-15,-1 0-19 0,0 0-26 0,1 0-26 0,0 3-27 0,-1-3-29 16,0 4-94-16,0-4-124 0,1 2-56 0,1 2-19 0,-3 0 5 0,1-1 17 0,-1 1 26 15,-3-4 28-15,2 3 38 0,-2-3 33 0,0 0 43 0,0 0 44 0,0 0 46 16,0 0 52-16</inkml:trace>
  <inkml:trace contextRef="#ctx0" brushRef="#br0" timeOffset="116708.43">1184 11457 9 0,'1'4'134'0,"2"3"73"15,-2-3 48-15,-1-1 35 0,0-3 31 0,0 4 24 0,0-4 20 0,0 0 16 16,0 0 14-16,0 0 14 0,0 0 11 0,0 3 13 0,0-3-96 0,0 0-153 16,-1 4-83-16,1-4-47 0,0 0-18 0,0 0-8 0,0 0-4 0,0 0-1 15,0 0 0-15,0 0 7 0,1 0 7 0,-1 0 5 0,0 0 6 0,6 4 1 16,-6-4 3-16,4 0-4 0,0 0 1 0,0 0-1 0,2 0-2 0,-2 0-5 15,0-4-1-15,0 4-2 0,3 0-7 0,-3 0-2 0,3 0-7 0,0 0-4 0,-3 0-6 16,3-4-2-16,-3 4-3 0,3 0-2 0,0 0-2 0,-3 0-1 16,3-3-1-16,0 3 2 0,-3 0 0 0,3 0 3 0,-3 0 0 0,3 0 1 0,0-4 3 15,-3 4-2-15,3 0 4 0,-3-3 1 0,3 3 0 0,-3 0 2 0,3-4 0 16,0 4 1-16,-3-4 1 0,3 1-2 0,1 3 1 0,-2-6-3 0,-1 6 0 16,2-4-2-16,0 1-3 0,0-1 0 0,0 0-2 0,-3 1-3 0,4 3-1 15,-1-4-2-15,-2 1-1 0,1-1-1 0,1 4 0 0,0-3-2 0,0 3 0 16,-3-4 1-16,3 4 0 0,1 0 3 0,-3 0 0 0,1 0 0 0,1 0 2 15,0 0 0-15,0 0 3 0,1 0 0 0,-1 0 2 0,0 0 1 0,0 0 0 16,1 0 3-16,2 0 1 0,-4 4 1 0,3-4 1 0,0 3-1 0,0-3-1 16,-1 4 0-16,-1-4 0 0,2 0 0 0,0 3-1 0,-2-3 1 0,1 4 0 15,-1-4 0-15,0 0 1 0,-1 0 0 0,-1 3-1 0,2-3 2 0,-1 0 0 16,-1 0 2-16,-1 0 2 0,3 0 0 0,-3-3 2 0,1 3-1 0,-1 0 0 16,0-4 0-16,3 4-1 0,-2-3-2 0,-1-1-2 0,3 4-3 0,-3-3-2 15,3-1-2-15,-3 0-3 0,1 4-2 0,-1-2-3 0,0-2-4 0,3 4-1 16,-3-3-1-16,1 3-2 0,0-4-3 0,-1 4-1 0,0 0-2 0,3 0-1 15,-3 0 2-15,1 0-2 0,1 0-1 0,-1 0 1 0,1 0 0 0,0 0 3 16,0 0 0-16,-1 0 1 0,1 4 1 0,-1-4 1 0,-1 0 2 0,3 0 0 16,-3 0 2-16,3 3 3 0,-3-3 2 0,0 0-1 0,3 0 2 0,-3 0 2 15,3 4-1-15,-3-4-1 0,3 0 2 0,-3 0 1 0,3 0 0 0,-3 0 2 16,3 0 1-16,-1 0 3 0,-1 0-1 0,1-4 2 0,-1 4 1 0,-2 0-1 16,4 0 1-16,0-3 1 0,-3 3 1 0,3-4-3 0,-3 4 1 0,3 0-1 15,-3-4 0-15,3 1-4 0,0 3 1 0,-3-4-2 0,3 1-1 0,-3 3-3 16,3-4-1-16,0 1-1 0,-3-1-3 0,3 4-1 0,0-4-1 0,-2 2 0 15,1 2-5-15,1-4 0 0,-2 4-1 0,2-3-3 0,-3 3 0 0,3-4-1 0,-3 4-1 16,3 0 0-16,0 0 0 0,0 0 0 0,-3 0 2 0,3 0-1 16,0 0 3-16,0 0 1 0,0 0 2 0,-2 0 4 0,2 0 2 0,0 4 2 0,0-4 2 15,0 3 1-15,0-3 2 0,-2 4-1 0,2-2 3 0,0-2 0 16,0 4 1-16,0 0-1 0,-3-4 1 0,4 3-2 0,-2 1 2 0,-2-4-2 0,3 3 2 16,-3-3 0-16,3 4 0 0,-3-4 0 0,3 3 0 0,-3-3-1 0,3 4 2 15,-3-4 2-15,3 0 0 0,-3 0 2 0,3 0 0 0,-3 4 2 0,3-4-1 16,0 0 1-16,0 0 0 0,-1-4-1 0,0 4-1 0,1 0 1 0,2 0-1 15,-2-4-1-15,2 4-2 0,-2-3-1 0,1 3-1 0,1-4-1 0,0 4-1 16,-2-3-3-16,2 3-1 0,-1 0 0 0,1 0-1 0,-2-4-1 0,2 4-1 16,0 0-1-16,-3 0 2 0,3 0-2 0,-2 0 0 0,0 0 0 0,2 0-1 15,-3 0 0-15,1 0 2 0,-1 0-2 0,1 0 1 0,2 4-1 0,-3-4 0 16,1 0 1-16,0 3-1 0,-3-3 0 0,3 4 1 0,0-4 1 0,0 3-1 16,-1-3 2-16,0 4-1 0,0-4 2 0,0 4 0 0,0-4 1 0,1 3 1 15,-3-3 3-15,3 4 0 0,0-4 4 0,0 2 1 0,-3-2 5 0,4 4 0 16,-2-4 2-16,1 0 2 0,-2 4 0 0,2-4 2 0,0 3-2 0,1-3 3 15,-1 0-2-15,0 0 1 0,0 0-2 0,1 0-1 0,-1 0-3 0,0 4-2 16,0-4 0-16,0 0-3 0,0 0-1 0,-2 0 1 0,2 0-1 0,0 0 0 16,0 0 0-16,0 0 1 0,0 0-2 0,0 0 1 0,-2 0-2 0,2-4 1 15,0 4 1-15,-3 0-2 0,3 0 0 0,0 0-1 0,1-3-2 0,-2 3 2 0,-1-4 0 16,2 4-1-16,0 0 1 0,-3 0 0 0,3-4 0 0,-3 4 1 16,3-2-1-16,0 2 1 0,-3-4 0 0,3 4 0 0,-3-3 0 0,3-1 1 15,0 4-2-15,-3-4-2 0,3 1 0 0,0 3-1 0,0-4-3 0,0 4-2 0,-2-3 0 16,2 3-2-16,0 0-1 0,3 0-3 0,-5 0-1 0,5 0 2 0,-3 0-3 15,1 0-2-15,-1 0 1 0,0 3 2 0,1 1-1 0,-1-4 1 0,0 3 2 16,0 1 0-16,-1 0 2 0,0-1 0 0,1 1 2 0,0-4 1 0,0 2 0 16,-3 2 2-16,3 0 1 0,0-1 1 0,-3-3 2 0,3 4 0 0,-3-4 2 15,3 3 3-15,-3-3 0 0,0 0 2 0,3 4 1 0,-2-4 3 0,-1 0-1 16,1 0 4-16,1 0-1 0,-1 0 3 0,1-4-2 0,-1 4 3 0,-1-3-3 16,3 3 2-16,-3 0-3 0,3-4-3 0,0 4 0 0,-3-3-2 0,3-1-4 15,-3 0-1-15,3 2-2 0,-1 2-2 0,1-4-2 0,0 1 0 0,-3 3-2 16,5-4-2-16,-2 4-1 0,-3-4-1 0,3 4-1 0,-1-3-2 0,1 3-1 15,0 0 0-15,-3 0 0 0,5 0-1 0,-2 0-1 0,-2 0 0 0,1 3-2 16,0-3 0-16,1 4 2 0,0-4-1 0,0 0 0 0,-3 4 2 0,5-1-1 16,-3 1 2-16,1-4 1 0,-3 2 2 0,3 2 1 0,0 0 2 0,0-1 1 15,-3-3 1-15,3 4 4 0,0-4-1 0,-3 3 4 0,3-3 1 0,-3 4 2 16,3-4 2-16,0 0 4 0,-2 3 1 0,2-3 2 0,0-3 4 0,0 3-2 16,-3 0 1-16,6-4 1 0,-3 1 0 0,1 3 0 0,0-4-2 0,2-3-1 15,1 3-2-15,-3 2-1 0,3-5-4 0,2 3-2 0,-5-3-4 0,3 3-2 16,0-3-3-16,0 4-3 0,0-1-1 0,0-2-1 0,0 2-2 0,0 1-3 15,-1-1-1-15,1 4 0 0,0-4-2 0,-3 4-1 0,3 0 0 0,-1 0-1 16,1 0 0-16,-3 0 2 0,4 0-2 0,-3 4 1 0,-1-4 2 0,2 4 1 0,-2-4 1 16,2 3 4-16,-2 1 0 0,-1-2 2 0,2 2 0 0,-3 0 2 15,1-1 2-15,2 1 0 0,-3-4 1 0,1 3 2 0,-2 1 0 0,1-4 2 0,1 3 0 16,0 1 0-16,-3-4 1 0,3 0 0 0,0 4 0 0,-3-4 2 16,3 3 1-16,-1-3-2 0,1 0 2 0,0 4-1 0,-1-4 2 0,1 0-3 0,0 2 2 15,-1 2 0-15,1-4-1 0,0 0 2 0,-1 0-2 0,1 4 2 0,0-4 0 16,-1 3-1-16,1-3 0 0,0 0 1 0,-1 0 0 0,1 0 1 0,-1 0 0 15,1 0 0-15,0-3 2 0,0 3-3 0,-1-4 1 0,1 4-1 0,-1-4 0 16,-1 4-3-16,1-2 1 0,1 2-1 0,-3-4 0 0,3 1-2 0,0-1-1 16,-3 4-1-16,3-4-3 0,0 1 0 0,-3 3-4 0,3 0-1 0,-3-4 0 15,3 4-2-15,-3-3 1 0,3 3-2 0,-3 0 2 0,3 0-2 0,-3 0 0 16,2 3 0-16,-1-3 0 0,1 0 0 0,-2 4-1 0,0-4 1 0,0 3 2 16,0-3 1-16,3 4 0 0,-4-4 2 0,1 4 1 0,3-4-3 0,-3 3-6 15,0 1-8-15,-1-4-10 0,4 2-14 0,-3 2-12 0,0-4-20 0,2 4-19 16,-2-1-23-16,0 1-26 0,0-1-25 0,0 1-28 0,2-1-83 0,-2 1-109 15,0 0-71-15,0-1-50 0,-1 1-13 0,1-2 13 0,-4-2 21 0,0 0 30 0,0 0 33 16,0 0 35-16,0 0 43 0,-4-2 41 0,1-5 46 0,-1 3 48 0,0-3 78 16</inkml:trace>
  <inkml:trace contextRef="#ctx0" brushRef="#br0" timeOffset="132123.51">2415 9277 1 0,'0'0'30'0,"-3"-4"24"15,3 4 21-15,0-2 27 0,0 2 30 0,-2-4 31 0,2 4 31 0,-2-3 23 16,2 3 18-16,-2 0 13 0,2 0 7 0,0 0 4 0,0 0 1 0,-2-4-3 15,2 4-1-15,0 0-9 0,0-4-8 0,0 4-19 0,0 0-25 0,-3 0-21 16,3 0-23-16,-4-3-16 0,4 3-10 0,0 0-13 0,-3 0-7 0,3 0-9 16,0 0-8-16,-2-4-8 0,2 4-11 0,0 0-8 0,-2 0-8 0,2 0-7 15,0 0-6-15,-4-3-5 0,4 3-1 0,0 0-5 0,-3 0-2 0,3 0 0 16,0 0 0-16,-2-4-2 0,2 4 1 0,0 0-2 0,0 0-1 0,-4 0-2 16,4 0 0-16,0 0-1 0,0 0 0 0,0 0-2 0,-5 0 0 0,5 0-2 15,-2 0 2-15,2 0-3 0,-2 4 1 0,2-4-5 0,-3 0 1 0,-1 3 0 16,4 1-1-16,-4-4-2 0,4 3 2 0,-3 1 0 0,3 0-1 0,0-4 1 0,-1 3 1 15,-2 1-1-15,3-2-1 0,-2 2 2 0,2-4 0 0,-2 4 0 16,2-1 1-16,0-3 0 0,-3 4-1 0,3 3 1 0,0-4 0 0,-2 1-2 0,2 0 2 16,0-1-1-16,-2 1-2 0,2-4-1 0,0 6 0 0,0-3-1 15,0 1-1-15,0 3 2 0,0-3-1 0,0-1 0 0,0 1 1 0,0 0 0 0,0 3 2 16,0-5-1-16,0 3-2 0,0 1 3 0,0-2-1 0,0-1-1 0,0 1 0 16,0 3 0-16,0-7 1 0,2 3 0 0,-2 1-4 0,2 0 0 0,-2-1-2 15,0 1 1-15,3-2-2 0,-3 2 0 0,2 0 0 0,0-1-1 0,-2 1 1 16,3-1-1-16,-2 1 0 0,-1-1 1 0,3 1-3 0,-3 0 2 0,4-1 1 15,-4 1 0-15,3 2 3 0,-2-2 0 0,2-1 3 0,-1 1 0 0,0-1 3 16,1 1 2-16,-1-1 0 0,0 1 4 0,0-4 1 0,0 4 1 0,1-1 1 16,-1 1 2-16,0-4-1 0,2 2 0 0,-4 2 0 0,3-4-3 0,1 3 2 15,-4-3-4-15,3 4-1 0,1-4-2 0,-2 4-3 0,0-4-1 0,1 0 0 16,1 3-3-16,0-3-1 0,-1 4-2 0,1-4 0 0,-2 0-2 0,3 0 1 16,-3 3-1-16,2-3-1 0,-1 4 1 0,1-4 0 0,-2 0 0 0,3 4 1 15,-1-4 1-15,-2 0 0 0,3 3 0 0,-1-3 0 0,-1 4 2 0,1-4 0 16,0 0 1-16,1 0 1 0,-1 2-1 0,-2-2 1 0,3 5 1 0,-1-5 0 15,-2 0 0-15,3 0-1 0,-3 2 1 0,-2-2-1 0,7 0 2 0,-3 0-1 16,1 0 1-16,-5 0 2 0,4 0-1 0,1 0 0 0,-1-2 1 0,-2 2 1 16,3 0-1-16,-3 0 1 0,0-5-1 0,2 5-1 0,1-2 0 0,-3-2-1 15,1 1 0-15,1 3-4 0,-2-4 1 0,0 0-2 0,3 1-1 0,-3 3-1 16,2-4-2-16,-1 1 0 0,-1-1-2 0,0 0 0 0,2 1-1 0,-1 3 0 16,-1-4 1-16,0 2-1 0,1-2 1 0,-2 1 0 0,2 3 0 0,-1-4-1 15,0 4 2-15,-2-4 0 0,3 1 0 0,-2 3 2 0,2-4-1 0,-3 4 3 16,0-3-1-16,3-1 1 0,-2 1 0 0,-1-1 0 0,3 0-1 0,-1 2 1 15,-2-2 0-15,2 1 1 0,-2-1 0 0,0-3-2 0,3 3 0 0,-2 1-1 0,-1-4 1 16,0 3-3-16,0 0 1 0,3-2-1 0,-3 3 0 0,2-5-1 16,-2 5 1-16,0-1 0 0,0 1 0 0,0-4 0 0,0 3 0 0,0 0 1 0,0-3-1 15,0 5 0-15,0-2 1 0,0-3-1 0,-2 3 1 0,-1 1-2 0,3-4 2 16,-1-1-1-16,-2 5 2 0,3-3-2 0,-2 2-2 0,2 1 2 16,-2-5-1-16,-1 5 0 0,3-4 0 0,-4 3 1 0,4-3-1 0,-3 3-1 0,3-2 2 15,-4 3-1-15,4-5 2 0,-2 5-1 0,-3-4 3 0,5 3 0 16,-4-3 4-16,2 3 0 0,2 2 4 0,-5-2 3 0,4 1 1 0,-2-5 3 0,1 8 1 15,0-3 5-15,-2-1-2 0,1 1 4 0,1 3 1 0,0-4-2 0,-1 4 2 16,-1-3-2-16,1-1-1 0,-1 4-2 0,2-4-2 0,-3 4-1 0,1-2-2 16,2 2-2-16,-3-5-2 0,3 3 0 0,-2 2 0 0,2-4-3 0,-3 4-2 15,3-3 1-15,-2 3 0 0,1-4-3 0,-1 4 1 0,2 0-2 0,-3-4 1 16,3 4 0-16,-3-3 1 0,3 3-1 0,-2 0-1 0,-1 0 0 0,3 0 0 16,-2 0 1-16,4 0 1 0,-7 0-2 0,3 0-1 0,2 0 1 0,-3 0-2 15,1 0 2-15,1 0-1 0,-1 0-1 0,-1 0 1 0,3 3-2 0,-2-3 1 16,4 0-1-16,-5 4-1 0,3-4-1 0,-2 0 2 0,4 0-4 0,-5 0 2 15,3 4 0-15,-2-4 0 0,4 0-1 0,-3 0-3 0,-1 0-5 0,2 3-6 16,2-3-12-16,-5 4-19 0,3-4-19 0,0 0-22 0,0 2-27 0,0 3-36 16,2-5-42-16,-3 2-87 0,3 2-108 0,0-4-89 0,0 4-79 0,0-4-24 15,3 7-2-15,-3-7 19 0,0 0 25 0,0 0 36 0,0 0 39 0,0 0 44 16,4 0 47-16,-4-7 56 0,2-1 62 0,0 1 81 0,-2-2 87 0</inkml:trace>
  <inkml:trace contextRef="#ctx0" brushRef="#br0" timeOffset="133106.38">2470 9151 12 0,'0'-7'113'0,"-2"1"59"0,0-5 47 0,-1 4 40 0,1-4 37 0,0 0 31 15,-3 2 27-15,5-2 25 0,-2-3 20 0,0 4 22 0,0-5 11 0,0 5 2 16,-1-5-69-16,3-1-112 0,0 1-63 0,-2-3-35 0,2 1-29 0,0-1-19 15,0 2-15-15,-2-2-10 0,2-3-9 0,0 0-2 0,0-1-3 0,-2 2-1 16,2-2-2-16,0 2-3 0,0-2 0 0,-3-2-3 0,3 4 1 0,0-5-1 16,0 3-2-16,-2 2 0 0,2-4-3 0,0 2-1 0,0-2-2 0,0-1-2 15,0 1-2-15,2-1-1 0,-2 1-3 0,3-5-1 0,-3 2-3 0,0 3-2 16,2-5-3-16,0 5 0 0,0-7-4 0,1 6-1 0,-1-3-2 0,0-3-2 16,0 2-4-16,0 1 0 0,1 1-4 0,-1-5-1 0,0 8-4 0,0-5-2 15,-2 1-2-15,3 1-3 0,-1 2-3 0,-2 0 0 0,2-2-2 0,-2 2-2 0,2 3 1 16,-2-2-1-16,3 0 0 0,-3 3 0 0,0-3 2 0,0 2 0 15,2 2 0-15,-2-2 0 0,0 2 1 0,0-2 0 0,0 2 1 0,2-2-1 0,0 4 1 16,-2 1 2-16,0-4 0 0,2 8-1 0,-2-5 1 0,0 0 0 16,0 1-2-16,3 3 1 0,-1-3-1 0,-2 2 2 0,0 1 0 0,2 1 1 0,-2-2-1 15,2 5 0-15,-2-5 1 0,0 6 0 0,2-2 0 0,-2 0-1 0,0 0 0 16,0 4 1-16,0 1-1 0,0-1 1 0,3 0-2 0,-3 0 1 0,2-1 0 16,-2 5-2-16,0-1 1 0,0 2-2 0,0 2 0 0,0-7 2 0,0 7-2 15,0-4 0-15,0 4-2 0,-2-4-3 0,2 4-1 0,0 0-5 0,0 0-2 16,-5 0-4-16,3 0-5 0,0 4-2 0,-3 0-5 0,1-1-5 0,0 3-1 15,-1 1-6-15,1 1-2 0,-3 2-2 0,0 1-2 0,1-1-2 0,-1 4-1 16,0 1 1-16,-2-1 1 0,1-1 0 0,1 1 2 0,-2 1 3 0,0-2 0 16,2 1 5-16,-1-3 3 0,-2 2 2 0,4-5 5 0,-3 2 1 0,5 1 5 15,-3-5 4-15,0 1 4 0,3-3 4 0,-3 0 5 0,3 3 4 0,1-7 7 16,-1 3 1-16,2-3 5 0,2 0 2 0,0 0 2 0,-2 0-2 0,2 0 2 16,-3-3-2-16,3-4 0 0,0 3 0 0,3-3-3 0,-1 1 0 0,0-1-3 15,2-1-3-15,-1-2-3 0,1 2-3 0,3-1 0 0,0 2-3 0,-3-4-2 16,3 0 0-16,1 0 0 0,-1 2 0 0,0-2 0 0,0 0 1 0,1 0-1 15,-1 4 1-15,0-2 0 0,2 1 0 0,0-2-1 0,-1 2-1 0,1 1 0 16,-2 1-2-16,2-1 4 0,0 0-5 0,0 3 1 0,0 1-2 0,-3-5-1 16,1 5-2-16,-1 3 0 0,3-4 1 0,-2 4-2 0,0 0 1 0,-1 0 2 15,1 4 0-15,-3-4 2 0,3 3 0 0,-3 1 5 0,1 0 0 0,1-1 4 16,-1 1 1-16,-3 3 3 0,2-3 2 0,1 3 2 0,-3-1 2 0,3 5-1 16,0-4 1-16,-4 0 2 0,4 4-1 0,-3-4 0 0,1 3 0 0,-2 0-1 15,-1 1 0-15,5 0-1 0,-5-1-1 0,2 0-1 0,1 1 1 0,-3 0-2 16,1-2-2-16,-1-1 0 0,0 2-2 0,5-2-4 0,-5 1-5 0,0-2-13 15,0 1-12-15,2 2-18 0,-2-2-17 0,3-5-21 0,-2 3-25 0,-1-1-20 16,0-3-21-16,3 2-64 0,-3-4-82 0,0 0-79 0,0 4-72 0,0-4-25 16,0 0 0-16,0 0 17 0,0 0 23 0,0 0 31 0,0 0 34 0,0 0 35 0,0 0 39 15,0 0 39-15,0 0 42 0,0 0 66 0,-4 0 75 0</inkml:trace>
  <inkml:trace contextRef="#ctx0" brushRef="#br0" timeOffset="143107.6">1003 5764 33 0,'0'0'181'0,"-2"-4"81"0,2 0 56 0,-5 1 44 0,5 3 38 0,-4-4 36 16,4 4 30-16,-4 4 26 0,1-4 25 0,3 0 20 0,0 0 21 0,0 0 16 16,0 0-120-16,0 0-197 0,0 0-97 0,0 0-47 0,0 3-23 0,3 5-15 15,-1-5-12-15,3 3-10 0,1 1-9 0,-1 1-5 0,1-1-6 0,1 0-2 16,2 4-1-16,-1-2-2 0,-1 6-4 0,4-5-7 0,-1 5-4 0,-2-2-8 15,3 1-13-15,-2 3-14 0,0-2-23 0,2-1-25 0,0 4-34 0,-1-8-36 0,-2 4-35 16,3 0-30-16,-3-8-98 0,-1 5-126 0,3-4-67 0,-3 0-42 0,-2 1-5 16,2-5 9-16,0-3 21 0,-7 0 33 0,4 0 37 0,-1-3 43 0,0-1 48 15,-3-3 51-15,0 0 52 0,-3-4 53 0,3 1 87 0</inkml:trace>
  <inkml:trace contextRef="#ctx0" brushRef="#br0" timeOffset="143424.79">1189 5680 10 0,'-1'-8'139'0,"-2"5"87"0,-1-1 60 0,1 1 43 0,-1-4 39 16,0 7 36-16,-3-4 33 0,0 4 33 0,0 0 30 0,2 0 27 0,-1 0 27 16,2 0 22-16,0 0-95 0,4 0-158 0,-3 4-102 0,3-4-68 0,-4 0-35 15,4 0-19-15,0 3-18 0,0-3-13 0,0 0-19 0,0 4-13 0,0-4-15 16,0 7-10-16,3-4-11 0,-2-3-7 0,2 4-6 0,1 0-4 0,0-4-4 16,3 0-1-16,-3 3-2 0,3 1 2 0,-3-4 0 0,3 0-1 0,0 0 1 15,0 0 0-15,1 0 1 0,-1 2 0 0,3-2 3 0,-3 0-3 0,-2 0 4 16,5 0-1-16,-3 4 5 0,1-4-1 0,-1 3 3 0,0-3 6 0,0 4 4 15,-3 0 4-15,4-1 8 0,-2 1 4 0,-1-1 7 0,1 5 6 0,-2-1 6 16,0-1 4-16,0-3 5 0,-1 5 6 0,0-1 3 0,1 0 1 0,-3 4 2 16,2-4-1-16,-3 3-2 0,3-3-1 0,-3 3-5 0,0 1-5 0,0-5-4 15,0 5-6-15,0 0-2 0,-3-4-5 0,3 0-3 0,-3-1-3 0,3 2-1 16,0-5-2-16,-1 1-5 0,-2 3-2 0,2-4-11 0,-2-3-11 0,3 0-22 16,-3 4-24-16,3-4-30 0,-4 0-28 0,0-4-31 0,1 4-34 0,-4-3-57 15,3-4-70-15,-3 0-99 0,3-1-107 0,0-1-42 0,0-2-7 0,-2 0 12 0,2-2 24 16,0-2 35-16,-3 1 44 0,3 1 43 0,1-5 46 0,-1 4 49 0,1-3 50 15,-1 2 65-15,0-3 71 0</inkml:trace>
  <inkml:trace contextRef="#ctx0" brushRef="#br0" timeOffset="143657.81">1141 5175 14 0,'0'-7'150'0,"-3"-3"87"15,3 3 60-15,-4 0 46 0,0 0 41 0,1 3 37 0,2 1 32 0,-4-1 28 16,0 0 24-16,1 4 19 0,4 0 23 0,0 0 25 0,0 0-95 0,0 0-163 0,0 8-96 15,4-1-63-15,1 0-31 0,-3 4-16 0,5-2-12 0,0 6-13 16,0-1-7-16,1 3-4 0,0 1 0 0,2 2 1 0,1 2-4 0,-3 3-7 0,5-5-7 16,-1 4-11-16,-1 1-6 0,3-1-5 0,-3 2-4 0,4-2-3 0,-1 1-5 15,0-1-5-15,-2 1-16 0,5-1-17 0,-5-6-23 0,2 2-24 0,1-2-37 16,-1-1-34-16,0-3-44 0,-2 1-40 0,-1-2-122 0,0-2-157 0,0-4-69 16,-1 0-25-16,-2-3-2 0,-1-1 15 0,-7-3 27 0,4-3 33 0,-4-1 39 15,3-3 46-15,-6 0 51 0,2-4 54 0,-3 1 61 0,-2-1 65 0</inkml:trace>
  <inkml:trace contextRef="#ctx0" brushRef="#br0" timeOffset="143990.34">1465 5529 8 0,'3'7'138'0,"1"-4"90"0,-4 1 65 0,3 0 49 0,-3-4 41 16,0 3 36-16,0-3 34 0,-3 4 32 0,-1-4 25 0,4 0 21 0,0 0 17 15,-3 0 18-15,3-4-95 0,0 1-162 0,-1-5-106 0,1 5-78 0,0-8-41 16,0 4-20-16,0-3-16 0,0-4-13 0,0 0-13 0,0 0-13 0,0 0-3 0,0 0-1 15,0-3-1-15,-3-1 0 0,3 0-1 0,0 5 1 0,-1-5-2 16,-2 1 1-16,0 2 1 0,2 1-3 0,-2 1 1 0,1 2 2 0,0 0 1 0,-1 1 1 16,2 2 0-16,-2 1 0 0,0 1-1 0,-1 3 1 0,3-1 2 0,-2 0 1 15,3 4 2-15,-4 0 0 0,4 0 2 0,-3 0-1 0,-1 4-3 0,1 0-2 16,-1-4-1-16,1 7-1 0,2-5-1 0,-2 5-2 0,3 1 1 0,-4-1-1 16,4 0 1-16,0 0-3 0,0 4 0 0,0-1 0 0,3 0 0 0,-2-3 2 15,2 8 2-15,-2-6 2 0,5 2 1 0,-2 0 1 0,0 0-1 0,0 2 3 16,3-2 1-16,-3 0 0 0,3-2-1 0,0-2-1 0,0 4-3 0,1-4-4 15,-1 0-5-15,3 1-6 0,-2-1-8 0,-1-5-12 0,1-2-14 0,2 0-16 16,-2 0-22-16,-1 0-24 0,2-2-25 0,0-5-27 0,-2-1-29 0,-1-2-31 16,1-1-94-16,-1 0-121 0,-1-2-55 0,1-1-26 0,-1-1 2 0,-3-2 17 15,1-1 24-15,-1 2 33 0,-2-2 36 0,0 1 39 0,0-1 41 0,-2-4 43 0,-1 6 49 16,-1-10 52-16,1 10 89 0</inkml:trace>
  <inkml:trace contextRef="#ctx0" brushRef="#br0" timeOffset="144190.41">1414 4763 4 0,'-1'0'125'16,"1"0"85"-16,0 0 58 0,-6 0 45 0,5 0 38 0,-2 3 34 0,-1 1 35 16,1 2 30-16,3-2 26 0,0 3 29 0,0 0 27 0,3 4-16 0,1-2-39 15,-1 6-103-15,1-5-135 0,3 5-65 0,0 2-30 0,0-3-15 0,1 4-13 0,1-1-11 16,0 1-11-16,2-1-12 0,0 0-10 0,0 0-11 0,0 1-7 16,0 0-11-16,0-5-9 0,3 5-16 0,-3-1-15 0,2-2-28 0,0 2-31 0,-2-2-38 15,3-5-44-15,-3 4-46 0,3-3-45 0,-3-2-113 0,2-2-139 0,-2 8-63 16,0-8-20-16,0 4 0 0,-2-5 14 0,2 5 25 0,-4-8 31 0,-1 4 43 15,3-3 45-15,-4 0 53 0,-1-4 57 0,1 0 58 0,-1-4 64 0</inkml:trace>
  <inkml:trace contextRef="#ctx0" brushRef="#br0" timeOffset="144573.07">1450 5000 31 0,'-4'4'179'0,"1"-4"79"0,-1 0 57 0,4 0 43 0,-4 0 38 0,-3 0 32 0,7 0 27 16,-3 0 25-16,3 0 18 0,0 0 20 0,-4 0 14 0,4 0 16 0,0 0-127 15,0 0-201-15,0 0-104 0,0-4-52 0,0 0-25 0,3-3-16 0,-2 5-14 16,2-5-7-16,0 3-7 0,1-3-5 0,0 0-2 0,0 0-1 0,1-1-4 16,0-1-2-16,-1 1-4 0,3 1-2 0,-3 0-8 0,4 0-4 0,-2 1-7 15,0 1-6-15,0 3-3 0,1-2-6 0,0 1-1 0,1 3-1 0,-1 0-2 16,0 0 3-16,0 3 3 0,1 1 6 0,-1-2 6 0,0 3 10 0,0-3 11 15,-3 6 9-15,3-1 9 0,0-4 9 0,-3 4 8 0,3 1 5 0,-1-1 5 16,-1-5 6-16,3 9 2 0,-1-4 5 0,-2-3 1 0,1 3 1 0,1 4-1 16,0-9-2-16,-1 5-1 0,1 1-1 0,0-1-4 0,-1-4-1 0,1 5-1 15,0-1-3-15,-1 0-1 0,-1-5-3 0,1 6 1 0,-1-5-3 0,-1 4 0 16,1-3 0-16,-3 0 0 0,2-1 1 0,-2 3 4 0,-2-1 2 0,5-3 3 16,-5-2 2-16,0 4 0 0,0 0 2 0,0-1-1 0,-5 1-2 0,5-4-9 15,-2 3-11-15,-2 1-17 0,-1-1-15 0,3 1-23 0,-2 0-25 0,-3-1-39 16,3-3-44-16,-3 4-113 0,3-4-142 0,-3 2-61 0,0-2-23 0,3 0-1 15,-1 0 10-15,-1 0 22 0,1-2 23 0,1-2 35 0,-1 1 35 0,1-1 38 0,2 0 44 16,0-3 53-16,-1-3 63 0</inkml:trace>
  <inkml:trace contextRef="#ctx0" brushRef="#br0" timeOffset="145424.21">2165 4668 1 0,'-1'-4'115'0,"-2"4"85"0,-1-3 60 0,0 3 45 15,-2 0 37-15,2 0 33 0,-3 0 31 0,3 0 27 0,-3 0 24 0,3 0 25 16,-3 0 24-16,0 3 23 0,3-3-75 0,0 4-132 0,0 0-92 0,0-1-65 16,-2 1-36-16,2-2-19 0,1 3-12 0,2-3-13 0,-2 6-5 0,2-5-6 15,-2 4-5-15,3 0-5 0,0 1-6 0,0-1-6 0,0-1-7 0,3 1-8 16,-2 0-5-16,3 4-1 0,-1-4-3 0,1-1 1 0,2 2-3 0,-1-1-4 16,2 0-2-16,0 0-5 0,0-3-7 0,1 3-4 0,-1-7-8 0,3 2-7 15,-2-2-7-15,2 0-7 0,-2-2-11 0,0 2-10 0,3-7-14 0,-4-1-14 16,3 1-11-16,-2-3-11 0,-1 0-7 0,0-1-5 0,1 0-2 0,-5-3 2 15,4 1 0-15,-3-2 6 0,-1 5 9 0,-2-5 4 0,-1 2 10 0,0-1 11 16,-4 3 14-16,1-2 13 0,-1 2 11 0,-3 0 11 0,1-2 9 0,0 2 11 0,-4 0 9 16,2 1 6-16,-2 2 5 0,2-1 4 0,-2 1 4 0,-1 5 1 15,3-4 3-15,-2 3 3 0,-1 4 2 0,3-3 3 0,-2 3 1 0,2 3 1 0,1-3 1 16,0 4-2-16,3-1-4 0,-3 1-3 0,3-1-5 0,1 5-3 16,2-5 1-16,-2 3-3 0,3-2-1 0,0 3 0 0,3 0-2 0,-2-3 0 0,5 3-1 15,-2-3-1-15,0 3 0 0,3-5-2 0,0 2 0 0,0 0-1 0,-2-4-3 16,5 0-2-16,-2 0-8 0,-1-4-12 0,3 0-12 0,-3 2-12 0,1-9-12 15,0 0-12-15,-1 4-12 0,3-6-11 0,-3-2-9 0,-2 5-8 0,2-7-7 16,0 3-7-16,-3-4 0 0,1 1-2 0,-3-1 7 0,1 0 5 0,-2 1 11 16,-1-1 10-16,0 1 11 0,-4-1 16 0,4 0 14 0,-4 2 17 0,0-2 19 15,-2 3 19-15,1-2 17 0,-1 3 17 0,-2 1 12 0,1-2 9 0,0 1 9 16,0 3 7-16,-1 2 6 0,1-2 8 0,0 4 3 0,0 0 4 0,-1-1 1 16,1 6 0-16,0-3-5 0,3 5-7 0,0 0-8 0,4 0-11 0,-4 0-11 15,-2 0-7-15,6 5-7 0,-1-3-5 0,1 2-4 0,0 0-2 0,1 3-3 16,2 0-1-16,1 4-4 0,0-2-6 0,3 2-1 0,0 0-3 0,3 7 3 15,-2-8 4-15,6 7 5 0,-2-2 5 0,2 2 5 0,1 1 4 0,2-2 0 16,-2 6 0-16,4-4-1 0,-1 2-4 0,3 2-2 0,-2 2-2 0,2-4-2 16,-2 2-2-16,2 3-2 0,-2-5-3 0,2 4-3 0,-2-2-5 0,-1-2-2 15,0 2-8-15,0-2-4 0,-1 2-2 0,-1-2-4 0,-3-2-3 0,3 0-5 16,-3-1-3-16,-2 1-7 0,0 0-6 0,-1-5-7 0,-2 1-6 0,-1 1-8 16,-3-2-6-16,0 1-6 0,-1-3-8 0,-3 0-6 0,0 2-6 0,-3-6-9 15,-1 4-7-15,2 0-5 0,-7-5-5 0,2 5-2 0,-4-8-1 0,0 4 0 16,0 1-4-16,-2-5-2 0,-3 1-4 0,-1-2 1 0,3-2 2 0,-3 4 6 15,1-4 10-15,0-4 7 0,1 4 12 0,2 0 9 0,-1-2 10 0,3-5 8 16,0 3 10-16,0 0 10 0,4-3 12 0,0 4 12 0,3-4 14 0,0-1 6 16,0 6 6-16,1-5 7 0,3 0 1 0,-2-1 2 0,2-2 1 0,2 2 3 15,2 1 2-15,-1 1-1 0,1-5 1 0,3 4-1 0,0-4-1 0,1 2 0 16,-1-2 0-16,2-3-1 0,0 3-2 0,2 1-1 0,-2-4-1 0,0 0-12 0,2-1-12 16,0-2-22-16,0 3-21 0,0 1-24 0,0-5-29 0,0 3-32 15,-2-1-37-15,2 1-106 0,0-3-134 0,0 5-59 0,0-1-23 0,0-1 0 0,1 6 7 16,-3-2 20-16,-1 0 27 0,2 0 33 0,-4 2 37 0,3-2 40 0,-2 4 42 15,-3-4 51-15,3 0 58 0</inkml:trace>
  <inkml:trace contextRef="#ctx0" brushRef="#br0" timeOffset="146372.96">1637 6589 60 0,'-5'8'136'0,"1"-1"42"0,-3-5 31 0,0 5 28 0,3-3 26 15,-3 3 26-15,1-3 25 0,-1-1 22 0,1 1 18 0,1 0 17 0,0 3 13 16,4-5-55-16,-2 3-99 0,-1-3-59 0,4 6-39 0,-3-5-15 0,1 1-6 16,0-1-10-16,0 1-8 0,2-4-9 0,0 0-8 0,-2 4-3 0,2-4-2 15,0 0 4-15,0 0 2 0,0 0 2 0,0 0 1 0,4 0 0 0,0 0-1 16,1 0-1-16,1-4 1 0,1 0 0 0,2 1 1 0,0-4-1 0,2-1-1 16,3-1-2-16,-1-2 0 0,4-3-3 0,-1-3-4 0,2 2-5 0,2-2-3 15,0-4-4-15,4 0-4 0,-1-4-1 0,1 0-4 0,4-2-1 0,1-4-4 16,0-2-1-16,4-1-4 0,2-1-1 0,-1-4-4 0,2 1-1 0,3 0-3 15,1-8-5-15,1 1 1 0,2-1-5 0,-1 0-2 0,3-3-3 16,-1 4-4-16,0-4-1 0,3 3-3 0,-3 1-4 0,1-1 1 0,1 0-1 0,-4 5-3 16,1-1-2-16,-2 3 0 0,-1 1 2 0,0-4 4 0,-1 3 1 0,-2 5 1 15,-1-2 0-15,0 1 3 0,-3 4-2 0,0-4 6 0,0 4 2 0,-1 2 3 16,-3 2 7-16,0-2 4 0,-3 5 5 0,-1 0 4 0,1 2 2 0,-3 2-1 0,-1-2 3 16,-2 4-1-16,0 2 3 0,-5-2 2 0,5 3 0 0,-7 2 2 0,1-1-3 15,-1 3-4-15,-1 5-2 0,-4-5-6 0,3 0-4 0,-4 8-2 0,0-4-6 16,0-1 0-16,-1 6-6 0,-4-5-2 0,5 3-2 0,-3 1-4 0,-1-1-2 0,1 0-3 15,-1 4-1-15,-2-3-1 0,4 3-1 0,-3-4 1 0,1 1-1 16,-2 3-4-16,4-4-7 0,-3 0-13 0,1 4-20 0,-2-2-25 0,5 2-33 0,-5-5-37 16,3 3-41-16,2-2-45 0,-2 1-76 0,0 3-93 0,-1-4-92 0,1 0-87 15,0 1-32-15,-1-1-1 0,-2 1 15 0,-1 3 28 0,3-4 41 0,-3 4 43 0,0-4 53 16,-3-3 54-16,2 5 59 0,-5-5 59 0,1 3 77 0,-1-3 80 0</inkml:trace>
  <inkml:trace contextRef="#ctx0" brushRef="#br0" timeOffset="167756.44">1472 5791 22 0,'0'-7'161'15,"0"3"77"-15,-1 2 54 0,-2-5 41 0,3 3 33 0,0 4 29 0,-3-3 24 16,3 3 22-16,0 0 23 0,0 0 25 0,0 0 23 0,0 0 26 0,3 3-101 16,1 1-173-16,0 3-84 0,-1-5-42 0,4 9-20 0,-3-4-9 0,5 8-5 15,0-2-2-15,-1 5-1 0,4-4-2 0,1 7-5 0,-2-3-1 0,3 2-10 16,-1 2-10-16,0 2-11 0,1-3-10 0,1 0-9 0,-4 4-6 0,3-8-9 15,1 8-3-15,-2-9-5 0,-1 6-2 0,-1-4-4 0,2-1-3 0,-4-3-7 16,2-1-9-16,0 2-14 0,0-5-17 0,-2 5-19 0,0-9-23 0,-3 5-30 0,4-8-35 16,-2 4-32-16,-1-3-33 0,0 0-69 0,0-4-90 0,-1 0-84 0,0 0-78 15,-1 0-25-15,1-4 1 0,0 0 20 0,-5 1 29 0,4-4 35 0,-3 0 40 16,1-1 47-16,-3-1 48 0,1 1 50 0,-1-2 50 0,-1-1 71 0,1-2 77 0</inkml:trace>
  <inkml:trace contextRef="#ctx0" brushRef="#br0" timeOffset="168172.55">1870 5872 21 0,'0'0'158'0,"0"-4"81"0,0 0 53 0,0 4 40 0,-4-2 36 0,1 2 32 0,-1-4 29 15,1 4 26-15,-1-3 24 0,0 3 22 0,0 0 20 0,-2-4 18 0,5 0-104 16,-4 4-175-16,3 0-90 0,-2-3-48 0,-1 3-20 0,0-4-8 0,1 1-8 16,2 3-6-16,-3-4-8 0,1 4-8 0,0 0-4 0,-1-3-4 15,5 3-6-15,-5 0-5 0,1 0-8 0,2 3-11 0,0 1-8 0,-1-4-8 0,2 7-6 16,-2-4-8-16,3 5-2 0,0-1-4 0,3 3-1 0,-2 0 0 0,2 5 0 15,-1-2 0-15,3 1 3 0,-1 4 1 0,0-5 2 0,3 5 3 0,-3 4 4 16,3-9 2-16,0 5 1 0,0-5 0 0,-1 2-3 0,0-5-1 16,1 5-3-16,-2-9-3 0,1 1-6 0,1 0-3 0,-3-3-2 0,3-4-3 0,-3 0-2 15,3 0-4-15,-3-4-4 0,-1-3-7 0,1 0-8 0,1 1-3 0,-3-5-9 16,-2-3-4-16,3-1-3 0,-2 6 0 0,-1-9 0 0,0 3-5 0,-1-2 2 16,-2 3-2-16,3 1 1 0,-2-5 1 0,0 4 2 0,-1-1 7 0,-1 6 7 15,1-6 11-15,-1 5 12 0,3 0 14 0,-2 3 14 0,0-1 16 0,2 1 12 16,-2 4 14-16,2-1 10 0,-2 1 6 0,3 3 4 0,0 0 3 0,0 0 3 15,0 0 4-15,0 0 1 0,0 0 5 0,3 7-3 0,-2-4-1 0,2 1-7 16,-2 3-7-16,2 0-6 0,1-1-11 0,3 2-3 0,-3-1-4 0,3 3 0 16,-3-2 1-16,3 1-2 0,-3-2-2 0,3 1-4 0,0-1-4 0,0 0-5 15,0 0-6-15,0-3-5 0,-2 3-8 0,1-5-9 0,-1-2-9 0,2 4-12 16,-1-4-11-16,-1 0-15 0,1 0-20 0,-1-4-22 0,-2 2-21 0,4-3-23 16,-3 3-26-16,-1-5-23 0,-2-1-27 0,2 1-64 0,1-4-83 0,-4 2-66 15,4 2-56-15,-4-8-15 0,0 5 10 0,0 0 22 0,0-1 29 0,0-3 34 16,0 3 38-16,-1 5 38 0,-2-5 38 0,2 0 42 0,-2 1 46 0,0 2 67 0</inkml:trace>
  <inkml:trace contextRef="#ctx0" brushRef="#br0" timeOffset="168938.62">2005 5742 20 0,'0'0'131'0,"-1"-4"67"0,1 4 51 0,-3 0 43 0,3 0 31 16,0 0 27-16,-3 0 20 0,3 0 20 0,-4 4 22 0,4-4 18 0,0 0 15 15,3 4 7-15,-2-1-75 0,2 1-121 0,-3-1-69 0,4 5-42 0,0-5-25 16,2 3-15-16,-2 1-6 0,0 1 1 0,0-1 4 0,3-4 0 0,-3 4-1 16,3 1-4-16,-1-1-6 0,-2-5-10 0,0 6-8 0,3-5-7 0,-3 1-5 15,0-1-6-15,0 1-4 0,-1-4-3 0,-3 0-3 0,4 0-5 0,-1-4-5 16,0 1-4-16,-2-1-6 0,2 1-7 0,-3-7-5 0,0 3-8 0,0-8-8 15,0 5-9-15,-3-5-10 0,2-2-11 0,-2 3-11 0,0-3-11 0,2-1-8 16,-2 0-10-16,0 5-5 0,3-5-2 0,-1 5-4 0,-2-2 1 0,2 5-3 16,1-1 0-16,0 5 0 0,1-5 1 0,-1 8 6 0,4-5 8 0,-1 8 6 15,1 0 12-15,-1 0 9 0,4 0 7 0,-3 4 7 0,3 0 6 0,0-1 6 16,1 1 6-16,-1 3 6 0,1-1 9 0,-1 1 6 0,3 0 4 0,-2 0 3 16,-1 1-1-16,0-1 2 0,1-1-4 0,-1-2 0 0,0-1-5 0,0 1-3 15,-3-1-4-15,3-3-9 0,-3 0-8 0,0-3-11 0,1 3-9 0,0-7-11 16,-4 3-10-16,2-2-7 0,0-1-8 0,-2-1-5 0,-1-2-4 0,0-1 0 15,0-2-2-15,-1 2 2 0,-2-3 3 0,0 3 6 0,-1-2 9 0,2-2 14 16,-3 4 15-16,1-2 20 0,0 2 16 0,0 1 20 0,-2 3 15 0,2-1 16 16,0 6 14-16,0-5 13 0,-2 3 10 0,2 0 11 0,0 4 10 0,1-3 7 15,3 3 3-15,-4 3 2 0,3-3-4 0,-2 0-6 0,0 8-4 0,3-5-4 16,-1 1-7-16,1-2-6 0,-3 6-4 0,3 2-9 0,3-3-6 0,-2 4-7 16,2-5-7-16,0 5-5 0,1 0-3 0,0 0-4 0,3-2-1 0,0 2-3 15,0 0-3-15,1 0-6 0,3-2-6 0,0 2-4 0,0 0-4 0,3-1-5 16,-1 5-2-16,3-5-2 0,-1 0-3 0,0 1-1 0,1 0-3 0,0-2-2 15,-1 6-1-15,1-4 0 0,1-2-2 0,-3 2 2 0,1 0-1 0,-1 0 2 16,-3-4-2-16,2 2 2 0,-4 2 0 0,2-4 0 0,-4 4-1 0,2 0 1 16,-3-9 1-16,-4 9 3 0,3-4-1 0,-3 0 2 0,1-3 2 0,-3 3 0 0,-3-1 1 15,1-2 0-15,-3 0 1 0,3 3-3 0,-4-4 1 0,-3 1-1 16,2-1-4-16,-2-3-2 0,0 4-3 0,-2-4-5 0,0 0-3 0,0 0-6 0,0-4-4 16,-2 4-7-16,1-3-3 0,1-4-8 0,3 0-5 0,-2-1-8 0,-1 2-5 15,3-1-11-15,1-4-6 0,-2 1-9 0,3 0-6 0,-1-5-6 0,3 5-5 16,-1-5-3-16,0-1-2 0,1-2-2 0,1 1 1 0,2-1-1 0,-2 0 0 15,3-3 3-15,-2 4 6 0,2-4 8 0,0 0 7 0,0 0 8 0,2 0 9 16,-2 0 7-16,0 0 6 0,3 0 6 0,-2-4 7 0,-1 5 5 0,0 2 7 16,3-4 3-16,-3 5 6 0,3-1 2 0,-2 2 5 0,-1 1 4 0,0 1 3 15,3 4 2-15,-3-1 2 0,0 4 1 0,2 0-3 0,0 0 0 0,-2 3 2 16,3 2 4-16,-3 2 5 0,1 0 5 0,-1 0 6 0,7 2 7 0,-3-2 5 16,3 8 2-16,-2-5 3 0,1 4 4 0,1 0 2 0,0 1 3 0,0-1 4 15,-1 2 3-15,3 2 1 0,-2-4-3 0,-1 8-3 0,1-9-4 0,-2 5-1 16,3-4-6-16,-3 4-3 0,1-4-2 0,-1 0-3 0,-1-1-1 0,1-2-1 15,-1 3 0-15,-2-4 0 0,3-3 3 0,-3 4 1 0,-2-4 3 0,2 0 5 16,-2 0 3-16,0 0 5 0,2-4 1 0,1 4 0 0,-1-3 1 0,-2-4 0 16,0 3-2-16,0-2 0 0,0-1-1 0,-2-4-2 0,-1 4-1 0,3-4-5 15,-2-2-7-15,0 2-5 0,0 0-9 0,2-3-6 0,-2 1-5 0,-1 2-4 16,1 0-10-16,2-2-9 0,0 2-14 0,0 0-20 0,0 1-21 0,0 0-25 16,0 3-21-16,2-4-22 0,-2 4-20 0,5 0-17 0,-3-1-14 0,2 5-16 0,-1-1-32 15,1 2-40-15,1-5-65 0,-1 7-74 0,1-4-38 0,1 0-19 0,-1 1 12 16,-1 3 25-16,0-4 28 0,1 1 34 0,-1-1 31 0,-2 0 33 0,-2 4 32 15,5-7 35-15,-5 5 45 0,2-5 52 0,-2-1 67 0</inkml:trace>
  <inkml:trace contextRef="#ctx0" brushRef="#br0" timeOffset="169839.62">2446 4927 25 0,'-5'-4'168'0,"1"-3"80"0,1 4 58 0,-1-1 45 0,0 0 38 16,1 2 32-16,1 2 26 0,2 0 21 0,0 0 20 0,-2 0 18 0,2 0 22 15,0 0 27-15,0 0-109 0,0 2-179 0,4 2-91 0,-1 0-45 0,1 3-22 16,3 0-12-16,-3 4-6 0,5-2-4 0,-2 6 0 0,2-5 2 0,2 7 3 15,-2 1 3-15,2 0-6 0,0-1-6 0,2 5-7 0,-2-6-9 0,0 6-4 16,-2-2-6-16,2 2-10 0,0-4-5 0,0-1-5 0,-1 1-4 0,-2-5-4 16,1 1-4-16,-3 1-1 0,1-6-2 0,0-2-1 0,-3 4-1 0,1-7 2 15,-3-1 5-15,1 1-2 0,-3-4 3 0,0 0 0 0,0 0-1 0,0 0-4 16,0-4-4-16,-3-3-6 0,3-4-8 0,-2 4-6 0,-3-6-7 0,1-1-7 16,0-1-8-16,-3-2-9 0,4-1-10 0,-3 2-7 0,1-2-8 0,4 1-2 15,-4 2-5-15,5 1-1 0,-5 1-3 0,5 2-2 0,0 4-2 0,3 0-1 16,-1 3 2-16,0 1 1 0,2-1 4 0,1 0 0 0,1 4 5 0,1 4 1 15,0-4 4-15,2 4 3 0,-3-1 7 0,5 1 5 0,-4-1 8 0,4 5 6 16,-4-1 10-16,4-5 4 0,-4 5 7 0,1 1 3 0,-1-5 1 0,0 4 5 16,0-3 2-16,0-1-2 0,-3 1-3 0,3 0-7 0,-3-1-6 0,0-3-8 15,-1 0-4-15,-3 0-9 0,7 0-11 0,-6-3-12 0,2-1-13 0,1 0-11 16,-1-3-10-16,-2 4-8 0,-1-4-8 0,3-1-3 0,-3-1 2 0,0-2 5 16,3 0 6-16,-3 0 4 0,0 2 4 0,0-2 10 0,0 0 13 0,-3 0 17 15,3 2 21-15,0-2 19 0,-3 0 22 0,3 4 16 0,0-4 17 0,-4 5 12 16,4-1 15-16,-1 0 11 0,-2 3 10 0,3 1 11 0,-3-4 11 0,3 7 9 15,0 0 6-15,-4-4 3 0,4 4-2 0,0-4-3 0,0 4-8 0,0 0-9 0,0 0-9 16,-4 0-10-16,4 0-11 0,-4 0-12 0,1 4-10 0,0 0-13 16,2-4-13-16,-2 3-10 0,3 1-9 0,-1-1-9 0,-2 4-6 0,3-3-5 15,0 3-1-15,0-1-3 0,0 5 1 0,3-4 1 0,-2 4 2 0,3 0 4 16,-1-2 4-16,1 2 2 0,-1 0 5 0,4 2 0 0,-3-2 2 0,3 0-1 0,-3 0 2 16,3-4-1-16,-3 0-3 0,3-1-2 0,-3 1-5 0,0-3-4 15,2-1-3-15,-2-3-2 0,0 0-6 0,-4 0-3 0,4 0-1 0,2-3-7 0,-5 3-4 16,3-7-10-16,-1-1-8 0,0 6-7 0,-2-5-7 0,2-4-3 15,-2 4-1-15,-1-4-1 0,3 0 1 0,-3 2-1 0,0-2-3 0,3 0 1 16,-3 0 1-16,0 2 0 0,1 1 4 0,-1-2 5 0,0 3 5 0,0-1 10 0,3 6 8 16,-2-5 7-16,-1-1 8 0,0 5 4 0,0 3 2 0,3-4 4 15,-3 4 5-15,0 0 4 0,0 0 2 0,0 0 6 0,4-3 5 0,-4 3 7 0,6 3 2 16,-5-3 3-16,3 0 2 0,-1 4-1 0,1-4-1 0,0 3 3 0,-1-3 2 16,0 4 1-16,-2 0 2 0,3-4 2 0,-1 0 2 0,1 3 2 0,-1 1 1 15,-3-4 1-15,4 0 0 0,-1 0 2 0,-3 0 0 0,1 2 3 0,-1-2 3 16,0 0 1-16,6 0 1 0,-2-2 0 0,-3 2-1 0,2 0-4 0,0-4 0 15,-2 1-4-15,2-1-4 0,-3 0-7 0,4 1-5 0,-4-4-10 0,3 3-10 16,-2-3-11-16,2 1-12 0,-3-1-14 0,3-4-18 0,-2 4-14 0,-1 0-15 16,0-3-10-16,3-1-13 0,-3 0-4 0,1 4-5 0,-1-4-2 0,0 2 1 15,3-6 5-15,-3 5 8 0,0-1 5 0,0 5 10 0,0-9 11 0,0 8 12 16,0-3 14-16,0 2 15 0,0 1 12 0,0 1 12 0,-3 2 14 0,3-3 12 16,-1 4 10-16,-2-1 10 0,2 4 8 0,1 0 5 0,-3-3 6 0,0 3 3 15,3 0 2-15,0 0-2 0,-4 0-1 0,4 0-2 0,0 0-5 0,-4 0-5 16,4 0-7-16,0 3-7 0,0-3-7 0,-3 4-7 0,3-4-6 0,3 3-3 15,-3 4-3-15,4-3-3 0,-1 0 1 0,1-2-1 0,0 3 5 0,3-3 2 16,0 2 1-16,0 0 3 0,1 3 2 0,2-7-1 0,1 3 2 0,1 1-2 16,-1-1 0-16,0-3-3 0,3 4 1 0,0 0-3 0,-1-4-2 0,0 0-1 0,1 3-3 15,-3 1-3-15,0-4-1 0,2 2-5 0,-4-2 0 0,2 4-4 16,-4 0 3-16,1-1 1 0,-1 1 4 0,-2-1 5 0,-1 1 8 0,-2-1 7 0,1 5 8 16,-1-5 8-16,-2 3 5 0,-2 1 3 0,2 1 5 0,-5-1 2 0,3 4 1 15,-5-4 3-15,3 2-3 0,-3 6-1 0,0-4-7 0,-1-2-10 0,1 2-21 16,3 0-24-16,-3-4-32 0,0 4-37 0,3-4-43 0,1-5-47 0,-1 6-74 15,2-5-84-15,2-3-100 0,0 0-98 0,0 0-40 0,0 0-9 0,0 0 11 16,2 4 19-16,-2-4 32 0,7-4 35 0,-3 1 46 0,0-5 49 0,-1-1 56 16,4 1 59-16,-3-2 74 0,3-5 79 0</inkml:trace>
  <inkml:trace contextRef="#ctx0" brushRef="#br0" timeOffset="170038.66">3452 4637 52 0,'8'0'224'16,"-1"2"104"-16,0-2 75 0,-3 0 58 0,2 4 50 0,-5-1 46 0,2-3 47 15,-2 8 44-15,-1-5 40 0,0-3 39 0,0 0 37 0,0 0 34 0,0 0-139 16,0 0-234-16,0 0-137 0,0 0-234 0,0 0-54 0,0 0 0 0,3 0 0 16,0-3 0-16,-2-5 0 0,-1 5 0 0,0-1 0 0,3 2 0 0,-2-2 0 15,-1 1 0-15,0-1 0 0,0 4 0 0,0-4 0 0,0 4 0 0,0 0 0 16,0 0 0-16,0 0-85 0,0 0-109 0,0 0-20 0,0 0-21 0,0 0-22 16,0 0-29-16,0 4-24 0,0 0-21 0,0 3-96 0,0-1-126 0,0 1-44 15,-1 4-3-15,1-4 19 0,-3 4 30 0,3-2 36 0,-4 2 40 0,1 0 39 16,3 0 41-16,-4-2 46 0,3 2 51 0,-5 0 54 0,5 0 61 0</inkml:trace>
  <inkml:trace contextRef="#ctx0" brushRef="#br0" timeOffset="181755.14">2654 3939 102 0,'0'-6'198'0,"3"-1"58"0,-3 0 42 16,-3 0 34-16,3-1 26 0,-1-1 24 0,-2 2 22 0,0-8 21 0,2 5 20 16,-2 0 20-16,3-5-13 0,0 1-33 0,0 1-103 0,0-5-138 0,3-4-63 15,-2 6-29-15,-1-6-7 0,3-2-1 0,0-1 1 0,-2-3 3 0,2 1-1 16,1-6 0-16,-1 6-2 0,1-8-3 0,0 0-3 0,0-1-3 0,3-2-3 15,-3 0-5-15,3-4-7 0,0 0-7 0,0 0-6 0,0 0-8 0,1-4-6 16,-1 1-7-16,1-1-5 0,2 1-2 0,-2-1-5 0,-1 1-1 0,3-1-3 16,-2 0 0-16,-1 5-2 0,1-1 1 0,-1 3-2 0,-3 1 1 0,3 3-1 0,-3 4 2 15,-1-1 0-15,1 4 1 0,-1 4 0 0,-3 2 1 0,3 1 1 16,-3 4 3-16,-3 3 2 0,3-1 2 0,-3 6 1 0,2 1-2 0,-2 1 1 0,-1 0-3 16,1 4 0-16,-1-1-4 0,0 0 2 0,-3 4-3 0,0 0-2 0,3 0-2 15,-3 0-2-15,-1 4-2 0,1 0-4 0,-3 3-2 0,3-4-2 0,-4 4 2 16,3 1-1-16,-2-1 1 0,2 3-1 0,0-3 4 0,-2 0 0 0,2 4 3 15,-2-2 3-15,3-2 5 0,-1 1 1 0,4-1 7 0,0-4 2 0,-2 5 1 16,2-5 3-16,2 1 1 0,2-4-1 0,0 0 0 0,0 0-4 0,0 0-7 16,0 0-4-16,0 0-7 0,0 0-3 0,2-4-2 0,1 1-5 0,1-5-5 0,0 5 0 15,0-4-3-15,3-4 0 0,0 1-3 0,1-1 1 0,2-3 0 0,-2 1 1 16,2-2 5-16,-2-2 1 0,3 0 1 0,-4 2 3 0,4-3-4 0,0 2-1 16,-1-2-1-16,-2 1-5 0,3 2-1 0,-1 1-4 0,-2 1-3 0,2-2-4 15,-2 5-1-15,-1-1-3 0,0 1-2 0,0 3-2 0,-2 0-1 0,2 3 0 16,-3 1 2-16,3-1 4 0,-1 1 5 0,-2 3 5 0,0 0 9 0,0 3 5 15,0 1 10-15,-1-1 9 0,1 4 10 0,-1 1 5 0,-2-1 8 0,2 3 7 16,0 0 7-16,-2 5 0 0,-1-6 3 0,0 6-1 0,0 3-2 0,0-2-4 16,0 2-2-16,0-3-7 0,-1 2-5 0,1 0-13 0,-3 0-18 0,3-2-28 15,0 3-35-15,0-1-38 0,0-3-41 0,0 0-88 0,4-1-107 0,-4 2-85 0,3-4-68 16,1 3-28-16,-1-1-1 0,-2-2 9 0,2 3 17 0,-3-4 27 0,3 1 32 16,-3-1 46-16,-3 5 50 0,3-5 51 0,0-3 59 0,-3 3 80 0</inkml:trace>
  <inkml:trace contextRef="#ctx0" brushRef="#br0" timeOffset="182505.83">2861 3891 94 0,'0'0'203'0,"0"4"66"16,0-4 49-16,0 0 37 0,0 0 27 0,0 0 27 0,-3 0 20 0,3 0 15 15,-4-4 10-15,4 1 12 0,0 3-17 0,0-4-34 0,3-3-113 0,-2 0-162 0,5 0-77 16,-2-3-36-16,3-1-16 0,1 0-4 0,-1-3 1 0,7 1 4 0,-2-5 8 15,2-4 9-15,4 2 11 0,1-2 12 0,-1-2 10 0,5-3 8 0,1 2 4 16,1-3 6-16,0-3 2 0,1-2-4 0,0 2-3 0,-1 0-7 0,4 0-3 16,-3-5-8-16,-1 5-8 0,4-8-3 0,-5 5-7 0,3-1-6 0,-3-1-5 15,-2 1-5-15,3 0-6 0,-3-3-1 0,-1 2-4 0,-2 5-2 0,-1-4 0 16,0 4-1-16,-3 2 0 0,-4 2 1 0,3 3 4 0,-3-1-1 0,-3 4 2 16,-1 0 3-16,-3 6 1 0,3 2 4 0,-4-1 1 0,-2 7 3 0,-1-3 1 15,0 3 1-15,0 3-3 0,-1 0 0 0,-2 1-5 0,-1-1-4 0,-3 4-7 16,3 0-2-16,-3 0-6 0,0 0-4 0,-1 0-6 0,-2 4-3 0,-1-1-4 15,0 1-2-15,0 3-2 0,-1-3-2 0,-1 2 4 0,2 1 0 0,-1 0 4 16,-2 0 5-16,3 1 4 0,0-1 6 0,2-1 7 0,0-3 5 0,2 5 5 16,1-8 5-16,0 3 3 0,1-3-1 0,3 4 0 0,2-4-2 0,0 0-7 0,0 0-5 15,-3-4-9-15,3 4-8 0,3-3-6 0,-1-5-5 0,3 1-8 16,-1 5-2-16,3-9-6 0,-1 0-4 0,5 1-2 0,-2 0-3 0,2-1 0 0,0-3 0 16,4 3 6-16,-1-2 3 0,-3-2 4 0,4 5 4 0,-1 0 3 0,-3 3 4 15,4-4-1-15,-4 4 2 0,3 0-1 0,-3-1 1 0,0 5 0 0,-1-1 1 16,-2 4 1-16,2-2-2 0,-2 2 4 0,-1 0 1 0,0 0 1 0,0 2 4 15,-2-2 5-15,1 4 3 0,-1-1 7 0,-2 5 4 0,1-5 3 0,-1 8 5 16,0-4 2-16,-2 4 3 0,2-1 3 0,-3 0 0 0,0 5-1 0,0-6-2 16,-3 6-14-16,3-1-16 0,-4-1-26 0,4 5-29 0,-4 0-38 0,-2-1-38 0,2 1-63 15,-3-5-75-15,-1 9-97 0,1-4-110 0,0 2-44 0,0 2-12 16,2-2 6-16,-5 2 17 0,3-6 27 0,-1 6 34 0,1-2 42 0,0 2 44 0,0-2 50 16,-1-2 53-16,1 0 67 0,-4-1 71 0</inkml:trace>
  <inkml:trace contextRef="#ctx0" brushRef="#br0" timeOffset="183188.11">3117 4205 58 0,'-9'8'155'0,"2"-5"58"0,-1 1 44 0,1-1 37 0,0-3 32 0,0 4 27 16,0-4 27-16,3 3 21 0,0-3 19 0,4 0 14 0,-3 0 13 0,3 0-67 16,0 0-107-16,0 0-88 0,0 0-76 0,0 0-37 0,0 0-17 0,3 0-4 15,5-3-1-15,-1-1 5 0,4 1 0 0,0-4 6 0,5-1 7 0,0-1 5 16,6 1 13-16,0-6 11 0,5 3 12 0,-1-2 5 0,6-1 6 0,-2-1-2 15,6-1-4-15,0-2-12 0,-1 1-8 0,6-1-12 0,-1 0-10 0,1-3-8 16,3 4-8-16,2-4-8 0,2 0-8 0,-1 4-6 0,1-8-5 0,2 4-8 16,1 0-4-16,-2-3-4 0,-3-1-3 0,1 1-5 0,-2-5-3 0,-5 5-3 15,0 0-3-15,-3-5-1 0,-4 5-2 0,0-5-2 0,-1 5 2 0,-3-1-2 16,-3 1 0-16,-1 0 1 0,-3 3 1 0,-1 0-3 0,-2 0-1 0,-4-1-2 16,-1 9-2-16,0-1-5 0,-6-1 0 0,2 6-1 0,-3-2 3 0,-3 0-2 15,-3 7 2-15,2-3-1 0,-3 5 1 0,0 2-2 0,-3-4 4 0,2 1 0 16,-3 3 5-16,-2-4 4 0,2 4 6 0,-3 0 6 0,0-4 2 0,-1 4 5 15,1 0 2-15,0 0 2 0,-4 0 2 0,4 0 1 0,-4 0 3 0,4 0 0 16,-4 0 1-16,3 0 1 0,1 0-1 0,-1 0 1 0,-2 0-3 0,3 0-2 16,2 0-1-16,-5 0 0 0,6-3 0 0,-3 3 0 0,4 0-2 0,-1-4 0 15,0 4-1-15,1-3-2 0,3 3-2 0,-1 0-2 0,-2-4-6 0,3 4-3 16,0-3-5-16,0 3-3 0,0-8-3 0,0 6-3 0,0-2-5 0,3 1-2 16,-2-5-5-16,2 5 0 0,1-4-1 0,3 3-3 0,-3-3 2 0,3 1 1 15,0-1 3-15,1 3 2 0,-1-3 5 0,3 3 1 0,-2-3 0 0,3 4 4 16,-1-5-1-16,1 8 2 0,1-7 3 0,-1 5-1 0,0 2 2 0,2-4 2 15,-2 1 1-15,0 3 3 0,0 0 3 0,-3-4 2 0,2 4 2 0,-2 0 3 16,2 0 3-16,-5 0 3 0,2 4 3 0,0-4 3 0,-3 0 3 0,0 0 4 16,2 3 1-16,-2-3 5 0,0 4 2 0,-1-4 2 0,-2 2 2 0,2-2 0 15,0 5 3-15,-2-3 0 0,2 2 0 0,-2 0-1 0,2 3-2 0,-3-4 0 16,3 5-1-16,-3-1-3 0,1 0-2 0,-1-1-4 0,0 5-2 0,-1-4-3 0,1 4-5 16,-3-4-8-16,3-1-15 0,-3 5-16 0,3-4-20 0,-4 0-26 15,4 0-29-15,-1-1-34 0,-2 1-36 0,0-3-42 0,3 0-42 0,-4-1-115 0,4 1-144 16,0-4-63-16,-4 3-18 0,4-3 7 0,-3 4 18 0,3-4 33 0,-4 4 35 15,4-4 42-15,0 0 47 0,-7-4 50 0,3 0 53 0,-3 1 58 0,3-1 64 16</inkml:trace>
  <inkml:trace contextRef="#ctx0" brushRef="#br0" timeOffset="186408.41">3152 1255 22 0,'5'-7'159'0,"-1"4"75"0,-2-5 37 16,3 8 21-16,-3-3 20 0,-2 3 19 0,4 3 28 0,3 1 27 0,-5 0 26 0,3 3 28 15,2-4 24-15,-3 5 23 0,3-1-102 0,-1 2-172 0,-1-1-83 0,1 2-36 0,3 1 0 16,-2 0 22-16,0 2 8 0,-1-2 4 0,1 3-6 0,2 0-10 0,-5 3-10 15,3-2-10-15,-1 2-7 0,1 1-6 0,-3-2-3 0,3 2-6 0,-2-1-1 16,-1 5-6-16,1-1-4 0,-3 0-4 0,2-3-3 0,-2 6-6 0,1-6-2 16,-1 6-1-16,-2-6-2 0,2 2-2 0,-2 1-2 0,-2-4-3 0,0 1-1 15,-1 0 0-15,1-1 0 0,-2-3-1 0,-1 1 0 0,1-6 2 0,-3 2 1 0,0 0 1 16,1-4-2-16,-1-1 0 0,-4-1-5 0,0-3-4 0,0 2-2 0,0-4-7 16,-2-4-3-16,-1 4-7 0,1-7-6 0,0 5-8 0,1-5-9 0,1-1-6 15,0-2-8-15,0-1-8 0,4 1-4 0,-1-4-1 0,1 3-2 0,5-2 0 16,-3 2-1-16,5-3-1 0,-2 3-2 0,4 1 1 0,-2-4 2 0,5 3 1 15,-3 0 2-15,5 4 2 0,0-2 2 0,1 1 5 0,1 1 4 0,0-4 2 0,2 4 2 16,2 5 3-16,-1-2 1 0,1 1 2 0,0-1 2 0,0 0 4 0,1 4 2 16,-1-3 4-16,0 3 4 0,-2 0 2 0,5 0 3 0,-5 3 0 0,0-3-1 15,1 0 1-15,0 4 0 0,0-4 2 0,-3 4 3 0,2-4 0 0,-3 3-1 16,3 1-5-16,-4-4-12 0,3 2-12 0,-2-2-20 0,-1 5-26 0,1-3-30 16,-1-2-33-16,0 4-34 0,0 0-29 0,0-1-106 0,0 4-137 0,-2-3-60 0,1 3-18 15,-1-3 2-15,2 3 17 0,-3-1 22 0,-1 1 32 0,1 0 38 0,-1 0 39 16,1 1 48-16,-4-5 48 0,3 3 50 0,-2-2 54 0</inkml:trace>
  <inkml:trace contextRef="#ctx0" brushRef="#br0" timeOffset="187087.7">3812 2120 72 0,'0'0'167'0,"-1"-4"59"0,1 4 43 0,-3 0 31 15,3 0 23-15,0 0 18 0,-4-4 15 0,-1 4 17 0,5 0 17 0,0 0 17 16,0 0 21-16,2 8-59 0,2-5-101 0,-1 1-81 0,4 3-67 0,0 0-32 15,-1-1-15-15,3 1-2 0,-1 4 2 0,4-4 4 0,-3 8 8 0,2-6 1 16,0 2 1-16,2 3 0 0,-2 1-4 0,2-5-4 0,-1 4-7 0,-1 0-4 16,0 0-9-16,0 0-4 0,0 0-4 0,-2-1-3 0,2-2-2 0,-4 4-4 15,2-6-2-15,-3 6-2 0,1-8 0 0,0 3-3 0,-3-2 0 0,1-1-1 16,-3-1 2-16,2 1 4 0,-4-3 6 0,2-1 10 0,-2-3 9 0,0 0 6 16,0 0 0-16,0 0 1 0,-2 0-3 0,2 0-2 0,-9 0-2 0,3-3-4 0,-1-1-4 15,0 1-4-15,-4-5-8 0,0 2-9 0,-4-5-9 0,1 1-12 0,-1-1-14 16,-3-2-8-16,3-2-5 0,-3-3-2 0,0 2-4 0,0-2-1 15,0 1-3-15,3-5 2 0,-3 2-2 0,3-2 1 0,1-3-2 0,0 5 1 0,3-2-1 16,0-2-2-16,3 4 3 0,-2-2-1 0,5-2 3 0,-1 6-1 0,2-2 2 16,3 2 0-16,1 0-3 0,0 5 1 0,1-2-3 0,-1 1-2 0,4 3 0 0,-1 5-3 15,4-1 1-15,-3 3 1 0,0 1-2 0,3-1 2 0,0 4 3 0,0 0-1 16,0 0 4-16,-2 0 3 0,2 4 4 0,0-1 6 0,0 5 3 0,1-5 7 16,-1 3 4-16,0 1 7 0,0 4 1 0,-3-4 5 0,3 4 2 0,-3-5 2 15,0 9 0-15,1-5-1 0,0-2 3 0,-3 1-1 0,0 2-2 0,2 0-6 16,-1-4-5-16,-1 0-13 0,0 0-15 0,1-1-15 0,-2-6-15 0,2 8-9 15,-1-8-8-15,0 3-6 0,2-3-2 0,-1 0-1 0,4-3-3 0,-3 3 0 16,3-4-1-16,1 0 1 0,-1 2 3 0,4-2 8 0,-2 1 11 0,0-5 9 0,2 5 9 16,0-4 6-16,-2 3 1 0,0 1 1 0,2-5 0 0,-2 8 1 0,0-2-3 15,-2-3 3-15,2 5 2 0,-3 0 0 0,1 0 7 0,-3 0 4 0,3 5 5 16,-3-5 10-16,-2 2 8 0,3 2 12 0,-5 0 8 0,2 3 9 0,-2 0 9 0,3-4 7 16,-3 5 7-16,-3-1 4 0,3-1 5 0,-2 5 3 0,-3-4 1 0,3 0 1 15,-2 4-2-15,-3-9-4 0,3 9-8 0,-3-4-5 0,-2 0-9 0,3 1-18 16,-3-5-23-16,0 3-28 0,2-2-27 0,-2-1-35 0,3 1-38 0,-1-4-89 15,0 4-109-15,1-4-94 0,1 0-79 0,5 0-31 0,-4 3-3 0,4-3 7 16,0 0 17-16,0 0 31 0,-7 0 34 0,7 0 41 0,0 0 43 0,0 0 52 0,-2-3 52 16,2 3 83-16,0 0 86 0</inkml:trace>
  <inkml:trace contextRef="#ctx0" brushRef="#br0" timeOffset="189954.78">4650 2936 14 0,'-4'-5'145'0,"0"5"71"0,-1 0 50 0,0 0 38 0,1 0 33 16,0-2 30-16,-3 2 30 0,3 2 24 0,-1-2 23 0,3 5 24 15,2-5 17-15,0 0 16 0,-4 0-103 0,4 0-170 0,0 0-88 0,0 0-46 16,0 0-26-16,0 0-15 0,0 0-9 0,0 0-10 0,0-5-7 0,1 3-4 0,2 2-5 16,1-4-1-16,0 0 0 0,3-3 2 0,-3 4 1 0,6-1 3 0,-3-3 1 15,1 1 2-15,1-1 1 0,0 3 4 0,0-3-2 0,0 0-3 16,2 0-3-16,-2-1-5 0,0 1-2 0,2 5-7 0,-3-2-1 0,1-3-5 0,0 3-2 16,0 1-1-16,0-1-1 0,-2 4-1 0,4-3 1 0,-5 3-2 0,3-4 3 15,3 4 3-15,-6 0 0 0,3 0 2 0,0 4 1 0,0-4 2 0,-1 0 1 16,2 3 2-16,-2 1 3 0,2-1 1 0,-2 5 1 0,1-5 4 0,2 3 0 15,-5 5 2-15,6-4 0 0,-6 4 0 0,5 0-1 0,-4-2 2 0,3 6-2 16,-2-5 3-16,1 7-3 0,-3-2-2 0,1-5-1 0,3 7-1 0,-5-2-5 16,2-1 0-16,0-1-4 0,-3 2 0 0,3-5-3 0,-3 5-2 0,2-2 1 15,-2-2 0-15,0 0-1 0,0-2 0 0,-1-2-1 0,0 4 4 0,-2-4 3 16,-1 4 3-16,0-4 6 0,0-3 4 0,0 2 5 0,0-2 5 0,-1 3 4 16,-2-4 4-16,-1-3 4 0,-2 4 1 0,2-1 3 0,-3-3 2 0,3 0-1 15,-4 0 0-15,-2 0-2 0,3-3-5 0,-4-1-3 0,3 1-5 0,-1-4-5 0,-3-1-3 16,1 2-7-16,0-5-3 0,0 1-6 0,0-5-4 0,0 2-2 15,0-5-4-15,3 0-3 0,-3 1-3 0,1-4 0 0,2 0-3 0,1 0 0 16,-2-3 1-16,2 0-1 0,1-1-2 0,1 1 1 0,-1-5 1 0,1 1 0 16,1 1 0-16,2 2 2 0,-1-3 2 0,1-1 0 0,0 2 4 0,-1 3 1 0,3-1 0 15,0 4 1-15,-2 0 1 0,2 0 1 0,0 3 1 0,0 4-1 0,0 1 2 16,0-2-1-16,0 8-1 0,0 0-1 0,0 0-1 0,0 1-2 0,0 2 0 16,0 4-4-16,0-3-1 0,0 3-4 0,0 0-3 0,0 0-4 0,0-4-8 15,0 4-7-15,0 0-5 0,0 0-9 0,2-4-8 0,-2 4-11 0,5 0-11 16,-5-3-18-16,0 3-14 0,5-4-25 0,-3 4-28 0,-2 0-22 0,2 0-21 15,0-3-51-15,0 3-65 0,-2 0-75 0,5-4-82 0,-5 4-23 0,0 0-1 16,0 0 17-16,0 0 25 0,0 0 29 0,0 0 34 0,0 0 41 0,0 0 44 0,0 0 42 16,-5 4 43-16,3-1 62 0,-4-3 68 0</inkml:trace>
  <inkml:trace contextRef="#ctx0" brushRef="#br0" timeOffset="191520.97">4868 2533 62 0,'0'-3'135'0,"0"-5"42"0,0 5 32 0,-2-1 31 0,2 4 31 0,-3-3 36 15,3-1 33-15,0 4 32 0,-2-4 28 0,2 4 22 0,-2 0 21 0,2 0-57 16,0 0-104-16,-4 0-61 0,4 0-34 0,0 0-22 0,-5 0-11 0,3 0-14 0,-3 4-14 16,3-4-22-16,0 4-19 0,-3-1-15 0,3 1-8 0,0-1-8 0,-2 1-5 15,1 0-1-15,-1 3-4 0,2-5-3 0,-3 5 0 0,1 4-2 0,1-4-2 16,-1 4-3-16,2 0-2 0,-3-1-3 0,3 0-6 0,-2 5-3 0,-1-2-4 16,3 1-3-16,0 1-3 0,0 1-1 0,-1 2-2 0,-1-1-2 0,0 1-1 15,4 0-2-15,-3 3-2 0,-1-4 0 0,4 0-1 0,-2 1 0 0,0 0 0 16,2-1-1-16,-3-3 1 0,3 3-1 0,0-2-1 0,0-5 0 0,0-3-2 15,0 3-2-15,0-3-2 0,0 1-3 0,3-5-2 0,-3 1-1 0,0-4 1 16,4 0 1-16,-4 0 2 0,4 0 1 0,1 0 4 0,-1 0 0 0,1-4 3 16,1 1 2-16,3-1 3 0,0 0 3 0,0-3 3 0,2 1 3 0,0-1 3 15,2 0 2-15,1 0 2 0,-1-1-1 0,0-1 1 0,3 2 1 0,-3-1 2 16,3 1 4-16,-3 0 4 0,2 3 3 0,2-3 4 0,1 5 1 0,-6 2 1 16,3 0 1-16,2 0-1 0,-2 0 0 0,0 2 0 0,-4 5-1 0,3-3 1 15,-3 3-1-15,0 0 0 0,0 1-4 0,-1 1 1 0,-2 2-5 0,-1 0-3 16,0-1 1-16,-3 0 3 0,0 5 1 0,2-5 0 0,-5 5 1 0,2-6 0 0,-2 2-1 15,-1 3 1-15,0 1-4 0,0-6-2 0,0 6 1 0,-4-4-4 16,4-2-1-16,-1 6-1 0,-5-5-2 0,2 1-1 0,1 0-1 0,-5-5 0 0,4 5-1 16,-3-1-2-16,-3-2 3 0,5-1-2 0,-5-1 1 0,2-2-1 15,-2 3 0-15,-1-4 2 0,0 4-2 0,0-3 1 0,0 0 0 0,0-4-3 0,0 3 2 16,1-3-2-16,-1 0-2 0,0 0 2 0,0 0-2 0,3-3-3 0,-2 3-1 16,2-4 0-16,-1 0-2 0,0 1 0 0,2-1-3 0,3 1 0 0,-3-4-2 15,3-1-3-15,-3 6-2 0,5-5-1 0,-3-1-3 0,1 1 0 0,2 0-1 16,-3-4 0-16,4 2-2 0,-2-2 1 0,1 0-3 0,2-2 2 0,-2 2 0 15,2-3 0-15,0-4-1 0,0 5 2 0,2-5-1 0,-2 3 1 0,2-5 0 16,-2 2-3-16,4 1-4 0,-1-1-2 0,-1 0-7 0,0 5-7 0,2-1-8 16,1-1-8-16,-3 6-11 0,2-2-10 0,-1 0-15 0,0 4-11 0,-2 1-22 15,4 2-21-15,-3 1-30 0,2 3-30 0,1-4-47 0,-3 4-60 0,-2 0-84 16,9 4-96-16,-4-4-33 0,-1 3-3 0,0 1 14 0,0-2 24 0,-1 6 27 0,-3-8 33 16,0 0 37-16,0 7 43 0,-3-4 45 0,2 1 52 0,1-4 62 0,-4 0 66 15</inkml:trace>
  <inkml:trace contextRef="#ctx0" brushRef="#br0" timeOffset="-213606.63">4210 1693 80 0,'0'0'183'0,"0"0"66"0,0 0 49 0,0 0 38 0,0 0 34 0,0 0 32 15,-3 0 29-15,3 0 28 0,-4 0 27 0,4 0 26 0,0 0 26 0,0 0-57 16,0 0-107-16,0 0-90 0,0 0-80 0,0 0-42 0,0 0-20 0,0 0-13 15,0 0-10-15,0 0-11 0,0 0-10 0,0 0-12 0,0-4-9 0,4 1-11 0,-4-1-8 16,6 1-11-16,-5-5-12 0,3 1-10 0,2 5-8 0,-1-5-8 0,1-1-5 16,-2 1-6-16,3 0-5 0,0 1-9 0,-2-1-12 0,2 0-22 0,0-1-25 15,3-2-34-15,-5 2-39 0,2 1-41 0,0 1-38 0,1-1-113 0,2-4-141 0,-2 4-61 16,-1-4-19-16,0 5 2 0,0-5 15 0,0 4 23 0,-3-3 34 0,-1 0 40 16,-2 3 45-16,2-4 51 0,-3 0 54 0,-3 0 59 0,2 2 60 0</inkml:trace>
  <inkml:trace contextRef="#ctx0" brushRef="#br0" timeOffset="-213372.58">4367 1272 31 0,'3'5'177'0,"-3"-5"80"0,3 2 49 0,-3-2 26 0,1 0 24 15,-1 0 18-15,0 4 22 0,4 0 22 0,-4-1 23 0,0-3 22 0,3 0 20 0,1 4 22 16,-1-1-117-16,0 1-193 0,1 0-94 0,-3-4-51 0,5 7-11 0,-2-5 7 15,0-2 4-15,3 7 3 0,-3-3-3 0,3 0-6 0,-3-1-9 0,3 4-7 0,0-3-13 16,0-1-11-16,0 1-17 0,-2 3-22 0,2-3-20 0,0-2-21 0,-3 6-24 0,3-5-28 16,-3 1-70-16,3-1-91 0,-3 4-79 0,2-3-69 0,-1 0-26 0,-2-1-4 15,1 3 11-15,0-6 20 0,-4 0 27 0,6 4 33 0,-6-4 34 0,4-4 39 0,0 4 41 16,-4 0 47-16,0-6 70 0</inkml:trace>
  <inkml:trace contextRef="#ctx0" brushRef="#br0" timeOffset="-213026.5">4519 1248 29 0,'4'0'171'0,"-4"4"74"0,4-1 50 0,-4-3 35 15,3 8 33-15,-3-8 32 0,4 7 30 0,-4-5 25 0,3 3 26 0,0-3 25 16,-2 6 22-16,3-5 23 0,-1 4-114 0,1 1-190 0,0-1-89 0,2-5-39 0,-2 9-15 16,0-7-2-16,0 3-9 0,-1 0-7 0,1-4-7 0,0 5-8 0,-1-5-4 15,1 1-8-15,-1-4-3 0,-2 2-3 0,-1-2-3 0,3 0 0 0,-3 0 2 0,0 0 0 16,0 0 0-16,4 0-4 0,-4 0-2 0,0-2-3 0,3-2-6 0,-3 1-6 15,-3-8-8-15,3 4-7 0,-1-4-10 0,-2 0-11 0,3-2-11 0,-3-1-13 16,-1-1-9-16,3-2-12 0,-2 3-4 0,-1-3-3 0,1 3-4 0,-1 0 1 0,4 0-2 16,-3 3-2-16,-1 1 1 0,4-1 3 0,-2 1 7 0,2 3 4 0,-2 3 7 15,2-3 2-15,-3 4 8 0,3 3 1 0,0 0 5 0,5-4 6 0,-5 4 4 0,2 0 3 16,2 0 7-16,-1 0 7 0,4 4 8 0,-3-1 3 0,3-3 5 0,-3 4 4 16,3-1 4-16,0 5 4 0,-1-5 4 0,0 1 2 0,1-2-2 0,-2 6-2 0,1-5 0 15,1 1-1-15,-3-1-3 0,3 4 0 0,0-7-4 0,-3 8 1 0,1-8-3 0,1 3-2 16,-3-3-7-16,1 0-7 0,0 0-10 0,1 0-12 0,0 0-21 0,-1-3-24 15,0-1-21-15,-1 0-23 0,1-3-23 0,0 0-22 0,-1-4-60 0,1 5-78 0,-2-5-84 16,0-3-83-16,1 3-30 0,-1 2-4 0,0-6 15 0,0 1 24 0,-2 1 31 0,3-2 39 16,-3 1 37-16,0 1 37 0,2-2 40 0,-2 5 42 0,0-5 64 0,0 6 72 0</inkml:trace>
  <inkml:trace contextRef="#ctx0" brushRef="#br0" timeOffset="-212776.94">4748 898 7 0,'0'-3'128'0,"-2"-1"76"0,2 0 52 0,0 4 46 0,-5 0 37 0,3 0 32 16,2 0 30-16,-5 0 26 0,1 0 25 0,0 0 26 0,-1 4 25 0,3-4 27 0,-2 4-86 15,-1-1-145-15,1-3-81 0,-1 7-44 0,1-7-26 0,1 8-18 0,-1-5-13 0,0 1-8 16,1-2-9-16,-1 3-9 0,2-3-8 0,0 2-11 0,2 0-8 0,0-4-11 15,-3 3-8-15,3 1-8 0,3-1-6 0,-3 1-4 0,2-1-6 0,0 1-3 0,2 0-3 16,1-1 0-16,-1 1-1 0,1-2 2 0,4 2 0 0,-3 0 2 0,1 3-1 0,0-7-2 16,1 3 0-16,4 1-3 0,-3-1-2 0,-1-3-1 0,3 4-4 0,-2 0-2 15,0-4-5-15,2 3-3 0,-2-3-2 0,0 4-4 0,-2-2-4 0,-1-2-5 0,3 4-3 16,-2 0 0-16,-2-1-3 0,1 1 0 0,-1-1 1 0,-1 1 1 0,-2-1 4 16,0 1 4-16,3 0 6 0,-5-1 4 0,5 3 7 0,-5 1 6 0,0-3 5 0,0 3 7 15,0 0 4-15,0 1 7 0,0-1 2 0,-3 2 5 0,1-1 2 0,0-1 0 0,-1 0-1 16,1 0-3-16,0 0-8 0,0-1-14 0,-3-2-19 0,3 0-24 0,0-1-27 15,-2 1-24-15,1-4-29 0,3 0-27 0,-7 0-34 0,3 0-37 0,0-4-97 0,-1 1-126 16,1-5-77-16,-1 6-51 0,3-5-7 0,0-1 12 0,0-2 27 0,0-1 35 0,2 0 40 16,-3-2 40-16,1-1 42 0,2-1 46 0,-2 2 51 0,-1-1 56 0,3-1 85 0</inkml:trace>
  <inkml:trace contextRef="#ctx0" brushRef="#br0" timeOffset="-212293.81">4834 842 2 0,'3'-4'117'0,"-3"4"87"0,0 0 56 0,4 0 38 0,-4 0 29 0,2 4 29 16,0 0 27-16,1-4 30 0,-1 3 29 0,0 1 28 0,-2-1 27 0,3 4 26 0,-2-3-74 15,2 3-133-15,-1-1-87 0,0 1-66 0,3 1-23 0,-3-1-4 0,0 0-5 16,3 4-1-16,-3-9-10 0,3 9-13 0,-4-4-11 0,4 0-12 0,-3 0-9 0,2-3-11 16,-1 3-7-16,-1-3-10 0,0-2-9 0,2-2-9 0,1 4-7 0,-5-4-4 15,2 0-10-15,-2 0-6 0,4-4-18 0,2 2-22 0,-6-2-19 0,1-7-24 0,2 4-22 16,-1 0-18-16,-2-4-19 0,0-2-13 0,0 2-9 0,0-3-7 0,0 1-1 16,0-2-3-16,0 5 2 0,0-1 7 0,0 1 12 0,0-1 17 0,0 4 14 15,0 4 15-15,2-4 14 0,-2 3 15 0,0 4 15 0,0-4 17 0,0 4 17 0,0 0 16 16,4 0 15-16,-4 0 14 0,5 4 10 0,0 0 12 0,-1-4 9 0,0 3 12 15,0 1 12-15,-1-1 12 0,1 1 13 0,0-1 8 0,2 1 3 0,-2 0 2 0,0-1-3 16,-1 1-6-16,1-2-7 0,0-2-7 0,0 4-7 0,-1 0-6 0,1-4-7 16,-1 3-5-16,-3-3-7 0,4 0-3 0,-4 0-7 0,4 0-5 0,-4 0-7 0,4 0-9 15,-1-3-12-15,1 3-16 0,-4-4-14 0,3 0-17 0,0-2-19 0,-2 3-17 16,2-5-17-16,-2 1-16 0,-1 0-15 0,0 0-13 0,0-3-16 0,0-1-13 16,0 4-10-16,0-3-10 0,-4 0-5 0,3 3-7 0,-2-4-5 0,0 0-3 15,-1 0 4-15,-3 2 4 0,3-2 12 0,0 0 12 0,-3 1 21 0,0-4 22 16,-1 3 30-16,1 1 31 0,-3-5 32 0,2 6 29 0,-1-6 32 15,0 5 30-15,1 0 37 0,-2-1 37 0,3 0 29 0,1 1 26 0,0 2 19 16,1 1 13-16,0 1 0 0,1 3-9 0,2-1-13 0,2 4-17 16,0 0-10-16,0 0-9 0,0 0-10 0,0 4-5 0,2-1-15 0,2 3-13 15,1 1-11-15,1 1-7 0,1 2-4 0,0 5-5 0,2-6 2 16,-3 6 10-16,4-1-1 0,-2 3-1 0,3-3-5 0,-1 1-10 0,-2 2-10 16,2-7-9-16,-2 5-11 0,0-6-5 0,3 2-11 0,-4-4-13 0,0 4-17 15,3-4-21-15,-5-3-24 0,5-2-23 0,-3 5-30 0,0-7-26 0,-2 4-29 0,2-4-30 16,-3 0-47-16,2 0-57 0,-5-4-97 0,5 2-115 0,-2-3-44 0,-3 3-8 0,5-5 11 15,-5 3 25-15,2-3 31 0,-3 0 38 0,1-4 38 0,-1 5 43 16,3-1 46-16,-3-4 47 0,0 4 58 0,-3-4 66 0</inkml:trace>
  <inkml:trace contextRef="#ctx0" brushRef="#br0" timeOffset="-212143.78">5142 597 1 0,'4'4'107'0,"0"-1"76"0,0-3 56 0,-1 8 48 0,1-5 43 0,-1 1 41 16,-2-2 37-16,5 2 32 0,-5 0 34 0,2 3 29 0,-2-4 29 15,2 4 26-15,1-3-78 0,-1 3-131 0,-2-1-84 0,2-2-51 0,1 3-38 16,0 0-28-16,-1-3-29 0,1-1-30 0,-1 5-38 0,0-5-44 15,-2-3-47-15,3 4-47 0,-4-4-47 0,0 0-48 0,0 0-118 0,3-4-153 16,-3 1-65-16,3-1-23 0,-3-3-2 0,0 0 10 0,0-4 20 0,0 5 25 16,0-5 41-16,0 4 47 0,0 0 49 0,0-4 51 0,0 5 56 15,0-1 61-15</inkml:trace>
  <inkml:trace contextRef="#ctx0" brushRef="#br0" timeOffset="-211926.73">5240 583 9 0,'0'0'127'0,"4"0"72"0,0 0 54 16,-1 0 42-16,-3 0 41 0,1 4 39 0,2-4 37 0,-2 3 33 15,2 1 34-15,-3-4 31 0,0 0 28 0,0 0 28 0,3 3-84 0,-3-3-144 0,0 0-76 16,0 0-39-16,0 0-29 0,0 0-16 0,1 0-23 0,3-3-22 15,-4-1-21-15,3-3-20 0,-3 1-24 0,4-1-19 0,-4-4-20 16,6 0-17-16,-5 0-17 0,3-2-14 0,-1 2-12 0,1 1-14 0,0-1-9 16,2 5-11-16,0-1-3 0,-1-1 0 0,-1 5 2 0,4-1 2 15,-1 4 10-15,0 0 9 0,2 4 9 0,-3-1 12 0,4 5 10 0,-2-5 13 16,-1 7 13-16,2-3 13 0,-3 4 9 0,1 0 11 0,2-2 7 0,-2-2 4 16,-1 4 3-16,-1 4 2 0,1-8-4 0,-3 2 0 0,4-1-10 15,-3-1-14-15,-2 0-29 0,0 0-40 0,1-3-48 0,-1-1-55 0,-2-3-94 16,0 4-117-16,0-4-96 0,-5 2-86 0,-2-2-32 0,1 0-7 0,-3 0 11 15,2-2 16-15,-4-2 26 0,0-3 31 0,-2 3 46 0,1-6 54 16,-3 3 59-16,2-3 65 0,-4-1 85 0,-1 0 88 0</inkml:trace>
  <inkml:trace contextRef="#ctx0" brushRef="#br0" timeOffset="-211777.17">4997 331 29 0,'0'0'175'0,"0"0"85"15,0 0 61-15,0-3 49 0,0 3 38 0,0 0 29 0,0 0 27 16,0 0 20-16,0 0 22 0,0 0 20 0,0 0 17 0,0 0 17 0,1 0-123 15,6 0-203-15,-3 0-133 0,3 3-97 0,4-6-119 0,0 3-129 0,0-8-113 16,3 8-98-16,0 0-38 0,1 4-14 0,-1 0 5 0,1-1 9 16,0 4 18-16,2-3 19 0,1 3 28 0,-6 6 33 0,6-2 52 0,0 4 61 15,-3-8 86-15,3 2 89 0</inkml:trace>
  <inkml:trace contextRef="#ctx0" brushRef="#br0" timeOffset="-211610.43">5670 355 31 0,'6'4'183'0,"-1"-1"90"0,0 5 68 0,-4-8 55 0,-1 3 45 16,0-3 38-16,0 7 29 0,0-7 25 0,0 4 20 0,0 0 19 0,-4-4 13 16,4 3 6-16,-2 1-146 0,2-4-236 0,-5 2-156 0,5-2-112 15,0 0-137-15,0 0-145 0,0 0-101 0,0 0-76 0,0 0-28 0,-1 7-4 16,1-7 13-16,-3 4 18 0,3-4 26 0,-2 4 33 0,-3-1 44 0,4 4 54 16,-4-3 59-16,0-1 63 0,1 5 87 0</inkml:trace>
  <inkml:trace contextRef="#ctx0" brushRef="#br0" timeOffset="-210977.3">4772 1511 91 0,'0'0'188'0,"2"-4"60"0,1 4 46 16,-3 0 39-16,4-3 28 0,-4-1 24 0,2 4 20 0,1-4 18 0,-1 2 17 16,2-3 18-16,3 3-13 0,-3-2-31 0,5-3-99 0,0 0-131 0,2 0-70 0,2-3-34 15,3-1-20-15,0-3-11 0,-1-1-3 0,5-1-1 0,0-2 1 0,2 1-1 16,5-5-1-16,-3-3-2 0,5 1-2 0,0 4-3 0,4-9-1 0,0 1-2 0,-1 1-4 15,4-2-3-15,-3-2-5 0,3 2-1 0,-3-2-6 0,0 0-1 0,0 3-4 16,-1 0 0-16,-1 0-2 0,-2-1-1 0,0 5-7 0,-3 4-4 0,-3-2-7 16,1 4-9-16,-4 5-8 0,0-1-8 0,-2-1-11 0,-3 6-8 0,-1 1-8 0,-1-2-8 0,-2 3-10 15,-2-1-9-15,-1 1-8 0,-3 5-11 0,1-2-18 0,0 1-20 0,-5 3-38 16,-1 0-44-16,0 0-58 0,0 0-62 0,0 0-37 0,0 0-24 0,0 0 1 0,-7 0 13 16,1 0 17-16,-3 3 23 0,2 1 26 0,-4-2 27 0,5 3 35 0,-5-3 39 0,-1 6 51 15,1-5 53-15</inkml:trace>
  <inkml:trace contextRef="#ctx0" brushRef="#br0" timeOffset="-210608.4">4975 1381 1 0,'4'11'104'0,"-2"-4"82"0,0-1 58 0,-2 1 45 0,-2 1 37 15,0-5 35-15,-1 1 27 0,-1-1 30 0,4-3 24 0,0 0 21 0,0 0 22 16,0 0 21-16,0 0-75 0,0 0-130 0,0 0-82 0,0 0-57 0,3 0-31 15,1-7-16-15,0 4-10 0,6-5-7 0,-2 1-7 0,3 1-5 0,4-5-2 0,3-3-3 16,0 1-3-16,3-5-4 0,1 0-3 0,1-2-6 0,2 2-4 0,3-3-6 16,-2 0-7-16,0-3-4 0,2-1-9 0,-2 4-4 0,-1 0-7 0,-2-4-5 0,2 4-4 15,-3 1-2-15,3-2-2 0,-5 2-3 0,0 2-1 0,-2 1-2 0,2-1-1 16,-5 0-1-16,1 5-2 0,-1-2 0 0,-4 1-1 0,3 3 0 0,-3 2 0 16,0-2 0-16,-5 4-1 0,4-1-2 0,-2 1 0 0,-1 1-1 0,-3 3 0 0,3-5-1 15,-3 5-1-15,1-1 0 0,-3 4-3 0,1-3-2 0,-2 3-3 0,-1 0 0 16,0 0-3-16,0 0 0 0,0 0-4 0,0 0 1 0,0 0-2 0,0 0 1 0,0 0-2 15,0 0 4-15,0 0 0 0,0 0 3 0,0 0 1 0,0 0 5 0,0 0 2 16,0 0 2-16,0 0 1 0,0 3 1 0,0-3-2 0,0 4-3 0,0-4-9 0,0 3-9 16,-1 1-16-16,1 0-19 0,0-4-23 0,-3 3-26 0,1 1-26 0,2-2-25 15,-5-2-37-15,3 4-38 0,2-4-95 0,-2 0-125 0,2 0-46 0,-4 3-13 0,4-3 11 16,-5 0 18-16,1 0 31 0,4 0 34 0,-7 0 37 0,1 0 42 0,1-3 41 0,-2-1 44 16,1 2 50-16,1-2 58 0</inkml:trace>
  <inkml:trace contextRef="#ctx0" brushRef="#br0" timeOffset="-193785.64">3608 1277 3 0,'0'0'21'0,"-4"0"8"0,4 0 8 0,0 0 7 0,-6 0 8 0,6 0 6 16,-4 0 4-16,4 0 7 0,0 0 8 0,-4 0 13 0,4 0 14 0,0 0 15 15,0 0 16-15,-3 0 16 0,3 0 19 0,0 0 15 0,0 0 14 0,0 0 13 0,-4 0 11 16,4 0 5-16,0 0 4 0,-4-5 3 0,4 5-3 0,-3 0-2 0,3 0-3 15,0 0-6-15,-1 0-12 0,1 0-13 0,-3-2-14 0,0 2-8 0,3 0-10 16,-4-4-5-16,4 4-2 0,0 0-6 0,0 0-3 0,0 0-4 0,0 0-6 0,0 0-6 16,0 0-8-16,0 0-10 0,0 0-10 0,0 0-9 0,0 0-11 0,0 0-9 15,0 0-8-15,0 0-11 0,0 0-7 0,0 0-7 0,0 0-5 0,0 0-5 0,0 0-2 16,0 0-2-16,0-3 0 0,3-1-2 0,-2 0-1 0,2 4 2 0,1-7-3 16,-1 4-1-16,4-1 1 0,-3 0-4 0,0-3 1 0,3 1-4 0,-3-1 0 15,2 0-5-15,-1 0-5 0,2 0-3 0,-3-1-6 0,3 2-7 0,-3-1-6 0,3 0-10 16,-4 0-11-16,4 3-9 0,-3-3-13 0,0 3-12 0,3-2-18 0,-3 3-19 15,2-1-21-15,-5 0-27 0,3 1-32 0,2-1-32 0,-5 1-32 0,2-1-66 0,-3 4-80 16,0 0-55-16,1-3-41 0,-1 3-5 0,3-4 13 0,-3 4 24 0,0 0 28 0,0 0 36 16,0 0 37-16,0 0 44 0,0 0 44 0,0 0 48 0,-3 4 48 0,-1-1 67 15</inkml:trace>
  <inkml:trace contextRef="#ctx0" brushRef="#br0" timeOffset="-151446.02">3833 762 45 0,'0'0'141'0,"-3"-4"53"0,3 4 41 16,0-4 34-16,0 4 34 0,0 0 31 0,0 0 31 0,-2-2 29 0,0-3 23 15,-1 5 25-15,3 0 1 0,0 0-13 0,-4-2-75 0,0 2-109 0,1-4-57 16,-1 4-26-16,1-3-15 0,-1 3-13 0,2-4-14 0,2 4-14 0,-5 0-12 0,4-4-10 16,1 4-10-16,-5 0-8 0,5 0-8 0,0 0-7 0,-5 0-9 0,4 4-9 15,1-4-7-15,-3 4-8 0,0-1-6 0,3 1-2 0,0 3-1 0,0-1-3 16,0 1-1-16,0 4 0 0,0 0 1 0,0-2 0 0,3 2 1 0,-3 0 2 0,3 3 3 15,-2-4 3-15,-1 1-1 0,5 3 2 0,-5-3-2 0,2-2-2 0,-2-1-1 16,4 2-3-16,-4-2-6 0,3-1-4 0,-1-5-4 0,0 5-7 0,-2-7-4 0,0 0-2 16,4 4-5-16,-4-4-3 0,0 0-5 0,3-4-8 0,1 4-10 0,-1-7-9 15,-2 5-10-15,2-5-12 0,-3-1-6 0,4-2-4 0,-4 2-2 0,3-5-1 16,-3 2 0-16,4 1-1 0,-4-5-1 0,3 6 2 0,-2 1 1 0,2-2 4 0,-1 3 6 16,0-3 9-16,1 6 10 0,1-3 13 0,-2 3 13 0,0 1 13 0,3 3 13 0,-5 0 14 15,5 0 12-15,-1 0 11 0,3 3 12 0,-3 1 10 0,0 0 9 0,3 3 13 16,-3-1 10-16,3 1 9 0,-3 0 6 0,3 0 3 0,0 4 0 0,-3-5 1 15,3 5-6-15,0 0-4 0,-3 0-7 0,3-4-4 0,-3 2-5 0,0 2-5 16,1-4-5-16,2 4-4 0,-5-5-2 0,2 1-6 0,1 1-1 0,-1-1-3 0,-2 0 0 16,1 0-3-16,1 0 1 0,-4-1-1 0,4 2 0 0,-4-1 0 0,3 0 2 0,-3 0-2 15,0 0 1-15,0-1-2 0,0 2-2 0,-3-1-3 0,3-4-2 0,-4 4-1 16,2 1-5-16,-3-5-3 0,3 3-13 0,-4-2-13 0,1-1-18 0,1-3-20 16,-3 4-23-16,0-4-18 0,-2-4-27 0,3 4-27 0,-3-7-32 0,2 5-33 0,-2-5-59 15,0-1-69-15,1-2-89 0,1-1-95 0,0 1-30 0,-1-1 1 0,-2-3 19 16,4 3 27-16,-1-2 32 0,-2-1 36 0,2-1 40 0,-1 6 42 0,1-6 47 0,3 1 51 15,-3 1 63-15,0-2 69 0</inkml:trace>
  <inkml:trace contextRef="#ctx0" brushRef="#br0" timeOffset="-151213">3754 437 8 0,'0'-8'141'0,"0"1"102"0,0 0 70 0,0 4 50 16,0-1 37-16,0 4 25 0,0-4 24 0,0-3 22 0,0 7 28 0,0 0 29 15,0 0 25-15,0 7 25 0,3-3-93 0,1 0-157 0,0 3-114 16,3 0-94-16,-3 4-42 0,6-2-18 0,-2 2-6 0,-1 3 3 0,4-3 1 16,-1 6-3-16,-2-3-6 0,3 3-14 0,-2-2-7 0,0 3-9 0,2-4-5 15,-2-1-9-15,0 1-19 0,0 1-20 0,0-5-28 0,-1 4-30 16,-1-3-36-16,0-2-42 0,-3-1-69 0,3-1-86 0,-3 0-88 0,-1-4-92 16,1 1-36-16,-4-4-5 0,0 0 10 0,0 0 20 0,0-4 32 0,0-3 40 15,0 0 45-15,-4-4 45 0,1 5 53 0,-1-5 56 0,0 1 70 16,1-1 77-16</inkml:trace>
  <inkml:trace contextRef="#ctx0" brushRef="#br0" timeOffset="-150864.89">3903 475 12 0,'0'-4'146'0,"3"1"92"0,-3 3 62 16,2-4 41-16,-2 4 31 0,0 0 30 0,6 4 28 0,-3-4 28 16,4 3 31-16,-3 5 27 0,-2-5 26 0,3 3 27 0,-1 2-92 15,0 2-160-15,1-3-104 0,-1 4-74 0,1-1-34 0,1 1-10 0,-1-1-6 16,2-2-5-16,-3-1-9 0,0 0-12 0,1-1-11 0,-3-2-15 0,2-1-11 15,1 1-9-15,-1-1-13 0,-4-3-9 0,5-3-18 0,-1 3-15 16,-2-4-17-16,3-3-20 0,-3 1-17 0,0-1-15 0,-2-8-8 0,3 5-10 16,-3-5-4-16,0 6-2 0,0-9 0 0,0 3 0 0,-3 6 6 0,3-6 7 15,-2 5 17-15,0-4 21 0,2 7 24 0,0 0 24 0,-2 3 21 16,2 1 18-16,0 3 10 0,0 0 8 0,0 0 7 0,0 0 9 0,0 0 9 16,0 0 9-16,2 0 7 0,0 3 3 0,0 4 3 0,1-3-1 15,1 0-1-15,-2 3-1 0,3-1-1 0,-1 1 2 0,-2 0 3 0,3 0 4 16,1 1-1-16,-1-1-1 0,-1 3-7 0,3-3-6 0,-5 0-8 15,5 0-7-15,-3 0-5 0,3-1-6 0,-3-2-11 0,1 3-14 0,0 0-23 16,-1-3-26-16,0-1-26 0,0 5-28 0,1-8-31 0,-3 3-34 0,2-3-58 16,1 0-68-16,-5 0-93 0,2 0-100 0,3-3-39 0,0-5-13 0,-4 5 12 15,-1-4 20-15,0-1 35 0,0 1 36 0,0-2 41 0,0 1 44 16,-1-2 45-16,-2-1 48 0,1 1 64 0,-3-1 68 0</inkml:trace>
  <inkml:trace contextRef="#ctx0" brushRef="#br0" timeOffset="-150680.08">4121 328 6 0,'0'-8'134'0,"0"8"94"0,0 0 67 0,-2-3 50 0,2 3 39 16,-3-4 35-16,2 4 29 0,1 0 32 0,0 0 25 0,0 0 28 0,0 0 25 16,-5 0 23-16,5 4-87 0,-2-1-149 0,2 1-103 0,0 0-79 15,0 3-40-15,2 0-21 0,0 0-13 0,1-1-10 0,-2 1-8 0,2 4-9 16,1 0-6-16,0 0-10 0,1-2-8 0,-3-1-7 0,3 2-9 16,0 1-10-16,1-4-16 0,-4 3-19 0,2 1-25 0,3-8-22 0,-3 4-23 15,1 1-24-15,1-5-25 0,-3 1-27 0,1-2-27 0,3-2-31 0,-3 0-51 16,1 0-59-16,0 0-83 0,-1-2-84 0,0-2-25 0,-1 1 9 0,1-5 23 15,-1 5 33-15,1-4 34 0,-3 0 37 0,2-1 42 0,1 2 40 16,-4-1 43-16,3 0 45 0,-2 0 58 0,-1 0 65 0</inkml:trace>
  <inkml:trace contextRef="#ctx0" brushRef="#br0" timeOffset="-150129.39">4232 313 5 0,'-3'-6'126'0,"2"3"85"0,-2-1 60 0,-1 0 50 0,1 4 41 16,2-3 41-16,-2-1 35 0,2 1 33 0,-5 3 30 0,6 0 27 0,0 0 25 15,-4 0 23-15,2 0-86 0,0 3-149 0,-1-3-92 0,3 4-63 0,0-1-36 16,-1 5-23-16,1-5-16 0,0 3-16 0,0 1-14 0,1 1-12 15,-1 2-11-15,3-2-8 0,-1 1-6 0,0-2-4 0,-2 4-6 0,4-4-4 16,-1 4-4-16,0-5-8 0,-2-1-6 0,3 1-5 0,-1-2-7 16,-3-1-5-16,4-3-9 0,-4 0-7 0,0 0-14 0,4 0-17 0,-1-3-15 15,1-1-16-15,-1-2-14 0,-2-1-10 0,2 0-10 0,0-4-6 16,-2 4-3-16,-1-8-3 0,3 6 3 0,-3 1-1 0,0-2 4 0,3-1 4 16,-3 5 8-16,0-1 9 0,1-1 16 0,-1 8 15 0,0 0 17 0,0 0 15 15,0 0 16-15,0 0 10 0,0 0 11 0,0 0 9 0,4 0 6 16,-1 0 6-16,1 4 8 0,-1 0 6 0,-2-1 5 0,2 1 5 0,1-2 3 15,2 2 1-15,-5-1-5 0,2-3-4 0,-2 8-12 0,2-8-12 16,0 3-16-16,-3-3-18 0,4 0-20 0,-4 0-18 0,4 0-23 0,-1-3-24 16,-2-1-22-16,3-3-24 0,-4 3-23 0,3-5-23 0,0 1-13 0,-2 1-9 15,-1-3 6-15,0 2 14 0,0-1 27 0,0 1 32 0,0 1 35 16,0 0 34-16,0 4 39 0,0-5 39 0,-1 6 41 0,-2-3 39 0,3 5 37 16,0 0 39-16,-3-2 27 0,3 2 26 0,-4 0 15 0,4 0 8 15,0 0-6-15,0 0-16 0,-4 0-16 0,4 0-18 0,-3 0-21 0,2 2-24 16,1-2-19-16,-3 0-18 0,3 0-14 0,0 5-12 0,0-3-11 15,0 6-6-15,0-5-9 0,4 4-4 0,-1 0-4 0,0 1-2 0,1-1-1 16,0 3-2-16,3 0 1 0,0-3 1 0,1 4-1 0,-1 2 0 0,1-2-2 16,2 0-1-16,1 0-1 0,0 2-3 0,0-2-3 0,0 3-2 15,0-1-2-15,0-2-2 0,0 3 1 0,-1 1 0 0,-2-2 0 16,3 1 0-16,-1-3 2 0,-3 3 1 0,1 0-3 0,-1 0 1 0,0-1 2 16,-3-2-2-16,0 4 2 0,0-1-1 0,-1-4 1 0,1 0 3 0,-4 5-2 15,4-6 0-15,-4 2 3 0,-1-4-2 0,-2 4-2 0,2-4 0 16,-2-1-5-16,0 2-6 0,-2-1-17 0,-1-4-17 0,1-3-21 0,-1 0-22 15,-1 0-25-15,-1 0-21 0,1 0-26 0,-1-3-28 0,1-4-29 16,-3-1-29-16,5-1-37 0,-2 1-39 0,0-2-76 0,0-5-89 0,4 2-48 16,-1-1-19-16,0-1 7 0,1 2 25 0,2-1 32 0,-2-1 36 0,3-1 37 15,-1 1 41-15,-2 1 41 0,3 1 43 0,0-2 50 0,-3 5 52 0,3-7 71 16</inkml:trace>
  <inkml:trace contextRef="#ctx0" brushRef="#br0" timeOffset="-149628.28">4407 349 87 0,'3'-11'166'0,"-3"1"59"0,0 2 47 0,0 1 41 15,0 1 34-15,0-1 32 0,0 3 28 0,0 4 25 0,0 0 26 0,0 0 21 16,0 0-12-16,0 0-31 0,0 0-75 0,0 0-99 0,3 4-56 15,-2 0-41-15,2-4-25 0,-2 3-17 0,2-3-15 0,1 4-10 0,-1-4-9 16,1 2-7-16,0-2-4 0,-1 4-3 0,1-4-7 0,0 0-6 16,-1-4-7-16,1 4-7 0,2-2-5 0,-2-2-6 0,0 1-2 0,0-5-6 15,-1 1-3-15,1 0-5 0,-1-4-6 0,-2 2-2 0,3-2-6 16,-4 0-3-16,0 0-5 0,0 2-4 0,0-2-4 0,0 0-1 0,-1 4-1 16,-2-4-1-16,-1 5 2 0,1 3 3 0,-1-5 10 0,0 1 9 0,0 4 7 15,0-1 7-15,-3 0 4 0,1 4 1 0,2-3 1 0,-3 3 1 16,3-4 0-16,0 4 0 0,0 4-3 0,-2-4-1 0,2 3-2 0,0 1-4 15,1 0-4-15,3-1-11 0,-4 1-4 0,4 3-6 0,0-3-5 16,0 3-3-16,0-5-4 0,4 5-1 0,-4-3-3 0,3 0-6 0,1-1-14 16,0 4-12-16,2-3-18 0,-2 0-21 0,3-1-21 0,-3 1-22 0,3-2-24 15,0-2-22-15,0 5-22 0,1-5-18 0,-1 0-29 0,0 0-31 16,1 0-49-16,-1 0-61 0,1-5-52 0,-1 5-39 0,0-2-2 0,1-2 19 16,-1 1 27-16,3-1 33 0,-3 4 36 0,1-4 38 0,-1 4 37 0,-3 0 38 15,3 0 61-15,-3 4 65 0,3-4 69 0,-3 4 64 0,-1-1 64 16,1 1 74-16,-4-4 60 0,4 2 54 0,-4-2 47 0,0 0 43 0,3 5 35 15,-3-5 37-15,0 0 32 0,0 0 29 0,0 0-4 0,2 2-22 0,-2-2-38 16,0 0-46-16,0 0-48 0,0 0-48 0,0 0-42 0,0 0-33 16,-2-2-30-16,-1-3-26 0,2 3-24 0,-2-5-21 0,0-1-21 15,2 1-22-15,-2-4-21 0,2 2-24 0,-2-2-22 0,3-3-20 0,-3-1-16 0,3 6-10 16,0-9-10-16,0 7-7 0,0-2-4 0,0 2-3 0,3 0-1 16,-3 0-2-16,4 4 1 0,-1 1 3 0,-2-1 3 0,2 3 6 0,1 1 8 15,1 3 8-15,1 0 7 0,-1 0 9 0,0 3 8 0,1-3 8 16,1 4 8-16,-2 0 8 0,1 3 8 0,0-5 7 0,1 5 4 15,0 1 2-15,-3-1 4 0,3 0-1 0,0 4 2 0,-3-8 0 0,3 7-6 16,0 1-9-16,-3-4-23 0,3 4-27 0,-3-4-46 0,3-1-55 0,-3 1-110 16,0 0-138-16,1 0-60 0,2 4-20 0,-5-5-3 0,2-2 7 15,1 3 15-15,-3-3 18 0,0-1 25 0,0 1 31 0,-2-4 42 0,3 3 47 16,-3-3 59-16,0 0 67 0</inkml:trace>
  <inkml:trace contextRef="#ctx0" brushRef="#br0" timeOffset="-149464.25">4901 104 40 0,'0'0'197'0,"0"0"89"0,0 0 66 0,0 3 53 0,-2 1 45 16,-1-1 40-16,2 4 34 0,-2 1 29 0,1-5 27 0,2 1 22 0,-2-2 23 15,2-2 20-15,0 0-129 0,0 0-217 0,0 0-118 0,0 0-66 0,0 0-55 16,0 0-49-16,0 0-47 0,0 0-50 0,0 0-50 0,0 0-52 16,0-6-95-16,2 3-112 0,-2-5-89 0,2 5-72 0,-2 3-24 0,0-4-2 15,0 4 14-15,0 0 24 0,0 0 38 0,0 0 45 0,0 0 50 16,-2 0 54-16,0 4 57 0,-2-1 62 0,-1 5 82 0</inkml:trace>
  <inkml:trace contextRef="#ctx0" brushRef="#br0" timeOffset="-140363.93">5364 2554 79 0,'-3'3'214'0,"3"1"75"0,-4-1 54 15,4 1 42-15,-4-1 34 0,1-3 30 0,-1 0 26 0,0 0 25 0,4 0 23 16,-6 0 23-16,6 0 4 0,0 0-4 0,-1 0-125 0,1 0-192 0,0 0-95 15,0-3-43-15,0-4-21 0,1 3-10 0,2 1-5 0,1-5-7 0,-1-1-3 16,1 2-2-16,3-4-6 0,-3 0-5 0,3 0-6 0,1-2-5 0,-1 2-5 16,0 1-6-16,2-4-18 0,0 3-25 0,0 1-35 0,0-1-38 0,2 1-50 15,-3 3-52-15,2 0-118 0,-2 3-145 0,3 1-61 0,-1-4-23 0,-2 7 0 0,-1-4 12 16,2 4 17-16,-3-4 24 0,-1 4 38 0,-3-2 44 0,-2 2 53 0,5 0 54 16,-5 0 62-16,2-5 70 0</inkml:trace>
  <inkml:trace contextRef="#ctx0" brushRef="#br0" timeOffset="-139597.98">5761 1972 12 0,'-2'-6'139'0,"-1"3"74"0,-1-5 53 16,0 5 42-16,-3-1 36 0,3 1 33 0,-1-5 33 0,-1 8 31 0,-1-3 27 15,0-1 26-15,3 4 21 0,0 0 19 0,-3 0-93 0,2-2-161 0,0 2-84 0,1 0-45 16,-3 2-24-16,3-2-16 0,2 4-12 0,-4-1-16 0,1 1-13 0,0 0-11 15,3-1-13-15,-2 4-7 0,-1 1-6 0,3-1-4 0,0 2-5 0,-1 2-6 16,2-4-5-16,1 4-6 0,0 0-4 0,0-1-3 0,0-3-1 0,1 3-1 16,-1 1-3-16,5-5 1 0,-3 5-1 0,3-4 0 0,1 0 0 0,-1 1 0 15,4-1 0-15,-2-1 1 0,1-3 1 0,3 5 1 0,-1-5 0 0,2 1 1 0,-1-1 2 16,0-3-1-16,3 4 2 0,0-4 1 0,-2 0 1 0,2 0 0 0,-3 0-2 16,3 0 1-16,-2 0 0 0,1 0 1 0,-5 4 3 0,0-4 6 0,2 0 5 15,-3 3 6-15,0 1 8 0,-6-4 9 0,3 2 7 0,-1 5 6 0,-3-3 4 16,0 3 6-16,0 0 4 0,-3 1 3 0,-1-1 3 0,3 0 1 0,-6 3-3 15,0 0-3-15,0-3-3 0,-1 4-10 0,-2-1-6 0,2 1-9 0,-2-4-8 16,-1 4-7-16,0-4-4 0,0-1-6 0,0 1-2 0,3 0-5 0,-2-3-5 16,2 3-9-16,-2-3-10 0,3-4-12 0,1 3-19 0,1-3-22 0,1 0-29 0,2-3-29 15,-3-1-31-15,5 0-31 0,0-3-36 0,0 4-37 0,3-4-75 0,-1-3-89 16,0 3-75-16,5-8-60 0,-3 5-15 0,3-4 11 0,0 3 28 0,0-3 35 16,-1 1 43-16,0-1 45 0,1-1 48 0,3 1 46 0,-5 1 51 0,1-2 54 0,-1 4 71 15</inkml:trace>
  <inkml:trace contextRef="#ctx0" brushRef="#br0" timeOffset="-139329.92">5898 1979 30 0,'3'0'177'0,"1"8"77"0,-1-5 55 0,0 1 40 0,-2 3 40 0,2 0 34 0,-2-1 33 16,2 1 29-16,0 4 29 0,1 0 26 0,0-4 28 0,0 4 23 0,0-1-111 15,3-3-190-15,-1 3-93 0,-1-2-44 0,1-1-19 0,-1-1-12 0,2-3-11 16,0 1-11-16,0 0-11 0,0-4-9 0,0-4-7 0,1 0-11 0,-1 1-8 16,0-3-10-16,0-5-6 0,-2 0-9 0,2 1-8 0,0-4-6 0,-3 0-5 15,2 0-6-15,-2-3-6 0,-3-1-6 0,2 0-5 0,-3 1-4 0,0 3-3 16,0-3-2-16,-3 2-3 0,-1 1 0 0,-3 1-1 0,3-2 0 0,-3 5 1 0,0 3 0 15,-1-3 3-15,0 3 3 0,-5 3 4 0,5 1 5 0,-3-5 5 16,1 8 5-16,2 0 5 0,-3 4 3 0,3 0 3 0,-2-1 0 0,2 1 4 0,-2 3 1 16,3-1-1-16,2 5 3 0,-1-4-2 0,-1 4 0 0,3-4 0 0,3 3-4 0,-2 0-1 15,0 1-2-15,3 0-3 0,0-5-1 0,3 5-2 0,-3-1-4 16,4-2-7-16,0-1-13 0,-1-1-19 0,1 1-23 0,3 0-27 0,-3-3-31 0,3-1-35 16,0 1-40-16,0 0-65 0,0-4-81 0,1-4-91 0,-1 4-94 0,0-4-38 15,0-3-6-15,-2 4 14 0,2-5 26 0,-1-1 35 0,-1 2 41 0,-2-8 44 16,1 4 48-16,0 2 55 0,-1-2 53 0,0 0 72 0,-2-3 73 0</inkml:trace>
  <inkml:trace contextRef="#ctx0" brushRef="#br0" timeOffset="-138614.49">6079 1721 85 0,'4'3'197'0,"1"-3"71"0,-3 4 49 16,1-4 39-16,-2 3 36 0,2 1 33 0,-3-1 33 0,0 1 30 0,0 3 32 0,3-3 29 16,-2 5 28-16,3-1-57 0,2-1-110 0,-2 4-100 0,0-4-101 0,0 2-44 15,1 2-15-15,0-4-13 0,-1 8-7 0,0-8-10 0,0 3-16 0,3-3-10 16,-3 3-12-16,2-2-14 0,-2-1-10 0,0-1-10 0,0-2-12 0,-1 3-4 15,-1-7-8-15,0 3-3 0,-2-3-2 0,0 0-6 0,4-3-10 0,-1-1-8 16,-3 1-14-16,0-7-13 0,0 3-18 0,0-4-11 0,0-3-15 0,-3-1-12 0,2-2-11 16,-2-1-7-16,-1 2-9 0,1-2-6 0,-1 1-3 0,2-5 0 0,0 4 4 15,-1 1 9-15,2 0 12 0,-2 2 11 0,3 6 16 0,0-6 11 0,0 8 14 16,0 1 11-16,0 1 11 0,0 3 13 0,0 2 12 0,0 0 12 0,4 0 14 16,1 0 11-16,0 2 9 0,-1 5 11 0,0 1 6 0,3-5 9 0,-3 8 6 15,3 0 10-15,0-2 6 0,-3 2 5 0,3 0 1 0,-3 0 0 0,3-2-5 0,-3 6-5 16,3-5-6-16,-3 1-8 0,1-5-8 0,1 1-8 0,-3 1-6 0,1-1-6 15,-1-4-7-15,-1 5-3 0,0-8-3 0,-2 0-2 0,0 0 0 0,0 0-4 16,4 0-1-16,-4-4-7 0,3-3-6 0,-3 0-9 0,-3-4-7 0,3 1-7 16,0-4-7-16,-2 0-4 0,0-3-8 0,0 2-4 0,2-3-6 0,-2 2-5 0,2 1-3 15,-3 2-2-15,3-1-3 0,-2 3-3 0,2 4 2 0,2-1-1 0,-2 1 6 16,3 5 4-16,-1-2 5 0,0 4 8 0,2 0 2 0,3 4 9 0,-3-4 5 16,3 2 8-16,0 5 7 0,2 1 6 0,-3-1 8 0,1 0 6 0,2 4 9 15,-2-4 5-15,1 3 5 0,-1-3 0 0,0 4 2 0,-1-4-1 0,1 0 0 16,0-1-3-16,-1-2-4 0,1 3-5 0,-3-4-3 0,3-3-13 0,-3 4-17 0,3-4-18 15,-3 0-22-15,1 0-21 0,0-4-23 0,-1 1-19 0,0-1-21 0,1 1-20 16,0-5-17-16,-4 1-19 0,4 1-22 0,0-5-14 0,-1 4-15 0,0-4-1 16,0 4 3-16,-1-2 11 0,-1-2 18 0,0 4 16 0,2-4 21 0,-1 5 22 15,0-1 23-15,-3-4 26 0,1 4 28 0,-1 0 32 0,0-1 34 0,0 2 32 16,-1 3 33-16,1-5 25 0,-3 5 25 0,0-4 19 0,-1 3 17 0,2 1 16 0,0-1 14 16,-1 0 12-16,-1 2 7 0,2-3 4 0,-3 5-1 0,1-2-6 0,2 2-12 15,0-4-11-15,2 4-15 0,-4 0-14 0,4 0-13 0,-5 0-15 0,0 4-14 16,3-4-9-16,2 2-15 0,-5 3-9 0,5-3-10 0,-1 6-7 0,-2-1-8 0,3 0-3 15,0 4-5-15,0-4-2 0,3 3-2 0,-2 4 0 0,-1-3 0 16,5 2-1-16,-3 1 1 0,3 1-3 0,0-6 1 0,-4 6-5 0,4-5-3 0,-3 1-4 16,2-5-5-16,1 1-8 0,0 1-9 0,-1-5-10 0,0 1-9 0,0-4-12 15,2 0-10-15,-5 0-15 0,4-4-15 0,-3-3-14 0,2 1-14 0,-4-1-13 16,5-8-11-16,-5 5-5 0,2-5-6 0,-2 6 1 0,3-6 2 0,-3-3 6 0,1 9 7 16,-1-6 8-16,0 1 11 0,0 4 13 0,3-1 13 0,-3 4 16 15,3 0 17-15,-3 0 17 0,1 3 16 0,-1 2 17 0,4-3 15 0,-1 5 15 0,1 0 11 16,0 0 10-16,2 0 9 0,-1 0 9 0,1 5 6 0,1-3 5 0,-2 2 6 15,2 0 2-15,0 3 5 0,1-4-4 0,-1 4-3 0,0 1-5 0,0-5-9 16,1 3-8-16,-1-2-9 0,0 0-6 0,-3 3-8 0,3-7-8 0,-3 3-8 0,3-3-12 16,-3 4-16-16,2-8-25 0,-2 4-26 0,0-3-30 0,0-1-29 0,-1-3-34 15,0 1-31-15,-2-1-36 0,-1-4-29 0,0 0-65 0,3-2-77 0,-3-1-80 16,0-1-76-16,-3 2-20 0,2-1 7 0,-2-4 25 0,0 1 35 0,-1-1 40 0,3 0 44 16,-5 1 46-16,-1-1 46 0,2 0 46 0,-2 1 49 0,0 3 64 0,0-3 71 15</inkml:trace>
  <inkml:trace contextRef="#ctx0" brushRef="#br0" timeOffset="-138430.45">6550 1066 58 0,'-7'-13'181'0,"3"-2"70"15,-3 5 55-15,3-5 45 0,0 9 42 0,-2-5 37 0,2 4 33 0,0 0 25 16,1 4 25-16,2-1 25 0,1 4 11 0,0 0 1 0,0 0-99 0,0 0-154 16,1 4-79-16,2 3-38 0,1 0-25 0,0 4-16 0,3-2-11 0,-3 2-12 0,6 3-4 15,-2 1 0-15,-1 2-4 0,4 1-1 0,-4 2-6 0,4 1-9 0,0 0-5 16,0 0-7-16,0 4-6 0,0 0-6 0,3-1-9 0,-3 1-6 0,0-1-8 16,3 1-9-16,0-1-11 0,-2-4-12 0,-1 5-19 0,3-4-20 0,-3-3-28 0,3 0-30 15,-2-1-33-15,-1-7-39 0,0 5-43 0,2-6-45 0,-8-1-57 0,1-1-65 16,-2-4-104-16,0 1-114 0,0-1-41 0,-4-3-4 0,4-3 20 0,-1-1 30 15,-3-3 40-15,-3 0 44 0,3-4 50 0,0 5 51 0,0-5 56 0,-4 1 60 0,0 0 67 16,-3-4 70-16</inkml:trace>
  <inkml:trace contextRef="#ctx0" brushRef="#br0" timeOffset="-138046.31">6612 1263 21 0,'-4'3'166'0,"0"1"91"0,-2-4 69 0,2 2 53 0,3-2 46 0,-5 0 41 0,6 0 34 15,0 0 32-15,-1 5 33 0,1-5 30 0,-6 0 28 0,6 0 27 0,0 0-106 16,0 0-180-16,0 0-110 0,0 0-71 0,0 0-39 0,0 0-28 0,0 0-12 15,0 0-16-15,0 0-9 0,7 0-9 0,-1-5-10 0,-2 5-9 0,0 0-12 0,3-2-7 16,-3 2-8-16,3 0-6 0,0-4-2 0,0 1-5 0,-2 3-2 0,1 0-1 16,-1 0-4-16,2-4-4 0,-1 4-2 0,-1 0-1 0,2 0-1 0,-3 4 0 15,3-4 1-15,0 3 0 0,0 1 0 0,-3-4 2 0,3 2-1 0,1 5 2 0,-1-3 2 16,0 0-1-16,0 3-1 0,1-4 3 0,-1 5-1 0,0-1 2 0,3-5 1 16,-5 5-1-16,5 1 1 0,-3-5 1 0,1 1 1 0,-1-1-1 0,1-3 1 0,-1 4 0 15,0-4 0-15,-3 0 1 0,3-4-3 0,0 4-1 0,-3-3-4 0,3-1 0 16,-3-3-7-16,1 3-3 0,-3-3-4 0,2-2-6 0,-1 1-4 0,-3-2-3 15,3 0-4-15,-3-1-2 0,0 0-3 0,-3-3-1 0,0 1-1 0,2-2 4 0,-4 5-1 16,0-5 4-16,1 2 2 0,-3 2-1 0,0-3 6 0,2 4 4 0,-5-1 1 16,3 1 4-16,0 3 2 0,-1-1 4 0,1 1 4 0,0 5 3 0,0-2 1 0,3 1 1 15,-3 3 1-15,3 0 1 0,0 3 1 0,0 1 2 0,-2 3 1 0,5-1 1 16,-3 1-1-16,1 4 3 0,3 0-3 0,0-2-1 0,0 6-1 0,0-5-2 16,0 1 0-16,3 3-1 0,-2-4 0 0,3 5 2 0,-1-6-3 0,1 2-3 0,3-4-9 15,-3 4-14-15,3-4-15 0,-3-1-20 0,3-1-22 0,0-3-24 0,3 2-25 16,-5-4-27-16,5 0-30 0,-2-4-33 0,-1 2-33 0,0-3-30 0,1 3-77 0,2-9-98 15,-3 4-51-15,1-4-29 0,-1 0 4 0,0 5 22 0,0-5 32 0,-1 1 39 16,0-5 40-16,-1 6 40 0,-3-2 44 0,2 0 48 0,1 0 45 0,-3 2 50 0,3 1 72 16</inkml:trace>
  <inkml:trace contextRef="#ctx0" brushRef="#br0" timeOffset="-137797.58">6948 1080 114 0,'0'0'215'0,"0"-3"73"0,-5-1 60 0,5 1 51 0,-4-1 47 0,2 4 45 16,-3-4 39-16,3 4 34 0,0 0 34 0,-2-3 30 0,1 3-5 0,3 0-27 0,-7 0-107 16,7 0-151-16,-1 0-84 0,1 0-49 0,-5 0-33 0,5 0-26 0,-5 0-22 15,5 0-24-15,0 0-18 0,0 0-14 0,0 0-15 0,0 0-11 0,0 0-8 16,0 0-7-16,3 3-10 0,-1 1-4 0,3-4-6 0,-4 4-2 0,6-1-1 0,-3 1-2 15,3-1-1-15,3 1 0 0,-2 0 2 0,1 3 2 0,0-5 0 0,2 3 2 16,-2 1-2-16,2-2 0 0,-2-1-2 0,2 4-5 0,-2-3 1 0,0-1-2 16,0 5-1-16,-3-5 1 0,3 1-1 0,-2 2 1 0,-1-2 3 0,1 3 4 15,-2-4 5-15,-1 4 5 0,-2 1 6 0,0-1 2 0,1-1 6 0,-3 1 2 16,0 4-3-16,0-4-27 0,-3 4 0 0,1-2 0 0,0-1 0 0,-2 2 0 16,-1-2 0-16,1 1 0 0,-3-2 0 0,3 1 0 0,-3-1 0 0,3-4 0 0,-3 5 0 15,0-5 0-15,0-3 0 0,3 4-50 0,-3-4-99 0,3-4-35 0,-3 1-45 16,3-1-46-16,0-3-57 0,-3 0-56 0,3-3-100 0,1-1-116 0,-1 0-40 0,4-3 1 15,-3 1 21-15,3-2 30 0,-2 1 38 0,0-3 45 0,2 3 49 0,0 0 55 0,0-3 56 16,-2-5 60-16,2 4 66 0,-2 1 69 0</inkml:trace>
  <inkml:trace contextRef="#ctx0" brushRef="#br0" timeOffset="-137613.47">6975 699 5 0,'2'-3'134'0,"-2"3"104"0,0 0 72 15,0 0 54-15,0 0 49 0,0 0 46 0,2 3 40 0,-4 1 40 16,2-2 34-16,0 5 31 0,2 1 30 0,0 2 29 0,3 1-84 0,-1 0-146 0,0 2-112 15,3 1-94-15,0 1-46 0,2-2-27 0,-3 5-22 0,3-1-22 0,0 1-21 16,2-4-18-16,0 7-15 0,0-3-9 0,1-2-14 0,-1 2-14 0,2 0-20 16,-2-1-25-16,2 1-26 0,-2-5-31 0,3 5-34 0,-1-3-39 0,-2-2-44 0,1 1-50 15,0-3-80-15,-2 0-96 0,-2-4-89 0,2-1-87 0,-2-2-25 0,-4-1 0 0,3 1 22 16,-7-4 30-16,0 0 41 0,0 0 46 0,0 0 50 0,0 0 57 0,-4-4 62 16,-3 1 63-16,3-5 79 0,-3 6 82 0</inkml:trace>
  <inkml:trace contextRef="#ctx0" brushRef="#br0" timeOffset="-137214.03">7034 969 41 0,'0'0'198'16,"0"0"89"-16,0 0 62 0,0-4 47 0,0 4 40 0,-2 0 33 0,2 0 28 15,0 0 26-15,0 0 25 0,0 0 21 0,2-3 24 0,1-1 21 0,1 0-130 0,1 1-214 16,-1-1-112-16,1-3-59 0,3 4-31 0,-1-5-19 0,0 6-9 0,2-5-8 16,-1 0-7-16,1-1-7 0,0 1-8 0,0 0-13 0,2 3-8 0,-2-3-14 0,0 1-7 15,0-1-10-15,0 0-4 0,-3 3-1 0,3 1-3 0,-2-4 1 0,-2 3 1 16,1 0 3-16,-4 2 1 0,2-2 4 0,-1 4 11 0,-3 0 11 0,0 0 13 15,0 0 16-15,0 0 13 0,0 0 15 0,0 0 12 0,0 0 5 0,0 0 7 0,0 0 1 16,0 0 0-16,-3 0 2 0,3 6 0 0,-4-6 0 0,4 8-3 0,-2-1-4 16,2-4-5-16,-5 4-6 0,5 1-7 0,0 1-6 0,0-2-5 0,0 4-3 0,0-4-1 15,3 4 1-15,-1 0-1 0,0-1 1 0,1 0-1 0,-2-3-1 0,4 4-3 16,-3-5 0-16,3 2-2 0,0-1 1 0,-1 0-4 0,0 0 0 0,0-3-2 16,1-1-3-16,-3-3-5 0,2 0-3 0,1 0-5 0,0 0-8 0,-1-3-4 0,0-1-9 15,1 0-5-15,-3-3-12 0,2 4-7 0,1-4-10 0,-3-3-6 0,1 3-5 16,-2-4-5-16,5 0 0 0,-6 4-5 0,1-4 2 0,2 5 3 0,-2-5 4 0,-1 4 2 15,0 4 3-15,3-5 7 0,0 5 5 0,-3-1 8 0,0 4 9 0,1-2 10 16,-1-2 9-16,0 4 9 0,4 0 9 0,-4 0 6 0,6 0 7 0,-2 0 5 0,0 0 4 16,0 0 4-16,2 4 4 0,-5-4 6 0,3 2 1 0,-1-2 1 0,1 0 0 0,0 0-8 15,-1 4-10-15,-3-4-21 0,4 0-24 0,-4 0-33 0,4 0-31 0,-1-4-37 16,1 4-44-16,-4 0-48 0,3-6-55 0,0 3-101 0,-3-1-121 0,0 0-49 16,1-3-15-16,-1 4 8 0,0-4 16 0,-1-1 35 0,1 2 36 0,-3-1 45 0,0 0 45 15,3 0 51-15,-1 0 54 0,-2-1 59 0,0-1 64 0</inkml:trace>
  <inkml:trace contextRef="#ctx0" brushRef="#br0" timeOffset="-136813.72">7356 720 3 0,'0'0'122'0,"0"0"87"0,0 0 65 16,0 0 51-16,0 0 44 0,0 0 41 0,0 0 37 0,0 0 34 0,0 0 31 0,0 0 28 15,0 0 29-15,0 0-17 0,0 0-39 0,0 0-100 0,0 0-133 0,0 0-72 16,0 0-37-16,0 0-26 0,0 0-17 0,0 0-16 0,0 0-16 0,0 3-10 0,4 1-10 16,-1-1-7-16,0 1-6 0,-2 0-6 0,5 3-5 0,-5-5-4 0,3 3-3 15,-1 1-5-15,1-2-3 0,0-1-4 0,2 4-4 0,-2-3-2 0,-1-1-3 16,1 5-2-16,-3-5-3 0,2 1-2 0,1-2-4 0,-1 2-2 0,-2 0-3 0,2-4-2 15,0 3-2-15,-3-3 0 0,1 4-1 0,-1-4-1 0,0 0-1 0,0 0 1 16,0 0-1-16,0 0 0 0,0 0 2 0,0 0 2 0,0 0 1 0,0 0 3 0,0 0 3 16,0 0 3-16,0 0 3 0,0 0 8 0,0 0 3 0,0 0 4 0,0 0 1 15,0 0 0-15,0 0-3 0,0 0-4 0,-1 0-4 0,-5-7-3 0,5 3-10 16,-3-2-6-16,-2-1-8 0,1-1-9 0,-1 1-10 0,-1-3-14 0,-1 0-9 16,1-1-11-16,-1-3-6 0,-2-1-2 0,-1 2-2 0,0-1 3 15,0 0-1-15,0-3 7 0,0-1 2 0,-3 1 5 0,3 2 8 0,0-2 6 16,-2 0 13-16,4 2 12 0,-2 1 13 0,3 1 14 0,-2 2 12 0,3 0 11 15,3 4 10-15,0 0 8 0,0 1 2 0,1 2 1 0,1 1-3 16,2 3 0-16,0 0-2 0,0 0-1 0,0 0 1 0,2 3-2 0,2 3 0 16,1 2-3-16,1-1-1 0,1 3-4 0,3 5-3 0,-2 2 1 15,3 1 1-15,3-2-31 0,-1 2-12 0,0 4 0 0,1-2 0 0,-2-2 0 16,2 6 0-16,0-6 0 0,-2 3 0 0,2-3 0 0,-3-2 0 0,0-1 0 16,3 3 0-16,-6-5 0 0,3 1 0 0,0 1 0 0,2-6 0 0,-5 2 0 0,0 0-155 15,5-4-66-15,-5 0-41 0,0-1-52 0,-1 1-51 0,0-3-116 0,0 0-135 16,-3-1-50-16,0 1-2 0,-4-4 22 0,0 0 35 0,3-4 38 0,-3 4 42 0,3-3 50 15,-6-1 53-15,3-3 56 0,-4 1 61 0,0-1 64 0,-3-1 71 0</inkml:trace>
  <inkml:trace contextRef="#ctx0" brushRef="#br0" timeOffset="-136281.52">7281 738 33 0,'-5'0'187'16,"5"0"94"-16,-1 0 72 0,1 0 57 0,0 0 51 0,-5 0 46 0,5 0 43 15,0 0 40-15,0 0 32 0,0 0 34 0,0-4 27 0,0 4 23 0,0 0-123 0,0 0-209 16,0 0-121-16,0-4-77 0,2 1-47 0,-2-1-33 0,4-3-32 15,-1 0-30-15,1 1-30 0,0-1-32 0,3-4-33 0,3 4-35 0,-5-8-32 16,2 6-29-16,0-2-27 0,3 0-27 0,-2 0-25 0,0 5-26 16,-1-1-21-16,0-4-21 0,3 4-25 0,-5 4-27 0,5-1-17 0,-3 0-10 15,0 2 13-15,-2 2 26 0,1 0 46 0,-1 0 54 0,1 0 60 16,-2 2 56-16,0-2 52 0,0 4 51 0,2 0 46 0,-5-1 41 0,3 1 48 16,2-1 52-16,-2 4 48 0,0-3 49 0,0 0 29 0,2-1 21 0,-5 3-3 15,3 2-14-15,-1-1-21 0,1-4-27 0,0 4-20 0,3 1-17 16,-3-1-20-16,-1-1-21 0,4 1-16 0,-3 0-17 0,0-3-18 0,2 3-15 15,-2-3-14-15,0-1-12 0,0 3-14 0,2-2-14 0,-1-1-20 0,1 1-22 16,-5 0-28-16,6-1-32 0,-3 1-29 0,0-1-34 0,2-3-30 0,1 4-33 0,-6 0-31 16,3-4-26-16,2 0-49 0,-2 0-53 0,0 3-49 0,0-3-45 0,0 0-21 15,-1 0-11-15,1-3 12 0,-4 3 21 0,6 0 41 0,-2 0 47 0,-4 0 68 0,4 0 72 16,-4 0 75-16,0 0 77 0,4 0 74 0,-4 0 78 0,0 0 70 0,0 0 73 0,3 3 64 16,-3-3 62-16,0 0 53 0,0 0 47 0,0 0 31 0,0 0 18 0,0 0-10 15,0 0-28-15,0 0-48 0,0 0-58 0,0 0-49 0,0 0-41 0,0 0-32 16,0 0-27-16,0 0-25 0,-4-3-26 0,1 3-21 0,0-4-24 0,-1 0-20 15,3 1-22-15,-2-4-17 0,-1-1-18 0,1-1-12 0,-1-2-12 0,1-3-15 16,-1-1-13-16,1-2-11 0,-1 0-8 0,4 0-5 0,-4-5-5 0,4 4-1 16,0 1-3-16,0-4 0 0,0 8 2 0,0-5-3 0,3 3-1 15,-2 6-4-15,3-2 0 0,-1 4 0 0,4 0 5 0,-3-1 4 16,3 8 6-16,0 0 9 0,1 0 6 0,-1 0 10 0,2 8 6 0,3-5 9 16,-4 4 8-16,3 0 9 0,0 4 9 0,0-1 8 0,0 1 6 15,-1-1 2-15,-2 1 2 0,3 2-1 0,-4-2-7 0,2 4-5 0,-3-6-11 16,1 2-19-16,0-4-24 0,-3 4-31 0,0 0-36 0,-1-8-48 15,1 3-47-15,-4 2-61 0,-4-5-64 0,1 1-130 0,-1-1-154 0,-3-3-65 16,3 4-23-16,-5-4 8 0,0-4 17 0,-2 1 33 0,-2-1 40 0,2-3 50 16,-5 1 51-16,3-5 61 0,-3 0 64 0,-3 1 71 0,-2-5 77 0</inkml:trace>
  <inkml:trace contextRef="#ctx0" brushRef="#br0" timeOffset="-136131.37">7283 335 84 0,'0'-4'235'0,"0"1"86"16,0 3 66-16,3-8 50 0,-2 8 45 0,-1 0 40 0,3-3 37 15,-3 3 31-15,4 0 25 0,3 3 23 0,0-3 9 0,0 0-4 0,1 4-156 16,3-4-240-16,0 4-152 0,4-1-105 0,-2 1-95 0,-2-1-90 0,1 1-144 16,2 0-164-16,4-1-76 0,1 3-30 0,-1 1-4 0,4-3 13 0,-1 3 17 15,-2 0 26-15,6 1 38 0,3-1 44 0,-5-5 61 0,2 9 66 0,0-4 75 16,-2-3 83-16</inkml:trace>
  <inkml:trace contextRef="#ctx0" brushRef="#br0" timeOffset="-135964.33">8110 440 57 0,'4'0'236'0,"0"6"115"0,-1-6 94 0,0 8 83 0,-2-8 70 16,-1 0 64-16,0 7 51 0,0 0 40 0,-1 0 36 0,-2-3 33 0,3-4 29 16,0 0 32-16,0 3-380 0,0-3-503 0,0 0 0 0,0 0 0 15,0 0 0-15,-3-3 0 0,-1 3 0 0,3-4 0 0,-5 0 0 0,5 4 0 16,-2-3 0-16,-1-1 0 0,0 1-158 0,1-1-536 0,-1 4-84 16,4 0-27-16,-4 0 9 0,-3 0 23 0,3 0 44 0,-2 4 54 0,0-4 59 15,1 3 63-15,-2 1 67 0,2-1 71 0,-5 1 80 0,2 0 85 0,-2-1 125 16</inkml:trace>
  <inkml:trace contextRef="#ctx0" brushRef="#br0" timeOffset="-133380.03">7179 1308 5 0,'0'-3'32'0,"0"-1"6"15,0 4 1-15,0-7-2 0,0 7-9 0,-2-4-14 0,-1 1-7 0,3 3-3 0,0 0-2 16,0-8-1-16,0 8-20 0,0 0-24 0,0 0-6 0,0-7 4 0,0 7 9 16</inkml:trace>
  <inkml:trace contextRef="#ctx0" brushRef="#br0" timeOffset="-133043.93">7174 1266 7 0,'0'0'40'0,"0"0"19"0,0 0 16 0,-2 4 16 0,2-4 11 0,0 0 14 0,-4 0 12 15,4 0 17-15,-2 0 18 0,2 0 7 0,-3 2 0 0,3-2 2 0,-2 0 5 16,2 5 3-16,0-5 5 0,-2 2 2 0,0 2 3 0,2-4 8 0,-2 4 9 0,2-4 8 16,0 0 7-16,0 0 2 0,0 0-4 0,0 0-11 0,0 0-16 0,0 0-14 15,0 0-15-15,0 0-13 0,0 0-13 0,0 0-16 0,0 3-13 0,0-3-14 0,0 0-18 16,6 0-10-16,-1-3-13 0,1 3-10 0,-1-8-9 0,1 6-5 0,3-3-3 0,0-1-4 16,2-1-3-16,1 0-2 0,0 0-2 0,2-4-1 0,1 1 0 0,1-1-1 15,0 1 1-15,2-5-3 0,1 2-2 0,-1-1-2 0,3-1 0 0,-2-2-2 0,3 3-4 16,0-4 1-16,0-2 1 0,2-2 0 0,-1 5-2 0,-1-8 2 0,3 8 0 15,-3-8 1-15,3 5-1 0,0-2-1 0,-1 2 0 0,-1-2 1 0,-1 2 1 0,0 2 0 16,0 1 0-16,-2-1-1 0,0 4 2 0,0 1 0 0,-3-2-1 0,1 1 2 0,0 3 0 16,-2 2 2-16,-3-2 1 0,3 4 3 0,-5-4 4 0,0 1 3 15,0 7 4-15,-3-8 6 0,2 7 5 0,-2-3 3 0,1 0 4 0,-4 1 2 16,2-1 3-16,-3 3-1 0,0-3-1 0,0 3-2 0,1-3-2 0,-3 4-2 16,3-5-2-16,-5 6-7 0,2-2-4 0,1 1-10 0,-2-1-14 0,-1 4-18 15,0 0-20-15,0 0-25 0,-1-4-25 0,1 4-26 0,0 0-25 16,0 0-37-16,-5 0-43 0,-2 0-73 0,2 0-86 0,1 4-66 0,-3 0-49 0,1-1-11 15,-1 3 11-15,-4 2 21 0,2-1 32 0,-2-4 34 0,0 4 40 16,0 1 40-16,-2-5 42 0,2 1 49 0,-1-2 55 0,1 2 67 0</inkml:trace>
  <inkml:trace contextRef="#ctx0" brushRef="#br0" timeOffset="-129565.73">3623 3279 52 0,'-4'2'120'0,"1"5"34"0,2-7 28 0,-2 8 26 16,2-8 27-16,1 0 24 0,0 0 19 0,0 0 15 0,-6 0 10 0,6 0 11 15,0 0 7-15,0 0-60 0,0 0-100 0,0 0-54 0,0 0-32 0,0 0-10 16,6 0-8-16,-6-8-9 0,1 8-11 0,3-2-5 0,-1-3 0 0,1 3 6 16,0-5 6-16,-1 3 9 0,1-3 10 0,0 3 4 0,2-3 5 0,-2 1 1 15,0-1 2-15,0 0 2 0,2-1-3 0,-1-2-4 0,1 2-6 0,1-1-6 0,-3 2-6 16,3-4-9-16,-2 0-7 0,5 0-8 0,-3 2-10 0,1-2-3 15,2 0-5-15,-2-2-2 0,0 2-3 0,2-3-4 0,1 3-2 0,0-2-3 0,0-2 0 16,0 5-2-16,3-5 2 0,-1-2 1 0,0 3 0 0,3 1-1 0,0-5 3 16,-1 0 0-16,3 5 1 0,1-5 1 0,-1-4 0 0,2 5 3 0,0-1 0 15,3-2 3-15,-1-1 2 0,2 0 2 0,-1 0-1 0,1-4 2 0,0 4 1 0,3-3 1 16,-3-1 1-16,5 1-1 0,-3 0 1 0,6-5 0 0,-3 1-1 0,4 1 1 16,0-2-2-16,2-2-2 0,-2 0 2 0,3-1-2 0,-2 0-2 0,2-2 1 15,0 1-2-15,0-1-1 0,1-1-2 0,-1-4 0 0,1 5-2 0,-1-1-1 0,2-5-1 16,-1-2 0-16,3 4 0 0,0 0 1 0,3-4 0 0,-2 0 0 0,2 0 1 15,1-4 1-15,-1 4-1 0,1-3 1 0,0 3 1 0,2 0 1 0,-5-4 3 0,3 4 1 16,-4 0-3-16,1 0 1 0,-1 0-1 0,-2 4 1 0,-1 0 1 0,-1-2 1 16,-3 5 4-16,1 1 1 0,-1-1 4 0,-3 0 0 0,4 0 3 0,-3-1 1 0,1 5 3 15,-2-4 3-15,-1 4 1 0,0-1 3 0,0 4 2 0,-3-3-2 0,2 2 0 0,-2 2-2 16,-4-1-2-16,3 7-2 0,-3-3-3 0,0 2-2 0,-4 2 1 0,3 2-4 16,-2 0-2-16,-1 1 0 0,-3-1 1 0,3 1-1 0,-4 3 0 15,1 0 2-15,-1-3 0 0,-3 2 1 0,0 5 0 0,-2-5-1 0,-3 6 2 16,1 1 0-16,0-2-1 0,-3 2 0 0,0 1 3 0,-1 5-2 0,-1-2 0 15,0 1 1-15,-2 3-3 0,0 0-1 0,0 0-3 0,0 0-1 0,0 0-3 16,0 0-1-16,0 0-4 0,0 0-2 0,0 0-1 0,0 0-2 0,-4 0-3 16,-1 3-3-16,3-3-2 0,-2 0-2 0,1 4-2 0,-1-2-1 15,2 2 1-15,-3-4 1 0,3 3-1 0,0 1 1 0,0 0 3 0,-3-4-2 16,1 3 3-16,1-3 0 0,-1 4 2 0,2-1-1 0,-3-3 4 0,3 4-1 16,-2 0 2-16,2-4 2 0,-3 3-1 0,3-3 2 0,-2 4 3 0,1-4 0 15,3 0 0-15,-7 0 2 0,3 0 0 0,0 0-1 0,-1-4 3 16,1 4-2-16,-1-3 1 0,1-1-3 0,-3 0 1 0,3 1-2 0,-3-4-2 15,0-1 0-15,0 1-1 0,2 1-1 0,-5-5-1 0,2 1-1 0,-3-5 0 16,0 6 0-16,0-9 0 0,-3 3-2 0,0-2 1 0,-1 0-1 0,-3-4 1 16,3 0 0-16,-2-3 0 0,-2 2 0 0,1-2 0 0,-1-1 0 15,-2 1 0-15,2 0 0 0,-2-5-1 0,3 5 1 0,-1-1 1 0,1 5-4 16,1-5-5-16,-1 8-7 0,3-5-12 0,3 4-13 0,0 1-15 0,0 3-22 16,4 1-23-16,-1 10-29 0,3 3-29 0,1 0-65 0,-1 0-83 0,1 0-73 15,0 0-69-15,5 0-21 0,-1 0 0 0,-5 0 16 0,2 0 23 0,-3 0 29 16,3 0 33-16,-3 0 36 0,1 0 41 0,0 0 42 0,-4 3 47 0,-1 3 67 15</inkml:trace>
  <inkml:trace contextRef="#ctx0" brushRef="#br0" timeOffset="-128545.2">3587 2978 44 0,'0'2'140'0,"-1"2"51"0,-2-4 43 0,-1 4 36 0,-3-4 33 0,0 0 26 0,0 0 25 15,-1 0 18-15,1 0 17 0,0-4 16 0,3 4-7 0,-3 0-21 16,0-4-86-16,-1 4-121 0,1-2-61 0,0 2-32 0,0-7-25 0,-4 3-21 0,3 0-13 16,-2-3-6-16,-2 4 1 0,1-8 1 0,-3 0 7 0,1 1 4 0,-3 0 7 15,1-5 7-15,0 2 7 0,-3-5 5 0,2 0 9 0,-2 1 9 0,-2-4 3 16,2 0 6-16,-1-4 2 0,1 5-3 0,-2-4-4 0,2-1-10 0,-4 1-6 15,4-1-8-15,-4-3-6 0,2-1-6 0,0 5-5 0,-2-3-4 0,0-2-8 16,0 1-3-16,-1 1-7 0,3-5-1 0,-2 4-3 0,0-1-4 0,1 2 2 0,-1-1 2 16,3-1 1-16,-2 5 4 0,2 0 1 0,-2-1 0 0,3 5 3 0,-1-5 2 15,-2 4 1-15,3 0 2 0,0 0 1 0,3 3-1 0,-3-2 4 0,3 2-1 16,-3 0 1-16,4 5-1 0,-1-5-1 0,0 3 0 0,1 2-4 0,1 2 0 0,-3 1-5 16,5-5 1-16,0 6-5 0,0 1-1 0,2 1-6 0,-2-3-5 0,2 2-7 15,0 2-10-15,0 3-5 0,3-5-10 0,1 1-10 0,-1 4-9 0,1-1-13 16,1 1-15-16,-1-1-16 0,3 0-16 0,0 4-14 0,2 0-14 0,-2-2-32 0,2 2-42 15,0 0-45-15,-3-5-44 0,3 5-41 0,0 0-39 0,0 0-22 0,0 0-12 0,0 0 7 16,5 0 21-16,-5 0 26 0,4-2 29 0,-4 2 30 0,3 0 31 0,-3 0 46 16,0 0 48-16,6 0 49 0,-6 0 48 0</inkml:trace>
  <inkml:trace contextRef="#ctx0" brushRef="#br0" timeOffset="-128247.14">2479 1913 30 0,'0'0'117'0,"0"0"45"0,0 0 38 0,0 0 37 0,-4-3 31 0,-1 3 28 0,3-4 23 16,-3 1 20-16,3 3 17 0,0-7 16 0,0 3-6 0,-1 0-22 0,3 2-71 15,0-2-101-15,0-3-52 0,3 0-25 0,-1 0-24 0,2 0-23 0,-1-1-19 0,1-1-12 16,3-6-11-16,-1 5-5 0,3-7-3 0,2-1-2 0,1 0 0 0,1-3 1 16,0 0 1-16,2-3 2 0,1 0 1 0,2-1 3 0,2-3 0 0,0-1 0 0,4-2 1 15,-2 0-1-15,3 0-1 0,1-1 1 0,2-3-2 0,1 4 4 0,0-2-3 16,1-1-1-16,2 2-1 0,1-2-1 0,0 1 0 0,-1-1 0 0,1 2 1 0,3-3 2 16,-1 1 1-16,-2 1 2 0,2-1 2 0,1-5 1 0,-3 4-3 0,1 3 1 15,1-3-2-15,-1 1-2 0,-1-5-2 0,0 4-4 0,0 1-3 0,0-2-2 16,3-2-3-16,-3-1-4 0,2 1-1 0,-1-4-4 0,1 0-1 0,-1 0-1 15,1-4 2-15,-2 4 0 0,-3 0 2 0,4 0 4 0,-6 0 3 0,1 1 2 16,-4 6 2-16,0-5 3 0,1 9-6 0,-4-4-7 0,-2 8-16 0,-2-2-20 16,2 13-38-16,-4 16-44 0,-1 0-41 0,1 0-42 0,-3 0-48 0,-2 0-51 15,3 0-19-15,-3 0-3 0,-3 0 6 0,3 0 12 0,-4 0 19 16,2 0 22-16,-7 0 30 0,3 0 35 0,-5 0 44 0,0 0 45 0,0 0 44 16</inkml:trace>
  <inkml:trace contextRef="#ctx0" brushRef="#br0" timeOffset="-115331.5">4378 9357 1 0,'0'5'119'0,"0"-5"96"16,0 0 66-16,0 0 49 0,0 2 39 0,0-2 31 0,0 0 26 0,0 0 23 16,-4 0 19-16,0-2 13 0,1 2 13 0,3 0 11 0,0 0-89 0,0 0-145 15,0 0-104-15,0 0-86 0,0 0-42 0,6-5-19 0,-5 5-8 0,3 0-5 16,3 0-3-16,-1 0-1 0,-1 0 5 0,2 0 5 0,0 0 4 0,1 0 7 16,2 0 2-16,-2 0 2 0,3 0 0 0,-1 0-1 0,1-2-3 0,-3 2-3 15,3 0-4-15,2-4-3 0,-2 1-3 0,0 3-1 0,1-4-3 0,-1 4-3 0,0-4-3 16,3 4-1-16,-3-3-3 0,3 3 0 0,-1-4-1 0,0 1 1 0,1 3-2 15,-1 0 0-15,0 0 3 0,1 0-3 0,1 0 1 0,-1 0-1 0,-3 0 2 16,4 0-1-16,-2 0 2 0,-1 0 1 0,1 0-2 0,0 0 2 0,-2 0-1 16,2 0 0-16,-1 0 0 0,-1 0 1 0,0 0 0 0,0 0-2 0,0 0 1 15,0 0-1-15,1 0 1 0,-4 0 0 0,3 0-2 0,-2 0 0 0,3 0 2 16,-4 0 0-16,3 0 2 0,-2 0 1 0,0 0 4 0,2 0-1 0,0 0 5 16,0 0 0-16,0 0 5 0,0 3 2 0,0-3 1 0,3 4 5 0,-3-4 1 15,3 3 1-15,-2 1 4 0,2-4-2 0,0 4 2 0,-2-1-3 0,2-3 2 16,0 4-2-16,-2-4-3 0,2 2 0 0,0 3-4 0,-2-5-1 0,1 0-2 15,-1 2-3-15,-1-2-2 0,3 4 0 0,-3-4-4 0,0 0-3 0,3 0 1 16,-2 0 0-16,0 4-3 0,0-4 0 0,0 0 0 0,-1 0-1 0,3 3 0 16,-3-3 0-16,3 4 0 0,-3-4 0 0,1 0-1 0,0 0 0 0,-3 3 1 15,2-3-1-15,0 0 2 0,0 4-1 0,0-4 1 0,-2 0 2 0,0 0-2 16,0-4 1-16,0 4-1 0,-3 0 1 0,3-3 0 0,-2 3-1 0,-3-4 3 16,3 1-2-16,-3 3 3 0,3 0-1 0,-3-4 2 0,-1 0 0 0,-1 4 0 15,0-2 3-15,0-3-1 0,1 5 0 0,-1-2 3 0,-2-2 0 0,0 4-2 16,2-3 4-16,0-1-1 0,-2 4 0 0,0-4-1 0,0 4 0 0,0-3 0 15,0-1-1-15,0 4 1 0,-4-3 0 0,4 3-1 0,0-4-4 0,0 4 2 16,-5 0-1-16,3-4-1 0,2 4-1 0,-4 0-1 0,-1 0-1 0,1 0-1 16,-1 0 1-16,1 0 0 0,0 0-2 0,1 0 0 0,-1 0 0 0,-3 0 2 15,3 0 1-15,-1 0 2 0,1 0 0 0,-1 0 3 0,1 0-1 0,0 0 4 16,-1-3 1-16,3 3-1 0,0 0 1 0,-3 0-1 0,5 0 0 0,-2-4-1 16,0 2-2-16,2 2-3 0,0 0-6 0,0 0-5 0,0 0-3 0,0-7-6 15,2 7 0-15,3-4-3 0,-1 4 0 0,0-4-3 0,3 4 2 0,0-3-3 16,1 3 2-16,1 0 0 0,3 0 1 0,-1 0 2 0,0 3 5 0,0-3 4 15,0 4 2-15,0 0 1 0,0-4 3 0,2 7 0 0,-2-7 1 0,0 6 0 16,1-3 0-16,-1 1-1 0,0 0 1 0,-5-1-2 0,5 1 4 0,-4 3-1 0,3-3 0 16,-4-1 4-16,0 1 2 0,-1-2 6 0,0 3 4 0,-4 1 3 15,4-2 5-15,-5-1 5 0,2 4 2 0,-2-3 3 0,0 3 2 0,-2-3 0 0,-3 3 1 16,4-1 1-16,-4-2-3 0,-1 3-9 0,1 0-11 0,-4 0-21 16,0-3-26-16,-2 3-34 0,0-1-37 0,0-2-41 0,-2-1-47 0,-3 1-123 0,0-1-161 15,1 1-68-15,-1-4-28 0,-4 0-1 0,0-4 11 0,3 1 22 0,-6-4 28 16,4-1 38-16,-2-1 44 0,-1-6 48 0,2 1 53 0,0 1 59 0,1-5 67 15</inkml:trace>
  <inkml:trace contextRef="#ctx0" brushRef="#br0" timeOffset="-114582.24">4486 8983 22 0,'-11'11'158'0,"0"-4"76"0,1-3 51 16,-1 3 37-16,0-1 32 0,0-6 27 0,4 4 25 0,-1-1 22 0,1-3 21 16,0 4 19-16,0-4 15 0,6 0 13 0,1 0-112 0,-6 0-183 0,6 0-95 15,0 0-46-15,-1-4-21 0,1 4-9 0,0-3-2 0,1-1 2 0,-1-2-1 16,6-1 6-16,1 3 3 0,-3-3 4 0,4 0 6 0,2-8 9 0,2 6 5 0,2-2 8 16,1-7 7-16,3 1 4 0,3-1 0 0,1-2 0 0,0-5-6 15,7-3-5-15,-3-1-8 0,3-2-7 0,4 0-8 0,-1 0-7 0,5-9-8 0,-1 6-7 16,-1-5-7-16,5 1-6 0,3-4-2 0,-2 4-4 0,2-4-2 15,4 0-3-15,-3 0-1 0,0 0 2 0,2 0 0 0,-1 0-1 0,-2 0 1 0,1 0-2 16,2 0 1-16,-5 2 0 0,-1-1 1 0,0 2 0 0,-2 4-2 0,-3-3 1 16,1 3 3-16,-1 3 2 0,-1-3 2 0,-1 4 0 0,-2 0 0 0,1-2 2 15,-3 2 3-15,0 0 2 0,-2 2-2 0,1-2 2 0,-2 4-1 0,-4-2 2 16,3-2 1-16,-4 3-2 0,-2 3 2 0,-1-3-3 0,0 1 1 0,-3 2 0 16,-1 1-3-16,-3 2 2 0,0 2 1 0,-3 2-1 0,2 1 1 0,-2-1 1 15,-2 4 3-15,-1 4-1 0,-2 3 6 0,1-4 2 0,-4 4 3 0,3 0 4 16,-3 3-2-16,0 4-3 0,-3-4-3 0,-1 4-3 0,1 0-3 0,-2 0-1 15,-1 4-6-15,-2 0 1 0,-2 3-4 0,2 0-3 0,-3-3-3 0,-3 5-6 16,3-2-3-16,-4 8-4 0,1-5 0 0,-1 1 2 0,0-1 1 0,-2 1 2 16,2-1 1-16,0 5 1 0,-2-6 1 0,2-1 0 0,3 2 2 0,-5-2 2 15,5-1-1-15,-2-1 2 0,3-3-2 0,1 5 0 0,-1-8 0 0,5 3-1 16,0 1 0-16,0-4-1 0,2 0-3 0,4 0-2 0,0 0-3 0,0-4-5 16,0 4-5-16,0-3-1 0,4-5-2 0,2 5-1 0,2-3 1 0,2 2-3 15,1-3 1-15,1 0 0 0,2-4 0 0,1 0 3 0,3 5 1 0,0-5 4 16,3 1 2-16,-5 3 3 0,2-3 3 0,0-1 5 0,0 4-1 0,0 0 0 15,-3 0 1-15,2-1-1 0,-5 6 1 0,2-5 0 0,-3 3-1 0,0 1 0 16,-1 3 0-16,-5 0 2 0,2-4-1 0,0 4 3 0,-3 0 2 0,1 4 3 0,-3-4 2 16,-2 3 6-16,3 1 1 0,-3-4 6 0,0 2 3 0,-3 5 2 15,3-3 0-15,-2 3 1 0,-3 0 2 0,1 0-1 0,0 4-1 0,-3-1 1 0,0 1-7 16,0 3-4-16,0-1-12 0,-1 2-19 0,1-1-25 0,-1 3-30 16,1-3-39-16,-3 1-40 0,2 1-39 0,0-1-39 0,-2-1-118 0,3-1-151 0,-1 2-67 15,1-1-20-15,0-3 1 0,0-2 14 0,0-1 27 0,3-1 33 0,-3-4 43 16,3 5 46-16,0-5 53 0,0 1 56 0,0-4 57 0,-2 0 62 0</inkml:trace>
  <inkml:trace contextRef="#ctx0" brushRef="#br0" timeOffset="-113598.14">4548 10015 5 0,'-3'-9'99'0,"-1"-2"57"15,0 0 40-15,1 4 29 0,-1-3 25 0,0 3 22 0,1-4 22 0,-1 4 21 16,1 0 15-16,2 3 21 0,-2 2 17 0,2-2-24 0,1 4-55 0,0 0-66 16,0 0-81-16,0 0-38 0,0 0-23 0,0 0-9 0,0 0-4 0,0 0-4 15,1-3-1-15,-1 3-2 0,4 0 0 0,3 3-4 0,-3 1-2 0,3-2-4 16,-1 2-1-16,-1 0 0 0,5 3 2 0,-2 0 3 0,2 0 5 0,1 4 1 15,1-5 1-15,0 8-1 0,1 1-2 0,1-2-3 0,1 1 0 0,0 8-3 0,1-5 0 16,2 4-2-16,2 3-3 0,-2 5-2 0,2-2-2 0,0 1-4 16,2 3-3-16,0 2-3 0,2 5-6 0,-1-3-4 0,1 3-1 0,2 0-6 0,3 4-2 15,-4-2-4-15,4 2-3 0,0 0-3 0,3-4-3 0,-5 4-3 16,5 0 0-16,-3 0-1 0,0-4-2 0,0 4 0 0,3-3 1 0,-5 3 0 0,2-4 1 16,0 0 1-16,-4 2 2 0,1-2 1 0,-1-3 3 0,2 3 4 15,-3-3 0-15,1 0 2 0,-3 1-3 0,0-1 3 0,0-4 5 0,1 0 1 0,-4 1 5 16,4-1 3-16,-1 1 1 0,-2-1 2 0,0-2 0 0,0-2-2 0,0 4 1 15,2-2-1-15,-2-1-4 0,1-3-1 0,-2 2-1 0,2 1-3 0,-2-3-1 16,3-1-2-16,-1 1-6 0,-2-4-4 0,-1 4-2 0,3-1-2 0,-2-4-1 16,-1 2-1-16,0-2-2 0,1 2 0 0,-2-1 2 0,-2-4-1 0,6 1 3 15,-9 2 0-15,4-5 2 0,0 3-2 0,-4-1 0 0,2-3 0 0,-3-1 1 16,0 2-1-16,0-1-1 0,0-3 1 0,-1 2 0 0,-2-2 0 0,-1-1 0 16,0-2 0-16,0 1 1 0,-3 2 2 0,0-4 1 0,0 0 5 0,-4-3 6 15,3 3 6-15,-3-3 8 0,2-2 4 0,-2-2 5 0,-2 5 5 0,-1-3 1 16,-1 2 3-16,0-4-1 0,-3 0 0 0,0 0 0 0,1 0-3 0,-6 0-3 15,1 0-5-15,0-4-6 0,0 2-6 0,0 2-7 0,-2-5-7 0,1 3-6 16,0-2-3-16,-2 4-3 0,3-3-1 0,0-1 1 0,3 4 2 0,-5-4 4 16,5 1 2-16,1 3 5 0,0 0 2 0,2 0 3 0,-1-4 0 0,2 4 2 15,4 0 0-15,-4 0 0 0,4 0-4 0,0 0-2 0,0 0-7 0,0 0-7 16,0 0-9-16,0 0-7 0,0 0-6 0,0 0-5 0,0 0 0 0,1 4-2 16,2-1-2-16,1 1-1 0,2 0 3 0,-1-1-1 0,2 1 6 0,0 3 4 0,1-1 6 15,-1-2 8-15,3 3 8 0,-2-4 7 0,2 1 7 0,-2 3 2 16,2-3 2-16,-2-2 3 0,0 3 2 0,2-5 3 0,-2 2 3 0,-1 2 2 0,0-4 1 15,1 0 3-15,-2 0 2 0,0 0 1 0,-1-4 4 0,-1 4 2 0,0-2 1 16,0-3-1-16,-1 3 3 0,-1-5-2 0,0-1-3 0,-2 1-3 0,0 0-3 16,0-6-3-16,0 2-6 0,-2-3-4 0,0-1-11 0,-2-2-11 0,-1 3-15 15,0-6-21-15,1 2-29 0,0-4-31 0,-3 2-38 0,3 3-37 16,-3-8-50-16,-2 3-53 0,0 2-114 0,2-4-135 0,0 2-58 0,3-3-14 0,-3 5 6 16,3-2 20-16,-3 2 29 0,3-2 36 0,-3 5 43 0,6-4 50 0,-2 0 51 15,-4 4 57-15,0-4 61 0,-1 0 71 0</inkml:trace>
  <inkml:trace contextRef="#ctx0" brushRef="#br0" timeOffset="-84683.07">4243 7689 14 0,'0'-11'145'0,"0"4"75"16,0-4 55-16,-3 1 43 0,3 3 38 0,-1 0 36 0,-2 3 27 0,2 1 28 16,-2-1 23-16,3 4 22 0,0 0 20 0,0 0 21 0,0 0-98 0,0 0-166 15,0 0-86-15,0 0-45 0,0 0-24 0,0 4-15 0,0 3-11 0,3-4-11 16,-2 8-7-16,2-5-2 0,-2 5-5 0,2 0-3 0,1 3-5 0,2-1-3 16,-5 2-4-16,6-1-7 0,-3 3-6 0,0-3-7 0,3 1-11 0,-1 2-12 15,-2-3-19-15,0 0-27 0,3-4-29 0,-3 1-33 0,0-1-30 0,3-2-34 16,-3-1-57-16,3-1-72 0,-3-3-91 0,3-3-101 0,-7 0-40 0,4 0-7 0,-1-3 9 15,1-3 21-15,-4-1 31 0,0-1 40 0,0-2 41 0,-1-1 47 0,-2 1 46 16,3-4 49-16,-3 0 64 0,2 0 71 0</inkml:trace>
  <inkml:trace contextRef="#ctx0" brushRef="#br0" timeOffset="-83766.84">4399 7678 28 0,'4'3'174'0,"0"1"81"0,-1 0 58 0,1-4 42 16,-4 7 36-16,3-7 33 0,-3 0 33 0,1 6 28 0,-1-6 28 0,0 0 31 15,0 3 28-15,0-3 27 0,0 0-109 0,0 0-182 0,0 0-96 0,0 0-48 16,-4 4-22-16,4-4-10 0,0 0-12 0,0 0-13 0,-1-4-13 0,-2 1-12 15,0-1-14-15,2-2-16 0,-2-1-15 0,3-4-17 0,-4 1-17 0,4 0-21 16,0-5-15-16,0 1-13 0,0 1-12 0,0-5-8 0,0 4-5 0,3 4-2 16,-2-4-1-16,2 3-3 0,-2 0 0 0,5 4 0 0,-5 1 0 0,3-1 5 15,2 3 5-15,-2 0 7 0,0 4 9 0,3 0 7 0,0 4 9 0,0 0 8 16,0-1 10-16,-2 1 5 0,2 2 7 0,3 1 9 0,-5 0 4 0,2 0 6 16,0 1 3-16,0-1 3 0,-3 0 2 0,3-1 2 0,0 1 0 0,-3 0 0 0,0 0 0 15,3-3-2-15,-3 0-2 0,-1-4-2 0,1 0-3 0,-4 0-6 16,4 0-7-16,3 0-10 0,-2-8-15 0,-3 5-16 0,1-4-16 0,-2 0-16 0,2-3-14 15,1-4-13-15,-4 3-9 0,3-4-9 0,-2-1-6 0,2 1-6 16,-3-3 1-16,0 1-3 0,0 3 8 0,3-3 8 0,-3 3 15 0,0-4 17 0,0 5 24 16,0-2 21-16,-3 5 25 0,3-1 22 0,0 1 22 0,-3-1 20 0,2 8 19 15,-2-4 16-15,3 3 16 0,-4 0 15 0,4 4 8 0,0 0 8 0,-4 0 2 16,-1 0 3-16,0 4-2 0,4 0-4 0,-2-1-8 0,-1 1-9 0,1-1-8 16,-1 5-11-16,4-1-9 0,-3-1-12 0,2 1-12 0,-2 0-11 0,3 0-7 15,0 1-2-15,0-1-3 0,3 0-3 0,-2-1-1 0,2 1-5 0,1-3-2 16,3 3-4-16,-3 0-3 0,3-3-1 0,0 3-3 0,1-5 2 0,2 2-3 15,-2 0 1-15,2-1-3 0,-2 1-1 0,1-1-2 0,0 1-4 0,0-1-2 16,0-3 1-16,-1 4-2 0,-1 0-3 0,2-1-2 0,-4 1-2 0,3-4-2 16,-3 2-2-16,0 2 0 0,-1-1 0 0,-2-3 1 0,0 4 4 0,-2 0 4 15,0-4 4-15,3 3 2 0,-6 4 1 0,3-3 0 0,-2 0 2 0,0 3-2 16,-2-5-1-16,1 2-3 0,-4 3-5 0,3-3-11 0,-3-1-11 0,3 1-19 16,-3-1-23-16,0 1-19 0,1-4-25 0,1 0-22 0,-3-4-23 0,1 1-26 15,3-1-24-15,-1-3-20 0,0 0-20 0,1 1-43 0,0-5-49 0,1 0-62 16,2 0-63-16,-2 2-28 0,3-6-9 0,0 1 13 0,0 1 24 0,0-2 30 15,3-2 36-15,-2 2 36 0,2 2 39 0,-1-1 40 0,3-1 39 0,-4 2 53 0,2-1 60 16,1 3 78-16,1-2 61 0,-3 5 48 0,2-2 56 0,1 3 52 0,0-1 45 16,-1 6 40-16,0 2 38 0,0-4 35 0,-1 4 35 0,1 4 33 0,1-4 31 15,1 2 31-15,-3 2 29 0,1 0-45 0,3 3-87 0,-3 0-57 0,1 0-35 16,-1 0-28-16,1-1-21 0,-1 5-21 0,0 0-17 0,1-4-20 0,-1 4-14 16,1-5-18-16,-1 5-15 0,1-4-13 0,-3 0-14 0,2-3-11 0,1-1-11 15,-3 1-6-15,2-2-9 0,-1 3-1 0,-3-5-4 0,4 0-5 0,-2-5-4 16,0 3-11-16,1-5-10 0,1 3-15 0,-4-7-15 0,2 0-19 0,-2 2-18 15,3-6-14-15,-3 1-14 0,2 1-9 0,-2-5-9 0,0 4-8 0,0 0-8 16,0 0-3-16,0 0-7 0,0 4 5 0,0 3 3 0,0-4 6 0,0 4 7 16,0 3 12-16,0 1 12 0,0 3 18 0,0 0 13 0,0-4 17 0,0 4 14 15,0 0 12-15,6 4 14 0,-3-4 12 0,1 3 14 0,0 1 10 0,1-1 13 16,0 1 10-16,-3 3 13 0,2-3 6 0,-2 3 9 0,3-5-3 0,1 2-4 16,-1 3-4-16,-3-3-9 0,2-1-8 0,1 1-3 0,-3-1-9 0,1-3-5 15,1 4-7-15,-4-4-7 0,4 0-6 0,-4 0-5 0,3-4-16 0,1 4-19 16,-2-3-15-16,0-1-20 0,1-3-15 0,-1 0-14 0,0 1-15 0,-2-5-11 0,3 0-14 15,-3-3-9-15,-5 1-9 0,5-2-6 0,-2 1-5 0,-1 1-2 16,-1-5 6-16,0 4 11 0,-1-3 16 0,0-1 13 0,-1 3 19 0,1-1 17 0,-1 1 22 16,-1-3 24-16,1 5 24 0,-1-1 22 0,3-1 22 0,-6 2 20 0,6 2 19 15,-3 1 21-15,5 0 17 0,-2 3 17 0,-1-1 13 0,1 1 12 0,2 4-2 16,-1-1-3-16,3 4-13 0,0 0-15 0,0 0-11 0,0 0-11 0,0 0-9 16,3 4-6-16,-1-1-11 0,2 1-7 0,1 3-12 0,-1 0-12 15,1 3-9-15,1 1-8 0,1-1-3 0,0 1 5 0,-1-1 2 0,3 4 6 0,-2-3-1 16,-1 2-4-16,1-2-6 0,2 3-6 0,-2-3-5 0,2 0-2 0,-2-1-8 15,1 0-4-15,-1 1-12 0,0-4-17 0,-1-1-25 0,0 2-31 0,0-1-36 16,0-4-36-16,-1 1-39 0,-1-1-37 0,0-3-117 0,-4 0-150 0,7 0-64 16,-3-3-23-16,0-1 1 0,-1 1 14 0,1-4 27 0,-4-3 35 0,3 3 41 15,-2-4 48-15,-1 4 52 0,0-8 53 0,0 8 56 0,0-2 61 0</inkml:trace>
  <inkml:trace contextRef="#ctx0" brushRef="#br0" timeOffset="-83516.86">4994 6996 58 0,'4'2'170'0,"-1"2"65"15,1-1 52-15,-1 1 47 0,-2 0 40 0,-1 3 40 0,3-4 33 0,-3 1 35 16,3 0 30-16,-2-4 30 0,-1 3 7 0,0-3-4 0,4 4-91 0,-4-4-141 15,0 2-72-15,0-2-36 0,0 0-24 0,0 0-18 0,0 0-13 0,0 0-10 16,0 0-9-16,0 0-5 0,0 0-12 0,3-2-14 0,1 2-12 0,-4-4-14 16,0-3-14-16,0 3-18 0,0-6-15 0,0 2-13 0,0-1-15 0,0-6-16 15,0 5-14-15,0-7-15 0,0 2-12 0,0 5-14 0,0-7-4 0,0 6-4 16,0-3 1-16,0 3-2 0,0 5 1 0,3-5 3 0,-3 8 3 0,4-5 4 16,0 5 7-16,-1-1 4 0,1 4 7 0,3 0 6 0,3 0 7 0,-5 0 7 15,2 4 6-15,4-1 6 0,-1 1 9 0,-2 0 10 0,3 3 7 0,0 0 9 16,0-1 4-16,0 1 7 0,0 0 1 0,2 0 3 0,-5 1-1 0,0 1 4 0,-1-1-4 15,3-1-3-15,-2-4-12 0,-4 4-20 0,3-3-27 0,-3 0-27 16,2-4-34-16,-2 3-36 0,-4-3-41 0,0 0-44 0,0 0-115 0,0-7-140 0,0 3-61 16,-3-3-22-16,2 4 0 0,-5-4 13 0,2-3 28 0,-3 3 32 0,3-4 41 15,-3-3 44-15,-1 4 48 0,-2-1 52 0,2-3 56 0,-6-3 64 0</inkml:trace>
  <inkml:trace contextRef="#ctx0" brushRef="#br0" timeOffset="-83366.54">4930 6505 44 0,'0'0'205'15,"0"0"93"-15,0 0 67 0,0 0 53 0,0 0 41 0,0 0 35 0,0 0 26 16,0 0 26-16,0 0 21 0,0 0 23 0,0 0 19 0,0 0 19 0,0 0-135 16,2 0-223-16,-2 0-119 0,4 4-65 0,1-4-61 0,-3 4-54 0,2-4-60 15,1 2-62-15,0 3-138 0,-1-5-172 0,4 2-78 0,-1 6-30 0,3-1-7 16,-2-4 7-16,2 4 16 0,-2 1 20 0,0-1 26 0,5-5 31 0,-2 6 46 0,1-1 61 16,-1 0 68-16,3 0 79 0</inkml:trace>
  <inkml:trace contextRef="#ctx0" brushRef="#br0" timeOffset="-66853.01">8408 9246 63 0,'0'0'129'0,"0"0"40"16,-3-4 35-16,2 1 30 0,-2-1 31 0,3 4 27 0,0 0 28 0,-1-4 25 15,1 4 27-15,0-2 21 0,0 2 23 0,-3-7-57 0,3 3-104 16,0 4-52-16,0-4-28 0,0 4-22 0,0-3-19 0,0-1-16 0,0 4-13 0,3-3-14 16,-3-4-13-16,1 7-11 0,-1 0-10 0,3-4-10 0,-2 4-4 0,2-4-2 15,1 4-2-15,0-2-1 0,-1 2 1 0,1 0 2 0,1 0 3 0,1 2 0 16,-1-2 4-16,1 4 0 0,0-4 1 0,-1 4 3 0,1 3 3 0,0-4 0 16,0 1 2-16,-3 3-2 0,4 0 0 0,-3-3-2 0,0 2 1 0,1 1-2 15,-3-3 1-15,2 6-2 0,-1-6-3 0,-1 3 1 0,0-1-1 0,1-2-1 16,-2 3-4-16,-1-3 1 0,0 3-2 0,0 0 0 0,0-3 0 0,0 3-3 0,0-1-1 15,-1-3-3-15,-2 5-1 0,1-1-2 0,-3-4-1 0,1 5-1 0,2-1-4 16,-5-5-2-16,2 5-3 0,-3 1-4 0,1-1-3 0,0 0-1 0,0 0-5 16,-4 0 0-16,5-1-2 0,-5 2 0 0,2-5-1 0,2 4-2 0,-1-3-4 0,1-1-9 15,0 1-12-15,0 0-16 0,0-4-22 0,3 0-25 0,0 0-25 0,0 3-32 16,4-3-34-16,0 0-48 0,-4 0-52 0,4 0-101 0,0 0-120 0,0 0-50 16,0 0-10-16,0 0 9 0,0 0 24 0,0 0 33 0,0 0 36 0,0 0 43 0,0 0 45 15,0 0 48-15,0 0 51 0,0 0 57 0,1-3 66 0</inkml:trace>
  <inkml:trace contextRef="#ctx0" brushRef="#br0" timeOffset="-65818.48">7512 7829 14 0,'4'-4'136'0,"-4"4"64"0,3-3 37 0,-3 3 23 0,0 0 16 16,0 0 8-16,0 0 8 0,0 0 7 0,0 0 10 0,0 0 8 0,0 0 9 0,0 3 8 16,-3 1-99-16,3 2-162 0,-1-2-68 0,1 3-21 0,0 3-4 0,-3-2 11 15,3-1 11-15,3 2 16 0,-3 2 13 0,0 0 11 0,1 0 7 0,-1-2 9 16,3 2 5-16,0 0 6 0,1 3 4 0,-3 0 5 0,5 0 2 0,1 0-1 15,-3 0-2-15,3 3 0 0,-2 0-3 0,2 1 0 0,0 0-5 0,3 3-4 16,-5-4-3-16,5 8-4 0,-2-4-3 0,2 0-1 0,-2 4-3 0,2 2 0 0,-2 2-4 16,1-5-5-16,0 4-3 0,2 4-8 0,-3-5-3 0,4 5-5 0,-1-5-3 15,2 6 0-15,-2-2-3 0,3 0-2 0,-1-2-1 0,3-2-2 0,-1 4-3 16,3-5-1-16,0 5-1 0,4-6-2 0,0 2 2 0,0-3 0 0,3 2 3 0,2-6-1 16,-1 2 0-16,3-6 2 0,0 2-2 0,4-3 1 0,0-2-3 15,0 1 1-15,3-3 0 0,3 0 2 0,-2-2-2 0,0 2 2 0,3 0-2 0,3 0 0 16,0-2 0-16,-2 2 2 0,6 0-1 0,-3 0 2 0,3 2 1 0,4-2 1 15,-4-1 2-15,4 5 1 0,0-5 3 0,1 0-1 0,0 5 2 0,-1-2 0 16,3-2 2-16,0-1 1 0,-2 5 0 0,5-6 2 0,-5 6 0 0,6-4 3 0,-2 3-1 16,0-4 3-16,4 4-1 0,-3-3-1 0,3-2-2 0,1 2-1 0,-2 0-4 15,3-4 2-15,0 0-1 0,3-1-1 0,-3 2 0 0,3-5 0 0,0 1 1 16,1-1-3-16,1 1 2 0,-3-4-3 0,3 0-2 0,-1 0-3 0,0-4-1 16,-1 1 1-16,3-1-2 0,-5 1-2 0,2-1 1 0,-3-2-1 0,0-1-3 0,-4 3 0 15,2-3-4-15,-4 0-1 0,0 3-2 0,-5-3-2 0,-3 3 0 0,-1-2 1 16,-3-1-1-16,-4 3 1 0,0 1-2 0,-4-4 0 0,-3 0 1 0,-1 3-2 15,-6 0 0-15,2 2 1 0,-9-3 1 0,2 3 2 0,-5-2 2 0,-2 1 6 0,-3-1 6 16,-4 4 9-16,0-4 7 0,-3 1 0 0,-1 3 3 0,-3 0 0 0,-3-7-2 16,-1 3 1-16,-3 0 1 0,0 1-4 0,-1-3-1 0,-2-1-2 0,-2 3-2 15,1-3-5-15,-6 0-7 0,5 3-10 0,-5-3-5 0,2 1-3 0,-3-1 0 16,3-1-2-16,0 5 0 0,-6-4 2 0,3 0-2 0,3 3 1 0,0 0-1 16,-2 2-1-16,2-2 0 0,1 1 2 0,2 3-1 0,1-4-1 0,1 0 0 0,-1 4 0 15,4 0-2-15,3 0-5 0,-3 0-6 0,7 0-11 0,-1 0-5 0,1 0-4 16,0 0-1-16,0 0 1 0,1 0 0 0,3 0-2 0,2 4 1 0,-1 0 1 15,2-1 0-15,4 1 2 0,-1 2 4 0,1-2 2 0,3 3 10 0,-2-4 9 0,2 4 8 16,0 1 3-16,1-1 4 0,0-1 3 0,0 1 3 0,-1 0 4 0,1 4 5 16,2-4 0-16,-5 3 3 0,2-3 2 0,0 4 2 0,-3-4 0 0,0 4 4 15,-3-2-1-15,3-1 1 0,-4 6 4 0,0-7-2 0,-3 4 1 0,0-1-2 16,-4 0-2-16,3 1-4 0,-6 0 0 0,3-1-8 0,-4 0-12 0,-3 1-17 16,2 0-20-16,-5-2-26 0,-1 6-29 0,-3-4-32 0,-1 3-32 0,-3-1-117 0,-1 1-151 15,-3 1-70-15,-2 2-24 0,-2-3-3 0,-3-1 10 0,0 2 19 0,-1-1 26 16,-5-3 35-16,1 2 38 0,-5-2 43 0,2 0 48 0,-3-2 52 0,-5 2 58 0</inkml:trace>
  <inkml:trace contextRef="#ctx0" brushRef="#br0" timeOffset="-64868.08">7748 12091 62 0,'-3'-7'114'16,"3"0"19"-16,-4 1 13 0,2-1 9 0,-3 0 10 0,4-4 18 0,-4 4 22 15,3-3 21-15,-5-1 18 0,5 4 21 0,-7-4 18 0,5 0-53 0,-3 2-90 16,0-2-25-16,0 0 11 0,0 1 19 0,2 0 23 0,-2-5 18 0,0 1 12 16,0 1-1-16,0-5-13 0,0 4-8 0,3-3-8 0,-3-5-8 0,2 2-5 0,-5-2-11 15,6-2-9-15,-3-1-13 0,0 1-17 0,0-1-16 0,2-3-18 0,-1 1-11 16,-1-2-12-16,2-2-6 0,-1 0-8 0,1-2-3 0,-1 2-3 0,2-4-5 16,3 4-5-16,-5-5-7 0,5 2 0 0,-2-1-3 0,3 0 0 0,0 0-4 15,0-1 3-15,3-2 1 0,-2 0-1 0,5-1 1 0,-2-3 0 0,3 4 3 16,-2-4 1-16,2 0 0 0,0 0 3 0,4 0 2 0,-1-3 0 0,2-1-2 0,-1 4-5 15,3 0-2-15,0 0 0 0,1 0-2 0,0 4-1 0,1-2-1 0,-3 2-2 16,5 3-2-16,-3 0 1 0,3 1-2 0,-2 1 0 0,1-1 0 0,1 6-3 16,0-3 2-16,0-2 2 0,0 6 1 0,4-1 1 0,0 0 2 0,0 0 0 15,3 4 3-15,2-5 2 0,-1 5 1 0,3-1 1 0,2 5 2 0,3-5 2 16,0 0 1-16,2 0 2 0,4 1 0 0,0 3 1 0,3-3-1 0,1 0 0 0,3-1-2 16,0 4 2-16,4 0-2 0,0-1-2 0,0 2 1 0,7 2-4 0,-3-3-1 15,3 4 0-15,-1 0-3 0,5-1-1 0,-1 3-2 0,-2 2-1 0,5-1-1 16,-1-1 0-16,1 6 1 0,-1-6-1 0,4 5 2 0,0-1-1 0,1 5 2 15,1-5 0-15,0 4 1 0,0 0-1 0,0 3 0 0,3 1 0 0,-3-1 1 0,1 4 1 16,-1-4 0-16,-2 2-1 0,0 2 3 0,-3 0-2 0,0 0-1 0,0 0-1 16,-3 0-1-16,-2-4-2 0,-1 4-1 0,-1-3 2 0,-5-1 1 0,-1 0-1 15,-4 1 0-15,0-4-1 0,-3 0 0 0,1-1 0 0,-5 2-1 0,-5-1-2 16,1 0-2-16,-5 0 2 0,-2-4-3 0,-3 5 0 0,-4-1-3 0,-1 3-1 0,-3-3-3 16,-6 3-2-16,2 1-3 0,-5-4-2 0,-3 7-7 0,0-4-5 0,-6 4-7 15,0 0-4-15,-3-4-5 0,-4 4-2 0,0-3-3 0,-1 3-1 0,-6 0-2 16,1-4 0-16,-4 4 0 0,-4 0 1 0,1 0 1 0,-6-2 4 0,1 2 3 15,-1 0 7-15,-3 0 6 0,-2 0 7 0,2 0 2 0,-5 0 6 0,4 0 1 0,-2 0 6 16,-1 0 3-16,4-4 1 0,-3 4 3 0,6-3 0 0,-3 3 2 0,4 0 2 16,3-4 2-16,3 0-1 0,1 1 0 0,3 3 2 0,1-7-2 0,3 7 3 15,1-7-2-15,5 7 0 0,-1-4-5 0,2-2-1 0,3 6-4 0,1 0-4 16,1-7-4-16,3 3-2 0,2 4-2 0,-1-4 3 0,2 1 2 0,4 3 3 0,0 0 7 16,3 0 2-16,1 0 7 0,3 0 4 0,0 3 9 0,0-3 4 0,4 4 10 15,0 0 7-15,0-1 7 0,2 1 6 0,-1 2 5 0,-1-2 1 0,3 3 3 16,-3-4-4-16,0 4-3 0,1 1-3 0,-3-1 0 0,0-1-5 0,-3-3-3 15,-1 5-2-15,0-1-2 0,-5 0-3 0,2-3-4 0,-2 3-3 0,-2 0-2 0,-2-1-3 16,-1-2-1-16,-1 3-2 0,-3 0-2 0,0 4-1 0,-4-4-4 0,0-1-9 16,-3 1-15-16,-1 4-17 0,-1-4-21 0,-4 4-25 0,0-1-23 0,-5-3-24 15,1 3-34-15,-5-2-37 0,-2 1-103 0,-3-2-136 0,0 4-58 0,-4-4-20 16,1 1 4-16,-6-1 15 0,1 0 26 0,0-5 32 0,-3 2 37 0,0 0 38 0,-1-1 42 16,0-3 42-16,-2 0 50 0,2 0 57 0</inkml:trace>
  <inkml:trace contextRef="#ctx0" brushRef="#br0" timeOffset="-64167.98">8818 9344 1 0,'-12'7'104'0,"-2"-3"66"0,-1-2 45 0,-1 3 36 0,0-3 33 0,3 2 30 0,0-4 26 15,-1 4 26-15,1-1 18 0,2-3 20 0,0 4 18 0,4-4 14 0,-2 0-77 16,3 0-135-16,1 0-68 0,3 0-35 0,2 0-23 0,-4-4-19 0,4 4-16 16,0 0-18-16,0 0-11 0,2-3-9 0,0 3-4 0,5-4-2 0,-1 4 0 0,3-4 1 15,3 2 2-15,1 2 0 0,2 0 1 0,3 0 2 0,5-5 2 0,0 5 1 16,5 0 5-16,1 0 3 0,1 0 5 0,9 5 1 0,-2-5-1 0,3 0 0 15,4 2-4-15,3 2-4 0,4 0-1 0,0-1-3 0,5 1-2 0,2 3-3 16,-1-4-2-16,6 5 2 0,1-1-3 0,0-1 3 0,5-2-3 0,0 3-1 16,0 0 1-16,3-4 0 0,1 5 1 0,0-5-1 0,0 3-1 0,3-2-1 0,-1 0 1 15,-1-1-5-15,-1-3 0 0,2 4-2 0,-2-4 0 0,-1 0-1 0,0-4-1 16,-2 4 1-16,-1-3 0 0,-4-1-2 0,1-2-2 0,-1 2 2 0,-3 1-3 16,-5-1-1-16,0-3-2 0,-6 0-1 0,-3 3 1 0,-4 1-2 0,-1-1 0 15,-6-2-1-15,-1 2-4 0,-7 1 0 0,0 3-2 0,-7-4-5 0,0 4-4 16,-4 0-5-16,-1-4-6 0,-9 4 0 0,3 0 0 0,-2 0-2 0,-4 0-1 0,-1 0-5 15,-4 0-3-15,0 0-4 0,0 0-5 0,-3-3 0 0,-1-1-2 0,-3 1-2 16,-1-1 2-16,-2 1 4 0,-1-5 2 0,-1 1 2 0,-5 5-1 0,2-5 1 16,-3-1 0-16,0 1 4 0,0 0 4 0,-4 3 4 0,0-3 3 0,0 1 4 0,0 3 1 15,-3-5 6-15,3 5-1 0,-3-4 3 0,3 3 2 0,-3 1 0 0,3-1 2 16,3 0 2-16,-2 2 1 0,2-5 1 0,1 3 2 0,3 4-1 0,-1-4 1 16,0 1 0-16,3 3 0 0,2-4 0 0,2 1 4 0,0 3 4 0,3 0 6 15,-4-4 4-15,8 4 4 0,-2 0 1 0,4 0 3 0,0 0-4 0,0 0 1 16,0 0 2-16,0 0 3 0,4 0 6 0,3 0 6 0,0 0 5 0,2 4 3 0,-1-4 0 15,3 0 0-15,5 3-4 0,-3 1-1 0,5-1-1 0,0-3 2 0,0 4 5 16,1 0 1-16,-1-4-3 0,0 3 1 0,3 1-5 0,-5-2-3 0,2 2-8 16,0-4-3-16,0 4-2 0,-3-1-3 0,-1 1-1 0,0-4-1 0,0 7-2 0,-6-7-2 15,0 7 0-15,-1-3-1 0,0-1 2 0,0 1-1 0,-3-2 1 0,-1 2 0 16,-2 3 2-16,-1-3-1 0,0 3 2 0,-1 0-1 0,-2 0 2 0,2-1-3 16,-6 1 2-16,1 1-3 0,-2 2 3 0,1-3-5 0,-1 1 0 0,-2 1-9 15,-1 2-10-15,0-4-13 0,-3 4-15 0,3 0-18 0,-4-1-18 0,1-3-25 16,-1 7-27-16,1-7-26 0,-2 3-28 0,-1 1-109 0,2-1-150 0,-3 1-67 0,0 0-26 15,0-5 1-15,1 5 17 0,0-1 25 0,-4-2 28 0,1-1 33 0,-2-1 37 16,0 1 43-16,0-3 43 0,-1-4 49 0,-1 0 55 0</inkml:trace>
  <inkml:trace contextRef="#ctx0" brushRef="#br0" timeOffset="-41768.63">17070 13670 23 0,'-2'3'56'0,"0"1"16"0,-3 0 15 0,3-4 17 0,0 2 16 15,-1 3 16-15,3-5 17 0,0 0 19 0,-2 2 22 0,2-2 25 0,-2 4-8 16,2-4-27-16,0 0-6 0,0 0 9 0,0 4 10 0,0-4 13 0,0 0 4 15,2 3 2-15,-2-3-3 0,0 0-2 0,2 4-3 0,-2-4-6 0,0 0-10 16,0 0-11-16,3 0-12 0,-3 0-12 0,0 0-11 0,0 0-14 0,0 0-10 16,2 0-11-16,-2 0-8 0,0 0-5 0,0 0-4 0,0 0-3 0,5 3-4 15,-5-3-1-15,0 0-6 0,4-3-1 0,0 3-2 0,-4 0-5 0,5 0-5 16,-3-4-3-16,2 4-4 0,1-3-5 0,-3-1-1 0,2 4-5 0,1-6-2 16,-1 6-2-16,1-7-4 0,2 3-3 0,-3 0-5 0,0 1-2 0,3-1-2 15,-3 1-1-15,1-4-3 0,-1 3-3 0,1 0 0 0,-1 2-2 0,3-3-1 16,-5 3-3-16,2-2 0 0,1-3-2 0,0 7-2 0,-3-7-1 0,2 3 0 15,1 1-2-15,-3-1-3 0,2 0 0 0,1 1-1 0,-3-3 0 0,2 2-1 16,-2 1-2-16,3-1 0 0,-3-3-1 0,2 3 0 0,-1 1-1 0,-1-1 1 16,3-3-1-16,-3 1 2 0,2 2-2 0,1 1 0 0,-3-1 2 0,3-3 1 15,-4 0-2-15,4 3 3 0,-3-3-2 0,2 3 2 0,-1-2 0 0,1 3-1 16,-1-5 1-16,1 5 0 0,0-4-1 0,-1 3 0 0,1-3 1 0,-1 3-1 16,1 2-3-16,0-5 3 0,-1 3-2 0,1-3 0 0,-2 3 1 0,3-3-1 15,-4 4 0-15,4-5 2 0,-3 5-1 0,2-3 1 0,2-1-1 0,-5 3 2 16,2-3 0-16,-2 0-2 0,5 0 2 0,-5-1-2 0,2-1-1 0,-1 5 1 15,3-7-2-15,-4 4 1 0,5 0-1 0,-5-3-1 0,2 3-1 0,-2-4 1 0,5 1 0 16,-5 2 1-16,2-1-1 0,1-2 2 0,-1 4 0 0,-2-4 3 16,3-2 0-16,2 2 2 0,-5 0 1 0,5 1 3 0,-5 0 0 0,3-1 2 0,2 0 0 15,-5 1 3-15,3 0-1 0,-1-1 1 0,1-3 0 0,-1 3 2 16,0-2 1-16,1 2-2 0,0 0 2 0,-1-3-3 0,1 4 1 0,-3-4-2 0,5 3-2 16,-2-2 1-16,0-2-1 0,0 5-2 0,2-5 2 0,-5 2-3 0,6 2-1 15,-3-3-1-15,0 3-1 0,2 2 0 0,-2-6 1 0,0 4 0 0,0 2-1 16,3-2-1-16,-3-3 4 0,3 3-1 0,-3-2 1 0,3 2-2 0,-1 0-2 15,-1 0 2-15,1 2 0 0,-1-2 1 0,2 0-1 0,-3 0-2 0,3-2-1 16,3 2 0-16,-3 1-1 0,-2-1-1 0,2-2 1 0,3 2-1 0,-2 0 1 16,2-2 0-16,-5 2 1 0,8-3 0 0,-5 3 0 0,0-2 0 0,2 2-2 15,1-3 2-15,-3 4 0 0,3-1 1 0,1-3 0 0,-1 3-1 0,1-2 1 16,-1 2-2-16,0-3 1 0,1 3-1 0,0-2-1 0,-1 2 1 0,2-3 1 16,1 0-1-16,-1 0 1 0,0 3 0 0,-2-2 0 0,5-5 0 0,-5 4 1 15,2-1-1-15,3-2-1 0,-3 3 0 0,0-3 2 0,1-1-1 0,-1 4 0 16,3-3-2-16,-3-1 1 0,0 5-1 0,1-1 2 0,-1-4-1 0,0 8 0 15,1-4 1-15,-1 3-1 0,-2-4-3 0,2 6 2 0,-2-2 1 0,3 4-2 16,-3-4-1-16,0 4 1 0,0 1-1 0,0-1 2 0,-1 3-4 0,1-3 2 16,-3 0-1-16,2 3 0 0,1 1-1 0,-3-1 4 0,0 0-2 0,5 2 1 15,-5 2-1-15,0-7 3 0,5 3-1 0,-2 1 1 0,0-1 0 0,-3 0 1 0,2 1 1 16,1-4-1-16,0 3 1 0,-3-2-1 0,2-1 1 0,-2 0-1 16,0 3 1-16,-1-3 1 0,3 3-1 0,-3-3 2 0,-2 3 0 0,2-3-1 15,0 5 0-15,-3-2 3 0,2 1 0 0,-5-1 1 0,3-3 3 0,-1 7 1 16,0-7 0-16,-2 7 2 0,2-4 2 0,-3 4 0 0,0-3 1 0,0 3 0 15,0-4 1-15,0 4-1 0,-3-6-1 0,3 6-3 0,-1-4-1 0,-5 1-2 0,5 3-3 16,-3-4-3-16,-2 4-1 0,-1-4-2 0,2 4-3 0,-5-3-3 16,3 3-2-16,-4 0-1 0,3-4-2 0,-3 4 0 0,0 0 1 0,0 0-1 0,0 0 2 15,-3-3 0-15,3 3 0 0,-3 0 1 0,3 0 1 0,3 0 0 0,-3 0 0 16,0 0 1-16,-2 0-1 0,5-4 1 0,0 4 3 0,1 0 0 0,0-3 3 16,3 3-1-16,-2 0 3 0,2 0 2 0,3-4-1 0,1 4 2 0,-6 0-3 15,6 0 0-15,0 0 0 0,0 0-2 0,0 0-3 0,3-4-3 0,0 2-2 16,1 2 0-16,0-5-3 0,3 3-2 0,0 2 0 0,1-4-2 0,2 4-1 15,1 0-1-15,0-4 0 0,1 4 0 0,2 0 3 0,0 0 2 0,-2 0 4 16,2 0 0-16,1 0 1 0,2 4 1 0,-5-4 1 0,2 4 0 0,-3-2 0 16,4 3 1-16,-4-3-2 0,2 2 0 0,-2 0 2 0,-3 3 0 0,1-4 0 15,-3 4-2-15,4-3 1 0,-3 3-1 0,-3-1 2 0,3-2-1 0,-6 3 1 16,4 0 0-16,-5 0 2 0,2 1 0 0,-2-1 1 0,0 2 2 0,0-1-1 16,-2-1 2-16,0 4 2 0,-2-2 1 0,-2 2 0 0,2-4-1 0,0 4 2 15,-3 0 1-15,0-2 0 0,1 2-1 0,0 0 1 0,-1 0 2 0,-3-2-1 16,5 2 0-16,-2 0 0 0,-3-4-1 0,3 4-7 0,2-5-9 0,-5 1-12 15,3 4-10-15,3-4-17 0,-3 0-15 0,0-3-23 0,3 3-25 0,0-1-35 16,0-2-38-16,-2-1-43 0,2 1-43 0,0-1-121 0,1 1-151 0,3-4-60 0,-4 0-15 16,4 0 10-16,0 0 22 0,-7 0 31 0,3 0 36 0,3-4 41 0,1 4 45 15,-7-3 52-15,4-1 58 0,-1-3 59 0,0 3 65 0</inkml:trace>
  <inkml:trace contextRef="#ctx0" brushRef="#br0" timeOffset="-34753.11">13533 6152 4 0,'0'3'118'0,"-3"1"66"0,0 0 52 0,-1 3 42 15,1-5 34-15,-1-2 30 0,3 8 24 0,-5-5 22 0,2 1 19 0,3-1 19 16,-2-3 18-16,0 4 20 0,3-4-83 0,0 0-140 0,0 0-72 0,0 0-34 15,0 0-25-15,0 0-19 0,0 0-10 0,0 0-6 0,0 3-1 0,3 1 2 16,0 0 1-16,1-4-1 0,-3 3-1 0,6-3-3 0,-3 4 0 0,3-2-5 16,3 2-2-16,-2 0-2 0,-1-1-1 0,4 1-4 0,0 3-1 0,0-4-4 15,0 1-2-15,-1 0-5 0,1 3-2 0,0-1-3 0,0-3-3 0,-3 1-1 16,3 0-1-16,2 3-4 0,-5-7-3 0,0 3 1 0,3-3-3 0,-1 4 0 16,-2-4-2-16,3-4-1 0,-1 4-1 0,1 0-2 0,-3-3 0 0,3-4-2 15,-1 3 0-15,-2 0-3 0,3-3-1 0,-1 1-3 0,-2-1-2 0,2 0-1 16,-2 0-4-16,3 0-1 0,-4-1-3 0,4 2-2 0,-1-1 0 0,-5 0-2 15,2 0-1-15,3 3-1 0,-4 1-1 0,0-5 1 0,1 6-1 0,0-2 0 16,2 1-2-16,-4-1 1 0,1 4-1 0,0-4 3 0,-1 4-2 0,2 0 1 16,-3 0-2-16,3 0 1 0,-3 0 0 0,3 0 1 0,0 0 0 0,-3 0 0 15,3 0 0-15,-3 4 1 0,3-4 0 0,-1 4 1 0,1-4 3 0,0 0-1 0,-1 3 2 16,1 1 3-16,0-2-1 0,2-2 3 0,-3 4 2 0,-1 0 2 16,4-1 3-16,-3 1-1 0,1-1 3 0,0 1 0 0,-1-1 0 0,1 5 4 0,0-5-3 15,-1 1 1-15,1-2 0 0,-1 2-2 0,1 3 1 0,-2-3-1 16,4-1-1-16,-2 1 2 0,-1-1-2 0,0 1-1 0,4 0 1 0,-4-1-2 15,0 1-1-15,1-2 0 0,3 2-1 0,-4-4 0 0,0 3 2 0,4-3 0 0,-3 0 1 16,1 0-2-16,1 0 1 0,-3 0 0 0,4-3-1 0,-3-1-1 16,4 2 0-16,-6-2 1 0,5-3-1 0,-2 3-3 0,-1-3 2 0,4 0-2 0,-4 0-1 15,3 1-1-15,-2-1-2 0,0-1 0 0,-1 1-4 0,0 0 1 0,3 4-1 16,-5-5-2-16,2 6 1 0,0-5 0 0,3 3-1 0,-6 0-1 0,3 1-2 16,-2-1 0-16,1 4-2 0,1-3 0 0,-2 3-1 0,1 0 1 0,-1 0-1 15,1 0 0-15,-1 0-1 0,1 3 2 0,1 1-3 0,-3-4-1 0,3 3 2 16,-3 1-1-16,0 0 1 0,3-1 2 0,0 1 2 0,0-2 1 0,-3 6-1 15,3-1 1-15,-2-4 1 0,1 1 0 0,1 3 0 0,-2-3 3 0,2 3-1 16,3-5 3-16,-4 6 0 0,0-5 1 0,1 1 2 0,0-1-2 0,0 1 3 16,0-1 0-16,-1-3 2 0,3 4 0 0,-2 0 2 0,1-4 0 0,-1 0 1 15,2 3 0-15,-3-3 0 0,1 0-1 0,0-3 0 0,2 3 1 0,-3 0 1 16,1-4-1-16,2 0-1 0,0 4 1 0,-2-3 0 0,1-1 0 0,-1 1 0 16,2-1-3-16,-2 1 0 0,2-5 1 0,-3 6-2 0,3-5 1 0,-2 3-1 15,2 0-1-15,-3 1-1 0,1-4 0 0,-3 3-2 0,3 1 0 0,0-1-1 16,-3 0-1-16,3 2-1 0,-3 2 0 0,3-4-1 0,-3 4-2 0,-2-3 0 15,5 3 0-15,-2 0-2 0,-1 0 1 0,1 0 0 0,-1 0-1 0,0 0-1 16,1 3-2-16,-1-3 1 0,1 4 0 0,2-4 0 0,-3 0 2 0,3 2 0 16,-6 2 1-16,6 0 0 0,-2-4 1 0,1 3-2 0,1 1 2 0,-3-1 2 15,3 1 0-15,0-1 3 0,0 1 1 0,0 0 2 0,-1-1 2 0,3 1 0 16,-2-2 1-16,0 2 1 0,1 0 3 0,0-4 0 0,-1 3 1 0,3 1 0 16,-2-1 2-16,2-3-1 0,-5 4 1 0,2-4 1 0,0 3-2 0,3-3 0 15,-5 0-1-15,5 0 0 0,-3 0 0 0,0 0-3 0,-2 0 1 0,1 0 0 16,-1 0 1-16,2 0-2 0,-3-3 1 0,3 3-1 0,0-4 0 0,-3 4-2 15,3-3-1-15,-3-1 2 0,3 1-2 0,-1 3 0 0,-1-4-1 0,1 0-1 16,-1 2 0-16,1-2-2 0,-2 1-1 0,0 3 0 0,3-4-1 0,-3 0-2 16,3 4 1-16,-3-3-1 0,3 3 0 0,-3-4-3 0,3 4 3 0,-3-3-2 15,3 3 1-15,-3 0 1 0,3 0-2 0,-3 0 0 0,3 0 3 0,0 0-2 0,0 0-1 16,0 0 1-16,0 0-1 0,-2 0 0 0,2 3 2 0,0-3 0 16,3 4-1-16,-5-4-1 0,2 3 0 0,0-3 1 0,0 4 0 0,0 0 0 0,1-1-1 15,-1 1 2-15,0-4-1 0,0 2 0 0,-1 2 0 0,0 0 0 16,1-4 1-16,0 3 1 0,2 1 2 0,-4-4 2 0,1 3-2 0,0 1 1 0,1-4 1 15,0 3 0-15,-3-3 0 0,3 0 1 0,0 4 0 0,-3-4 3 0,3 0-4 16,0 0 2-16,-3 0 1 0,3 0 0 0,-3 0-1 0,5-4 0 16,-5 4 1-16,1 0-2 0,2 0 1 0,-3-3 0 0,5 3 0 0,-5 0 1 0,1-4-1 15,1 4-1-15,-1-3 1 0,4 3 0 0,-5-4 0 0,3 1 0 16,-3 3-2-16,1-4-1 0,1 0 1 0,1 4-1 0,0-2-1 0,-3 2 0 0,3-4 0 16,0 1-1-16,-1 3-1 0,-1 0 0 0,1-4-1 0,1 4 1 0,-1-4-3 15,4 4 1-15,-4 0-1 0,0 0 1 0,4 0 0 0,-2 0-1 0,2 0 1 16,-4 0-2-16,3 0 2 0,-1 0 1 0,2 4-3 0,-2-4 3 0,2 4-2 15,-2-4 1-15,2 3 0 0,-2 1 2 0,0-4-2 0,2 2 0 0,-2 2 0 16,3 0 2-16,-4-1-1 0,4 1 1 0,-4-1-1 0,4 1-1 0,-1-1 3 16,-2 1-1-16,2 0 0 0,-2 3 0 0,0-5 0 0,-1 2 2 0,4-1-1 15,-4 1 2-15,4 0-1 0,-4-1 0 0,4 1 0 0,-1-1 2 0,-5 1-1 16,5-4 0-16,-2 4 2 0,2-4-1 0,-2 3 2 0,-1-3 1 0,3 0 0 16,-2 0 1-16,0 0 0 0,-1 0 1 0,0 0-1 0,3-3 1 0,-5 3-1 15,5-4 0-15,-3 0 1 0,0 4-2 0,-2-3 1 0,2-1-1 0,3 1 0 16,-6-1-2-16,3 0-2 0,0 1 0 0,-2-1-2 0,2 2 0 0,-3-2-2 15,3 1 1-15,0-5-3 0,0 5 0 0,-3-1-3 0,5 1 0 0,-4-4 0 16,2 3-1-16,-1 0-3 0,0 2 1 0,-1 2-2 0,1-4 1 0,1 4-1 16,0-3 1-16,0 3-2 0,0 0 2 0,-1 0 0 0,0 0-1 0,1 0 4 15,0 3-2-15,2 1 1 0,-3-4 0 0,6 2 3 0,-6 2-1 0,5 0 3 16,-4-1 1-16,4 1 2 0,0 3 2 0,-2-4 1 0,2 5 3 0,-2-1 1 16,2-5 2-16,0 5 1 0,-2-3 2 0,0 3 2 0,2-3 1 0,0 3 2 0,-2-3 1 15,0 3 1-15,0-5 2 0,0 3-2 0,0-3 2 0,-1 2-1 16,2 0 0-16,-4-1-2 0,3-3 2 0,-2 4-2 0,1-4 0 0,2 0 1 15,-3 0-2-15,-2 0 0 0,5 0 1 0,-3-4-3 0,1 1 0 0,2 3-1 0,-5-8-4 16,2 6 1-16,3-3-1 0,-3 3-3 0,1-2 0 0,-1-3-1 16,1 3-3-16,2 1-2 0,-3-1-2 0,-2 1 1 0,5-1-2 0,-2 0-1 0,-1 1-1 15,3 3-2-15,1-4 2 0,-6 4-1 0,5 0 0 0,-2 0-1 16,2 0 2-16,-2 4-2 0,2-4 3 0,-2 3-1 0,3-3 1 0,-1 4 1 0,-2 0 0 16,3-4 2-16,-1 3 0 0,1 1 4 0,-3-1 0 0,2-3 1 0,1 4 0 15,-3 0 4-15,2-4 0 0,1 0 1 0,-3 3 2 0,1-3 2 0,0 4-1 16,-1-4 2-16,2 0 1 0,-2 0-3 0,3-4 0 0,-4 4 1 0,2 0-2 15,0-3 0-15,0 3 0 0,-3 0-2 0,1-4-8 0,2 4-10 0,-2-4-17 16,-1 4-19-16,1 0-28 0,-3-3-31 0,3 3-44 0,-2-4-43 0,1 4-81 16,-1-3-97-16,-1-1-100 0,1 4-97 0,-1-4-37 0,0 1-6 0,-4-1 12 15,5 2 27-15,-5-5 35 0,-2-1 38 0,-1 1 48 0,-1-3 53 0,-3 0 58 16,1-5 63-16,-3-2 80 0,0 0 85 0</inkml:trace>
  <inkml:trace contextRef="#ctx0" brushRef="#br0" timeOffset="-26369.37">16157 16193 99 0,'0'0'167'0,"3"4"45"0,-3-4 35 16,0 0 29-16,0 0 25 0,0 0 25 0,0 0 22 0,0 0 23 0,0 0 24 15,0 0 23-15,1 0 20 0,-1 0-68 0,0 0-123 0,4 0-65 0,-4 0-34 16,6 0-20-16,-5 0-6 0,3 0-6 0,2 0-4 0,0 0-2 0,-4 0-6 16,7 0-4-16,-4 0-7 0,1 0-6 0,1 0-7 0,4 0-5 0,-5 0-4 15,5 0-5-15,1 0-7 0,-1 0-5 0,2 0-6 0,3 0 0 0,-3 0-5 16,5 0-2-16,0 0-2 0,2 0-2 0,0 0-3 0,0 0-2 0,2 3-3 15,2-3-3-15,-1 0-4 0,1 4-1 0,0-4-2 0,2 0-2 0,-1 0 1 0,1 0-4 16,2 0-3-16,-2 0 0 0,2 0-3 0,-1 0-2 0,-2 0-4 0,4-4 1 16,-1 1-3-16,-2 3 0 0,0-4 0 0,-1 4-1 0,1 0-1 0,-4-3 1 15,3-1 0-15,0 4 0 0,-1 0-2 0,-4 0 1 0,5 0-1 0,-3 0 1 16,-2 0-1-16,2 0 1 0,-2 0 0 0,0 0-1 0,-2 0-1 0,0 4 2 16,-1-1-1-16,-1-3 1 0,-3 4-2 0,3-4 1 0,-3 3 0 0,-2 1 1 15,0-4-1-15,1 3 1 0,-1 1 1 0,-5-4-1 0,5 0 2 0,-5 4 3 16,1-4-1-16,0 0 2 0,0 0 2 0,0 0 1 0,-3 0 1 0,0 0 2 15,0-4 1-15,2 4 0 0,-5-4 2 0,3 1 2 0,-1 3-1 0,0-4 2 0,-2 1 0 16,-1-1 0-16,4 1 2 0,-4-1-2 0,3 4 3 0,-3-4-2 16,3 2 2-16,-3-3-2 0,0 5 4 0,0-6-1 0,0 3 4 0,0-1-2 0,0 0 0 15,0 1 1-15,0-1-2 0,0-3 1 0,-3 3-3 0,3-3 0 0,-3 1-3 16,3-1 0-16,0 0 1 0,-1 0-4 0,-2-4 1 0,3 5-3 0,-1-5-1 16,1-3 0-16,-3 3 0 0,0-2-1 0,3-2-1 0,-4 1-1 0,4-3 3 15,-1-1-1-15,1-2 1 0,-6-2 0 0,6-2 1 0,-4 3 1 0,4 0-2 16,-1-7-1-16,-5 7-1 0,6-8 2 0,-1 5-1 0,-4-1 3 0,0 1 0 15,5 0-1-15,-1-1 1 0,-5 1-1 0,5-1 2 0,-2-3-2 0,2 3 2 16,-5 1-1-16,5 0 0 0,-2 3 2 0,1-1 1 0,2-2-1 0,-2 4 1 16,-1-2-1-16,2 2-3 0,1-2 2 0,-3 4-2 0,1 1-1 0,2 0 2 0,0 0-2 15,-2-1-1-15,2 3 0 0,0 2-2 0,-3-1 2 0,3-1-1 16,0 6-2-16,0-6-2 0,0 5 2 0,0-1-1 0,-1 1 1 0,1-1-3 0,0 1 2 16,0-1-1-16,0 5 0 0,0-1 0 0,0 3 0 0,-3-3 1 0,3 0 0 15,0 3 0-15,-2 1-1 0,2-1 1 0,-2 0-1 0,2 4-2 0,-3-2 2 16,3-3 0-16,0 5-2 0,-1-2 1 0,1 2 0 0,-3-4-1 0,0 4-2 15,2 0 0-15,-2-3-1 0,-1-1 1 0,1 4-1 0,2 0-2 0,-4-4 0 16,0 4 1-16,1-3 1 0,0 3-3 0,0-4 0 0,-3 4 0 0,2 0 0 16,-1-3 1-16,-4-1 0 0,4 4-1 0,-1-4 0 0,-4 4 1 0,5-3-3 15,-5 3 4-15,-1-4-2 0,-1 4 2 0,0-2-2 0,-1 2 1 0,1 0-1 16,-3 0 2-16,1 0-2 0,-3-4 1 0,0 4 0 0,-1 0 0 0,-2 0 1 16,2 0-1-16,-3 0 3 0,-1 0-1 0,0 0-2 0,-3 4 1 0,1-4-1 15,-4 0 1-15,3 0 0 0,-6 2 0 0,5-2-1 0,-8 0 3 0,2 4 0 16,0-4 0-16,-3 0 0 0,0 0 0 0,2 0-1 0,-5 0 1 0,6-4 1 15,-3 4-1-15,3 0 2 0,2 0-2 0,2-2 1 0,0 2-2 0,3 0 1 16,1 0-2-16,1 0 0 0,2 0-1 0,4 0 1 0,-2 0-2 0,2 0 0 16,0 0-1-16,3 2 1 0,0-2-1 0,1 4 1 0,0-4 0 0,3 3 1 15,0-3-1-15,-1 4 1 0,2-4-1 0,2 4 1 0,-3-1-1 0,1 1 1 16,2-4 0-16,-2 3 0 0,3 1 0 0,2 0 1 0,-5-1-2 0,3 1-1 16,0-2 0-16,3 3 0 0,-3-3-1 0,3 6 1 0,-3-5-2 0,3 4 2 15,-3 4 1-15,6-4-1 0,-5 3 1 0,1 1-1 0,2-1-1 0,-1 5 2 16,0-2 1-16,1 1-1 0,-1 1 0 0,4 2 1 0,-3 1 1 0,0-2-1 15,3 6 1-15,0-4-2 0,0 2 0 0,3 2 0 0,0-5 1 0,-2 8 1 16,2-1 0-16,0 1-1 0,1-1 1 0,0 0-1 0,0 1 1 0,0 3-1 16,2-1 2-16,-2 2 1 0,0-1 0 0,3-1 4 0,-3 2 1 0,0-1 4 0,3 0 1 15,-3 0 4-15,2-1 1 0,-2 2 4 0,0-1 1 0,0 3 2 0,2-2 0 16,-5-2 5-16,3-3-2 0,2 1 2 0,-5-1 2 0,3-2-1 0,-1 2-1 16,1-3 0-16,-1-4-3 0,0 5-1 0,-2-4-1 0,3-5-3 0,-1 1 1 15,0 1-2-15,-2-2 2 0,2-2-2 0,-2-1-2 0,5 1 0 0,-6-5-4 16,1 5 1-16,2-7-1 0,0 3-4 0,-3 0-2 0,1-3 0 0,-1-1 2 15,0-3-1-15,3 4-2 0,-3-4 0 0,0 0-3 0,0 0 1 0,0 0 0 16,0 0-5-16,0 0-4 0,0 0-10 0,0 0-7 0,0 0-15 0,0 0-16 16,0 0-24-16,0 0-28 0,0 0-28 0,0 0-33 0,0 0-41 0,0 0-48 0,0 0-127 15,0 0-158-15,1-4-68 0,-1 4-17 0,0-7 4 0,0 0 20 0,0 3 29 16,-1-3 39-16,1 0 43 0,-3 1 47 0,2-1 51 0,-5-4 53 0,2 4 63 16,-3-4 70-16</inkml:trace>
  <inkml:trace contextRef="#ctx0" brushRef="#br0" timeOffset="-23903.32">16368 15052 8 0,'0'4'126'16,"0"-4"70"-16,0 0 47 0,0 3 39 0,0-3 31 0,0 0 27 0,0 0 19 15,-2 4 15-15,2-4 14 0,0 0 13 0,0 0 9 0,0 0 11 0,-3-4-95 16,3 4-156-16,-2-3-86 0,2-1-51 0,0-3-37 0,0 3-29 0,0-2-29 15,2 3-23-15,1-5-43 0,-3 1-49 0,2 0-53 0,-2 0-49 0,2 1-42 0,0-5-36 16,-2 4-9-16,2 0 2 0,1 0 15 0,-3-1 19 0,2 2 26 0,-2-1 27 16,0 0 31-16,2 0 33 0,-2 0 47 0,0-1 50 0,0 1 51 0</inkml:trace>
  <inkml:trace contextRef="#ctx0" brushRef="#br0" timeOffset="-23736.87">16379 14815 20 0,'-2'-8'100'0,"2"1"48"0,0 0 41 0,-3 4 34 15,1-5 28-15,2 2 24 0,0 3 23 0,0-5 19 0,0 5 21 0,-2-4 18 16,0 0 19-16,2 3-36 0,0-2-71 0,0-1-55 0,0 3-48 0,0-3-36 15,0 3-27-15,0 1-18 0,0-1-15 0,0-3-11 0,0 3-8 0,0 1-7 16,0-1-6-16,0-2-8 0,0 3-8 0,0-1-7 0,0-3-6 0,0 3-13 16,2-3-11-16,-2 4-12 0,2-5-15 0,-2 2-12 0,0-1-13 0,0-4-23 0,0 4-30 15,0-4-51-15,0 2-59 0,0-2-58 0,0 0-58 0,0-2-23 0,0 2 2 16,0-3 8-16,0 3 21 0,0-2 22 0,2 2 26 0,-2 0 25 0,0 0 29 16,3 4 36-16,-3-2 43 0,0-2 50 0</inkml:trace>
  <inkml:trace contextRef="#ctx0" brushRef="#br0" timeOffset="-23419.8">16386 14388 38 0,'0'-7'103'0,"0"3"45"0,2-3 39 0,-2 3 34 0,0 1 27 15,2-1 25-15,-2 1 23 0,0-1 18 0,0-3 21 0,0 3 18 0,0 2-14 16,0-5-32-16,2 3-46 0,-2-3-51 0,0 3-42 0,0-3-37 0,0 0-26 16,0 3-19-16,3-2-14 0,-3-1-10 0,0 0-8 0,2 0-4 0,-2 3-9 15,2-7-7-15,-2 5-8 0,2-1-6 0,-2 0-3 0,2-4-5 0,1 4-6 16,-3-4-4-16,0 2-10 0,2-2-10 0,-2 0-10 0,2-2-7 0,0 2-7 16,-2-3-9-16,2 3-7 0,1 1-8 0,-3-4-14 0,0 0-14 0,2 4-26 15,-2-5-29-15,2 1-26 0,0 3-27 0,-2-2-13 0,0 2-8 0,2 1-11 16,-2-5-5-16,3 6-1 0,-3-2 1 0,2 0 9 0,-2 0 12 0,0 5 19 0,2-5 26 15,-2 1 33-15,3 3 39 0,-3-1 38 0,0-1 38 0,0 5 36 0,0-3 34 16,0 0 37-16,-3 0 38 0,3-1 30 0,-2 6 28 0,2-5 21 0,0 0 18 16,0-1 9-16,0 1 8 0,-2-4-4 0,2 4-3 0,0 1-10 0,-3-1-12 15,3-4-19-15,0 0-25 0,-2 2-25 0,2 2-26 0,0-4-21 0,0 0-17 16,0 0-12-16,-2 2-9 0,2-2-9 0,-2 4-7 0,2-4-6 0,0 0-6 16,0 1-5-16,0 0-4 0,0-1-5 0,0 5-5 0,0-5-3 0,-2 0-4 15,2 1-6-15,0 2-2 0,0-1-7 0,0 2-8 0,0-4-9 0,0 4-11 16,-3-4-23-16,3 5-33 0,-2-5-49 0,2 4-59 0,-2-4-56 0,2 0-58 0,0 2-20 15,-2-2-1-15,2 4 7 0,-2-4 12 0,2-2 17 0,0 6 20 0,0-4 24 16,-3 0 24-16,1-2 39 0,2 6 42 0,-2-4 52 0</inkml:trace>
  <inkml:trace contextRef="#ctx0" brushRef="#br0" timeOffset="-23269.53">16395 13141 6 0,'-3'-10'55'0,"3"2"30"0,-2-1 24 0,2 2 23 16,-2-4 19-16,2 4 13 0,-2-4 8 0,-1 1 9 0,3 3 5 0,-2-4-3 15,2 1-10-15,0 0-36 0,-2-1-54 0,2-3-44 0,-2 3-40 0,2 5-40 16,0-5-42-16,-3 0-35 0,3 1-32 0,0 2-17 0,-2-1-11 0,2-2 2 16,0 4 7-16,0-4 7 0,-2 0 11 0,2 5 16 0,0-5 22 0,0 1 20 0,-2-1 23 15,2 5 25-15</inkml:trace>
  <inkml:trace contextRef="#ctx0" brushRef="#br0" timeOffset="-23103.29">16332 12381 26 0,'-2'-9'102'0,"0"2"45"16,2-4 38-16,-2 0 32 0,2 0 25 0,0 2 21 0,-3 1 16 0,1-2 15 15,2-1 13-15,-2 1 7 0,2-1 7 0,-2 1-83 0,-1-1-135 0,1 5-131 16,0-5-127-16,2 0-72 0,-2 1-41 0,2 0-18 0,-2-1-7 0,-1-3 4 16,3 3 10-16,-2 0 11 0,0-2 17 0,2 2 20 0,-2-3 27 0,0 4 49 15,-1-1 60-15</inkml:trace>
  <inkml:trace contextRef="#ctx0" brushRef="#br0" timeOffset="-22920.25">16274 11780 1 0,'-1'-11'104'0,"1"5"74"0,-3-1 50 0,3-1 41 0,-2-2 38 0,0 3 32 16,-1-1 26-16,1-1 25 0,2-2 22 0,-2 0 20 0,0 0 16 16,2 2 15-16,-2 2-81 0,2-4-136 0,-3 0-80 0,3 0-47 0,0 2-37 0,0-2-29 15,0 0-29-15,0 0-26 0,0 2-29 0,0-2-25 0,0 0-20 16,0 0-19-16,0 2-28 0,0-2-28 0,3 0-57 0,-3 0-69 0,0-2-61 0,2 2-56 15,-2 1-16-15,0-1 5 0,0 1 16 0,0-1 24 0,2 1 28 0,-2-1 30 16,0 1 31-16,0 3 29 0,-2-4 39 0,2 1 41 0,0 0 57 0</inkml:trace>
  <inkml:trace contextRef="#ctx0" brushRef="#br0" timeOffset="-22770.31">16241 11255 6 0,'0'-7'101'0,"-2"-1"65"0,2-1 51 0,-5 5 45 0,5-3 42 0,-1 0 36 16,-2 0 35-16,1-1 30 0,2-1 29 0,-2 5 27 0,-1-3 25 0,2 0-23 15,-2 0-56-15,3 3-74 0,-2-2-85 0,2-1-54 0,0 0-37 0,-2-1-31 16,-1 1-27-16,3 0-20 0,0 0-19 0,0 1-18 0,-2-1-20 0,2 3-22 15,0-3-24-15,0 0-29 0,0 0-33 0,-2 3-42 0,2-6-42 0,-3 7-107 0,3-5-131 16,0 5-58-16,0 3-20 0,0-7 0 0,-1 0 10 0,1 7 17 0,-3 0 24 16,1-4 30-16,2 4 35 0,-5-4 41 0,-1 4 48 0,1-2 55 0,1 2 62 15</inkml:trace>
  <inkml:trace contextRef="#ctx0" brushRef="#br0" timeOffset="40309.39">17024 2344 45 0,'1'-4'135'0,"-1"1"56"0,0-1 40 0,0-3 37 16,-1 3 33-16,-2-2 32 0,1 3 28 0,-3-5 28 0,4 1 22 0,-2 0 24 15,1 4 21-15,0-5-47 0,-1 2-90 0,-1 3-69 0,2-5-62 0,0 1-30 16,-1 4-19-16,-1-1-12 0,1 1-11 0,-1-5-11 0,0 8-8 0,0-2-4 16,-1-2-4-16,0 4 0 0,1-3-3 0,-3 3 1 0,3 0-2 0,-3 0-1 15,0 3-3-15,3-3-1 0,-3 6-6 0,0-2-5 0,2 0-4 0,-5 3-6 0,3 3-5 16,0 1-5-16,-1 3-6 0,0 0-5 0,-2 4-5 0,2-1-6 0,-2 8-3 15,2-1-2-15,-2 1-3 0,-1 2 1 0,3 5-3 0,-2-5 2 0,5 9-2 16,-5-5 3-16,3 4-2 0,0-4 2 0,3 5-3 0,0-5 1 0,1 1-4 16,2 0-1-16,1-1 0 0,1-3-3 0,2-1-4 0,0-2 2 0,1-1-3 15,3-6-3-15,-2 4 0 0,2-5-4 0,0-3-3 0,3-1-2 0,1-2-1 16,-4-4-2-16,4 0 0 0,0-3 0 0,0 0 0 0,-3-4-4 0,3 0-1 16,0-8-2-16,0 5-6 0,0-4-2 0,0-4-3 0,1 1-6 0,-1-8-4 15,-2 4-3-15,-1-3-5 0,4-1-3 0,-6-2-2 0,1-2 0 0,2 2 0 16,-2-2 0-16,-1 2 2 0,-1-2 2 0,-3 4 7 0,2 1 8 0,-1 0 10 15,-1 7 13-15,0-4 13 0,-2 6 11 0,0 1 8 0,0 0 4 0,0 7 5 16,0 0 2-16,0 0 4 0,0 0 5 0,-2 4 7 0,2 3 0 0,-2 4 5 0,2-2-1 16,-3 2-2-16,3 3-2 0,-1 4-5 0,1-1-3 0,-3 1 1 15,3-1-3-15,0 4 4 0,0-4-2 0,0 1 0 0,0 4-5 0,3-5-4 0,-2-3-4 16,2 4-7-16,-1-5-3 0,0 1-7 0,2 1-4 0,1-5-8 0,-3 0-10 16,3 1-10-16,1-4-15 0,-1-1-15 0,1 1-19 0,1-3-21 0,0-4-33 15,0 0-35-15,-1 0-37 0,1-4-40 0,-1 1-115 0,3-1-152 0,0-5-62 16,-2-2-19-16,4 0 4 0,-4-2 19 0,2-5 29 0,-3 0 32 0,1-3 39 15,-1 4 43-15,1-7 48 0,0 2 57 0,0-2 56 0,-3-1 64 0</inkml:trace>
  <inkml:trace contextRef="#ctx0" brushRef="#br0" timeOffset="40576.43">17307 2371 74 0,'3'-7'195'16,"-1"5"76"-16,0-5 56 0,-2 3 40 0,0 4 32 0,-2-4 35 15,-3 4 34-15,4 0 35 0,-4 8 34 0,0-5 28 0,1 3 30 0,0 5-55 0,1 3-102 16,-1 1-106-16,0-2-109 0,-1 5-52 0,0 0-22 0,4 2-10 0,-4 2 0 15,0 2-10-15,4-4-11 0,1 5-11 0,-5-1-13 0,5 1-9 0,-2 0-9 16,2 0-7-16,0-1-8 0,2-3-7 0,-2 3-12 0,5-2-4 0,-4-5-7 16,4 0-6-16,0 0-3 0,1-2-7 0,0-1-3 0,1-3-3 0,0-2-4 15,2-1-3-15,-3-1-2 0,5-4-1 0,-1 1-2 0,-2-4 1 0,3 0-3 16,0 0-2-16,0-4-2 0,0 4-4 0,2-7-6 0,-2 4-7 0,0-1-8 16,-3 0-11-16,3-3-11 0,0 5-13 0,0-2-13 0,0-3-17 0,0 3-18 0,-1 1-19 15,-2-1-25-15,3-3-25 0,-4 4-31 0,4-1-23 0,-1 0-24 16,-2 2-60-16,2-2-71 0,-5 1-72 0,5-1-64 0,-2 0-18 0,-1 1 9 0,-3-1 25 15,3 1 30-15,-1-1 37 0,-5 1 41 0,3-5 44 0,-1 2 46 0,0 3 48 16,-3-5 47-16,1 1 67 0,-1-3 74 0</inkml:trace>
  <inkml:trace contextRef="#ctx0" brushRef="#br0" timeOffset="40926">17673 2421 33 0,'1'0'183'0,"-1"7"85"0,-1-4 63 0,-2 4 52 16,1 4 48-16,0-5 42 0,-1 9 39 0,2-5 34 0,-2 7 32 0,0-2 29 15,2 3 28-15,-2-2 30 0,3 2-119 0,0 0-196 0,-1 3-102 0,2 0-52 16,-1 0-32-16,0-3-25 0,3 2-18 0,-2 2-22 0,5-6-12 0,-5 2-14 16,6-3-11-16,0-2-11 0,0 1-13 0,0-3-16 0,1 0-13 0,1-5-17 15,0-2-11-15,-1-1-11 0,3-3-11 0,-1-3-9 0,1 3-10 0,0-8-13 16,0-1-11-16,0-2-13 0,-2-3-9 0,2 0-11 0,-2-4-9 0,0 0-3 16,0-2-3-16,0-5 0 0,-3 4 1 0,1-4 2 0,-3 1 8 0,1 0 3 15,-1 3 9-15,1-3 14 0,-3-1 10 0,0 1 14 0,3 2 19 0,-5 2 18 0,2 2 19 16,0 1 19-16,0 2 14 0,1 1 13 0,-3 3 8 0,2 2 4 0,-2 5 8 15,0 1 8-15,0 3 11 0,0 0 11 0,0 0 11 0,2 7 7 0,-2 0 5 16,0 3 1-16,2 0 0 0,0 5 0 0,-2-2 2 0,0 5 0 0,0 0 3 16,3 2 5-16,-1-2-2 0,-2 3-3 0,2 0-6 0,-2 0-11 0,2 0-8 15,0 0-10-15,1-4-7 0,-1 4-10 0,0 0-6 0,3 0-9 16,-3-3-9-16,2 2-11 0,1-2-16 0,-1 0-20 0,3-5-21 0,-5 2-21 0,5-5-26 16,-1 1-27-16,1-5-28 0,0 2-31 0,-1-1-43 0,1-7-43 0,2 0-96 15,-2-7-113-15,1 3-84 0,-1-2-69 0,2-5-15 0,-3 0 14 0,-1-7 29 16,1 5 33-16,1-1 40 0,-3-8 43 0,2 5 49 0,-5-4 50 0,4 0 59 0,0 0 64 15,-4 0 84-15</inkml:trace>
  <inkml:trace contextRef="#ctx0" brushRef="#br0" timeOffset="41127.05">18086 2288 22 0,'0'7'174'0,"0"-7"109"0,0 3 81 16,0-3 61-16,0 4 47 0,0-4 41 0,0 0 37 0,0 0 37 0,0 3 36 15,0-3 37-15,1 4 38 0,-1-4-19 0,5 4-45 0,-3-4-129 0,2 0-177 16,3 0-97-16,3-4-52 0,-4 0-30 0,3 1-34 0,-1-4-115 0,3 3 0 15,0-3 0-15,3 1 0 0,-3-5 0 0,3 4 0 0,0 0 0 0,-3-4 0 16,0 5 0-16,1-1 0 0,-1-1-111 0,-1 1-74 0,-2 0-33 0,3 4-31 16,-4-5-35-16,3 6-35 0,-3-3-48 0,-2 3-50 0,1 2-78 0,-2-4-88 0,-4 4-26 15,0 0 8-15,4 4 22 0,-4-4 35 0,0 0 41 0,-3 7 43 0,2-5 49 16,-2 6 49-16,-1-5 53 0,0 1 56 0,0-1 65 0,-3 4 68 0</inkml:trace>
  <inkml:trace contextRef="#ctx0" brushRef="#br0" timeOffset="41275.89">18254 2295 1 0,'0'7'107'0,"0"0"85"0,0 0 61 0,0-1 50 0,0 9 46 0,0-8 47 0,0 4 45 15,3-2 45-15,-2 6 41 0,-1-5 39 0,3 5 38 0,-3 2 34 0,3-3-71 16,-3 4-129-16,0 2-84 0,0 2-66 0,0-5-37 0,0 1-27 0,0 2-28 16,0 1-27-16,0 0-25 0,1 0-27 0,-1 4-24 0,0-8-20 0,3 4-21 15,0 0-10-15,-2 1-15 0,-1-5-17 0,4 1-18 0,-1-1-19 0,1 0-36 16,-1-2-42-16,1-2-50 0,0 1-53 0,-1 1-107 0,1-6-124 0,0 2-99 0,2 0-78 16,-5-4-30-16,2-1-4 0,-2 1 17 0,-1-7 25 0,0 0 34 0,0 0 44 0,0 0 53 15,0 0 61-15,0 0 68 0,-5-7 71 0,-1 5 93 0,5-2 95 0</inkml:trace>
  <inkml:trace contextRef="#ctx0" brushRef="#br0" timeOffset="41992.96">18420 3131 14 0,'0'0'149'0,"-6"4"92"0,-2-1 64 0,-2 1 46 0,-1 0 36 0,-1 3 28 16,-5-5 32-16,-1 6 29 0,2 2 29 0,-2 1 26 0,-3 0 24 0,2-2 26 16,-2 6-95-16,2-1-164 0,-3-1-101 0,1 2-68 0,0 3-31 0,5-5-11 15,-2 1-5-15,0 1-2 0,2-6-7 0,3 6-10 0,2-5-9 0,0-2-8 16,1 1-10-16,4-2-8 0,1 1-7 0,4-1-7 0,1-4-8 0,0 1-7 15,4 0-4-15,3-1-6 0,-1 1-3 0,6-4-4 0,-1 2 0 0,4-2-2 16,3 5 0-16,1-3-2 0,3-2 0 0,2 4 0 0,-1-4-1 0,2 4-2 16,0-1 1-16,0 1-1 0,-2-4 0 0,-1 3-2 0,0 5-1 0,-1-5 1 0,0 3-1 15,-6 1 1-15,0 1 3 0,-4-1 3 0,0 0 4 0,0 4 3 16,-4-4 8-16,-3 3 5 0,2-3 6 0,-5 3 4 0,2 5 5 0,-6-6 5 0,2 2 5 16,-5 0 3-16,0 2 4 0,0 2-1 0,-4-5 2 0,-1 5-2 0,3-6-4 15,-9 6-2-15,5-5-6 0,-5 5-4 0,2-5-6 0,-3 0-5 16,0-3-6-16,0 4-6 0,-1-5-3 0,1 1-8 0,-1-3-4 0,1 0-6 15,1-1-10-15,-1 1-9 0,3-4-12 0,4 0-11 0,-3-4-15 0,3 4-16 16,6-3-18-16,-2 3-22 0,2-4-27 0,0 0-29 0,5-3-35 0,0 5-36 16,5-2-31-16,0 1-30 0,2-5-96 0,-2 5-126 0,6-1-49 0,6-3-14 0,-5 0 13 15,5 3 25-15,-2-2 35 0,0-1 39 0,3 0 44 0,0 0 47 0,0-4 50 16,-3 0 53-16,2 2 53 0,-1-2 56 0</inkml:trace>
  <inkml:trace contextRef="#ctx0" brushRef="#br0" timeOffset="42326.11">18739 3328 15 0,'9'-11'156'0,"0"0"95"0,-7 4 71 0,2-4 51 16,-2 2 43-16,1 2 34 0,-6-1 34 0,1 5 31 0,-2-4 30 0,2 7 28 16,-3-4 28-16,-1 4 25 0,1 4-97 0,-1-1-167 0,-1 1-107 0,2 7-77 0,-1-4-35 15,-3 2-18-15,2 6-4 0,0-1 0 0,1-1-5 0,-3 5-5 16,4 4-2-16,-1-2-6 0,1 4-3 0,1 1-7 0,-1-1-4 0,3 1-6 16,0 0-8-16,0 0-7 0,2-1-7 0,0-3-39 0,2 0-22 0,2-3 0 15,1-2 0-15,-3 2 0 0,5-3 0 0,-1-6 0 0,1 2 0 0,2-4 0 16,0-3-59-16,0-1-11 0,2-3-7 0,0-3-5 0,0-4-8 0,0 0-8 15,0-3-3-15,1-1-4 0,-1-3 5 0,0-3 5 0,-3-1 9 0,3 0 10 16,-1-2 8-16,1 2 6 0,-4 1 7 0,1-1 7 0,1 4 6 0,-3 0 4 16,0 3 4-16,-1 1 9 0,1 6 6 0,-2 1 7 0,0-1 6 0,0 4 6 0,1 4 5 15,0-1 3-15,-4 4 4 0,5 4 5 0,-5 0 4 0,3-1 4 16,-1 0 4-16,0 5 5 0,-2-2 1 0,2 1 0 0,-2 1 1 0,2-2-1 0,-3 1-1 16,3-3-4-16,-2 2-3 0,-1-6-6 0,3 4-10 0,-2-4-9 15,2 0-19-15,0-3-21 0,-2 0-21 0,2-1-21 0,0 1-30 0,-3-4-36 0,5-4-44 16,-2 1-47-16,1-1-119 0,0-3-148 0,2 0-64 0,-5 0-21 0,6-8 6 15,-3 6 19-15,2-2 29 0,-5-7 35 0,3 5 39 0,2-5 42 0,-5 1 50 16,3 2 53-16,2-2 62 0,-5 0 66 0</inkml:trace>
  <inkml:trace contextRef="#ctx0" brushRef="#br0" timeOffset="42575.16">19153 3184 5 0,'4'-4'135'0,"-1"-3"107"0,-2 4 78 15,-1 3 60-15,0 0 49 0,0 0 37 0,0 0 35 0,0 0 35 0,-1 0 34 16,-5 3 31-16,5 4 31 0,-5 1 28 0,5-1-79 0,-2 2-146 0,2 6-111 15,-5-1-92-15,5-1-51 0,-3 5-25 0,1-1-11 0,0 5-2 0,2-1-4 16,-5 3-5-16,2-2-5 0,4 2-14 0,-1 1-115 0,-2-1 0 0,0 4 0 16,6-3 0-16,-3-1 0 0,3 1 0 0,-3-1 0 0,1-4 0 0,3 5 0 15,2-8 0-15,1 5 0 0,-3-4 0 0,3-5 0 0,1 1 0 16,2-3 0-16,-2-4 0 0,3-1 0 0,0-2 0 0,0-1 0 0,3-6 0 0,-1-1 0 16,0 2 0-16,2-5 0 0,2-1 0 0,-2 1 0 0,0-3 0 15,1 0 0-15,-3-5 0 0,3 5 0 0,0-1 0 0,-3-2-171 0,0 2-63 16,3 0-35-16,-3 0-39 0,0 2-77 0,1 2-92 0,-1-4-79 0,0 4-69 0,1-4-17 15,-1 5 11-15,-2-1 28 0,0-4 29 0,0 4 44 0,0 0 46 0,-2-3 48 16,-2 3 49-16,1-4 59 0,-1 4 63 0,-2 0 83 0,0-3 85 0</inkml:trace>
  <inkml:trace contextRef="#ctx0" brushRef="#br0" timeOffset="42808.64">19515 3239 45 0,'-5'0'214'0,"3"-2"108"0,-3 2 83 0,1-4 65 15,2 1 54-15,-3-1 42 0,5 0 37 0,-2 1 33 0,2-1 33 0,0 1 31 16,0 3 34-16,2-8 35 0,-2 5-126 0,5-1-222 0,-3 2-131 16,4-2-110-16,1 1-180 0,0-5 0 0,2 5 0 0,0-4 0 0,2 3 0 15,0-3 0-15,0 3 0 0,3 2 0 0,-2-5 0 0,2 3 0 0,0 0 0 16,-2 1 0-16,5-1 0 0,-6 1 0 0,1 3 0 0,2-4 0 0,0 1 0 16,-3 3 0-16,1 0-124 0,-1 0-121 0,-1 0-37 0,-2 0-40 0,-1 0-34 15,3 0-32-15,-5 0-93 0,1 0-117 0,-5 3-39 0,-1-3 3 0,4 4 22 0,-4-4 33 16,0 0 43-16,0 0 45 0,0 0 51 0,0 3 50 0,-1 1 54 0,-3-1 54 0,-2-3 55 15,2 4 59-15</inkml:trace>
  <inkml:trace contextRef="#ctx0" brushRef="#br0" timeOffset="42943.67">19727 3191 105 0,'-1'6'202'0,"-5"1"74"0,6 1 59 0,-1-1 55 0,-2 4 51 0,2-4 45 15,1 2 46-15,-3 2 38 0,3-4 35 0,-3 8 33 0,3-6 28 0,-1 6-68 0,1-1-129 16,0-1-96-16,0 2-83 0,0 3-51 0,0-2-36 0,0-1-33 0,1 5-28 16,-1-5-25-16,3 3-24 0,0-2-19 0,-2 2-22 0,2-3-17 0,-2 2-21 15,5-7-26-15,-2 8-27 0,0-8-41 0,0 1-46 0,2-1-59 0,-2-2-60 16,3-1-132-16,-6-1-164 0,5-3-84 0,-2 1-43 0,-3 0-3 0,-1-4 12 0,0 0 26 15,0 0 31-15,0 0 42 0,0 0 46 0,0-8 57 0,-4 1 62 0,3 1 72 16,-5-1 76-16,5 0 110 0</inkml:trace>
  <inkml:trace contextRef="#ctx0" brushRef="#br0" timeOffset="67177.12">16212 10159 14 0,'0'-7'143'0,"0"1"74"16,-2-1 54-16,2-1 44 0,-5 5 37 0,4-4 36 0,-2 0 30 0,-1 3 25 15,0 4 27-15,-1-4 19 0,0 4 24 0,-2 0 22 0,2 0-94 0,-2 0-160 16,0 4-84-16,0 0-43 0,-1-1-22 0,-2 1-19 0,-1 3-13 0,3 0-11 16,-2 0-10-16,2 3-5 0,-2 1-3 0,-1-1-4 0,4 1-5 0,2-1-7 15,-5 1-8-15,3 3-8 0,3-3-7 0,0 2-7 0,1-6-5 0,2 4-5 16,-2-4-4-16,3 4-4 0,3-5-2 0,-2 1-2 0,5-3-1 0,-2 3 0 16,3-4-1-16,-2 5-2 0,6-5-1 0,2 1 0 0,-2-2-1 0,1 2 1 15,5 0-1-15,-5-1 1 0,4 1 1 0,0-1-1 0,2 1 1 0,-3-1-2 16,0-3-2-16,1 4-2 0,0 0 1 0,-1-4 0 0,-4 7-1 0,3-7 2 15,-3 6 1-15,-3-3 5 0,1 5 5 0,-2-5 8 0,0 8 7 0,-5-4 8 16,0 4 5-16,0-1 7 0,-4 0 5 0,0 5 6 0,0-2 3 0,-3 5 5 16,-2-4 4-16,1 3 3 0,-3 1 2 0,-2-1 0 0,2 1-4 0,-2 0-5 0,0-1-6 15,-1 1-5-15,1-4-4 0,0-1-4 0,3 1-5 0,-3-6-3 16,1 1-4-16,-1-1-3 0,0-5-8 0,3 1-5 0,-2-4-11 0,2 0-13 0,1 0-19 16,-1-4-21-16,2-3-30 0,1 1-31 0,-1-1-40 0,2-4-43 15,4 0-48-15,0-2-47 0,0-1-117 0,4-4-143 0,2 3-60 0,-1-2-16 0,2-1 9 16,0 2 23-16,0 1 33 0,1-3 40 0,2 5 47 0,-2-5 50 0,3 5 56 15,-4-1 59-15,4-4 61 0,-2 8 66 0</inkml:trace>
  <inkml:trace contextRef="#ctx0" brushRef="#br0" timeOffset="67525.2">16510 10135 42 0,'0'0'197'0,"-5"-4"87"0,1 4 66 15,0-3 56-15,-1 3 47 0,-1 0 41 0,-1 0 33 0,0 0 31 0,0 0 25 16,1 3 29-16,-1 1 22 0,3 0 22 0,-3-1-129 0,2 1-216 0,-1 2-109 15,1 5-53-15,1-1-36 0,0 1-28 0,-1 2-19 0,1 2-11 0,2 3-10 16,-1 2-2-16,1-2-5 0,0 3-3 0,0 4-5 0,2-5-3 0,0 2-5 16,0 2-2-16,2-3-5 0,0 0-3 0,0-3-2 0,3 2-2 0,-1-2-4 15,1-4-2-15,1-4-6 0,-1 1-7 0,2-1-6 0,-1-6-4 0,1 0-5 16,2-1-5-16,-3-3-3 0,1-3-5 0,2-1-6 0,-2 0-4 0,-1-6-6 0,3 3-3 16,0-7-6-16,-3 3-3 0,1-3-1 0,2 1-2 0,-3-1 3 15,1-4 2-15,-3 3 1 0,3 2 2 0,-2-1 5 0,1 3 1 0,-3 1 3 0,1 3 6 16,-1 0 3-16,-2 3 7 0,5 1 8 0,-5-1 8 0,-1 4 12 0,3 0 13 15,-2 4 11-15,5-1 10 0,-5 1 10 0,3-1 8 0,-4 5 7 0,3-1 5 16,1-1 7-16,-1 5 3 0,0-1 5 0,-2-2 0 0,2 6 0 0,-2-4-5 16,5 0-6-16,-6-2-7 0,1 6-8 0,3-8-10 0,-1 1-8 15,0 4-9-15,1-4-10 0,-1-3-15 0,1 3-19 0,0-1-20 0,0-2-29 0,-1-1-29 16,4 1-38-16,-3-1-39 0,-3-3-54 0,-1 0-57 0,0 0-105 0,6 0-124 16,1-3-51-16,-6-1-14 0,3 1 10 0,2-5 22 0,-5 6 32 0,3-9 37 15,2 4 46-15,-2 0 47 0,0-4 54 0,0 0 55 0,-1 2 63 0,0-2 70 0</inkml:trace>
  <inkml:trace contextRef="#ctx0" brushRef="#br0" timeOffset="67825.27">16767 10037 49 0,'-4'0'214'16,"3"0"92"-16,-5 0 70 0,2 0 55 0,0 0 45 0,0 0 35 0,-2 0 30 15,5 0 27-15,-2-4 26 0,3 4 27 0,-4 0 26 0,1 4 26 0,3-1-139 16,-1 1-228-16,1 3-117 0,0-1-57 0,0 1-33 0,0 4-24 0,1 0-12 15,-1 0-5-15,0 2 1 0,3 5 1 0,0-4-5 0,-3 3-3 0,1 1-4 16,2-1-6-16,-2 1-3 0,5 2-4 0,-5-2-3 0,5 4-6 0,-5-5-2 16,3 0-6-16,-1 0-1 0,1 1-5 0,0-3-3 0,2-2-3 15,-2 1-2-15,0 1-5 0,0-6-2 0,2 2-1 0,-2-4-1 0,3 0 1 16,-3-3 3-16,3 0 2 0,-6 3 4 0,6-7 2 0,0 0 3 0,-3 0 2 16,6 0-3-16,-5 0-1 0,2-4-6 0,0 1-7 0,3-1-7 0,-2 0-7 15,0-3-15-15,2 4-13 0,-2-5-23 0,2 6-23 0,-2-5-27 0,2 0-31 0,-2-4-34 16,2 4-38-16,-2-1-34 0,1 1-34 0,-3-2-89 0,4 1-108 0,-2 1-68 15,2-3-42-15,-2 2-3 0,1-1 16 0,-3 1 32 0,1-2 36 0,0 3 43 16,-3-3 47-16,1 3 49 0,-1-4 53 0,-2 0 55 0,-2 0 56 0,5 2 83 16</inkml:trace>
  <inkml:trace contextRef="#ctx0" brushRef="#br0" timeOffset="68074.87">16968 9973 52 0,'-5'4'210'0,"1"0"89"16,-3-4 69-16,3 3 59 0,-3-3 47 0,3 0 40 0,0 0 33 0,-1 4 32 16,5-4 27-16,-5 0 29 0,5 0 21 0,0 0 18 0,0 0-133 0,0 0-219 15,0 0-117-15,0 0-60 0,0 0-40 0,5-4-29 0,0 1-16 0,1 3-13 16,-1-4-7-16,2 0-8 0,1 2-8 0,1-5-5 0,0 3-7 0,-1-3-3 16,4 3-7-16,-3-3-3 0,-1 4-10 0,3-1-14 0,-1-2-19 0,-2-1-25 15,1 3-31-15,0 0-28 0,0 1-36 0,0-4-35 0,0 3-36 0,-3 1-32 16,1-1-82-16,-2 0-102 0,1 2-75 0,-1-5-61 0,-1 3-10 0,1 1 14 0,-3 3 30 15,-2 0 38-15,2-4 44 0,-2 4 47 0,0 0 51 0,-2-7 50 0,2 0 52 16,-5 3 53-16,5 0 75 0</inkml:trace>
  <inkml:trace contextRef="#ctx0" brushRef="#br0" timeOffset="68257.9">17115 9844 62 0,'0'7'185'16,"0"0"80"-16,0 0 65 0,0-3 55 0,-3 3 51 0,3-1 45 0,-2 1 41 0,0 1 36 15,2-1 36-15,-2 0 30 0,2 0 32 0,2 4-48 0,-2-1-90 16,2 4-105-16,0 0-113 0,1 0-62 0,-1 0-38 0,0 4-33 0,0-1-25 15,0 1-22-15,3-2-21 0,-3 6-14 0,2-2-13 0,1 2-13 0,-1-4-12 16,1 6-22-16,-3-6-25 0,5 2 0 0,-3 2-31 0,0-5-37 0,1 4-36 16,2-4-44-16,-3-3-50 0,3 1-64 0,-1-2-70 0,-1-2-121 0,1-1-141 15,-1-2-61-15,1-1-13 0,1-5 8 0,-2 2 20 0,-5-4 36 0,9-4 39 16,-5 2 50-16,0-5 54 0,1 3 62 0,1-3 66 0,1-4 76 0,-3 4 79 0</inkml:trace>
  <inkml:trace contextRef="#ctx0" brushRef="#br0" timeOffset="68474.95">17626 10208 70 0,'0'0'253'16,"-3"4"107"-16,3-4 84 0,-1 0 69 0,-5 0 58 0,2-4 53 0,3 1 45 16,1-1 44-16,0 0 40 0,-3 1 36 0,0-1 30 0,2 2 28 0,-2 2-161 15,3-4-606-15,-1 1-80 0,-2-1 0 0,0 4 0 0,3-7 0 0,0 3 0 16,0 1 0-16,0-1 0 0,0-3 0 0,0 3 0 0,0 2 0 0,0-5 0 15,3 3 0-15,0 0 0 0,-3 1 0 0,1-4 0 0,-1 3-103 0,0 1-194 16,0 3-46-16,0 0-60 0,-1-4-62 0,1 4-83 0,0 0-93 0,0 0-24 16,0 0 12-16,-6 4 26 0,5-4 36 0,-2 3 44 0,0 1 43 0,2-1 54 0,1-3 54 15,-3 4 61-15,2 3 65 0,-2-7 70 0,-1 0 74 0</inkml:trace>
  <inkml:trace contextRef="#ctx0" brushRef="#br0" timeOffset="69408.06">12783 14738 34 0,'3'-5'185'0,"-3"5"86"16,0 0 60-16,0 0 45 0,0 0 37 0,0 0 31 0,0 0 31 0,0-2 24 15,0 2 26-15,0 0 29 0,0 0 26 0,0 0 26 0,0 0-116 0,1 2-197 16,2 5-102-16,0-3-51 0,-3 7-27 0,1-4-11 0,2 4-6 0,-2-2-8 16,-1 2-3-16,6 3-4 0,-6 1-8 0,0 2-10 0,1 1-10 0,-1 2-10 15,0-2-10-15,0 6-7 0,-1-3-11 0,1 4-8 0,-3 0-19 0,0 2-18 16,-1 1-31-16,3 1-37 0,-5-2-42 0,5 2-51 0,-2 2-84 0,2-3-102 16,1-3-93-16,-3-1-88 0,3 1-34 0,0-5-3 0,3-2 9 0,-3-4 23 15,1-4 31-15,-1 1 40 0,3-4 49 0,-2-1 55 0,2-2 60 0,-3-4 64 0,4 4 81 16,-4-4 84-16</inkml:trace>
  <inkml:trace contextRef="#ctx0" brushRef="#br0" timeOffset="69592.1">12921 15577 6 0,'0'18'138'0,"0"0"100"0,0 2 73 16,0-3 59-16,-3 1 48 0,3 0 42 0,-4-1 36 0,4 1 29 0,-1 0 27 16,1-1 25-16,-6 1 20 0,6-2 24 0,-4 6-96 0,4-4-158 0,0 2-116 15,0 2-95-15,0-5-55 0,0 4-31 0,0-4-24 0,0 5-20 0,3-6-16 16,-2 6-16-16,5-4-19 0,-5-1-21 0,2 4-25 0,1-4-26 0,0 1-27 15,2-1-34-15,-2 1-32 0,3 0-37 0,-6-1-109 0,6 1-144 0,-3-2-58 16,2 2-21-16,-1 0 8 0,1-4 18 0,-2 3 29 0,0-2 35 0,0-2 38 0,0-2 42 16,-1 3 47-16,1-4 48 0,-4 4 54 0,6-3 61 0</inkml:trace>
  <inkml:trace contextRef="#ctx0" brushRef="#br0" timeOffset="69759.18">13041 16638 18 0,'0'18'153'0,"3"2"77"15,-3-2 60-15,1-1 47 0,-1 1 42 0,0 0 37 0,-1 2 33 0,1-2 31 16,-3 3 30-16,3-3 32 0,0 2 26 0,-1 2 28 0,1-2-102 0,-3-2-173 0,3 6-90 15,-3-6-50-15,3 2-32 0,0 2-24 0,0-2-17 0,3-2-17 0,0 4-11 16,-3-5-13-16,1 4-12 0,2-4-15 0,-2 1-16 0,5 2-19 0,-5-2-22 16,3 0-23-16,2-1-26 0,-2 1-27 0,0 0-29 0,0-1-29 0,1-3-30 0,0 3-24 15,2 1-32-15,-6-4-30 0,3 0-65 0,2 0-82 0,0 4-59 0,-4-5-45 16,2-2-1-16,1 3 18 0,0-1 29 0,-4-2 37 0,6 4 39 0,-2-1 42 0,-3-1 41 16,2-2 41-16,1 3 44 0,0 0 46 0,-1 0 66 0</inkml:trace>
  <inkml:trace contextRef="#ctx0" brushRef="#br0" timeOffset="69859.2">13177 17608 76 0,'2'14'144'0,"-2"-4"49"0,4 4 44 16,-4 0 42-16,3-4 37 0,-1 4 33 0,0-3 28 0,-2 2 27 0,0-2 23 15,0 0 23-15,0 3-20 0,0-4-41 0,0-3-68 0,0 0-84 0,-2 0-52 0,2 1-38 16,0-5-39-16,-2 3-41 0,-1-1-39 0,3-5-39 0,0 0-51 0,0 0-52 16,0 0-111-16,0 0-137 0,0 0-62 0,0 0-23 0,0 0-6 0,0 0 8 0,0 0 14 15,0 0 17-15,0 0 26 0,0 0 30 0,-11-18 39 0,11 18 44 0,-7-22 53 0,7 22 63 16</inkml:trace>
  <inkml:trace contextRef="#ctx0" brushRef="#br0" timeOffset="70242.28">14212 14982 27 0,'3'-3'172'0,"-3"-4"84"0,0 3 62 0,0-3 53 0,-3 3 46 0,1-2 45 16,2 3 43-16,-2-1 34 0,2 4 36 0,-3 0 30 0,2-4 27 15,1 4 25-15,0 0-117 0,0 0-195 0,0 0-105 0,-6 0-61 0,6 0-37 0,-4 4-25 16,4-4-25-16,-2 4-22 0,0-1-21 0,-1 1-15 0,3 2-15 0,-1-2-9 15,1 3-8-15,0 0-5 0,0 4-3 0,-3-4-1 0,3 3-3 0,-2 4-1 16,2-3-15-16,0 2-14 0,0 1-25 0,2 4-28 0,-2-1-35 16,0 1-41-16,3 0-38 0,-3 2-37 0,0 2-108 0,1-2-138 0,-1 2-67 0,5 2-34 15,-3-6 0-15,2 6 14 0,2-3 26 0,-5 0 36 0,4 0 45 0,-3-4 46 16,2 8 54-16,-1-8 56 0,-1 5 55 0,0-2 62 0,1-2 93 0</inkml:trace>
  <inkml:trace contextRef="#ctx0" brushRef="#br0" timeOffset="70424.33">14292 16011 61 0,'-3'21'170'16,"3"4"73"-16,-4 0 56 0,4-1 46 0,-4-3 43 0,0 3 36 0,1 0 32 0,-1 1 30 16,1-1 27-16,-1 1 25 0,2-4 21 0,0 4-54 0,-1-1-101 0,3-2-102 15,0-2-104-15,0 1-58 0,3 0-38 0,-1 0-35 0,-2 0-32 0,2-3-27 16,2 0-30-16,2 2-30 0,-5-2-29 0,3-1-28 0,3 1-29 0,-3-4-32 16,3 3-31-16,0-6-72 0,-3 3-84 0,3 0-72 0,0 0-57 0,0-3-13 15,0 2 9-15,0-2 22 0,-2-1 29 0,2 1 33 0,-3 0 37 0,3 2 36 0,0-2 41 16,-3 3 44-16,2-4 47 0,-2 4 70 0</inkml:trace>
  <inkml:trace contextRef="#ctx0" brushRef="#br0" timeOffset="70541.36">14427 16953 37 0,'6'17'125'0,"-6"1"53"0,1 0 43 0,2-1 39 0,-2 4 39 16,2-4 34-16,-3 1 30 0,4 0 28 0,-1 2 25 0,0-2 23 0,-2-1 20 15,3 1-43-15,-4 2-82 0,6-2-68 0,-5-1-62 0,2 1-40 0,-2 0-25 0,2-5-30 16,0 5-31-16,-2-3-30 0,2-2-34 0,-2 1-44 0,-1-3-46 0,0-4-125 16,3 3-152-16,-3-3-72 0,0 0-30 0,0-3-9 0,0-4 5 0,0 0 12 0,0 0 17 15,0 0 22-15,0 0 29 0,0-4 33 0,-3-3 42 0,-1-4 54 0,0-2 62 0</inkml:trace>
  <inkml:trace contextRef="#ctx0" brushRef="#br0" timeOffset="71174.55">14313 15014 21 0,'-7'0'160'0,"1"-4"86"0,1 1 61 0,-1-1 48 0,1 0 45 16,-2 2 42-16,3 2 40 0,-2-4 40 0,2 4 33 0,2-3 33 0,-3 3 28 15,5 0 24-15,-1 0-106 0,1 0-180 0,-6-4-102 0,6 4-58 0,-1-4-36 0,1 4-23 16,1-3-22-16,-1-1-22 0,3 1-22 0,1-1-18 0,1-3-16 15,0 3-12-15,2-2-11 0,-2 3-5 0,5-5-6 0,-2 5-5 0,3-4-3 0,0 3-3 16,0 1-3-16,2-1 0 0,-2 0 1 0,1 2-4 0,-1 2 0 0,0 0-1 16,0 0-3-16,2 2 0 0,-2 2-4 0,-3 0-1 0,0-1 0 0,5 4-4 15,-8 0 1-15,2 1-1 0,3 1-2 0,-5 2-1 0,2 3 0 0,0 1 2 16,3-2 0-16,-6 5 0 0,3-1 1 0,0 8 3 0,-2-5 0 16,2 5 0-16,0 0 2 0,-3 3 0 0,3-4 0 0,3 4 1 0,-5 4 0 0,2-4-2 15,0 3 0-15,0 1-1 0,0-4-1 0,0 3-3 0,-2 5-2 0,2-5-3 16,0 4-6-16,2 0-1 0,-3-4-4 0,1 5-3 0,0 2-4 0,0-3-4 15,0 3-4-15,-1-3-3 0,0 3-1 0,1 2 0 0,-3-2 1 0,3 4 3 16,0-3 2-16,-3-1 6 0,1 4 8 0,0-4 4 0,-1 1 7 0,0-1 7 16,-1 0 8-16,-2 2 13 0,2-2 14 0,-1 1 13 0,0-1 14 0,-2 4 14 15,0-4 10-15,0 4 12 0,-4-3 8 0,4 3 11 0,-3-4 6 0,2 4 8 0,-2-4 4 16,-1 4 5-16,1-2 2 0,-1-2 0 0,2 0-4 0,-3 1-4 0,3 3-5 16,0-4-6-16,0 1-4 0,0-1-8 0,-1 0-6 0,1 2-7 0,0-2-6 15,2 0-4-15,0-3-7 0,0 0-1 0,0 1-6 0,0-1-4 0,0-4-4 0,4 4-5 16,-4-8-2-16,5 6-3 0,-3-6-2 0,2-2-6 0,1 3 0 0,-3-4 0 15,2 1-3-15,3-1 2 0,-3-2 1 0,1 2 1 0,2 1 2 0,-3-1 7 16,3-3 3-16,-1 3 1 0,-1 0 0 0,2 1 0 0,-1-3 0 0,-1 2-1 0,1 0-31 16,-1-6-3-16,1 6 0 0,-1-6 0 0,2 2 0 0,-5-2 0 0,4 0 0 15,-1-1 0-15,-1-3 0 0,3 1 0 0,-2-2 0 0,-3-2 0 0,2-1 0 0,-2-2 0 16,1-1-31-16,-1-1-47 0,0-3-15 0,-2-3-18 0,0 0-22 0,0 0-26 16,0 0-31-16,2-3-30 0,-2-3-37 0,0-1-33 0,-2-4-50 0,0 4-55 0,2 7-80 15,0 0-89-15,-7-24-27 0,7 24 5 0,-6-29 22 0,-1 12 30 0,7 17 40 0,-11-25 44 16,2 8 48-16,9 17 48 0,-14-25 52 0,3 8 51 0,11 17 65 0,-11-18 68 0</inkml:trace>
  <inkml:trace contextRef="#ctx0" brushRef="#br0" timeOffset="71324.59">14688 17761 18 0,'-4'0'156'0,"4"0"85"0,0 0 61 0,0 0 51 15,0 0 41-15,0 0 35 0,0 0 34 0,-3 0 36 0,3 0 34 0,0 0 34 0,0 0 28 16,0 0 29-16,0 0-100 0,0 0-177 0,0 0-94 0,0 4-63 0,0-4-35 16,4 0-25-16,-4 0-17 0,5 0-10 0,0 0-16 0,-1-4-14 0,0 4-21 0,1-4-22 15,0 1-22-15,1-1-26 0,-4 2-31 0,5-2-34 0,-3-7-39 0,1 4-40 0,-1 0-44 16,1-6-45-16,-1 2-117 0,0 0-146 0,-1 1-64 0,1-4-18 0,1 0 4 15,-5 0 17-15,2-3 30 0,0 2 35 0,-2-3 44 0,0 2 47 0,-2-6 53 16,0 5 55-16,0-8 62 0,-1 1 64 0</inkml:trace>
  <inkml:trace contextRef="#ctx0" brushRef="#br0" timeOffset="71781.69">14204 15210 8 0,'0'-7'130'15,"0"-4"76"-15,0 4 56 0,0 0 45 0,-3 1 40 0,0-5 37 0,3 4 33 16,-1 3 31-16,-2 1 30 0,3-4 29 0,0 3 29 0,-2 0 25 0,2 4-86 15,0 0-149-15,0-2-86 0,0 2-50 0,0 0-32 0,0 0-22 0,0 0-14 16,-5 2-13-16,4 2-10 0,-4 3-12 0,5-3-6 0,-5 6-9 0,5 1-8 16,-1-1-8-16,-2 8-5 0,1-4-7 0,2 7-1 0,-5 0-2 0,5 3 1 15,0 5 1-15,-1-2-3 0,1 5 1 0,0-1-3 0,1 5-3 0,-1 2-2 16,3 4 0-16,-1 0-2 0,3 4 0 0,-4-1-2 0,4 8 0 0,0-5-1 16,-1 8 3-16,0-3-1 0,3 7-2 0,-3-5 0 0,3 5-1 0,-3 0-3 15,3 2-1-15,-3-2 3 0,3-1-3 0,-3 4 1 0,3 1 2 0,-3-5 1 16,3 4 1-16,0-4 2 0,-3-3-5 0,3 4 0 0,0-5-1 0,-3 5-3 15,6-7 1-15,-5 0-3 0,2-4-1 0,0-1-3 0,3-3-4 0,-5-3-3 0,5 0-4 16,-3-2-5-16,0-5-7 0,-2-1-5 0,2-2-8 0,0-4-7 0,0-4-8 16,-3-2-11-16,0-2-7 0,2-2-10 0,-2-1-13 0,0-6-15 0,-1 3-17 15,-2-8-21-15,2 1-19 0,0 1-25 0,-3-8-23 0,0 0-31 0,0 0-37 0,-6 0-104 16,2-4-136-16,1-2-61 0,-1 1-19 0,3-4 4 0,-5-2 22 0,5-4 30 0,-3 2 34 16,-2-5 40-16,5-2 42 0,-2-2 45 0,0-2 48 0,-1-4 56 0,3 0 64 15,-2-1 98-15</inkml:trace>
  <inkml:trace contextRef="#ctx0" brushRef="#br0" timeOffset="72024.73">14353 15781 91 0,'-6'-4'243'0,"2"1"91"0,-3-1 70 16,3 0 57-16,0 1 47 0,0-1 41 0,-2 1 41 0,2-1 34 0,3 0 33 15,1 1 30-15,0 3 15 0,0 0 4 0,0-4-139 0,0 2-220 0,1 2-116 16,3-4-67-16,3 1-35 0,0-1-24 0,0-3-22 0,1 3-74 0,2 1-9 16,1-1 0-16,3-3 0 0,-3 3 0 0,0 2 0 0,1-2 0 0,-1-3 0 15,3 7 0-15,-3-4 0 0,3 1-2 0,-3 3-123 0,3 0-34 0,-3 0-40 16,-3 0-44-16,3 3-45 0,-1 1-51 0,1 0-115 0,-6-1-142 0,2 3-55 16,-1 2-11-16,-2-1 15 0,0 0 30 0,-1 4 38 0,-3-2 46 0,0-2 49 0,-3 4 53 15,0 0 58-15,-1-4 63 0,0 4 61 0,-3-1 70 0</inkml:trace>
  <inkml:trace contextRef="#ctx0" brushRef="#br0" timeOffset="72223.87">14284 16253 60 0,'-3'13'236'0,"0"-2"101"0,3-4 74 16,-1 4 60-16,-2-7 46 0,2 3 40 0,1-7 37 0,0 0 36 0,0 0 33 16,0 0 34-16,0 0 33 0,1 2 32 0,3-2-148 0,2 0-245 0,-1-2-132 15,2 2-72-15,0-4-42 0,4-3-105 0,0 3-18 0,6-3 0 0,-5 0 0 16,3-4 0-16,2 2 0 0,1-2 0 0,0 4 0 0,-2-4-35 0,1 5-156 15,1-1-54-15,-3-1-66 0,0 5-73 0,2-4-115 0,-2 7-130 0,-3 0-50 16,1 0-8-16,-2 3 20 0,-6 1 32 0,2 3 41 0,0 0 47 0,-4 3 52 0,-2 1 54 16,-2 3 62-16,-2-3 63 0,1 2 76 0,-3 1 77 0</inkml:trace>
  <inkml:trace contextRef="#ctx0" brushRef="#br0" timeOffset="72391.9">14405 16886 37 0,'0'14'200'0,"-1"4"104"0,1-8 76 0,0 4 62 0,-6-3 48 15,6 0 43-15,0-1 37 0,0 0 32 0,0-3 34 0,0 1 29 0,3-5 29 0,0 1 30 16,-2 2-124-16,5-6-210 0,-2 3-130 0,3 1-85 0,-2-4-48 0,5 0-29 16,-2-4-20-16,3 1-17 0,0-1-19 0,3 2-18 0,1-2-26 0,-1-3-25 15,4 0-29-15,-3 3-33 0,3 1-36 0,0-4-39 0,0 3-48 0,-3 0-54 16,3 2-125-16,3 2-157 0,-6-4-77 0,3 4-35 0,-3 0 0 0,0 0 21 0,-1 0 33 16,-3 0 35-16,0 0 43 0,-2 0 47 0,-2 0 53 0,-3 0 54 0,-4 0 68 15,0 0 72-15,0 0 107 0</inkml:trace>
  <inkml:trace contextRef="#ctx0" brushRef="#br0" timeOffset="72590.95">14503 17356 66 0,'-1'9'243'0,"-2"-1"98"15,0-1 67-15,3 0 45 0,-1 0 35 0,1-1 24 0,0-1 17 0,1 5 18 16,2-3 13-16,0 0 7 0,1-3-1 0,0-1-6 0,6 1-187 0,-5-2-286 15,2-2-179-15,4 0-121 0,-1 0-141 0,-2 0-140 0,3-2-55 0,-1-2-12 0,-2-3 10 16,2 0 14-16,-5 0 26 0,2-3 31 0,0 3 37 0,-4-8 43 0,-2 1 47 0,2-3 52 16,-1 3 64-16,-2-4 71 0</inkml:trace>
  <inkml:trace contextRef="#ctx0" brushRef="#br0" timeOffset="73191.2">12713 14997 24 0,'-10'-7'164'0,"2"-4"76"0,-2 0 57 0,-1 0 45 0,0 2 43 0,-2-2 38 16,2 0 38-16,-1 4 32 0,1 1 32 0,0-1 29 0,0 0 27 0,0 3 26 16,0-3-110-16,2 7-182 0,-2-4-95 0,2 4-46 0,1-3-28 0,-1 3-22 15,2 3-19-15,-2-3-19 0,2 4-14 0,-2-1-16 0,3 1-12 0,-1 3-13 16,3-1-7-16,-3 5-10 0,0-4-7 0,3 4-3 0,-1 3-4 0,1 0-3 0,0 0-2 15,1 4-1-15,1-5 0 0,0 9 0 0,2-6-1 0,0 6 2 16,2-2-1-16,0 2 1 0,1 2-1 0,1 1 1 0,0-1 1 0,-1 1-1 16,3-1 0-16,1 5 1 0,0-5 2 0,2 4 1 0,-3 0-2 0,3-4 1 15,0 7-1-15,0-2 2 0,2 6-2 0,-4-4 1 0,4 4-1 0,-2 1 2 0,-1 2 0 16,2 4 0-16,1 0-1 0,-5 0 1 0,3 7 0 0,-2-3 0 0,1 3-1 16,2-1 1-16,-4 5-1 0,1-1 0 0,-1 1 0 0,4 2 1 0,-6 2-2 15,3-1 1-15,-1 0-2 0,0 3 0 0,1-6 2 0,-3 3-1 0,3 4 2 16,-2-8 1-16,1 0 4 0,0 1 1 0,-1 0 3 0,1-4 4 0,-2-1-1 15,3 1 3-15,-3-3 2 0,0-4 0 0,3-1 4 0,-3 1-1 0,0-2 3 0,3-2 0 16,-3 1 0-16,2-8 2 0,-2 4-1 0,0-8 0 0,0 2-4 0,2-1-1 16,-2-3-1-16,0-5 2 0,0 5 0 0,0-8 1 0,-1 1 0 0,4-5 3 15,-3 5 0-15,0-7 0 0,3 3-2 0,-3 0 1 0,3-4 1 0,0 1-2 0,3 0 2 16,-5 2 0-16,2-2 2 0,3-4-2 0,-2 4-1 0,2-4 1 0,-2 3-5 0,0-3 0 16,5 0-3-16,-5 0-3 0,0-1-2 0,5-1-3 0,-2 1-9 0,0-2-10 15,0-1-13-15,0-3-20 0,1 4-19 0,-1-8-25 0,3 4-32 0,-3-3-38 16,3-1-48-16,-3-2-49 0,3-5-124 0,-2 4-157 0,-1-7-65 0,3 4-21 0,-3-8 7 15,0 4 19-15,0-3 30 0,0-1 36 0,0-4 41 0,0 2 45 0,1-4 54 16,-3-5 57-16,2 5 64 0,0-8 71 0</inkml:trace>
  <inkml:trace contextRef="#ctx0" brushRef="#br0" timeOffset="73908.62">14046 16043 45 0,'-5'-3'147'0,"1"3"62"0,-1 0 49 0,1 0 44 0,2-4 36 15,-5 4 37-15,0 0 30 0,-2-4 34 0,5 4 30 0,-3-3 32 0,3 3 34 0,0-4-37 16,-1 1-74-16,3 3-72 0,-1-4-72 0,1 4-40 0,2 0-19 0,-2-3-19 16,2 3-14-16,0-4-13 0,0 4-14 0,0 0-11 0,0 0-16 0,0-4-14 15,4 2-12-15,-1 2-15 0,1-5-15 0,3 5-12 0,0 0-7 0,1-2-9 16,3-2-6-16,1 1-3 0,1-1-1 0,0 4 0 0,3-4 2 0,-1 1 1 15,3-1 2-15,0 1 1 0,-1-1-2 0,1-3-1 0,4 3-3 0,-4 2-3 16,4-2-4-16,-1-3-2 0,1 3-31 0,0 1 0 0,0-1 0 0,0 1 0 16,0-1 0-16,0-3 0 0,2 3 0 0,-2 2 0 0,0-2 0 0,0 1 0 15,-3-5 0-15,5 5 0 0,-5-4 0 0,3 3 0 0,-1 1 0 16,-2-1 0-16,3-2 0 0,1 2 0 0,-3-3 0 0,0 3 0 0,0-3 0 0,0 4 0 16,-3-4 0-16,1 3 0 0,0 0 0 0,-2 2 0 0,1-3 0 0,-3-1 0 15,1 3 0-15,-1-1 0 0,-3 4 0 0,0-4 0 0,-2 4 0 0,0-3 0 16,-3 3 0-16,-1-4 0 0,1 4 0 0,-1 0 0 0,-5 0 0 0,4 0 0 15,-4 0 0-15,0 0 0 0,0 0 0 0,0 0 0 0,0 0 0 0,0 0 0 16,0 0 0-16,0 0-10 0,0 0-5 0,0 0-1 0,0 0-2 0,0 0-3 16,0 0-2-16,0 0-7 0,0 0-6 0,0 0-7 0,0 0-10 0,0 0-8 15,0 0-9-15,0 0-15 0,0 0-14 0,0 0-22 0,0 0-24 0,0 0-24 16,-4 0-31-16,2 0-28 0,-3 0-28 0,1 4-62 0,-1-4-70 0,-1 0-82 16,1 3-85-16,-2 1-24 0,1 0 3 0,-3-1 20 0,0-3 34 0,-4 6 36 0,2-6 40 15,-5 5 49-15,3 1 48 0,-5-2 49 0,0-1 51 0,-2 4 68 0,2 0 75 16</inkml:trace>
  <inkml:trace contextRef="#ctx0" brushRef="#br0" timeOffset="74608.1">14008 16140 5 0,'-5'0'122'0,"3"4"75"0,-2-4 55 0,2 4 41 15,-3-4 36-15,3 3 35 0,-2-3 27 0,1 4 31 0,-1-4 26 0,1 0 29 16,-1 3 29-16,2 1 29 0,0-4-74 0,2 0-138 0,-3 4-77 0,-1-4-45 16,4 0-23-16,0 3-13 0,0-3-11 0,0 0-10 0,-2 0-7 0,2 0-7 15,0 0-6-15,0 0-11 0,0 0-10 0,0 0-9 0,2 4-13 0,0-2-6 16,3-2-6-16,-1 0-6 0,3 0-1 0,2 5-5 0,0-5 2 0,4 0-4 15,-2 0 1-15,2 2 1 0,5-2-1 0,0 4 1 0,-1-4 0 0,6 0 0 16,-1-4-1-16,0 4-1 0,2-2-1 0,5 2-3 0,0-5-1 0,0 3-1 16,4-2-3-16,0-3-3 0,2 3-31 0,-1-3-12 0,2 0 0 0,0 0 0 15,1 1 0-15,-1-5 0 0,0 0 0 0,0 4 0 0,0-4 0 0,-6 5 0 16,3-5 0-16,1 1 0 0,-5 3 0 0,0-3 0 0,-3 3 0 0,-1-1 0 16,-1 1 0-16,-2 0 0 0,1 0 0 0,-4 1 0 0,-1 1 0 0,-3-1 0 15,3 3 0-15,-4-1 0 0,0 4 0 0,-3-4-23 0,-6 1-17 0,5 3-2 16,-3 0 1-16,0 0 0 0,-6-4 2 0,-1 4 4 0,4 0 7 0,-4 0 6 0,0 0 6 15,0 0 7-15,0 0 4 0,0 0 1 0,0 0 2 0,0 0 0 16,0 0 2-16,0 0-1 0,-4-3-3 0,3-1-1 0,-5 0-3 0,2 1-2 0,0-3-4 16,-3 2-3-16,0 1-2 0,0-1-6 0,2-3-3 0,-2 3 0 0,-3 1 0 15,4-1 0-15,-3 0 3 0,1-3 2 0,-2 5 0 0,2-2 6 0,-3 1-1 16,0-1 4-16,-1 4 2 0,1-4 0 0,0 1 1 0,0-1 2 0,0 1 4 16,2-1 0-16,0 4 3 0,-2-3-1 0,2-1 2 0,0 0 1 0,0 4 0 15,3-2 1-15,-1-2 0 0,0 4 3 0,3-3 1 0,2-1 2 0,-3 4 3 16,3-4 0-16,2 4 2 0,-2-3-4 0,2 3 3 0,2-4-4 0,0 1 0 15,0 3-2-15,3-4 0 0,-1 1-1 0,3-1 0 0,0 4-2 0,2-4-1 16,-3 2-3-16,5-3-1 0,0 5-1 0,1 0 1 0,-1-2-1 0,2 2 4 0,-2 0 4 16,2 0 2-16,-2 0 5 0,5 2 5 0,-5-2 0 0,2 5 5 0,-2-3 2 15,0 2 2-15,3 0 4 0,-3-1 4 0,-3 1 4 0,3 3 4 0,-1-4 3 16,-2 5 2-16,2-5 2 0,-3 3 1 0,1 2 3 0,-4-5 1 0,3 4-1 16,-3 0-2-16,3 1-50 0,-3-1 0 0,-1-1 0 0,0 1 0 15,-2 0 0-15,2 0 0 0,-3 1 0 0,0-1 0 0,-3-1 0 0,3 5 0 0,-4-4 0 16,1 0 0-16,-1 4 0 0,-3-2 0 0,3 2 0 0,-3 0 0 0,-1 0 0 15,1-4 0-15,-1 3 0 0,-2 0 0 0,3 1 0 0,-1-4-59 0,-2 3-152 16,2-3-50-16,0 0-56 0,-2 0-134 0,2 1-163 0,-2-1-64 0,3-1-17 16,-1-3 16-16,-1 1 28 0,3-4 36 0,-4 4 40 0,2-4 49 0,1 0 49 0,0 0 57 15,-1-4 60-15,1 0 70 0,0 1 76 0</inkml:trace>
  <inkml:trace contextRef="#ctx0" brushRef="#br0" timeOffset="93193.9">20405 4588 43 0,'0'7'201'0,"0"-7"88"0,0 0 63 15,0 0 48-15,0 0 38 0,-1-7 32 0,1 3 27 0,1-7 28 0,-1 1 25 16,5 0 26-16,0-5 25 0,1 5 25 0,3-7-128 0,2-1-213 0,3-4-105 15,1 2-53-15,3-9-24 0,4 2-12 0,3-5-3 0,1-6-2 0,6-4-2 16,-2 0 2-16,9-3-4 0,-5-4-3 0,6-4-3 0,0-3-2 0,0-1-3 16,1 2-4-16,-1-5-7 0,2 0-4 0,0 1-7 0,0 0-5 0,-2 0-7 15,2-1-2-15,1 4-5 0,-6-3-6 0,3 2 0 0,-1 5-8 16,-6 3-3-16,-3-1-5 0,2 8-5 0,-6 1-5 0,-4 6 0 0,-1 4-3 16,-6 3-1-16,-1 6 0 0,-6 1-4 0,-1 8-9 0,0-2-8 0,-3 8-14 0,-1 0-20 15,-3 3-18-15,0 4-33 0,0-2-36 0,0 2-45 0,0 0-53 16,-4 0-86-16,-2 0-105 0,2 2-89 0,-3-2-82 0,2 8-27 0,-2-5 7 0,-3 1 19 15,2-1 30-15,-2 4 38 0,-1-3 43 0,0 0 53 0,0-4 56 0,0-4 63 16,0 0 67-16,3-3 81 0,-5 4 86 0</inkml:trace>
  <inkml:trace contextRef="#ctx0" brushRef="#br0" timeOffset="93707.02">22004 2648 45 0,'-3'0'204'0,"-1"-3"84"0,0-1 60 0,-2 1 42 0,2-1 33 15,-3 0 26-15,3 2 25 0,-3-5 21 0,3 3 18 0,0 0 20 0,-6 1 15 16,4-1 14-16,0 1-132 0,-1 3-215 0,-3-4-106 0,2 4-48 0,-1 0-22 15,-2 0-8-15,2 4-2 0,-2-4 1 0,0 3-1 0,0 4 3 0,0 1 2 16,2-1 4-16,-2 3 4 0,2 0 6 0,0 5-2 0,0-2-1 0,2 1-5 16,1 4 0-16,-1-1-2 0,3 4 1 0,-1 0-2 0,1 0 0 0,4-4 1 0,-2 8-3 15,4-8-4-15,-2 1-4 0,0 0-3 0,4-1-5 0,-2-3-2 16,5-3-2-16,-3-5 0 0,5 1-3 0,0 1-2 0,-2-8 0 0,4 0-3 0,0-4-2 16,2-2-4-16,1-1-6 0,-3-8-6 0,4 1-6 0,-1-3-7 0,-1-1-9 15,3-6-7-15,-3-1-7 0,0 1-7 0,-2-5-4 0,0 5-4 0,0-7-4 16,-1 2 2-16,-3-2 1 0,-2 4 1 0,2-6 7 0,-3 6 5 0,-1-4 7 15,0-2 11-15,-3 6 10 0,-3-1 13 0,0-1 10 0,-1 2 12 0,3 3 10 16,-6-1 10-16,3 1 9 0,-3 6 10 0,2 1 5 0,-1-1 10 0,-1 4 5 16,3 6 6-16,-2-1 3 0,2 1-1 0,0 1-7 0,1 7-5 0,2-3-11 0,1 3-8 15,-5 0-6-15,5 3-6 0,-2 4-6 0,-1 1-4 0,3 1-6 16,0 2-6-16,0 7-2 0,0-1-3 0,0 4-5 0,0 3 3 0,3 2 0 0,-1 5 9 16,-2-4 3-16,2 2 4 0,1 2 2 0,-2 0 0 0,-1-2 3 0,5 2-2 15,-3-3-3-15,2 1-1 0,-1-2-6 0,1-3-10 0,0 1-13 0,3-3-19 16,0-2-24-16,-3-2-24 0,6-4-27 0,-3 3-37 0,-2-6-33 0,2-5-47 15,3 2-44-15,-3-1-120 0,1-7-150 0,0 0-64 0,2 0-21 0,-2-7 9 16,-1-3 24-16,3 3 33 0,-5-8 40 0,2-3 42 0,0 5 46 0,-3-5 52 16,3 0 54-16,-3 1 59 0,2-4 67 0</inkml:trace>
  <inkml:trace contextRef="#ctx0" brushRef="#br0" timeOffset="93859.06">22186 2473 29 0,'0'0'173'0,"4"4"78"0,-1-1 56 0,-2 1 40 0,-1 0 38 15,0 3 37-15,0-1 34 0,0 8 31 0,0-3 31 0,0 0 29 0,0-2 26 16,0 6 25-16,-1-5-109 0,1 5-190 0,-3-5-95 0,0 4-44 0,3 0-25 15,0 0-14-15,-1-4-13 0,1 5-15 0,0-2-21 0,1-2-21 0,-1 3-30 0,3-3-30 16,0-4-37-16,-2-1-41 0,3 1-47 0,2-3-51 0,-5-1-123 0,5-3-153 16,-1 0-75-16,1-3-36 0,-1-4-8 0,2-1 9 0,0-1 21 0,0-2 29 0,0-3 35 15,0-1 43-15,-2 2 49 0,5-1 51 0,-3-3 62 0,0-1 64 16,-2 4 102-16</inkml:trace>
  <inkml:trace contextRef="#ctx0" brushRef="#br0" timeOffset="94524.21">22382 2446 61 0,'0'0'202'0,"0"0"83"16,0-4 62-16,-6 0 54 0,2 4 45 0,3-3 42 0,-6-1 38 0,2 4 32 15,-1 0 29-15,1 0 29 0,-1 0 16 0,0 0 5 0,1 0-118 0,-1 0-190 16,1 0-101-16,-2 0-52 0,2 0-34 0,-1 0-24 0,0 0-17 0,2 0-17 16,3 0-12-16,1 0-9 0,-6 0-12 0,6 0-6 0,0 0-9 0,0 0-7 15,0 0-7-15,0 0-5 0,0 0-7 0,0 0-3 0,0 0-5 0,0 0-1 16,0 0-2-16,0 0 1 0,0 0 0 0,0 0 3 0,0 0 4 0,0 0 6 16,0 0 3-16,0-3 2 0,0 3-1 0,0-4-2 0,0 1-1 0,0-5 0 15,0 6 1-15,0-5-2 0,0-1-2 0,0 1-2 0,0-3-2 0,0 0-2 16,0 3-5-16,0-8-7 0,0 5-2 0,0-5-2 0,0 6-1 0,0-6-2 0,3 1-2 15,-3 4 2-15,0-4-1 0,-3 0-1 0,3 4 2 0,0-1-1 0,0 0 2 16,0 1-3-16,0 2 1 0,0 1 1 0,-1 1-2 0,1 3 2 0,-3-5 1 16,2 8 0-16,1 0-1 0,-3-3 0 0,3 3-4 0,-3 0 0 0,3 0-3 15,-4 0-1-15,0 3-1 0,1-3-2 0,-1 8 1 0,0-5-1 0,1 3 0 16,-1 1 1-16,1 1 3 0,-1-1 0 0,3 3 3 0,-2 1 3 0,0 3 4 16,2-4 2-16,1 8 2 0,0-4 5 0,0 3 1 0,1 0 4 0,-1 5 3 15,6-2 0-15,-5 5 3 0,3-1 1 0,2 5 4 0,-5-1 2 0,3-1 4 16,3 2 0-16,-3 2 0 0,3 0 3 0,-1 5 2 0,-1-1-1 0,1 0 0 0,-1 0 0 15,1-1 1-15,0 2 0 0,-1 3-2 0,2-8 2 0,-6 4-5 16,3-1-2-16,2-1-4 0,-2-6-3 0,-3-3-6 0,5 5-6 0,-5-9-5 0,2 6-4 16,-1-10-3-16,-2-1-6 0,2-1-2 0,-2-3-4 0,0-1-5 0,-2-3-4 15,0-4-8-15,-1 1-7 0,-1-1-7 0,0-6-6 0,0-1-3 0,-3-3-5 16,0-4 1-16,-2 2-2 0,3-6-1 0,-4 1 0 0,3-3 1 0,2-4-3 16,-2 0 4-16,0 0 5 0,3-3 4 0,-2-1 5 0,5 4 10 0,-2-4 8 15,3 4 8-15,3-4 7 0,-2 9 2 0,5-6 7 0,-5 2 2 0,6 2 2 16,-3-3 4-16,6 0 2 0,-3 0 3 0,1 3 0 0,1-2 2 0,0 2 0 15,-1-4 2-15,2 2-2 0,1-1-1 0,-3 0 1 0,3 0 1 0,0 0 0 16,1 0 2-16,-1-3 1 0,-2-2 0 0,0 2-1 0,2-1 1 0,-2 1 0 16,-1 4 3-16,-1-5 0 0,2 1 2 0,-4 2-1 0,1 2 2 0,-1-2 1 15,-3 4 2-15,0 1-1 0,1 3 5 0,-3 1 0 0,0-2 4 0,0 5 2 0,-3-5 3 16,3 8 5-16,-2-2 2 0,-3 1 2 0,3 5 1 0,0-1 3 0,0 1-2 16,-3-1-3-16,5 0-5 0,0 4-4 0,-4 0-4 0,0 4-2 15,1 0-2-15,1-1-3 0,-3 4 0 0,1 1-1 0,2 1-3 0,0 6 1 0,-1 2 0 16,-1 0-1-16,2 1 7 0,2 6 3 0,-2 1 5 0,-1-1 5 0,3 5 6 15,0-1 2-15,0-1 0 0,0 6 3 0,3-6-3 0,-1 4 0 0,0 2-4 16,2-6 0-16,-1 1-7 0,1 1-12 0,0-2-11 0,1 1-15 0,0-3-19 16,1-1-23-16,-1-3-20 0,-1 4-20 0,3-8-24 0,-3 0-19 0,3 1-29 15,-3-3-30-15,3-6-35 0,-3 2-32 0,1-4-47 0,-3 0-51 0,2 1-80 16,-4-5-87-16,0-3-26 0,0 0 6 0,0 0 21 0,0 0 31 0,0-11 34 16,-4 4 35-16,2-4 42 0,-5 2 46 0,3-2 47 0,-3-3 50 0,-2-1 57 0,2 2 66 15</inkml:trace>
  <inkml:trace contextRef="#ctx0" brushRef="#br0" timeOffset="95007.36">22412 2663 44 0,'-2'-15'155'0,"-3"5"70"0,5 0 54 0,-4-1 43 15,4 0 35-15,-2 1 30 0,2 0 28 0,-5 3 25 0,5-4 24 0,0 0 20 16,0 4 21-16,0-4-46 0,5 9-89 0,-5-9-93 0,2 4-101 0,2 0-56 16,1-4-35-16,-3 5-19 0,5-1-14 0,-3-4-11 0,1 4-11 0,1-4-9 15,-1 5-9-15,1-1-8 0,1-4-8 0,0 4-7 0,0 0-8 0,-3-1-4 16,3 2-4-16,0 3-5 0,-1-1-5 0,-1 0-3 0,-1 4 0 0,0 0 4 0,1 0 7 16,1 0 8-16,-1 0 14 0,-3 4 14 0,3 0 12 0,-1 3 16 15,-2-5 15-15,3 6 13 0,-3 2 13 0,-2-3 14 0,4 1 14 0,-4 1 10 0,3 2 10 16,-1 0 4-16,0 0 2 0,-2-2-3 0,2 2-5 0,0 0-6 0,-2 0-8 0,5-2-11 15,-5-2-12-15,2 4-10 0,3-4-7 0,-5 0-7 0,2 1-10 0,2-1-6 16,1-5-5-16,-3 2-6 0,2 0-5 0,1-4-6 0,-3 3-5 0,3-3-5 16,1-3-4-16,-1-1-8 0,1 0-8 0,-1-2-10 0,1 3-15 0,1-8-11 15,-2 4-12-15,1-4-13 0,1-2-13 0,-1 2-10 0,-1-3-7 0,1-1-5 0,-1 6-3 16,0-2 0-16,-1-3 0 0,0 4 5 0,0-1 7 0,-1 4 10 0,-1 0 10 16,3 0 9-16,-5-1 14 0,1 2 11 0,2 3 12 0,0-1 12 0,-3 0 12 0,0 4 10 15,0-3 9-15,0 3 7 0,0 0 5 0,0 0 8 0,0 0 8 0,0 0 10 16,0 0 10-16,0 0 8 0,0 0 9 0,0 0 5 0,0 0 4 0,0 0-5 15,0-4-3-15,0 4-5 0,-3-3-5 0,3 3-3 0,-3-4-6 0,3 1-7 16,-1-5-10-16,1 6-7 0,-3-3-11 0,1-1-8 0,2 3-9 0,-2-5-6 0,-1 5-3 16,3-4-4-16,-1 7-1 0,1-8-1 0,0 8-1 0,0-3-3 0,0 3-6 15,0 0-3-15,0 0-4 0,0 0 1 0,0 0 4 0,0 0 5 0,0 0 9 0,1 3 5 16,4 1 5-16,-3 3 5 0,1 0 6 0,1 1 7 0,-1-1 4 0,1 0 9 16,-2 3 8-16,3 0 7 0,-1-3 7 0,-2 4 2 0,3 3 2 0,-4-4-4 15,5 1-3-15,-5 0-3 0,2-1-4 0,-2 0-1 0,2 5-3 0,0-6 0 16,-2 2-3-16,-1-4 1 0,0 8-1 0,0-8-3 0,3 2-2 0,-3 2-3 15,-3-4-16-15,3 4-19 0,0-4 0 0,-1-1 0 0,-2 2 0 0,0-1 0 0,2-4 0 16,-2 1 0-16,-1-1 0 0,1 5 0 0,-1-8 0 0,0 0 0 0,0 0 0 16,-1 0-83-16,-1 0-36 0,0-4-33 0,0 0-35 0,1 1-43 0,4-1-43 15,-4-3-69-15,3-4-72 0,-1 5-95 0,3-5-98 0,0 4-31 0,0-3 1 0,0-5 23 16,0 6 31-16,3-6 44 0,-1 4 48 0,0-2 52 0,1 2 55 0,-3-3 55 0,1 1 59 16,4-2 71-16,0 5 73 0</inkml:trace>
  <inkml:trace contextRef="#ctx0" brushRef="#br0" timeOffset="95157.43">22777 2313 24 0,'4'0'164'15,"0"0"82"-15,0 3 55 0,-1-3 43 0,0 4 38 0,-2-2 39 0,2 5 35 16,-2 1 32-16,-1-5 32 0,3 4 30 0,0 1 30 0,-3-1 28 0,0 2-102 0,1-1-180 16,-1-1-95-16,3 3-51 0,0-2-27 0,-3-1-13 0,1 3-15 0,2-3-15 15,-2-4-16-15,2 4-18 0,0-3-26 0,-2 0-30 0,3 3-36 0,2-7-33 16,-5 2-45-16,5-2-43 0,-2 0-46 0,-3 0-39 0,5 0-80 0,-2 0-102 16,3-2-83-16,-3-2-72 0,3 1-23 0,0-5 2 0,-2 1 24 0,2 4 31 0,-3-4 41 15,3-1 43-15,3 2 49 0,-3-1 53 0,-3-4 53 0,3 8 55 0,-3-4 76 0</inkml:trace>
  <inkml:trace contextRef="#ctx0" brushRef="#br0" timeOffset="95557.93">22962 2362 20 0,'1'0'129'15,"3"0"71"-15,2 0 50 0,-2 2 43 0,0-2 43 0,0 5 38 0,2-3 38 16,-1 2 35-16,1 0 32 0,-5-1 34 0,3 1 31 0,2-1-18 0,-5 4-50 0,2-3-83 16,0 0-97-16,1-1-49 0,-3 1-19 0,5-4-19 0,-5 2-18 0,2-2-17 15,1 4-16-15,-4-4-15 0,4-4-13 0,0 4-15 0,3 0-17 0,-1-6-16 0,-2 3-15 16,0-1-15-16,0-3-12 0,0 0-10 0,2 0-7 0,-5-1-3 0,4-1-8 16,-3-2-1-16,1 0-6 0,-3 4-3 0,1-4-2 0,-1 5 0 0,-1-5 3 15,-2 4 1-15,1-3 0 0,-3 2 1 0,4 2 1 0,-5-1 3 0,2 0 0 0,-3 0-1 16,2 0 0-16,-1 3-1 0,-1 0 2 0,2 2 0 0,-5-2-1 0,6 4-2 15,0-3-4-15,-3 3-1 0,0 3-4 0,3-3 2 0,0 0-3 0,-2 4-1 16,2-2-1-16,3 6-2 0,-5-5 2 0,6 4-2 0,-1 0-1 0,-2-3-4 0,3 3-1 16,0-1-7-16,3 2-11 0,-3-5-16 0,1 4-20 0,2 0-23 0,1-3-22 15,0 0-18-15,2 3-17 0,-2-7-21 0,3 2-21 0,0 2-16 0,-2-4-21 16,2 0-9-16,3 3-10 0,-2-3 2 0,2-3 4 0,1 3 15 0,-6 0 16 16,7 0 23-16,-3 0 19 0,-1 0 21 0,2 0 21 0,-2 0 25 0,-1 0 30 0,2 0 34 15,-3 0 35-15,0 3 33 0,-1-3 32 0,1 0 32 0,0 4 26 0,-1-4 25 16,-4 4 24-16,-1-4 22 0,5 0 19 0,-3 0 14 0,-2 0 16 0,4 0 2 15,1-4 0-15,-3 4-9 0,3-4-14 0,-3 4-17 0,0-7-13 0,0 5-22 16,3-2-20-16,-3 1-20 0,2-5-22 0,1 1-20 0,0 4-20 0,-1-4-15 0,0 3-14 16,1-2-12-16,1 2-9 0,-1 1-7 0,-1-5-6 0,3 5-4 0,-2-1-6 15,1 4-3-15,1-3-3 0,-3 3 1 0,3 0-2 0,-5 3 0 0,5-3 0 0,-3 7-1 16,1-3 0-16,-1 0 1 0,0 3 1 0,1-1-3 0,-3 5 1 0,0-8-14 16,1 8-15-16,-1-4-27 0,-2-1-28 0,0 1-39 0,0 4-39 0,0-4-44 15,-5-3-45-15,3 0-119 0,-2 3-149 0,-1-5-65 0,1-2-19 0,-3 5 3 0,0-5 17 16,-4 0 29-16,3-5 39 0,-1 5 45 0,-3-2 52 0,1-5 56 0,0-1 58 15,0 1 61-15,0-4 69 0</inkml:trace>
  <inkml:trace contextRef="#ctx0" brushRef="#br0" timeOffset="95706.62">22835 2001 39 0,'-7'-4'198'0,"3"4"96"0,-2 0 72 16,5-3 58-16,1 3 45 0,-3-4 38 0,2 4 32 0,1-3 27 0,0-5 24 15,0 5 25-15,4 3 21 0,-3-4 18 0,5 4-132 0,-1-2-214 0,2 2-124 16,3 0-74-16,-2 0-52 0,6 0-43 0,0 0-50 0,-2 0-57 0,5 0-59 0,-2 2-65 15,3-2-130-15,0 7-159 0,1-3-67 0,2 0-24 0,-3 3-2 0,4 0 10 0,-4 0 20 16,1-1 25-16,2 1 33 0,1 1 42 0,-3-1 59 0,2 0 64 0,-2 4 72 16,3-4 76-16</inkml:trace>
  <inkml:trace contextRef="#ctx0" brushRef="#br0" timeOffset="95906.7">23768 2375 67 0,'3'11'249'0,"1"-1"106"0,-4-2 79 0,1-1 64 0,-1-1 54 0,0-2 49 15,0-4 40-15,0 7 37 0,0-7 30 0,0 0 27 0,0 0 27 0,0 0 28 16,0 0-160-16,0 0-266 0,3-7-237 0,-3-1-127 0,3 2 0 0,-3-1 0 16,0 0 0-16,1 0 0 0,-1 0 0 0,3-3 0 0,-2 3 0 0,2 0 0 15,0-4 0-15,-2 4 0 0,-1 3 0 0,3-3-1 0,0 3-197 0,-3 4-46 0,0 0-41 16,0 0-42-16,0 0-101 0,0 0-125 0,0 0-68 0,-6 4-38 0,2-1 1 16,0 1 19-16,0 0 29 0,-2-1 38 0,2 4 50 0,0-3 58 0,-3 3 61 0,0-3 60 15,0-2 61-15,2-2 60 0,-5 5 91 0</inkml:trace>
  <inkml:trace contextRef="#ctx0" brushRef="#br0" timeOffset="155870.18">16110 11101 33 0,'-3'6'132'0,"-1"1"60"15,0-3 42-15,0 3 34 0,0-3 28 0,-3 3 28 0,3-3 24 0,-2-4 27 16,5 3 21-16,-6 1 21 0,3-2 19 0,-2 3-43 0,2-3-75 0,3 2-78 15,1 0-76-15,-6-4-35 0,6 3-13 0,0-3-8 0,-1 4-1 0,1-4-5 16,0 0-5-16,0 0-3 0,0 0-5 0,0 0-3 0,1 3 2 0,-1-3 0 16,6 0 3-16,-5 0-2 0,9 0-2 0,-5-3-3 0,2 3-3 0,4-4-5 15,0 1-7-15,3-1-5 0,4 0-4 0,-3-3-6 0,6 1-2 0,-2-1-4 16,3 0-6-16,3-4-6 0,2 4-7 0,0-6-4 0,-1 2-3 0,3 0-4 16,2 4-3-16,0-6-4 0,3 2-1 0,-4 0 0 0,6 0 0 0,-3 2-2 15,3-2 2-15,0 4-1 0,0-4-1 0,-2 0-2 0,6 2 0 0,-4-2-2 16,3 0 1-16,-2 0 0 0,0 2 1 0,3-2 0 0,0 0 0 0,-1-2-1 15,1 2-2-15,-3 0 1 0,1-3 1 0,0 4-2 0,0-4 2 0,-3 3 0 16,-1-2 2-16,-1 2-2 0,-4-3-2 0,0 3 1 0,0 0-3 0,-6 2-1 16,-1-2 2-16,2 0-2 0,-2-2 1 0,-4 6 0 0,-3-4 0 0,0 4-1 15,0 0 2-15,-2-3-2 0,-1 3 1 0,-2 3 1 0,-2-3 3 0,-1 3 2 16,0 1 1-16,-3-1 2 0,0 1 3 0,0-1 1 0,-4 4-1 0,0 0 4 16,0 0-1-16,0 0 1 0,0 0 2 0,0 0-1 0,0 0 2 0,0 0-2 15,0 0 2-15,0 0-3 0,0 0 1 0,0 0-2 0,0 0 1 0,0 0-3 16,6-4-6-16,-6 4 2 0,0 0-2 0,0-2-2 0,0-3-1 0,0 5-2 15,1-2-2-15,-1-5 0 0,3 3-1 0,0 0-2 0,-2-3 1 0,-1 4-4 16,4-8 0-16,-1 5 1 0,0-1-1 0,-2-4 1 0,3 4-1 0,2-4 2 0,-5-2 2 16,3 2-1-16,2-3 0 0,-2 0 0 0,0 0-1 0,0 0 1 15,2-3-1-15,-2-1 6 0,0 3 6 0,0-5 4 0,-1 2 4 0,-1-2-2 0,0 2 3 16,-2-3-3-16,3 0 0 0,-3-1 2 0,-3-2-2 0,3 4 1 0,-2-5-1 16,0 1 2-16,-1-1-2 0,-1 0-6 0,1 0-5 0,-1 5-7 0,0-4-1 15,0-1 1-15,0 1-1 0,-2-1-1 0,5 4-2 0,-5 0 1 0,2-3-2 0,3 2 2 16,-5 2 0-16,2 2-1 0,0-4 1 0,-3 5 0 0,6 0 1 0,-6 0 1 15,0-1-1-15,3 3 1 0,-6 2 0 0,3-1 0 0,0-1 3 0,2 6 0 16,-5-6 0-16,3 5-1 0,-1-1 0 0,-2 5 1 0,2-5 1 0,0 4-2 16,-2-4 1-16,2 4-1 0,-3 1 0 0,0-1 1 0,1-4 0 0,2 4-2 0,-3 0 2 15,0 3-2-15,1-2 2 0,2-1 0 0,-3-1 0 0,1 1-1 0,2 0 1 16,-2 4 0-16,-1-5 0 0,4 1 1 0,1-2-2 0,0 5 1 0,-4-3 0 16,3 0 1-16,1-1-1 0,0 5 1 0,1-3-2 0,-1-1 1 0,-1 3 0 15,3-3-2-15,-2 3 2 0,0-3 0 0,1 4-1 0,-1-1 0 0,1-2-2 0,1 2 0 16,-3 1 1-16,3-1-3 0,0 4 1 0,-5-4-1 0,4 1-3 0,-2-1 2 15,1 4-2-15,-1-3 3 0,1 3-3 0,-3 0-1 0,2 0 0 0,-2 0-1 16,0 0 5-16,-2 0-1 0,0 0 0 0,0 0 1 0,-2 0 0 0,2 0 1 16,-5 3 2-16,3-3-1 0,-5 4 2 0,2-4-1 0,-2 3 1 0,-1 1 1 0,-2 0 1 15,-1-1 0-15,0 1-3 0,-3 2 1 0,-1-2-1 0,1 3-1 0,-4 0 2 16,0 0-2-16,-1-3 1 0,-2 3 1 0,3 2-1 0,-4 2 0 0,0 0-1 16,0 0-1-16,0-2 1 0,-2 2-1 0,1 3 1 0,0 1-1 0,-1-5 2 15,1 4-1-15,-1 4 1 0,1-5-1 0,-1 5 1 0,0-1-2 0,1 1-2 16,0 2 1-16,0 2 0 0,-1-4 1 0,2 2 1 0,-3 2-1 0,3-2 0 0,0 2 0 15,3 2-1-15,-5-3 0 0,5 0-1 0,-2 0 2 0,3 0-1 0,0-4 1 16,3 4 0-16,1-3 0 0,1 0 1 0,2-5 1 0,-1 5-2 0,6-5 2 16,-1 2 1-16,2-1-1 0,3-3 1 0,2-2-2 0,0-1 0 0,2 2-1 0,2-3 1 15,1 1-1-15,-1-1 2 0,3-1-4 0,1-2 2 0,-1 3-2 0,2 0-2 16,-3 4 0-16,3-4 1 0,0-1 0 0,0 5-1 0,0-4 1 0,-1 4 0 16,3 3 2-16,-2-4 0 0,0 0 0 0,0 5-1 0,2-2 1 0,0-2 0 15,0 3 0-15,0-1 2 0,0 2-2 0,2 3 1 0,-2-5-1 0,4 5 2 16,1 0 0-16,-3-1 0 0,5 4 1 0,-3 0-1 0,3 0 1 0,-1 0 1 0,3 0-1 15,-2-1 2-15,2 6 1 0,0-2 3 0,0-3 0 0,2 3 1 0,-3-2 6 16,3 2 2-16,1-3 5 0,-1 0 4 0,0 0 2 0,0 0 7 0,0 0 0 16,2 0 3-16,-2 0 2 0,3 0 1 0,0-4 2 0,-3 0 2 0,0 1-1 15,1 0-1-15,-1-5-2 0,0 2-2 0,2-1-1 0,-2-3-1 0,-3-1-3 16,0 4-3-16,5-7 1 0,-8 0-3 0,5 3 0 0,-2-6 0 0,-1 3-4 0,0 0-2 16,0-4-1-16,0 1-2 0,-6 0 0 0,3-1-2 0,-1-3-1 0,1 4-2 15,-4-4-3-15,3 0 1 0,-3 0 1 0,0 0 0 0,0 0 0 0,0 0-1 16,0 0 0-16,0 0 3 0,0 0-1 0,0 0-2 0,0 0-3 0,0 0-7 0,0 0-8 15,0 0-14-15,0 0-21 0,0 0-21 0,0 0-27 0,0 0-26 0,0 0-30 16,-3 6-31-16,3-6-35 0,-4 4-27 0,4-1-50 0,-3 1-48 0,2 3-96 16,-2-4-108-16,2 1-36 0,-5 3-1 0,5-1 24 0,-2-2 31 0,2 3 38 15,-5-3 43-15,5-4 45 0,1 0 46 0,-7 0 47 0,3-4 48 0,-2 0 58 0,2-5 65 16</inkml:trace>
  <inkml:trace contextRef="#ctx0" brushRef="#br0" timeOffset="165870.93">13792 8378 1 0,'-1'0'102'0,"-5"3"63"0,2-3 41 0,0 0 28 0,0 0 23 16,-2 0 19-16,1 0 10 0,-1 0 8 0,6 0 9 0,0 0 11 0,0 0 11 15,0 0 11-15,0 0-77 0,0 0-126 0,6 0-59 0,-1 0-25 0,1 4-11 16,1 0-3-16,1-4-2 0,0 0 3 0,4 3 6 0,0 1 10 0,-1-4 0 16,1 0 4-16,4 2 0 0,0 2 1 0,-1-4-3 0,3 0-2 0,0 3-4 15,1-3-7-15,-1 0-3 0,3 0-2 0,-2 0 0 0,4 0 1 0,-1 0 1 16,0 0-1-16,3 0-1 0,-3 0 1 0,2 0-2 0,0 0-1 0,3-3-2 15,2 3-4-15,-2 0 0 0,2-4-5 0,0 4-3 0,1-2 0 0,2 2-6 0,-2-4-2 16,5 4-1-16,-5-3 0 0,6 3 0 0,-3 0 0 0,0-4 1 0,3 0-2 16,-3 4 3-16,3 0-2 0,0-3 0 0,-1 3 0 0,1-4 2 0,-1 1-2 15,1 3 3-15,2-4 1 0,-1 1-1 0,1 3 1 0,0-4-2 0,-1 4 0 0,2-4-1 16,1 4-2-16,0-2 2 0,-3 2-1 0,3-4 0 0,3 1 0 0,-3 3 0 16,0-4-1-16,0 0 0 0,2 4-1 0,-2-3 2 0,0-1-1 0,2 4 3 15,0-3 1-15,0-1 0 0,0 1 1 0,3 3 0 0,0-4 1 0,-4 0 0 16,6 2-1-16,-3 2 2 0,2-7-2 0,-2 7 2 0,0-4-3 0,0 0-1 15,2 1-2-15,-2 3-1 0,0-4-4 0,-2 1 1 0,3 3-2 0,-1 0 0 0,-2-4 0 16,2 4 0-16,1-3-2 0,0 3 0 0,-4 0-1 0,5 0 2 0,-5 0-1 16,3 0 1-16,2-4-1 0,-5 4 0 0,5 0 0 0,-5 0 0 0,2 0-1 15,1 0-1-15,-1 0 2 0,1-4-2 0,-2 4-1 0,2 0 1 0,1 0-1 0,-1 0 1 16,1-2-1-16,-1 2 1 0,0 0-1 0,0-5 3 0,2 5-3 0,-2-2 1 16,0 2-1-16,0 0-1 0,2 0 1 0,-2-4-2 0,0 1 2 0,0 3-1 15,1 0 1-15,2-4-2 0,-5 4 1 0,4-4-2 0,-1 4 0 0,0-3 0 16,1 3 2-16,-1-4 0 0,-1 4 0 0,0-3 0 0,0 3-2 0,-1-4 2 15,1 0 0-15,-1 4 0 0,0 0 1 0,-3-3-1 0,1 3 1 0,-1-4 0 0,0 2 1 16,-2 2-1-16,2 0-1 0,-5-4 2 0,3 1 0 0,-2 3 1 0,0 0 1 16,-3-4-1-16,0 4-1 0,0-4 0 0,-1 4 1 0,-2 0-1 0,-1-3-1 15,0 3 0-15,0-4 1 0,-3 4-1 0,3-3 1 0,-4 3 0 0,3-4 1 16,-5 4-2-16,-1-3 0 0,1-1 0 0,0 4 1 0,-4-4 0 0,3 2 1 16,-4-2-1-16,2 1 3 0,-4 3 0 0,-1-4 0 0,3 0 2 0,-5 1 0 0,1-1 1 15,-1 1 0-15,-2-1 3 0,0 1-1 0,0-1 1 0,-2-2-1 0,-2 2 4 16,2 1 3-16,-5-1-2 0,3 0 1 0,-3 1 1 0,1-1-1 0,-3 1 2 15,0-1-3-15,0 1 2 0,-2-1-4 0,0 4-1 0,0-4-2 0,0-3 0 16,-2 5-5-16,0-2-2 0,0 1-2 0,2-1-2 0,-5-3 0 0,1 3-3 0,2-3 0 16,-3 3-1-16,3-3 0 0,-2 1-1 0,-3-1 1 0,2 0 2 0,1 0-1 15,-1-4 1-15,1 5 2 0,0-5-1 0,-3 4 2 0,2-7-1 0,-1 6 1 16,1-5-2-16,1 2 2 0,-3-3-1 0,3 3-1 0,-3-2 2 0,3-1-1 0,-3 3 1 16,5-2-1-16,-7-2 2 0,5 1 0 0,-1-3 0 0,-1 3 0 0,1-1 0 15,0-2-1-15,-1 3 0 0,-1 1-1 0,3-1 0 0,-3-1 0 0,2-3 1 16,-1 5 0-16,0-1-1 0,1-1 1 0,-1 2-1 0,0-1-1 0,0 3 1 15,-3-2 0-15,5-2-1 0,-3 5 2 0,0-5 0 0,0 6 0 0,2-2 0 16,-1 0-2-16,1 4 1 0,-5-3-1 0,3-1 1 0,0 4-2 0,2 0 1 0,-2 0-3 16,0 1 0-16,0 2 0 0,-1-3-1 0,-2 3 2 0,3 1-1 0,-1-4-1 15,-2 7 0-15,2-4-1 0,0 1 2 0,-5-1-3 0,2 4 1 0,0-4 0 16,3 4 0-16,-6-2 2 0,3 2-2 0,-1 0 3 0,-2 0-1 0,0 0 0 0,-1 0 0 16,0 0 1-16,-2 0-2 0,-1 0 0 0,0 2 1 0,-1-2 1 0,-1 0 2 15,0 0 0-15,0 4 1 0,-3-4 1 0,1 4 0 0,-2-4 1 0,0 0 1 16,-1 3 0-16,-1 1 1 0,-1-4 3 0,0 3 0 0,1-3 1 0,-5 4 0 15,-1-1 0-15,3-3-2 0,-4 4 2 0,3 0 1 0,-4-1 0 0,-1 1-1 16,-1-2-1-16,0 2-1 0,-1-1-2 0,-2 1-1 0,-1 0 0 0,-1-1-2 0,-2 1 0 16,-1-1-1-16,-1-3-4 0,1 8-1 0,-5-8-5 0,2 7 0 0,-2-7-5 15,-2 6 1-15,0-6 0 0,0 3-2 0,-3 1-1 0,3 0-3 0,-1-1-1 16,-5 1 1-16,5-4-2 0,-5 3 4 0,-1 1 0 0,3-4 4 0,0 4 1 16,-1-4 2-16,-1 0 1 0,1 3 2 0,-2-3 0 0,3 0 1 0,0 0 2 15,-3 0 2-15,1 0 3 0,-1-3 1 0,3 3 1 0,-3 0 0 0,0 0 1 0,3-4 0 16,-3 4-1-16,3-4 1 0,-1 1-2 0,1-1 1 0,1 1 1 0,-1-1-1 15,1 0 1-15,-1 1 1 0,1-1 0 0,3 2-1 0,-1-5 0 0,1 7 0 16,-3-8 1-16,3 5-1 0,0-1 0 0,2 1 0 0,-2-5 0 0,2 8 0 16,0-3 1-16,0-1-2 0,0 2 1 0,2-2 0 0,-1 4-1 0,1-3 0 15,-1 3 0-15,1 0-1 0,-3 0 0 0,3 0-1 0,3 0 0 0,-3 0-1 0,1 3-2 16,1-3 0-16,-1 4 2 0,2-2-2 0,-1 2 0 0,0-1 0 0,1 1-2 16,0 0 1-16,0 3-1 0,-2-4 0 0,5 5 2 0,-3-1-1 0,4-1 0 15,-3-3 2-15,0 5 1 0,3-1 1 0,0 0 1 0,3 0 0 0,-1-1 0 0,3 1 2 16,-3 1 1-16,7-1 2 0,-5 3 1 0,5-2 4 0,0-1-1 0,0-1 2 15,-1 1 2-15,6 4 0 0,0-8-1 0,-2 5 2 0,5 1-1 0,1-1-1 16,-2-1 1-16,2 0-1 0,3-4-2 0,1 5-1 0,3-1-1 0,-3-1-2 16,1 1-3-16,5 0-1 0,1-3-1 0,1 3-1 0,-1 0-1 0,4-3-2 15,2 3 1-15,-2-5-2 0,1 6 2 0,2-1-2 0,3 0 0 0,-2-4 3 0,0 5-2 16,3-1 3-16,0-5 2 0,3 6 2 0,0-1 0 0,-2 0 5 0,3 0 3 16,-1 0 2-16,1 3 2 0,2-3 3 0,-2 4 1 0,3-4 3 0,-3 4 0 0,3-2 2 15,-2 6 0-15,2-4 0 0,0 3 0 0,3-4-2 0,-2 4-1 0,0 0 0 16,-1-4-4-16,3 4 1 0,-2 1-5 0,2-2 1 0,-2 1-2 0,2 1-2 15,-5-2-1-15,2-2-2 0,3 3 1 0,-2-3-5 0,-1-2-4 0,-3 6-11 16,3-8-13-16,0 4-21 0,-3-2-23 0,3-1-26 0,-3-1-26 0,0 3-91 16,-1-6-113-16,0 3-75 0,-2-1-47 0,-1 2-18 0,0-8 1 0,0 3 12 0,-1 1 18 15,-5 3 26-15,1-7 33 0,-5 0 36 0,-1 0 41 0,0-4 46 0,-4-3 49 16,-2 4 80-16</inkml:trace>
  <inkml:trace contextRef="#ctx0" brushRef="#br0" timeOffset="169502.15">19541 11811 20 0,'0'0'158'15,"-2"3"75"-15,0 1 54 0,2-4 40 0,-5 0 35 0,5 0 32 0,-2 0 30 16,0 4 31-16,0-1 28 0,2-3 27 0,0 0 25 0,0 0 26 0,0 0-104 16,0 0-170-16,0 0-88 0,0 0-42 0,0 0-22 0,0 0-13 0,0 0-9 15,0 0-11-15,2-3-11 0,2 3-11 0,1-4-10 0,1 0-10 0,1 1-4 16,-1-3-10-16,4 2-5 0,-2-3-6 0,2 0-5 0,1 0-8 0,0-4 1 15,1 5-2-15,0-1-1 0,1-1 3 0,1 1-3 0,-3 0 2 0,0 0-1 16,3 3 1-16,-3 2-3 0,0-2 2 0,0 1-4 0,0 3 2 0,0 0 0 16,0 0 1-16,0 0-1 0,-3 0 1 0,3 0 1 0,2 0-1 0,-2 3-1 15,0 1 1-15,0-4-1 0,-3 2 1 0,3 2-1 0,0 0-1 0,0-1 0 16,3 1 1-16,-3-1-3 0,0 1-1 0,3-1 1 0,0 1-5 0,-2 0 2 16,2-4 0-16,0 3-2 0,-2 1-1 0,4-4 0 0,-3 2-2 0,2 2 0 15,-1 0-2-15,1-1 0 0,-1 1-2 0,0-1 0 0,1 1-1 0,-2-1-1 16,0 1-1-16,3 0 1 0,-5 3-1 0,2-1-2 0,1 1 1 0,-3-3-2 15,2 3 1-15,-2 0 1 0,3 0-1 0,-3 4-2 0,0-5 2 0,-2 1 0 16,2 4-1-16,-2-4 2 0,2 4 0 0,-2-5-1 0,2 5 1 0,0-1 0 16,-2 1 0-16,-1-1 1 0,4 1 1 0,-1-1-1 0,-2 1 0 0,-1-1 2 15,3 1-1-15,1 3 2 0,-3-3 0 0,-1-2 0 0,3 2 0 0,0 4 1 16,0-6 2-16,2 2 1 0,-2 3 1 0,0-3 0 0,0 2 0 0,0 2 0 0,1-1 1 16,1-3 0-16,-2 2-1 0,0 1 2 0,0 1-1 0,1-2-1 15,-1 5-2-15,2-5 1 0,-1 2 0 0,-1 2-3 0,3-2 0 0,0 2 0 0,-2 1-1 16,-1-5-1-16,3 5 0 0,0-4 3 0,-2 3-3 0,2 1 2 0,0-5-2 15,-2 5 0-15,2-4 0 0,0 3 0 0,-2-2 0 0,2 3 0 0,0-5-1 16,-2 5 0-16,2 0 2 0,0-5 0 0,-2 5 0 0,2-5 0 0,-3 2-2 16,3 2 2-16,-1-2 0 0,-2 2 0 0,0-3-2 0,0-1 1 15,2 2 0-15,-2-1-2 0,1-3 1 0,-1 2 1 0,-2 1 0 0,2 1-2 0,-2-6-1 16,2 6 0-16,0-5-1 0,-3 1 1 0,2-1-2 0,1 1 1 0,-4-1 2 16,4 1-1-16,-5-1 2 0,5 1-2 0,-4 3 0 0,2-3 0 0,-1-2-2 15,2 2 2-15,1 4-1 0,-3-6-2 0,2 6 2 0,-2-1-1 0,2 0 0 16,-2 3-2-16,0-3-2 0,2 3 0 0,-2 1-1 0,2 0-1 0,-2-1 1 15,3 1-4-15,-1 0 2 0,-2-1-1 0,2 1 1 0,-2-1 0 0,2-3 0 16,-2 4 2-16,3-5-1 0,-3 5 0 0,2-5 3 0,-2 2 0 0,3-1 0 16,-1-3 1-16,-2 2 2 0,3-2 0 0,0 3 2 0,2-3-1 0,-2-1 0 15,0-3 1-15,0 7 0 0,0-7 1 0,0 3 0 0,3-3 1 0,-3 4-1 16,1-4 0-16,-1 4 0 0,3-5-1 0,0 5-1 0,-2-1 2 0,2 1 1 16,0-5-1-16,-2 5 3 0,4 0 0 0,-3-1-2 0,3 1 1 0,-3-1-2 15,3 1 0-15,0-1 1 0,-1 1-1 0,0-1 1 0,1 1 1 0,2-1 1 16,-5 1-2-16,5-5 1 0,0 5-2 0,-3-4 2 0,3 0-1 0,0 4 0 15,-2-7-1-15,1 5-1 0,0-1 0 0,1-1 1 0,0 0 0 0,0 0 2 16,-3 4-2-16,3-5 2 0,-3 1-2 0,2 0 2 0,1 0-3 0,-6 1 0 16,5-1-2-16,-5 3 2 0,2-3 2 0,0 0-1 0,-3 0 0 0,-3 0 1 0,3-3 0 15,-1 2-1-15,-3 1 2 0,-2-3-3 0,2-1 3 0,-3 1 2 16,2-1 2-16,-5-3 4 0,-1 0 1 0,0 0 6 0,0 0 2 0,0 0 2 16,0 0-2-16,4 0 5 0,-4 0-2 0,0-3 1 0,0-4 1 0,-1 3-1 15,-2-3-1-15,3 1-2 0,-1 2 0 0,1-3-6 0,-3 0 0 0,0-4-5 16,-1 4-1-16,4 1 0 0,-1-1 0 0,-2 3-2 0,0-3-1 0,3 0 1 15,-1 3-3-15,1-3 2 0,-3 3 2 0,2-3-2 0,1 5 2 0,0-2-1 16,1 0-5-16,2 1 2 0,-3-4-4 0,1 3-1 0,2 1-3 0,0-1-1 16,1 0-2-16,3 2-1 0,-3-3 1 0,3 3-4 0,0-2 2 0,1 4-4 15,0-3-1-15,5 3 1 0,-2-4 0 0,0 4 0 0,0 0 3 16,1 4-1-16,2-1 1 0,0 1 2 0,-3-4 2 0,1 7-1 0,2-1 2 16,-3-2 3-16,0 6 3 0,0-3 4 0,-1 1 3 0,-2 1 6 0,-1 2 5 15,0 0 5-15,-1 0 4 0,-1-2 6 0,-3 2 5 0,0 0 1 0,2 3-30 16,-4-8-10-16,0 5 0 0,0 0 0 0,-4-4 0 0,4 4 0 0,-4-4 0 15,-1-1 0-15,1 1 0 0,-1 0 0 0,-2 1 0 0,3-5 0 0,-3 3 0 16,1-1 0-16,0 1 0 0,-4 1 0 0,3-3 0 0,-1-1 0 0,-1 1-199 16,-3-1-80-16,4 1-146 0,0-4-181 0,-4 4-79 0,0-4-27 0,1 0 5 15,0-4 16-15,0 4 33 0,-1-7 41 0,1 3 47 0,-2-3 50 0,2-4 61 16,-1 2 66-16,-5-2 74 0,5-3 84 0,-5-1 120 0</inkml:trace>
  <inkml:trace contextRef="#ctx0" brushRef="#br0" timeOffset="172154.65">18326 10121 22 0,'1'-15'158'0,"-1"6"73"0,0-2 51 0,0 4 36 15,-1 0 30-15,-2-1 27 0,2 6 28 0,-2-5 20 0,0 7 22 0,2-4 19 16,1 4 15-16,-3 0 15 0,3 0-109 0,0 0-180 0,0 0-87 0,-1 4-40 15,-5-4-16-15,6 2-6 0,-1 3-3 0,1 1-1 0,0-2-1 0,-3 6-2 16,3-3-1-16,0 3 2 0,0 5 3 0,0-1 1 0,0 0 4 0,3 7 2 16,-3 0-1-16,0 0 3 0,0 4-4 0,0 6 1 0,0-3-2 0,0 4 1 15,0 3 0-15,0 3 0 0,-3 0 0 0,0 4-4 0,2 4 1 0,-2-1 1 16,-1 5-3-16,0 2 0 0,0 3-2 0,-2 5-1 0,1 0-2 0,-1 3-2 16,-1-3-2-16,3 6-1 0,0-3-3 0,0 3-5 0,0-3-3 0,-2-4-1 15,5 5-5-15,1-8-1 0,-3-3-3 0,0-4-2 0,6-5-4 0,-3-2 1 16,0-2-2-16,3-9 0 0,-2-3-2 0,-1-3-3 0,3-5 0 0,0-2 0 15,-2-7 1-15,-1-1-1 0,3-3 2 0,-2 0-1 0,2-4-1 0,0 1 0 16,-3-4 3-16,0 0 1 0,0 0 0 0,0 0 1 0,0 0-1 0,0 0 4 16,0 0-1-16,0 0-2 0,0 0 1 0,0 0 0 0,0 0 0 0,0 0-2 0,0-4-1 15,0 1 0-15,-3-4-2 0,0 3-3 0,2-3-2 0,-3 1-3 16,1-5-2-16,-1 4-2 0,-2-4-2 0,2 0 1 0,-3 2-2 0,3-2-1 0,0 0 0 16,-3 0 0-16,3-2 0 0,0 2-1 0,-3 1 0 0,3-5 0 15,-3 6 2-15,3-2 0 0,-2 0-1 0,2-2 1 0,0 6 0 0,1-4 0 0,-1 0 2 16,0 4-1-16,0 1 1 0,1-1-1 0,-1-1 2 0,1 1 0 0,2 0-1 15,-5 4 1-15,5-5 0 0,-4 6 0 0,5-3-2 0,-5 3 1 0,4-2-1 16,1 1-1-16,0 3-1 0,-6 0 0 0,6 0-1 0,0 0-2 0,-1 0 0 16,1 0-3-16,0 0-2 0,0 0 2 0,0 0-3 0,-3 0-1 0,2 3 1 15,1 1 0-15,0 3 0 0,0-5 2 0,0 6 0 0,0 2-1 0,1 1 4 16,-1 0 0-16,0-1 2 0,3 4 0 0,-2 0 3 0,2 0 3 0,0 3 0 16,-2-2 3-16,-1 2 1 0,5-3 1 0,0 4 1 0,-4-5 0 0,5 5 1 15,-5-7 2-15,3 2 1 0,2 1 1 0,-5-3 3 0,3-1-1 0,3 1 5 16,-3-1-2-16,3-2 3 0,-1-1 2 0,-2-1 2 0,3-3-1 0,-2 1 6 15,1 0 1-15,1-4 4 0,-3 0 4 0,3 0 2 0,-2 0 3 0,2-4 1 16,0-3 1-16,3 3-2 0,-5-5 0 0,5 1-3 0,-2-6-1 16,3 1-4-16,0-2-1 0,0-2-6 0,2 0-4 0,-1-5-10 0,-1 2-13 15,6-5-16-15,-5 1-21 0,2-1-22 0,1 0-25 0,0-2-30 0,-1-2-32 0,1 2-51 16,2-2-60-16,-2 1-136 0,0 1-168 0,3-2-73 0,-3-2-24 0,-1 0 6 16,1 2 19-16,-1-2 29 0,-3 3 38 0,-2-1 43 0,-3 2 47 0,1-4 53 15,-7 2 56-15,0 1 72 0,-2 1 78 0</inkml:trace>
  <inkml:trace contextRef="#ctx0" brushRef="#br0" timeOffset="173653.96">17886 9120 8 0,'-9'-7'127'0,"0"3"72"0,0-3 52 0,-2 1 42 0,4-1 39 15,-4-1 36-15,0 1 33 0,2-3 28 0,3 6 32 0,-1-2 25 0,0-1 28 16,3 3 27-16,1 0-84 0,-1 1-147 0,2-1-79 0,2 4-48 0,0 0-26 16,0 0-19-16,0 0-16 0,0 0-12 0,5 0-5 0,1 4-8 0,0-1-5 15,4 1-10-15,1 7-4 0,-3-5-8 0,6 8-7 0,-3 1-4 0,2-2-1 16,0 5 2-16,1 0 4 0,-3 2-3 0,2 2 0 0,-2 2-6 0,0 1-5 16,0-1-4-16,-1 0-6 0,1 1-4 0,-3-1-6 0,1 5-5 0,-2-9 0 15,-1 5-8-15,1-4 0 0,-2-3-5 0,1-1-4 0,-1-3-2 0,0-3 1 16,-4-2-2-16,4-2 3 0,-5 1 0 0,2-8 1 0,-2 0 3 0,0 0-1 15,0 0-2-15,-2 0 3 0,2-8-2 0,-5 5-1 0,-1-3 0 0,1-5-2 16,-3-3-2-16,-2-3-2 0,4 2-7 0,-5-6-5 0,0 0-7 0,-2 0-7 16,-3-3-1-16,3-5-6 0,-5 2 0 0,2-1-5 0,-2-1 4 0,1-2-3 15,-1 0-2-15,-2 2 2 0,5-2 0 0,-1 0 1 0,0 0 1 0,5-2 5 16,0 2 3-16,3 0 2 0,2 2 4 0,1 2 1 0,2-1 4 0,0 3-1 16,3 1 2-16,0 2 2 0,6 2 0 0,-5 2 0 0,2 5 0 0,1-2 0 15,0 5 2-15,1 3-2 0,1-1 1 0,1 6 3 0,-3-2 2 0,3 4 3 16,0 0 2-16,0 4 3 0,0 2 3 0,-1-2 6 0,-1 3 2 0,1 3 7 15,-4 5 3-15,3-6 4 0,-3 9 4 0,0-3 1 0,-2 2 1 0,0 4 0 16,-2 0 0-16,0 0 0 0,2 0-1 0,-2 0-1 0,-3-4-3 0,5 4-3 16,-5-6-5-16,4 2 0 0,-2-3-2 0,3-3 2 0,-2-4 0 0,2-1-2 15,-2 1-6-15,2-7-6 0,0 0-11 0,0 0-8 0,0 0-11 0,2-7-6 16,-2 1-8-16,5-5-3 0,1 4-4 0,1-7-5 0,-1-1-8 0,5 2-3 16,1-1-5-16,1-3-3 0,0 2 3 0,3-2 4 0,-1 0 9 0,-1 6 5 0,1-3 6 15,1-1 6-15,-3 6 3 0,3 1 3 0,-5 5 4 0,2-4 4 16,-4 7 4-16,0 0 6 0,-3 3 8 0,4 4 7 0,-6 1 8 0,0 1 8 0,-1 2 10 15,-3 0 8-15,0 7 7 0,-3-5 7 0,1 5 10 0,-3 0 6 16,1 2 4-16,-3-2 5 0,1 3 2 0,-1-3 1 0,-2-2-4 0,2 2-4 16,-1-3-6-16,-1 2-6 0,2-3-6 0,1-3-7 0,-3-2-6 0,2-2-8 0,0 1-10 15,-2-1-14-15,3-4-16 0,-1 1-21 0,0-4-24 0,3 0-29 16,-3 0-29-16,3-4-40 0,2 1-44 0,2 3-44 0,-2-7-46 0,4-1-117 0,0 5-153 16,2-3-60-16,1-1-17 0,-1-4 9 0,3 4 25 0,2-4 33 0,-3 5 38 15,3-1 46-15,0-4 49 0,0 4 55 0,-2 0 61 0,2-3 58 0,-3 3 68 16</inkml:trace>
  <inkml:trace contextRef="#ctx0" brushRef="#br0" timeOffset="174537.26">18323 8620 101 0,'0'-7'209'0,"0"7"66"15,0-4 52-15,-1-3 41 0,1 3 41 0,-6 1 41 0,5 3 41 0,-2-4 38 0,2 1 30 16,-2 3 27-16,0-4-1 0,2 4-24 0,1 0-109 0,-6-4-158 0,2 4-80 15,4 0-39-15,-4 0-23 0,1 0-14 0,-1 0-21 0,3 0-21 0,-5 4-18 16,5 0-18-16,-2-1-12 0,2 1-5 0,-2 3-6 0,0 0-4 0,3 4-4 16,-1-5-4-16,1 8-3 0,0-3-1 0,1 2-1 0,-1 2 2 0,6 3-2 15,-5-5 3-15,3 5-2 0,3 0 2 0,-3-1-4 0,3-3 1 0,3 3-2 16,-3-3 0-16,1-3-4 0,0 2 2 0,2-6-4 0,-2 1-3 0,3-1-7 16,-1-4-4-16,1-3-5 0,-3 0-7 0,3-3-4 0,0-4-9 0,-1-1-4 15,-2-1-7-15,3-2-8 0,-1-7-7 0,-3 5-5 0,1-5-8 0,-1 0-8 16,-3-3-3-16,0 0-4 0,2 0 1 0,-5 4-2 0,4-4 1 0,-5 3 2 15,0-2 3-15,0 2 6 0,0 3 4 0,-5-1 7 0,5 1 6 0,-1 1 8 16,-5 4 11-16,2-1 12 0,3 4 13 0,-5-3 12 0,5 6 11 0,-3 0 10 16,1 2 5-16,-1 2 7 0,4 0 2 0,-5 0 4 0,-1 0 3 0,0 6 3 15,2-2 2-15,3 3 1 0,-5 0 1 0,2 0-1 0,0 0-5 0,1 3-3 16,2 1-4-16,-2-1-2 0,0 1-2 0,3-1 2 0,0 1 1 0,3-1 1 16,0 5 1-16,-2-6-2 0,5 2 0 0,-2 4-4 0,3-6-2 0,-2 2-2 15,2 0-3-15,3-1 0 0,-2-2-3 0,2 1 0 0,1-1-2 0,0-1-6 16,0 0-8-16,1-4-8 0,0 1-10 0,1 0-11 0,1-4-9 0,-1-4-12 15,-2 0-10-15,0-3-12 0,0 0-12 0,2 0-13 0,-1-3-11 0,-3-1-15 16,-1-3-15-16,-1 1-12 0,2-5-11 0,-2 4-6 0,-1-3-4 0,-4-1-3 16,3-4 4-16,-5 5 4 0,2-4 6 0,-2 0 9 0,0 4 12 0,-2-4 10 15,2 0 12-15,-5 4 16 0,3-5 17 0,-2 4 19 0,-1-2 21 0,3 2 19 16,-5 5 16-16,3-5 17 0,2 3 16 0,-5 2 16 0,3 2 14 0,-1 1 14 0,1 2 18 16,0-1 7-16,-1 5 8 0,3 1 2 0,-1-1 2 0,3 4 0 15,0 0 1-15,-4 4 1 0,2-1 1 0,2 3 3 0,0 1 0 0,0 1-4 0,0 6-4 16,2-3-8-16,2 6-9 0,1 0-3 0,-3 0-5 0,5 5 0 0,-3-4 0 15,3 6-1-15,2-4-6 0,0 5-6 0,0-3-7 0,-3 2-5 0,5-4-10 16,-2 2-6-16,0-4-5 0,2 2-10 0,0-5-9 0,-2 1-16 0,0-5-17 16,2 0-17-16,0 0-22 0,-4-9-19 0,4 3-20 0,-5-5-24 15,4 0-25-15,-2-7-32 0,-3 0-30 0,1-4-30 0,1 0-28 0,-3-2-33 0,-1-5-36 16,-1-4-57-16,0-2-62 0,1 0-43 0,-3-1-33 0,0-2 4 0,0 1 18 16,-5-1 42-16,3-1 53 0,-2 0 66 0,-1 0 72 0,0-1 74 0,-1 2 76 15,0 3 65-15,-1-2 56 0,-3 2 74 0,4-1 84 0,0 5 78 0,-1-4 79 16,0 2 58-16,3 4 46 0,-3 2 28 0,3 1 16 0,-1 1-5 0,3 4-22 0,0-1-43 15,0 8-59-15,2 3-35 0,0 0-31 0,0 0-26 0,0 7-28 16,2 0-21-16,-2 3-21 0,4 4-15 0,-2 1-14 0,3 1-10 0,-1 6-13 0,1-2-9 16,-1 2-6-16,3 2-3 0,0-3-2 0,-3 3-9 0,3 2-8 15,-1 1-10-15,1-3-9 0,-1 5-6 0,4-5-10 0,-2 1-10 0,-1-1-14 16,1 1-23-16,2-4-32 0,-2 4-40 0,2-5-47 0,1 2-59 0,-4-5-65 16,1 0-122-16,1 0-150 0,0-2-86 0,-1 3-51 0,-1-4-11 0,0-4 6 0,-3 0 21 15,3 1 30-15,-4 0 41 0,-2-5 50 0,2 1 60 0,-3-7 62 0,-3 4 72 16,2 3 74-16,-2-7 102 0</inkml:trace>
  <inkml:trace contextRef="#ctx0" brushRef="#br0" timeOffset="175353.04">18568 9113 27 0,'-13'3'175'0,"-1"1"90"0,3-4 63 0,-3 3 45 0,2 1 40 0,-2 0 36 16,6-4 33-16,-2 7 30 0,3-7 26 0,-1 6 26 0,-1-3 23 0,3 1 23 15,-1 0-114-15,3 3-189 0,-2 0-109 0,2-3-65 0,3 3-29 0,1 0-15 16,-3-5-11-16,6 2-10 0,-3 3-9 0,4-3-9 0,0 3-6 0,0 0-6 16,6 0-4-16,-4-1-6 0,3 2-4 0,-1-1-4 0,3 0-4 0,3 0-5 15,-3 4 1-15,4-5-2 0,-1 5-4 0,-3-4-1 0,5 4-1 0,-5-4 0 16,2 2 0-16,-2 2-2 0,0 0 2 0,-2 0 1 0,0 2 2 0,-2-2 4 16,-3-1 2-16,1 1 5 0,-1 3 1 0,-2-4 4 0,-2 1 2 0,0 2 2 15,0-2 1-15,-4 3 2 0,2-3-1 0,-5-1 2 0,3 1-3 0,-5-1 0 16,0 1-4-16,-2 0-2 0,-1-5-6 0,1-2 1 0,-2 3-7 0,0-4-2 15,-1 1-6-15,2-4-7 0,1 0-6 0,-3 0-10 0,3-4-6 0,1-3-6 16,2 4-4-16,1-7-6 0,0 3-3 0,6-4-4 0,-2-3-2 0,3 3-6 16,3-6-4-16,-2 3-4 0,5-1-1 0,-1 2-5 0,2-5-1 0,4 1-2 0,-1-1 0 15,1 0 1-15,1 2-2 0,2-2 2 0,-3 3 2 0,5-2-1 16,-3 0 2-16,2 3 3 0,-1 0 3 0,-1-4 3 0,1 5 8 0,-1-5 8 0,-2 7 7 16,0-2 9-16,0-2 7 0,-2 5 7 0,0-1 9 0,0-2 10 0,-2 5 9 15,-3-2 9-15,0 2 11 0,-1 1 10 0,-1 1 10 0,-2 3 9 0,0-5 5 16,0 5 9-16,0-1 3 0,-2 1 5 0,-3 3 3 0,3-4 0 0,-2 4-4 15,-1 0-3-15,3 0-6 0,-3 4-7 0,1-4-10 0,0 7-6 16,-1-4-7-16,1 1-7 0,-1 7-4 0,3-5-3 0,0 5-2 0,0-1-1 0,2 1-2 16,0 2 1-16,0 2 0 0,2-1 3 0,2-1-2 0,-2 2 2 0,3 3 1 15,2-5 1-15,-3 5-2 0,5-4-4 0,-2 0 0 0,-1 0-5 0,1-3-4 16,4-2-6-16,-2 2-9 0,0-4-10 0,0 4-10 0,2-7-11 0,-4-1-10 16,1 1-9-16,1-4-11 0,0-4-14 0,0 1-16 0,-3-1-15 0,4-3-23 15,-4 0-23-15,0-4-20 0,0 1-23 0,0-1-13 0,-1-6-7 0,-4 3-7 16,4 0 0-16,0-4 3 0,-4 1 5 0,-1-1 12 0,3 0 9 0,-3-2 19 15,3 5 20-15,-3-1 26 0,0-2 31 0,0 7 31 0,-3-2 33 0,3 2 29 16,0 0 29-16,-3 4 23 0,3 1 21 0,0-1 12 0,0 7 11 0,0-4 8 16,0 4 10-16,0 0 7 0,0 0 9 0,0 0 6 0,0 0 4 0,0 4 2 15,3 3 2-15,0-1-3 0,-3-2-4 0,4 6-3 0,-4-3-3 0,1 1 1 16,5 1 1-16,-5-2-1 0,2 4-3 0,1 0-7 0,-1 0-6 0,1-5-10 16,0 5-9-16,0-4-9 0,2 4-12 0,-5-4-8 0,6 0-9 0,-3-1-9 15,0-2-7-15,2 3-7 0,-5-4-8 0,3 1-6 0,2-1-10 0,-2-3-12 16,0 0-11-16,0-3-16 0,-1-1-18 0,0-3-17 0,-2 0-22 0,3-4-18 15,-4 2-18-15,3-6-13 0,0 1-12 0,-3-3-6 0,0 3-4 0,1-3-2 16,-1-1-2-16,0 0 6 0,0-3 9 0,0 4 13 0,0 2 14 0,3 2 17 16,-3-1 20-16,3-1 18 0,-3 6 22 0,0-2 13 0,1 4 14 0,-1-1 9 15,0 5 7-15,3-1 12 0,-3 4 14 0,0 0 11 0,0 0 10 0,0 0 11 16,4 4 11-16,-1-1 9 0,-2 1 10 0,2 0 7 0,-2 3 7 0,5 0 6 16,-6 4 6-16,1-5 6 0,3 5 3 0,-4-4 0 0,6 4-4 0,-5 3-5 0,2-4-8 15,0 0-6-15,-2 1-10 0,3 0-10 0,2-1-9 0,-5 4-9 16,3-3-10-16,2-2-9 0,-5 2-7 0,5 0-8 0,-1-4-12 0,1 4-20 15,-2-2-24-15,3-1-27 0,-2-1-32 0,1 0-34 0,1-3-40 0,-3 3-35 16,0-7-38-16,0 2-107 0,-4-2-135 0,7-2-66 0,-3-2-27 0,0 1 0 0,2-5 13 16,-5-2 31-16,2 2 35 0,0-1 43 0,-2-6 45 0,-1 5 51 0,0-5 52 15,0-2 54-15,0 3 58 0,-1 1 97 0</inkml:trace>
  <inkml:trace contextRef="#ctx0" brushRef="#br0" timeOffset="175803.01">19085 8812 51 0,'-1'-7'184'0,"-5"-1"89"16,5 5 67-16,-3-1 55 0,-2 2 45 0,2-2 39 0,3 4 36 0,-5-3 31 0,6 3 27 15,-4 3 29-15,3-3 26 0,-2 4-42 0,3-2-85 0,0 5-114 16,3-3-136-16,-3 3-72 0,1 4-39 0,3-4-27 0,2 4-19 0,-2-5-12 0,3 5-11 16,-2-1-6-16,5 5-9 0,-3-5-6 0,1 4-9 0,2-3-10 0,1-2-7 15,-3 2-7-15,2 3-4 0,-2-3-4 0,2 2-4 0,-2-2-1 0,0 4-3 16,2-6 0-16,-3 6-2 0,0-1 2 0,-2-3-1 0,2 2 1 0,-3 1-1 16,-1 1-1-16,0-2 1 0,-3-2-1 0,0 3 0 0,0-1-2 15,-6-2 2-15,5 0-2 0,-3 0 1 0,-2-2-2 0,1 2-3 0,-2-4 0 0,-3 4-2 16,3-8-2-16,2 5-3 0,-5-5-1 0,3 1-4 0,0-4-6 0,2 0-1 15,-1 0-5-15,1-4-5 0,-1 1-3 0,2-1-6 0,0 0-3 0,0-3-7 16,1 0-2-16,0 0-7 0,2 1-8 0,-2-5-5 0,3 4-4 0,0-7-2 16,0 3-4-16,3 1-3 0,-2-4-1 0,5 3-4 0,-5-2 0 0,3-2-2 15,2 1 4-15,1 1 2 0,-2-5 6 0,1 4 7 0,-1-3 7 0,2-1 9 16,0 0 6-16,3 1 9 0,-5-5 6 0,5 6 8 0,-3-2 8 0,0-3 9 16,-2 3 9-16,2-2 11 0,-3 2 9 0,3 4 11 0,-2-3 7 0,-3 2 9 15,2 1 8-15,-1 3 9 0,0 2 7 0,-3-2 11 0,0 4 8 0,0 3 10 16,0 1 6-16,0 3 2 0,-3-4 3 0,3 4-4 0,0 0-5 0,0 0-7 15,-7 0-7-15,5 4-6 0,-3-1-7 0,4 1-4 0,-5 3-8 0,2 0-4 16,3 4-5-16,-5-5-7 0,5 8-3 0,-2 1-3 0,2-6 1 0,1 6 3 16,0 3 3-16,0-4 2 0,0 3 4 0,1-3 4 0,2 3 1 0,1 1 0 15,0 0-2-15,0-1-2 0,3 1-3 0,0-5-4 0,3 1-3 0,-5 1-3 16,6-1-8-16,1-1-14 0,-1-2-21 0,2 0-20 0,-2-4-30 0,5-1-33 16,-3 1-43-16,1-3-50 0,1-1-83 0,1 1-102 0,-1-4-113 0,1 0-118 15,-1-4-48-15,1 1-13 0,-1-1 14 0,-1-3 26 0,-1 1 33 0,-2-5 42 16,2 4 49-16,-3-7 53 0,-2 4 62 0,1-4 65 0,-2 3 87 0,2-7 87 0</inkml:trace>
  <inkml:trace contextRef="#ctx0" brushRef="#br0" timeOffset="176503.17">19875 8630 9 0,'-3'-10'133'16,"3"3"77"-16,-1 0 54 0,-2-4 42 0,-1 4 36 0,-2-1 32 0,2-1 29 15,3 5 28-15,-5-3 28 0,1 3 24 0,-1 1 25 0,2-1 22 0,-3 1-88 16,0 3-151-16,2 3-81 0,-5-3-49 0,3 4-21 0,0-1-10 0,-1 5-9 15,0-1-7-15,-2-1-7 0,3-3-7 0,0 8-6 0,2 0-5 0,-1-4-9 16,2 4-2-16,3-1-5 0,-5-3-7 0,6 4-8 0,0-4-4 0,0 2-8 16,0-1-6-16,6-1-6 0,-2 3-4 0,3-2-4 0,-2-1-1 0,2-1-3 15,4-2-2-15,0 3-5 0,0-4-2 0,2 1-2 0,-1-1-5 0,5-3-2 16,-5 4 0-16,3 0-3 0,-1-4-1 0,1 3-1 0,-1-3-2 0,-3 4-1 16,0-4 1-16,0 2-2 0,-1 2 0 0,-2-1 3 0,-1 5 6 0,-3-1 7 15,0 0 7-15,-4 0 6 0,0-1 9 0,0 5 4 0,-4 0 4 0,0 0 5 16,-3 3 3-16,0-1 3 0,-1 1 2 0,-2 1 1 0,-1-5 0 0,-1 4-5 0,1-3-3 15,-6 2-6-15,6-2-9 0,-1-4-6 0,-2 0-12 0,0-3-14 16,2 3-17-16,-2-7-21 0,0 0-25 0,3 0-27 0,-1-4-32 0,2-3-40 0,2 0-41 16,-3 0-45-16,4-8-44 0,0 6-117 0,3-9-145 0,4 3-63 15,-3-2-14-15,3 0 12 0,3 0 24 0,-2-5 35 0,2 2 39 0,1 2 48 0,0 0 49 16,2 1 56-16,-2-1 57 0,-3 1 62 0,6-1 66 0</inkml:trace>
  <inkml:trace contextRef="#ctx0" brushRef="#br0" timeOffset="177419.55">19883 8497 27 0,'10'-4'170'0,"-3"4"78"0,-2 0 57 15,2 4 44-15,-3-1 44 0,2 1 46 0,-2 3 39 0,0 0 41 0,0 4 32 16,2-1 31-16,-1 4 29 0,1-3 30 0,-1 2-107 0,2 5-185 0,3 0-90 16,-3-1-42-16,-2 1-20 0,2-2-11 0,3-1-17 0,-4 3-21 0,0-1-18 15,4-3-18-15,-2 4-11 0,2-9-10 0,-4 6-10 0,3-4-8 0,-1-2-15 16,2-2-17-16,-3 1-18 0,1-1-16 0,1-7-20 0,-3 0-18 0,1 0-20 16,0-7-16-16,0-1-19 0,-3-1-18 0,0-2-17 0,1-7-12 0,-3 5-12 15,1-9-11-15,-3 4-2 0,0-2 0 0,-3 2 7 0,3-2 8 0,-2-2 12 16,0 5 11-16,-1 3 12 0,-1-1 13 0,2 6 16 0,-3-2 19 0,5 4 14 15,-4 0 13-15,4 3 13 0,0 4 8 0,0 0 8 0,0 0 12 0,0 0 8 16,0 0 11-16,0 4 8 0,2 3 8 0,0-4 8 0,3 5 7 0,-3 1 6 16,2-2 2-16,1 4 4 0,0-4 4 0,1 4 3 0,-1 0 1 0,-1-5 1 0,5 5-3 15,-3-4-6-15,-1 0-7 0,2-1-8 0,-1 1-8 0,1-3-8 16,2 0-8-16,-3-1-13 0,1 1-15 0,0-4-16 0,2 0-16 0,-3-4-17 0,1 1-13 16,-2-1-15-16,1 0-12 0,1-3-11 0,-3 1-13 0,3-1-8 15,-3-4-8-15,1 0-6 0,-1 2-1 0,-1-2 3 0,-2 0 10 0,4-3 9 0,-5 4 15 16,2-1 11-16,-2 1 14 0,0-1 14 0,0-2 16 0,-2 5 20 0,2-2 20 15,-2-1 21-15,-1 0 22 0,2 5 19 0,-4-5 20 0,3 4 14 0,-3 0 12 16,1 3 9-16,2-3 10 0,-3 5 7 0,1 2 4 0,2-4 1 0,-3 4 2 16,1 0-8-16,-1 0-7 0,1 0-12 0,-1 4-11 0,1-4-12 0,2 7-11 15,-3-5-11-15,1 6-8 0,-1-1-9 0,1 0-7 0,2 0-5 0,-3 4-3 16,3-1-3-16,0 0-1 0,0-3-3 0,-1 8-1 0,3-9 0 0,0 8-1 16,3-7-2-16,-1 4 0 0,0-1-6 0,2 1 0 0,1-1-5 0,-1-2-1 15,3-1-5-15,0 2-6 0,-1-1-6 0,6-1-8 0,-6-4-4 0,5 5-5 16,0-5-6-16,2 3-4 0,-1-1-6 0,1 1 0 0,1 1-2 0,-2 0 0 15,5 0 3-15,-5 1 0 0,4 5 3 0,2-2 3 0,-2-1 3 0,-4 7 7 16,5-2 3-16,-2 3 7 0,-1-2 4 0,-2 6 5 0,2-2 7 0,0 5 5 16,-3-4 7-16,-3 4 5 0,2-5 7 0,-5 6 3 0,2-2 8 0,0 1 6 15,-4 2 5-15,-2-5 5 0,-1 2 3 0,0 0 4 0,0-3 1 0,-4-4 1 16,1 1 0-16,-2-3-5 0,-2-1-4 0,0-4-5 0,-1-3-5 0,-5 0-6 16,2-4-10-16,-1 1-7 0,-5-4-14 0,5-4-15 0,-5 1-15 0,2-4-12 15,3 0-14-15,-5-3-9 0,5-4-12 0,-5 3-8 0,6-7-9 0,0 1-7 16,3-1-5-16,-2-2-6 0,4-2-6 0,0 2-4 0,1-2-3 0,3-2 1 15,-1-1-3-15,3 1 1 0,3-1 0 0,-3 1 0 0,2 0 0 0,3-5 1 16,-4 2 3-16,4-2 5 0,0 5 4 0,1-4 5 0,-1 0 11 0,2 3 13 16,-3 0 14-16,3 1 19 0,-1-1 20 0,-1 5 19 0,1-4 20 0,-1 2 19 15,-4 2 20-15,5 2 15 0,-2 0 16 0,-2 1 12 0,0 3 13 0,1-1 9 16,-3 6 6-16,0-2 8 0,0 0-3 0,-3 0 1 0,1 4-4 0,2 5-2 16,-5-5-4-16,4 3-4 0,-2 0-5 0,0 1-9 0,-1-1-5 0,2 4-12 15,-3-3-9-15,1 3-8 0,0 3-10 0,0-3-9 0,-1 4-8 0,3-4-7 16,-2 3-6-16,-1 5-3 0,3-1-4 0,-3-1-6 0,5 1-1 0,-2 4-4 15,-1 0-14-15,3-2 0 0,3 2 0 0,-1 3 0 0,0 1 0 16,1-2 0-16,1 1 0 0,3-3 0 0,-3 2 0 0,0-2 0 0,6 0 0 16,-4 0 0-16,3-4 0 0,0-1 0 0,-3-3 0 0,5-3-20 0,-1 0-62 0,-2 0-11 15,3 0-9-15,0-3-13 0,0-3-8 0,0 2-11 0,6-3-3 0,-9 0-3 16,7 3 5-16,-1-3 7 0,1 0 5 0,2 3 4 0,-2 2 6 0,0-5 5 16,3 7 5-16,-3 0 9 0,3 0 7 0,-1 0 12 0,-2 3 8 0,0 1 12 15,-1 2 8-15,0-2 10 0,-3 3 11 0,0 0 17 0,-4-4 16 0,1 5 19 16,-4-1 23-16,3-1 21 0,-3-3 22 0,-4 5 25 0,5-5 21 15,-5-3 18-15,-2 4 16 0,-1-4 13 0,3 0 8 0,-7 0 9 0,2-4 3 0,-5 1-2 16,3-5-3-16,-1 5-10 0,-2-7-123 0,2-1-67 0,-3 1 0 16,1-5 0-16,-1 2 0 0,3-5 0 0,0 0 0 0,-2-2 0 0,3 3 0 15,-1-5 0-15,4 1 0 0,-3 0 0 0,1 0 0 0,2 0 0 0,4 4 0 0,-1 0 0 16,1-1 0-16,1 3 0 0,2 2 0 0,-2-1 0 0,6 3 0 16,-1 0 0-16,-1 2-274 0,2 1-98 0,3 1-128 0,-3 0-156 0,4 4-62 15,0-1-14-15,0-2 20 0,1 6 34 0,2-4 44 0,0 4 49 0,1 0 55 0,0 0 58 16,3 4 61-16,0-4 64 0,0 6 70 0,0-6 73 0</inkml:trace>
  <inkml:trace contextRef="#ctx0" brushRef="#br0" timeOffset="177586.58">21185 8276 28 0,'10'7'187'15,"-4"-3"112"-15,0-1 83 0,0 1 65 0,-5-1 57 0,2 1 52 0,-3-4 53 0,0 0 53 16,-3 4 46-16,2-4 43 0,-5 0 37 0,6 0 30 0,-4 0-116 16,0 0-203-16,0 0-248 0,-2 0-251 0,2-4 0 0,3 0 0 0,-5 1 0 15,2-1 0-15,0 1 0 0,0-1 0 0,-1-3 0 0,0 3 0 0,4 2 0 16,-2-5 0-16,1 0 0 0,-3 3 0 0,4 0 0 0,-4 1-184 0,3 3-226 15,-1-4-99-15,3 4-100 0,-7 0-92 0,7 0-23 0,-6 0 10 0,1 4 33 0,-1-4 40 16,0 3 49-16,-1 1 50 0,-2 0 58 0,0-1 60 0,0 1 67 0,-4 3 71 16,2-5 84-16,-3 6 88 0</inkml:trace>
  <inkml:trace contextRef="#ctx0" brushRef="#br0" timeOffset="179387.09">19664 9488 37 0,'-6'-7'188'0,"5"-1"82"0,-6 1 57 0,0 0 44 0,0 4 38 0,1-1 37 16,-3 4 33-16,0 0 28 0,3 4 30 0,-1 3 29 0,0 0 26 16,3 0 28-16,0 4-120 0,1-2-203 0,1 6-98 0,2-4-45 0,0 3-21 0,5-1-7 15,-4 1-12-15,6 3-9 0,0-2-8 0,1-1-8 0,2-1-7 16,1 2-7-16,2-1-9 0,-1-3-8 0,0-2-5 0,3 2-10 0,-1-4-5 0,1 1-5 16,2-5-4-16,1 1-5 0,0-4-5 0,-3 0-6 0,3-4-8 0,0-3-4 15,-3 0-3-15,3 0-9 0,-3-4-3 0,-1 1-4 0,-2-1-5 0,1-3-3 16,-2 3-4-16,-6-2-4 0,2 2-2 0,-3-3-2 0,-1 4-2 0,-3-1 2 15,-3 4 1-15,2-3 2 0,-3 6 2 0,-3-2 1 0,0-1 5 0,-1 3 0 16,-2 1 4-16,2 3 2 0,-3-4 6 0,4 4 1 0,-4 0 6 0,1 0 5 16,2 0 3-16,1 0 5 0,3 0 6 0,-3 4 5 0,3-4 2 0,4 0 2 15,0 0-1-15,0 0 3 0,0 0-2 0,0 0-1 0,4-4 0 0,3 0-3 16,1 1-3-16,2-1 0 0,2 1-3 0,2-1-4 0,1 0-3 0,6 1-5 16,-3-3 0-16,0 6-2 0,1-4 0 0,2 1 2 0,-5 3-1 0,5 0 2 15,-3 3 2-15,-3 1 0 0,0 2 3 0,2-3 4 0,-6 5 3 0,0 2 7 16,-3 1 5-16,-1 2 7 0,0-2 8 0,-3 3 8 0,-1 1 7 0,-2 2 4 15,-2-3 4-15,-2-1 2 0,1 2 3 0,-5 3 1 0,1-5-3 16,-1 1 2-16,-2 1-6 0,0-6-5 0,1 2-10 0,-2-4-20 0,-1 0-25 0,0 0-6 16,0-3-38-16,0 0-27 0,0-1-30 0,0-3-36 0,0 0-45 0,1-3-50 15,2 3-93-15,-2-8-110 0,5 5-101 0,-2-4-96 0,3 0-29 0,1-3 1 16,0 3 25-16,3-4 34 0,0 4 38 0,3-8 43 0,0 8 52 0,1-2 51 16,0-2 64-16,3-3 66 0,0 4 87 0,1-1 89 0</inkml:trace>
  <inkml:trace contextRef="#ctx0" brushRef="#br0" timeOffset="179553.14">20277 9379 51 0,'2'0'211'0,"4"3"88"0,-1 1 64 0,-3-1 52 0,1 5 43 0,-2-1 43 0,-1-1 34 15,3 1 30-15,-1 4 29 0,-2 3 26 0,2 0 18 0,1 0 20 16,-1 0-140-16,-2-1-224 0,4 5-117 0,-2-1-58 0,1-2-38 0,1 2-27 0,-2-2-34 16,3-2-43-16,-1-2-44 0,0 3-42 0,1-4-51 0,0-3-48 15,-1 4-118-15,0-8-142 0,1 1-78 0,0 0-42 0,-1-4-12 0,3 0 10 0,-6 0 16 16,4-4 30-16,0-3 39 0,-4 3 46 0,2-3 55 0,-1 0 55 0,0-3 62 15,1 3 66-15,-3-4 96 0</inkml:trace>
  <inkml:trace contextRef="#ctx0" brushRef="#br0" timeOffset="180836.25">20438 9530 31 0,'6'0'182'0,"-6"0"89"15,1 2 62-15,-1-2 52 0,0 5 47 0,0-5 45 0,0 0 42 0,3 2 40 16,-3-2 33-16,0 0 31 0,0 0 29 0,0 0 27 0,0 0-120 0,0 0-201 16,0 0-109-16,-3-2-65 0,2-3-36 0,1-1-26 0,-3-1-24 0,3 0-25 15,3-4-22-15,-3-2-23 0,1 2-18 0,2-3-15 0,-2-1-15 0,5 2-15 16,-2-1-9-16,0 3-10 0,0-2-7 0,3 2-4 0,-3 0-2 0,3 4-3 0,-3-4 0 15,3 9 2-15,0-5 2 0,-3 7 0 0,3 0 7 0,-3 0 6 16,3 3 10-16,0 1 9 0,-3 3 12 0,3-1 11 0,-3 5 10 0,3-1 12 16,-3 1 9-16,3 3 8 0,-3 0 6 0,2 0 6 0,-2 0 2 0,0 0 3 15,0 4 0-15,2-9 0 0,-5 6-1 0,3-4-5 0,2-2-4 0,-2-2-6 16,0 1-11-16,0-1-18 0,2-4-18 0,-5 1-20 0,3-4-23 0,2 0-29 0,-1-4-29 16,1 1-32-16,-5-4-28 0,6-1-30 0,-3-1-24 0,3-2-22 15,0 0-50-15,0-3-65 0,0 1-52 0,0-2-47 0,1 1-25 0,-1-3-14 0,0 3 13 16,0-1 30-16,-2 2 44 0,5 2 54 0,-3-3 68 0,-2 3 76 0,2-2 72 15,-1 2 69-15,-2 0 76 0,0 2 75 0,0 2 73 0,-1-4 73 0,-2 4 67 16,2 0 63-16,0-3 48 0,-3 6 40 0,0-3 27 0,-3 0 18 0,0 3-13 16,3 1-32-16,-4-1-46 0,3 1-59 0,-2 3-48 0,-1-4-41 0,1 4-34 15,3 0-27-15,-7 0-16 0,6 0-14 0,-5 4-10 0,2-4-14 0,3 3-9 16,-5 1-6-16,5 3-11 0,-2-4-5 0,3 1-9 0,0 3-4 0,0-1-3 16,0 2-5-16,0-1-1 0,3 0 1 0,-2 4-1 0,2-2 0 0,0-2 0 15,-2 8-1-15,3-4-3 0,2-2-3 0,-5 2-3 0,5 0-3 0,-2 3-6 16,0-3-3-16,0 2-13 0,0 1-36 0,2 1 0 0,-5-5 0 0,4 4 0 15,0 0 0-15,-1-1 0 0,-2 2 0 0,0-4 0 0,1-2 0 0,-2 2 0 16,-1 0 0-16,0-4 0 0,3 4 0 0,-3-4 0 0,-3-5 0 0,3 2 0 16,-4 0 0-16,2-4 0 0,-3 0 0 0,4 0 0 0,-9-4 0 0,6 0-32 15,-3 2-86-15,-1-5-23 0,1-4-22 0,0 0-29 0,0-2-24 0,0-1-28 16,2-1-25-16,-1 1-17 0,2-3-17 0,3-1-14 0,-2 5-18 0,3-5-44 16,0 0-54-16,3 5-43 0,-2-5-32 0,3 7-1 0,2-2 16 0,-5-2 34 15,3 1 40-15,3 3 63 0,-3-2 70 0,3 2 76 0,-1 1 76 0,-1 2 65 16,1-1 62-16,-1 1 70 0,1 1 80 0,0 0 73 0,-1 4 70 0,-1-1 56 0,0 0 45 15,0 2 36-15,2 2 29 0,-5 2 3 0,3-2-15 0,2 4-37 16,-5 0-48-16,4-1-44 0,0 4-40 0,-4 0-29 0,4 1-27 0,0-1-14 0,-4 3-9 16,4 0-10-16,0 5-5 0,-3-6-10 0,3 6-11 0,-4-1-8 15,4-3-7-15,0 2-8 0,-4 1-8 0,4 1-9 0,0-2-8 0,-1 1-9 16,0-3-8-16,1 2-8 0,-3-2-8 0,2 0-7 0,1-4-2 0,-3 0-44 16,2-3-22-16,1 2 0 0,-3-6 0 0,2 0 0 0,1-4 0 0,-3 2 0 15,3-9 0-15,-3 4-35 0,0-4-48 0,0-2-10 0,3 2-15 0,-3-7-9 16,0 5-10-16,0-5-6 0,1 4-4 0,-1-3 5 0,-2 2 6 0,2 1 11 0,0 1 14 15,1 2 13-15,-3 4 12 0,2-4 8 0,-2 8 9 0,2-5 8 16,0 6 12-16,-2 2 12 0,3 0 9 0,-3 0 12 0,4 0 9 0,0 6 9 0,1-2 11 16,1-1 7-16,1 4 7 0,-2 0 9 0,1 1 4 0,1-1 11 15,-3-1 8-15,3 5 4 0,2-4 3 0,-5 0 1 0,3 0-5 0,0-1-1 0,-3 1-4 16,3-3-5-16,-3 0-5 0,0-4-10 0,3 0-7 0,-2 0-10 0,-1 0-18 16,3-4-17-16,-2-2-22 0,-1-1-20 0,0-4-20 0,-1 4-25 15,1-8-25-15,0 2-23 0,-1-1-22 0,-2-4-23 0,4 5-24 0,-5-9-16 0,2 5-17 16,1-4-8-16,-3 4-6 0,0-5 2 0,0 1 7 0,0 0 16 15,0 0 17-15,-3 0 26 0,1 4 29 0,0-4 34 0,-1 0 33 0,2 4 36 0,1-1 36 16,-5 0 38-16,5 1 35 0,-2 3 33 0,-1-1 30 0,3 6 26 0,0-2 23 16,0 4 12-16,-1 0 8 0,1 3 7 0,0 4 5 0,0 0-3 0,0 0 0 15,0 0-5-15,1 7-8 0,-1 0-9 0,3 4-8 0,-1 0-11 0,-2-2-11 16,5 6-5-16,-5-1-7 0,1 3 1 0,4 1-1 0,-3 2 0 0,1 2-2 16,-1-2-3-16,3 2-8 0,-1 2-6 0,-2-3-7 0,3 3-10 0,-1-2-4 15,0 2-10-15,0-3-8 0,1 0-37 0,0 0-35 0,2-4 0 0,-6-2 0 16,6 3 0-16,-3-5 0 0,1-2 0 0,0-1 0 0,-1-2 0 0,0-5-80 15,0 1-53-15,-1-4-31 0,1 0-31 0,-1-4-33 0,-2 1-34 0,5-5-33 16,-5-2-35-16,2-1-34 0,-2-2-66 0,2 2-79 0,0-3-45 0,-2 0-28 16,2 0 9-16,0-4 24 0,-2 5 36 0,3-5 41 0,-1 7 46 0,0-2 47 0,-2 2 79 15,3 0 86-15,-1 0 88 0,0 4 83 0,-2 1 87 0,5-1 96 16,-6 3 77-16,4 1 75 0,-3 3 56 0,2-4 43 0,1 4 43 0,-4 0 38 0,4 0 37 16,2 4 33-16,-5-4-11 0,3 7-43 0,2-3-66 0,-5-1-78 0,5 3-61 15,-2-2-44-15,0 3-28 0,0 4-19 0,-1-4-12 0,1 0-13 0,0 4-12 16,-1-5-12-16,1 1-15 0,0 4-13 0,-1-4-13 0,1 4-9 0,-1-5-12 15,1 1-12-15,-1 0-9 0,-2 0-9 0,3 1-11 0,-1-1-10 0,0-5-19 16,-2 2-20-16,5 0-24 0,-6-1-25 0,0-3-34 0,0 0-31 16,4 0-37-16,-3-3-35 0,-1-1-34 0,3-2-30 0,0-1-23 0,-2-4-18 0,2 0-13 15,-2 4-1-15,5-6 6 0,-5 2 15 0,2 0 22 0,-2 4 22 16,5 1 35-16,-5-1 38 0,5 0 42 0,-5 3 45 0,3 4 48 0,-4 0 43 0,6 0 40 16,-5 0 41-16,6 4 33 0,-3-1 32 0,2 1 24 0,-1 3 21 0,1-1 16 15,-2 1 11-15,3 0 8 0,-3 0 6 0,0 4-2 0,0-5-2 0,3 5-7 16,-3-4-11-16,2 4-12 0,-1-4-13 0,1-1-16 0,-5 2-16 0,3-1-15 15,2 0-12-15,-5-4-11 0,2 1-10 0,0 0-6 0,-2-1-4 16,-1-3-7-16,0 0-10 0,0 0-9 0,4-3-10 0,-1 3-15 0,0-4-9 16,-2-3-30-16,3 0-7 0,2-4 0 0,-5 1 0 0,4-1 0 0,0-3-28 15,-1 3-12-15,0 2-13 0,3-6-7 0,-3 5-6 0,3 2 2 0,0-1-1 16,0 2 4-16,-1 3 5 0,0 4 8 0,4 0 7 0,-2 0 5 0,-1 4 5 16,2-1 7-16,2 3 5 0,-4 5 3 0,4-4 3 0,-5 7 6 0,1-3 4 15,2-1 0-15,-2 4 3 0,-3 1-1 0,3-6-3 0,-1 2-10 0,-1 0-13 16,-3 0-22-16,3-4-28 0,-5-1-33 0,4-3-34 0,-4-3-46 0,0 0-48 0,0 0-127 15,0 0-156-15,-7-3-69 0,1-1-22 0,-1 2 2 0,-2-9 15 0,0 4 27 16,1-7 33-16,-4 4 45 0,1-1 49 0,-2-7 53 0,-1 5 54 0,2-5 65 16,-6 0 70-16</inkml:trace>
  <inkml:trace contextRef="#ctx0" brushRef="#br0" timeOffset="180986.08">21203 8739 56 0,'0'0'227'0,"0"0"101"0,4 0 70 16,-4 0 49-16,0 0 44 0,0 0 34 0,3 0 34 0,0 7 30 0,1-5 26 15,-3 2 22-15,5-1 21 0,-5 5 18 0,3-5-150 0,3 4-246 0,0-3-155 16,0 3-113-16,0-1-93 0,0 1-88 0,-3-3-150 0,4 7-176 0,3-4-81 16,0 0-36-16,0-1-5 0,2 1 10 0,-1 1 16 0,-1-5 23 0,6 1 29 0,-1 3 33 15,2-4 55-15,-1 1 65 0,-5 0 78 0,6-4 86 0</inkml:trace>
  <inkml:trace contextRef="#ctx0" brushRef="#br0" timeOffset="181185.95">21890 9043 73 0,'6'13'262'0,"4"-2"123"0,-6 0 87 0,0 0 58 0,-1-4 56 0,-2-1 48 16,2 1 47-16,0-3 42 0,-3-4 38 0,0 0 36 0,0 3 33 0,0-3 31 15,0 0-265-15,0 0-596 0,0 0 0 0,0 0 0 0,0 0 0 16,0 0 0-16,0 0 0 0,0 0 0 0,0 0 0 0,0 0 0 0,0 0 0 16,0 0 0-16,-6-3 0 0,6 3 0 0,0 0 0 0,-1-4 0 0,1 4 0 0,0-4 0 15,0 4-166-15,-5 0-244 0,5 0-125 0,0 0-152 0,-5 0-53 0,1 4-4 16,0 0 28-16,0 3 42 0,-1-4 46 0,0 5 50 0,-1-1 53 0,-1-5 57 15,3 5 61-15,-3-3 61 0,1 3 69 0,-4-3 75 0</inkml:trace>
  <inkml:trace contextRef="#ctx0" brushRef="#br0" timeOffset="183803.56">6151 8381 16 0,'1'0'146'0,"-1"4"68"16,4 0 45-16,-4-1 26 0,3-3 27 0,1 4 20 0,-1-2 19 0,1 2 20 16,3-1 13-16,1-3 16 0,4 8 14 0,1-5 9 0,5 4-103 0,0-3-170 15,4 3-82-15,0-3-40 0,2 3-18 0,5-5-4 0,0 6-4 0,2-1-4 16,0 0-1-16,2-3-1 0,1 3 2 0,1 0 2 0,-2-5 5 0,3 6 4 0,0 2 2 16,0-3 0-16,0 1 5 0,-2-1 3 0,1-1 5 0,-2 1 5 15,0 4 1-15,0-8 5 0,-1 5 0 0,-2-1-2 0,2-1-1 0,-3-3-3 0,-1 5-2 16,-1-5-3-16,0 1-1 0,-3-1 5 0,0-3 0 0,-1 4 4 0,-1-4 4 15,-2 0 3-15,0 0 5 0,-3 0 2 0,1-4 5 0,-2 1 3 0,0 3 3 16,-4-4 2-16,2 1 3 0,0-1-1 0,-3 0 0 0,0 1-2 0,0-3-2 16,-3-1-2-16,2 3-7 0,-2-3-6 0,2 0-8 0,-3-4-8 0,1 1-10 15,-1-1-9-15,0 1-9 0,-2-5-9 0,2 6-5 0,0-9-7 0,-3 3-3 16,2-1-7-16,-1-2-3 0,-2 1-3 0,4-5 0 0,-3 2 0 0,0-5 3 16,-1 1 1-16,4-1 3 0,-3-3 5 0,0-3 3 0,3-1 5 0,-3-3 3 15,3 0 5-15,0-3 5 0,0-4 3 0,0 0 4 0,1-4 1 0,2 1 2 16,-2-5 4-16,3-2 5 0,-1 3 2 0,1-8 5 0,0 2 2 0,1-5 4 15,-2 0 0-15,1 1 1 0,0-4 2 0,0 1 1 0,0-2-3 0,0 2-2 16,0-5 1-16,0 4-1 0,-2-4-2 0,0 1-2 0,2-1-3 0,0-2-3 16,0 2-3-16,-2 1 0 0,3-5-1 0,-4 5-3 0,3 0-2 0,0-1 0 15,0 3 1-15,1-2-3 0,-3 7-2 0,2-4-5 0,-3 3 1 0,4 0-3 16,-4 5 0-16,1-1-1 0,0 3-1 0,0 0-2 0,-2 4 0 0,-1 1-1 16,3 3 2-16,-4-1-2 0,2 4 3 0,-3 4 0 0,-2-2 1 0,3 2 2 15,-3 0 1-15,0 6 0 0,0-2 1 0,-2 1-1 0,-2 6 2 0,0-1-1 16,0 3 1-16,-3 1-2 0,0 2 0 0,4 6-2 0,-6-6 0 0,0 9-1 0,0-2-1 15,1 1 0-15,-3 3 0 0,0 2-1 0,0 1 2 0,0-2 2 0,-2 3 1 16,2-1 4-16,-2 6 3 0,0-5 1 0,-2 3 4 0,2 1 2 0,-3-5 1 16,3 8 1-16,-4-3 4 0,1-1 0 0,-1 1 2 0,0 3-1 0,-2-4 2 15,0 4-3-15,0-4 1 0,-1 4-3 0,-3-2 0 0,-1 2 0 0,0-5-2 0,1 5 0 16,-2-2 1-16,-2 2-2 0,-1 0 0 0,-2 0-1 0,-1-4-3 0,-1 4 1 16,-2-3-1-16,-4 3 0 0,3 0-2 0,-4 3-3 0,-1-3 1 0,0 4-2 15,-2-2-3-15,-2 3-1 0,2-3-1 0,-4 2-3 0,1 3 1 0,-3 0-1 16,1 1 1-16,-2 1-1 0,2 2 0 0,-5 3 3 0,3-3-3 0,0 2 0 0,0 2-2 15,3 3 2-15,0-2-1 0,1 2 2 0,4-1 2 0,3 5-1 0,-2-4 0 16,8-1 1-16,-4 0 0 0,5 0 2 0,0 5 0 0,3-4 1 0,1-1 0 16,3 1 1-16,0-2-1 0,2 2 1 0,4-3 0 0,-2 2 1 0,3 0-4 15,1-2 2-15,3 2-1 0,0-3-2 0,3 3-2 0,-2 1-1 0,5-4 0 0,-1 3-3 16,2 1 0-16,1 0 0 0,2-1-2 0,1 4 3 0,0 0-4 0,1 0 1 16,5 0 1-16,-2 4 0 0,3-1-1 0,0 3 1 0,1 2 4 0,0 2 0 15,5 1 0-15,-2 2 1 0,0 2 2 0,1 2-1 0,-1 1 2 0,0 3 1 16,3 3 2-16,-3 1 0 0,0-1 3 0,0 5 2 0,0-1 3 0,0 0 6 0,-4 3 5 15,4 4 4-15,-1-4 5 0,-2 5 5 0,-1 2 1 0,2-3 1 0,-3 4 2 16,1-1 0-16,-3 1 2 0,3-2-2 0,-2 2 0 0,1 0 0 0,-1-1-4 16,-3 1-5-16,2 0-6 0,1-1-3 0,-3-3-5 0,-2 0-2 0,2-1 1 15,0 2-2-15,-2-8 0 0,0 3-2 0,-2-2-3 0,0-5-4 0,0 1-4 0,0-4-7 16,-1-4-11-16,-1 0-12 0,0-3-16 0,1 0-19 0,-1-3-20 0,0-1-26 16,-1-3-23-16,3 1-25 0,-3-5-24 0,1-4-63 0,2 2-82 0,2-1-78 15,-3 0-72-15,3 0-21 0,0-4 3 0,0-3 19 0,0 3 26 0,0-2 32 16,0-1 35-16,3 4 39 0,-3-8 40 0,0 4 41 0,0-3 43 0,0 2 66 0,0-2 76 15</inkml:trace>
  <inkml:trace contextRef="#ctx0" brushRef="#br0" timeOffset="184769.03">5608 10961 39 0,'-5'7'114'0,"3"-3"45"0,-2 3 32 0,-1-1 25 0,-2-2 23 0,5 3 19 0,-2-4 17 16,-1 1 17-16,3-1 13 0,-2 1 17 0,4 0-10 0,-2 3-24 0,2-7-52 16,0 2-67-16,2 2-37 0,-2 0-26 0,4 3-7 0,-2-4-5 0,3 1-1 15,1-1-1-15,1 1 3 0,2 0 3 0,0-1 3 0,2 1 2 0,3-2 0 16,-1 2-3-16,4 0-2 0,1-1 0 0,3-3-4 0,2 4-1 0,-1-4-2 16,6 3-2-16,1 1-3 0,1-4-2 0,-1 0-5 0,4 0-4 0,3 0-6 15,0 0-5-15,1 0-5 0,2 0-4 0,-2-4-7 0,6 1-9 0,-3-1-3 16,4 1-7-16,0-1-6 0,3-2-1 0,2-1-5 0,0-1-1 0,2 1-2 15,2-3-1-15,2 2 0 0,3-1-5 0,-1-2 3 0,2 0 0 0,2 0 1 16,-2 2 1-16,3-2 1 0,1-3-3 0,-1 3 2 0,0-2-1 0,0 2-1 16,0 0 1-16,0-2-1 0,0 2 1 0,-1-3-1 0,0 3-1 0,-6 1-1 15,0-4-2-15,-1 3 0 0,-1 0 3 0,-4 2 2 0,2-2 2 0,-2 4 3 16,0-4 2-16,-5 0 1 0,2 5 2 0,-1-5 3 0,-3 4-1 0,-2 0 3 16,0 0 4-16,-1 1 0 0,-5-5 1 0,2 4 0 0,-4 0-3 0,-2 0 0 15,-1 3-3-15,0-2-3 0,-1-1 1 0,-5-1-4 0,2 1 0 0,-3 0-4 16,-4 0-1-16,2-4-3 0,-3 5-2 0,1-5 0 0,-4 1-2 0,1-1-2 15,-4-2 0-15,0 2 0 0,1-7-1 0,-6 5-5 0,1-9-5 0,0 5-7 16,-3-4-9-16,0-1-7 0,-1 2-5 0,-3-4-8 0,2-5-4 0,-2-2-4 16,-2 3-1-16,2-4-1 0,-3-3-2 0,-1-3 2 0,0 3 1 0,-1-7 5 15,1 0 8-15,-5-3 9 0,2-1 9 0,0-3 9 0,-1-4 7 0,1 0 11 16,-2-2 6-16,0-5 7 0,0 0 3 0,3 2 2 0,-3-9 3 0,0 4-2 16,2 0-2-16,0-3-2 0,1-1-3 0,1 4-4 0,1 0-6 0,0-1-5 0,-1 5-7 15,3 0-8-15,-1 6-7 0,2 1-6 0,-2 3-8 0,3 4-1 16,-4-1-3-16,4 8 1 0,-3-2 0 0,3 5 1 0,-4 4 0 0,4 0 1 0,-2 6 2 15,-3 1 3-15,1 0 3 0,0 2 1 0,-3 2 4 0,3 2-1 16,-3 0 3-16,-2 5-1 0,0-2 0 0,1 5-4 0,-3-5-3 0,-3 6-1 0,0-2-3 16,-1 4-1-16,-3 0 0 0,0-3-1 0,-4 3 1 0,0-1 2 0,-3 5 1 15,-1-4 3-15,-6 0 1 0,2 3 4 0,-5 0 4 0,-2 4 5 0,0-2 4 16,-3 2 5-16,-5 2 5 0,0-2 4 0,-1 4 3 0,-5 0 3 0,0-1 3 16,-3 1 3-16,-1-1 0 0,0 4 5 0,-3-3 0 0,-3 2 3 0,-1 1 4 15,3-3 3-15,-5 3 1 0,1-3 2 0,-2 3 1 0,1 0 0 0,-1-3-1 16,3 3 1-16,-3-1 2 0,2-2-1 0,1 3 1 0,-2-4-2 0,1 1-2 15,-1 3-7-15,2-3-4 0,0 3-9 0,0-1-5 0,2-3-4 16,0 5-5-16,3-1-3 0,-1 0-1 0,0 0-4 0,4-1-2 0,2 1-2 0,2 1 0 16,-1-1 0-16,7 0 1 0,1 0-1 0,-1 4 4 0,7-5 3 0,1-2 2 15,0 6 1-15,5-3-1 0,2 1 0 0,1 1-1 0,3-1-1 0,1 2 0 16,1 1-3-16,3 0 0 0,1-2-5 0,1 6 0 0,0-4-4 0,4 3-1 16,1-1-2-16,0 2 0 0,4 1-2 0,0 2-1 0,1 0 1 0,-2 3 0 15,6 0-1-15,-3 0 3 0,3 4-1 0,1 2 2 0,3 1 2 0,-1 1-1 16,1-2 5-16,1 4 0 0,2 2 1 0,-1 2 5 0,3-1 0 0,-1 5 3 15,3-1 2-15,0 0 4 0,-1 4 4 0,3 4 5 0,-1-4 1 0,2 7 7 16,-2-3 1-16,3 6 3 0,-1 1 3 0,-2-4 0 0,3 4-1 0,-2-1 1 16,0 0-7-16,2 1-11 0,-2 0-16 0,0-4-23 0,0 2-27 0,0-1-33 0,-2-1-35 15,1-4-32-15,-1 1-88 0,2-1-107 0,-2 1-80 0,-1-4-63 0,1-4-21 16,-1 1-2-16,-1-1 15 0,-3-2 25 0,1-5 33 0,-1 0 37 0,-2-2 41 16,-2-2 47-16,2-2 48 0,-3 0 51 0,1-1 78 0</inkml:trace>
  <inkml:trace contextRef="#ctx0" brushRef="#br0" timeOffset="185803.26">5854 14149 23 0,'14'0'158'0,"-6"4"66"16,3-4 42-16,-4 0 28 0,3 0 22 0,-2-4 20 0,-1 4 17 0,4-3 19 15,0 3 15-15,4 0 14 0,2-4 15 0,2 1 9 0,3 3-111 0,3-4-180 16,4 0-84-16,3 1-34 0,2-3-12 0,2 2 0 0,4 1 0 0,4-5 5 16,3 5 1-16,2-4 6 0,4 0 3 0,3-1 9 0,2-1 7 0,1 5 12 15,3-7 11-15,3 4 6 0,3 4 8 0,-5-5 5 0,6 1 2 0,0 1 3 16,2 3 1-16,1-5-3 0,-4 5-3 0,3-4-2 0,1-1-8 0,-2 1-6 16,-1 1-12-16,3-5-13 0,-6 1-11 0,3-1-6 0,-4 1-3 0,1-1-2 15,-1-3-2-15,-3 1 0 0,-2-2 0 0,-1 1-2 0,-2 1 3 0,-2-1 1 16,-4-1 4-16,3-3 4 0,-6 5 7 0,-1-1 9 0,-3-1 8 0,-1 2 3 15,-3-1 6-15,0 3-2 0,-3-2 2 0,-1 2-2 0,0 4-1 0,-5-4 0 16,0 5-3-16,-2-1-5 0,-1-4-3 0,0 4-7 0,-5 0-5 0,-1 3-8 16,2-2-5-16,-5-1-8 0,-1 3-2 0,-3-3-2 0,2 0-1 0,-5 3-1 15,-1-3 1-15,0 3-1 0,0-3 2 0,-4 1-1 0,0 3 1 0,0-5 0 16,-3 1-2-16,0 0-2 0,2-6 0 0,-5 6-1 0,-1-4-4 0,0-3-2 0,0 0-3 16,0 0-4-16,0 0-2 0,-1-3-5 0,-5-1-1 0,2-4-1 15,1 2-2-15,-1-4-1 0,-3-1 1 0,2 1-5 0,-2-5 3 0,-3 1 0 0,3 1 2 16,-4-9-1-16,3 1 4 0,-6-3 2 0,3-1 3 0,-1 1 3 0,-2-8-1 15,0 1 4-15,-4-4-1 0,3 0 0 0,0 0 2 0,-1-3 2 0,-1-4-1 16,-1-1 2-16,0 1 1 0,2-3-1 0,-1-1 3 0,-1 0 1 0,0 5 3 16,2-5 4-16,1 0 0 0,1 5-2 0,-1-1 2 0,2 3 2 0,1 4 0 15,1 0 1-15,-2 3 2 0,4 2 0 0,-2 4 0 0,2 2 1 0,0 0-3 16,-2 3-1-16,4 0-1 0,-4-1-3 0,3 5 2 0,-2 3 0 0,-1 1-2 16,0-2 1-16,0 1-2 0,0 7-2 0,0-3-3 0,-3-1-2 0,2 8 0 15,-2-4-5-15,-4 0-3 0,3 3 0 0,-6 1-4 0,2-1-2 0,-3 0 0 16,-3 2-2-16,0 1-1 0,-4 1-1 0,-1 1-1 0,-3 2 1 0,-2 0 2 15,-5 0 1-15,3 5 3 0,-5-1 1 0,-3 0 7 0,1 3 3 0,0 4 3 16,-8 0 3-16,4 0 4 0,-1 4 3 0,-3 3 2 0,0-3 8 0,-2 3 2 16,-1 3 2-16,-2 0 4 0,-2 1 3 0,1 0 0 0,-2 2-1 0,-3 1 1 15,1 1-5-15,3-2-2 0,-6 5 0 0,1-4-5 0,-2 0 1 0,1 3-1 16,-3-2-3-16,2 2 1 0,0-3-3 0,-2 3-1 0,2-3-6 0,-3 1 0 16,5-1-2-16,-3-1-1 0,3 1 1 0,-1 1-1 0,3-2-1 0,0 1 0 15,4 1-3-15,0-2-1 0,4 1-3 0,2 1-4 0,2-2-1 0,4 5 1 16,4-5-2-16,2 2 0 0,2 2 0 0,5-2-2 0,0 2 1 0,1 4-2 15,3-4 0-15,3 5-2 0,1-2 0 0,1 5-3 0,1-1 0 0,4 0-2 16,1 5 1-16,0-1-2 0,5 4-2 0,-3-5 1 0,5 5 1 0,0 2-1 16,3 2 0-16,2 3 2 0,1-1 1 0,2 4 3 0,3 0 2 0,3 3 3 15,1 1 0-15,0 7 7 0,4-4 2 0,5 2 6 0,-1 6 5 0,2-1 4 16,1-1 6-16,3 5 3 0,0 4 4 0,1-2 2 0,2 5 4 0,1 3 2 16,-2-1-2-16,2 2 1 0,-2 2-4 0,2 0-11 0,1 1-23 0,-6 0-30 15,3-4-36-15,2 3-42 0,-4-3-48 0,2-3-108 0,0-5-140 0,1 2-61 0,-4-4-22 16,0-5-3-16,1-6 8 0,0-3 16 0,-4-4 21 0,-1-4 31 0,0-7 40 15,-2-2 46-15,-4-9 52 0,1-2 55 0,-1-7 62 0</inkml:trace>
  <inkml:trace contextRef="#ctx0" brushRef="#br0" timeOffset="189472.18">20455 11147 42 0,'1'-4'136'0,"2"1"57"0,-2 3 48 0,-1 0 42 0,0-4 39 0,0 4 34 16,-1-7 35-16,-2 3 30 0,3 1 28 0,-1-1 28 0,-2-3 30 0,0 3-37 15,3 2-77-15,-4-5-62 0,4 3-58 0,-4-3-34 0,1 3-20 0,2 1-16 16,-3-1-16-16,1 1-14 0,-1-1-11 0,1 0-10 0,-1 4-11 0,0-2-8 16,-1 2-15-16,0 2-13 0,1 2-13 0,0 0-13 0,-6-1-14 0,4 8-7 15,0-4-8-15,-1 4-7 0,-2 2-3 0,2 1-3 0,1 8-4 0,-4-5-2 16,2 4-3-16,1 3 0 0,-2 0 0 0,3 5-1 0,-1-5-2 0,3 5-2 16,-3-5-3-16,2 3-2 0,3 2-1 0,0-5-4 0,0-2-3 0,2 2-1 15,2-3-4-15,0-4-1 0,2 1-1 0,1-7-1 0,0 2-2 0,1-2-3 16,1-4-1-16,2-4-8 0,-1 1-7 0,2-4-6 0,-2 0-8 0,3-7-8 15,-1 3-8-15,1-3-7 0,0-4-6 0,0 2-7 0,-3-6-7 0,3 1-8 16,-1 1-6-16,-2-5-1 0,-1 3 2 0,0 2 2 0,0-1 4 0,-2 0 8 16,1 4 8-16,-2-5 7 0,-1 8 9 0,-2-3 8 0,2 2 8 0,-2 6 8 15,-1-5 10-15,0 7 6 0,0 0 7 0,0 0 7 0,0 0 8 0,0 0 7 16,0 0 12-16,0 0 7 0,0 7 9 0,3-5 6 0,0 6 5 0,-3-1 2 16,0 0 3-16,1 0 5 0,2 4 0 0,-2-5 2 0,-1 5 2 0,6-1-3 15,-5 1-3-15,2-1-7 0,0 1-10 0,1-1-4 0,-3-2-11 0,5 1-4 16,-2 2-5-16,3-4-6 0,-6 4-6 0,6-4-11 0,-3 4-13 0,2-5-19 15,-1 1-19-15,2 0-25 0,-3-3-28 0,3 3-32 0,-3-3-38 0,3-4-43 16,-1 0-49-16,-2 0-119 0,3-4-151 0,-3 0-65 0,3 1-18 0,-3-4 8 0,3 0 22 16,-6-3 33-16,5-1 37 0,-2-3 44 0,0-1 47 0,0 2 52 0,-1-1 55 15,-2-4 62-15,5 1 68 0</inkml:trace>
  <inkml:trace contextRef="#ctx0" brushRef="#br0" timeOffset="189719.04">20731 11206 30 0,'0'0'183'0,"0"0"94"0,0 0 70 0,-6 0 55 15,5 3 45-15,-3-3 40 0,4 0 34 0,0 0 33 0,-6 0 29 0,5 4 30 16,-5-4 29-16,2 3 29 0,3 1-115 0,-5 3-195 0,5-3-113 0,-2 3-66 16,-1-1-39-16,1 5-22 0,2-1-14 0,-2 5-8 0,2-2-7 15,1 1 1-15,0 1-6 0,0 2-4 0,0 0-6 0,0 0-4 0,0 5-7 16,1-4-20-16,2 2-46 0,-2-2 0 0,5 3 0 0,-5-3 0 0,3 2 0 16,2-6 0-16,-1 1 0 0,1 2 0 0,1-3 0 0,-2-3 0 0,2-2 0 15,0-1 0-15,0-1 0 0,1-4 0 0,-1 1 0 0,3-4 0 0,1 0 0 16,-3-4 0-16,1 1 0 0,3-1 0 0,-1-3-93 0,0 1-65 0,0-1-30 15,0-1-28-15,0 1-37 0,2 0-38 0,-2 0-40 0,-2 1-39 0,2-5-93 16,0 4-113-16,0 0-40 0,-2 0 1 0,0 3 20 0,2-2 34 0,-2-1 40 0,-2 0 41 16,-1-1 46-16,1 5 48 0,0-4 52 0,-3-1 54 0,1 1 60 0,-3-2 62 15</inkml:trace>
  <inkml:trace contextRef="#ctx0" brushRef="#br0" timeOffset="190085.31">21023 11189 39 0,'0'-4'197'0,"0"4"94"0,-2-4 70 0,2 4 53 15,-2 0 45-15,2 0 37 0,-7 4 36 0,3-4 32 0,2 4 29 0,-3 3 28 16,3-1 30-16,-3-2 28 0,3 6-124 0,0 1-208 0,0 0-113 0,0 2-63 16,-1 1-31-16,1 1-18 0,2 2-7 0,-2 1-10 0,4-2-7 15,-2 6-1-15,2-4-7 0,-2-1-4 0,3 1-10 0,-1 2-18 0,2-2-58 16,-2-5 0-16,3 5 0 0,2-3 0 0,-5-6 0 0,7 2 0 0,-5 0 0 16,3-4 0-16,0 0 0 0,-1-3 0 0,1-1 0 0,-1-3 0 0,1 0 0 15,0 0-62-15,1-3-35 0,-1-1-12 0,0-3-15 0,0-4-14 0,0 4-15 16,-1-6-11-16,0 2-9 0,-1-3-4 0,1-1-1 0,-1 2 1 0,0-1 2 0,-1-1 9 15,0 2 6-15,1-1 11 0,-3-1 12 0,1 6 20 0,-2-2 15 16,2 0 24-16,-1 4 21 0,0 1 22 0,1-1 21 0,-3 3 19 0,1 1 16 0,-1-1 15 16,0 4 16-16,0 0 17 0,0 0 15 0,0 0 14 0,5 4 11 15,0-1 9-15,-5 1 4 0,1 3 3 0,5-1-1 0,-6-2-5 0,1 6 1 0,3 1-1 16,-4-4 0-16,6 3-6 0,-5 1-5 0,-1-1-12 0,5 1-10 0,-3-1-12 16,2 4-11-16,-1-3-8 0,0-4-8 0,1 3-10 0,0 1-8 0,0-4-10 15,0 0-16-15,2 0-21 0,-2-1-25 0,3 1-30 0,-6-3-30 0,6-4-35 16,0 4-41-16,-3-4-46 0,6-4-85 0,-3 4-109 0,-2-4-90 0,2-3-80 15,0 5-24-15,0-5-1 0,0-4 21 0,0 4 32 0,-2-4 41 0,1 1 44 16,-2-1 50-16,3 1 51 0,-6-1 58 0,6-2 62 0,-3 2 82 0,2-3 86 0</inkml:trace>
  <inkml:trace contextRef="#ctx0" brushRef="#br0" timeOffset="190285.36">21323 11196 41 0,'-1'0'205'0,"-5"2"104"0,6 2 73 16,0-4 57-16,-1 4 46 0,1-4 42 0,1 3 39 0,2 1 36 15,1-4 39-15,-1 0 36 0,-2 3 37 0,5 1 36 0,-2-1-123 0,0 1-210 16,0 0-124-16,3-4-76 0,0 3-41 0,0 1-53 0,0-4-123 0,4 2 0 16,-4-2 0-16,4 0 0 0,-3 0 0 0,0 0 0 0,5-2 0 0,-2 2 0 15,0-7 0-15,0 3 0 0,-3 0 0 0,3 1 0 0,-1-4 0 0,1 3 0 0,-4 1-96 16,1-1-159-16,0-2-39 0,-2 2-37 0,1 1-47 0,-3-1-49 0,0-3-91 16,-1 3-104-16,-2 1-28 0,-1 3 13 0,0-4 30 0,0 4 37 0,0 0 44 15,0 0 48-15,0-7 50 0,0 7 50 0,-1-4 53 0,1 4 54 0,-3-2 60 16,3 2 65-16</inkml:trace>
  <inkml:trace contextRef="#ctx0" brushRef="#br0" timeOffset="190451.4">21527 11160 13 0,'-1'4'144'0,"-2"-1"83"0,2 1 61 0,1-1 48 0,-3 1 48 0,0-1 48 16,2 1 45-16,-2 0 43 0,2 3 36 0,-5-5 36 0,5 6 32 0,-2-1 33 15,2 0-91-15,-2 4-157 0,0-2-91 0,2 2-50 0,-2 3-30 0,0-3-19 16,2 2-22-16,-2 2-28 0,3 3-22 0,-1-5-23 0,1 5-16 0,-3-4-18 16,3 3-12-16,-3 1-68 0,3-5-10 0,3 2 0 0,-3 3 0 15,3-5 0-15,-2 1-6 0,2 1-106 0,1-6-41 0,-1 2-49 0,-2 0-54 0,-2-4-57 16,1 0-127-16,1 0-156 0,5-1-64 0,-2-2-19 0,3 0 9 0,-2-1 24 15,1-3 37-15,-1 0 43 0,5 0 48 0,4 0 55 0,-3-3 59 0,-3-1 62 16,1 0 70-16,-3-5 73 0</inkml:trace>
  <inkml:trace contextRef="#ctx0" brushRef="#br0" timeOffset="191635.36">19980 10915 15 0,'-13'0'134'0,"5"4"67"0,-3-4 47 16,0 0 38-16,1 0 35 0,-2 0 30 0,1 0 27 0,0 4 28 0,0-4 25 16,1 0 25-16,2 3 20 0,-2 1 18 0,3-2-86 0,-1 2-143 0,4 3-71 15,-3-3-33-15,3 3-16 0,-3 0-13 0,4 0-6 0,-1-1-5 0,1 5-3 16,2 0-4-16,-2-1-3 0,3 1-6 0,0 3-1 0,0 3-4 0,4 0-6 0,-1 1-2 15,0 6-5-15,1 1-5 0,0 3-2 0,-1 1-2 0,4 2-6 16,-3 0-5-16,0 4-5 0,0 1 0 0,0 2-6 0,3 0-3 0,-3 1-4 0,2-4-2 16,1 3-2-16,-2-2-2 0,1-1-1 0,-1-1-1 0,2-2-3 15,0 0-4-15,0-5 1 0,1-2-3 0,-1 0-1 0,0-5-6 0,3-2 1 0,-2-1-3 16,0 1-2-16,-1-4-3 0,3 3-1 0,-2-6-5 0,3-1 3 0,-1 0-3 16,-2 1 0-16,2-4 0 0,1 0-1 0,0 0 1 0,-3-3-3 15,3 3 0-15,0-3 0 0,3-2-1 0,-1 2-2 0,-2-4 2 0,2 4 0 16,3-4-2-16,2 3-1 0,-3-3-2 0,3 0-2 0,0 4 1 0,2-4-2 15,2 3 0-15,0-3-2 0,1 4 0 0,1-4-1 0,3 3-1 0,-3 1 2 16,3 0-2-16,2-1 0 0,0 1 0 0,0-2 1 0,1 2 2 0,3 3 1 16,3-3 1-16,-3-1 1 0,3 1-1 0,4-1 2 0,-1 1 3 15,2 0 1-15,-1 3 2 0,5-5-2 0,-3 3-2 0,2-5 2 0,1 2 1 16,-1 2-3-16,0 0 0 0,1-4-1 0,0 3 1 0,-1-3-2 0,0 4 1 16,-1-4 0-16,-2 0-3 0,5 3-1 0,-6-3 1 0,0 0 2 0,-3 0 1 15,2 0 1-15,-5 0 0 0,2-3 0 0,-3 3 2 0,1 0-1 0,-3-4-1 16,0 4 0-16,-2 0-1 0,0-3 3 0,-5 3 1 0,3 0-2 0,-3 0 2 15,-1 0 0-15,-1 0 0 0,-3 0-1 0,3 0 1 0,-4 0 1 0,0 0-8 16,-3 0-1-16,2 3 0 0,-5-3 0 0,2 0 0 0,0 0 0 0,-6 4 0 16,2-4 0-16,-2 0 0 0,-1 0 0 0,0 0 0 0,0 0 0 0,-6-4 0 15,3 4 0-15,2-3 0 0,-5-1 0 0,2 0 0 0,-2 2 0 0,2-5 0 16,-3 0 0-16,0-1 0 0,0-2 0 0,-3-1 0 0,3-2 0 0,-4-5 0 16,3 1 0-16,-6-1 0 0,3 0 0 0,-3-6 0 0,3 2 0 15,-3-2 0-15,-3-3 0 0,3-2 0 0,2 1 0 0,-1-3 0 0,1-5 0 16,-1 5 0-16,2-4 0 0,0 1 0 0,1-1 0 0,2-1 0 0,-2 1 0 15,0 0 0-15,3 1 0 0,0-1 0 0,0-1 0 0,0 1 0 0,0 4 0 16,0-4 0-16,0 3 0 0,0 1 0 0,0 0 0 0,0-2 0 0,0 6 0 16,0-1 0-16,0-1 0 0,0 2 0 0,-1 3 0 0,-2-1 0 0,3 1 0 15,-1 2 0-15,1 2 0 0,-6 2 0 0,6 1 0 0,-1-1 0 0,-2 7 0 16,0-2 0-16,2-1 0 0,-2 6 0 0,2-2 0 0,-2 2 0 0,0 1 0 16,2-2 0-16,-2 5 0 0,2-3 0 0,1 0 0 0,-6 3 0 0,5-3 0 15,-2 3 0-15,2 2 0 0,-5-2 0 0,2 1 0 0,0-1 0 0,0 0 0 16,-3 1 0-16,0-1 0 0,-2 1 0 0,3-1 0 0,-5 1 0 0,0 3 0 15,-3-4 0-15,0 4 0 0,-1-4 0 0,-3 2 0 0,-2 2 0 0,0-4 0 16,-2 4 0-16,-2-3 0 0,-3 3 0 0,-4-4 0 0,0 4 0 0,-3-4 0 16,-1 4 0-16,-5-3 0 0,-2 3 0 0,-2 0 0 0,-2 0 0 15,-2 0 0-15,-2 0 0 0,-1 3 0 0,0 1 0 0,-1-4 0 0,1 4 0 16,-3 3 0-16,3-1 0 0,-5 1 0 0,5 0 0 0,-2 4 0 0,2 0 0 0,-2-2 0 16,2 2 0-16,1 0 0 0,2 2 0 0,-2 2 0 0,3 3 0 15,3-4 0-15,-3-1 0 0,6 5 0 0,1-1 0 0,0-3 0 0,0 1 0 16,2 1 0-16,5-1 0 0,1-1 0 0,2-4 0 0,1 1 0 0,4-1 0 15,3-2 0-15,2-1 0 0,3 0 0 0,-1-5 0 0,7 2 0 0,0-4 0 16,0 4 0-16,4-4 0 0,1 0 0 0,2 0 0 0,4 0 0 0,0 0 0 16,0 0 0-16,0 0 0 0,0 0 0 0,0 0 0 0,0 0-22 0,0 0-273 15,0 0-71-15,0-4-82 0,0-2-108 0,0 6-116 0,3 0-36 0,-3 0 3 16,1-7 29-16,-1 7 41 0,0-7 46 0,-1-1 49 0,-2 1 56 0,-1 0 60 0,-3 0 61 16,0-6 62-16,2-2 77 0,-2-3 80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3-25T06:22:49.854"/>
    </inkml:context>
    <inkml:brush xml:id="br0">
      <inkml:brushProperty name="width" value="0.05292" units="cm"/>
      <inkml:brushProperty name="height" value="0.05292" units="cm"/>
      <inkml:brushProperty name="color" value="#7030A0"/>
    </inkml:brush>
  </inkml:definitions>
  <inkml:trace contextRef="#ctx0" brushRef="#br0">17101 13683 7 0,'0'7'125'0,"0"-3"68"0,-2 3 49 16,2-7 38-16,0 0 34 0,0 0 27 0,0 0 20 0,0 0 18 0,0-3 18 16,-2-1 19-16,2 4 16 0,0-6 20 0,2 1-87 0,-2-1-146 0,2 2-74 15,-2-3-36-15,5 0-21 0,-3 4-17 0,2-5-4 0,1-1-5 0,-3 5 5 16,2-3 4-16,3 0 4 0,0 0 0 0,-3-1 0 0,3 1-3 0,2 1-3 15,-3-1-5-15,1 3-2 0,0-3-4 0,2 0-2 0,-3 0-6 0,1 1-1 16,2-1-7-16,-2 3-5 0,-1-3-6 0,1 0-5 0,-1 3-4 0,-1-3-5 16,1 3-4-16,-1-2-2 0,0 3-2 0,-1-1-2 0,0-3-2 0,0 3 0 0,-1 1-1 15,-1-4-2-15,3 3 0 0,-4 0 0 0,2 2-2 0,0-3-2 16,-2 3 1-16,2-2 0 0,-1-3-1 0,3 3-1 0,-5 1 1 0,1-1 0 0,2 1 0 16,-1-1 2-16,0 0 1 0,1 1 2 0,-3-1 0 0,1 2 3 0,2-2 3 15,-1 1 1-15,-2-1 2 0,2 0 1 0,-2 1 3 0,3-1 2 0,-2 1 2 16,2-1 1-16,0 1-1 0,-3-1 2 0,1 0 0 0,2 2-2 0,-2-5 1 15,-1 7-3-15,6-4 0 0,-6-3-4 0,1 3-1 0,2 1-2 0,-1-1-2 16,0 1-2-16,1-1-1 0,-2 0-3 0,-1 2 0 0,3-2-2 0,0 1-2 16,-2 3 0-16,-1-4-2 0,0 4 2 0,3-4 0 0,-2 1 0 0,-1 3-1 15,3 0 1-15,-3 0 1 0,3-4 1 0,-3 4 1 0,0-3 1 0,0 3 0 16,0 0 0-16,0 0 4 0,0-4-3 0,0 4 3 0,0 0-2 0,0 0-2 16,0 0 1-16,0 0-3 0,0 0-3 0,0 0-7 0,0 0-14 0,0 0-19 15,0 0-29-15,0 0-36 0,0 0-34 0,0 0-35 0,0 0-112 0,0 0-147 16,0 0-69-16,0 0-31 0,0-7-3 0,0 7 9 0,0-4 19 0,0-3 24 0,0 5 33 15,-3-2 40-15,0-3 46 0,-1 0 55 0,3-4 53 0,-6 4 59 0,2-3 101 16</inkml:trace>
  <inkml:trace contextRef="#ctx0" brushRef="#br0" timeOffset="-122939.98">15177 10688 14 0,'0'0'142'0,"1"3"71"0,-1-3 48 0,0 4 33 0,-1-1 27 0,-2 1 22 0,2 0 20 15,-2-1 15-15,0 1 16 0,2 2 15 0,-2-3 16 0,2 5 16 0,1-5-100 16,0 4-160-16,-3 1-82 0,3 1-37 0,0 2-16 0,0 0-5 0,3-4-1 15,-3 6 2-15,0-2-1 0,1 3 2 0,2 1-1 0,-2-2-2 0,-1 5 0 16,3 0-4-16,0-1-2 0,-2 1-4 0,2 2-3 0,-2 2-5 0,5-2-4 16,-6 5-4-16,1-1-2 0,2 1-2 0,0 3-2 0,-3-1 1 0,1 2 0 15,-1-1 3-15,0 3-2 0,0 1 3 0,0 3 1 0,0-4-1 0,0 4 4 16,0 3 1-16,0 2 3 0,-1-2 1 0,1 1 3 0,-6 6 2 0,6-3 2 16,-1 0 3-16,1 4 2 0,-6-1 3 0,6 1 1 0,-1 3 3 0,-2-5 0 15,3 5-1-15,-1 1 0 0,1-1-2 0,-3 0 0 0,3 0-3 0,0 4-3 16,0-4 0-16,0 2-4 0,3 2-3 0,-3 0-4 0,1 0-3 0,-1-1-4 15,4 3-2-15,-4 2-1 0,6-5-1 0,-5 5 0 0,5-2 1 0,-5 5-1 16,3-4 1-16,3 3 1 0,-3 1 0 0,2 0 1 0,-5 2 2 0,3-2 0 16,3 6 2-16,-1-6-1 0,-1 6-4 0,1-3 1 0,-2 1-1 0,3 2 1 15,-3 0-1-15,0-3 1 0,3 3-2 0,-3 1 2 0,0-3-1 0,3 2-1 16,-3-4 1-16,2 2 1 0,1 3-4 0,-6-5 5 0,3-2 2 0,2 2 1 16,-1-2 2-16,1 4-2 0,-5-5 1 0,3-3 0 0,-1 4 0 0,1-5-3 15,2 1 0-15,-5-3-2 0,3 0-1 0,2 2 0 0,-5-2-1 0,2-1-1 16,-2 1-1-16,2-5 1 0,0 5-2 0,-2-4 1 0,-1-3-3 0,3 3 3 15,-3-4-2-15,2 1 2 0,-2-4 1 0,0 0-3 0,0 0 0 0,-2-4-1 16,2 0-3-16,-3 2 1 0,3-5 0 0,-1-4-3 0,-2 4 0 0,0-4 1 0,2 1-4 16,-2-4 1-16,2-3-1 0,-5-1-2 0,5 0 0 0,-2-3 2 15,2 0 1-15,-5-3 2 0,6 0 2 0,-4-1 1 0,1-3 2 0,2-1 1 0,-2-2 0 16,2 0 3-16,-2-4 1 0,0 4 0 0,2-4 2 0,-2-1 1 0,2-2-2 16,1 3 2-16,-3-4 1 0,0 1-1 0,3-4-2 0,0 3 2 0,0-3-3 15,0 0 0-15,0 0 1 0,0 0-1 0,0 0-2 0,0 0-2 0,0 0-1 16,0 0-1-16,6 0 0 0,-5-3 0 0,6 3-2 0,-3 0-1 0,3-4 1 15,3 1-1-15,-2-1 0 0,0 4-2 0,6-3 1 0,0-1-2 0,1-2-1 16,0 6 0-16,6-4 1 0,-2 1-2 0,4-1 2 0,1 0 0 0,3 1-2 0,2 3 1 16,0-4 0-16,2 1 0 0,4 3-2 0,1 0 2 0,1 0-2 0,3 0 0 15,0 0 0-15,4 3 2 0,2 1 1 0,1-1-1 0,-2 5 0 16,5-1-1-16,1-1 2 0,3 1 0 0,-2 0 0 0,6 4-1 0,0-4 0 0,0 3 1 16,2 4-1-16,4-3 2 0,-1 2 2 0,0 2-2 0,6-5-3 0,-1 7 1 15,2-6 0-15,-1 7 2 0,5-4 2 0,1-4-1 0,1 4-1 0,2 1 1 16,-1-2-1-16,3-2 1 0,0-1 1 0,4 1-1 0,-1-1 0 0,4 1 3 15,0-4 0-15,1 4 2 0,-1-4-2 0,2 0-1 0,2-1 1 0,0 1-1 0,0 0-1 16,3 0 2-16,-1 1 0 0,-2-1-2 0,0 3-2 0,3-3-1 0,-3 0 0 16,1 4-2-16,1-2-1 0,-2 2 2 0,-3 0 2 0,3 0-3 0,-4-2 0 15,2 2-2-15,-2 3-3 0,-2 1 2 0,1-2 0 0,-5-2-2 0,2 3 4 16,-3 3 1-16,-2-3-1 0,2 1 1 0,-5-2-2 0,-1 1 0 0,-1 4 0 16,-3-8 0-16,-1 4 3 0,0 1 1 0,0-6 1 0,-4 6 1 0,0-5 0 0,-3 1-1 15,0 0-2-15,-2-5-1 0,-4 5 1 0,-1-1 0 0,1-2 1 0,-4-1 2 16,-1-1 1-16,-1 1-1 0,-2 0 0 0,-1 0-2 0,0 1-2 0,-4-5-3 15,-2 3-5-15,5-2-8 0,-9-1-10 0,1 1-15 0,-3 3-21 0,-1-3-17 16,-1-4-24-16,-4 3-26 0,2 1-28 0,-4-4-39 0,-3 0-40 0,0 0-108 16,-2 0-134-16,-1 0-55 0,-2 0-14 0,-3-4 10 0,-3 4 19 0,-2-3 31 0,-4-1 33 15,-3-3 38-15,-4 0 41 0,-1 1 44 0,-4-1 47 0,-4-8 55 0,-5 1 62 0</inkml:trace>
  <inkml:trace contextRef="#ctx0" brushRef="#br0" timeOffset="-121154.99">15490 15637 11 0,'7'4'136'0,"0"-1"70"0,-3 3 48 15,3-6 34-15,-3 5 28 0,0-3 23 0,1-2 21 0,-1 4 19 0,1 0 17 16,-1-1 17-16,3-3 14 0,2 4 14 0,-3-4-99 0,1 3-159 0,4 1-82 0,0-4-43 16,0 0-19-16,1 3-7 0,-1-3-2 0,0 0-1 0,0 0-1 15,2 0 0-15,-2 0 0 0,2-3-3 0,3 3 1 0,0 0 0 0,-3-4 2 0,3 4-1 16,-1-3-1-16,0 3 2 0,2-4 0 0,-1 4-2 0,-2 0-2 0,4-3-2 16,-3-1-1-16,2 4-1 0,-1 0 1 0,-2-4-1 0,1 2 1 0,3 2-1 15,-1-5 1-15,-5 5-1 0,6-2 0 0,-3-2 2 0,2 1-2 0,-2-1 1 16,0 0-1-16,2 1 0 0,-5-1 0 0,6 1 2 0,-3-1-3 0,-1-2-2 0,1-1 1 15,2 3 1-15,-2-3-2 0,0 0 1 0,1 0-4 0,-3-4 1 16,3 5 0-16,0-1-1 0,-3-4-1 0,3 0 0 0,-4 0 0 0,4 5-1 0,-3-8 0 16,1 3 0-16,1 0 1 0,-1-2-2 0,1-1 1 0,1 3 1 15,-3-2-1-15,3 2 2 0,-3-3 0 0,3-1 2 0,-1 2 0 0,0-1 2 0,1-3 3 16,-3 2-1-16,3-2 5 0,-3 3-1 0,2-4 1 0,-1 0 3 0,0 2 1 16,-2-2-1-16,2-3 0 0,1 3 0 0,-4-2 0 0,3 2-3 0,0 0-2 15,-3-3-2-15,3 4-3 0,-3 0-2 0,0-1-2 0,1 0-6 0,-2 1 0 16,1-1-4-16,-3 1 0 0,3 3-3 0,-1-4 2 0,-2 1-3 0,2-1 0 15,-2 0-1-15,2 5-1 0,-5-5 1 0,2 1 0 0,0-1 0 0,3 0-1 16,-6 1 2-16,3 0 2 0,-2 0-1 0,1-1 0 0,1 1 2 0,-6-1-1 16,6 0 3-16,-3-2 2 0,0 2 1 0,2 1 1 0,-5-1 5 0,3-4-1 15,-1 5 3-15,1 0 1 0,-1 0 1 0,0-5 2 0,-2 4 0 0,3 1 0 16,-1-4 2-16,0 4-4 0,1-1 2 0,-3-2-4 0,5 2 2 0,-5 1-4 16,4-1-3-16,-3 0 1 0,2 1-1 0,1-4-3 0,-3 4-3 0,2 2 0 15,2-6-1-15,-1 4 0 0,-2-1-2 0,6 0 1 0,-4-2-2 0,1 2 0 16,0 1-1-16,1-5 1 0,0 6-1 0,0-6 0 0,1 2-1 15,-1-2 1-15,2 2 0 0,0-2-1 0,0 2 0 0,-3 2-1 0,4-6 0 0,-2 6 1 16,3-4 1-16,-4 2-2 0,4-4 2 0,-4 2 0 0,4 2 2 0,-2-5-1 16,0 1 0-16,2-1 3 0,0 1 1 0,-2 2 1 0,2-2 3 0,-2-1 2 15,2-3 4-15,0 3-2 0,0 1 5 0,0 0-1 0,1-1 4 0,-1-3-1 16,1 3 4-16,-1-2-1 0,1 3 1 0,1-5-1 0,1 5-1 0,-2-5-1 16,0 5-2-16,1-3-1 0,1 2-2 0,-2-3-4 0,2 3 1 0,0 1-3 15,0 0-4-15,1-1-1 0,-3-3-1 0,2 3-2 0,0 1 0 0,-2-1-2 16,2 1 0-16,1 0-2 0,-2-1 0 0,-1 1-1 0,2 2 0 0,0 2-1 15,-2-5 3-15,2 4-3 0,0 0 1 0,-2 0 1 0,2 0-1 0,0-1 0 16,-2 2-1-16,2-4 1 0,0 2 1 0,-2 2-1 0,4-2 1 0,-3 2 1 16,3-2-1-16,0-3 1 0,-1 5-1 0,-1-2 0 0,1 2 0 0,0-2-1 15,1 2 2-15,2-2 0 0,-5 2 0 0,5-2-2 0,-3 2 2 0,1-2-2 16,-1 2 1-16,1-2-1 0,2 2 1 0,-3 2-1 0,3-2 2 0,-2 2 0 0,2-4 1 16,-3 5-1-16,3 3-1 0,0-3 1 0,0-1 0 0,-1 0 0 15,0 5 1-15,1-5 0 0,0 1-2 0,0 3 1 0,3-4 0 0,-5 5-2 0,5-2 2 16,0 1-1-16,-5-3-1 0,5 3-1 0,-2-1 1 0,-1-1 0 15,4 5 1-15,-4-3-2 0,4 0 0 0,-1 0 0 0,-1 3 2 0,0-2 1 0,0 2-2 16,3 0 2-16,-4 1-2 0,3 0 3 0,-1-1-2 0,1 4 1 0,-3-4-1 16,4 4 1-16,-3 0 0 0,0-3 0 0,2 3 1 0,-2 0-2 0,-2 0 2 15,4 3 0-15,-2-3 0 0,0 3 2 0,0 2 0 0,-1-5-1 0,2 3 2 16,-2 0-1-16,2 1 1 0,-2-1-1 0,-1 1 2 0,3 3 0 0,-2 0 0 16,-1-4-1-16,3 4 1 0,-2 0 0 0,-1 0 0 0,3 0-2 0,-3 0 2 15,1 4-3-15,2-4 2 0,-5 3-2 0,5 1 1 0,-3-1 1 0,1 1 1 16,-1 0-2-16,3 3 2 0,-2-1 0 0,-1 1-1 0,3-3 0 0,-4 6 1 15,3-2-1-15,-2 1 0 0,0 2 1 0,-1-4 2 0,1 4-1 0,0 0 0 16,0 2 0-16,-3-2-1 0,3 3-2 0,-3-3 1 0,1 2-1 0,2 1 1 16,-3 1 0-16,1 2 1 0,2-3 1 0,-5-1-1 0,3 5-2 0,-4-3 2 15,5 5-1-15,-2-6 0 0,0 3 1 0,-1 1 0 0,0 4-1 0,-2-5 0 16,2 4 1-16,0-4 1 0,-2 4-1 0,2 1 0 0,0 2 1 0,-3-4-2 16,1 5 2-16,-1 0 0 0,0 0-2 0,2-1 1 0,-1 1 1 0,-1 2 0 15,0-3 1-15,0 5-1 0,0-5 0 0,2 5 0 0,-2-5-2 0,0 3 2 16,0 2-2-16,0-1 3 0,0-3-1 0,0 6-2 0,0-3 0 0,0-1 1 15,0 2-1-15,0 2 1 0,0-2-3 0,-1 2 1 0,1 0-1 0,-3 4 1 16,3-4 0-16,0 1 0 0,-1 0 0 0,-2 6-2 0,1-7 1 0,2 5 0 16,-2-1 0-16,0 0 1 0,0 0-1 0,2-1 0 0,-2 2 0 0,2-1 1 15,-5 0-1-15,6 0 0 0,-3-1-2 0,2 2 1 0,-3-1 1 0,4 0 0 16,-4 3 1-16,1-3 0 0,3 1 2 0,-1 2 0 0,-3-3 0 0,1 0 1 16,3 3 1-16,-1-2 1 0,0-1 2 0,0 3 1 0,0-3-1 0,0 0 1 15,0 3 0-15,3-2-3 0,-3-1-2 0,0-1 1 0,0 1-1 0,2 0 0 16,-1 1-1-16,0-1 0 0,-1 3-2 0,3-3 1 0,0 0-2 0,-2-1 0 15,5 2 1-15,-5-1-2 0,2 0 2 0,0 0 2 0,1-1-1 0,0 2 0 0,0-1 0 16,2-4-1-16,1 0 2 0,0 2-1 0,-3 1-1 0,3-2 0 16,0-1-2-16,1 1 2 0,2-1-1 0,-3 1 1 0,1-4-2 0,1 3 0 0,0 1 1 15,0-5-1-15,3 6 1 0,-4-2 2 0,3-4 1 0,0 6-1 0,-1-6 1 16,3 1 2-16,-4 1 2 0,4-2-2 0,1-2 1 0,-1-1 0 0,1 0 1 16,-3 1 0-16,5-4 1 0,-3 4-1 0,3-5 0 0,-1 2 0 0,0-2 1 15,3 2-1-15,0-4-1 0,-1 2-1 0,1-2-3 0,0-1 2 0,0 1-1 16,0 0-1-16,0-1 1 0,0-3 0 0,-2 3 0 0,2-6 0 0,0 3-2 15,0-1 0-15,0 2-1 0,-2-5-1 0,0 1 1 0,-1-1 2 0,1 4-2 16,-3-7-1-16,1 4 1 0,2 0 0 0,-5-5-1 0,0 5 2 0,0-4-2 16,-2 4 1-16,3-4 0 0,-6 3 1 0,3-3-1 0,-5 0-2 0,3 4-2 15,-3-4-1-15,2-1-5 0,-5 1-10 0,5-3-19 0,-9 3-22 0,3-4-36 0,0 1-37 16,-1 0-51-16,-3-4-52 0,-3 0-127 0,3 0-162 0,-6 0-68 16,3-4-25-16,-4-3 2 0,0 0 13 0,-1-4 26 0,-3 1 29 0,-3-4 43 0,0-4 45 15,-1-2 56-15,-5-6 60 0,1-1 67 0,-2 3 71 0</inkml:trace>
  <inkml:trace contextRef="#ctx0" brushRef="#br0" timeOffset="-117789.36">19698 11430 74 0,'6'0'142'0,"-6"0"41"0,0 0 29 0,0 0 24 0,0 0 21 0,0-4 19 16,0 4 16-16,0-3 13 0,0 3 12 0,0 0 13 0,0 0 13 0,0-4-65 16,0 4-110-16,0-6-57 0,0 2-26 0,0 4-12 0,1-3-2 0,2-1-3 15,-2 0 2-15,2 1 2 0,0-1 1 0,-2 1 3 0,3-4 1 0,-1 3 0 16,1 4 1-16,2-6-4 0,-5 6-2 0,9-4-5 0,-6 1-8 0,3-1-9 16,0 4-7-16,-2-4-8 0,5 1-5 0,-2 3-6 0,2-4-3 0,-2 4-5 15,3-3-3-15,-1 3-3 0,2 0-3 0,-1 0 0 0,0 0-4 0,3 0 1 16,-3 0-1-16,6 0 2 0,-5 0-2 0,2 3 2 0,1-3 0 0,-1 4-2 15,-2-1 3-15,5 1 0 0,-2 0-1 0,-1-1 3 0,1 1 0 0,-1 2 1 16,-2-2 0-16,4 3-1 0,-4 0 0 0,0 0-2 0,4 0 0 0,-5 3-2 16,2 1 1-16,-2-4-2 0,1 4 1 0,1 2-1 0,-2 1 0 0,0-3-1 15,0 7 0-15,0-5-1 0,1 5 2 0,-1-1 0 0,0 4 2 0,-2 0 1 16,0-3 0-16,2 2 1 0,-5 2-1 0,6 3 4 0,-6-5 0 0,3 2 2 16,-2 2 1-16,1-4 2 0,-1 2 0 0,2-2 3 0,-3 5-3 0,1-3 2 15,0-2 0-15,0 2-2 0,0 2 1 0,-1-4-2 0,0 2 2 0,-1 2-2 16,1-3-3-16,1 1 1 0,0-2-3 0,0 2 0 0,0-2-2 0,0 2-1 15,-2-2 0-15,2 2-2 0,3 2 1 0,-5-4 0 0,5 5 1 0,-3-3-1 16,1 2 3-16,2 4-1 0,-3-3 1 0,1-1-1 0,0 1 1 0,3 2 3 16,-1 1-1-16,-2-3 0 0,3-1 3 0,-1 5 0 0,1-5 1 0,-3 0 1 0,3 5 0 15,2-5 0-15,-2 4 1 0,0-4-2 0,0 4 0 0,0-3-2 16,0-1 0-16,3 5 0 0,-3-5-2 0,0 3 1 0,0-2 0 0,1 3-2 0,-1-3 0 16,0 3-1-16,3-3 0 0,0 6 0 0,-1-3-2 0,0-3-2 15,-2 6 2-15,5-3 0 0,-5-1 0 0,2 2-1 0,1-1 1 0,-1-3 0 0,0 2-2 16,3 1 0-16,-5 1 1 0,2-5 3 0,1 4 3 0,-1 0 1 0,0-4 4 15,-2 5 1-15,3-5 2 0,-3 3 0 0,0-2 4 0,2 3 0 0,1-3 0 16,-3-1-1-16,0 1 1 0,0-1 2 0,0 5-3 0,0-5-2 0,0 0-4 16,-2-3-3-16,2 4-2 0,-2 0-3 0,0-5 1 0,2 2-2 0,-5-2-1 15,4-2 0-15,-3 2 0 0,-2-2 3 0,2-3 0 0,0 2 1 0,0-3 1 16,-3 0 2-16,0-4 2 0,2 1 0 0,-5-1 2 0,3-2-1 0,-1-1 3 16,0 0 2-16,-3-5 6 0,1 2 1 0,-1-4 1 0,0 0 1 0,0 0 0 15,0 0-3-15,0 0 0 0,-1-4-2 0,-2 2-3 0,-1-3-2 0,0-1-1 16,-2-1-3-16,1 0-1 0,-1 0-5 0,-2-4-6 0,-2 1-5 0,5-1-4 15,-7 1-4-15,1-1-1 0,2 1-1 0,-2-1-3 0,0 1 0 0,0-1 0 16,0 5-1-16,0-5 1 0,0 4-2 0,0 0 0 0,-1-4 2 0,1 7-2 16,0-3 1-16,0 5 2 0,2-5-1 0,0 3 2 0,-2 0-1 0,4 1 2 15,1 3 0-15,-3-4 2 0,2 1 1 0,3 3 0 0,-3 0 2 0,5 3 1 16,-3-3 2-16,3 4 0 0,0-4 1 0,0 3 2 0,0 1 2 0,2 0 3 16,0-1 4-16,2 3 2 0,0-1 4 0,0 1 5 0,0 5 2 0,3-4 4 15,2 0 2-15,-3 4 4 0,3-5 2 0,2 5 3 0,-1-4 2 0,-1 0 0 16,4 0 3-16,-2-1 0 0,2 2 2 0,-2-5-1 0,2 1 1 0,0 3-2 15,1-7-1-15,1 0 2 0,-2 0-2 0,0 0-1 0,0 0-1 0,0-4-3 16,1-3-2-16,0 4 0 0,-1-7-5 0,0 3-3 0,3-4-5 0,-3 0-7 0,3-2-13 16,-3-5-13-16,1 0-28 0,1 1-26 0,-2-8-35 0,1 5-38 15,2-9-54-15,0 5-56 0,-2-5-121 0,2 2-145 0,1-5-63 0,-1 5-21 0,1-5 5 16,-1-3 12-16,0 0 28 0,-3 0 34 0,0-3 42 0,-3 2 46 0,-4-6 53 16,2-4 56-16,-5 1 67 0,-2-3 73 0</inkml:trace>
  <inkml:trace contextRef="#ctx0" brushRef="#br0" timeOffset="-116990.13">20656 10629 28 0,'-4'-7'69'0,"3"0"22"0,-5 3 21 16,6-3 25-16,-1 0 24 0,-2 3 29 0,0-3 27 0,3 1 26 0,-4-1 25 16,4 3 9-16,-1-3-2 0,-2 3-23 0,0 1-33 0,3-5-12 0,-4 5-4 15,4-1 0-15,-1 2-2 0,-5 2-11 0,5-4-13 0,-3 4-11 0,1-3-18 16,-1 3-12-16,1 0-9 0,3 0-12 0,-4 0-4 0,0 0-7 0,-2 0-7 16,2 3-9-16,3-3-7 0,-5 4-11 0,5-2-7 0,-5 2-6 0,5-1-5 15,-3 5-5-15,1-1-4 0,0 4-4 0,-1-2 0 0,3 2 0 0,-2 3-1 16,0 1 3-16,-1 2 0 0,3 0 2 0,-5 4-1 0,5-3 2 0,1 6 0 15,-6-3 2-15,6 3-1 0,-1 2 1 0,-2 1-2 0,3-2 1 0,0 3-2 16,3-4 0-16,-2 5 0 0,2-5-2 0,0-3-2 0,1 3-3 0,0-2-3 0,0-5-5 16,2 0-2-16,-1-2-5 0,1-2-3 0,-1-2-3 0,2-4-1 15,0 0-2-15,-3-1 0 0,3-2 1 0,3-4-4 0,-3 0 1 0,-2 0-1 0,5-4-1 16,-2 2-2-16,2-5 1 0,-2 3-5 0,2-7-3 0,-2 4-5 0,2-4-3 16,-5 2-7-16,5-2-5 0,-3 0-6 0,-2-2-3 0,2 2-4 15,0 0-4-15,-3 1 0 0,3 0-2 0,-3-1 1 0,2 4 2 0,-5-4 0 0,3 4 4 16,-4 3 2-16,3 1 3 0,0-1 0 0,-3 4 4 0,0 0 1 0,0 0 1 15,0 0 4-15,0 0 2 0,0 0 1 0,0 0 1 0,0 0 2 0,-3 4 2 16,0-1 2-16,3 1 3 0,0 0 5 0,-1 3 5 0,-2 0 3 0,3 0 8 16,0-1 4-16,0 1 3 0,-1 4 6 0,1 0 2 0,0-4 4 0,0 4 1 15,1-1 3-15,-1 0-2 0,3 1 1 0,-2 0-3 0,-1-1-1 0,6 0-5 16,-5 1-3-16,2 0-1 0,1-2-5 0,0 2-6 0,2 0-6 0,-5-4-11 16,3 4-17-16,3-1-19 0,-2-3-21 0,1 0-28 0,1 0-25 0,-3-3-30 15,3 3-29-15,0-5-83 0,0 2-109 0,0-4-71 0,1 0-55 0,-1 0-15 16,0 0 4-16,0-6 20 0,-1 2 25 0,0-3 33 0,-1 0 40 0,1-4 37 15,-1 4 46-15,-3-4 45 0,3 2 50 0,-3-2 78 0</inkml:trace>
  <inkml:trace contextRef="#ctx0" brushRef="#br0" timeOffset="-116656.04">20990 10660 94 0,'0'-4'160'0,"-2"1"43"0,2-4 32 15,-5 7 31-15,3-4 29 0,-2 4 26 0,4 0 28 0,-5 4 22 0,3-4 24 16,2 0 21-16,-4 0 20 0,-1 0-73 0,5 0-122 0,-2 3-64 0,0 1-31 16,-1-4-17-16,1 7-8 0,0-7-8 0,2 4-4 0,-2 3-7 0,0-1-6 15,2-2-6-15,-3 3-5 0,3 3-1 0,0-2-4 0,0 1-1 0,0 2-2 0,0 0 0 16,0 0-3-16,0 2-3 0,0-2-4 0,3 3-6 0,-1 4-6 16,0-5-4-16,0 5-3 0,0-1-5 0,3 1-4 0,-3-4-3 0,5 3-4 0,-3 1-3 15,1-1-5-15,-1 1-2 0,3 0-4 0,-1-1-2 0,-1-3-3 0,2 0-1 16,-1 0 1-16,1-4-2 0,0 1-1 0,-3 0-2 0,5-5 2 0,-2 1-1 15,-1-3 1-15,1 3-3 0,2-7 3 0,-2 3 0 0,1-6 1 0,1 3-3 16,0-4 2-16,0 1-2 0,2-1-2 0,0-3-5 0,1 1-5 0,-1-1-7 16,1-1-8-16,-1 1-15 0,0-3-9 0,1 6-16 0,1-6-13 0,-3 3-21 15,1 0-22-15,0 0-19 0,-3 3-24 0,3-3-29 0,-1 3-30 0,-3 2-83 16,1-5-104-16,0 7-58 0,-1-4-34 0,0 1 0 0,0-1 14 0,0 4 24 16,-3-4 28-16,0 1 34 0,-1-1 37 0,-2 1 39 0,-1 3 39 0,3-4 47 15,-3 0 52-15,-3-3 77 0</inkml:trace>
  <inkml:trace contextRef="#ctx0" brushRef="#br0" timeOffset="-115955.89">21359 10604 3 0,'3'-4'117'0,"-3"4"76"16,0-3 49-16,0 3 39 0,-3-4 27 0,0 0 21 0,2 1 17 0,1 3 16 15,0 0 16-15,-6 0 15 0,6 0 14 0,-4 0 15 0,4 7-85 0,0-3-140 16,-1 3-79-16,1 0-46 0,0 0-20 0,0 4-5 0,0-1 3 0,0 0 9 16,0 5 10-16,0-2 13 0,0 5 7 0,1 0 8 0,-1-5 8 0,0 5 5 15,3 2 5-15,-2-2 3 0,2 4-2 0,0-5-4 0,-2 1-4 0,5-1-7 16,-2 0-6-16,0-2-12 0,0 2-7 0,3-3-11 0,-3-3-12 0,6-2-7 16,-6-1-10-16,3-1-6 0,0 0-5 0,-2-3-9 0,2-4-2 0,0 0-3 15,3 0-3-15,-5-4-6 0,2 0-3 0,3 1-6 0,-3-8-12 0,-2 4-8 16,2-6-11-16,3 2-12 0,-3-4-12 0,-2 2-15 0,1-1-11 0,-1-4-13 0,1 5-9 15,-5-5-8-15,3 1-4 0,2-1-1 0,-6 4 0 0,1-3 5 16,-1 2 8-16,0 1 8 0,0 1 10 0,0-2 11 0,-1 5 14 0,1-1 14 16,0 1 18-16,-3 3 17 0,0 0 16 0,3 3 15 0,0 1 11 0,0 3 8 15,-1-7 6-15,1 7 5 0,0 0 6 0,0 0 9 0,0 0 11 0,0 0 9 16,0 0 10-16,1 7 7 0,2-4 4 0,0 4 1 0,-2 1-2 0,5-1-2 16,-5 3 0-16,3 0 2 0,2 1-1 0,-2 2 3 0,3 2-1 0,-3-1-5 0,3-1-6 15,-1 2-11-15,0-1-9 0,1-1-8 0,3 2-12 0,-4 2-5 16,3-2-7-16,-1-2-6 0,4 5-5 0,-1-7-11 0,0 2-13 0,0 1-17 0,0-3-23 15,0-1-25-15,3-3-24 0,-3 4-28 0,2-8-27 0,-2 5-27 0,0-8-33 16,0 3-36-16,0-3-105 0,1 0-136 0,-1-3-53 0,-3-1-17 0,2-3 10 16,-2 0 23-16,-1-1 33 0,0-1 36 0,-3 2 40 0,0-4 43 0,-1-4 41 15,-3 2 47-15,0-1 50 0,-3 0 59 0</inkml:trace>
  <inkml:trace contextRef="#ctx0" brushRef="#br0" timeOffset="-115739.77">21728 10496 104 0,'0'0'200'0,"-2"-4"65"0,-1 4 51 0,-1-3 38 16,2 3 31-16,0 0 27 0,-1-4 21 0,1 4 23 0,2 0 23 0,0 0 20 0,0 0 23 15,0 0-74-15,2 0-129 0,1-4-94 0,1 4-82 0,3-3-38 16,-1 3-20-16,1 0-8 0,4-4-5 0,-4 4-2 0,4-3 0 0,0-1-4 0,-2 1-8 16,4-1-5-16,1 0-8 0,-3 2-7 0,2-3-8 0,0 3-11 0,1-5-16 15,-1 3-21-15,0-3-30 0,1 3-30 0,-2 1-33 0,2-1-33 0,0 0-35 16,-3 2-87-16,-3 2-109 0,3-5-75 0,-1 5-55 0,-2 0-16 0,-1 0 4 0,-3 5 16 15,-4-5 25-15,4 0 34 0,-4 0 39 0,0 0 44 0,-4 6 45 0,-3-2 50 16,2-1 53-16,-5 1 79 0</inkml:trace>
  <inkml:trace contextRef="#ctx0" brushRef="#br0" timeOffset="-115522.72">21866 10440 76 0,'2'3'194'0,"-2"1"67"0,2-2 48 0,0 3 35 0,-2-3 33 16,0 2 30-16,2 3 29 0,1 0 29 0,-1 0 25 0,0 1 28 0,1 5 4 15,1-2-9-15,3 3-103 0,-6-1-158 0,9 5-77 0,-6 0-31 0,3 3-13 16,-3-3-4-16,0 2-5 0,1 1-3 0,0 0-8 0,-4 4-8 0,4-5-7 16,0 6-8-16,-1-2-8 0,-2-3-10 0,3 3-10 0,-1-2-9 0,0 2-8 15,0-3-8-15,3 0-8 0,0 0-8 0,-3-4-17 0,6 1-19 0,-3 0-28 16,-2-5-27-16,2 1-36 0,3-3-33 0,-2-1-39 0,2 1-35 0,-5-4-91 16,2-4-115-16,3 1-80 0,-2-4-61 0,2 0-21 0,-5 0 6 0,2-4 21 0,3 1 31 15,-6-4 40-15,0 0 46 0,0-1 49 0,-1-1 50 0,0 1 54 0,-3-6 57 16,0 3 82-16</inkml:trace>
  <inkml:trace contextRef="#ctx0" brushRef="#br0" timeOffset="-114840.2">20961 11231 15 0,'-4'3'147'16,"-3"3"72"-16,0-2 50 0,-1 0 35 0,1-1 29 0,0-3 23 0,0 4 20 15,1-4 17-15,1 0 15 0,1 0 12 0,4 0 13 0,0 0 11 0,0 0-104 16,0 0-168-16,0 0-89 0,4-4-46 0,1 4-21 0,1 0-7 0,1-3-1 16,2-1 2-16,2 4 5 0,0 0 8 0,5-4 11 0,-1 2 7 0,1 2 11 15,4 0 6-15,2-4 7 0,0 4 9 0,3 0 5 0,2 0 5 0,2 0 3 16,1 4-1-16,3-4-1 0,0 0-4 0,2 2-6 0,2-2-9 0,-1 4-7 16,1-4-9-16,2 4-7 0,1-4-9 0,-3 3-11 0,2-3-11 0,-2 0-10 15,0 0-12-15,-1 0-8 0,-3-3-12 0,3-1-11 0,-5 0-10 0,0 2-10 16,-2-5-12-16,-2 3-12 0,-1-3-11 0,-1 0-12 0,-6 3-12 0,2-3-18 15,-3 1-21-15,-3 2-50 0,-1 1-65 0,-3-1-71 0,-3 0-72 0,-1 4-24 0,-3-3 1 16,-4 3 15-16,0 0 20 0,0 0 23 0,-1 7 26 0,-6-3 31 0,-3-4 30 16,-1 7 38-16,-1-5 42 0,-2 2 61 0,-1 0 68 0</inkml:trace>
  <inkml:trace contextRef="#ctx0" brushRef="#br0" timeOffset="-114457.08">21019 11335 18 0,'-2'4'119'0,"-3"-4"63"15,1 3 43-15,-1 1 33 0,1-4 28 0,-1 0 21 0,5 0 19 0,-2 3 15 0,2-3 14 16,0 0 15-16,0 0 16 0,0 0-36 0,0 0-64 0,0 0-75 16,2 4-84-16,3-1-39 0,2-3-15 0,-1 4-6 0,1-4 5 0,2 4 5 0,2-4 8 15,2 3 9-15,0-3 9 0,3 4 6 0,0-4 4 0,3 0 4 0,2 2 0 16,3-2-1-16,-1 0-1 0,3 4-2 0,0-4-6 0,3 0-6 0,0 0-9 15,3 0-8-15,-2 0-12 0,-1 4-7 0,4-4-10 0,-4 0-9 0,3 0-8 16,-6 0-6-16,3 0-9 0,0 0-4 0,-1 0-1 0,-5 0-4 16,5 0-3-16,-6 0 3 0,2 0-2 0,-2-4 0 0,-2 4 3 0,2 0 0 0,-4-4 1 15,2 2 1-15,-2 2 2 0,0 0 2 0,-1-4-2 0,-1 1 2 0,2 3-2 16,-5 0-2-16,3-4-2 0,-5 4-1 0,2 0-3 0,-2-4-3 0,0 4 0 16,-2 0-2-16,-1 0-2 0,2-3-2 0,-2 3-2 0,-1 0-1 0,0 0-1 15,-3 0-1-15,0 0-1 0,2 0-2 0,-2 0 0 0,-4 0-4 0,7 0-4 16,-7 0-7-16,1 0-11 0,5 0-17 0,-6 0-19 0,4 0-23 0,-4 0-26 15,0 0-27-15,4 0-29 0,-4 0-56 0,4 0-72 0,-4 0-90 0,0 0-95 16,0 0-35-16,0 0-7 0,0 0 14 0,0 0 23 0,0 0 31 0,-1 0 35 16,-5-4 42-16,1 1 42 0,-2 3 45 0,1-4 48 0,1 1 65 0,-5 3 71 0</inkml:trace>
  <inkml:trace contextRef="#ctx0" brushRef="#br0" timeOffset="-107155.64">14714 13267 7 0,'-1'-3'126'0,"-2"-5"73"0,-4 5 52 0,3-3 41 0,-3 2 36 0,3-3 33 0,-3 3 28 15,-1-3 26-15,1 4 23 0,-3-1 19 0,5 1 19 0,-2-1 16 0,-3 4-93 16,4 0-150-16,-3 0-81 0,2 0-44 0,0 0-25 0,2 0-14 0,-1 4-12 16,0-1-11-16,0 1-6 0,-1-1-7 0,3 1-4 0,-2-1-1 0,2 1-2 15,0 3 0-15,1-3-2 0,-1 2-3 0,4 1-3 0,-3-3-5 0,3 3-5 16,0 0-4-16,0 0-4 0,0-3-4 0,3 3-3 0,0-1-5 0,1-2 0 16,-1 3-3-16,2 0-2 0,1 0-1 0,-5-3-2 0,6 3 0 0,-3-5 0 15,3 2-3-15,-3-4 1 0,3 4 2 0,-3-4 1 0,3 0 1 0,-3-4-1 16,2 4 2-16,0-6 0 0,-1 2 0 0,-1 1-2 0,-2-8 0 0,3 4-5 15,-4 0 1-15,2-3-4 0,0-1-3 0,-3 0-5 0,1 1-4 0,-1-1-4 16,0 1-4-16,0-1-1 0,0 1-4 0,0-1 0 0,0 5 1 0,0-1-1 16,0 3 1-16,0-3-2 0,0 7-3 0,0-4 0 0,0 4 2 0,0 0 2 15,0 0 7-15,0 0 10 0,0 0 10 0,4 4 7 0,2-4 9 0,0 7 6 16,-1-3 6-16,1 3 7 0,3-1 8 0,0 5 8 0,2-1 11 0,-2 1 6 16,2-1 9-16,2 4 3 0,0 1-1 0,1-1-1 0,-1-1-5 0,3 1-4 15,-3 1-4-15,3-2-4 0,-3 1-4 0,2 1-3 0,-1-2-5 0,-1 1-2 16,0 1-3-16,-2-6-3 0,0 2-1 0,0 0 1 0,1-4-3 0,-6 4 1 15,4-5 1-15,-4 5 1 0,0-8 3 0,-1 4 5 0,-3-3 3 0,1 0 2 16,-2 3 2-16,-1-7 1 0,0 2-4 0,-4 2-1 0,2 0-4 0,-3-1-7 16,-1-3-11-16,-3 0-16 0,-2 4-22 0,-3-4-27 0,2 0-32 0,-4-4-31 15,-2 4-34-15,-2-7-38 0,0 3-39 0,-2-2-63 0,-3-5-77 0,3 1-84 16,0-1-89-16,0-2-27 0,0 2 0 0,1-7 21 0,-1 5 31 0,4-5 37 0,1-4 42 16,1 5 44-16,-2 0 46 0,6-4 47 0,-5 0 54 0,2 4 65 0,0-5 71 15</inkml:trace>
  <inkml:trace contextRef="#ctx0" brushRef="#br0" timeOffset="-105874.13">14347 12760 15 0,'-4'-21'147'0,"3"4"76"0,1 2 52 0,-6 1 39 0,6 1 30 16,-4 6 23-16,4-1 24 0,0 1 18 0,0 4 24 0,0 3 26 0,0 0 26 0,0 0 26 15,4 0-90-15,2 0-159 0,-1 7-80 0,2-4-37 0,0 5-17 16,1-1-6-16,2 2 2 0,-2 2 4 0,3 0 1 0,3 2 3 0,0 2-6 0,-2-1-7 16,2 4-10-16,1-5-9 0,-1 5-13 0,0-5-11 0,1 2-12 15,-1-1-12-15,-2-1-9 0,2-2-8 0,1 0-7 0,-1 0-7 0,-3-4-3 16,0-1-8-16,0 1-4 0,-1-7-7 0,-2 4-5 0,1-4-8 0,-3-4-10 0,1 4-10 15,-3-7-11-15,2 3-14 0,-5-2-15 0,2-1-21 0,-3-7-15 16,-3 3-15-16,2-2-16 0,-5 2-11 0,2-7-7 0,-3 5-8 0,1-5 1 0,0 3 0 16,-1 2 4-16,-3-1 10 0,5-1 8 0,-5 2 16 0,3 2 15 0,1 1 19 15,0 2 19-15,0-1 23 0,1 5 23 0,-1-3 22 0,2 3 22 0,3 1 17 16,1-1 14-16,-6 4 10 0,6 0 7 0,0 0 7 0,0-3 3 0,0 3 5 16,0 0 8-16,0 0 9 0,0 0 3 0,0 0 2 0,6 3-1 0,-5 1-4 15,3-4-4-15,2 3-5 0,-5 1-2 0,6 0-4 0,-3-4 2 0,3 3 1 16,0 1-1-16,-3 2-1 0,3-6-6 0,-3 3-7 0,3 1-8 0,0 0-5 15,-3-4-4-15,3 3-9 0,-3-3-1 0,0 0-4 0,2 0-1 0,-5 0-2 16,3 0-3-16,-4-3-3 0,3-1-6 0,0-3-4 0,-2 3-10 0,-1-5-6 16,-1 1-12-16,-2-2-10 0,0-5-9 0,2 2-6 0,-3-1-8 0,-2-1-7 15,0 2-7-15,0-5-4 0,1 4-3 0,-4 4-2 0,5-4 3 0,-3 3 0 16,0-2 8-16,3 6 7 0,0-4 9 0,-1 4 11 0,0 3 9 0,4 1 13 16,1-1 6-16,-6 0 4 0,6 4 3 0,0 0 3 0,0 0 1 0,0 0 4 15,0 0 4-15,0 0 4 0,6 0 6 0,-2 0 5 0,0 0 2 0,0 4-1 16,3-4-2-16,0 4-2 0,0-1-2 0,0 1 1 0,-1-4 2 0,0 3 0 15,1 1 1-15,3-1-3 0,-5 1-3 0,1-4-4 0,0 0-5 0,0 4-7 16,1-4-10-16,-3-4-11 0,3 4-13 0,-2 0-18 0,-3-7-18 0,2 3-22 16,1-3-24-16,-3 0-20 0,-2 1-24 0,4-1-21 0,-4-8-23 0,0 5-24 15,0-5-41-15,-1 2-49 0,-2-1-39 0,3-1-33 0,-2 2-17 0,-3-1-8 0,3-3 15 16,-2 2 23-16,-1 1 32 0,1 1 35 0,1 2 47 0,-1-3 50 0,0 3 56 16,-3-2 56-16,5 2 62 0,-4 4 65 0,0-4 58 0,2 5 57 0,0-1 51 15,0 0 51-15,-1 3 35 0,0-3 29 0,1 3 17 0,2 1 12 0,0-1-5 16,-1 0-13-16,-1 4-27 0,4 0-38 0,0-3-30 0,0 3-25 0,0 0-24 15,0 0-20-15,0 0-15 0,0 0-18 0,0 3-12 0,0 1-12 0,3 0-9 16,1 3-10-16,-2 0-9 0,3-3-10 0,-1 3-8 0,0 0-5 0,0-1-6 16,3 5-3-16,-3-4-5 0,3 0-5 0,-2 4-9 0,1-5-7 0,-1-2-13 15,0 3-13-15,-1-4-16 0,0 1-18 0,3-1-16 0,-3-3-17 0,1 0-21 16,-3 0-16-16,2-3-21 0,-1-1-16 0,-1 1-17 0,0-4-17 0,-2-1-12 16,0-1-15-16,0 2-9 0,0-4-6 0,0 4 3 0,0-3 2 0,0-1 12 15,-2 0 12-15,0 1 26 0,2 2 27 0,-3 1 32 0,3-2 31 0,-4 5 34 16,4-3 34-16,-2 0 35 0,2 3 32 0,0 4 28 0,0 0 28 0,0 0 20 15,0 0 18-15,0 0 11 0,0 0 7 0,0 0 0 0,0 0-3 0,0 0-7 16,0 0-8-16,0 0-11 0,0 0-12 0,0 0-14 0,2 0-14 0,1 0-11 16,-3 0-8-16,4 4-6 0,0-4-2 0,-1 0-2 0,-3 0 2 0,4 0-4 15,0 0-1-15,1 0-6 0,-3-4-6 0,2 1-8 0,1-1-6 0,-3 0-6 16,0-2-5-16,0-1-8 0,1 0-4 0,-1-4-6 0,0 0-9 0,-2 2-3 16,0-2-6-16,0 0-2 0,-2 0-6 0,0-2-1 0,-3 2-2 0,1 1 1 15,-3-1-2-15,3 1 3 0,-5 3 1 0,2-4 5 0,0 4 10 0,-1 0 7 0,-1 1 7 16,0-1 9-16,0 3 6 0,0 0 6 0,1 1 3 0,-2-1 5 15,3 4 3-15,1-3 1 0,-3 3 1 0,2 0 1 0,0 3-2 0,3-3-4 0,-3 4-6 16,3-4-6-16,3 0-6 0,-5 3-10 0,6 1-4 0,-4 0-9 16,4-4-6-16,0 0-8 0,0 0-5 0,0 7-12 0,3-5-14 0,-2 2-17 15,-1-4-17-15,6 4-20 0,-5-4-21 0,3 3-19 0,-1-3-21 0,-3 0-17 0,4 0-19 16,3-3-17-16,-4 3-18 0,1-4-41 0,0 0-53 0,0 2-47 0,1-5-47 16,-3 3-29-16,1-3-18 0,-2-4 8 0,5 4 24 0,-6 1 30 0,1-5 32 15,2 4 32-15,-2 0 33 0,-1-4 48 0,0 5 53 0,0-1 75 0,0 0 76 0,0-1 66 16,0 5 69-16,-1-4 65 0,-2 3 68 0,3 0 56 0,-1 1 50 15,-2-3 38-15,0 6 36 0,2-4 30 0,-2 1 30 0,1 3 7 0,0-4-5 16,-1 4-33-16,2-4-54 0,1 4-52 0,-5 0-49 0,5 0-44 0,0 0-37 16,0 0-32-16,0 0-29 0,0 0-23 0,0 0-16 0,0 0-14 0,0 0-12 15,5-3-10-15,-1 3-12 0,0 0-12 0,3 0-13 0,1 0-6 0,-1 0-10 0,4 0-4 16,-1 3-1-16,1-3 1 0,0 0 3 0,0 4 0 0,0-4 2 16,0 4 0-16,-2-4 1 0,0 3-3 0,0 1 0 0,0-4-1 0,-3 2 0 0,1 2 0 15,-3-1 4-15,1 1 3 0,-3 0 4 0,0-4 3 0,-2 0 3 0,0 0 1 16,0 7 2-16,-4-4 0 0,1 1 1 0,-1-4-1 0,2 0 2 0,-5 4-2 15,3-4 0-15,-5 0-4 0,2-4 0 0,0 4-6 0,1-4-4 0,-1 1-3 16,1-1-5-16,-1 1-4 0,0-5-2 0,3-1-1 0,-3 2-2 0,3-1-5 16,-3-2-1-16,5-1-8 0,-3-2-4 0,1 2-7 0,1-3-7 0,3-3-7 15,-4 6-6-15,4-7-8 0,0 5-5 0,-2-2-3 0,2 1-2 0,0-3-3 16,0 3 0-16,2 0 2 0,-2-3 4 0,0 6 5 0,0-3 6 0,0 4 7 16,0-1 6-16,-2 0 11 0,2 4 8 0,0 0 9 0,-2 1 9 0,-1-1 9 15,2 0 8-15,-2 3 10 0,1 0 7 0,-3 1 9 0,4-1 5 0,-2 1 7 16,0 3 4-16,3 0 3 0,-4 0 2 0,4 0 0 0,-4 0 1 0,1 0 1 15,2 3-1-15,-2 1 1 0,3-1-2 0,0 1-1 0,0 3-1 0,3-3-4 16,-2 5 2-16,2-1-2 0,0-1 1 0,1 0 0 0,0 0 4 0,3 4 0 16,0-5 2-16,-1 1-1 0,3 0 0 0,0 0-2 0,-3 1-4 0,4 1-3 15,-2-5-2-15,3 3-6 0,-4-3-5 0,4-1-3 0,-2 1-7 0,2-4-4 16,-2 3-5-16,2-3-9 0,-2 0-13 0,0 0-17 0,2-3-23 0,0 3-28 16,0-4-28-16,-2 1-37 0,2-1-39 0,-2-3-39 0,2 3-42 0,-2-2-112 15,2-1-144-15,-2 3-59 0,2 1-17 0,-2-1 7 0,0 1 19 0,-3-1 34 0,-1 1 40 16,0-1 43-16,-4 0 47 0,4 2 52 0,-5 2 54 0,-2-11 58 0,-1 4 62 15</inkml:trace>
  <inkml:trace contextRef="#ctx0" brushRef="#br0" timeOffset="-102390.79">5630 8447 10 0,'0'4'69'0,"0"-4"24"16,0 4 12-16,0-4 14 0,-2 7 15 0,-1-4 19 0,3-3 26 0,0 4 23 16,-2 0 22-16,2-1 19 0,0 1 18 0,-2-2-30 0,2 3-57 0,0-3-26 0,0 2-10 15,0 0 4-15,-2 3 10 0,2-4 1 0,0-3-1 0,0 4-10 16,0-1-13-16,0 5-11 0,0-8-8 0,0 3-7 0,2 1-4 0,-2 2-4 0,0-2-5 16,2-1-3-16,-2 1-6 0,2 3-1 0,-2 0-4 0,3 0-3 0,-1 3-4 15,0-3-6-15,1 7-5 0,-3-3-7 0,1 2-5 0,2 9-6 0,-1-4-5 16,-2 2-1-16,2 2-1 0,-2 2-2 0,3 3-3 0,-1 6 1 0,-2-2-1 15,2 4 2-15,0 0 2 0,0 3 4 0,-2 0 0 0,3 4 3 0,-1 1 0 16,3 3 1-16,-4-2-1 0,2 3-2 0,1 1 0 0,-1-2-5 0,-2 3-1 16,4 0 0-16,-3 0-5 0,1-4 0 0,-2 1-3 0,4-1 2 0,-3 1-2 15,1-4 2-15,1 0 1 0,-1-4 2 0,-2-3 4 0,6 0 2 0,-3 1 3 16,1-1 2-16,-3-1 3 0,5-2 4 0,-3 0 0 0,3-1 3 0,0 0 1 16,-3-2 1-16,3 2-3 0,0-3-1 0,0-1-4 0,-2 2-3 0,2-1-3 15,0-3-5-15,1-1-4 0,-1-4-2 0,0 2-6 0,0-1-3 0,1-4-5 16,-1 1-5-16,-1-5-3 0,-1 2-3 0,2-1-4 0,-3-3 0 0,2-4-2 15,-2 3 0-15,0-3 0 0,-1 0-2 0,1-3-1 0,-1 3 1 0,-2-5 0 16,3 3-1-16,-4-3 1 0,3 2-2 0,0 0 1 0,-2-4-1 0,2 3 2 16,-3-3-3-16,1 4-1 0,-1-4 1 0,3 0 2 0,-3 0-1 0,0 0 2 15,0 0 2-15,3 3 3 0,-3-3 0 0,0 0 4 0,0 0 1 0,0 0 3 16,0 0 2-16,0 0 1 0,0 0 2 0,0 0 3 0,0 0 1 0,0 0-1 16,0 0 2-16,0 0-1 0,0 0-2 0,0 0-1 0,0 0-3 0,0 0 1 15,0 0-2-15,0 0 0 0,0 0-2 0,0 0-2 0,0 0-2 0,0 0-2 16,0 0-4-16,0 0 0 0,0 0-4 0,0 0-2 0,0 0 1 0,0 0 0 15,1-3-1-15,5-1 0 0,-5 4 1 0,2-3 0 0,1-1-1 0,0-2 2 16,3 1 2-16,1-4 1 0,-1 5 2 0,4-7 3 0,0 0 3 0,3 2 0 16,1-6 1-16,-1 1 2 0,1 1 0 0,6-5 2 0,-2 4-2 0,2-3 0 0,1-1 1 15,3-4-1-15,-2 2 0 0,6-4 0 0,-1 2-1 0,2-2 2 16,2-4-1-16,1 3 0 0,2-2 0 0,1-2 0 0,4 2 0 0,0-6-3 0,2 2 2 16,0 0-1-16,5 0 1 0,0-2-1 0,1-1 0 0,2 2-2 15,1 1-3-15,0-1-1 0,0 1-2 0,4 0-2 0,-1 2-2 0,1-2 1 0,-1 7-3 16,1-5 0-16,3 1-1 0,-2 3 1 0,2 1-1 0,-3 4 2 0,0-5-1 15,0 4 0-15,-1 3 3 0,-3-2 2 0,0 5 2 0,0-2 5 0,-1 2 0 16,-4 2 2-16,1 2 3 0,-5 0 0 0,3 4 3 0,-5-2 1 16,-3 5 0-16,-1-3-1 0,-3 0 2 0,-1 3 2 0,-3 1-2 0,-3-1 0 0,-1 0 1 15,-3 2-4-15,-3-2-4 0,-1 1-8 0,-3-1-13 0,-1 4-16 0,-3-4-20 16,0 1-17-16,-4-1-24 0,3 1-21 0,-9-4-32 0,2 3-36 0,-2 0-111 16,-2-2-148-16,-2 3-63 0,2-5-26 0,-6-2 4 0,-3 3 12 0,2-3 29 15,-6 3 29-15,0-4 35 0,-1 0 38 0,-3 0 39 0,-4 2 44 0,0-2 52 16,-3 0 60-16</inkml:trace>
  <inkml:trace contextRef="#ctx0" brushRef="#br0" timeOffset="-101657.89">5723 8416 1 0,'0'0'100'0,"-2"-3"72"16,-3 3 50-16,1 0 40 0,2 0 32 0,-3 0 31 0,1-4 27 0,0 4 21 16,-1 0 17-16,5 0 14 0,-2-4 12 0,2 4-31 0,0 0-49 0,0 0-86 15,0 0-105-15,0 0-55 0,4 0-26 0,0 0-16 0,2-3-9 0,0 3-5 16,0 0-6-16,1 0 5 0,4 0 3 0,-1-4 9 0,2 4 9 0,2-2 9 16,1 2 8-16,3 0 4 0,0 0 7 0,3-4 0 0,1 4 0 0,1-3 0 15,2 3-4-15,1 0-6 0,2 0-4 0,-2 0-7 0,6 3-4 0,-3-3-9 16,4 4-6-16,0-2-7 0,0 2-6 0,0-4-8 0,3 3-4 0,2 5-4 15,0-5-2-15,2 1 0 0,2-1-1 0,0 1 3 0,3 0 2 0,2-1 1 16,-2 1 3-16,2-4 3 0,3 0 5 0,1 2 3 0,0-2 2 0,0 0 0 16,0 0 1-16,3-2 2 0,-2 2-1 0,2-4-2 0,1 1-2 0,-1-1-1 15,1 0-5-15,1-3 0 0,-2 4-3 0,1-5-4 0,0 5-4 0,-1-3-2 16,0-1-2-16,-3-1-4 0,-3 5 2 0,3-4 0 0,0 3-1 0,-2-3 0 16,0 3 3-16,-2 2-2 0,-1-2 2 0,1 1-1 0,-3-5 1 0,0 5 0 15,2-1-2-15,-5 1 2 0,2-1-1 0,-6 1 1 0,3-1-3 0,-4 4 0 16,3-4-2-16,-6 2-1 0,0-3-2 0,-3 3-1 0,-1 2-1 0,0-4-1 0,-1 0 0 15,-5 4-2-15,2 0 0 0,-3 0 2 0,0 0-3 0,1 0 0 16,-3 0 1-16,-3 0 2 0,1 0-1 0,-2 0 1 0,-1 4-2 0,-2 0 2 0,1-4-2 16,-3 2 2-16,3 3-2 0,-6-5 3 0,1 2-3 0,0 2 0 0,-2 0 2 15,0-1-1-15,-1 1 1 0,-1-1-1 0,-1 1 1 0,0-1 1 0,-1 1-1 16,-2 0 4-16,-1 3 1 0,3-5 1 0,-3 6 1 0,-3-1 0 0,3 0 1 16,-1 0 1-16,-2 4 2 0,1-5 0 0,-3 5 1 0,1 3-3 15,2-1 1-15,-4-2-1 0,1 7-1 0,-1-5-1 0,-4 2-1 0,3 2-2 0,1 0 1 16,0 1-1-16,-4 4 1 0,4-5 1 0,-3 1 1 0,0 2-1 0,3 2 4 15,-4-2-1-15,2 1 2 0,-1 0 2 0,2 0 2 0,-2 3-1 16,0 2 1-16,0-6 0 0,3 2-2 0,-5-2 2 0,4 1-2 0,0 0-1 16,1 0-4-16,-3-4 1 0,2 5-4 0,0-8 0 0,-1 3-2 0,3-3-2 0,1 1-4 15,-1 2-6-15,1-7-13 0,0 5-17 0,-1-6-24 0,0 2-30 0,3-4-31 16,-2 4-39-16,-1-4-41 0,1-1-116 0,2-2-153 0,-3 3-64 0,1-3-24 16,0-1 0-16,-3-3 13 0,3 0 24 0,-3 0 28 0,0 0 40 0,0-3 43 15,0-5 50-15,-1 1 51 0,1 1 58 0,-4-5 64 0</inkml:trace>
  <inkml:trace contextRef="#ctx0" brushRef="#br0" timeOffset="-100357.99">7026 4650 66 0,'0'-4'137'0,"0"4"41"0,2-3 29 0,-2 3 29 0,0 0 29 15,0 0 27-15,0 0 28 0,0 0 25 0,0-4 24 0,0 4 23 0,0 0 23 16,0-2-58-16,0 2-102 0,0 0-56 0,0 0-31 0,0 0-19 0,0 0-10 15,0 0-13-15,0 0-15 0,0 0-15 0,0 0-17 0,-5 0-15 0,5 0-15 0,-4 2-11 16,2-2-10-16,0 0-7 0,-1 4-8 0,-1-1-7 0,1 1-2 0,-1 0-2 16,0-1-2-16,1 4 0 0,-1 1 1 0,0-1 0 0,-3 0 2 0,0 3 1 15,0 0 4-15,-1 1 2 0,1 2-2 0,-4 2 1 0,0 3-1 0,0-1-1 16,-3 0-2-16,-1 4-1 0,1 0-2 0,-1 3 0 0,-3 2-2 0,-1 1-1 16,-2 2 1-16,2-2-2 0,-2 8-1 0,-4-4 0 0,3 4-1 0,0 1 2 0,-3 2 2 15,2 1 6-15,1-1 3 0,-3 4 7 0,0-3 3 0,0 2 8 0,2 1 4 16,0 0 3-16,0-2 4 0,1 2 2 0,0 0 2 0,4 0 5 0,-1-4 0 15,1 4 3-15,2-4-1 0,-1 4-3 0,1 0-3 0,0-3-4 0,5-1-4 16,-2 0-4-16,0 2-5 0,2-2-2 0,-1 1-4 0,1-1-2 0,0 0-5 16,0 1-1-16,0 3-2 0,0-7-3 0,0 3-6 0,0 0 0 0,2-2-2 0,0-1-2 15,1-4-1-15,1-2-1 0,0-2 0 0,0 1 2 0,0 1-1 0,3-5 0 16,-3-3 2-16,3 3 0 0,1-2-2 0,-1 2-1 0,0-4-1 0,1 2-5 16,-1-4-6-16,2-1-9 0,2 0-14 0,-2-2-15 0,2-2-22 0,2-2-18 15,-2 0-19-15,2-2-15 0,1-2-17 0,-2 1-39 0,5-1-49 0,-1-4-76 16,2 5-81-16,0-8-42 0,0 3-22 0,1 1 6 0,2-4 18 0,-2-4 26 0,3 4 32 15,-1-3 32-15,1-5 34 0,-3 1 32 0,3-4 35 0,0 2 51 0,-1-6 57 0</inkml:trace>
  <inkml:trace contextRef="#ctx0" brushRef="#br0" timeOffset="-99890.77">7004 4730 22 0,'4'-2'158'0,"0"2"75"0,1 0 47 0,-3-5 32 0,-2 5 17 16,4 0 13-16,-4-2 12 0,5 2 15 0,-3 0 13 0,2-4 13 0,1 4 12 15,2 0 10-15,-1 0-111 0,3 4-181 0,0-4-92 0,4 0-49 0,-2 0-17 16,3 0-6-16,-1 2 8 0,3-2 9 0,-1 0 8 0,1 5 5 0,-1-5 4 16,1 2 7-16,-1 2 4 0,3 0 8 0,2 3 7 0,-2 0 11 0,-1 0 7 0,1 4 12 15,0-1 6-15,-3 0 9 0,3 1 4 0,0 2 4 0,-3 2-1 0,-1 3 0 16,1-2-6-16,-4 2-3 0,2 4-10 0,-2 2-4 0,-3-4-6 0,2 5-8 16,-5 3-7-16,1 1-6 0,-5-2-4 0,3 5-5 0,-4 0-1 0,0 3-1 15,-4-4-1-15,3 4 2 0,-5-1 1 0,1 2 2 0,-5-1 3 0,2 0-1 16,-3 3 1-16,-2 1-3 0,-2-1 2 0,0 0-2 0,-3 2 1 0,0 2-3 15,-4 0 0-15,1 0-2 0,-2 3-2 0,-4 1-2 0,0 3-3 0,-2-5-2 0,0 5-1 16,-1 1-1-16,1-1-2 0,-5 0-1 0,1-4 2 0,2 4 2 0,0 1-1 16,-1-8 1-16,-1 7 1 0,4-7-1 0,-1 0 0 0,-2-4 1 0,3 0 0 15,0-3 1-15,3 0-4 0,0 1-3 0,-2-9-5 0,2 5-7 0,1-5-10 16,0-2-10-16,3-1-11 0,-3-2-13 0,6-2-13 0,-2 2-17 0,2-4-18 0,1-5-20 16,3 1-39-16,-1-3-50 0,0 0-73 0,5-1-81 0,-2 0-40 0,2-2-18 0,0-5 4 15,4 3 13-15,-4-1 22 0,5-3 26 0,-3 2 25 0,2-4 34 16,2 0 33-16,-1 0 36 0,-1-4 51 0,1 2 56 0</inkml:trace>
  <inkml:trace contextRef="#ctx0" brushRef="#br0" timeOffset="-99673.73">6343 6586 34 0,'0'0'182'0,"0"3"81"0,-2 5 52 0,-2-5 38 15,-3 3 30-15,0-2 24 0,1 7 21 0,1-4 19 0,-1 4 16 16,-1 3 14-16,0-1 7 0,1 5 9 0,-1-1-131 0,0 1-205 0,1 2-103 15,-1 2-51-15,-2-2-19 0,2 5-11 0,1-3-2 0,-3 2 1 0,2-4 1 16,0 2 2-16,-1-2 0 0,1 2 4 0,3-4 5 0,-3-1 7 0,4 1 4 16,-1-5 1-16,2-2-6 0,0-4-10 0,2 0-15 0,0-3-15 0,4 3-25 0,-4-7-31 15,4 0-74-15,-1-4-97 0,4 1-69 0,-1-1-57 0,1-3-19 16,-1 0-2-16,4-4 10 0,-2-2 13 0,-1-2 24 0,2 1 29 0,0-3 30 0,0-4 37 16,0 4 42-16,-1-5 46 0,3 2 72 0</inkml:trace>
  <inkml:trace contextRef="#ctx0" brushRef="#br0" timeOffset="-99540.65">6452 6705 21 0,'0'14'159'16,"-2"0"77"-16,-3 3 51 0,-1 1 43 0,1 2 32 0,-3-2 31 0,1 4 23 0,0 2 21 16,0-4 17-16,1 2 16 0,-1-2 7 0,1 2 2 0,1-4-126 0,1-1-197 15,-1-3-116-15,1-1-71 0,1-2-72 0,1 0-65 0,-2-4-100 0,4-3-115 16,0-4-48-16,0 0-19 0,0 0 3 0,0-8 11 0,0 1 21 0,2-7 26 16,0 1 32-16,0-9 33 0,3 2 39 0,-3-5 43 0,3-3 54 0,-1-3 63 15</inkml:trace>
  <inkml:trace contextRef="#ctx0" brushRef="#br0" timeOffset="-99240.58">7748 3957 32 0,'-7'15'180'0,"-4"-1"76"0,0 3 54 0,-3 1 38 15,-3 2 29-15,0 2 22 0,-1 2 17 0,-3 1 12 0,3 2 2 0,-1 1-1 16,-2 4-8-16,3-1-5 0,2 1-139 0,-5 2-210 0,3 1-105 0,3-3-53 16,0 3-22-16,-3 0-15 0,1-4-7 0,-1 2-7 0,6-2-6 0,-2-4-5 15,0 2-7-15,3-8-8 0,0 4-7 0,0-9-10 0,4-1-20 0,3-1-23 0,-3-3-28 16,6-1-30-16,-2-7-7 0,3-3 4 0,0 0 13 0,0 0 17 0,0 0 20 15,4-3 25-15,3-5 28 0,-3 1 31 0,3 1 33 0,0-8 31 0,0 3 41 16</inkml:trace>
  <inkml:trace contextRef="#ctx0" brushRef="#br0" timeOffset="-99090.55">7574 4402 20 0,'6'7'159'0,"-6"4"82"0,0-1 56 0,-6 7 45 16,2-2 38-16,-3 2 36 0,0 1 30 0,-1-2 26 0,0 6 20 15,-2-2 20-15,-1 2 13 0,3-2 11 0,-5 5-118 0,2-1-198 0,0 2-114 0,0 1-72 16,-1-3-50-16,1 1-35 0,-6 3-37 0,5-3-36 0,1 3-65 0,-3-3-81 15,0-1-87-15,0 1-86 0,-1 2-30 0,3-6-5 0,-1 4 13 0,-2-5 25 0,3 2 28 16,-2-4 31-16,0-1 34 0,-1 1 37 0,1-5 37 0,2-2 44 0,0-1 63 16,1 1 70-16</inkml:trace>
  <inkml:trace contextRef="#ctx0" brushRef="#br0" timeOffset="-98207.29">6786 12199 1 0,'-4'0'105'0,"-3"5"76"15,0-5 50-15,0 0 38 0,-1 0 33 0,-2 2 28 0,2-2 27 0,-6 0 26 16,3 4 21-16,0-4 19 0,3 4 17 0,-5-1 15 0,5 1-82 0,0 3-134 0,-2 0-80 16,-1-1-50-16,3 1-22 0,-2 1-14 0,3 6-7 0,-1-3-4 15,-2 6-5-15,5-3-3 0,-5 4 1 0,6 2 1 0,-3 2 5 0,4 2 4 16,2 1 5-16,1-1 3 0,1 4 3 0,2 0 4 0,4 0-1 0,1-1-4 0,3 6-4 16,3-6-2-16,0 1-5 0,4 1-5 0,0-2-1 0,4-3-4 15,0 1-1-15,3-3 0 0,-3-5-4 0,4 1-3 0,0-5 0 0,2-6-6 0,-2 0 1 16,3-3-1-16,0-4-2 0,0-4-3 0,2-3-2 0,-4-6-2 15,1-2-2-15,1-2-5 0,-2-4-7 0,2 0-5 0,-3-3-3 0,-1-5-3 0,2-2-2 16,-8 3-4-16,3-3-1 0,-4-5-3 0,0 5-2 0,-4-4-7 0,-3 0-1 16,-3 3-6-16,-1-3-3 0,-3 4-4 0,-4-4-2 0,-1 3 0 0,-5 4-4 15,1-3 1-15,-6 2 0 0,-1 2-3 0,-4 3 1 0,-2-1 1 0,1 1 1 16,-6 6 3-16,1-4 4 0,-2 5 3 0,0 3 2 0,-3 1 3 0,-2 2 1 16,3 4 1-16,-3 0-1 0,0 3 0 0,2 0-2 0,0 1 2 0,1 3-2 15,4 3 1-15,-3 1-3 0,6 0 0 0,-2 3-2 0,6 0-1 0,1 0-3 16,0 4-2-16,3-5-6 0,6 5-4 0,-5 3-13 0,7-3-10 0,-1 2-18 15,4 1-14-15,3 1-18 0,1-2-19 0,0 1-19 0,3 1-15 0,3-2-59 16,2-2-77-16,-1 3-72 0,6-3-69 0,1-1-21 0,-2 4 4 0,2-7 16 16,3 4 25-16,-2-5 30 0,4-2 31 0,-3 3 35 0,2 0 35 0,0-4 37 15,0-3 40-15,1 4 64 0</inkml:trace>
  <inkml:trace contextRef="#ctx0" brushRef="#br0" timeOffset="-97774.14">7784 12133 1 0,'-7'-10'102'16,"0"0"77"-16,0-1 52 0,1-3 40 0,-3-1 36 0,0 2 35 0,0 2 31 16,-2-3 30-16,0 3 28 0,0-2 24 0,2-1 25 0,-4 3 21 0,2 1-72 15,0-4-127-15,-3 7-73 0,3-4-44 0,0 1-24 0,-3 3-9 0,3 0-10 16,0 3-9-16,-3 1-11 0,3-1-9 0,0 1-7 0,-1 3-7 0,1 3-6 15,0 1-6-15,-2 3-5 0,2 0-6 0,0 0-8 0,0 3-6 0,0 4-9 16,4 1-8-16,-4 1-6 0,4 2-6 0,-1 4-1 0,4 2-4 0,-3-4-1 0,4 9-1 16,3-5 1-16,-1 5 1 0,2-2 1 0,2 5-1 0,4 0 2 15,1-5 0-15,-1 5 0 0,7-1 2 0,-2 1 1 0,6-4-3 0,0 3 2 0,3-2-2 16,1-2-1-16,0 1 2 0,0-3-4 0,4-5-2 0,2 2 1 16,-2-4-1-16,1-1-1 0,2-7 1 0,-1-2-3 0,0-1 1 0,0-7-2 0,1 0 1 15,0-7-2-15,2-1 2 0,-4-6-4 0,4-4-1 0,-3-2-3 0,0-2 0 16,0-5-3-16,-4-5-4 0,4-2-3 0,-5-1-3 0,-1-5-4 0,-1 2 0 15,-2-4-6-15,-2 4-4 0,-5-4-4 0,-1 0-1 0,-1 0-4 0,-6 0 0 16,0 4-3-16,-1-1-5 0,-6 3-3 0,-1 5-4 0,3 0-5 16,-9 0-5-16,-1 6-5 0,3 1-7 0,-3 6-6 0,-6 1-9 0,2 2-11 0,-3 5-12 15,-1 3-15-15,-2 3-15 0,-4 4-18 0,3 0-16 0,0 4-16 0,-2 3-17 16,0 0-12-16,1 4-12 0,1 2-22 0,0 5-22 0,2 0-57 0,0 2-72 16,4 2-48-16,1 2-39 0,1 3 2 0,1 2 16 0,2-5 27 0,0 5 31 15,0 2 36-15,0-3 32 0,2-3 36 0,-3 6 36 0,1-7 41 0,3 8 46 0,-1-4 65 16</inkml:trace>
  <inkml:trace contextRef="#ctx0" brushRef="#br0" timeOffset="-97390.91">7294 12715 27 0,'-18'0'170'0,"0"0"77"0,1 0 53 15,0 3 38-15,-4-3 31 0,1 4 26 0,3 2 26 0,1 1 24 0,-2 0 22 16,3 4 23-16,4 0 23 0,-3 2 21 0,5 1-111 0,0 4-184 0,5-1-86 15,0 5-38-15,1 2-13 0,1 1-3 0,4 2 1 0,1 5 3 0,1 0 1 16,5-1 0-16,2 0-2 0,2 4-1 0,3 1-4 0,2-5-3 0,4 4-4 16,2-4-5-16,3 0-5 0,-1-2-7 0,8-1-8 0,-3-3-6 0,2-5-7 15,3 2-6-15,0-5-5 0,1-3-7 0,-1 0-5 0,1-8-5 0,-1-2-7 16,0-1-9-16,0-6-4 0,-3-1-8 0,-2-5-2 0,0-2-3 0,-2-7-2 16,0 1-3-16,-3-8 1 0,-3 1-1 0,-1-5 0 0,-2 2 2 0,-2-5-2 15,-5-2 1-15,0-1 6 0,-2 3 0 0,-4-3 5 0,-2-4 2 0,-5 5 0 0,-3-1 0 16,-1-1 0-16,-5-2-1 0,0 6-3 0,-4-2-1 0,-3 5-3 15,1 1-1-15,-5 1 0 0,-3 5-3 0,-1 2-2 0,-1 5 0 0,-1 1-3 0,-3 3-2 16,0 5-5-16,0 3-3 0,-1 3-4 0,-2 0-5 0,3 7-3 16,3-1-5-16,-2 1-5 0,5 4-6 0,2 3-5 0,2-1-12 0,2 2-11 0,6 3-11 15,3-1-12-15,1 4-13 0,4-4-14 0,3 4-15 0,3 0-16 0,4 4-13 16,0-5-15-16,1 6-17 0,7-6-56 0,-1 1-73 0,4 0-64 0,1-3-56 16,5 0-14-16,-2-1 8 0,1-3 21 0,2-3 26 0,3 2 30 0,-2-6 35 0,0 0 35 15,-1-3 34-15,1 0 39 0,1-4 41 0,0-4 64 0</inkml:trace>
  <inkml:trace contextRef="#ctx0" brushRef="#br0" timeOffset="-97058">8172 12735 30 0,'-7'0'175'0,"-4"4"81"0,3-4 56 0,-6 3 41 0,3 1 39 0,-3 3 33 0,3 0 33 16,-1 4 32-16,1-5 31 0,-1 5 30 0,0 3 27 0,4 3 27 0,-1 1-113 15,3 0-190-15,1 2-92 0,0 4-48 0,4-2-19 0,1 5-11 0,1 2-7 16,4-5-7-16,0 5-8 0,3-2-11 0,3 1-7 0,3 1-9 0,1-5-9 15,3 1-7-15,3 2-6 0,-2-6-6 0,6 0-4 0,0-4-4 0,1 1-3 16,0-3-5-16,2-6-2 0,1 2-5 0,0-7-3 0,-2-1-2 0,2-3-5 16,0-3-3-16,0-1-6 0,0-2-3 0,0-8-4 0,0-1-6 0,-4 1-5 15,1-7-6-15,-4 0-5 0,1-3-6 0,-3-4-2 0,-3 0-4 0,-1 0-8 16,-5-3-4-16,0-1-6 0,-4 0-8 0,-5 1-3 0,-2-5 2 0,-4 1 1 16,-1 1 2-16,-6 2 2 0,0-2 3 0,-5 1 2 0,-1-1 2 0,-1 6 4 15,-4-3 3-15,0 2 3 0,-3 5 6 0,-1 3 6 0,-1 0 6 0,-2 7 3 16,0-1 0-16,-2 8 0 0,2 1 1 0,0 6-3 0,0 0 0 0,3 4-2 15,1 2-2-15,0 1-2 0,7 4-6 0,0 3-9 0,3-1-6 0,3 5-15 16,-1-3-14-16,8 5-27 0,-1-2-26 0,2-1-33 0,4 1-33 0,0 0-76 16,3 2-92-16,1-2-82 0,3-5-74 0,0 2-26 0,1-1 2 0,3-3 14 15,0-5 24-15,0 1 31 0,0-7 37 0,3 0 44 0,-3-3 46 0,0-5 52 0,0 2 53 16,-1-5 74-16,-2 1 80 0</inkml:trace>
  <inkml:trace contextRef="#ctx0" brushRef="#br0" timeOffset="-96724.27">8503 12123 56 0,'-15'3'224'15,"-3"1"89"-15,0-4 58 0,-1 7 30 0,-2-7 17 0,2 3 5 0,-2 1 8 16,3-4 8-16,0 4 9 0,3 3 13 0,1-1 8 0,3 5 13 0,0 3-138 16,4-1-222-16,2 9-102 0,-1-4-34 0,5 6-1 0,-2 1 25 0,3-1 30 15,3 0 35-15,1 1 26 0,3 3 19 0,4-3 16 0,0-1 11 0,4 1 9 16,3-1 4-16,3 0-5 0,1-6-3 0,3 2-16 0,-2 2-15 0,6-8-16 15,-2-1-15-15,2 2-15 0,0-5-9 0,2-2-9 0,-2-5-10 0,2 1-8 16,-2-4-6-16,2-7-4 0,-3 3-3 0,1-7-2 0,0-3-4 0,-2 1 1 16,-3-5-5-16,-2 0 1 0,0-3-2 0,-1-4-1 0,-3 1-1 0,-3 0-2 15,-1-4-2-15,-2 0-1 0,-5-3-2 0,0-2-1 0,-3 2-3 0,-4 0-2 16,0 0-3-16,-4-1-1 0,-3-3-1 0,-1 4-2 0,-3-2-5 0,-3 6-3 16,-1-1-4-16,-3-3-3 0,-3 6-2 0,-2 1-6 0,-5 2-3 0,0 4-8 15,-1 5-8-15,-4-1-12 0,-3 3-14 0,1 5-17 0,-3-1-18 0,2 7-22 16,-1 0-23-16,-1 7-26 0,0-1-22 0,5 5-27 0,0-1-27 0,1 5-94 15,2 2-126-15,2 1-56 0,5 2-21 0,-2-2 5 0,4 2 23 0,-1 2 30 16,3-2 35-16,-2 2 41 0,3-4 42 0,-1-1 45 0,-2 4 45 0,-1-4 48 0,0 1 54 16,-3 0 89-16</inkml:trace>
  <inkml:trace contextRef="#ctx0" brushRef="#br0" timeOffset="-96290.47">6917 12781 64 0,'-9'-4'196'0,"-3"-2"85"0,1-1 58 0,-4 3 42 15,1 1 32-15,-2-1 21 0,-1 4 21 0,-1 0 19 0,0 0 16 0,2 4 16 16,-2 3 14-16,1 0-59 0,2 3-103 0,1 4-117 0,2 4-130 0,-2-1-57 15,6 4-18-15,-2 3-1 0,-1 4 4 0,4 1 11 0,3 2 8 0,-3 0 6 16,7 7 9-16,0-2 6 0,0 3 7 0,7-1 1 0,0 0 5 0,1 1-1 16,3-5-4-16,3-1-8 0,1-2-11 0,-1 0-6 0,7-6-11 0,-5-4-6 15,5 0-4-15,-2-4-4 0,2-6-7 0,1-4-6 0,0 0-6 0,3-7-5 16,-6-3-4-16,6-1-4 0,-3-7-4 0,0 0-3 0,-1-2-3 0,-2-5-2 16,2-2-2-16,-1-2-1 0,-3-2-5 0,-1-4-2 0,-1 4-2 0,-3-5-2 15,1-2-2-15,-4-1-1 0,-3 1-2 0,-1-1 1 0,-3 1-3 0,-2 3 0 16,-4-4 0-16,-1 4 1 0,-4 1 0 0,1 2 1 0,-4 1 4 0,-3 2 0 15,-1 2 0-15,-1-2 1 0,-1 5 3 0,-2 3-1 0,-3 3 2 0,1 0 0 16,0 2 0-16,-3 5 0 0,2 4 1 0,-2 0-5 0,-1 0-2 0,1 4-4 16,0 3-8-16,3-1-4 0,0 1-5 0,1 4-10 0,3 0-8 0,3 2-10 15,3-2-12-15,-2 7-17 0,3-5-20 0,1 5-23 0,3 0-26 0,-1 2-69 16,4 2-95-16,1-2-76 0,2 2-63 0,1-2-19 0,0 2 1 0,1-6 17 0,-1 2 24 16,4-1 26-16,-1-2 31 0,0-5 37 0,-2-3 40 0,2 1 44 0,-2-5 47 15,-1-3 75-15</inkml:trace>
  <inkml:trace contextRef="#ctx0" brushRef="#br0" timeOffset="-73875.13">6014 5011 1 0,'-1'-4'101'0,"-2"1"68"0,0-1 46 0,2 0 40 0,-3 4 37 0,1-3 33 0,-4-1 33 15,3 2 29-15,0 2 26 0,-2-7 23 0,-2 3 23 0,4 0 20 0,-3 1-72 16,3-4-130-16,-3 0-63 0,0-1-32 0,0 6-20 0,0-5-12 0,2 3-14 16,-2-3-11-16,3 3-12 0,-3 1-8 0,0-1-7 0,0 1-2 15,3 3-8-15,0 0-1 0,-3 0-7 0,1 0-8 0,2 0-11 0,0 7-7 0,1-4-9 16,-1 1-9-16,0 3-8 0,1 0-4 0,2-1-9 0,-2 9-3 15,3-5-5-15,0 5-3 0,0-2-4 0,0 1-2 0,3 1-1 0,-2-2-2 0,2 1 1 16,1 1 0-16,0-2 0 0,-1-2-1 0,4 3-1 0,-3-3-2 0,6-5-7 16,-6 5-4-16,3-4-8 0,-2-4-9 0,2 1-6 0,0 0-6 0,-3-4-10 15,3 0-11-15,0 0-9 0,0-8-12 0,-3 5-8 0,6-4-9 0,-9 0-3 16,3-3-4-16,2-5 3 0,-2 5 2 0,0-5 6 0,0 2 5 0,-1-1 6 16,-2-1 3-16,2 6 9 0,1-2 10 0,-1 0 12 0,1 4 15 0,-1 0 18 15,1 3 22-15,0 2 20 0,0 2 17 0,2 0 16 0,1 2 15 0,-3 2 14 16,3-1 14-16,-2 5 12 0,2-1 11 0,0 4 11 0,3-2 7 0,-2 2 7 15,0 3 2-15,2 1-4 0,-2-2-5 0,2 1-10 0,-2 1-9 0,-1 2-8 16,2-3-8-16,-3 0-10 0,4-1-11 0,-3 2-6 0,-2-1-7 0,2-1-7 16,-2 2-6-16,1-4-6 0,-3 3-5 0,1-4-5 0,0 0-4 0,-1 1-5 15,-1 0 0-15,0-1-6 0,-2-3 1 0,0 0-3 0,0 0-3 0,-4 0-5 16,1-1-6-16,-1 1-10 0,0-3-11 0,-5 0-17 0,0-1-19 0,1-3-23 16,-6 0-26-16,3 0-29 0,-4-3-28 0,-2-5-32 0,-1 1-34 0,3-2-62 15,-3-2-73-15,3-3-89 0,-3-3-88 0,3 2-29 0,-3-5 3 0,4-2 22 0,-1 1 28 16,0 0 39-16,1-4 41 0,0 5 44 0,-1-4 44 0,4-1 48 0,-3 1 50 15,2-5 65-15,1 1 74 0</inkml:trace>
  <inkml:trace contextRef="#ctx0" brushRef="#br0" timeOffset="-73525.05">5766 4318 31 0,'1'0'180'0,"5"4"81"0,-5 3 59 0,-1 0 46 15,3-1 41-15,-2 5 40 0,2-4 33 0,1 4 32 0,0-2 31 0,2 6 26 16,-1 3 27-16,2-5 25 0,3 8-116 0,-2-4-194 0,3 5-101 0,0 3-49 15,0-5-25-15,3 2-12 0,-3 2-14 0,3-4-14 0,0 5-12 0,-2-4-11 16,2 0-9-16,0-4-7 0,-2 5-7 0,3-4-7 0,-2-5-6 0,-1 1-7 16,-1 1-5-16,0-6-5 0,0-1-8 0,0-1-9 0,2 0-10 0,-8-4-5 15,6-3-5-15,-4 0-6 0,0-3-2 0,-3-1-7 0,3-3-7 0,-3-4-9 0,-1 2-5 16,-3-6-9-16,0 1-4 0,-3-3-1 0,2-4-5 0,-3 4 5 16,-2-5 0-16,2 2 3 0,-3-2 4 0,0 2 3 0,3 2 10 0,-3 0 6 0,3 5 13 15,-3-2 13-15,3 5 11 0,1 0 12 0,3 3 6 0,-4 3 6 0,4 1 0 16,0 3 1-16,0 0-2 0,0 0 2 0,0 0 3 0,0 0 9 0,3 3 1 15,-2 1 5-15,5 3-1 0,1-1 1 0,-6 1 0 0,6 0 0 0,1 4-1 16,-1 0 2-16,0-1 6 0,0-3 5 0,1 7 2 0,-1-3 1 0,0-1-3 16,2-3-8-16,-3 3-5 0,1-2-8 0,3 1-5 0,-5-2-3 0,2 1-8 15,0-1-11-15,0-4-14 0,1 5-15 0,-1-5-21 0,0 1-25 0,0-2-23 16,0 3-25-16,-3-5-32 0,3 0-37 0,-3-5-39 0,0 3-40 0,-1-5-113 16,-1-4-144-16,0 4-56 0,0-4-17 0,-2-2 13 0,0 2 25 0,-2-3 35 15,0-3 40-15,0 2 41 0,-1 1 44 0,-1-3 50 0,0 3 54 0,-1-1 56 16,0 2 61-16</inkml:trace>
  <inkml:trace contextRef="#ctx0" brushRef="#br0" timeOffset="-73242.98">6188 4388 30 0,'2'0'177'0,"-2"0"81"0,0 0 57 0,0 0 41 16,0 0 34-16,2 0 34 0,1 7 31 0,-1-4 30 0,0 1 30 0,-2 3 27 15,4-3 27-15,-1 3 27 0,-1-5-114 0,0 6-189 0,2 2-99 0,1-3-48 16,0 1-24-16,-1-1-7 0,0 2-7 0,1-1-8 0,-1-1-11 0,1-4-10 16,-3 5-9-16,2-1-10 0,1-5-10 0,-1 3-9 0,1-3-8 0,-3 2-5 15,2 0-6-15,-1-4-6 0,-3 0-3 0,4 0-4 0,0-4-5 0,1 0-9 16,-3-3-9-16,0 1-9 0,0-5-7 0,1 4-6 0,-3-7-7 0,0 4-3 15,0-4-7-15,0 0-6 0,-3-3-2 0,3 2-2 0,-4 5-3 0,4-4 3 16,-2 3 2-16,2 4 4 0,0-3 6 0,0 2 8 0,0 6 5 0,2-3 4 16,-2 3 11-16,0 2 8 0,4 0 8 0,3 0 8 0,-2 2 7 0,1-2 5 0,-1 5 5 15,1-3 2-15,1 2 3 0,0 0 6 0,-1 3 1 0,3-4 4 0,-2 4-1 16,-1 1 1-16,1-1-2 0,0-5-1 0,0 2-5 0,-1 3-5 16,1-3-11-16,-3-1-16 0,3 1-22 0,-2-1-27 0,-1-3-32 0,0 0-40 0,0 0-43 15,-4 0-47-15,5-3-113 0,-3-1-142 0,-2 1-62 0,3-4-20 0,-1-1 0 16,-2 2 13-16,0-5 25 0,-2 1 31 0,-1-1 39 0,1 0 44 0,0 2 49 15,-5-6 55-15,3 1 57 0,0 1 66 0</inkml:trace>
  <inkml:trace contextRef="#ctx0" brushRef="#br0" timeOffset="-72992.88">6272 4003 44 0,'-4'3'205'0,"0"-3"94"0,-1 4 69 0,0-1 58 15,1 1 47-15,0-4 39 0,-1 4 37 0,1-4 34 0,-1 0 31 16,5 0 27-16,-4 0 27 0,4 0 25 0,0 0-137 0,-3 0-225 0,3 0-118 15,0 0-69-15,0 0-42 0,0 0-30 0,0 0-23 0,0 0-15 0,0 0-15 0,0 0-6 16,3 3-8-16,-1 1-5 0,3-2-4 0,-1 2-1 0,0 0 0 16,3 3 1-16,0 0 2 0,2 0 5 0,-3 4 5 0,5-1 3 0,-4 0 5 0,4 5 4 15,0-2 2-15,-2 1 0 0,0 4-2 0,2-5-2 0,-2 5-4 16,0 0-5-16,0-4-9 0,0 3-11 0,2-2-13 0,-2-2-14 0,-3 1-21 0,3 1-21 16,0-6-26-16,-3 2-26 0,1-4-33 0,-2 4-34 0,1-5-34 0,-1 1-37 15,1-3-80-15,-1 0-95 0,-3-1-73 0,-2-3-59 0,0 0-11 0,0 0 14 16,3-3 25-16,-3 3 35 0,-3-8 42 0,1 1 45 0,-4-2 46 0,1 1 51 15,-4-2 51-15,0-1 55 0,-2 1 76 0</inkml:trace>
  <inkml:trace contextRef="#ctx0" brushRef="#br0" timeOffset="-72841.84">6277 4147 42 0,'0'0'203'0,"-2"-4"92"0,-1 4 72 16,3 0 60-16,-4 0 47 0,0-4 40 0,4 4 36 0,-3 4 30 0,3-4 26 0,0 0 25 16,0 0 23-16,0 0 19 0,0 0-135 0,0 0-222 0,3-7-121 0,-1 3-68 15,2-3-42-15,-2 0-31 0,5 1-23 0,-3-1-18 0,3-4-22 0,0 0-18 16,2 0-25-16,-3 2-24 0,1-2-26 0,2 0-31 0,0 0-33 0,-3-2-36 15,3 2-46-15,-2-3-48 0,-1 1-105 0,4 2-128 0,-4-3-49 0,1-1-9 16,-1 6 13-16,-1-6 27 0,1 1 34 0,-1 4 39 0,0-4 42 0,-4 0 48 16,4 4 50-16,-3-5 53 0,-2 5 60 0,0-5 64 0</inkml:trace>
  <inkml:trace contextRef="#ctx0" brushRef="#br0" timeOffset="-72658.79">6426 3709 33 0,'0'0'183'0,"0"0"85"0,0 0 63 0,0 0 47 15,-5 0 44-15,3 4 37 0,-1-1 35 0,3 1 34 0,0-2 32 0,0 5 31 16,5 4 28-16,-3-4 27 0,1 4-120 0,1-5-199 0,0 9-104 0,3-5-56 15,-3 1-32-15,6 0-18 0,-2-1-14 0,1 0-16 0,0 1-12 0,0 0-12 16,0-5-13-16,2 1-10 0,0 0-8 0,0-3-8 0,-3-1-7 0,5-3-12 16,-5 0-10-16,3-3-18 0,0-4-15 0,0 0-21 0,-4-3-24 0,4-1-29 15,-1-3-32-15,-5-1-38 0,2 2-39 0,-3-1-39 0,3-4-118 0,-3 5-150 16,-1-2-61-16,0-3-17 0,-2 5 11 0,-1-1 20 0,0-1 34 0,0 6 38 16,-1-6 42-16,-2 5 48 0,0-5 50 0,-1 6 55 0,0-2 57 0,-3-4 63 0</inkml:trace>
  <inkml:trace contextRef="#ctx0" brushRef="#br0" timeOffset="-72492.76">6536 3589 24 0,'4'15'168'0,"-1"-5"87"16,0 5 70-16,-2-2 61 0,5 1 52 0,-5-3 47 0,2 2 43 0,1 5 35 15,0-3 36-15,0 1 33 0,2 2 30 0,-1 3 29 0,2 0-107 0,0 1-186 16,0 2-107-16,1 0-66 0,-1 1-46 0,3-1-39 0,-2 1-29 0,3-4-22 16,0 4-27-16,0-1-26 0,0-3-33 0,2 0-37 0,-2 0-50 0,1 0-50 15,-1-3-65-15,3 2-68 0,-3-6-134 0,3 3-165 0,-2 1-68 0,-1 0-26 16,2-5 0-16,-5 2 17 0,0 3 26 0,2-5 38 0,-3 1 43 0,0 1 51 0,-2-2 60 15,-2 1 64-15,1 1 74 0,0-1 78 0</inkml:trace>
  <inkml:trace contextRef="#ctx0" brushRef="#br0" timeOffset="-71825.66">5995 12350 24 0,'-7'0'166'0,"-3"0"77"0,2 0 55 0,1 0 44 16,-4 0 39-16,4-3 37 0,-4 3 32 0,4 0 33 0,-1 0 29 0,1 0 26 0,0 0 26 16,0 0 23-16,3 0-112 0,0 0-188 0,0 3-95 0,1-3-52 15,2 4-27-15,-2-1-19 0,0 1-14 0,3 0-15 0,0-1-16 0,0 3-12 0,0 1-8 16,3 1-12-16,0-1-6 0,1 4-7 0,0-4-2 0,4 2 1 0,-2 2-2 15,1-4 0-15,1 4-1 0,-1-4-1 0,1-1-3 0,2-2-2 16,-2 3-4-16,2-7-1 0,-2 4-2 0,3-4-6 0,-1 3-2 0,-2-3-2 0,3 0-2 16,-1 0-4-16,-2-3-3 0,3 3-2 0,-3 0 1 0,5 0 1 0,-5 0 2 15,0 0 2-15,2 3 0 0,-2 1 2 0,3-1 4 0,-1 1 3 0,-2 3 5 16,2-1 5-16,-2 5 5 0,2 0 5 0,-5 0 5 0,5 2 6 0,-2 1 8 16,-1 1 4-16,-3 1 8 0,3 2 7 0,0-3 5 0,-3 5 5 0,-1-6 5 15,1 3 1-15,0 1 3 0,-1-3 0 0,-1-2 2 0,0-2-2 0,-2 3 0 16,0-3 0-16,-2-4-3 0,0-1-8 0,-1 1-6 0,-1-3-7 0,-3 3-13 15,1-7-13-15,-3 3-22 0,-2-3-23 0,0-3-28 0,-3 3-28 0,-1-7-31 16,-3 0-33-16,0-1-36 0,0-1-37 0,-1-2-89 0,-2-3-107 0,3-1-74 16,-1-2-52-16,1-1-11 0,0 2 11 0,4-2 28 0,-1 1 35 0,1-5 39 15,3 4 42-15,-1-2 46 0,1 2 47 0,1-2 49 0,-1 2 53 0,3-3 80 16</inkml:trace>
  <inkml:trace contextRef="#ctx0" brushRef="#br0" timeOffset="-71624.61">5843 11993 33 0,'4'-7'180'0,"3"1"83"0,-3-1 52 0,-1 3 33 0,1 4 32 16,0-4 33-16,-4 4 34 0,6 4 33 0,-2 0 34 0,0-1 32 0,0 3 28 16,3 5 27-16,0 0-114 0,3 0-195 0,-5 3-100 0,2 3-47 0,4 1-17 0,-1-1 0 15,-2 4-6-15,3 0-12 0,0 0-14 0,0-1-18 0,0 2-15 16,0-4-17-16,2 2-13 0,-5-5-16 0,3 2-21 0,0-3-24 0,0-3-27 0,0-2-34 16,0-1-38-16,0-1-39 0,-1-4-49 0,-3-3-50 0,-2-3-109 15,2-4-131-15,-2-1-56 0,1-1-16 0,-3-2 5 0,-3-7 16 0,0 5 31 0,0-9 37 16,-3 4 43-16,3 1 46 0,-4-4 55 0,2 4 54 0,-4-4 62 0,0 4 66 15</inkml:trace>
  <inkml:trace contextRef="#ctx0" brushRef="#br0" timeOffset="-71209.36">6088 12000 26 0,'2'4'168'0,"1"-4"79"0,-2 3 56 0,2 5 45 0,-3-1 42 15,3-5 39-15,-2 9 35 0,-1-4 30 0,3 4 26 0,-2 0 28 0,2-4 26 16,0 3 23-16,1-3-109 0,0 3-185 0,-1 1-91 0,1-5-47 0,0 5-25 16,0-7-16-16,1 6-16 0,0-6-16 0,-1 3-10 0,0-3-9 0,0-2-7 15,-1 2-3-15,1-4-8 0,1 0-3 0,0 0-7 0,-1 0-5 0,0-6-8 16,0 2-9-16,-1-3-9 0,1 0-12 0,-1-4-10 0,-1 0-10 0,0-2-12 15,2-1-9-15,-4-3-6 0,3-1-9 0,-3 4-6 0,2-3-7 0,0 2-4 16,-2 1-7-16,0 3-2 0,3 2-2 0,-2-2 1 0,2 4 3 0,-1 3 8 16,3-3 9-16,-1 7 6 0,0-4 10 0,3 4 8 0,0 4 10 0,1-4 9 15,2 4 8-15,-2 3 10 0,3-4 11 0,-2 4 9 0,0 1 11 0,2 1 10 16,0 2 7-16,-2-4 5 0,0 4 1 0,0-4 3 0,0 4-2 0,-3-5 0 16,1 1-7-16,0-3-2 0,-3 3-5 0,1-3-4 0,-1-1-6 0,-2-3-6 15,-2 0-12-15,5-3-23 0,-3-1-24 0,0-3-31 0,-2-4-29 0,0 0-31 16,-2-2-28-16,0-1-26 0,-3-3-25 0,3-5-27 0,-4 2-28 0,-1-5-50 15,0 1-55-15,-2-1-37 0,0 1-22 0,-2-2-4 0,3 2 11 0,-4-1 37 0,1 1 47 16,0 4 61-16,-2-2 69 0,0 2 65 0,4 2 65 0,-3-4 58 0,1 6 56 16,3-2 64-16,-2 7 71 0,4-2 60 0,1 2 55 0,-1 0 43 0,1 4 32 15,3 1 14-15,0 2-1 0,2 1-18 0,0 3-29 0,0 0-36 0,0 0-39 16,4 7-36-16,1-5-31 0,1 2-24 0,1 7-22 0,0-4-17 0,2 4-12 16,0-2-7-16,-1 6-2 0,4-1-4 0,-3 3-4 0,4-3-6 0,-2 4-11 15,2-1-10-15,1 4-12 0,-3-4-9 0,4 5-7 0,-4-4-9 0,3-1-7 16,-1 4-12-16,0-4-18 0,0 1-30 0,1 0-37 0,0-5-45 0,-3 1-47 15,0-4-73-15,0 1-84 0,-3 0-105 0,2-4-114 0,-2 0-46 0,-4-3-14 16,2-1 8-16,-5 1 15 0,-1-4 30 0,0 0 33 0,-1-4 48 0,-5 1 54 0,0-1 60 16,-3 0 62-16,1-3 75 0,-4 0 78 0</inkml:trace>
  <inkml:trace contextRef="#ctx0" brushRef="#br0" timeOffset="-71059.41">6290 11798 92 0,'4'3'241'0,"-1"-3"88"0,-3 0 63 0,4 0 47 16,-4 0 38-16,0 0 34 0,0 0 30 0,5 0 24 0,-3-3 27 0,0 3 23 15,0-4 1-15,0 4-2 0,3-4-146 0,-1 1-222 0,3-4-117 0,0 3-65 16,-1-7-44-16,3 5-37 0,0-5-37 0,0 1-38 0,0-5-41 0,0 6-39 0,2-9-50 16,-5 3-52-16,5-1-106 0,-4-2-127 0,4 1-53 0,-1-1-17 0,-2 0 7 15,1 1 19-15,-3 3 33 0,1-3 40 0,0 2 46 0,-3-2 50 0,3 7 52 16,-3-8 51-16,-1 4 60 0,-1 3 65 0</inkml:trace>
  <inkml:trace contextRef="#ctx0" brushRef="#br0" timeOffset="-70875.38">6540 11335 29 0,'0'0'175'0,"0"0"82"0,0 0 59 0,3 4 47 15,-3-4 41-15,0 0 42 0,0 3 35 0,0 1 37 0,0 3 31 0,-3 0 32 16,3-3 27-16,0 3 28 0,0-1-113 0,0 1-192 0,0 0-98 0,0 4-52 0,3 0-24 16,0 2-16-16,-2-2-16 0,5 0-18 0,-2 2-16 0,0 1-17 15,3-3-13-15,0 0-11 0,-2 2-8 0,5-2-7 0,-2-4-4 0,2 0-2 0,1-3-8 16,-3 3-8-16,3-7-10 0,0 2-10 0,2-4-12 0,-1 2-8 0,-1-7-14 16,0-1-16-16,0 1-21 0,0 0-23 0,-1-4-28 0,-2 2-31 0,2-2-36 15,-2-3-34-15,-1 3-48 0,0-2-48 0,-4 2-97 0,2 0-112 0,-2 0-42 16,1 2-5-16,0-2 17 0,-4 4 30 0,3-4 33 0,-3 5 42 0,0-5 42 15,0 4 48-15,0 0 48 0,0-4 50 0,-4 5 61 0,0-5 65 0</inkml:trace>
  <inkml:trace contextRef="#ctx0" brushRef="#br0" timeOffset="-70692.33">6616 11258 60 0,'3'11'209'16,"1"-4"89"-16,-1 3 66 0,1-3 57 0,0 4 50 0,0 0 44 0,2 3 38 15,-1-4 37-15,2 4 34 0,4 4 32 0,-1-1 24 0,4 1 13 0,-3 6-122 16,1-3-200-16,2 3-105 0,-3 0-62 0,4 1-36 0,2 3-27 0,-5-3-22 15,2-1-20-15,0 1-14 0,-2-4-52 0,5 4-33 0,-5-5 0 0,2 2 0 16,-3-5 0-16,3 0 0 0,-2-2 0 0,-1-2-121 0,0-2-62 0,-1 0-63 16,-2-2-69-16,-1-2-130 0,2 1-157 0,-3-1-65 0,-3-4-21 0,1 1 6 15,-4-4 20-15,0 0 32 0,-4 4 44 0,0-1 48 0,-3 1 52 0,0-4 64 16,-4 0 68-16,4-4 74 0,-4 1 81 0</inkml:trace>
  <inkml:trace contextRef="#ctx0" brushRef="#br0" timeOffset="-58159.66">5526 8301 58 0,'-3'-4'148'0,"1"1"54"0,0-4 44 0,-3 3 37 15,3 1 35-15,-4-5 31 0,-1 1 28 0,0 5 24 0,1-5 25 0,-1-1 23 16,0 5 22-16,1-4-55 0,1-1-97 0,1 5-71 0,-3-1-58 0,2-2-34 16,-3 3-16-16,4-1-12 0,-3 0-12 0,0 4-10 0,0-3-6 0,0 3-5 0,1 0-5 15,1 0-6-15,-3 0-4 0,1 3-5 0,0 5-7 0,3-5-7 16,-3 7-6-16,0-3-8 0,3 4-7 0,-3 0-5 0,3 3-4 0,0-1-5 0,0 1-4 15,1 3 0-15,0 1-5 0,3 0 2 0,0-1-3 0,0 1-1 16,0-1-2-16,3 1-1 0,0-4 2 0,1-1-2 0,0 2 0 0,0-4-5 16,1-2-2-16,1 2-3 0,1-7-3 0,0 3-5 0,0-4-3 0,0-3-3 0,-1 0-3 15,3 0-2-15,-2-3-4 0,1-4-4 0,-1 3-4 0,0-7-5 16,1 5-5-16,2-5-3 0,-2 1-3 0,-1 0-4 0,0-4-1 0,1 3 0 0,2 0-2 16,-4 4-1-16,3-3-1 0,0 3 1 0,0 0 3 0,0 3 3 0,0 1 6 15,-1 3 8-15,3 0 6 0,-4 3 8 0,2 4 9 0,0 1 8 0,0-1 8 16,0 2 8-16,-3 2 7 0,3 4 8 0,-2-1 7 0,-1-1 6 0,1 2 6 15,-3 1 6-15,3 2 2 0,-2-3 2 0,-1 2 1 0,-2 0 0 16,3-2-1-16,-5 2-2 0,5-3-4 0,-5 4-2 0,0-8-5 0,0 4-1 0,0-3-6 16,-3-2-4-16,1 2-5 0,-3-4-8 0,1 0-10 0,-3 1-13 0,0-5-16 15,1 1-26-15,-3-4-32 0,-2 0-29 0,2 0-36 0,-4-7-37 0,-1-1-43 16,3-2-112-16,-2-1-138 0,2 0-61 0,-2-2-19 0,1-5 3 0,-1 1 15 16,2-4 28-16,2 0 32 0,-2 0 39 0,2-3 46 0,0-1 48 0,-2 1 50 15,4-2 54-15,-1 2 64 0</inkml:trace>
  <inkml:trace contextRef="#ctx0" brushRef="#br0" timeOffset="-57960.64">5417 7789 29 0,'4'-2'178'0,"1"-2"87"0,-3 1 58 15,-2 3 42-15,5 3 39 0,-1 1 39 0,0-2 36 0,0 6 34 16,3-1 33-16,-2 3 27 0,-3 5 30 0,5-2 26 0,-3 5-111 0,3 2-192 0,2 2-104 16,0 2-54-16,-1 1-27 0,1 3-5 0,0-1-13 0,2-2-19 15,0 3-14-15,0 1-14 0,-2-5-15 0,2 1-14 0,3-1-19 0,-3-4-22 0,2-2-25 16,-2-3-25-16,1-2-30 0,-1-2-29 0,2-4-36 0,-2 0-39 0,-5-7-50 15,4 0-48-15,-4-7-116 0,0 0-140 0,1-1-56 0,0-1-16 0,-3-6 11 16,-1-2 25-16,-1 3 31 0,-4-7 37 0,-1 4 44 0,3-1 43 0,-1-4 52 16,-4 2 55-16,0 2 63 0,-2-2 67 0</inkml:trace>
  <inkml:trace contextRef="#ctx0" brushRef="#br0" timeOffset="-57693.08">5690 7913 52 0,'4'2'174'16,"0"3"76"-16,2-3 53 0,-6 2 47 0,1 0 40 0,2-1 40 0,-1 4 35 15,0-3 33-15,-2 7 30 0,4-4 26 0,1-1 28 0,-3 5-45 0,2-1-86 0,3 1-101 16,-3-1-114-16,2 1-53 0,-1 3-22 0,1-3-18 0,0-2-19 15,0 6-15-15,0-8-17 0,-1 4-11 0,2-4-11 0,-3-1-7 0,3-2-11 0,-3 3-12 16,3-7-8-16,-1 0-17 0,-1-4-13 0,-2 1-15 0,1-5-20 16,0-1-15-16,-1-2-19 0,1-7-13 0,-4 5-12 0,0-5-15 0,3 0-12 0,-3-3-10 15,-3 0-7-15,3 4-2 0,-1-4 1 0,-2 4 2 0,0 2 7 0,3 1 7 16,0 3 10-16,0 2 14 0,0 1 16 0,0 1 18 0,3 4 23 0,0-1 19 16,-3 4 24-16,7 4 18 0,-3-4 20 0,3 3 13 0,-2 4 13 0,2 1 12 15,3-1 10-15,-3-1 10 0,1 5 8 0,0-1 7 0,-1 1 2 0,3 0-4 16,-2-1-3-16,-1 4-9 0,1-3-7 0,-1-4-10 0,0 3-10 0,0-3-10 15,1 3-10-15,-2-2-13 0,-1-5-16 0,2 3-23 0,0-2-26 0,-3-4-31 16,3 4-31-16,-3-8-44 0,2 4-47 0,-2-4-84 0,-1 2-104 16,1-5-89-16,-3-1-87 0,2-2-30 0,0-1-6 0,-3-2 15 0,0-2 23 0,0-3 34 15,-3 2 40-15,0 1 45 0,-1-5 49 0,3 2 56 0,-5 0 60 0,-1-3 82 0,3 0 83 16</inkml:trace>
  <inkml:trace contextRef="#ctx0" brushRef="#br0" timeOffset="-57525.95">5915 7552 40 0,'0'0'195'0,"0"0"82"0,0 0 60 0,0 0 46 0,1 0 43 15,2 4 43-15,-3 3 38 0,3 0 36 0,-2-1 33 0,3 1 28 0,-1 4 28 16,1 0 26-16,3 2-123 0,3-2-213 0,-5 7-102 0,2-5-47 0,0 5-24 16,4 0-14-16,-1 2-19 0,1-2-21 0,0 3-13 0,1-4-15 0,-1 4-13 15,0-3-12-15,3 0-19 0,0 2-28 0,-1-5-30 0,-4 1-36 0,6 2-39 16,-4-3-43-16,0-6-58 0,0 2-60 0,-1 0-126 0,-2-4-153 0,2 0-64 16,-2-1-22-16,-4-2 1 0,1 0 18 0,-5-4 32 0,0 0 37 0,0 0 47 15,0 0 49-15,-2-8 57 0,-1-1 59 0,-3 1 69 0,0-2 75 0</inkml:trace>
  <inkml:trace contextRef="#ctx0" brushRef="#br0" timeOffset="-57359.91">5948 7811 109 0,'0'0'223'0,"-3"3"83"15,3-3 63-15,-1 0 53 0,1 0 48 0,0 0 41 0,-3 0 38 0,3 0 32 16,-3-3 34-16,6-4 26 0,-3 3 29 0,4 1-78 0,-1-5-134 0,1 2-122 16,0-1-117-16,3 0-66 0,0 0-42 0,-3-4-36 0,6 0-34 0,-3 2-34 15,1-2-33-15,0 0-38 0,5 0-38 0,-8 2-56 0,6-2-60 0,0-3-131 16,-1 4-160-16,1-1-79 0,0 0-33 0,0 1-5 0,-1 0 13 0,-2 3 25 0,3-4 31 15,-2 4 40-15,0 0 44 0,-2-1 50 0,0 6 55 0,-2-5 65 0,1 3 76 16,-2 1 107-16</inkml:trace>
  <inkml:trace contextRef="#ctx0" brushRef="#br0" timeOffset="-57059.86">6162 7530 108 0,'-3'0'226'0,"3"0"83"0,-7 0 66 0,3-3 58 0,0 3 50 0,-1-4 42 0,3 2 35 15,-2-5 32-15,-1-1 28 0,5 1 24 0,-2 0 26 0,4-4-76 16,-2 2-130-16,2-2-126 0,2-3-121 0,-1 4-66 0,4-5-41 0,-3 5-34 0,4-5-27 15,-1 2-15-15,0 2-13 0,0 1-7 0,1 2-7 0,2-1-5 0,-4 5-4 16,3-3-5-16,-2 3-6 0,1 4-1 0,-1-3 1 0,0 3-2 0,0 3 1 16,-1-3 4-16,-1 8 1 0,2-1 3 0,-3-1 4 0,0 1 2 0,1 7 1 15,-3 1 4-15,0-6 4 0,0 9 4 0,-2 4 9 0,3-5 3 0,-3 4 8 16,0 0 8-16,0 0 8 0,0 3 8 0,0-2 6 0,0 2 6 0,0 1 7 16,2-5 6-16,0 2 5 0,-2-2-45 0,4 2-42 0,-1-5 0 15,1 1 0-15,1-4 0 0,-1-1 0 0,0-2 0 0,3 0 0 0,0-4 0 16,0-1 0-16,-1-2 0 0,3-4 0 0,0 0 0 0,0 0 0 0,0 0 0 15,2-4 0-15,-2-2 0 0,2-1 0 0,0-4 0 0,0 4 0 0,3-4 0 16,-6 0 0-16,6 2 0 0,-2-6 0 0,2 4-51 0,-3-2-293 0,0 2-138 16,4-3-174-16,-1 1-69 0,1-2-19 0,-1 5 15 0,1-5 32 0,-1 2 44 0,0-1 47 15,-2-1 54-15,2 2 52 0,0-1 59 0,-3-1 63 0,0 2 74 0,-3 2 80 16</inkml:trace>
  <inkml:trace contextRef="#ctx0" brushRef="#br0" timeOffset="-56893.82">6834 7443 38 0,'6'4'200'0,"-6"-1"103"0,1 1 77 15,2-1 63-15,-3-3 53 0,0 0 49 0,1 4 47 0,-1-4 42 0,0 0 41 0,0 0 41 16,0 0 39-16,0 0 32 0,0 0-123 0,0 0-210 0,0 0-129 16,0 0-141-16,0 0-184 0,0 0 0 0,0 0 0 0,0 0 0 0,0 0 0 15,0 0 0-15,0-4 0 0,0 1 0 0,3-1 0 0,-3 1 0 0,0-5 0 16,0 6-42-16,3-5-288 0,-2-4-94 0,-1 0-117 0,0 4-129 0,0 1-46 16,0 6-7-16,0-5 22 0,0 5 37 0,-4-2 43 0,1-2 46 0,-1 8 53 15,0 3 57-15,-3-5 64 0,0 2 68 0,0 0 83 0,-1-4 88 0</inkml:trace>
  <inkml:trace contextRef="#ctx0" brushRef="#br0" timeOffset="-48259.84">1243 9197 87 0,'-4'-4'158'0,"0"0"42"0,-2 2 35 0,2-5 34 0,0 0 35 15,-3 3 32-15,0-3 32 0,3 0 26 0,-3-1 22 0,0 5 18 0,2-3 19 16,-2-1-71-16,0 3-120 0,0-3-69 0,0 3-35 0,0 1-20 0,2-5-12 15,-2 5-14-15,-3 3-20 0,4-4-18 0,-3 2-10 0,2 2-10 0,0-4-1 16,-1 4 0-16,-1 0 3 0,0 4 3 0,1-4 1 0,-2 2 0 0,3 2-3 16,-1-1-1-16,-1 5 0 0,0-1-1 0,0 0 0 0,0 0 0 0,-2 3-4 15,4 4-5-15,-1 1-4 0,-1-1-4 0,0 3-6 0,0 1-6 0,2 2-4 16,-2 2-2-16,1 2-4 0,1 1 0 0,0 2-2 0,1-3 1 0,-1 5-2 16,0-1 2-16,3 3 1 0,-1-2 3 0,3 2 3 0,2 0 1 0,0-2 4 0,2 2 4 15,1-3 1-15,3 4 4 0,1-5 1 0,0 1 1 0,4 4 2 16,2-4-2-16,0 0-1 0,3-3 0 0,2 2-5 0,1-3-1 0,4 1-1 0,-1-3-2 15,1 2-3-15,3-6-3 0,0-1-2 0,2 1-1 0,2-5-2 0,-1 1 0 16,0-3-2-16,3 0 1 0,-2-9 2 0,3 5 2 0,-1-7 0 16,0 0 3-16,1 0-1 0,-3-2 2 0,4-5 1 0,0-4 1 0,-1 0 3 0,-3-3-1 15,2-3-2-15,1-1 1 0,-4-2-3 0,2-5-1 0,-4-3 0 16,-1-1-4-16,-3 2 2 0,-1-8-3 0,-4 4 0 0,0-4-3 0,-6-1-1 0,-1-2-2 16,0 3-2-16,-4-4 0 0,-3-3 2 0,-4 4 0 0,0 0 1 0,-1-4 1 15,-6 0 1-15,0 0 0 0,0-1-3 0,-4 1 0 0,-4 4-2 0,1-1 2 16,-3 1-3-16,-1 3 0 0,-4 0-3 0,-2 3-1 0,-3 1-2 0,0 7-5 15,-2-1 1-15,3 4-3 0,-3 0 0 0,2 4-1 0,-2 2-1 0,3 5-1 16,1-1 2-16,0 1-2 0,3 3 0 0,0 3-3 0,4 1 0 0,0-1-2 16,-1 4-1-16,4 4-2 0,-2-4-3 0,-1 3-3 0,3 5-6 0,1-1-8 15,-1-1-7-15,0 1-11 0,1 4-12 0,-1 0-12 0,4-4-18 0,-3 2-17 16,3 6-20-16,0-4-29 0,0 2-33 0,4-2-33 0,-4 3-31 0,4-1-102 16,0 2-133-16,3 2-57 0,0 0-18 0,1 1 6 0,-1 4 19 0,4-5 31 15,0 1 32-15,0 2 39 0,0-2 42 0,4 0 47 0,-4-1 53 0,3 1 53 16,1-5 57-16</inkml:trace>
  <inkml:trace contextRef="#ctx0" brushRef="#br0" timeOffset="-47575.91">1166 10786 16 0,'-6'-4'146'0,"2"1"70"0,0-1 48 0,0 4 37 0,0-3 33 16,-2 3 28-16,2-4 20 0,0 4 14 0,4 0 11 0,-3 0 4 0,3 0 9 16,0 0 11-16,0 0-104 0,0 0-162 0,0 0-82 0,0 4-33 0,3 3-18 15,1-4-7-15,0 5-3 0,-1-1-7 0,4 0 6 0,-3-1 6 0,4 1 14 16,-2 4 13-16,2-4 9 0,-1 4 8 0,0-5 1 0,-3 5-1 0,3-1 0 16,0-2-8-16,0 5-3 0,-2-6 0 0,-2 4-5 0,4 0-2 0,-3 2-5 15,0-6 0-15,-1 4-4 0,0 0-2 0,-2-2-2 0,2-2-2 0,-2 1 1 16,-1-1 1-16,0 0 3 0,0 0 4 0,-4-3 2 0,3-1 1 0,-5 1 0 15,2-4-3-15,-3 0-1 0,0 0-3 0,-1 0-5 0,0-4-3 0,-5 1-10 16,2-5-6-16,-1 1-11 0,-2-3-9 0,0 0-10 0,2-4-12 0,-2-4-8 16,0 1-6-16,3-1-3 0,0-4-4 0,0 2-1 0,0-2 0 0,4-2-3 15,-1-1 2-15,1 5 3 0,3-4 3 0,0 2 1 0,1-2 3 0,1 3 3 16,2 4 2-16,0-1 2 0,0 0 2 0,2 5-2 0,-2 2 2 0,4-3 1 16,-1 6-1-16,1 1 2 0,-1 1 0 0,1 3-2 0,0-1 5 0,-1 0 0 15,3 1 2-15,-4 3 4 0,5 0 1 0,-3 0 4 0,3 0 5 0,-3 3 1 16,3 1 5-16,-3 0 3 0,3-1 3 0,-3 1 3 0,3 2 2 0,-3 1 3 15,2-3 0-15,0 3 1 0,-4 0-2 0,2 0 3 0,-1-1-3 0,1 1-2 16,0-3-4-16,-1 3-4 0,1-3-5 0,-1 3-6 0,-2-4-4 0,2 1-7 16,1-4-2-16,0 4-5 0,-1-4-2 0,1 3-3 0,2-3-1 0,-2 4-2 0,3-4-2 15,-2 0 1-15,2 0 0 0,0 2 2 0,0-2 2 0,1 4 6 16,-1-4 2-16,3 4 5 0,-2-4 3 0,-1 0 3 0,1 3 3 0,-1 1 4 0,0-1 4 16,0 1 4-16,0-1 7 0,-3 1 4 0,0 0 4 0,0-1 8 0,2 1 7 15,-5-2 5-15,2 5 7 0,-3-3 6 0,0 0 2 0,0 3 4 0,0 0 2 16,-3-3 1-16,2 3 2 0,-5-1-1 0,2 1 2 0,0-3-9 0,-3 3-9 15,3 0-15-15,-3-3-18 0,0 3-21 0,-1 0-21 0,1-5-22 16,-1 2-20-16,1-4-22 0,1 4-24 0,-2-4-33 0,4 0-39 0,4 0-103 0,-7 0-131 16,7 0-54-16,-4 0-15 0,4 0 11 0,-3-4 17 0,-1 4 29 0,4-6 29 15,0 6 32-15,-3-7 34 0,3 0 36 0,3 3 40 0,-3-3 48 0,3-4 58 16</inkml:trace>
  <inkml:trace contextRef="#ctx0" brushRef="#br0" timeOffset="-47043.79">1428 10383 24 0,'0'-3'163'0,"0"-5"76"16,0 5 55-16,0-1 42 0,-3 2 37 0,3-2 32 0,-1 1 26 0,-2-1 24 16,3 4 22-16,0 0 19 0,0 0 20 0,0 0 22 0,0 0-112 0,-4 0-183 15,4 0-91-15,-3 4-44 0,3-1-24 0,-1 1-15 0,-2 2-10 0,3-3-8 16,0 5-4-16,3-1-3 0,-2 0-3 0,-1 4-1 0,3-4-5 0,1 3-4 15,0 0-6-15,-1-2-2 0,4 1-5 0,-3-2-9 0,3 1-9 0,-3-1-11 16,3 0-14-16,-3-4-16 0,3 1-19 0,1 0-20 0,-1-1-23 0,3-3-19 16,-2 0-19-16,-1 0-16 0,1-3-15 0,2 3-11 0,-2-4-20 0,2 0-24 15,-4 1-40-15,3-4-46 0,-2 3-29 0,1-3-19 0,-1 1-2 0,2 1 4 16,-2-1 18-16,-1 3 21 0,1-5 27 0,0 1 31 0,0 4 41 0,-3-5 43 0,0 6 58 16,1-3 61-16,-3 3 69 0,2-5 72 0,-1 7 62 0,-3-4 60 0,0 4 49 15,0 0 43-15,2 0 34 0,-2 0 26 0,0 0 17 0,0 0 10 0,0 0-7 16,0-7-19-16,-2 3-38 0,2 1-43 0,-3 3-42 0,1-4-41 0,0 0-36 15,-2 1-31-15,1-3-23 0,-1 2-19 0,0-3-15 0,1 3-11 0,-1-3-9 16,1 0-10-16,-1 0-9 0,0-3-8 0,1 3-5 0,-1-4-6 0,2 1-4 16,0 0-1-16,-1-1 0 0,3 0 0 0,-2 1 0 0,0 2 3 0,-1-1-1 15,3 2 4-15,-1-1 4 0,-2 1 4 0,3 4 7 0,-2-5 7 0,0 5 2 16,2 3 4-16,0 0 2 0,0 0 0 0,-3-4 0 0,3 4-3 0,0 0-4 16,-4 0-4-16,2 4-4 0,0-4-6 0,-1 3-4 0,-1 1-6 0,2 0-4 15,0 3-5-15,2 0-5 0,-3 0-4 0,1-1-1 0,2 5-3 0,0-4 3 16,2 4-1-16,-2 0 5 0,3-2 3 0,1 2 2 0,0 0 1 0,1 0 0 15,1-2-1-15,-1-1-2 0,1 2-3 0,1-3-2 0,0 1-4 0,2-1-5 16,0-1-8-16,-2-3-7 0,4 1-9 0,-3-4-11 0,3 4-9 0,-2-4-14 16,0-4-17-16,2 0-18 0,-2 1-20 0,0-1-18 0,0-5-18 0,0 1-38 15,-3-2-47-15,4-1-85 0,-4-6-101 0,1 3-38 0,-3-1-7 0,1-1 12 16,-3 1 19-16,0-3 28 0,-2 1 32 0,-2-1 34 0,-3 2 37 0,3 1 37 0,-2 1 40 16,-1-3 54-16,-1 3 61 0</inkml:trace>
  <inkml:trace contextRef="#ctx0" brushRef="#br0" timeOffset="-46877.76">1674 9977 12 0,'-2'-6'138'0,"0"-1"76"0,0 7 53 0,-3-4 43 0,5 0 32 15,0 4 24-15,0 0 22 0,0 0 17 0,0 0 21 0,0 0 20 0,-2 4 23 16,2-4 23-16,0 4-90 0,2 3-155 0,3-1-84 0,-1 1-41 0,1 4-25 16,1-4-12-16,1 4 0 0,0-2 2 0,-1 6 6 0,3-4 4 0,2 3 0 15,-2-1-4-15,0 1-7 0,2 1-9 0,0-2-8 0,1 1-9 0,-1 1-5 16,2-2-5-16,-2 1-12 0,0-3-13 0,0-1-19 0,-2 1-21 0,2-4-29 16,0 0-30-16,0-3-36 0,0-4-35 0,-1 3-39 0,-2-6-41 0,-1-1-103 15,1-3-130-15,-1 3-57 0,-3-7-16 0,2 4 3 0,-5-2 17 0,-1-2 26 16,0-3 33-16,-4-3 41 0,1 6 43 0,-2-7 48 0,-5 1 48 0,3-1 53 15,-4-2 60-15</inkml:trace>
  <inkml:trace contextRef="#ctx0" brushRef="#br0" timeOffset="-46710.72">1812 9743 47 0,'4'-4'181'0,"3"4"66"0,-3 0 53 16,1 0 46-16,0 8 41 0,-1-5 34 0,0 1 31 0,1 2 28 0,0 5 28 16,1-4 26-16,0 4 17 0,1 2 9 0,0 1-107 0,0 1-179 0,1 1-83 15,-1-1-34-15,0 3-27 0,1-5-23 0,-1 5-17 0,0-4-13 0,1 3-12 16,-1-3-9-16,3 1-19 0,-3-2-23 0,1-2-33 0,2 3-32 0,-2-4-46 15,3-3-51-15,-3 4-80 0,2-4-91 0,-2 0-96 0,3-1-97 0,-4-1-36 16,3 1-11-16,-6-6 9 0,3 4 14 0,-7-4 31 0,4-4 34 0,-4 4 43 16,0-6 48-16,0 1 54 0,0-1 63 0,-3-1 75 0,3 0 80 0</inkml:trace>
  <inkml:trace contextRef="#ctx0" brushRef="#br0" timeOffset="-46543.55">2228 9956 41 0,'6'4'197'0,"1"0"86"0,-3 3 63 16,-1-5 50-16,-3 2 43 0,0 0 36 0,-3 3 32 0,3 0 32 0,-1 0 26 15,-2-3 23-15,-1 3 26 0,4-5 20 0,-3 2-131 0,2-1-214 0,-2 1-110 16,3 0-54-16,0-4-31 0,-2 3-22 0,2-3-16 0,0 0-16 0,0 0-17 16,0 0-17-16,0 0-21 0,0 0-19 0,0 0-24 0,-2-3-29 0,2 3-29 0,0-4-34 15,0 4-36-15,0-4-35 0,0 1-90 0,0-3-113 0,0 6-74 0,4-4-52 16,-4 1-12-16,0 3 14 0,3-4 22 0,-3 4 32 0,-3-7 37 0,3 7 41 16,-2-4 46-16,-3 1 47 0,1-4 52 0,0 3 54 0,-3-2 80 0</inkml:trace>
  <inkml:trace contextRef="#ctx0" brushRef="#br0" timeOffset="-30511.02">985 8613 8 0,'0'-7'129'0,"-2"-1"76"0,-2 1 52 0,-1-4 43 0,3 8 39 16,-4-7 32-16,1 7 32 0,1-5 26 0,-3 5 27 0,2-4 24 0,1 3 24 16,-3 1 24-16,5-1-87 0,-4 4-149 0,3-4-82 0,-1 2-44 0,-1 2-32 15,5 0-19-15,-4 0-18 0,2 2-14 0,0 2-10 0,-1 0-11 0,1-1-6 16,2 4-8-16,0 0-5 0,0 1-6 0,2 1-7 0,1 2-8 0,-1 0-2 15,0 0-7-15,2 3 0 0,3-4-1 0,-2 4-1 0,1-3 3 0,-1 2-3 16,1-2-5-16,1-1-5 0,0-2-6 0,-3-1-11 0,3-1-7 0,-1-2-12 16,-1-1-5-16,-1-3-10 0,1 4-10 0,-1-8-8 0,0 4-12 0,-1-3-10 15,-1-1-9-15,0-2-5 0,-2-1-6 0,5-1-2 0,-5 1 0 0,2-3 2 16,-2 0 3-16,2-1 6 0,-2 4 4 0,0-4 3 0,2 0 3 0,-2 4 3 16,0 1 5-16,5-1 4 0,-5 3 9 0,2 1 10 0,2 3 14 0,-4 0 15 15,5 0 14-15,1 3 17 0,1 1 16 0,0 0 13 0,0 3 16 0,0 0 14 16,1-1 16-16,1 5 14 0,0-4 15 0,-1 4 10 0,3 2 8 0,-1-2 3 15,-2-1-1-15,3 5-3 0,-1-5-5 0,-2 4-8 0,2-3-9 0,-2 2-9 16,2 1-9-16,-2-3-7 0,-1 2-8 0,1 2-6 0,-1-5-6 0,-3 5-5 16,3-6-4-16,-3 2-4 0,2 3-4 0,-2-3-4 0,-1-1-3 0,-2 1-2 15,-1-1-5-15,0-2-2 0,0 1-4 0,0-2-11 0,-4 4-12 0,1-4-18 16,-1-3-23-16,-3 3-20 0,0-3-24 0,2-2-24 0,-5-2-30 0,2 0-43 16,-2 0-56-16,-1-2-101 0,0-5-120 0,-3-1-51 0,3 1-13 0,-4-4 8 0,1-2 21 15,2-1 31-15,-2-4 35 0,-1 1 38 0,-1-1 38 0,0-2 43 0,1-5 48 16,2 4 55-16,0-4 67 0</inkml:trace>
  <inkml:trace contextRef="#ctx0" brushRef="#br0" timeOffset="-30327.95">883 8157 18 0,'5'0'153'0,"2"4"73"0,-1 3 55 0,-1 0 44 0,1 3 45 0,-1 1 45 16,1-1 40-16,3 1 39 0,0 2 33 0,0 2 32 0,-2 3 29 0,4-1 28 15,0 0-103-15,0 0-174 0,0 1-90 0,0 4-43 0,2-5-30 0,-2 4-20 16,3-4-26-16,-3 1-26 0,3-5-25 0,-2 2-23 0,-1-1-22 0,3-1-27 15,-3-2-25-15,0 0-30 0,3-4-31 0,-3-4-30 0,-3 5-40 0,3-8-45 16,-1 3-81-16,-2-3-95 0,2-3-92 0,-3-1-82 0,-2 0-32 0,-2-3-1 16,1 0 17-16,-1-4 27 0,-3 2 33 0,-3-2 41 0,3 0 45 0,-4-2 46 0,0 2 56 15,0-3 59-15,-2-1 78 0,1 6 80 0</inkml:trace>
  <inkml:trace contextRef="#ctx0" brushRef="#br0" timeOffset="-30042.88">1166 8283 20 0,'0'0'156'0,"0"0"74"0,4 0 52 0,-4 0 35 0,4 4 35 0,-4-1 36 16,3 1 33-16,-2-1 34 0,-1 1 33 0,3 0 30 0,-3 3 29 0,3-5 28 15,-2 2-101-15,2 3-173 0,-2 0-86 0,2-3-43 0,0 3-17 0,-2-3-5 16,2 3-13-16,0-5-16 0,1 2-15 0,-3 0-15 0,2-1-16 0,0 1-14 16,-2-1-12-16,-1-3-11 0,4 0-12 0,-4 0-7 0,3-3-14 0,1 3-13 15,-4-7-12-15,4 3-16 0,-4-2-10 0,0-1-13 0,0-4-11 0,0-3-10 16,0 4-9-16,-1-5-5 0,-2 5-4 0,2-5-1 0,-2 6 0 0,0-2 0 16,3 0 4-16,0 0 7 0,-1 4 10 0,1 5 15 0,0-5 15 0,1 7 18 15,-1 0 19-15,3-4 21 0,1 4 17 0,0 4 16 0,3-1 14 0,-1 1 11 16,-1 2 10-16,2-3 8 0,3 5 10 0,-2-1 4 0,-1 4 3 0,1-4 2 15,2 2-4-15,-2-1-5 0,-1 2-9 0,0-3-9 0,1 1-8 0,-1-1-10 16,0-1-10-16,0-2-10 0,0-1-14 0,-3-3-14 0,3 4-18 0,-3-4-20 16,0-4-25-16,-1 4-32 0,1-3-38 0,-4-5-44 0,0 1-52 0,0-3-62 15,-4 0-105-15,1-1-128 0,-1-2-54 0,1-2-14 0,-2-3 8 0,-2 5 19 16,0-5 32-16,-3 4 32 0,2-7 43 0,1 7 49 0,-1-3 52 0,-2 3 57 0,-1-4 65 16,3 1 69-16</inkml:trace>
  <inkml:trace contextRef="#ctx0" brushRef="#br0" timeOffset="-29876.85">1196 7913 14 0,'-1'-7'148'0,"-2"3"84"0,3-3 63 0,0 3 46 15,0 4 39-15,0-3 34 0,0-1 33 0,4 0 33 0,-1 4 32 0,-3 0 33 16,4 0 28-16,0 8 28 0,3-5-93 0,-3 4-161 0,3 1-97 0,0-1-60 16,0 2-31-16,1 6-16 0,-1-5-8 0,4 5-9 0,-1-2-9 0,-2 1-11 15,3 3-16-15,0 1-10 0,0-3-11 0,-1 1-12 0,1-1-7 0,0 3-10 16,0-5-15-16,0 1-18 0,0 1-25 0,-1-6-29 0,1 2-33 0,-3 0-36 16,3-4-51-16,-4 0-55 0,1-1-120 0,-1-2-145 0,0 0-79 0,0-1-44 15,-3-3-11-15,-4 0 8 0,0 0 23 0,3-3 32 0,-3 3 42 0,-3-8 44 16,-1 2 54-16,0-1 53 0,-3 0 66 0,-3 0 72 0,2-4 99 0</inkml:trace>
  <inkml:trace contextRef="#ctx0" brushRef="#br0" timeOffset="-29725.81">1287 8073 82 0,'0'4'203'0,"0"-4"84"0,0 4 65 16,0-4 56-16,0 0 50 0,-1 3 42 0,1-3 38 0,-3 0 30 0,3-3 30 16,-4-1 25-16,4-3 22 0,0 0-67 0,0 3-118 0,0-3-124 0,3 1-126 15,-2-5-77-15,2 4-56 0,-2-4-52 0,2 0-48 0,1 2-54 0,-1 1-53 16,1-2-53-16,0-1-54 0,2-2-122 0,-1 2-154 0,1 4-63 0,-1-4-23 0,1 5 4 15,-1-5 15-15,2 0 27 0,-4 1 34 0,1 2 40 0,0-1 47 0,2 2 54 16,-5-4 57-16,2 4 64 0,-2-4 67 0</inkml:trace>
  <inkml:trace contextRef="#ctx0" brushRef="#br0" timeOffset="-29427.93">1381 7681 36 0,'0'0'194'0,"0"0"95"0,0 0 74 0,0-3 60 0,0 3 51 16,3-4 41-16,-2 1 34 0,2-1 30 0,1-3 27 0,-4 3 24 0,3 2 24 15,-2-5 21-15,-1-1-129 0,3 5-212 0,1-4-123 0,-1 0-75 0,1 3-48 16,0-2-33-16,3 2-22 0,0 1-14 0,0-1-9 0,0 0-6 0,1 4-4 16,-1 0-5-16,1 0-4 0,3 0-3 0,-4 8 0 0,4-5 2 0,-1 3-1 15,-2 2 2-15,-1 2 3 0,2 1 1 0,0 2 1 0,-2 2 0 0,-1 3 2 16,-1-2 1-16,1 6 1 0,-1-4 1 0,-1 2 0 0,0 2 2 0,-1-2-1 16,1-2 2-16,-1 3 1 0,-2-3 5 0,2-2 3 0,1-1 3 0,-1-1 5 15,-1-1 3-15,0-2 5 0,2 0 3 0,-1-4 6 0,1 0 4 0,0-1 6 16,1-2 5-16,0 0 6 0,-1-1 4 0,3-3 3 0,-3 0 2 0,3 0 1 15,-1-3-2-15,-1-1-1 0,1-2-8 0,3-1-58 0,-2-1 0 0,0-2 0 16,1-5 0-16,-1 6 0 0,2-6 0 0,0 1 0 0,0 1 0 0,0-2-50 16,-3-2-94-16,3 3-39 0,0 0-46 0,0 0-56 0,-3 0-61 0,1 0-120 15,2 0-144-15,0-1-53 0,0 6-8 0,0-2 16 0,-1 0 33 0,-1 4 39 0,3 1 43 16,-2-1 49-16,1-1 51 0,0 5 56 0,-1-4 60 0,-1 3 69 0,0 1 74 16</inkml:trace>
  <inkml:trace contextRef="#ctx0" brushRef="#br0" timeOffset="-29242.89">2078 7612 59 0,'0'0'235'16,"6"0"103"-16,-6 0 78 0,0 0 66 0,0 0 55 0,0 0 52 0,-6 2 44 0,6-2 34 15,-1 0 31-15,-3 0 30 0,-2-2 25 0,5 2 24 0,-2 0-154 16,-1-4-255-16,1 1-139 0,2 3-170 0,-2-8-59 0,3 5 0 0,-1-1 0 16,-2 1 0-16,3-1-20 0,0 1-140 0,0 3-51 0,0-8-55 0,3 6-101 15,-2-3-119-15,2 3-95 0,-3 2-78 0,1-4-24 0,-1 4 9 0,6 0 27 0,-6 0 39 16,4 0 44-16,-3 4 50 0,-1 3 54 0,0-5 55 0,0 6 65 0,0-1 69 15,0 0 89-15,-1 0 92 0</inkml:trace>
  <inkml:trace contextRef="#ctx0" brushRef="#br0" timeOffset="40068.78">15968 2116 76 0,'-3'-4'139'0,"3"1"37"16,-1-1 29-16,1 2 27 0,0-5 26 0,0 7 23 0,-3-4 24 0,0 0 20 15,3 4 22-15,0 0 19 0,-1-3 19 0,-2-1-59 0,3 4-111 0,-1-3-48 0,1 3-22 16,0-4-9-16,-3 1-6 0,3 3-8 0,-3 0-8 0,3 0-9 0,-1-4-8 16,1 4-8-16,-3-4-5 0,3 4-7 0,-1 0-5 0,1 0-6 0,0 0-9 15,-6 0-5-15,6 0-9 0,0 0-4 0,0 0-4 0,-1 0-2 0,1 0-1 16,0 0-1-16,0 0-1 0,-6 0-1 0,6 0-2 0,0 0 0 0,-1 0-3 15,1 0-2-15,-3 0 1 0,2 0-3 0,1 0 0 0,-6 4-2 0,5 0-1 0,-2-4-2 16,2 3 0-16,-2 1-3 0,0-1-2 0,2 1 1 0,-2-1 0 0,2 1-2 16,-5 0 1-16,5 3 1 0,1-5-2 0,-6 2 0 0,5-1 0 0,-2 1 1 15,2 0-1-15,-2-1 0 0,0 1 0 0,2-1 0 0,-2 1 0 0,3 0 0 16,-1-4-2-16,-5 7 0 0,6-7-1 0,-4 2 0 0,1 2 0 0,3-1-1 16,-4 1-3-16,3 0 2 0,1-4-2 0,-6 3 1 0,5 1-2 0,-2-1 0 15,2 1-1-15,-2 0-1 0,0-1 0 0,2 1 0 0,-2-2-2 0,2 3 2 0,-2-3-1 16,0 2 0-16,-1 0 1 0,4-1 0 0,-3 1 0 0,2-1 0 15,-2 1-2-15,2-1 2 0,-2 1-1 0,0 0 0 0,2-1 1 0,-2 1 0 0,2-2 0 16,1 2-2-16,-3 0 2 0,0-1-1 0,2 1-1 0,1-4 2 0,-3 3-1 16,3 1-1-16,-1-1 1 0,1 1 0 0,0 0-2 0,-3 3 3 0,0-5-2 15,3 2 1-15,-1 0 0 0,1 3 0 0,-3 0 0 0,1 4 1 0,2-4 0 16,-2 2-1-16,-1-1 1 0,2 6 0 0,-2-3 1 0,-1 2 0 0,1 1 0 16,2 4 0-16,-5-4-1 0,2 3 0 0,0 0-1 0,1 1 1 0,-1 4-1 15,2-5-2-15,-3 1 2 0,1 2-2 0,2 1 1 0,-3-4-1 0,4 5-1 16,-4-2 2-16,5 2-2 0,-2-2 0 0,-1 2 1 0,1-2 1 0,2 2 0 0,0-1 2 15,0 0 1-15,2 4 3 0,1-5 0 0,-3 4 6 0,2 1 3 0,-2-1 3 16,2 1 6-16,1 3 3 0,-2 1 4 0,-1 2 5 0,3 0 3 0,-1 0 3 16,-2 4 1-16,2 1 1 0,-2-1 1 0,3 3 1 0,-3 1-2 0,0-5-1 15,0 8-3-15,1-2-3 0,-1-2-4 0,0 1-5 0,0 2-1 0,3 1-6 16,-1 0-2-16,-2 0-1 0,0 0-3 0,5 4 3 0,-5-1-2 0,1 1 1 16,2-1 1-16,1 1-2 0,-1 0 4 0,1 3 2 0,0-4 2 0,1 3 0 15,0 1 2-15,-4 1 1 0,4-1 2 0,0 0-1 0,-1 0 1 0,0 4 1 16,0-4 2-16,2-5-3 0,-5 5 0 0,6-3 0 0,-3-4-2 0,0 0-3 15,-1 1-3-15,7-6-1 0,-9-1-3 0,9-1 0 0,-6-4-4 0,3-2-5 16,-2 2-7-16,2-3-8 0,3-3-13 0,-2-1-16 0,2 1-17 0,-3-5-26 16,4 2-30-16,-6-5-33 0,6 1-36 0,-1-4-86 0,-2-1-109 0,3-2-90 15,-4-4-71-15,4 0-23 0,-4-7 2 0,3 0 16 0,-5-3 23 0,1-5 34 16,-2-6 38-16,-1-4 44 0,-3 1 48 0,0-3 51 0,0-9 58 0,-3 2 82 0</inkml:trace>
  <inkml:trace contextRef="#ctx0" brushRef="#br0" timeOffset="40734.95">16176 2050 24 0,'-4'0'164'0,"3"-4"78"0,-5 1 52 16,5-1 37-16,-3 1 28 0,1-1 24 0,0-3 20 0,3 1 18 0,3-1 17 0,0 0 15 15,-3-1 17-15,4 5 17 0,3-4-113 0,-2-1-180 0,2 5-88 0,4-3-40 16,0-1-15-16,3 3-1 0,1-3 3 0,-1 0 3 0,4-1 6 0,1 1 2 15,4 5 1-15,-3-5 2 0,6-1 1 0,-1 1 1 0,2 4 1 0,2-4-4 0,-1-1-2 16,1 6-3-16,2-5-6 0,1 3-3 0,-2 0-6 0,3 1-1 0,2-1-2 16,-2 4-3-16,0-3 0 0,0 3-5 0,0 0-3 0,2-4-1 0,-2 4-1 0,0 0-3 15,0 0-4-15,0 0-2 0,3 0-3 0,-3 0-2 0,0 4-3 0,3-4-2 16,-3 0 1-16,1 3-3 0,1 1 0 0,-1-1 0 0,-1 1 1 0,0 0-2 16,0 3 1-16,-1-5-3 0,1 6 1 0,-1 2-2 0,-5-3 0 0,5 1 1 0,-3 1 1 15,0 2 1-15,-3 0 0 0,3 0 2 0,-1-2 2 0,-2 6 1 0,0-5 5 16,2 5 0-16,-5-2 4 0,2 1-1 0,0 1 3 0,-1 2 2 0,-4-3 0 0,2 4 3 15,0-1 0-15,-4 1 1 0,2-2 0 0,-2 2 1 0,0-1 0 0,-3 5-6 16,1-4-2-16,-1 2-3 0,-2 2-1 0,1-2 0 0,0 5-2 0,-2-4-2 16,-1 4-1-16,3-1-2 0,-3-3-6 0,0 3-1 0,-2 0-1 0,3 5-3 0,-4-5 1 15,1 5 0-15,-3-5 1 0,1 3-1 0,3-2 1 0,-6 7-1 0,3-5 1 16,-3 2-3-16,0 2-2 0,0 0 0 0,-1 2-1 0,0-2 2 0,-2 4 0 16,-1-1 1-16,3 1 0 0,-3 5-1 0,1-2-1 0,-1 0 0 0,0 4-1 15,0 0 1-15,0 0 0 0,0 4 5 0,0-1 0 0,0 1 2 0,0-1-2 0,-1 1 0 16,1 3-2-16,-3 0 0 0,3-1-1 0,0 1 2 0,-1 1 0 0,-2 2 1 15,0-3-1-15,3 8 3 0,-1-8 0 0,1 2-1 0,-3 2 1 0,0 0 0 16,2 0 3-16,-2-4 0 0,3 0-1 0,-1-1 6 0,-2 1 1 0,0-3-1 16,3 3 2-16,0-7 1 0,-1 3 0 0,-2 1-1 0,3-4-2 0,0 0 1 0,0 0-3 15,-1-4-1-15,1 0-3 0,0 4 0 0,0-2-9 0,0-2-15 0,0-3-20 16,-3 3-28-16,3-6-26 0,0 2-32 0,-3-1-32 0,3-2-32 0,0-6-34 16,0 3-30-16,0-4-102 0,0-3-129 0,0 0-70 0,0-4-42 0,0-2-4 15,-1-6 19-15,-2 2 30 0,2-4 42 0,-5-3 44 0,2-4 45 0,-3 0 49 0,-1-4 50 16,-2-3 51-16,-1 0 56 0,-1-4 88 0</inkml:trace>
  <inkml:trace contextRef="#ctx0" brushRef="#br0" timeOffset="40969.03">16709 5357 38 0,'-11'4'191'16,"6"-1"80"-16,-5 1 60 0,3 0 48 0,0-1 39 0,2-3 34 0,-2 4 27 15,3-4 25-15,1 2 23 0,3-2 23 0,0 0 22 0,4 0 22 0,3 0-123 16,1 0-206-16,5 0-99 0,2 0-45 0,3 0-26 0,4 0-20 0,3-2-11 16,4 2-11-16,1-4-2 0,3 1-4 0,3-1-3 0,4 0-7 0,0 1-5 15,0-1-8-15,4-3-11 0,1 3-17 0,-3-3-26 0,3 1-32 0,1-1-34 0,-1 0-40 16,-5-4-50-16,-3 0-58 0,2 2-113 0,1-6-135 0,-6 5-59 16,2-5-17-16,0-2 4 0,-4 3 10 0,-2-3 26 0,-4-4 29 0,-1 0 43 0,3 0 44 15,-6-3 54-15,-5-1 55 0,-4-3 66 0,-2-1 69 0</inkml:trace>
  <inkml:trace contextRef="#ctx0" brushRef="#br0" timeOffset="41667.93">16646 1762 3 0,'-10'-3'117'0,"-2"-3"75"0,1 2 48 0,-2-7 32 0,1 4 32 15,-2-3 28-15,1-4 32 0,-3 3 31 0,3-3 25 0,-3 1 23 0,5-1 20 16,-2-4 17-16,2 3-80 0,-2 2-139 0,2-1-77 0,0-3-45 0,0 2-13 16,-1-2-1-16,1 3-5 0,0 0-5 0,2-4-10 0,-2 5-12 0,2-5-7 15,0 1-1-15,0-1-2 0,3-4 1 0,-3 6-4 0,2-6-3 0,3 2-7 0,-3 2-4 16,0-6-7-16,3 2-2 0,0 2-5 0,-1-5-7 0,1 1 0 0,-1-1-3 15,3 0-5-15,0 0-4 0,-1 1-3 0,3-3 0 0,0-2-3 0,3 1-1 0,-1 1-1 16,0-2-3-16,5 1-1 0,2 1-4 0,-3-2 0 0,6 5-2 0,1-1-2 16,0 1-1-16,3-1-4 0,4 1 2 0,-2 0-1 0,1 2 0 0,6-3-3 15,0 1-1-15,1 0-1 0,0-4 0 0,2 7-2 0,1-4-2 16,0 1-1-16,1-1-3 0,2 4 0 0,-3 4 1 0,1 0-1 0,-1-1-2 16,3 3-2-16,-2 6 1 0,2 1-1 0,1 1 1 0,-1 4-2 15,2 3 1-15,2 0 1 0,2 3-1 0,-2 4 2 0,4 4 2 0,0-1-1 16,0 4 2-16,0 4 0 0,-3-1 1 0,1 5-1 0,-3 2 2 0,1 3 0 15,-3 2 2-15,-4-1-1 0,0 4 1 0,-3 3 0 0,-1-4 3 0,-3 4 1 16,0-1 0-16,-4 2 0 0,0 3 1 0,-1-5 1 0,-5 5 1 0,-1-1 0 16,0 1-1-16,-1-1 0 0,-2 0 0 0,-3-2-1 0,1-1-1 0,0-4 0 0,-6 0 2 15,1 2-2-15,-1-6 0 0,-1 2 3 0,-5-2 2 0,2-2 6 0,-3 3 2 16,-1-4 6-16,-2 0 5 0,-1 1 5 0,-1-1 4 0,-6 1 5 0,1 0 4 16,1 0 1-16,-8-1 1 0,5-3 2 0,-3 3 1 0,0-2 1 0,-3 2-3 0,0-3-4 15,-1 0-5-15,1 0-4 0,-1-4-6 0,-2 1-5 0,0-5-3 0,1 2-6 16,-2-1-2-16,0-1-3 0,-1-6-6 0,1 4-7 0,0-4-8 0,0 0-16 15,0-3-11-15,2 0-16 0,1-1-21 0,-1-3-22 0,5 0-24 0,-1 0-33 16,1 0-39-16,4-3-35 0,3 3-36 0,0-4-119 0,1 0-155 0,3 4-63 16,3-3-20-16,-2-1 11 0,3 4 21 0,2 0 31 0,-2-3 38 0,1 3 42 0,6 0 45 15,-4 0 52-15,0 0 56 0,1-4 56 0,3 4 62 0</inkml:trace>
  <inkml:trace contextRef="#ctx0" brushRef="#br0" timeOffset="43251.28">16114 3208 14 0,'-7'4'139'16,"-1"-4"68"-16,0 3 45 0,-2-3 36 0,3 0 31 0,-1-3 29 0,1 3 25 15,0 0 23-15,0-4 20 0,3 4 21 0,3-4 19 0,-5 4 21 0,6 0-93 16,-1 0-158-16,1 0-70 0,-3-3-28 0,3 3-12 0,0 0-10 0,0 0-8 16,0-4-5-16,3 2-4 0,-2-2-5 0,5 1 1 0,-2 3-3 0,3-4-2 0,1 0-4 15,0 1-6-15,5-1-6 0,-1 1-8 0,2 3-5 0,1-4-4 0,3 1 0 16,-3 3-2-16,6 0 0 0,-2 0 1 0,4 0-1 0,-1 0-2 0,0 3 0 16,2 1-1-16,1-4-1 0,4 0 0 0,0 3 0 0,0 1 0 0,2-4-3 0,0 3 0 15,2 1-5-15,1-4 1 0,-4 4-4 0,3-4-1 0,2 3-2 0,-2-3 0 16,0 0-2-16,0 0-4 0,0 0 0 0,2 0-3 0,-5 0 0 0,3 0-2 15,0 0-1-15,2 0 1 0,-5-3-1 0,3 3 1 0,1 0-3 0,-1 0 0 16,1 0 0-16,-1 3-2 0,0-3-1 0,1 0 0 0,-1 4 0 0,0-4 1 16,0 0-5-16,-1 2 1 0,-2 2 0 0,2-1-3 0,-2-3-1 0,-1 8 0 0,-1-5-2 15,-2 1 0-15,-1-1 1 0,0 5-1 0,-3-5 0 0,-3 3 2 0,3-1 1 16,-4 1-1-16,-1-2 1 0,-1 3 2 0,-2-4 1 0,0 5 2 0,-2-5 0 16,0 1-1-16,-3-2 4 0,-1 3-1 0,-1-3 1 0,0 2 2 0,2 0-2 0,-7-4 1 15,2 0 1-15,1 3 0 0,-3-3 0 0,-2 0 0 0,0 0 1 0,4 4-2 16,-4-4 2-16,0 0 1 0,0 0-2 0,0 0 2 0,0 0 0 0,0 0-1 15,0 0 1-15,0 0-3 0,0 0 0 0,0 0-1 0,0 0-3 0,-4 0 0 16,4 3-2-16,-2-3 0 0,-3 4-1 0,1-4-1 0,-3 3-1 0,3-3-1 16,-3 4-3-16,0 0-2 0,1 3 1 0,-3-5 0 0,1 2-1 0,-2 0 0 0,2 3-1 15,-2-4 2-15,-1 4 1 0,3 1-1 0,-3-1-2 0,0-5-1 0,0 5 2 16,-6 1-1-16,6-1 2 0,-4 4 1 0,0-4-1 0,-2 2-1 0,2-1 0 16,-3 2 1-16,0 5-2 0,-4-6-1 0,3 6-1 0,-3-1 0 0,1-1 0 15,-4 5 0-15,2 0-2 0,-5-1 1 0,2 1-1 0,0 2 1 0,-3-2-2 16,0 4 2-16,0-2-2 0,0 2 3 0,2-2 0 0,-2 2 1 0,0-2 2 0,0 2-1 15,3-2-1-15,0 2 2 0,-2-2 1 0,5-2-2 0,-5 3 0 0,5-4 1 16,-5 4 1-16,3-3-1 0,2 2 1 0,1-2 0 0,-3 0-2 0,0-1 1 16,6 1-1-16,-5 0 2 0,2-5 0 0,3 1-1 0,-2 1 1 0,3-2 1 0,2 1 1 15,-2 1 2-15,-3-6-1 0,8 6 1 0,-3-4-1 0,1-4 2 16,1 2 0-16,2-1 1 0,0-1 0 0,-1 3 0 0,2-2-2 0,2-5 2 0,-2 1 0 16,4 2 0-16,-2-2 0 0,2-1 1 0,1 1-1 0,-1-4 0 0,1 3 0 0,-1-3 3 15,3 4-1-15,-1-4 1 0,-2 3 0 0,3-3-1 0,-1 0 1 0,-1 4 2 16,4-4-1-16,-3 0 1 0,1 4 1 0,-1-4-2 0,1 0 0 0,-1 0 0 15,1 0-4-15,2 0 1 0,-3 0 1 0,5 0-2 0,-6 0-1 0,1 0 1 16,3 0 0-16,-5 0 0 0,3-4-1 0,-1 4 0 0,1-4 1 0,0 4-3 16,-1-3 2-16,0-1-1 0,1 4-1 0,0-3 1 0,0-1 0 0,-1 1 0 0,0-5 0 15,1 6 0-15,-3-5-1 0,3-1-1 0,-3 5-2 0,5-4 0 0,-7 0-2 16,5-1 1-16,-3-1 0 0,3-2 1 0,-1 4 0 0,0-8-2 0,-1 6-1 16,1-6 2-16,-1 5 1 0,1-5-1 0,-2-2 0 0,3 3-1 0,3-3 1 0,-6-1 0 15,3 0 0-15,-2-2-2 0,2-2 1 0,0 2-2 0,0-5 1 0,-2 1 2 16,2 0 0-16,3-1 0 0,-5-3-2 0,2-1-1 0,3 2-2 0,-5-1 2 15,2 0 0-15,4 0 0 0,-3 4 0 0,-1-1 1 0,4-3-1 0,-1 3 1 16,-2 1 0-16,0 3-1 0,2 0 0 0,-2 0-1 0,2 4 0 0,-5-1 1 16,5 1 3-16,-2-1-1 0,2 4 1 0,-5-1 0 0,-1 2 4 0,3-1-2 0,3 3-2 15,-5 1 1-15,2-1-1 0,0 1 2 0,0 3 1 0,0-3 0 16,-2 3 2-16,5 0-2 0,-5-1 0 0,2 5-2 0,3-4-3 0,-2 3-6 0,0 0-6 16,2 2-12-16,-2-3-15 0,3 5-27 0,0 0-29 0,0 0-37 0,-1-2-37 0,1 2-39 15,0 0-36-15,0 0-76 0,-3 2-91 0,3-2-83 0,0 7-79 0,-3-3-25 16,3 3 2-16,0 0 24 0,0 1 32 0,0 1 43 0,0-2 48 0,0 1 50 15,0-1 53-15,0 0 55 0,3 0 54 0,0-3 74 0,-2 3 78 0</inkml:trace>
  <inkml:trace contextRef="#ctx0" brushRef="#br0" timeOffset="45202.1">16854 3667 14 0,'0'-4'54'0,"-1"4"23"0,-2-3 27 16,3 3 33-16,-3-4 30 0,3 4 29 0,0 0 29 0,-4-3 27 0,4-1 25 15,0 4 24-15,-1-3-3 0,1 3-24 0,0-8-7 0,0 8 2 0,0-7-2 16,0 7-5-16,0-2-20 0,-3-2-26 0,3 1-21 0,0 3-18 0,-3-4-14 16,3 4-15-16,0-4-10 0,0 4-13 0,-1-3-10 0,1 3-16 0,-3-4-8 15,3 4-12-15,0 0-6 0,0 0-6 0,0 0-6 0,-1-3-5 0,1 3-2 16,-6 0-4-16,6 0-5 0,0 0 0 0,-4 0-4 0,4 0-1 0,-4 0-4 15,0 0-4-15,-2 0 0 0,5 0-3 0,-3 3 1 0,1-3-3 0,-1 4 0 16,1-4 1-16,-1 3 1 0,1-3-1 0,-1 4 0 0,1 0-2 0,-1-1 2 16,3 1-1-16,-5-2-1 0,2 3-1 0,3 1 0 0,-5-2-2 0,5 3-1 15,-2-4-2-15,2 4-1 0,-5 1-3 0,5-5 1 0,-5 3-1 0,2 2-4 16,3-1 2-16,-2-4-2 0,0 4-3 0,2 1 1 0,-2-1-2 0,2-5 1 16,1 5-4-16,-3 1 0 0,0-1-2 0,3-4 1 0,0 5-1 0,-1-1-1 15,1-1-1-15,0 1 2 0,0 0 0 0,0-3 2 0,0 3 2 0,0 0-3 0,0-1 3 16,1 1-1-16,-1 1 1 0,0-1 1 0,0-4-1 0,3 4-1 0,0 1 0 15,-3-1 2-15,1-5-1 0,-1 6-1 0,0-1-2 0,3 0-3 0,-2-4 2 16,-1 5-2-16,3-1 0 0,0-5-2 0,-3 2 0 0,1 3 1 0,-1-3 0 16,4-1 1-16,-4 1 0 0,3-1 3 0,0 1 2 0,-2 0 2 0,2-1 3 15,0 1 0-15,-2-4 4 0,3 2 2 0,-1-2 2 0,1 4 2 0,-1-4 3 0,1 3 0 16,0-3 2-16,0 0 0 0,-1 0 0 0,1 0-1 0,2 0-5 0,-2 0-1 16,3 4-3-16,-3-4-1 0,0 0-3 0,0 0-2 0,2 0-3 0,-1 0-3 15,1 0-2-15,-5 0 1 0,6 0-3 0,-3 0 0 0,0 0 0 0,2 0-1 16,-5 0 1-16,5 0-2 0,-5 0 2 0,-1 0 2 0,7 0-2 0,-3 0 2 0,0 0 1 15,2-4-1-15,-6 4 2 0,1 0 0 0,3 0 1 0,2 0 0 0,-5 0-2 16,-1 0 2-16,6-3 3 0,-5 3 1 0,3-4-2 0,-4 4 3 0,3 0 1 16,0 0 0-16,-3 0 1 0,4-2 2 0,-3 2-2 0,2-4 1 0,0 1 1 15,-3 3-2-15,1-4 2 0,2 0-1 0,-1 1-2 0,0 3-3 0,1-4-1 0,-2 1 1 16,-1-1-3-16,5 0 0 0,-5 1-1 0,2-1-3 0,1 2-1 0,-2-2-1 16,-1 1-2-16,6 3 1 0,-6-8-2 0,1 8 0 0,2-3-1 0,-2-1 0 15,-1 4 1-15,3-3-1 0,0 3 0 0,-2-4 0 0,2 1-1 0,-1 3 0 16,0 0-1-16,-2-4 1 0,4 0 1 0,-4 4 2 0,0 0 1 0,5 0-1 0,-3-2 2 15,-2 2 1-15,4 0 0 0,-1-4 0 0,-3 4 1 0,4 0 1 0,-1-3 0 16,-1 3 2-16,-2 0 1 0,5 0 1 0,-4-4 2 0,4 4 1 0,-3-4-1 16,2 4 3-16,-1 0 0 0,1-3 1 0,-1 3 0 0,1-4 2 0,-2 4-2 15,3 0 1-15,-1-3 2 0,0 3-1 0,1 0 0 0,-1-4 0 0,1 4-1 0,-1-3-1 16,3 3 1-16,-3 0-2 0,3-4-1 0,-3 4 2 0,3-4-2 0,0 4 0 16,-1 0 0-16,-1-2-1 0,4 2 0 0,-3-5-1 0,-1 5-2 0,1 0 0 15,1-2 1-15,0 2 0 0,-1 0 0 0,-1 0-1 0,4-4 0 0,-5 4 0 16,3 0 1-16,0 0 0 0,-1 0-1 0,1 0-1 0,-3 0 0 0,3-3-1 0,-1 3 1 15,1 0 0-15,0 0 0 0,0 0-1 0,0 0 1 0,-1 0 2 0,0 0 0 16,1 0 1-16,2 0-1 0,-3 0 2 0,1 0 2 0,3 0-2 0,-4 0 1 16,5 0 0-16,-5 0 0 0,4 0-1 0,-2 0 1 0,2 0 1 0,-2 0-2 15,2 0-2-15,-5 0-3 0,6 0 1 0,-4 0-1 0,3 0 0 0,-2 0 0 0,2 0-2 16,-3 0 1-16,4 0 1 0,-6 0-2 0,5 0 1 0,-2 0-1 0,-1 0 1 16,3 0 1-16,1 3 0 0,-6-3-2 0,5 0 1 0,-2 0-1 0,2 4 1 15,-2-4-1-15,2 0 0 0,-2 0 0 0,2 0 1 0,-2 0 1 0,2 0-2 16,-5 0 0-16,5 0-1 0,-2 0-1 0,-1 0 0 0,3 0 0 0,-5 0 0 0,2 0-1 15,3 0 2-15,-3 0-1 0,-2 0 1 0,2 0 0 0,3 0 1 0,-4 0-2 16,0 0 1-16,1 0 2 0,0-4-1 0,0 1 1 0,0 3-1 0,1 0 3 16,-1-4-1-16,1 0 0 0,-1 4 0 0,0-3 0 0,2 3-2 0,-4-4 1 15,1 1-2-15,0-1 1 0,1 4-2 0,0-4 1 0,-3 1-1 0,3 3-1 16,-3-4 1-16,1 4-2 0,-3-2 2 0,2 2-1 0,1-4 2 0,-3 4-1 0,1-3 2 16,-3 3-1-16,2 0 3 0,0-4 1 0,-2 4 0 0,4-4-1 0,-1 4 1 15,-1-3 0-15,-2 3 2 0,2-4-4 0,0 1 1 0,0-5 0 0,-2 5 0 16,0-1 0-16,3 2-2 0,-1-5 1 0,-2-1-2 0,0 5-1 0,0-4-1 15,0 3 1-15,0-3 0 0,0 3-3 0,0-2 1 0,0 3 1 0,-2-5 1 16,-1 5 0-16,1-4 0 0,0 3 1 0,0 1-1 0,2-5-3 0,-5 6 1 0,1-3-1 16,2 3 1-16,-3-2-1 0,3 1 0 0,-3-1 3 0,1 0-2 0,0 1-1 15,0-1 1-15,-1 1-1 0,-1 3-1 0,1-4 0 0,-2 0-1 0,2 1 1 16,-1-1 2-16,1 4-2 0,-1-2 1 0,0-2 0 0,-1 1 0 0,3 3-1 16,-6-4-1-16,3 4 1 0,1-4 0 0,0 4 0 0,-1 0 2 0,0-3-1 0,0 3 1 15,0-4-1-15,1 4 1 0,0-3-1 0,-1 3 2 0,0 0 1 0,0 0 0 16,0 0 0-16,0 0 0 0,2-4-2 0,-5 4 2 0,3 0 2 0,2 0-2 15,-2 0 1-15,-3-4 2 0,3 4-1 0,2 0 2 0,-2 0 0 0,-3 0 0 16,3 0 0-16,-1 0-1 0,0 0 1 0,1 0 0 0,-3 0-1 0,-1 0-1 0,3 0 0 16,-2 0-1-16,-1-3 1 0,3 3 0 0,-2 0-4 0,-1 0 1 0,0-4-1 15,0 4 0-15,3 0 1 0,-3-2 0 0,1 2-2 0,2 0 2 0,-3 0 0 16,0-4 1-16,1 4 0 0,2 0 0 0,-2-3 1 0,-1 3-1 0,3 0 0 16,-2 0 1-16,4 0 2 0,-3 0 1 0,1 0-2 0,-2 0 2 0,3 0 1 0,-1-4 2 15,-1 4 0-15,3 0 0 0,-1 0-1 0,-2 0-2 0,2 0 1 0,1 0 0 16,-4 0 2-16,2 0-1 0,1 0 1 0,-2 0-4 0,3 0 1 0,-4 0-1 15,2 0 1-15,-1 0 0 0,0 4 1 0,0-4-1 0,2 0 1 0,-4 0 0 0,5 0 0 16,-3 0 0-16,0 0 0 0,0-4-1 0,2 4 1 0,-4 0 2 16,4 0 1-16,1-4-1 0,-3 4-3 0,0 0 1 0,3-3-1 0,-1 3 0 0,-2 0-1 15,3-4-1-15,-4 4 1 0,3 0-2 0,1-3 0 0,-3 3 1 0,2 0-1 16,0 0 0-16,2 0-2 0,-2 0-2 0,0 0 0 0,-2 0 0 0,3 0 3 16,-1 0-1-16,0 0-1 0,0 0 2 0,0 0-1 0,0 3 1 0,2-3 0 15,-5 0-1-15,3 0 1 0,3 4 0 0,-3-1-1 0,0-3-1 0,2 0 4 16,-1 4-1-16,1-4-1 0,-2 4 1 0,3-4 0 0,-3 0-1 0,1 3 0 15,2-3 0-15,3 0 2 0,-5 0-1 0,2 4 0 0,0-4-1 0,4 0-1 16,-4 0-4-16,4 0-7 0,-3 0-16 0,3 0-22 0,-4 0-34 0,4 0-42 16,-4 2-50-16,4-2-50 0,-3 0-89 0,0 4-104 0,3-4-98 0,-1 3-91 0,1-3-32 15,-3 4-3-15,3-4 15 0,-4 4 25 0,4-4 38 0,-7 0 42 0,3 0 56 16,0-4 61-16,-2 0 66 0,1 1 67 0,-1-1 84 0,1-2 86 0</inkml:trace>
  <inkml:trace contextRef="#ctx0" brushRef="#br0" timeOffset="46134.55">15648 2151 1 0,'7'-6'99'0,"-3"-1"66"0,0 3 44 0,-1-3 34 0,-1 0 33 16,-2-1 30-16,0 5 28 0,0-3 23 0,-2-1 15 0,2 3 12 0,-5 4 11 15,0-4 11-15,1 4-83 0,-3 0-133 0,1 8-74 0,-3-5-37 0,0 3-23 16,-4 5-15-16,-1 0-17 0,-3 3-14 0,-1 3-8 0,-2 5-8 0,-2 2 0 15,-5 4 5-15,1 3 5 0,-3 4 2 0,-3 4 7 0,-1 3 4 0,-3 3 4 16,2 1 4-16,-5-1 4 0,-1 4 3 0,-3 0 2 0,3 1-1 0,-1-1 2 0,-2 2 4 16,2-1 2-16,0 2 4 0,-1-3 0 0,2 0-1 0,2 1 0 0,3-5-1 15,1 1-4-15,1-4-3 0,4-4-2 0,0-3-4 0,5 0-3 0,0-1-1 16,3-5-5-16,2-1-6 0,3-7-6 0,0 0-9 0,5-3-10 0,4-4-13 0,0-4-12 16,2 0-14-16,5-6-14 0,0-4-17 0,0 0-15 0,4-7-17 0,3 0-35 15,1-3-45-15,2-4-40 0,2-1-39 0,2-3-45 0,1-2-47 0,1-2-18 16,1-2-5-16,1-3 13 0,4 2 18 0,-1-7 25 0,-2 5 28 0,4-5 28 0,1 0 31 15,-2-2 43-15,3-1 48 0,-1-1 43 0,1 1 44 0</inkml:trace>
  <inkml:trace contextRef="#ctx0" brushRef="#br0" timeOffset="46334.6">15236 2564 79 0,'25'-27'150'0,"-3"-2"43"15,0 1 39-15,-1 1 34 0,-2 5 34 0,-2-2 28 0,-2 3 23 0,-1 4 19 0,-6-1 16 16,1 4 14-16,-3 3 8 0,-1 5-68 0,0-1-118 0,-4 3-61 0,-1 4-37 16,0 0-23-16,-6 4-14 0,0 3-14 0,-4 2-15 0,-1 6-5 0,0 3-5 15,-7 2 5-15,0 2 2 0,-4 5 8 0,0 5 6 0,-4 0 3 0,-3 6 0 0,-3 0-2 16,-4 4-3-16,3 4-4 0,-4 0-4 0,-3 3-3 0,0 2-6 0,-3 6-7 15,3-5-2-15,-2 8-7 0,2-5-4 0,0 2-7 0,0-1-5 0,5-3-4 16,0-2-3-16,1 2-4 0,6-7-5 0,3-4-2 0,3-4-6 0,4-7-13 0,3 1-17 16,4-7-20-16,1-4-26 0,7-8-17 0,-1 2-16 0,7-8-21 0,-2 0-24 15,6-7-56-15,0 0-72 0,3-4-73 0,2-6-67 0,2 2-24 0,1-5-2 16,3-8 18-16,3 4 27 0,-2-12 32 0,3 2 35 0,5-6 33 0,-3-2 33 0,5 1 36 16,0-12 42-16,2 1 59 0</inkml:trace>
  <inkml:trace contextRef="#ctx0" brushRef="#br0" timeOffset="46517.64">15706 2249 33 0,'13'-13'145'16,"-4"6"53"-16,-2-1 36 0,-7 8 29 0,-5 0 25 0,-6 11 22 0,-2-1 19 16,-3 8 16-16,-6 6 17 0,-1 8 15 0,-5-1 8 0,-1 11 2 0,-4 4-85 15,-5 3-135-15,0 4-60 0,-6 6-17 0,0 0-5 0,-7 7 2 0,-3 9 1 16,-1-6 6-16,-3 8 4 0,-3 1 7 0,2 6 3 0,1-4 4 0,-3 0-1 16,4 4-5-16,1 0-5 0,3-3-4 0,6-7-8 0,5-1-4 0,4-7-10 15,8-6-10-15,2-8-27 0,6-2-36 0,8-8-39 0,3-11-44 0,7-4-32 0,4-9-32 16,4-3-89-16,6-12-114 0,4-3-75 0,1-7-56 0,4-7-19 0,2-3 2 15,1-8 13-15,3-3 18 0,-2-8 36 0,6-2 40 0,-4-4 47 0,4-4 46 0,2-3 46 16,0 5 47-16,4-12 77 0</inkml:trace>
  <inkml:trace contextRef="#ctx0" brushRef="#br0" timeOffset="46684.67">15712 2687 104 0,'13'-8'198'0,"-3"5"57"16,-10 3 42-16,-3 3 29 0,-4 8 26 0,-6 4 20 0,-3-1 21 15,-3 6 16-15,-6 4 15 0,-1 5 15 0,-3 6 14 0,-2 3-76 0,-3 1-128 0,-1 10-89 16,-3-4-67-16,-2 12-24 0,-2-6-5 0,-1 9-1 0,-4 0 3 0,2 2 0 15,-5-2-1-15,2 6 0 0,-2-2 1 0,2 3-1 0,1-1 0 0,3-6-7 16,-1 2-6-16,7-2-19 0,3 0-26 0,4-12-35 0,2 1-39 0,9-3-41 16,0-8-43-16,7-2-110 0,3-9-139 0,4-3-59 0,4-2-25 0,2-9-3 15,2-2 10-15,0-4 15 0,2-7 21 0,3 0 29 0,0-7 33 0,0-4 45 0,-1 2 49 16,3-9 53-16,2-3 60 0</inkml:trace>
  <inkml:trace contextRef="#ctx0" brushRef="#br0" timeOffset="47067.75">17977 2413 69 0,'19'4'148'0,"2"0"46"15,1-1 33-15,3 4 30 0,-2-3 26 0,6 3 26 0,0 4 21 0,0-5 21 16,4 5 18-16,3-4 19 0,0 7-14 0,1-4-28 0,-1 4-77 0,4-3-100 15,-1 2-50-15,1 5-23 0,0-4-17 0,-3 3-11 0,0 1-9 0,2 0-14 0,-4-1-11 16,0 1-13-16,1 2-17 0,-3-2-19 0,-2-1-20 0,1 5-23 0,-3-4-43 16,-3-1-54-16,0 0-78 0,-4-2-91 0,3 2-44 0,-3-3-21 0,-1-1-4 15,-2 2 9-15,-2-1 15 0,-2-3 21 0,-1 2 26 0,-3-2 27 0,0-1 33 0,-4-2 35 16,-6-1 50-16,2-1 58 0</inkml:trace>
  <inkml:trace contextRef="#ctx0" brushRef="#br0" timeOffset="47318.82">17937 2466 26 0,'-9'-3'167'0,"0"3"75"0,4 0 46 0,1 0 28 16,4 0 24-16,0 0 18 0,0 0 18 0,4 0 19 0,3 3 21 0,6 4 20 16,1 0 25-16,6 4 22 0,4 2-103 0,3-2-181 0,6 7-82 0,1-1-35 15,6 1-5-15,1 2 9 0,5-2 12 0,-1 6 14 0,2-6 7 0,4 6 3 0,3-2-1 16,1-2 0-16,2 5-6 0,-2-3-6 0,3-2-4 0,-1 4-6 0,-1-2-10 15,1-2-8-15,-3 2-9 0,0-2-10 0,-3 2-13 0,-6-2-12 0,1 2-15 16,-5-4-15-16,-5 2-23 0,3 2-24 0,-9-6-29 0,-1 6-30 0,-3-4-33 0,-1 2-30 16,-4-3-26-16,-4 5-24 0,-1-8-66 0,-3 3-85 0,0 1-75 0,-4 0-76 15,-2-5-19-15,-5 1 4 0,2 1 22 0,-4-6 32 0,-4 6 38 0,2-4 40 16,-5-4 42-16,-2-5 42 0,-2 5 45 0,-2-7 45 0,0 0 68 0,-5 0 74 0</inkml:trace>
  <inkml:trace contextRef="#ctx0" brushRef="#br0" timeOffset="47517.86">18362 2813 13 0,'-11'-10'144'0,"4"3"80"0,1 3 52 0,6-3 36 0,0 0 29 16,3 3 23-16,1-3 21 0,2 3 21 0,2 2 25 0,0-2 25 0,5 4 24 15,-1 0 25-15,6 0-91 0,3 6-160 0,1-2-89 0,4 7-50 0,0-4-18 16,6 4-2-16,-1 6 3 0,4-7 4 0,1 8 2 0,-1-1 2 0,3 1-6 16,0 2-9-16,-1 2-6 0,-1 2-8 0,0-3-8 0,0 4-6 0,-6 3-9 15,3-4-4-15,2 5-17 0,-6-5-18 0,-3 4-29 0,0 0-30 0,-4-4-35 16,3 0-36-16,-4 5-37 0,-2-1-35 0,-1-3-118 0,-3 2-153 0,2-3-66 0,-2 5-25 15,-1-1 1-15,-2-3 10 0,-1 2 25 0,0-3 30 0,-1 5 40 0,-2-5 43 16,-4 1 48-16,2-4 51 0,-6 4 52 0,-6-8 60 0</inkml:trace>
  <inkml:trace contextRef="#ctx0" brushRef="#br0" timeOffset="47867.94">16008 5466 22 0,'-3'21'159'0,"-4"0"76"0,2 0 48 0,-5 4 35 16,2 2 31-16,-2 5 25 0,-1 2 23 0,-1 8 22 0,-1 0 21 0,2 7 18 15,0 1 16-15,0 9 16 0,0 5-112 0,0-2-181 0,0 8-94 0,0 4-49 16,-3 3-23-16,6 0-13 0,-6 3-7 0,3 5-7 0,3-8-13 0,-2 3-11 0,-1-3-15 16,5-4-18-16,0-2-18 0,-1-9-20 0,2-2-40 0,3-7-49 15,-1-8-86-15,3-7-105 0,0-3-46 0,0-7-11 0,0-10 1 0,0 0 15 0,0-11 16 16,-1-5 23-16,-4-4 27 0,-1-5 30 0,-1-4 35 0,-2-11 39 0,-3 2 53 15,1-5 60-15</inkml:trace>
  <inkml:trace contextRef="#ctx0" brushRef="#br0" timeOffset="48067.8">16297 5494 17 0,'13'-7'146'0,"-2"3"71"0,-2 8 44 0,-2 6 37 0,-5 5 28 15,-2-2 26-15,-2 12 25 0,0-1 26 0,-1 7 23 0,-1 2 23 0,-3 5 21 16,3 8 21-16,-3-1-95 0,0 8-164 0,-1 2-73 0,-2 1-29 0,-1 8-10 15,-2 2-1-15,0 1-2 0,-1 2-4 0,-1-3-6 0,1 9-8 0,-1-6-7 16,1 2-8-16,-1-5-8 0,2 3-8 0,0-5-18 0,2-2-22 0,1-5-35 16,3 3-41-16,2-11-43 0,2 0-43 0,0-7-84 0,6-4-101 0,0-3-88 15,1-4-81-15,0-6-32 0,6-4-4 0,-5-3 7 0,5-9 17 0,-2-2 27 0,-1-3 33 16,3-8 43-16,-5-3 49 0,2-2 51 0,0-9 55 0,0 1 76 0,1-5 81 16</inkml:trace>
  <inkml:trace contextRef="#ctx0" brushRef="#br0" timeOffset="48350.86">17819 5270 5 0,'4'0'130'0,"3"3"92"0,-5 4 61 0,0 1 43 0,-2 1 35 0,-4 6 26 15,2 3 25-15,0-2 21 0,-3 10 24 0,1-2 26 0,-1 8 25 0,1 3 25 16,0 3-82-16,1 4-143 0,-1 7-93 0,1 4-72 0,2-2-31 0,-2 9-11 16,1 4-5-16,2 2-2 0,0 1-3 0,0 2-3 0,0 1-11 0,2 1-16 15,1 2-23-15,1-4-24 0,0 2-30 0,3-5-33 0,0-3-37 0,1 0-41 0,1-3-83 16,0-7-100-16,2-1-96 0,3-4-94 0,-1-8-36 0,0-2-7 0,1-7 10 16,-3-7 19-16,2-2 31 0,-2-4 32 0,-2-9 40 0,0-1 43 0,-2-8 50 15,-5 0 53-15,2-8 78 0,-4-5 82 0</inkml:trace>
  <inkml:trace contextRef="#ctx0" brushRef="#br0" timeOffset="48534.9">17848 5288 17 0,'15'9'148'0,"1"9"74"0,-3 0 50 0,-2 10 37 16,3-4 29-16,-1 12 27 0,0-2 20 0,-1 5 21 0,1 3 20 0,2 7 20 15,-2 0 17-15,-1 6 18 0,4 5-103 0,-5 4-167 0,0-2-82 0,0 5-42 16,0-1-17-16,0 5-11 0,-3-2-5 0,2-3-6 0,-2 1-9 0,3-1-9 15,-1-2-21-15,-2-4-24 0,3-5-33 0,0-2-42 0,0-4-93 0,0-4-116 16,0-6-82-16,2-4-58 0,-2-3-22 0,0-8-4 0,-6-6 10 0,5-5 15 16,-3-6 23-16,-3-7 26 0,-1-3 36 0,-3-7 39 0,0-12 50 0,-6 1 57 0,2-3 80 15</inkml:trace>
  <inkml:trace contextRef="#ctx0" brushRef="#br0" timeOffset="48717.94">18264 5662 19 0,'7'49'151'0,"-2"0"68"0,1 4 46 0,-1-2 31 15,2 6 12-15,-3-5-1 0,-1 5-54 0,1 1-83 0,2-1-64 0,-5-1-53 16,3-1-26-16,-1 2-14 0,0-5-107 0,-3-3-150 0,1 4-60 0,-1-7-14 16,0-1 7-16,-1-3 17 0,-2-3 38 0,0-5 50 0,2-2 78 0</inkml:trace>
  <inkml:trace contextRef="#ctx0" brushRef="#br0" timeOffset="50535.42">17670 2830 17 0,'0'8'148'15,"0"-8"72"-15,-2 3 48 0,0 1 34 0,2-4 35 0,-3 0 32 0,3 0 28 16,0 0 27-16,-1 0 25 0,1 0 21 0,0 0 20 0,0 0 21 0,0 0-101 16,0 0-170-16,0 0-81 0,0 0-39 0,0 0-17 0,0 0-7 0,0 0-8 15,0 0-13-15,1 0-8 0,4 0-7 0,0 2-6 0,-1-2-5 0,0 0-6 16,0 0-5-16,3 4-4 0,-3-4-2 0,3 3-7 0,0-3-3 0,-3 0-4 16,3 4-3-16,-3-4-5 0,3 4-2 0,0-4-3 0,-3 0-1 0,3 3-3 15,-3-3-2-15,1 0-1 0,1 4 1 0,-1-4-1 0,0 3-2 0,-1-3 1 16,0 4 0-16,1-4 2 0,0 4 2 0,1-1-1 0,-4 1 3 0,2-2-1 15,1 3 3-15,2 1 0 0,-5-2 2 0,5 3-1 0,-3-4 3 0,0 4-1 16,1 1 3-16,0 1-2 0,-1-1 0 0,0-1 0 0,3 3 1 0,-3 1-2 16,1 3 0-16,-3-4-1 0,2 5 0 0,1 1 1 0,-1-1-2 0,1 3 0 15,-1-1 0-15,-1 4-1 0,-1 0 0 0,0 0-2 0,2 3 1 0,-1-2 0 16,-1 2-2-16,0-3 1 0,0 3-2 0,0-2-1 0,1 2-1 0,-3-3-2 16,4 0 1-16,-2 4-2 0,1-5 0 0,-1 4 1 0,-2 1-1 0,4-1-1 15,-2 1 0-15,1-4 2 0,-1 4-1 0,0-1 0 0,0 1 2 0,-2-1-1 16,5-2 2-16,-5 2 0 0,2 1 0 0,0-1 1 0,1 3 1 0,-3-1 0 15,2-2 0-15,0 1 1 0,0-1-1 0,0 1 1 0,1-1 0 0,-3-4-1 0,0 5 0 16,2-4 0-16,-2 0 0 0,0-4-1 0,2 5 0 0,-2-4 0 16,0-1 0-16,0 0 0 0,0-2 2 0,2 2-1 0,-2-3 1 0,0-1 1 15,-2 5-1-15,2-3 1 0,-2-6-1 0,2 6 1 0,-2-5-1 0,2 5 2 0,0-6-1 16,-5 2 1-16,5-4 0 0,-2 0-1 0,2 4 1 0,-2-7 1 16,0 2-1-16,2-2 1 0,0 3-1 0,-3-4 1 0,3-3 0 0,-2 4 1 0,2-4-2 15,0 0 2-15,0 0 2 0,0 0-1 0,0 0 0 0,0 0 1 0,0 0-1 16,0 0 2-16,0 0 1 0,0 0-1 0,0 0 0 0,0 0 1 0,0 0 1 15,0 0-2-15,0 0-2 0,-5 3 0 0,5-3-1 0,-4 0 1 0,0 0-4 16,-1 0 1-16,1 0-1 0,2 0-2 0,-3 0 0 0,1 0-1 0,-1 0 1 16,1 0 0-16,-1 0 2 0,-1 0-1 0,1 0 2 0,-1 0 1 0,1 0 2 15,-2 4 1-15,1-4 0 0,-3 4 4 0,0-4-1 0,0 0 1 0,-2 3-1 0,2 1 3 16,-2-4 1-16,-2 2-2 0,2 2 3 0,-3-1-2 0,1-3 1 16,-3 4-1-16,4 0-1 0,-6 3 1 0,1-7-2 0,1 3 1 0,-1 5-1 0,-2-8 1 15,-2 7-2-15,-1-5 0 0,3 3 0 0,-6-3-1 0,0 2 0 16,0 0 0-16,-1-1 2 0,0 1-2 0,-3-1 1 0,0 1 1 0,-3-1 2 0,3 1 0 15,-1-4 2-15,1 4 0 0,-3-4 2 0,3 3-1 0,-1-3 2 16,1 0 1-16,0 4 2 0,0-4-2 0,0 0 2 0,2 0 1 0,1 0 2 0,-1 0 0 16,3 0-1-16,-1 0 2 0,3 0-2 0,-3 0-2 0,3 0 2 0,3 0-2 15,-3 0 1-15,-2 0-2 0,8 0 1 0,-5 2-3 0,3-2-1 16,0 0-3-16,0 0 0 0,0 0-1 0,2-2-5 0,-1 2 0 0,-1 0-1 0,3 0-3 16,0-4-1-16,-2 4-2 0,2-3 2 0,0 3-3 0,0-4 0 0,-2 0 2 15,5 4-2-15,-4-3 1 0,0-1-2 0,1 4 1 0,-1-3 0 0,1 3 3 16,2-4 1-16,-1 1 3 0,1 3 2 0,0-4-2 0,-1 4 2 15,1-4 0-15,2 4 0 0,0-2 2 0,0-3 3 0,2 5 2 0,-3-2-2 0,4-2 3 16,-1 1-1-16,-3 3-2 0,6-4-2 0,-3 0-3 0,0 4-1 16,3-3-3-16,-4 3 1 0,4-4-2 0,-3 1-1 0,2 3 0 0,1 0-3 0,-1-4-1 15,-2 0-1-15,5 4-2 0,-3 0 2 0,0-3-1 0,3-1 0 0,-3 4 1 16,3-2 2-16,0 2-1 0,0-4 1 0,-2 4 0 0,2-3 1 0,2 3-1 16,-3-4 2-16,1 4-1 0,0-4 2 0,1 4 2 0,2-3 2 0,-5 3 1 15,5 0 1-15,-2-4 3 0,2 1 0 0,-5 3 0 0,5-4 1 0,-2 1 2 16,0 3-5-16,2-4 2 0,-2 0-1 0,2 2-2 0,-2 2-1 0,0-4 0 15,2 1-4-15,-2-1 0 0,2 0-2 0,1 1-3 0,-3-1-1 0,0 1-1 16,2-1 0-16,-2 1-1 0,3-1 1 0,-1 0 0 0,-2 2 0 0,0-2-1 16,3 1 1-16,-1-5-1 0,-2 5 2 0,0-1-2 0,-1-3 1 0,4 4 0 15,-1-5 2-15,-5 1 2 0,2 5-4 0,3-5 2 0,-2-1-2 16,-1-2 0-16,1 2 1 0,2-1-2 0,-5 2 1 0,2-4-1 0,1 0 1 0,-1-2 0 16,3 2 0-16,-5 0-2 0,2-3 1 0,3 1 0 0,-5-2 0 0,5 1 0 15,-2 1 1-15,-1-2 2 0,0-3-1 0,1 5 2 0,-1-5 1 16,1 0 2-16,-1 1-1 0,1 3 1 0,-1-3 1 0,3-1-1 0,-5 0 1 15,5-2-1-15,-5 2 0 0,2 1-2 0,3-1 1 0,-2 0-1 0,0-2 1 16,-1 2-2-16,3 1 1 0,-2-1-1 0,0-2 0 0,-1 2-1 0,4-4-1 16,-3 5 0-16,-1-4-1 0,4 4 1 0,-1-4 1 0,-2 4 1 0,0-5-1 15,2 4 2-15,1-2-1 0,-3 3 0 0,3-1 0 0,0 0 1 0,0 5-1 16,0-5 0-16,0 4 2 0,3 0-1 0,-3 0 1 0,1 3-2 0,-1-2-1 16,6 2 2-16,-6 0-1 0,1 1 0 0,3 0-2 0,-1-1 0 0,0 0-1 15,1 1 2-15,-1-1 0 0,1 5-1 0,0-5 0 0,0 0-1 16,0 1 1-16,2 0-1 0,-2-5-1 0,0 8-1 0,3-3 0 0,-3-5-1 0,6 9 1 15,-5-5-2-15,2 1-2 0,0 2 0 0,0 1 1 0,1-2-1 16,-1 1 1-16,3 5 0 0,-2-4-2 0,3-1 1 0,-1 5 0 0,1-3 3 16,0 2-1-16,1 1 1 0,1-5-1 0,-2 5 1 0,1-1 0 0,2 1 0 0,0-1 0 15,-2 1 1-15,4 3-1 0,2-8 1 0,-2 8 1 0,1-2 2 16,3-2 0-16,-2 1 0 0,4-1-1 0,0 0 1 0,3 4 0 0,-3-3 1 0,5-1 0 16,-3 1 2-16,3-1 1 0,2 1 1 0,0-1 0 0,-3 0-2 0,3 2-1 15,0-3 1-15,0 3 0 0,0-2 1 0,0 0 1 0,1 1 0 0,-1-1-2 16,0 1 1-16,0 3-1 0,0-4 0 0,-1 4-1 0,-1-3 0 0,2 3-2 15,-4 0 1-15,4 3 2 0,-2-3 0 0,-3 4-1 0,3-4-1 0,-3 3 0 16,3-3 0-16,-3 4 1 0,-1-1 2 0,-1-3-1 0,2 4 1 0,-1 0 0 16,-4-4 0-16,2 0 3 0,1 2 0 0,-4-2 0 0,1 0 2 0,-1 0 1 15,0 0-1-15,0-2 2 0,0 2 2 0,-3 0-2 0,0-4 0 0,2 0 2 16,-5 1-2-16,-1 3 2 0,3-4-3 0,0 1 1 0,-6 3-2 0,2-4-2 16,-2 1-2-16,-1 3-1 0,0 0-2 0,0-4-3 0,-3 4-1 15,0 0-1-15,0 0-2 0,-4 0-3 0,4 0-9 0,2 0-16 0,-5 0-12 16,2 4-20-16,-2-4-20 0,2 3-24 0,0 1-33 0,-2-1-34 0,2-3-48 0,0 7-55 15,-3-3-121-15,1 0-155 0,-1 5-66 0,3-1-16 0,-3-1 8 0,0 0 26 16,-3 4 31-16,3-4 37 0,-1-5 44 0,-5 6 46 0,6-5 55 0,-1 1 56 16,1-4 66-16,0 0 74 0</inkml:trace>
  <inkml:trace contextRef="#ctx0" brushRef="#br0" timeOffset="51234.75">17985 3646 24 0,'-6'-4'165'0,"-1"0"78"16,1 4 56-16,-3-2 47 0,2-3 40 0,0 5 38 0,3-2 34 0,-3 2 30 15,3 0 31-15,-1-4 30 0,3 4 29 0,2 0 28 0,0 0-103 0,0 0-185 16,0 0-90-16,0 0-46 0,0 0-29 0,0 0-16 0,5 0-15 0,-1-3-10 15,3 3-7-15,4 0-7 0,-2 0-7 0,4 0-6 0,2 0-8 0,3-4-9 16,3 4-4-16,-2 0-6 0,3-4-2 0,0 4-3 0,6 0 0 0,-5 0 0 16,2-3 0-16,1 3-5 0,-1 0-3 0,3-4-3 0,-5 4-6 0,5 0-5 15,-5 0-4-15,2 0-3 0,-3 0-2 0,3 0-1 0,-3 0-3 0,-1 0 0 16,-2 0-2-16,2 0-1 0,-6 0 1 0,0-3-3 0,0 3 1 0,-1 0 2 16,0-4-2-16,-3 4-13 0,-3-4-1 0,2 1 0 0,-2-1 0 15,-4 2 0-15,3-2 0 0,-2 1 0 0,-3-1 0 0,2 0 0 0,-4 1 0 16,0 3 0-16,0-4 0 0,-4 1 0 0,2-1 0 0,-5 0 0 0,1 1 0 0,-4 3 0 15,2-4 0-15,-6 4 0 0,3-2 0 0,-4 2 0 0,0 0 0 16,-3 0 0-16,1 0 0 0,1 0 0 0,-1 0 0 0,2 0 0 0,0 0 0 16,1 0 0-16,3 0 0 0,0 0 0 0,1 0 0 0,5 0 0 0,-2 0 0 15,3 0 0-15,-2 0 0 0,6 0 0 0,0 0 0 0,0 0 0 0,0 0 0 16,0 0 0-16,3 0 0 0,1-4 0 0,0 1 0 0,3 3 0 0,3-4 0 16,1 0 0-16,1 1 0 0,5-1 0 0,-2 4 0 0,3-3 0 0,1 3 0 15,4 0 0-15,-3 0 0 0,2 0 0 0,0 3 0 0,-1 1 0 0,1-1 0 16,-3 5 0-16,2-1-5 0,-2-5-6 0,-3 9-1 0,0-4 2 0,-3 0 0 15,0 1 3-15,-2 1-2 0,1-2-1 0,-6 4 1 0,1 0 2 0,2-4 1 16,-7 4 5-16,2-1 2 0,-4 0 3 0,0 1 3 0,-4 0 3 0,2-1 4 16,-5 4-1-16,3-3 4 0,-5 2 2 0,0-2-7 0,-2 3-12 15,0-1 0-15,-1 2 0 0,1-5 0 0,0 5 0 0,0-6-20 0,-2 6-46 16,2-5-29-16,0 1-35 0,-1-5-41 0,1 5-47 0,0-4-81 0,0 0-96 16,3 1-113-16,-2-5-112 0,2 1-41 0,-2-4-1 0,4 0 19 0,-3 0 29 0,2-7 38 15,3 3 43-15,-3-7 50 0,3 1 52 0,-3 0 62 0,5-5 63 0,0-2 83 16,-1 0 87-16</inkml:trace>
  <inkml:trace contextRef="#ctx0" brushRef="#br0" timeOffset="52435.24">19183 3471 81 0,'4'-4'150'16,"-1"0"45"-16,0 4 37 0,-2-2 38 0,2-3 38 0,-3 5 33 0,3 0 32 15,-3 0 27-15,0-2 25 0,0 2 24 0,0-7 23 0,0 7-61 0,-3-4-111 16,0 0-58-16,3 1-28 0,-1-1-19 0,-5 1-10 0,5-1-16 0,-2 0-15 15,-1 2-13-15,0-3-8 0,0 3-9 0,-2-2-4 0,2 1-7 0,3 3-8 16,-6 0-9-16,1-4-10 0,1 4-11 0,-2 4-12 0,0-4-8 0,-3 3-13 0,5 1-8 16,-5-2-12-16,-1 9-6 0,3 0-8 0,-3 0-7 0,0 3-7 15,0 3-3-15,-2 4-1 0,2 0-1 0,0 4 2 0,0-1-2 0,0 0 2 0,3 5 1 16,-2 2 0-16,3-4 2 0,2 6 1 0,-2-6 0 0,3 1 1 16,1 1-1-16,0-2 2 0,3 2-1 0,3-9-2 0,0 2-4 0,2-2-6 0,1-2-3 15,-1-5-4-15,2-2-3 0,4-4-4 0,-1 1-8 0,1-5-9 0,0-3-11 16,3 0-14-16,-3-3-14 0,1-5-15 0,2 1-12 0,0-4-9 0,-2 2-9 15,-1-6-3-15,6-3-4 0,-6 5-3 0,0-8 2 0,3 4 2 0,-6-1 7 16,0 0 5-16,2 1 13 0,-3 3 16 0,0-4 18 0,-2 5 23 0,1 2 21 16,-2-4 23-16,-3 8 22 0,5 1 19 0,-5-1 18 0,-1 0 18 0,3 3 9 15,-3 4 12-15,0 0 11 0,0 0 10 0,0 0 6 0,0 0 6 0,0 0 2 16,0 0 3-16,0 0 0 0,0 0-3 0,0 0-3 0,-3 4-3 0,3 3-6 16,3-3-4-16,-3 3-4 0,2-1-4 0,-2 1-3 0,0 4-5 0,2-4-4 15,1 4-1-15,-2-2-8 0,-1 2-6 0,3 0-9 0,0 0-7 0,-2-2-7 16,-1 6-8-16,4-5-7 0,-4 5-5 0,6-5-6 0,-5 0-4 0,2 1-4 15,-2 0-7-15,5-5-5 0,-2 5-7 0,0-4-12 0,0 4-18 0,1-8-21 16,-3 3-21-16,2-2-33 0,3-1-39 0,-3 1-39 0,2 0-38 0,-2-4-121 16,0 0-154-16,0-4-65 0,1 0-22 0,1-3 3 0,-1 1 14 0,0-5 28 0,-3-3 34 15,2 1 41-15,1-2 43 0,-1-2 52 0,0 0 55 0,-1-5 59 0,1 2 65 16</inkml:trace>
  <inkml:trace contextRef="#ctx0" brushRef="#br0" timeOffset="52734.3">19459 3463 18 0,'2'-2'150'0,"-2"2"89"0,0-5 65 16,0 3 52-16,-2-2 45 0,2 1 39 0,-2 3 37 0,-3-4 31 0,1 4 28 16,2-4 29-16,2 4 28 0,-5 4-25 0,1 0-53 0,1-1-109 0,-1 1-142 15,2 3-72-15,0-1-36 0,-1 1-23 0,-1 4-15 0,2 0-14 0,0 2-9 16,-1 1-5-16,-1 4-8 0,2-5-2 0,-3 5-7 0,3 3-2 0,0-3-8 16,-1 2-3-16,1 2-6 0,0-4-2 0,0 2-6 0,2 2-2 0,-2 2-3 15,2-3-5-15,0 25 26 0,2-29-36 0,-2 4-6 16,2-4-4-16,2 1-6 0,-1-4-1 0,1-1-3 0,1-2-1 0,1-4-1 15,-1 1 0-15,1-1-1 0,1-5 1 0,2 2-2 0,-2-1 2 0,1-3-2 16,1 0 2-16,3 0-1 0,-4-3-2 0,1-1-4 0,2 4-4 0,3-2-8 16,-3-2-8-16,0 1-11 0,2-5-10 0,-2 5-11 0,3-1-14 0,-1 1-12 15,-2-1-16-15,0 0-18 0,2 1-19 0,-2-1-19 0,0 4-22 0,0-2-24 16,3 2-28-16,-3-4-27 0,-1 1-25 0,1-1-70 0,-3 0-91 0,0 4-64 16,2-3-51-16,-2-1-3 0,-1 4 13 0,0-3 28 0,-3-1 31 0,2 1 38 0,-2-1 40 15,-3 0 45-15,2-2 49 0,0 3 50 0,-3-5 51 0,0 1 75 0</inkml:trace>
  <inkml:trace contextRef="#ctx0" brushRef="#br0" timeOffset="53118.11">19842 3456 31 0,'0'-2'183'0,"0"2"89"16,0 0 65-16,-3-4 50 0,-1 4 42 0,1 0 36 0,-1 4 33 0,1-4 31 0,2 7 31 15,-5-5 30-15,2 6 29 0,0 2 26 0,0 1-114 0,0 2-197 16,-2 2-103-16,2 3-62 0,0-2-28 0,0 2-17 0,-2 3-9 0,5 0-5 0,-2 3-9 15,2 1-3-15,1 0-7 0,-3 0-8 0,6-5-9 0,-3 5-8 16,1-4-10-16,3 4-7 0,3-8-5 0,-3 0-4 0,3 0-6 0,0-2-10 16,4-5-7-16,-1-2-13 0,1-1-13 0,-3-5-12 0,3-2-11 0,6 0-12 15,-6-2-9-15,1-5-7 0,2-1-9 0,0-2-8 0,-2-5-10 0,-1-2-6 16,3 3-10-16,-3-4-4 0,0-2-1 0,0 2-1 0,-1-3 2 0,-4 0 5 16,3 0 4-16,-2 4 8 0,0 0 4 0,-3-1 10 0,0 1 6 0,0-1 8 0,-1 4 13 15,-1-1 11-15,0 6 13 0,-2-2 17 0,4-4 12 0,-4 8 14 16,0 1 10-16,3-1 10 0,-3 3 6 0,0 1 5 0,0 3 3 0,0 0 1 0,0 0 8 15,0 0 4-15,0 0 5 0,0 0 5 0,0 7-1 0,0 0-1 0,0-1 0 16,2 1 0-16,-2 8 0 0,0-4 1 0,0-2-1 0,2 6 3 16,-2-1 1-16,0-1 2 0,3 2-2 0,-2-1-4 0,-1 4-6 0,3-5-11 15,-1 5-4-15,0-5-7 0,1 5-6 0,-1-3-8 0,3 1-11 0,-1-1-14 16,0-1-18-16,0-3-22 0,3 2-24 0,0-6-27 0,0 4-29 0,-1-4-33 16,1-3-41-16,-1-2-41 0,4-2-60 0,-2 0-70 0,1-2-109 0,0-5-122 0,-2-1-44 15,2 1-4-15,-3-3 16 0,1-5 32 0,0-2 38 0,-3 3 43 0,3 1 47 16,-5-5 51-16,0 0 56 0,0-3 58 0,1 4 71 0,-1-4 75 0</inkml:trace>
  <inkml:trace contextRef="#ctx0" brushRef="#br0" timeOffset="53318.16">20259 3397 45 0,'0'-3'205'0,"0"-1"94"0,0 4 72 0,2-7 60 16,-2 7 49-16,0-4 44 0,0 1 37 0,0-3 34 0,0 2 39 0,0 1 39 16,0 3 37-16,2-4 41 0,1 4-123 0,1 0-216 0,0-4-111 0,1 4-61 15,4 0-40-15,-2 0-69 0,-1 0-131 0,5 0 0 0,0-3 0 0,1 3 0 16,-1 0 0-16,2-4 0 0,0 4 0 0,1 0 0 0,-2-3 0 0,2 3 0 15,0 0 0-15,-3-4 0 0,1 4 0 0,-1 0 0 0,2-3 0 0,-2 3 0 16,0 0 0-16,-3 0-127 0,2 0-86 0,-5 0-25 0,5 0-30 0,-3 0-24 16,0 0-23-16,-6 0-18 0,3 0-35 0,2 0-44 0,-6 0-65 0,0 0-68 0,1 3-19 15,-1-3 5-15,0 0 24 0,0 0 35 0,0 0 37 0,0 0 41 0,0 4 45 16,-1-1 44-16,1-3 47 0,-6 4 46 0,2-1 60 0,-3-3 64 0</inkml:trace>
  <inkml:trace contextRef="#ctx0" brushRef="#br0" timeOffset="53469.13">20514 3363 66 0,'-7'3'146'0,"6"-3"55"15,-6 4 49-15,3-4 41 0,-2 2 39 0,5-2 33 0,-3 4 34 0,-2-4 29 16,5 3 36-16,-3 1 31 0,1 3 36 0,-1-3-46 0,1 3-92 0,-1 0-66 15,1-1-50-15,2 5-34 0,-5 0-22 0,5 3-17 0,-2-1-15 0,2 2-13 16,-5 3-12-16,5-1-14 0,-2 0-12 0,2 4-19 0,-2 0-21 0,0 0-14 16,3 0-13-16,-1 1-15 0,1-2-12 0,0 2-14 0,0 2-21 0,1-4-23 15,5 2-31-15,-5-2-34 0,3-2-36 0,-1 4-43 0,1-5-46 0,3 0-88 16,0-2-108-16,0-2-93 0,-3 1-79 0,3-3-28 0,-3-5-2 0,0 1 18 0,0-3 25 16,2 0 38-16,-6-4 45 0,0 0 49 0,1-4 52 0,2-3 58 0,0 1 62 15,-3-1 83-15,4-8 87 0</inkml:trace>
  <inkml:trace contextRef="#ctx0" brushRef="#br0" timeOffset="53817.96">20630 3463 38 0,'3'-7'196'0,"-2"-2"93"16,3-2 69-16,-1-4 54 0,0 8 44 0,-2-2 40 0,5-2 33 0,-1 0 27 16,2 4 26-16,0 1 22 0,-3-1 23 0,3-1 20 0,-3 5-131 0,3-1-214 0,0 1-121 15,-3 3-69-15,6-4-39 0,-3 4-25 0,-2 0-17 0,2 4-15 16,3-4-9-16,-5 3-4 0,5 1-8 0,-2 3-6 0,2-3-11 0,-2 5-5 0,2-2-8 15,-4 4-7-15,0 0-6 0,1 0-7 0,0 2-8 0,-3 1-3 16,1 3-3-16,0-2-4 0,-4 6-2 0,2 0 1 0,-3-4 3 0,0 7 5 0,-3-2 6 16,-1 2 5-16,2 1 9 0,-3 3 8 0,-2-3 12 0,2 2 12 15,-5 1 12-15,3 1 13 0,-4-2 14 0,3-3 12 0,-2 1 8 0,-1 0 11 0,4 0 6 16,-4-5 6-16,3-2 7 0,0-1 3 0,1-3 4 0,0 1 6 16,0-6 2-16,0-2 1 0,6 1 1 0,-5-1 1 0,5-4 0 0,1-3-1 0,0 0 0 15,0 0-2-15,0 0-1 0,0 0-5 0,1 0-3 0,5 0-4 0,-1 0-5 16,2-3-4-16,3-4-6 0,-3 3-9 0,4 0-8 0,1-3-9 0,2 1-9 15,0 3-9-15,1-5-7 0,0 1-10 0,0 4-5 0,-1-5-5 0,1 5-9 16,2-1-14-16,-5 2-19 0,4-2-21 0,0 1-30 0,-1 3-29 16,1-4-43-16,-3 0-44 0,0 4-62 0,1-3-73 0,-3 3-110 0,2 0-124 0,0 0-49 15,1 0-11-15,-3 0 14 0,-2 0 26 0,2 0 37 0,0 0 41 0,-5 0 51 16,6 3 52-16,-3-3 60 0,-1 0 63 0,2 4 72 0,-4-4 78 0</inkml:trace>
  <inkml:trace contextRef="#ctx0" brushRef="#br0" timeOffset="53984.83">21345 4013 36 0,'3'4'197'0,"1"0"104"0,-1-1 79 0,-2 1 65 0,-1-4 58 0,0 0 51 0,0 2 49 16,0-2 44-16,0 0 42 0,0 0 39 0,0 0 35 0,0 0 32 0,0 0-129 15,0 0-213-15,0 0-133 0,0 0-209 0,0 0-111 0,0 0 0 0,0 0 0 16,0 0 0-16,0 0 0 0,0 0 0 0,0 0 0 0,0 0 0 16,0 0 0-16,0 0-127 0,0 0-177 0,-1-2-61 0,-6 2-125 0,7 0-150 15,0 0-62-15,-4 0-12 0,-3 0 18 0,7 0 31 0,-7 0 42 0,0 0 46 0,0 0 52 16,6 0 55-16,-5 2 62 0,1-2 67 0,-5 0 72 0,2 0 74 0</inkml:trace>
  <inkml:trace contextRef="#ctx0" brushRef="#br0" timeOffset="56134.41">22784 3040 23 0,'0'-14'158'0,"1"1"91"0,-1-2 66 16,-1 5 48-16,-2-4 40 0,-1 0 34 0,-6 3 32 0,4 0 33 0,0 2 30 0,-4-2 27 16,3 0 27-16,-1 4-29 0,-1-4-58 0,-2 5-114 0,2-1-144 0,-2 0-71 15,-3 0-35-15,3-1-16 0,-2 1-9 0,0 5-6 0,-3-5-10 0,1 3-7 16,-3 0-9-16,5 1-8 0,-5 3-5 0,2-4-6 0,-1 4-5 0,-1 0-8 16,2 0-4-16,-2 4-5 0,3-1-6 0,-3 1-4 0,0 3-4 0,0-1-1 15,1 5-1-15,0 0-2 0,-1 3-3 0,0-1 1 0,-3 5 1 0,3 4 3 16,2 2-1-16,-2 0 7 0,0 1 4 0,1 3 4 0,2 4 5 0,1-1 4 15,3 0 5-15,3 4 1 0,0-4 2 0,2 5 3 0,6-1-30 16,0-4-25-16,6 4 0 0,-1 1 0 0,6-5 0 0,6 0 0 0,-2 0 0 16,6 2 0-16,2-2 0 0,5-4 0 0,1 2 0 0,4-1 0 0,0-3 0 0,2-5 0 15,3 2 0-15,2-2 0 0,2-2 0 0,0-5 0 0,3 2 0 16,-3-4 0-16,4-2 0 0,-1-2 0 0,0-3 0 0,-1 0 0 0,0-8 0 16,0 0 0-16,-1 1 0 0,1-7 0 0,-4-1 0 0,3-3 0 0,-3 1 0 15,0-9 0-15,-3 2 0 0,-1-2 0 0,2-5 0 0,-5-2 0 0,-2-2 0 16,-2 0 0-16,0-4 0 0,-2-5 0 0,-3 6 0 0,-1-8 0 0,-5 0 0 15,-2 0 0-15,1 0 0 0,-6 0 0 0,-4-4 0 0,-2 1 0 0,1 3 0 16,-5-4 0-16,-1 4 0 0,-1 0 0 0,-6 4 0 0,0 3 0 0,-1-3 0 16,-5 6 0-16,1 0 0 0,-2 5 0 0,-1-2 0 0,0 5 0 0,-3 2 0 15,-3 2 0-15,2 2 0 0,-2 1 0 0,-1-1 0 0,0 8 0 0,0-4 0 16,-5 7 0-16,3-4 0 0,-3 8 0 0,1-4 0 0,-1 3 0 0,-2 4 0 16,1 0 0-16,-1 0 0 0,0 4 0 0,0 3 0 0,0-4 0 0,1 4 0 15,-1 4 0-15,3-1 0 0,0 1-216 0,1-1-107 0,3 5-55 0,1-5-56 16,5 4-97-16,-2 0-113 0,1-1-31 0,6-2 7 0,0 4 26 0,3-1 36 0,-2-4 41 15,4 4 45-15,1-3 49 0,1-4 53 0,0 3 58 0,1-3 60 0,3-4 69 16,3 4 73-16</inkml:trace>
  <inkml:trace contextRef="#ctx0" brushRef="#br0" timeOffset="57067.62">22755 3009 7 0,'-3'-4'130'0,"0"1"76"0,3-1 54 0,0 1 43 0,0-4 36 16,0-1 37-16,0 6 30 0,3-5 32 0,-3-1 28 0,-3 1 27 0,3 0 28 15,0-4 28-15,0 4-82 0,0-3-145 0,0 3-78 0,0-3-44 0,0-5-24 16,0 6-14-16,3-6-11 0,0-3-11 0,-3 5-7 0,1-8-12 0,4 4-4 16,-3-1-7-16,1-6-8 0,1 2-8 0,0-2-9 0,-1-5-7 0,1 5-6 15,0-1-4-15,-1-2-5 0,1-5-1 0,-1 5-4 0,-2-5 1 0,3 0-4 16,-4 1 0-16,6-1-2 0,-6 1-3 0,0 0 0 0,0-4-1 0,1 6-3 0,-1-2-2 16,-1 3-4-16,1 0-2 0,0-4-3 0,0 7-3 0,0 1 1 15,-6 4-3-15,6-5-27 0,0 4-3 0,-1 0 0 0,-2 4 0 0,3-1 0 0,-1 4 0 16,-2-1 0-16,0 6 0 0,2-2 0 0,-2 4 0 0,3-4 0 0,-1 5 0 15,-2-1 0-15,0 3 0 0,3 0 0 0,-1 1 0 0,-3-1 0 0,4 4 0 16,-3 0 0-16,-1 0 0 0,4 0 0 0,-5 0 0 0,-1 0 0 0,0 4 0 16,1-1 0-16,-2 5 0 0,0-5 0 0,-2 3 0 0,3 5 0 0,-4-4 0 15,2 8 0-15,-2-6 0 0,-1 6 0 0,5-5 0 0,-5 5 0 0,4-2 0 16,1 1 0-16,-4 1 0 0,4-6 0 0,-1 6-10 0,1-5-7 0,1 5-2 16,1-6-1-16,2-1 0 0,-3 2 0 0,3-2-2 0,-2-1 3 0,4-1-2 15,-5 1 3-15,5 0 0 0,-2-3 3 0,2-1 4 0,0-3 4 0,0 4 5 16,0-4 7-16,0 0 8 0,0 0 4 0,0 0 5 0,0 0 1 0,0 0 4 15,0 0-2-15,2-4-1 0,-2 1 2 0,5-4 0 0,-1-1 0 0,-2 1-21 16,3-2-5-16,-1-2 0 0,0 0 0 0,1 0 0 0,1-6 0 0,-1 7 0 16,4-7 0-16,-5 2 0 0,3 1 0 0,0 1 0 0,0-1 0 0,-1-1 0 15,0 1 0-15,4 1 0 0,-4 2 0 0,0-4 0 0,1 6 0 0,-2 2 0 16,1-4 0-16,-1 4-1 0,0 0-3 0,-1-1 2 0,-1 6-1 0,1-2 3 16,-4 1 0-16,0 3-2 0,1-4-2 0,-1 4-4 0,0 0 0 0,0 0-1 15,0 0 2-15,0 0 5 0,6 4-2 0,-6-4 1 0,1 0 1 0,2 3-1 16,-2 3 3-16,2-2 1 0,0 3 2 0,-2-3 4 0,2 3 0 0,-1 4 4 15,0-4 0-15,1 2 2 0,-2-1-4 0,2 2-9 0,0 5 0 0,-2-6 0 16,2 2 0-16,-2 4-5 0,2-6-32 0,0 6-19 0,-2 2-26 0,3-2-27 0,2-2-29 16,-5 5-33-16,3-5-37 0,2 5-48 0,-2 0-89 0,3-1-108 0,-3-3-93 15,0 3-77-15,6 1-19 0,-3-4 9 0,-2 1 25 0,2-2 33 0,4 1 43 16,-1-3 45-16,-2-5 51 0,2 5 52 0,1-4 58 0,1 0 62 0,-1-3 85 0,0 0 87 16</inkml:trace>
  <inkml:trace contextRef="#ctx0" brushRef="#br0" timeOffset="57734.77">23168 2169 72 0,'0'-7'136'0,"0"-1"45"16,0-1 44-16,0 2 42 0,0-1 41 0,0-2 37 0,0 2 36 0,0 1 33 15,0-2 30-15,0 1 27 0,0 1-9 0,0 4-32 0,0-4-50 0,0-1-58 0,0 2-33 16,0 3-20-16,0-1-25 0,0 4-23 0,0 0-24 0,0 0-23 0,0-4-19 16,0 4-16-16,0 0-12 0,0 0-6 0,0 0-10 0,0 0-9 0,-2 4-11 15,2 3-11-15,-3-1-10 0,3 2-8 0,0-1-7 0,-1 3 1 0,1 5 0 16,0-2 0-16,-3 1 4 0,0 3 3 0,2 5 1 0,-2-4 0 0,2 6-2 15,-2-3 1-15,0 3-5 0,-1 4 0 0,2 1-4 0,0 2-5 0,-1 0-2 16,2 5-11-16,-2-1-36 0,-1-1 0 0,1 1 0 0,2 0 0 0,1 1 0 16,-6-1 0-16,5-1 0 0,1-2 0 0,-3 0 0 0,2-1 0 0,1-3 0 15,0-1 0-15,0-2 0 0,0-4 0 0,0 0 0 0,0-4 0 0,0-2 0 16,0-1 0-16,1-1 0 0,-1-2 0 0,0 0 0 0,0-1 0 0,3-2 0 16,-3-1 0-16,0-5 0 0,1 2 0 0,-1-4 0 0,0 0 0 0,0 0 0 15,0 0 0-15,0 0 0 0,0 0 0 0,-4-4 0 0,0 2 0 0,0-2 0 16,0-3 0-16,-2 0 0 0,5-4 0 0,-6 0 0 0,3 2 0 15,-2-6 0-15,1 5 0 0,-1-5 0 0,2 2 0 0,-3 2 0 0,6-3 0 0,-5 1 0 16,2-2 0-16,3 5 0 0,-5 0 0 0,2-5 0 0,3 8 0 0,-2-3 0 16,0 2 0-16,2 2 0 0,-2-1 0 0,2 3 0 0,-2 1 0 15,3 3 0-15,-3-4 0 0,3 4 0 0,0 0 0 0,0 0 0 0,0 0 0 0,0 0 0 16,0 0 0-16,0 4 0 0,-1-1 0 0,1 5 0 0,0-5 0 16,1 3 0-16,-1 5 0 0,0-4 0 0,3 4 0 0,0 0 0 0,-2-1 0 15,2 0 0-15,-2 1 0 0,5 0 0 0,-5-2 0 0,3 2 0 0,2 0 0 16,-2 0 0-16,0-4 0 0,0 3 0 0,3 0 0 0,-3-3 0 0,3 1 0 15,-3 1 0-15,3-1 0 0,-2-1 0 0,1 0 0 0,1-4 0 0,0 5 0 16,1-1 0-16,-2-5 0 0,2 2 0 0,-1 0 0 0,0-4 0 0,0 3 0 16,-2-3 0-16,2 0 0 0,-2-3 0 0,1 3 0 0,1-8 0 0,2 6 0 15,-4-2 0-15,1-7 0 0,1 4 0 0,-1-3 0 0,-1 0 0 0,1-5 0 16,1 5 0-16,-2-5 0 0,1 2 0 0,-1-5 0 0,-1 4-350 0,-2-3-83 16,-2 3-116-16,3-3-135 0,-1 2-41 0,0 1 7 0,-2 1 27 0,0-2 39 15,0 5 42-15,0-5 46 0,0 6 53 0,3-2 56 0,-3 0 60 0,0 0 62 0,-3 2 71 16,3-2 76-16</inkml:trace>
  <inkml:trace contextRef="#ctx0" brushRef="#br0" timeOffset="69117.47">2277 8830 3 0,'2'2'111'0,"0"5"63"16,-2-3 48-16,0 0 42 0,-2-1 37 0,0 1 32 0,2-4 24 0,-3 0 21 16,3 0 17-16,-1 3 14 0,1-3 14 0,0 0 12 0,0 0-85 0,0 0-139 15,0 0-69-15,0 0-29 0,1 4-22 0,2-4-19 0,1 0-13 0,3 3-7 16,0-3-4-16,1 0 5 0,2 0 2 0,1 0 11 0,0 4 4 0,4-4 6 16,0 0 4-16,3 0 1 0,0 0-2 0,4 4-3 0,-2-4-3 0,5 0-5 15,-1 3-4-15,1-3-7 0,3 4-4 0,1-2-4 0,0 2-8 0,4-4-6 16,0 4-6-16,2 3-4 0,-1-7-5 0,2 7-3 0,4-4-5 0,-1 1-1 15,1 0-1-15,1-1-2 0,-1 1-2 0,3-4 3 0,-1 0-2 0,0 2 2 16,-2-2-1-16,2-2 2 0,-4 2-2 0,2 0 2 0,-5-4-1 0,4 1-2 16,-4-1 3-16,-1 0 1 0,-1 1 0 0,-3-1 2 0,3 1 1 0,-4-1-1 0,0 1 3 15,0-1 0-15,-1 0-1 0,-2 2 1 0,0-2 0 0,2 4 1 16,-6-3-1-16,4 3 1 0,-4-4-1 0,1 4-4 0,-3-4-1 0,-2 4 0 0,1 0-3 16,-1 0-2-16,0 0 0 0,-2 0-1 0,-1 0 0 0,-2 4-1 15,1-4-2-15,-1 0 2 0,-2 4-2 0,1-4 2 0,-4 3-2 0,-1-3 5 0,2 4-1 16,-2-4 0-16,-1 0 3 0,-1 2-1 0,-1-2 2 0,1 0 4 0,-5 0 4 15,4 0 7-15,-4 0 6 0,0 0 6 0,0 0 8 0,0 0 6 16,2 0 3-16,-2 0 2 0,0 0 0 0,3-2-1 0,-3-2-2 0,0 1-3 0,0-5-1 16,-3 1-3-16,1 0-7 0,0-4-6 0,0 2-8 0,-1-6-7 0,-1 1-7 15,2 1-9-15,-1-5-4 0,-1 0-4 0,2-3 0 0,-3 4-1 0,1-4 1 16,-1 0 1-16,1 0 0 0,0-4 1 0,-1 1-1 0,-1-1-1 0,1 1-1 16,1-4 0-16,-3 0-1 0,0 0 1 0,1-1-2 0,1 2-1 0,-1-1-2 15,-1-3 3-15,0 2-2 0,3 1 0 0,-3 3-2 0,3-2 3 0,-1 3-3 16,1-1 2-16,-1 1 0 0,1 2-1 0,1 2 1 0,-1-2 2 0,0 4 2 15,1 1 0-15,-1-1 0 0,0 5 1 0,0-1-2 0,-1 0 0 0,0 4 2 16,1-1-1-16,0 0 0 0,-1 1 1 0,0 2 0 0,-1 2 0 0,1-5 0 16,-2 8 0-16,-1-4 0 0,1 0 0 0,0 3-1 0,-1 0 1 0,-2-3 2 15,2 5-1-15,0-2 0 0,-5 1 2 0,2-1-2 0,0 0 1 0,0 1-1 16,0-1 0-16,-4 1 0 0,1 3 1 0,2 0-1 0,-5-4 0 0,2 0 0 16,-3 4 0-16,0-3 0 0,0 3-1 0,-1 0 1 0,-2 0-1 0,-1 0-1 15,0 0-1-15,0 0-1 0,-3 0 1 0,1 0-2 0,-3 3 0 0,1-3-1 16,-1 4 0-16,0 0-2 0,-2 3 0 0,-1-4 1 0,-2 1 0 0,1 0 0 15,-2 3-1-15,-3 0 1 0,1-1-1 0,-3 1 2 0,2 0 1 0,-4 0-2 16,3 4 1-16,-2-5 1 0,-1 5 0 0,3 0 0 0,-3-4 0 0,4 4 1 16,-1-5 1-16,-2 5-1 0,6-4 0 0,-2 0 2 0,1 0 1 0,1-1-1 15,4 1 0-15,1 1 1 0,-1-1-2 0,2-4 2 0,0 1 3 0,5 3-1 16,-2-3-1-16,1 3 1 0,4-5 1 0,-2 6 0 0,4-1-1 0,1-4 1 16,-2 4-1-16,6 1 0 0,-2-1 1 0,3 3-1 0,0-3 0 0,1 3 0 15,2-2-2-15,0 5 0 0,1-2 0 0,1-1 0 0,-2 1-2 0,5 2 1 16,-1 2-2-16,0-1 2 0,1-1 0 0,-1 5 2 0,4-3-1 0,-3 2 1 0,3 0-2 15,-1 0 1-15,1 5 0 0,1-4 2 0,-1 2 0 0,0 2-3 16,3-5 1-16,-3 8 0 0,3-5 0 0,-2 5 1 0,2-1 0 0,1-2 0 0,-1 5 0 16,-2-3 2-16,2 5-1 0,1-5 3 0,0 5 0 0,-1-2-1 0,1-3 2 15,-1 5 2-15,0-5-1 0,1 0 2 0,0 1 1 0,0-1 0 0,0-2 0 16,-1-2-4-16,1-2-5 0,3 0-11 0,-3-1-14 0,2 1-20 0,-1-7-23 16,2 2-32-16,0-2-34 0,0-1-39 0,0 1-35 0,1-5-103 0,-1 2-134 15,4-1-55-15,-2-4-20 0,0 1 5 0,-1-4 14 0,3 0 25 0,-4 0 33 16,3-7 36-16,-2 3 43 0,3-3 46 0,0 1 51 0,0-9 52 0,0 5 59 0</inkml:trace>
  <inkml:trace contextRef="#ctx0" brushRef="#br0" timeOffset="69766.62">3870 8689 25 0,'-4'-3'167'0,"1"3"75"15,2-4 52-15,-4 1 38 0,3-1 30 0,-3 1 26 0,3-1 17 0,-2-2 13 16,-1-1 9-16,3 7 3 0,-1-4 8 0,3 4 8 0,0 0-116 0,0 0-184 15,0 0-86-15,0 0-37 0,0 0-15 0,3 4 0 0,-3-4 0 0,4 2 3 16,0 3 7-16,-1-5 14 0,4 2 16 0,-3 2 15 0,3 0 13 0,0-4 9 16,1 3 2-16,1 1 2 0,0-4-4 0,4 3-8 0,0-3-3 0,1 4-4 15,1-4-7-15,1 0-2 0,2 0-6 0,2 0-7 0,-2 0-6 0,4-4-4 16,0 4-4-16,0-3-1 0,2 3-2 0,-1 0-3 0,4-4 0 0,-1 4-1 0,0 0-3 16,3-3 2-16,-1 3-1 0,1 0 1 0,1-4 0 0,-1 4 2 15,0-4-1-15,0 4-1 0,0-2-1 0,0-3 1 0,0 3-3 0,-3-2-1 0,-1 1-2 16,1-1 0-16,-3-3-3 0,-1 3 1 0,-2-3-2 0,0 1 1 0,-2-1-1 15,0 0 4-15,-5 3-1 0,-2-3 3 0,0 0-1 0,-2-4 3 0,0 5 1 16,-5-1 0-16,1-1 2 0,-3 5-1 0,-2-8 2 0,0 4-1 0,-2 1 0 16,-3-1-4-16,1-1 0 0,-3-2-3 0,-2 3-2 0,0-1-5 0,-2-1-1 15,0 2-3-15,-4 3-3 0,1-3-4 0,-1 3-3 0,0 1-1 0,-1-1-3 16,-4 0-3-16,2 4 0 0,3-2 0 0,-3 2-1 0,0 0 0 0,4 2-1 16,-1-2 1-16,1 0 2 0,3 0-2 0,0 0 3 0,3 4-1 0,1-4 1 15,0 4-1-15,3-4-6 0,4 0-6 0,-3 0 1 0,3 0-5 0,0 0 3 16,0 0 0-16,3 0 4 0,1 3 3 0,3 1 2 0,0-4 5 0,1 3 0 15,2 1 1-15,1-4 3 0,0 4 5 0,1-4 4 0,2 3 5 0,0 1 4 16,-1-4 1-16,0 0 0 0,1 2-1 0,-1-2-4 0,0 5-2 0,1-5-3 16,-1 0-2-16,0 0-2 0,-2 2-1 0,0 2-4 0,0-4 0 0,1 4-2 15,-3-4 0-15,-1 7 1 0,-1-4-1 0,0 1 1 0,-3-1 3 0,1 5 3 16,-3-1 1-16,0 3 2 0,-4-3 3 0,0 3-2 0,-1 5 3 0,-3-6-1 16,-1 9-3-16,-2-3-6 0,-2 2-9 0,-2 1-9 0,2-2-19 0,-3-1-20 15,-1 3-27-15,0-1-34 0,-2-3-35 0,5 0-41 0,-2-1-41 0,0-2-114 16,2 0-145-16,-2 0-59 0,3-2-19 0,3-1 7 0,-2-5 20 0,3 1 26 15,-1-1 34-15,1-3 40 0,0-3 44 0,3-1 49 0,1-7 53 0,-1 2 55 0,1-2 64 16</inkml:trace>
  <inkml:trace contextRef="#ctx0" brushRef="#br0" timeOffset="71051.53">8692 8179 1 0,'2'-7'100'0,"3"-1"71"0,-5 5 49 0,0-1 37 0,0-3 32 0,0 4 31 15,-2-1 27-15,-1 0 25 0,1 2 16 0,0-2 15 0,0 1 10 0,2 3 10 16,0 0-81-16,0 0-131 0,-2 3-73 0,-3 1-44 0,3-2-21 0,0 6-11 0,2-5-6 16,-2 8-9-16,-1-4-2 0,3 4-2 0,-2 2 5 0,2 1 6 15,0 1 7-15,0 2 8 0,0 1 3 0,0-2 3 0,2 6 0 0,1 2 2 0,-3-3-1 16,2 4-3-16,2 3-3 0,-2 0-4 0,1-3-3 0,1 3-6 0,-2 3-3 16,3-4-4-16,-3 6-2 0,2-6-4 0,1 4-1 0,-1-2-3 0,0-1-3 15,1-1-5-15,0 2-3 0,1-1-5 0,-4-3-1 0,5-1-4 0,-3 1-3 16,1-5-2-16,1-2-3 0,-1 3 0 0,0-7-2 0,-1-1-1 15,0 2-2-15,-1-5 3 0,1 1 0 0,0-5-1 0,-1 1 1 0,1-3 0 0,-1 0 2 16,-2 3 0-16,4-7-1 0,0 0 1 0,-1 3-1 0,0-3 1 0,0 0-3 16,3-3 0-16,0 3 0 0,0 0-2 0,1 0-3 0,2-4 1 0,1 4-3 15,1 0-1-15,2-3-1 0,0 3-3 0,1 3 1 0,0-3-2 0,3 0 0 16,0 4 0-16,3-4 0 0,-2 3 1 0,2 1-1 0,1 0 3 0,0-1-2 16,0 1 1-16,0-4 1 0,3 2 1 0,1 3 1 0,-1-5 1 0,4 0 2 15,0 0-1-15,0 2 2 0,2-4-2 0,0 2 3 0,2 0 1 0,-2-5 1 16,2 3-1-16,1-2 1 0,-1 1-1 0,1-1-2 0,-1 0 1 0,0 1-3 15,3-1 2-15,-3 1-2 0,0-5 0 0,3 5 0 0,-3-1-1 0,3 2 1 16,-3-5-1-16,0 3-1 0,3 0-1 0,-3 1-1 0,1-1 0 0,0 1-3 16,-1-5 0-16,-3 8-2 0,2-3-2 0,-3-1-3 0,2 4-3 0,-2-2-3 15,-3 2-6-15,1 0-3 0,0 0-3 0,-5 2-4 0,2-2-3 0,-1 4-1 16,-4-4-2-16,2 3-1 0,-3 1 0 0,-2 0 2 0,2-4 1 0,-4 3 3 16,1 1 3-16,-4-4 3 0,0 3 2 0,0-3 6 0,2 4 4 0,-8-4 2 15,5 0 5-15,-3 0 1 0,0 0 6 0,-3 0 3 0,3 0 3 0,-3-4 2 16,0 1 2-16,-1 3 2 0,1-7 1 0,0 3 1 0,-1-3 1 0,-2 1 1 15,2-1-1-15,0-1 3 0,-2-2-2 0,-1-5-1 0,0 2 1 0,0-5 0 16,0 0-3-16,0-2 1 0,-1-2-2 0,-2 2-3 0,-1-4-4 0,-2-1 1 16,2-3-5-16,0-1 1 0,-3-2 0 0,0 4-1 0,2-8-1 0,-5 3 0 15,3-3 0-15,0 4 1 0,2-8 2 0,-8 3 2 0,5 2 2 0,1-5 4 16,0 1 5-16,-1-1 7 0,1 1 2 0,0 0 3 0,0 3 5 0,2-5 3 0,-2 6 2 16,0-1 2-16,0 4 2 0,3-2 0 0,0 6-2 0,-2 3-2 15,2-1 1-15,3 4-2 0,-5 3-3 0,2 4 0 0,2-3-1 0,-3 6-1 0,1 1-1 16,1 0-1-16,-1 3 2 0,3-1-2 0,-5 5-1 0,2-1 1 0,0 1-2 15,-3-1-1-15,3 1 0 0,0 3-2 0,-6 0-1 0,3 0-4 0,1 0-2 16,-5 0-2-16,2 0-2 0,1 0-2 0,-6 3-4 0,3 1-2 0,-3-1 0 16,-1 1-2-16,0-1 0 0,-1 1-1 0,-4 0 0 0,0 3-1 15,-2-1 1-15,-3-2 0 0,1 3 0 0,-3 0-1 0,-2 4 0 0,0-4-1 0,-4 3 1 16,3 0 0-16,-6 1 0 0,0 0-2 0,-1 2-1 0,-2-2 1 0,-1 7 0 16,0-5 1-16,-3 5-1 0,3-4-1 0,-4 3 2 0,4 1-1 0,-1-1 1 15,-4 1 1-15,5 0-1 0,0-1 1 0,0 1-1 0,2-4-1 0,3 3-1 16,2-3-6-16,1-1-7 0,3 2-15 0,0-5-14 0,6 1-21 0,-5-1-22 15,6 1-30-15,3-4-28 0,-2 0-31 0,3 4-28 0,-1-5-70 0,2-3-89 16,-1 5-81-16,3-1-68 0,1-4-22 0,2 1 5 0,-2 0 20 0,0-1 29 16,3-3 35-16,0 4 41 0,0-4 43 0,0-4 46 0,0 4 46 0,0-3 47 0,3 3 72 15,-3-4 78-15</inkml:trace>
  <inkml:trace contextRef="#ctx0" brushRef="#br0" timeOffset="71733.28">7808 8434 17 0,'-13'4'146'0,"-1"-2"72"0,3 3 46 0,-2-5 37 0,1 2 30 0,0-2 29 15,-2 0 24-15,3 4 25 0,0 0 20 0,4-4 21 0,-1 0 21 0,-2 0 20 16,3 3-96-16,2-3-161 0,-1 4-79 0,2-4-32 0,0 0-15 0,0 0-6 16,4 0-10-16,0 0-13 0,0 0-4 0,0 0-7 0,0 0-2 0,0 0-3 15,4 3-4-15,0-3-3 0,3 4-5 0,1-4-7 0,6 4-6 0,0-1-4 16,1 1-2-16,5-2-2 0,2 3 3 0,2-3 3 0,3 2 0 0,2 3 4 16,2-3-4-16,3 3-3 0,-1-4-1 0,2 1-2 0,1 3-4 0,2-3-4 15,-1 2-1-15,2-2-5 0,-5 3-2 0,2-4-2 0,3 4-5 0,-5-3 1 16,1 0-3-16,-5 3 0 0,3-5-2 0,-4 2 2 0,3-1-1 0,-6-3 0 15,1 4-1-15,-3-4-1 0,1 0 1 0,-3 0 2 0,0 0 0 0,-4 0 0 16,0 0 0-16,2-4 1 0,-7 4 2 0,0 0-2 0,-2 0 1 0,0-3 3 16,-1 3 3-16,-4 0 2 0,-1 0 3 0,-3 0 3 0,-2 0 3 0,0 0-2 15,0-6 2-15,-2 6 0 0,-5-4-2 0,0 1 1 0,-2-5-3 0,0 5-2 16,-4-1-3-16,0-3 0 0,-3 0-5 0,-2 3-6 0,1-2-1 0,-3 3-7 16,0-5 0-16,0 5-2 0,0-4-3 0,-3 0 0 0,1 3 1 0,0 0-1 0,0 2 0 15,0-3 0-15,1-1 2 0,3 3 1 0,2-1 1 0,-2 0-2 16,1 1 2-16,2-1 2 0,1 1-1 0,3-1 0 0,0 0 3 0,3 2 0 0,-2 2 1 15,5-5 2-15,-5 3 2 0,3 2 1 0,3-4 2 0,1 1 2 16,-1 3 0-16,0-4 1 0,4 4-1 0,0 0-3 0,0 0-1 0,0 0-3 16,0 0 0-16,3-4-1 0,-2 1-2 0,3 3-1 0,3 0 0 0,0-4-2 0,3 4-2 15,-2-3-2-15,6 3-2 0,-2-4 0 0,2 4 3 0,0 0-2 16,1-4 3-16,0 4 1 0,2 0 1 0,-1 0 0 0,2 0 1 0,-1 0 0 0,1 0-1 16,-3 4-1-16,0 0 2 0,3-4-1 0,-3 7 0 0,-1-7 0 0,1 7 1 15,1-3-1-15,-3 3 0 0,-2-5 2 0,0 5-2 0,0-3 3 0,-1 7 0 16,-2-4-1-16,-1 0 2 0,0-1 2 0,-3 5 1 0,0 0 1 0,-4-4 2 15,3 4 2-15,-6 2 2 0,3-2 2 0,-4-1 1 0,-3 5 2 0,1-6-2 16,-1 6 4-16,-2-4-1 0,-2 3 0 0,0-1 2 0,-3-2-3 0,3 2 1 16,-4-2-4-16,0 0-2 0,-1-1 0 0,0 5-3 0,3-9-9 0,-3 5-9 15,1-4-14-15,1 4-17 0,-1-4-20 0,1-1-25 0,3 1-30 0,0 0-34 16,3 0-37-16,-2 1-43 0,5-5-50 0,-2 1-98 0,1-2-124 0,2 2-49 16,3-1-10-16,1-3 11 0,-6 4 24 0,6-4 31 0,0 0 37 0,0 0 42 15,0 0 47-15,-1-4 48 0,-2-3 52 0,3-2 57 0,0-2 64 0</inkml:trace>
  <inkml:trace contextRef="#ctx0" brushRef="#br0" timeOffset="83200.61">3518 8921 85 0,'0'0'143'0,"0"0"34"0,0 0 28 0,0 0 25 0,0 0 21 0,3-4 24 15,0 1 22-15,-2-1 23 0,-1 0 23 0,4 1 22 0,-1 3 19 0,1-4-65 16,-1 1-113-16,1 3-52 0,-1-4-20 0,1 1-9 0,0 3-3 0,0 0-3 16,-1 0-2-16,1 0-6 0,3 3-2 0,-3 1-6 0,3-1-6 0,0 1-5 15,1 3-4-15,-1 0-4 0,4-1 1 0,0 5-2 0,3 0-2 0,1 0-2 0,2 2-2 16,1 5-4-16,1-4-3 0,-1 3-3 0,4 1-2 0,3 2-5 16,-1 2-4-16,3 2-3 0,-1-3-2 0,3 7-5 0,0 1 1 0,4-2-2 0,-1 1-1 15,1 8-1-15,0-1 1 0,2 3-2 0,1 0-1 0,2 4 1 16,1 0 0-16,1 4-2 0,0 3 0 0,0 0-1 0,0 0 1 0,3 4-1 15,-3-5-2-15,0 5-2 0,-1-1-2 0,-2 1-2 0,-1 0 0 0,-3-5-2 16,0 1-2-16,-2-3 0 0,-2 3-2 0,-2-4-4 0,-1-3-2 0,-1-3-6 0,-3-5 0 16,0 2-3-16,-2-8 0 0,0 3-3 0,-4-9 2 0,-1 2-1 15,-1-3-5-15,-1-8 1 0,-2 2-3 0,-2-1-1 0,-1-3 2 0,-1-5 0 0,-3 1 6 16,2 0 5-16,-5-3 10 0,2-1 3 0,-3-3 5 0,0 0-1 0,0 0 0 16,-4 0-2-16,-3-3-3 0,0 3-1 0,-2-4-4 0,-4 1-1 0,-1-5-5 15,-4 5-4-15,1-7-7 0,-5 3-10 0,-1 0-10 0,-1-4-9 0,-3 4-5 16,3-3-1-16,-5 3-1 0,3-4 1 0,-3 1 3 0,4 2 1 0,1 1 4 15,-3-2 0-15,5 5 4 0,2-3 3 0,0 3 6 0,5 1 7 0,-2-1 4 16,5 0 4-16,1 4 4 0,1-2 2 0,3 2 0 0,-1 0-2 0,5 0-3 16,-1 2-1-16,4-2-2 0,0 4-1 0,0 0 2 0,4-1-1 0,2 4 0 15,-1 1-1-15,2-1-1 0,4 2 1 0,0 6 0 0,0-5 3 0,6 5 1 16,-2-5 3-16,0 4 4 0,3 0 5 0,0-1 0 0,2 2 5 0,-2-1-1 16,2-4 4-16,-2 4-1 0,1-3 0 0,2 0 1 0,-4-2-2 0,1-1 0 15,0-1-2-15,-3 0-2 0,3 0 2 0,-2-3-2 0,-1-1 2 0,-4 1-1 16,2-4 2-16,-1 0-2 0,-1 0 3 0,-2-4 0 0,-1 1 3 0,-1-1-1 15,0-3-1-15,-3-4 2 0,0 0-2 0,2 2-2 0,-5-6-2 0,-1-3-2 16,0 2-13-16,0-6-11 0,-1 2-20 0,-5-5-21 0,2-3-26 0,-3-3-31 16,3-2-44-16,-3-1-50 0,1-1-86 0,-3 0-99 0,2-3-103 0,-1-2-98 15,-2 2-37-15,2-4-2 0,-3 4 14 0,0-1 28 0,0-3 34 0,-3 4 41 0,1-1 46 16,-3-3 49-16,1 4 62 0,-1-4 65 0,-2 0 82 0,1 0 86 0</inkml:trace>
  <inkml:trace contextRef="#ctx0" brushRef="#br0" timeOffset="83966.54">3797 7772 1 0,'-4'0'96'0,"-1"0"63"0,0 0 42 0,4 0 33 0,-2-3 32 0,0 3 24 15,2-4 24-15,1 4 16 0,0 0 21 0,0 0 19 0,0 0 18 0,1-3 20 16,5-4-73-16,-2 3-123 0,0 0-58 0,5-3-20 0,0 1-11 0,-1-1-8 16,4 0-3-16,1-8-2 0,3 2 1 0,-3-1 5 0,5-4-2 0,4 1 1 15,-2-4-2-15,2-4-2 0,3-2-2 0,1-5-5 0,6 0-4 0,-4-2-10 16,3-1-7-16,2-7-8 0,3 2-7 0,2-2-7 0,1 1-6 0,4-5-5 15,-3 0-5-15,4 4-5 0,-1 1-4 0,4-5-3 0,-3 4-5 0,0-4-3 16,-1 5-2-16,-1-1-2 0,-2 0-4 0,0 0-3 0,-2 0-3 0,-5 3-2 16,3 1-1-16,-3 3-3 0,-4 3 0 0,-1 1-3 0,-3-1 1 0,1 5-2 15,-3 2 0-15,-3 3-1 0,-1 5 0 0,-1-1 1 0,-4 2 1 0,1 1 2 0,-4 5 3 16,0 0 0-16,-4-1 3 0,0 4 5 0,-3 0 3 0,2 3 11 16,-5 1 2-16,-1 3 5 0,0 0-3 0,-4 0-2 0,0 0-2 0,-3 0-6 15,-3 3-3-15,-1 4-2 0,-1 0-3 0,-5 1-5 0,1 1-3 0,-5 2-3 16,2 3-8-16,-5 3-7 0,-2 1-5 0,4 0-7 0,-4 3 2 0,-1 0 2 15,2 3 7-15,-1-2 1 0,-1 2 3 0,0-3 3 0,3 0 3 0,0 0 2 16,3 0 1-16,-1-7 2 0,4 4-1 0,1-5 2 0,1-2 0 0,1 0 1 16,1-4 1-16,6-1 0 0,-2 1 1 0,4-3 1 0,-3-4 1 0,6 3 1 15,-1 1-2-15,4-4-2 0,0 0-1 0,0 0-3 0,0 0-5 0,0 0-1 0,0-7-1 16,3 3-1-16,1-3-2 0,0 1-2 0,3-1-2 0,2-4-3 16,0 0-2-16,5-2-2 0,-2-1 1 0,2-1-1 0,4 2 1 0,0-9 4 15,1 8 2-15,-1-3 0 0,0-1 3 0,4 0-3 0,-4 5 0 0,4-1-2 0,-4-1 2 16,2 6-1-16,0-2-1 0,-4 0-1 0,1 0-1 0,-1 4 3 0,-1 5-2 15,-4-5-1-15,3 7 1 0,-3-4 0 0,-3 4 3 0,2 0 2 0,-2 4 5 16,-4-1 4-16,2 3 5 0,-2 1 3 0,-2 1 3 0,-2 2 5 0,0 1 2 16,-2 0-1-16,-1 2 2 0,-1 5-2 0,0-1-9 0,-3 1-15 0,3 2-25 15,-3 2-31-15,-2 3-39 0,0-5-46 0,2 4-74 0,-4-2-90 0,3-2-96 16,-2 2-89-16,4-4-38 0,-5-1-10 0,0-7 11 0,-1 1 14 0,1-5 30 16,0-1 35-16,-2-5 45 0,-3-5 47 0,3-1 55 0,-2-5 57 0,-3-7 74 15,2 2 78-15</inkml:trace>
  <inkml:trace contextRef="#ctx0" brushRef="#br0" timeOffset="84966.76">4014 6236 14 0,'-6'-4'138'0,"-3"1"64"16,0 3 45-16,2-7 37 0,-1 3 30 0,1 0 26 0,-2 2 21 0,0-5 18 16,2 3 14-16,-1 0 16 0,1 1 15 0,4-1 17 0,-1 4-97 0,0-3-161 15,4 3-77-15,0 0-35 0,0 0-23 0,0 0-18 0,0 0-8 0,0 0-9 16,0 0 4-16,0 0 5 0,4 0 9 0,0 0 9 0,3 3 4 0,0 1 0 15,4-4-1-15,0 3-3 0,3-3 5 0,1 4 5 0,3 0 5 0,2-4 6 16,2 3 0-16,3 1-1 0,1-4-2 0,0 0-9 0,6 0-6 0,1 0-10 0,3 0-5 16,1 0-7-16,3 0-1 0,3 0-2 0,1 0-2 0,0 0-3 15,3 0-1-15,0 0 1 0,4 0 0 0,-4 0 1 0,0 0 1 0,1-4 2 16,1 4 1-16,0-3 0 0,-2 3 1 0,2-4 2 0,-1 4-1 0,3-4 0 0,-4 4-2 16,3-3 1-16,-5 3-2 0,2-4-1 0,-1 4-1 0,-5 0-3 15,2 0-3-15,-6 0-1 0,-1 0-2 0,0 0-2 0,-6 0-1 0,2 0 2 0,-6 4 0 16,3-4 2-16,-5 0 1 0,-1 0 2 0,-1-4-2 0,-4 4 2 15,-1-3 2-15,1 3 0 0,-4-4 4 0,-1 4 2 0,-2-3 2 0,0-1 2 0,-5 0 2 16,1 2-2-16,-3-5 1 0,2 3-2 0,-2 0-1 0,-2 1-2 0,-2-4 0 16,2 3-3-16,-2-3 1 0,0 1-4 0,3 1-1 0,-3-1-2 0,0 3-3 15,0-5-4-15,0 5-2 0,0-4-2 0,1-1-1 0,-1 5-2 0,0-3 1 16,0 2-3-16,3-3 3 0,0 0-3 0,-3 3 1 0,1-6 0 0,2 2 0 16,-2 2 0-16,5-5 1 0,-5 4 1 0,3-3-1 0,2 0 3 0,-2-5-3 15,0 5 3-15,3-5-1 0,-3 6 2 0,3-9 0 0,-3 3 1 0,0 2 1 16,3-1-1-16,-1-4 1 0,-2 5 0 0,0-5 1 0,0 3-2 0,0-2 1 15,2 0-1-15,-2 0 0 0,0-1 0 0,0 0-1 0,2 1-1 0,-5-1 1 16,3 1 0-16,-1-1 0 0,1 0-2 0,0-2 2 0,-1 2 1 0,1 5 1 16,-1-5 2-16,0 0 0 0,-2 5 4 0,-1-5 0 0,4 3 3 0,-4 2 2 15,3-1 1-15,-3-1 2 0,0 6 2 0,0-6 0 0,0 5 3 0,0 0 0 16,0-4-1-16,0 3 1 0,0 0 0 0,0 0-2 0,-3-2 1 0,3 6-3 16,0-4 0-16,-1 0-4 0,-2 2 2 0,3 1-2 0,-1-2 1 0,1 3-1 15,-6-1 2-15,6 2-2 0,-1-1 3 0,-2 0 1 0,-1 0 0 0,1 3 0 16,-1-3 0-16,1 3 2 0,-1 2-1 0,0-5-1 0,-3 3 3 0,0 1-4 15,0-5 0-15,2 5-1 0,-5-1-4 0,2 1 0 0,-2-1-4 0,-1 0-1 16,0 1-3-16,-3-1 0 0,2 2-2 0,-2 2 0 0,0-4-3 0,-1 1 1 16,-3-1-2-16,3 0 0 0,-3 4 2 0,-1-3-2 0,-2-1 0 0,1 1-1 15,-4 3-2-15,-1-4 0 0,-1 0 0 0,-1 4-3 0,-2-3-1 0,-4 3-2 16,0-4 0-16,0 4-2 0,-3 0 0 0,-4 4-3 0,3-4 1 0,-6 3-3 0,0 1 0 16,-1 3-1-16,1 0 1 0,-1 1-1 0,0 1 2 0,-3 6-1 15,5-5 1-15,-3 5 2 0,1-2 2 0,2 1 0 0,0 4 2 0,0-4 3 0,-1 0 0 16,1 4 3-16,0-9 2 0,5 6 1 0,-2-4 3 0,3-2 2 15,3 2 2-15,0-4 1 0,4 0 1 0,0 1 0 0,7-5 0 0,-3 1 0 0,7-2-1 16,-1 3 0-16,4-5-3 0,-2 2 1 0,5-2 1 0,1 0-2 0,-1 4-1 16,0-4 0-16,4 0-1 0,-1 0-1 0,0 0 1 0,2 0 2 15,1 0 1-15,1 0-1 0,-1 0 1 0,1-4 0 0,3 4-1 0,-3 0 1 0,4-2 0 16,-4 2 0-16,5 0-1 0,-2 0-1 0,2 0 0 0,-3-5-2 0,3 5-2 16,0 0-2-16,0 0-3 0,0 0-3 0,0 0-5 0,0 0-4 0,-4 5-6 15,4-5-8-15,0 0-3 0,-2 0-1 0,2 0-2 0,0 2-1 0,-2 2 2 16,-1 3 1-16,3 0 0 0,-1 0 3 0,1 8 1 0,0-5 2 0,-3 4 5 15,3 4 5-15,-2-1 5 0,2 4 7 0,-2 0 3 0,2 4 2 0,0-1 2 16,0 1 0-16,-3-1 2 0,3 0 0 0,0 5 0 0,-2-2 2 0,2 4 0 16,-2-2 2-16,2 2-1 0,-2 1 1 0,2 0 1 0,-5 3-3 0,5-4-3 15,-2 0-9-15,2 1-14 0,0-1-18 0,-2-3-23 0,2 1-27 0,0-2-35 16,2-3-49-16,-2 1-60 0,0 0-92 0,2 0-101 0,1-5-45 0,-1 2-11 16,0-2 6-16,0-2 14 0,-2 0 24 0,-2-5 31 0,0 1 35 0,-3-3 40 15,1-1 45-15,-3-3 48 0,0-3 60 0,-4-1 64 0</inkml:trace>
  <inkml:trace contextRef="#ctx0" brushRef="#br0" timeOffset="86133.02">4081 11909 6 0,'-5'-3'125'16,"-1"3"67"-16,-1-4 46 0,3 0 30 0,-3 2 30 0,1-3 29 16,1 3 23-16,3 2 17 0,2 0 10 0,-2 0 5 0,2 0 5 0,0 0 6 0,0 0-95 15,0 0-151-15,0 0-79 0,0 0-40 0,4 2-15 0,3 3-2 0,-1-3-2 16,3 2-4-16,-2 3 1 0,6-3 6 0,-2 3 13 0,5-4 16 15,-3 5 14-15,8-1 11 0,-4-5 8 0,3 2 7 0,2 3 3 0,0-3 2 0,6-1-1 16,-2 1-2-16,0-4-5 0,6 0-5 0,-2 0-7 0,2 0-7 16,1 0-5-16,3 0-7 0,0 0-6 0,-3-4-6 0,4 4-6 0,-1-3-4 0,0 3-4 15,1-4-3-15,-1 1-2 0,0-1-6 0,1 0 0 0,-1 2-3 16,-1-2-1-16,3 1-1 0,0-1-2 0,-2 0 0 0,1 1 0 0,0-1 0 0,3 1-1 16,-1-1-2-16,-2 1-1 0,3-1-2 0,-4 0 0 0,3 2 0 0,-2 2 0 15,-1-5-2-15,-3 3 0 0,0 2 1 0,0-4-4 0,-1 0 0 0,-4 4 0 16,1-3-2-16,-2 3 0 0,0 0-1 0,-3-4 1 0,-2 4 1 15,2 0-2-15,-2 0 3 0,-1 0-2 0,-2 0 2 0,-1 0 0 0,0 0 0 0,0 0 2 16,-3 0 0-16,2 0 1 0,-5 0 2 0,5 0-1 0,-6 0 2 0,0 0 0 16,0 0 2-16,-3-3 0 0,2 3 2 0,-2 0 0 0,-1 0 3 0,-3-4 1 15,3 4 2-15,-3-3 3 0,3 3 2 0,-3-4 2 0,0 0 0 0,-1 2 2 16,1-5 1-16,2 3 1 0,-6-3-3 0,1 0 2 0,3 0-2 0,-1 3-1 16,0-3-2-16,-2 1-1 0,3-5-1 0,-1 4-4 0,-3 0-1 0,4 0-3 15,-1-3-1-15,-2 3 0 0,2-1-1 0,0-2 2 0,-2 3 0 0,-1-1 2 16,3 2 1-16,0-5 1 0,-2 1-1 0,-1 3 2 0,3-3-1 0,-3-1-3 15,1 0-2-15,-1-3-4 0,0 3-2 0,0-2-2 0,-1-1-3 0,1-1 0 16,-3-2-4-16,2 3-2 0,-2-3-1 0,-1-1-2 0,1-2 1 0,-1 2-2 16,0-4 2-16,-2 2 3 0,2-1 3 0,-3-4 3 0,2 0 4 0,-1 1 3 15,-1-1 4-15,3 1 0 0,-3-3 3 0,-1 2 1 0,1 0 2 0,0 0 1 16,0 1 3-16,-1-1-1 0,1 5 0 0,-4-4 0 0,4 2-1 0,-4 2 1 16,4-2-1-16,-1 2-3 0,-2-2 0 0,2 4 1 0,0-2-3 0,-2 2 0 15,3 5-2-15,0-5 1 0,3 7 2 0,-3-2 3 0,3 2 2 0,-3 4 1 0,3-4 3 16,0 8-1-16,0-5 4 0,-2 6 1 0,1-2 2 0,-1 1 3 15,2-1 0-15,-3 4 4 0,3 0 0 0,-3-4 2 0,3 4-1 0,-3 0 1 0,0-3 0 16,1 3-1-16,-3 0 2 0,2 0 0 0,-1 0-1 0,-1 0 1 16,-2 3-1-16,2-3-1 0,-2 0 0 0,0 0-1 0,-3 0-1 0,3 0-3 0,-2-3-3 15,-3 3-2-15,-1 0-4 0,-1-4-2 0,0 4-3 0,-4-3-3 0,0 3-2 16,-3-4-2-16,-1 4-3 0,-3-3-2 0,-3 3-3 0,-1 0-2 0,-3 0-2 16,-1 0-1-16,-3 0-4 0,3 3 1 0,-6 1-3 0,0 3-2 0,-1 0 1 15,1-3-4-15,-1 3 2 0,2 3-2 0,0-3 1 0,0 3-2 0,2 1 1 16,-2-1 1-16,2 1 0 0,-1-1 2 0,1 1 3 0,0 2 0 0,0-2 3 15,-1 0 4-15,1 0 1 0,1-4 2 0,-1 3 1 0,4-3 1 0,-1 0 4 16,1 0 0-16,0-3 2 0,6-1 1 0,-2 1 2 0,4-4 0 0,-1 0 1 16,2 0 0-16,3 0 1 0,-3 0-3 0,7 0 1 0,-2 0 0 15,4 0-1-15,1 0-1 0,1 0 0 0,1 0 0 0,1 0-2 0,3 2-2 0,0-2-2 16,0 4-1-16,2-4-1 0,3 4-5 0,-1-4-1 0,0 0-5 0,5 3-2 16,-3 1-6-16,1-4-3 0,1 3-8 0,-1 1-5 0,4-4-5 0,0 0-5 15,-2 3-2-15,2-3-6 0,-2 4 2 0,2-4-3 0,0 4 3 0,0-1 1 16,2 1 3-16,-2 2 4 0,2-2 5 0,1 3 4 0,-2-4 6 0,2 8 5 15,-1-7 8-15,0 5 4 0,3 2 5 0,-3 0 4 0,1 3 4 0,-2-1 2 16,2 2 4-16,-1 3 1 0,0-1 3 0,2 4 2 0,-4 0 2 0,3 0 2 16,-1 3 3-16,0 1 1 0,1 3 3 0,-2-1 4 0,2 2 3 0,-3 2 1 15,4-3 2-15,-4 4 0 0,3-1 2 0,-3-3-1 0,4 1-2 0,-4 2 0 16,4-7-2-16,-4 1-1 0,3-1-3 0,-3-3-3 0,4 0-3 0,-4-3-4 16,4 0-6-16,-4-5-6 0,3 1-13 0,-3 1-15 0,2-6-21 0,0-1-23 15,-2 2-28-15,3-2-29 0,-2-1-42 0,-1 0-52 0,0-1-96 0,3 1-113 16,-1-3-47-16,0 3-16 0,-2 0 6 0,0-3 13 0,0-4 25 0,0 0 28 0,0 2 39 15,-4 3 38-15,4-5 44 0,-4 0 45 0,-3-5 55 0,2 3 63 0</inkml:trace>
  <inkml:trace contextRef="#ctx0" brushRef="#br0" timeOffset="97315.52">746 6996 8 0,'4'6'124'0,"0"-3"63"0,-1-3 42 0,-3 0 34 0,0 4 20 0,0-4 17 16,0 0 9-16,0 0 11 0,0 0 11 0,4 4 10 0,-1-4 14 0,1 3 12 15,0 1-93-15,3-4-147 0,0 3-70 0,0 1-30 0,1 0-15 0,3-1-10 16,0 1 4-16,0 3 9 0,3-5 8 0,-1 2 9 0,3 3 5 0,-1-3 3 15,-1-1 6-15,3 4 2 0,-1-3 3 0,2 0 2 0,-1-1 7 0,4 1 1 16,-2-2-1-16,-1 2 3 0,4-4-2 0,0 4-2 0,-1-4-1 0,1 0 0 16,0 0-6-16,0-4-1 0,0 4-5 0,0-4-6 0,3 2-5 0,-3-5-7 15,3 7-5-15,1-8-4 0,-1 5-4 0,0-4-2 0,1 3-2 0,0 1 1 16,2-1-1-16,-2 0-2 0,3 2-1 0,0-5 0 0,0 7 2 0,0-4-2 16,0 4 0-16,0-3 2 0,2 3 1 0,-3 0-1 0,1 0 0 0,0 3-1 15,0-3-1-15,-2 4-1 0,-1-4-1 0,1 7-1 0,0-7 1 0,-1 2 0 16,0 2-2-16,2 0 2 0,-2-1-1 0,2 1 0 0,-2-1 0 0,3 1 1 15,-3-1 0-15,2 5-2 0,1-5-1 0,-2 1 1 0,1-2-2 0,-2 6 2 16,-1-5-2-16,1 4-1 0,-1-3 0 0,-3-1 1 0,0 5-2 0,0-5 0 16,-4 1-2-16,0 2 1 0,-3-3 1 0,1-3 1 0,-3 4 2 0,1 0-1 15,-3-1 2-15,0 1-1 0,0-4 1 0,0 0-1 0,-4 3 1 0,2-3-1 0,-3 0 1 16,3-3-2-16,-2 3 0 0,-3 0 0 0,3-4 0 0,0 4 2 16,-3-3-3-16,3 3-1 0,-3-4-1 0,0 0-3 0,1 4 0 0,0-3 2 0,-1 3-1 15,0 0-1-15,-1-4-1 0,-3 4 2 0,4 0-1 0,0 0-2 16,-4 0 2-16,5 0-1 0,-5 0 0 0,2 0 2 0,2 0 0 0,1 0 1 0,-5 0 3 15,2 4 0-15,2-4 3 0,2 3-1 0,-5-3 2 0,3 4 1 0,-1 0 1 16,1-1 3-16,-1 1-1 0,1-1 0 0,-1 5 2 0,1-1 0 0,0-5-1 16,-1 5 1-16,1 1 1 0,0-1-2 0,0 0 0 0,2 4-1 0,-2-4-1 15,0 3 1-15,0 0-3 0,3 1 0 0,-3 0-1 0,2 2 0 0,-1 1-1 16,2-3-1-16,-3 2 1 0,3 5-1 0,-1-3 1 0,-1 2-3 0,2 4 3 16,0 0-1-16,0-4 1 0,0 8-1 0,-3-4 2 0,3 7 1 0,0-3 1 15,-2-1-1-15,1 3 2 0,-2 6 2 0,0-2-2 0,0-3 1 0,-1 4-1 16,1 3-1-16,-1-1 0 0,-2 5 0 0,-1-1 0 0,0 0-1 0,0 4 0 15,3 0-1-15,-6 4 0 0,3-4-2 0,0 3 2 0,-1 1 0 0,1 0 1 16,-3-1 3-16,3 1 2 0,0-1 0 0,0-3 0 0,0 4 1 0,0-4 2 16,0 3 2-16,3 1 0 0,-3-1 2 0,1 1 3 0,-1-1-1 0,3 4 0 15,-3 1 1-15,0-5-2 0,3 4 0 0,-3 3-1 0,0-7 3 0,0 5-3 16,0 2 0-16,0-6-1 0,-3 7-3 0,3-4 1 0,0-4-2 0,-3 3-1 16,3 1-1-16,0-3-1 0,-1 3-3 0,-2 0 2 0,2 0-3 0,-2 0 0 15,0 1-1-15,2-1 0 0,-2-4-1 0,2 3 2 0,-5-2 2 0,2-1 0 16,1 1 3-16,-1-4 0 0,3 0 1 0,-2 1 2 0,0-6-3 0,2 3 1 15,-2-2 0-15,2 0-1 0,-2-3 0 0,3 0 0 0,0 1-1 0,0-1-1 16,0-1-1-16,0 1-2 0,0 0-1 0,3 1-3 0,-3-5-1 0,0 4-1 16,1 0 0-16,-1-3 2 0,0 3-2 0,0-4 0 0,0 0 0 0,0 0 0 15,0-2 1-15,0 2-1 0,0-2 1 0,3-2 0 0,-3 1 1 0,0-3-2 16,0-1 2-16,0 0 0 0,0 1 2 0,0-3 0 0,0-2-1 0,0-2 1 16,0 3 1-16,0-3-1 0,0-5 1 0,0 5-2 0,0-4 1 0,-3-1 0 0,6-2-1 15,-6 3 2-15,3-3 2 0,0-1 1 0,0 1 0 0,0-1 0 16,0-2 3-16,-1 1 1 0,1-1 0 0,-3-1 3 0,3 0 1 0,-3 0 1 15,3 0 4-15,-1-3 0 0,-2 2 2 0,3-3 3 0,-3 1-2 0,2 0-1 0,-2-4 0 16,-1 3-2-16,1 1 1 0,-1-1-4 0,0 1 0 0,-3-4-3 16,3 4-2-16,-3-1-3 0,0-3-4 0,0 4-3 0,-1-2-2 0,-2 3-3 0,-1-5-1 15,3 2-1-15,-3 2-1 0,-3 0-1 0,3 3-2 0,-1-4-1 16,-5 4 0-16,5 1-1 0,-5-1 2 0,2-1-1 0,0 1 0 0,-3 4 1 0,2-4 0 16,-4 4 1-16,0-5 1 0,0 8 1 0,0-3 1 0,-2 0 0 0,0 2 3 15,-3-2 1-15,1 0 0 0,-3-2 2 0,1 2 0 0,-3 0 0 0,0-1 1 16,0 1-1-16,0-1 1 0,-1-3-3 0,-2 4 1 0,0-4-2 0,2 4-2 15,-3-5-1-15,-2 1 1 0,5 0-3 0,-3 0-1 0,-3-3 0 0,4 3 1 16,-2-1 2-16,0-2 0 0,0 3 2 0,-1-3-1 0,0-1 3 0,1 1 2 16,1 3 0-16,0-3 4 0,0-1 3 0,1 1 3 0,-1-2 6 0,4 3 3 15,-2-3 0-15,4 2 0 0,-2 0-3 0,4-4 1 0,-1 3-3 0,1 1-1 16,3-1-1-16,-4 1-4 0,5-1 1 0,-1 1-2 0,0-4-2 0,0 4-1 16,4-4-2-16,-1 3-3 0,1 1 0 0,1-4 4 0,0 2 2 0,1-2 0 15,4 4 2-15,-2-4 2 0,0 0 3 0,3 0 1 0,0 0 0 0,0 0 2 16,0 0 1-16,4 0-1 0,-4 0 0 0,5 0-5 0,-1-4 2 0,-2 4-3 15,2-2-2-15,1 2 0 0,-1 0-2 0,3-4-1 0,-3 1-2 0,3 3-1 16,-3 0-2-16,3-4-4 0,-1 4 0 0,3-4-2 0,-2 1 0 0,-1 3-2 16,1-4 1-16,-1 1-1 0,1-1 0 0,1 1 0 0,-1 3-1 0,0-4 1 15,1 0-1-15,-1 2 2 0,0-3-1 0,-1 3-1 0,1-5 1 0,-1 3-1 16,1 0 2-16,-3-3-3 0,3 4 0 0,-3-5 1 0,0 1-1 0,3 1 3 16,-3-1-2-16,0 0-1 0,-1-4 2 0,1 0-2 0,0 2 3 0,-1-2-2 0,-2-3 1 15,2-3-1-15,-3 2 1 0,4-3 2 0,-4-2-1 0,2 2 0 16,0-6-1-16,1 3 0 0,-2-4-1 0,-1-2 2 0,3-2-3 0,-2-2 2 0,2 0 0 15,-2-1-1-15,2-3 1 0,-2 0-1 0,2-3-1 0,0-4 2 0,-2 3-2 16,2-3 2-16,-2-3-2 0,2 3 1 0,-2-4 0 0,3 1 1 0,-1-1 2 16,1-3-3-16,-1 3 2 0,1-3-1 0,0 4 0 0,0-4 1 0,3-4 1 15,-3 5-1-15,3-1 2 0,0-4 1 0,-2 4-1 0,2-7 0 0,3 3 2 16,-5 1-1-16,6-4 2 0,-4 0-1 0,3-1 0 0,-2-2 1 0,0 3 1 16,3-6-1-16,0 2 1 0,-1-4 0 0,-2 2 0 0,3-5 0 0,0 1-1 15,0-1-1-15,0-3 1 0,-3 3 0 0,6-2-1 0,-3 3 0 0,0-5 1 16,3 5 1-16,-2 3-1 0,-1-3 0 0,3 2-1 0,0 4 1 0,-3 1 0 15,1 0 0-15,2 6-2 0,-2-2 3 0,-1 6-1 0,3-1 2 0,-3 1 0 16,3 0 1-16,-2 4 0 0,-1 3-1 0,0-4 2 0,3 1 1 0,-2 3-2 16,-1 0-1-16,3 3 2 0,-3 1 0 0,4-1 0 0,-4 1 1 0,3 2-2 15,1 2 1-15,0-1-1 0,-1 0-1 0,1 4 1 0,0-2-1 0,-1 2 0 16,1 0 0-16,3 2-1 0,-3 2 1 0,-1-4-1 0,1 5 2 0,0-1 0 16,2 3-1-16,-2 2 2 0,0 2-2 0,-1-5 2 0,1 8-2 0,-3-1 0 15,2-4 2-15,0 9-1 0,-2-1 0 0,2-1 1 0,0 6-2 0,-2-2 0 16,-1 0 1-16,4 1-5 0,-4 2-1 0,0 2-5 0,3 3-9 0,-3-5-10 15,0 5-13-15,3-1-12 0,-3 4-12 0,0-3-18 0,0 3-19 0,1-7-23 16,-1 7-25-16,0 0-24 0,0 0-20 0,0 0-32 0,4-4-36 0,-4 4-84 16,0 0-105-16,0 0-37 0,3 4-3 0,1-4 12 0,-4 0 23 0,0 0 28 15,-1 7 33-15,-5-7 38 0,2 3 40 0,-4 1 39 0,-3-4 39 0,-3-4 49 0,0 1 55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2F9036-5C00-4512-AC4D-543371C66363}" type="datetimeFigureOut">
              <a:rPr lang="en-AU" smtClean="0"/>
              <a:t>3/04/2022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332626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F9036-5C00-4512-AC4D-543371C66363}" type="datetimeFigureOut">
              <a:rPr lang="en-AU" smtClean="0"/>
              <a:t>3/04/2022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115764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F9036-5C00-4512-AC4D-543371C66363}" type="datetimeFigureOut">
              <a:rPr lang="en-AU" smtClean="0"/>
              <a:t>3/04/2022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778360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7" y="501655"/>
            <a:ext cx="8426450"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359927"/>
            <a:ext cx="4038600" cy="4525963"/>
          </a:xfrm>
          <a:prstGeom prst="rect">
            <a:avLst/>
          </a:prstGeom>
        </p:spPr>
        <p:txBody>
          <a:bodyPr>
            <a:normAutofit/>
          </a:bodyPr>
          <a:lstStyle>
            <a:lvl1pPr>
              <a:defRPr sz="1350"/>
            </a:lvl1pPr>
            <a:lvl2pPr>
              <a:defRPr sz="1350"/>
            </a:lvl2pPr>
            <a:lvl3pPr>
              <a:defRPr sz="1350"/>
            </a:lvl3pPr>
            <a:lvl4pPr>
              <a:defRPr sz="844"/>
            </a:lvl4pPr>
            <a:lvl5pPr>
              <a:defRPr sz="844"/>
            </a:lvl5pPr>
            <a:lvl6pPr>
              <a:defRPr sz="760"/>
            </a:lvl6pPr>
            <a:lvl7pPr>
              <a:defRPr sz="760"/>
            </a:lvl7pPr>
            <a:lvl8pPr>
              <a:defRPr sz="760"/>
            </a:lvl8pPr>
            <a:lvl9pPr>
              <a:defRPr sz="760"/>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359927"/>
            <a:ext cx="4038600" cy="4525963"/>
          </a:xfrm>
          <a:prstGeom prst="rect">
            <a:avLst/>
          </a:prstGeom>
        </p:spPr>
        <p:txBody>
          <a:bodyPr>
            <a:normAutofit/>
          </a:bodyPr>
          <a:lstStyle>
            <a:lvl1pPr>
              <a:defRPr sz="1350"/>
            </a:lvl1pPr>
            <a:lvl2pPr>
              <a:defRPr sz="1350"/>
            </a:lvl2pPr>
            <a:lvl3pPr>
              <a:defRPr sz="1350"/>
            </a:lvl3pPr>
            <a:lvl4pPr>
              <a:defRPr sz="844"/>
            </a:lvl4pPr>
            <a:lvl5pPr>
              <a:defRPr sz="844"/>
            </a:lvl5pPr>
            <a:lvl6pPr>
              <a:defRPr sz="760"/>
            </a:lvl6pPr>
            <a:lvl7pPr>
              <a:defRPr sz="760"/>
            </a:lvl7pPr>
            <a:lvl8pPr>
              <a:defRPr sz="760"/>
            </a:lvl8pPr>
            <a:lvl9pPr>
              <a:defRPr sz="76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393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F9036-5C00-4512-AC4D-543371C66363}" type="datetimeFigureOut">
              <a:rPr lang="en-AU" smtClean="0"/>
              <a:t>3/04/2022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355922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F9036-5C00-4512-AC4D-543371C66363}" type="datetimeFigureOut">
              <a:rPr lang="en-AU" smtClean="0"/>
              <a:t>3/04/2022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330250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2F9036-5C00-4512-AC4D-543371C66363}" type="datetimeFigureOut">
              <a:rPr lang="en-AU" smtClean="0"/>
              <a:t>3/04/2022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5753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2F9036-5C00-4512-AC4D-543371C66363}" type="datetimeFigureOut">
              <a:rPr lang="en-AU" smtClean="0"/>
              <a:t>3/04/2022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79539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2F9036-5C00-4512-AC4D-543371C66363}" type="datetimeFigureOut">
              <a:rPr lang="en-AU" smtClean="0"/>
              <a:t>3/04/2022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35469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F9036-5C00-4512-AC4D-543371C66363}" type="datetimeFigureOut">
              <a:rPr lang="en-AU" smtClean="0"/>
              <a:t>3/04/2022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208719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2F9036-5C00-4512-AC4D-543371C66363}" type="datetimeFigureOut">
              <a:rPr lang="en-AU" smtClean="0"/>
              <a:t>3/04/2022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403045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2F9036-5C00-4512-AC4D-543371C66363}" type="datetimeFigureOut">
              <a:rPr lang="en-AU" smtClean="0"/>
              <a:t>3/04/2022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5688785-B35E-4F80-8B4E-C2862105D5C2}" type="slidenum">
              <a:rPr lang="en-AU" smtClean="0"/>
              <a:t>‹#›</a:t>
            </a:fld>
            <a:endParaRPr lang="en-AU"/>
          </a:p>
        </p:txBody>
      </p:sp>
    </p:spTree>
    <p:extLst>
      <p:ext uri="{BB962C8B-B14F-4D97-AF65-F5344CB8AC3E}">
        <p14:creationId xmlns:p14="http://schemas.microsoft.com/office/powerpoint/2010/main" val="371200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F9036-5C00-4512-AC4D-543371C66363}" type="datetimeFigureOut">
              <a:rPr lang="en-AU" smtClean="0"/>
              <a:t>3/04/2022</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88785-B35E-4F80-8B4E-C2862105D5C2}" type="slidenum">
              <a:rPr lang="en-AU" smtClean="0"/>
              <a:t>‹#›</a:t>
            </a:fld>
            <a:endParaRPr lang="en-AU"/>
          </a:p>
        </p:txBody>
      </p:sp>
    </p:spTree>
    <p:extLst>
      <p:ext uri="{BB962C8B-B14F-4D97-AF65-F5344CB8AC3E}">
        <p14:creationId xmlns:p14="http://schemas.microsoft.com/office/powerpoint/2010/main" val="129360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emf"/><Relationship Id="rId1" Type="http://schemas.openxmlformats.org/officeDocument/2006/relationships/slideLayout" Target="../slideLayouts/slideLayout12.xml"/><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BC04-E5E9-4C86-BD1C-536500E10954}"/>
              </a:ext>
            </a:extLst>
          </p:cNvPr>
          <p:cNvSpPr>
            <a:spLocks noGrp="1"/>
          </p:cNvSpPr>
          <p:nvPr>
            <p:ph type="ctrTitle"/>
          </p:nvPr>
        </p:nvSpPr>
        <p:spPr/>
        <p:txBody>
          <a:bodyPr/>
          <a:lstStyle/>
          <a:p>
            <a:r>
              <a:rPr lang="en-US" dirty="0"/>
              <a:t>Ask Weber</a:t>
            </a:r>
            <a:endParaRPr lang="en-AU" dirty="0"/>
          </a:p>
        </p:txBody>
      </p:sp>
      <p:sp>
        <p:nvSpPr>
          <p:cNvPr id="3" name="Subtitle 2">
            <a:extLst>
              <a:ext uri="{FF2B5EF4-FFF2-40B4-BE49-F238E27FC236}">
                <a16:creationId xmlns:a16="http://schemas.microsoft.com/office/drawing/2014/main" id="{CEB6D552-A106-4516-BBF9-FCA76B61D7C1}"/>
              </a:ext>
            </a:extLst>
          </p:cNvPr>
          <p:cNvSpPr>
            <a:spLocks noGrp="1"/>
          </p:cNvSpPr>
          <p:nvPr>
            <p:ph type="subTitle" idx="1"/>
          </p:nvPr>
        </p:nvSpPr>
        <p:spPr/>
        <p:txBody>
          <a:bodyPr/>
          <a:lstStyle/>
          <a:p>
            <a:r>
              <a:rPr lang="en-US" dirty="0"/>
              <a:t>Session 3</a:t>
            </a:r>
          </a:p>
          <a:p>
            <a:r>
              <a:rPr lang="en-US" dirty="0"/>
              <a:t>Topic 6</a:t>
            </a:r>
          </a:p>
          <a:p>
            <a:r>
              <a:rPr lang="en-US" dirty="0"/>
              <a:t>askweber.github.io</a:t>
            </a:r>
            <a:endParaRPr lang="en-AU" dirty="0"/>
          </a:p>
        </p:txBody>
      </p:sp>
    </p:spTree>
    <p:extLst>
      <p:ext uri="{BB962C8B-B14F-4D97-AF65-F5344CB8AC3E}">
        <p14:creationId xmlns:p14="http://schemas.microsoft.com/office/powerpoint/2010/main" val="229441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4DCF-473A-4F12-82CD-50D4766EA3A8}"/>
              </a:ext>
            </a:extLst>
          </p:cNvPr>
          <p:cNvSpPr>
            <a:spLocks noGrp="1"/>
          </p:cNvSpPr>
          <p:nvPr>
            <p:ph type="title"/>
          </p:nvPr>
        </p:nvSpPr>
        <p:spPr/>
        <p:txBody>
          <a:bodyPr/>
          <a:lstStyle/>
          <a:p>
            <a:r>
              <a:rPr lang="en-US" dirty="0"/>
              <a:t>Homeostasis</a:t>
            </a:r>
            <a:endParaRPr lang="en-AU" dirty="0"/>
          </a:p>
        </p:txBody>
      </p:sp>
      <p:sp>
        <p:nvSpPr>
          <p:cNvPr id="3" name="Content Placeholder 2">
            <a:extLst>
              <a:ext uri="{FF2B5EF4-FFF2-40B4-BE49-F238E27FC236}">
                <a16:creationId xmlns:a16="http://schemas.microsoft.com/office/drawing/2014/main" id="{2B19A305-D90C-471B-9463-3E7258DFBF4C}"/>
              </a:ext>
            </a:extLst>
          </p:cNvPr>
          <p:cNvSpPr>
            <a:spLocks noGrp="1"/>
          </p:cNvSpPr>
          <p:nvPr>
            <p:ph sz="half" idx="10"/>
          </p:nvPr>
        </p:nvSpPr>
        <p:spPr/>
        <p:txBody>
          <a:bodyPr/>
          <a:lstStyle/>
          <a:p>
            <a:r>
              <a:rPr lang="en-US" dirty="0"/>
              <a:t>1. Why is glucose homeostasis important for the brain’s function</a:t>
            </a:r>
            <a:endParaRPr lang="en-AU" dirty="0"/>
          </a:p>
        </p:txBody>
      </p:sp>
      <p:sp>
        <p:nvSpPr>
          <p:cNvPr id="4" name="Content Placeholder 3">
            <a:extLst>
              <a:ext uri="{FF2B5EF4-FFF2-40B4-BE49-F238E27FC236}">
                <a16:creationId xmlns:a16="http://schemas.microsoft.com/office/drawing/2014/main" id="{283AA2D3-3F70-4387-8372-C2C5DCF74296}"/>
              </a:ext>
            </a:extLst>
          </p:cNvPr>
          <p:cNvSpPr>
            <a:spLocks noGrp="1"/>
          </p:cNvSpPr>
          <p:nvPr>
            <p:ph sz="half" idx="11"/>
          </p:nvPr>
        </p:nvSpPr>
        <p:spPr/>
        <p:txBody>
          <a:bodyPr/>
          <a:lstStyle/>
          <a:p>
            <a:r>
              <a:rPr lang="en-US" dirty="0"/>
              <a:t>2. What is an implication of low glycogen stores in the brain for </a:t>
            </a:r>
            <a:endParaRPr lang="en-AU"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7A1696F-5413-49DC-AE0D-B1AE574D0161}"/>
                  </a:ext>
                </a:extLst>
              </p14:cNvPr>
              <p14:cNvContentPartPr/>
              <p14:nvPr/>
            </p14:nvContentPartPr>
            <p14:xfrm>
              <a:off x="1299960" y="2414880"/>
              <a:ext cx="2442600" cy="2617560"/>
            </p14:xfrm>
          </p:contentPart>
        </mc:Choice>
        <mc:Fallback xmlns="">
          <p:pic>
            <p:nvPicPr>
              <p:cNvPr id="5" name="Ink 4">
                <a:extLst>
                  <a:ext uri="{FF2B5EF4-FFF2-40B4-BE49-F238E27FC236}">
                    <a16:creationId xmlns:a16="http://schemas.microsoft.com/office/drawing/2014/main" id="{17A1696F-5413-49DC-AE0D-B1AE574D0161}"/>
                  </a:ext>
                </a:extLst>
              </p:cNvPr>
              <p:cNvPicPr/>
              <p:nvPr/>
            </p:nvPicPr>
            <p:blipFill>
              <a:blip r:embed="rId3"/>
              <a:stretch>
                <a:fillRect/>
              </a:stretch>
            </p:blipFill>
            <p:spPr>
              <a:xfrm>
                <a:off x="1290600" y="2405520"/>
                <a:ext cx="2461320" cy="2636280"/>
              </a:xfrm>
              <a:prstGeom prst="rect">
                <a:avLst/>
              </a:prstGeom>
            </p:spPr>
          </p:pic>
        </mc:Fallback>
      </mc:AlternateContent>
    </p:spTree>
    <p:extLst>
      <p:ext uri="{BB962C8B-B14F-4D97-AF65-F5344CB8AC3E}">
        <p14:creationId xmlns:p14="http://schemas.microsoft.com/office/powerpoint/2010/main" val="210930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616B-AF0C-476E-AEBF-FA66FA10743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892F0F4-640C-482E-A92A-E4E24F7D25CB}"/>
              </a:ext>
            </a:extLst>
          </p:cNvPr>
          <p:cNvSpPr>
            <a:spLocks noGrp="1"/>
          </p:cNvSpPr>
          <p:nvPr>
            <p:ph sz="half" idx="10"/>
          </p:nvPr>
        </p:nvSpPr>
        <p:spPr/>
        <p:txBody>
          <a:bodyPr>
            <a:normAutofit/>
          </a:bodyPr>
          <a:lstStyle/>
          <a:p>
            <a:r>
              <a:rPr lang="en-US" sz="1800" b="1" i="0" u="none" strike="noStrike" baseline="0" dirty="0">
                <a:latin typeface="Arial" panose="020B0604020202020204" pitchFamily="34" charset="0"/>
              </a:rPr>
              <a:t>When drinking Gatorade, on the bottle it says that the drink is ‘scientifically proven’. Theoretically, </a:t>
            </a:r>
            <a:r>
              <a:rPr lang="en-US" sz="1800" b="1" i="0" u="none" strike="noStrike" baseline="0" dirty="0" err="1">
                <a:latin typeface="Arial" panose="020B0604020202020204" pitchFamily="34" charset="0"/>
              </a:rPr>
              <a:t>hydralyte</a:t>
            </a:r>
            <a:r>
              <a:rPr lang="en-US" sz="1800" b="1" i="0" u="none" strike="noStrike" baseline="0" dirty="0">
                <a:latin typeface="Arial" panose="020B0604020202020204" pitchFamily="34" charset="0"/>
              </a:rPr>
              <a:t>(a fluid replacement solution for </a:t>
            </a:r>
            <a:r>
              <a:rPr lang="en-US" sz="1800" b="1" i="0" u="none" strike="noStrike" baseline="0" dirty="0" err="1">
                <a:latin typeface="Arial" panose="020B0604020202020204" pitchFamily="34" charset="0"/>
              </a:rPr>
              <a:t>diarrhoea</a:t>
            </a:r>
            <a:r>
              <a:rPr lang="en-US" sz="1800" b="1" i="0" u="none" strike="noStrike" baseline="0" dirty="0">
                <a:latin typeface="Arial" panose="020B0604020202020204" pitchFamily="34" charset="0"/>
              </a:rPr>
              <a:t>) would also be ‘scientifically proven’ –the basis behind the two would be very similar, if not the same. Both essentially are sugar and electrolyte solutions. Why is it that we drink sugar/salt drinks to rehydrate (note that intestinal absorption of salt and sugar also results in better water absorption)</a:t>
            </a:r>
            <a:endParaRPr lang="en-US" sz="1800" b="0" i="0" u="none" strike="noStrike" baseline="0" dirty="0">
              <a:latin typeface="Arial" panose="020B0604020202020204" pitchFamily="34" charset="0"/>
            </a:endParaRPr>
          </a:p>
          <a:p>
            <a:endParaRPr lang="en-AU" dirty="0"/>
          </a:p>
        </p:txBody>
      </p:sp>
      <p:pic>
        <p:nvPicPr>
          <p:cNvPr id="6" name="Content Placeholder 5">
            <a:extLst>
              <a:ext uri="{FF2B5EF4-FFF2-40B4-BE49-F238E27FC236}">
                <a16:creationId xmlns:a16="http://schemas.microsoft.com/office/drawing/2014/main" id="{C50EC4AA-885C-44E1-80D1-8831D88F6867}"/>
              </a:ext>
            </a:extLst>
          </p:cNvPr>
          <p:cNvPicPr>
            <a:picLocks noGrp="1" noChangeAspect="1"/>
          </p:cNvPicPr>
          <p:nvPr>
            <p:ph sz="half" idx="11"/>
          </p:nvPr>
        </p:nvPicPr>
        <p:blipFill>
          <a:blip r:embed="rId2"/>
          <a:stretch>
            <a:fillRect/>
          </a:stretch>
        </p:blipFill>
        <p:spPr>
          <a:xfrm>
            <a:off x="4746625" y="2417828"/>
            <a:ext cx="4038600" cy="2411281"/>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9001BE9-96EB-41C9-8B7F-0B4479407986}"/>
                  </a:ext>
                </a:extLst>
              </p14:cNvPr>
              <p14:cNvContentPartPr/>
              <p14:nvPr/>
            </p14:nvContentPartPr>
            <p14:xfrm>
              <a:off x="4781160" y="310680"/>
              <a:ext cx="4257720" cy="5781600"/>
            </p14:xfrm>
          </p:contentPart>
        </mc:Choice>
        <mc:Fallback xmlns="">
          <p:pic>
            <p:nvPicPr>
              <p:cNvPr id="7" name="Ink 6">
                <a:extLst>
                  <a:ext uri="{FF2B5EF4-FFF2-40B4-BE49-F238E27FC236}">
                    <a16:creationId xmlns:a16="http://schemas.microsoft.com/office/drawing/2014/main" id="{09001BE9-96EB-41C9-8B7F-0B4479407986}"/>
                  </a:ext>
                </a:extLst>
              </p:cNvPr>
              <p:cNvPicPr/>
              <p:nvPr/>
            </p:nvPicPr>
            <p:blipFill>
              <a:blip r:embed="rId4"/>
              <a:stretch>
                <a:fillRect/>
              </a:stretch>
            </p:blipFill>
            <p:spPr>
              <a:xfrm>
                <a:off x="4771800" y="301320"/>
                <a:ext cx="4276440" cy="5800320"/>
              </a:xfrm>
              <a:prstGeom prst="rect">
                <a:avLst/>
              </a:prstGeom>
            </p:spPr>
          </p:pic>
        </mc:Fallback>
      </mc:AlternateContent>
    </p:spTree>
    <p:extLst>
      <p:ext uri="{BB962C8B-B14F-4D97-AF65-F5344CB8AC3E}">
        <p14:creationId xmlns:p14="http://schemas.microsoft.com/office/powerpoint/2010/main" val="59227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6803-44EB-496C-8407-31F257AB0EE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81DF42EE-E212-4132-B81F-0913E7ACA1D5}"/>
              </a:ext>
            </a:extLst>
          </p:cNvPr>
          <p:cNvSpPr>
            <a:spLocks noGrp="1"/>
          </p:cNvSpPr>
          <p:nvPr>
            <p:ph sz="half" idx="10"/>
          </p:nvPr>
        </p:nvSpPr>
        <p:spPr/>
        <p:txBody>
          <a:bodyPr/>
          <a:lstStyle/>
          <a:p>
            <a:r>
              <a:rPr lang="en-US" dirty="0"/>
              <a:t>Which organs are responsible for glucose?</a:t>
            </a:r>
            <a:endParaRPr lang="en-AU" dirty="0"/>
          </a:p>
        </p:txBody>
      </p:sp>
      <p:sp>
        <p:nvSpPr>
          <p:cNvPr id="4" name="Content Placeholder 3">
            <a:extLst>
              <a:ext uri="{FF2B5EF4-FFF2-40B4-BE49-F238E27FC236}">
                <a16:creationId xmlns:a16="http://schemas.microsoft.com/office/drawing/2014/main" id="{C0742DEB-8267-40DC-8130-8F3BD22156DB}"/>
              </a:ext>
            </a:extLst>
          </p:cNvPr>
          <p:cNvSpPr>
            <a:spLocks noGrp="1"/>
          </p:cNvSpPr>
          <p:nvPr>
            <p:ph sz="half" idx="11"/>
          </p:nvPr>
        </p:nvSpPr>
        <p:spPr/>
        <p:txBody>
          <a:bodyPr/>
          <a:lstStyle/>
          <a:p>
            <a:r>
              <a:rPr lang="en-US" dirty="0"/>
              <a:t>Consider the following figure – explain the process allowing the increasing arm of the glucose concentration graph? Which transporter group is responsible for this?</a:t>
            </a:r>
          </a:p>
          <a:p>
            <a:endParaRPr lang="en-US" dirty="0"/>
          </a:p>
          <a:p>
            <a:r>
              <a:rPr lang="en-US" dirty="0"/>
              <a:t>Similarly, which transporters are for the decreasing concentration arm of this graph?</a:t>
            </a:r>
            <a:endParaRPr lang="en-AU" dirty="0"/>
          </a:p>
        </p:txBody>
      </p:sp>
      <p:pic>
        <p:nvPicPr>
          <p:cNvPr id="6" name="Picture 5">
            <a:extLst>
              <a:ext uri="{FF2B5EF4-FFF2-40B4-BE49-F238E27FC236}">
                <a16:creationId xmlns:a16="http://schemas.microsoft.com/office/drawing/2014/main" id="{54FE5124-E35C-4163-A2E5-639413887873}"/>
              </a:ext>
            </a:extLst>
          </p:cNvPr>
          <p:cNvPicPr>
            <a:picLocks noChangeAspect="1"/>
          </p:cNvPicPr>
          <p:nvPr/>
        </p:nvPicPr>
        <p:blipFill>
          <a:blip r:embed="rId2"/>
          <a:stretch>
            <a:fillRect/>
          </a:stretch>
        </p:blipFill>
        <p:spPr>
          <a:xfrm>
            <a:off x="4879712" y="3507709"/>
            <a:ext cx="3772426" cy="24292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364617A-63D7-46BD-80A7-50B288D2FC64}"/>
                  </a:ext>
                </a:extLst>
              </p14:cNvPr>
              <p14:cNvContentPartPr/>
              <p14:nvPr/>
            </p14:nvContentPartPr>
            <p14:xfrm>
              <a:off x="354600" y="0"/>
              <a:ext cx="8213760" cy="6503760"/>
            </p14:xfrm>
          </p:contentPart>
        </mc:Choice>
        <mc:Fallback xmlns="">
          <p:pic>
            <p:nvPicPr>
              <p:cNvPr id="7" name="Ink 6">
                <a:extLst>
                  <a:ext uri="{FF2B5EF4-FFF2-40B4-BE49-F238E27FC236}">
                    <a16:creationId xmlns:a16="http://schemas.microsoft.com/office/drawing/2014/main" id="{0364617A-63D7-46BD-80A7-50B288D2FC64}"/>
                  </a:ext>
                </a:extLst>
              </p:cNvPr>
              <p:cNvPicPr/>
              <p:nvPr/>
            </p:nvPicPr>
            <p:blipFill>
              <a:blip r:embed="rId4"/>
              <a:stretch>
                <a:fillRect/>
              </a:stretch>
            </p:blipFill>
            <p:spPr>
              <a:xfrm>
                <a:off x="345240" y="-9360"/>
                <a:ext cx="8232480" cy="6522480"/>
              </a:xfrm>
              <a:prstGeom prst="rect">
                <a:avLst/>
              </a:prstGeom>
            </p:spPr>
          </p:pic>
        </mc:Fallback>
      </mc:AlternateContent>
    </p:spTree>
    <p:extLst>
      <p:ext uri="{BB962C8B-B14F-4D97-AF65-F5344CB8AC3E}">
        <p14:creationId xmlns:p14="http://schemas.microsoft.com/office/powerpoint/2010/main" val="115524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C1AC-2DB4-4ECE-83B9-020938D4B22E}"/>
              </a:ext>
            </a:extLst>
          </p:cNvPr>
          <p:cNvSpPr>
            <a:spLocks noGrp="1"/>
          </p:cNvSpPr>
          <p:nvPr>
            <p:ph type="title"/>
          </p:nvPr>
        </p:nvSpPr>
        <p:spPr/>
        <p:txBody>
          <a:bodyPr/>
          <a:lstStyle/>
          <a:p>
            <a:endParaRPr lang="en-AU"/>
          </a:p>
        </p:txBody>
      </p:sp>
      <p:pic>
        <p:nvPicPr>
          <p:cNvPr id="6" name="Content Placeholder 5">
            <a:extLst>
              <a:ext uri="{FF2B5EF4-FFF2-40B4-BE49-F238E27FC236}">
                <a16:creationId xmlns:a16="http://schemas.microsoft.com/office/drawing/2014/main" id="{00087B29-8EFD-4F34-9AA4-ACCF11BA9894}"/>
              </a:ext>
            </a:extLst>
          </p:cNvPr>
          <p:cNvPicPr>
            <a:picLocks noGrp="1" noChangeAspect="1"/>
          </p:cNvPicPr>
          <p:nvPr>
            <p:ph sz="half" idx="10"/>
          </p:nvPr>
        </p:nvPicPr>
        <p:blipFill>
          <a:blip r:embed="rId2"/>
          <a:stretch>
            <a:fillRect/>
          </a:stretch>
        </p:blipFill>
        <p:spPr>
          <a:xfrm>
            <a:off x="674577" y="1360488"/>
            <a:ext cx="3406996" cy="4525962"/>
          </a:xfrm>
        </p:spPr>
      </p:pic>
      <p:sp>
        <p:nvSpPr>
          <p:cNvPr id="4" name="Content Placeholder 3">
            <a:extLst>
              <a:ext uri="{FF2B5EF4-FFF2-40B4-BE49-F238E27FC236}">
                <a16:creationId xmlns:a16="http://schemas.microsoft.com/office/drawing/2014/main" id="{DEDB05BA-DA09-40B1-8620-6C0ABFD3BB7E}"/>
              </a:ext>
            </a:extLst>
          </p:cNvPr>
          <p:cNvSpPr>
            <a:spLocks noGrp="1"/>
          </p:cNvSpPr>
          <p:nvPr>
            <p:ph sz="half" idx="11"/>
          </p:nvPr>
        </p:nvSpPr>
        <p:spPr/>
        <p:txBody>
          <a:bodyPr/>
          <a:lstStyle/>
          <a:p>
            <a:pPr algn="l"/>
            <a:endParaRPr lang="en-AU" sz="1800" b="0" i="0" u="none" strike="noStrike" baseline="0" dirty="0">
              <a:solidFill>
                <a:srgbClr val="000000"/>
              </a:solidFill>
              <a:latin typeface="Arial" panose="020B0604020202020204" pitchFamily="34" charset="0"/>
            </a:endParaRPr>
          </a:p>
          <a:p>
            <a:endParaRPr lang="en-AU" sz="1800" b="0" i="0" u="none" strike="noStrike" baseline="0" dirty="0">
              <a:latin typeface="Arial" panose="020B0604020202020204" pitchFamily="34" charset="0"/>
            </a:endParaRPr>
          </a:p>
          <a:p>
            <a:r>
              <a:rPr lang="en-US" sz="1800" b="1" i="0" u="none" strike="noStrike" baseline="0" dirty="0">
                <a:latin typeface="Arial" panose="020B0604020202020204" pitchFamily="34" charset="0"/>
              </a:rPr>
              <a:t>Once glucose is absorbed into the blood stream, it can be stored/used in muscle, fat, liver and brain. Which organs have the GLUT4 transporter?</a:t>
            </a:r>
            <a:endParaRPr lang="en-US" sz="1800" b="0" i="0" u="none" strike="noStrike" baseline="0" dirty="0">
              <a:latin typeface="Arial" panose="020B0604020202020204" pitchFamily="34" charset="0"/>
            </a:endParaRPr>
          </a:p>
          <a:p>
            <a:endParaRPr lang="en-AU"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22E3A8-73EF-479B-8DE8-86329A06C0F5}"/>
                  </a:ext>
                </a:extLst>
              </p14:cNvPr>
              <p14:cNvContentPartPr/>
              <p14:nvPr/>
            </p14:nvContentPartPr>
            <p14:xfrm>
              <a:off x="161640" y="150840"/>
              <a:ext cx="8326080" cy="5919840"/>
            </p14:xfrm>
          </p:contentPart>
        </mc:Choice>
        <mc:Fallback xmlns="">
          <p:pic>
            <p:nvPicPr>
              <p:cNvPr id="7" name="Ink 6">
                <a:extLst>
                  <a:ext uri="{FF2B5EF4-FFF2-40B4-BE49-F238E27FC236}">
                    <a16:creationId xmlns:a16="http://schemas.microsoft.com/office/drawing/2014/main" id="{AE22E3A8-73EF-479B-8DE8-86329A06C0F5}"/>
                  </a:ext>
                </a:extLst>
              </p:cNvPr>
              <p:cNvPicPr/>
              <p:nvPr/>
            </p:nvPicPr>
            <p:blipFill>
              <a:blip r:embed="rId4"/>
              <a:stretch>
                <a:fillRect/>
              </a:stretch>
            </p:blipFill>
            <p:spPr>
              <a:xfrm>
                <a:off x="152280" y="141480"/>
                <a:ext cx="8344800" cy="5938560"/>
              </a:xfrm>
              <a:prstGeom prst="rect">
                <a:avLst/>
              </a:prstGeom>
            </p:spPr>
          </p:pic>
        </mc:Fallback>
      </mc:AlternateContent>
    </p:spTree>
    <p:extLst>
      <p:ext uri="{BB962C8B-B14F-4D97-AF65-F5344CB8AC3E}">
        <p14:creationId xmlns:p14="http://schemas.microsoft.com/office/powerpoint/2010/main" val="226952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202</Words>
  <Application>Microsoft Office PowerPoint</Application>
  <PresentationFormat>On-screen Show (4:3)</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Ask Weber</vt:lpstr>
      <vt:lpstr>Homeostasis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Weber</dc:title>
  <dc:creator>Weber Liu</dc:creator>
  <cp:lastModifiedBy>Weber Liu</cp:lastModifiedBy>
  <cp:revision>1</cp:revision>
  <dcterms:created xsi:type="dcterms:W3CDTF">2022-04-03T12:11:46Z</dcterms:created>
  <dcterms:modified xsi:type="dcterms:W3CDTF">2022-04-03T12:12:23Z</dcterms:modified>
</cp:coreProperties>
</file>