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60" r:id="rId3"/>
    <p:sldId id="261" r:id="rId4"/>
    <p:sldId id="264" r:id="rId5"/>
    <p:sldId id="265" r:id="rId6"/>
    <p:sldId id="266" r:id="rId7"/>
    <p:sldId id="267" r:id="rId8"/>
    <p:sldId id="268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3-25T06:35:52.943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13693 8143 4 0,'0'-6'115'0,"1"6"63"0,-1 0 43 0,0 0 34 0,0 0 27 15,-1-7 28-15,1 7 24 0,0 0 23 0,0 0 24 0,0 3 24 0,-3 3 23 0,0-2 22 16,3 3-81-16,3 4-136 0,0-4-64 0,-3 6-26 0,0-2-11 0,1 3-3 15,2 7-5-15,-2-3-2 0,2 0-4 0,0 6-2 0,-2 1-5 0,5-1-7 16,-5 4-6-16,2 4-6 0,-2-1-6 0,2 0-7 0,0 0-8 0,-2 2-8 16,3 1-9-16,-1-2-8 0,0 0-8 0,-2-1-8 0,5-3-10 0,-5-1-13 15,3-2-16-15,2-4-24 0,-5 4-24 0,3-12-26 0,2 2-26 0,-2-1-24 16,-3-3-29-16,5-9-30 0,-5 3-78 0,5-3-97 0,-6-2-72 0,1-2-53 16,-1-5-12-16,0 0 7 0,0-4 21 0,-1 0 31 0,-5 0 35 0,2 2 39 15,-3-9 40-15,0 3 40 0,2 2 45 0,-5-1 49 0,-1-3 72 0</inkml:trace>
  <inkml:trace contextRef="#ctx0" brushRef="#br0" timeOffset="194.04">13690 8525 6 0,'4'4'119'0,"0"-4"72"0,-1 2 45 15,0 2 33-15,-2-4 29 0,-1 0 27 0,3 4 25 0,-3-4 24 0,3 3 20 16,-2 1 21-16,2-4 22 0,1 3-22 0,0 1-46 0,-1-4-86 0,1 3-110 16,3-3-46-16,-3 0-13 0,3 0-9 0,-3 0-5 0,6 0-9 0,-5-3-6 15,2 3-8-15,0-4-5 0,3 1-7 0,-5-1-6 0,2 1-12 0,3-1-8 16,-2-2-15-16,2 2-19 0,-2-3-24 0,1 0-23 0,0 3-24 0,-1-6-27 15,2 6-31-15,-2-7-36 0,-1 5-69 0,2-1-85 0,0 0-69 0,0 0-60 0,-3-1-23 16,1 1-1-16,0 5 15 0,-3-5 25 0,0-1 29 0,-1 1 35 0,1 4 37 16,-4-5 39-16,0 1 46 0,0 5 49 0,0-5 67 0</inkml:trace>
  <inkml:trace contextRef="#ctx0" brushRef="#br0" timeOffset="410.07">13928 8095 72 0,'0'0'177'0,"0"0"68"0,0 0 46 0,0 0 40 16,0 0 31-16,0 0 33 0,-5 6 29 0,5 1 31 0,-2 4 29 0,0-4 28 16,2 6 28-16,0 2-56 0,0 3-101 0,0-1-90 0,0 0-86 0,2 7-43 0,0 2-17 15,-2 1-11-15,3 2-6 0,-1-2-12 0,0 5-11 0,-2-1-11 16,4-2-13-16,1 2-14 0,-3 0-10 0,2 1-11 0,-1-1-9 0,4-7-11 16,-3 5-12-16,3-1-24 0,-3-8-24 0,3 2-34 0,2-4-37 0,-3-1-40 15,1-3-39-15,2-3-86 0,-3-2-105 0,1-2-85 0,0 1-79 0,2-5-25 0,-5-3-5 16,-4 0 14-16,7 0 22 0,-5-3 33 0,-2-5 41 0,0 5 49 0,-2-3 51 15,-5-5 54-15,3 0 59 0,-5 1 79 0,2-4 86 0</inkml:trace>
  <inkml:trace contextRef="#ctx0" brushRef="#br0" timeOffset="993.35">14176 8179 11 0,'0'-7'137'0,"-1"-1"70"0,1 5 51 0,-3-4 40 0,1 3 32 0,-3 1 25 15,5-1 24-15,0 4 18 0,0 0 20 0,-6 4 18 0,4-4 22 0,-1 7 20 0,3-4-90 16,-2 4-153-16,2 4-77 0,0-1-31 0,0 1-22 0,2 3-10 0,1 3-5 15,-1 1 0-15,-2 0 0 0,5 2 3 0,-4 2-3 0,4 2-1 0,0 1-6 16,-1-1-8-16,0 0-10 0,0 5-8 0,1-2-12 0,1 2-8 0,0-5-9 16,0 0-12-16,-1 1-20 0,1-1-24 0,0-2-33 0,1-2-35 0,0-2-36 15,1 0-36-15,-1-5-95 0,0-2-123 0,3 0-70 0,-5-2-42 0,2-5-15 16,0 0 3-16,-3-1 16 0,-4-3 22 0,0 0 32 0,0-7 40 0,0 1 45 16,-4-1 48-16,-3-4 52 0,0-3 54 0,-4 4 85 0</inkml:trace>
  <inkml:trace contextRef="#ctx0" brushRef="#br0" timeOffset="1160.4">14204 8434 34 0,'11'0'182'0,"0"4"78"0,-3-4 56 0,2 0 45 0,-2 0 37 15,1 0 35-15,-3 0 30 0,4 0 26 0,-2 0 27 0,3 0 22 0,-1 0 21 16,1 0 25-16,-3 0-122 0,3 0-201 0,0 0-98 0,-1 0-45 0,-2-4-28 16,2 4-15-16,-3-3-16 0,1 3-15 0,0 0-21 0,-1-4-26 0,3 0-35 15,-2 1-39-15,-1-4-45 0,1 3-51 0,-1-3-122 0,0 1-155 0,0-1-69 16,-3-1-26-16,3-2-2 0,-3 3 10 0,-1-3 18 0,-2-1 23 0,-1 0 36 0,0 1 37 15,-1 0 52-15,-2-1 52 0,-1 0 61 0,1 1 64 0</inkml:trace>
  <inkml:trace contextRef="#ctx0" brushRef="#br0" timeOffset="1346.96">14422 8066 34 0,'0'7'182'0,"0"1"82"0,0 1 60 0,-3-2 51 0,0 8 44 0,3-5 39 16,-4 5 32-16,4 2 31 0,-1 1 26 0,1-1 26 0,0 8 22 0,0-5 22 15,0 5-123-15,1 3-202 0,-1-1-102 0,4 2-53 0,2-1-33 0,-5-1-26 0,3 2-18 16,2-1-18-16,-1-1-16 0,2-2-17 0,3 3-28 0,-2-7-30 16,2 0-37-16,-2 0-45 0,3-4-48 0,0 1-49 0,0-3-118 0,3-1-141 15,0-4-61-15,-6-3-21 0,6 3 2 0,-3-6 13 0,-3 0 22 0,3-4 32 0,-4 0 39 16,3-4 47-16,-5 0 51 0,-2-3 57 0,1-3 62 0,-1 0 65 0</inkml:trace>
  <inkml:trace contextRef="#ctx0" brushRef="#br0" timeOffset="1727.05">14739 8595 42 0,'0'11'201'0,"-2"-2"87"0,0-2 64 15,-3 4 51-15,0-4 42 0,1 1 36 0,0-5 35 0,0-3 30 0,-1 0 27 16,0 0 24-16,1 0 22 0,2 0 19 0,-3-3-135 0,1-1-220 0,4 0-115 16,-3-3-59-16,2-4-33 0,-2 2-20 0,1-2-15 0,2-7-13 0,-2 5-9 15,2-9-12-15,-3 2-6 0,3 2-4 0,0-6-6 0,0-1-4 0,0-3-3 16,0-1-4-16,0 5-4 0,3-3-4 0,-1-2-2 0,-2 5-5 0,2-1-5 15,2 1-5-15,-1 2-3 0,-1 2-7 0,0 2-3 0,3 5-5 0,-3-2-1 16,2 5-2-16,-1 3 0 0,-1 3 2 0,3 4 4 0,-4 0 4 0,4 4 6 0,0 3 7 16,-1 0 6-16,0 4 7 0,1 2 10 0,-1 1 8 0,3 4 9 15,-1 3 12-15,-1-3 9 0,2 6 10 0,-1 1 8 0,1-1 6 0,2 1 4 0,-3-1 4 16,1 0 4-16,0 1 0 0,2-5 2 0,-3 6-1 0,3-6 3 0,0 1-4 16,-2-4 0-16,2-2-2 0,-1 3-4 0,-1-5 0 0,2-2-5 0,-2 3-1 15,-1-7-2-15,1-1-1 0,-3 1 1 0,1-3 0 0,1 0 1 0,-1-1 2 16,0-3-3-16,-5 0-1 0,1-3-1 0,4-1-3 0,-5 0-4 0,2-3-1 15,-2-2-6-15,0-2-11 0,-2-4-10 0,2 6-13 0,-5-6-18 0,4-2-15 16,-4 0-19-16,0-1-23 0,-1 1-23 0,-1 3-27 0,3-8-25 0,-3 9-30 16,3-5-30-16,-1 0-31 0,-1 5-89 0,4-2-113 0,-1 1-60 0,1 4-34 15,2-1-1-15,0 1 14 0,0-1 29 0,0 5 33 0,0-1 38 0,0-1 40 16,0 1 45-16,0 7 46 0,0-7 49 0,0 4 53 0,0-5 83 0</inkml:trace>
  <inkml:trace contextRef="#ctx0" brushRef="#br0" timeOffset="1927.09">14970 8073 85 0,'2'4'206'16,"-2"-4"68"-16,2 4 53 0,-2-1 43 0,0 1 41 0,0 3 34 0,0-1 34 15,-2 5 29-15,2-1 29 0,2 5 26 0,-2 2 1 0,4-3-10 0,-1 7-115 16,1 0-169-16,1-1-83 0,-3 6-39 0,2-2-22 0,1 1-20 0,0 2-16 16,2 1-11-16,-3 1-12 0,3-5-12 0,-2 3-9 0,2 2-10 0,0-5-7 15,3 1-10-15,1-4-18 0,-6 0-23 0,6-4-25 0,-4 1-28 0,4-4-33 16,-4-3-36-16,4-1-35 0,-4-3-37 0,3 0-75 0,-5-3-96 0,2-4-83 15,0 0-71-15,0-4-23 0,-3 0 0 0,0-3 23 0,2-4 28 0,-6 2 41 16,1-2 41-16,-1-7 48 0,0 1 50 0,0-1 50 0,0 0 54 0,0 1 74 0</inkml:trace>
  <inkml:trace contextRef="#ctx0" brushRef="#br0" timeOffset="2183.15">15203 8175 24 0,'0'-11'166'0,"3"4"77"0,-3-3 57 0,-3 6 49 0,3-2 42 15,-1-1 38-15,-5 3 34 0,2 0 31 0,3 1 28 0,-6-1 23 0,1 4 25 16,1 0 21-16,-2 4-110 0,0-4-188 0,0 3-93 0,-1 5-45 0,-2-1-31 15,3-1-20-15,-4 1-21 0,4 4-15 0,-4 0-13 0,3 2-11 0,-2-2-5 16,5 3-7-16,-5-1-3 0,3 2-6 0,2-1-1 0,-1 4-2 0,2-5-2 16,1 1-3-16,2 3-1 0,-2-2-3 0,3 3 2 0,4-5-1 0,-4 1 1 15,3 1-2-15,1-6 0 0,3 2 2 0,-3 0-3 0,3 0 2 0,3-4-2 16,-5 0-1-16,2-1-2 0,4-2-1 0,-1-1-1 0,1 1 0 0,0-4 0 16,3 3 0-16,-3-3-1 0,1 0-1 0,-1 0-1 0,3-3-4 0,1 3-5 0,-4 0-9 15,3 0-10-15,-3 0-11 0,3 0-16 0,-3-4-15 0,3 4-26 16,-6 0-23-16,3 0-33 0,-1 0-40 0,1 0-76 0,-3 0-95 0,2 4-90 15,-5-4-81-15,2 0-27 0,0 3 1 0,-3 1 18 0,1-4 25 0,-3 4 31 0,-2-4 36 16,0 0 43-16,0 0 45 0,0 0 52 0,0 0 57 0,-2 0 76 0,2 0 81 16</inkml:trace>
  <inkml:trace contextRef="#ctx0" brushRef="#br0" timeOffset="10426">13861 9264 18 0,'3'-4'152'0,"-3"4"71"0,0-4 51 0,-3-3 37 0,3 4 33 16,-2-4 27-16,0 3 21 0,-1 0 21 0,3 2 17 0,0-5 15 0,0 3 16 16,3 0 15-16,-1 1-105 0,0-4-172 0,2 3-86 0,2 1-37 0,-1-1-24 15,2-2-9-15,0 1-5 0,2 3-4 0,-3-5 0 0,6 3 3 0,-6 0 3 16,5 1 4-16,-1-1 2 0,1 4 0 0,-3-3 2 0,3 3-2 0,1 0-2 15,-3 0-1-15,-1 0-1 0,3 0 1 0,-4 0 0 0,2 3 0 0,0 1 2 16,-2 3-2-16,-3-3 0 0,3 3 0 0,-3 0 0 0,1 3-2 0,-3 0 1 16,0 1 2-16,-2 0 1 0,2 2-2 0,-4 5 0 0,0-5-2 0,0 5-1 15,-3 4-5-15,-2-5-3 0,3 8-1 0,-3-1-6 0,1 1-3 0,-3-1-4 16,2 4-3-16,-2 0-1 0,0 0-3 0,1-3-2 0,-1-1-4 0,-3 0-3 16,4 1-4-16,-1-4-14 0,0-4-15 0,2-2-20 0,-1-2-23 0,-2-2-23 15,4-4-28-15,-3-3-28 0,2-4-30 0,3 0-70 0,-3-4-86 0,3-3-83 16,-3-4-79-16,3 0-29 0,0-2 1 0,1-5 19 0,-1 1 28 0,1-4 33 15,1 0 40-15,0 0 40 0,-1-1 42 0,2-2 48 0,-2 4 49 0,3-5 69 0,0 1 76 16</inkml:trace>
  <inkml:trace contextRef="#ctx0" brushRef="#br0" timeOffset="10593.04">13919 9169 29 0,'4'-4'173'0,"3"1"78"0,-4 3 54 0,-2-4 39 0,-1 4 34 16,0 0 29-16,0 0 29 0,0 0 26 0,0 0 27 0,0 7 25 0,0 1 26 15,0-1 23-15,0 2-109 0,-4 6-187 0,4-1-93 0,-2 3-39 0,0 1-21 16,-1 2-8-16,-1 5-4 0,2-1-6 0,-3 2-7 0,3 1-7 0,0 2-8 15,-1 2-8-15,3-3-9 0,-4-1-11 0,4 2-9 0,0-1-10 0,0-3-13 16,0-1-18-16,3 1-27 0,-2-8-32 0,2 4-41 0,1-8-48 0,1 2-52 16,-3-8-54-16,0-3-106 0,3 3-130 0,-1-7-54 0,0 0-18 0,1-7 3 15,0 3 15-15,-4-7 24 0,2 0 33 0,-1-2 42 0,0-1 48 0,3-4 56 0,-5 1 58 16,0-4 63-16,0 4 65 0</inkml:trace>
  <inkml:trace contextRef="#ctx0" brushRef="#br0" timeOffset="10810.08">14194 9162 30 0,'4'0'176'0,"-4"0"79"16,6 3 57-16,-6-3 45 0,-6 4 39 0,2 3 37 0,2-1 30 0,-3 1 29 0,4 4 25 15,-6 0 27-15,3 3 23 0,1 0 24 0,-1 7-116 0,0-4-192 16,-1 4-97-16,0 0-46 0,3 4-26 0,-2-1-19 0,2 1-12 0,-3 3-15 0,3-3-10 16,-1 2-9-16,3-3-5 0,-1 2-9 0,2-2-7 0,-1 1-10 15,0-8-11-15,3 0-16 0,-1-2-18 0,0-2-23 0,1-2-27 0,1-4-31 0,0-3-34 16,1-1-33-16,0-3-46 0,-4-3-53 0,2-1-101 0,-1-3-117 0,3-4-48 15,-4 0-15-15,4 2 9 0,-3-9 24 0,1 3 30 0,-3-2 36 0,1 0 44 16,-1-4 46-16,5 3 48 0,-5-2 51 0,2 2 59 0,-2-4 65 0</inkml:trace>
  <inkml:trace contextRef="#ctx0" brushRef="#br0" timeOffset="11043.14">14361 9147 14 0,'7'-7'147'0,"-3"5"80"0,-1-5 58 0,-2 3 42 0,-1 4 36 15,0 0 33-15,0 0 29 0,0 0 32 0,-4 4 28 0,-3 3 26 0,0-1 28 16,2 1 27-16,-5 4-93 0,-1 0-160 0,3 3-90 0,-3 3-51 0,-2 1-28 15,2-1-10-15,0 4-8 0,0 0-7 0,0 4-7 0,0-5-8 0,3 5-8 16,-2-4-9-16,4 4-10 0,-3-1-7 0,2-3-12 0,3 0-10 0,0 0-8 16,1-4-7-16,1 1-5 0,2-5-4 0,2 2-4 0,-2-8-4 0,4 3-3 15,2-2-2-15,-5-1-3 0,6-7-3 0,2 2-3 0,-3-2 1 0,4 0-2 16,-2-2 1-16,3 2-1 0,0-4 0 0,3 1-1 0,0-5-4 0,-2 5-3 16,2-4-9-16,0 0-8 0,-2 3-10 0,2-2-14 0,0 1-15 0,-2 3-16 15,-1-5-22-15,3 3-30 0,-3 0-38 0,0 4-37 0,0-3-32 0,0 3-86 16,0 0-106-16,-1 0-70 0,1 0-53 0,-3 0-9 0,2 3 9 0,-2 1 27 15,-1-4 27-15,0 4 38 0,1-1 39 0,-2 1 49 0,-1-2 52 0,-2 3 52 16,1-3 55-16,2 2 78 0</inkml:trace>
  <inkml:trace contextRef="#ctx0" brushRef="#br0" timeOffset="11359.9">14655 9610 33 0,'4'-4'183'0,"-4"4"85"0,0 0 62 0,0 0 54 0,0 0 44 15,-3-3 42-15,3-1 31 0,0 4 28 0,-4-3 24 0,3-1 23 0,-5-3 24 0,5-3 21 16,-2-1-123-16,1-3-201 0,2 1-108 0,-2-5-56 0,2 0-38 15,-3-2-25-15,3 2-23 0,3-3-15 0,-3 0-10 0,2-3-4 0,-2 6-5 0,2-6-3 16,1 2-5-16,-2 2-6 0,5-2-3 0,-5 2-4 0,3 2 0 0,-1-4 1 16,1 5-1-16,1 0 0 0,-3 0 1 0,2 2-1 0,-1 1 2 0,1 1 1 15,-1 2-3-15,-2 4 0 0,2 0-4 0,-1-1 1 0,0 5-1 0,1 3 1 16,-1-4 1-16,-2 4 1 0,0 0 3 0,2 0 1 0,2 4 2 0,1-1 5 16,0 1 1-16,-1 0 3 0,0 3 4 0,0 0 5 0,3 4 5 0,-2-2 4 15,1 2 3-15,-1 4 5 0,1-1 1 0,1-4 2 0,0 7 2 0,2-2-1 16,-3-2-1-16,1 5-1 0,0-5-3 0,2 2 0 0,-3 3-1 0,1-5-5 15,2 5-1-15,-2-4-1 0,1 3-5 0,-1-3-3 0,0 1-6 0,-1-2-8 16,1 1-12-16,0 1-16 0,-1-6-17 0,1 6-21 0,0-5-24 0,-3-2-27 16,0 1-37-16,1 2-38 0,0-4-44 0,-4 0-46 0,-1-3-104 0,5 3-134 15,-5-3-54-15,0-4-12 0,0 0 12 0,-2 7 24 0,-1-7 33 0,3 0 36 16,-8 0 44-16,1 0 44 0,-2 0 52 0,0-7 54 0,-2 3 59 0,-2-3 63 0</inkml:trace>
  <inkml:trace contextRef="#ctx0" brushRef="#br0" timeOffset="11509.93">14681 9393 13 0,'4'-4'150'0,"-4"4"92"0,0 0 71 0,3 0 56 16,-3 0 45-16,2 0 36 0,-2 0 33 0,0 0 28 0,0-3 30 0,0 3 25 16,2-7 24-16,3 7 23 0,-3-4-102 0,5 4-171 0,-3-3-109 0,5 3-80 15,-3-4-47-15,4 0-33 0,-2 2-24 0,3-3-20 0,1 3-29 0,-3-2-31 16,2 1-42-16,0-1-46 0,0 0-45 0,0 1-46 0,0-4-117 0,0 3-150 16,0 0-65-16,0 1-21 0,-2 3-1 0,0-4 12 0,0 4 22 0,-2-2 33 15,-1 2 37-15,1 0 47 0,-7 0 52 0,6 0 55 0,-6 0 58 0,5 0 64 0</inkml:trace>
  <inkml:trace contextRef="#ctx0" brushRef="#br0" timeOffset="12176.08">13154 8409 5 0,'-4'4'121'0,"2"-1"73"0,-3 1 53 0,4-1 46 16,-2 1 39-16,1-4 33 0,2 0 31 0,0 0 29 0,0 0 28 0,0 0 28 15,-5 0 26-15,5 0 28 0,0 0-81 0,0 0-143 0,-4 4-77 0,4-4-42 16,0 0-32-16,0 0-21 0,0 0-16 0,0 0-9 0,0 0-7 0,4-4-10 16,1 0-6-16,1 1-11 0,1-1-6 0,2 1-12 0,0-5-8 0,2 5-8 15,0-3-5-15,3-1-6 0,-1-1-3 0,-2 5-3 0,2-1-6 0,1 1-3 16,-1-1-7-16,-2 1-3 0,2 3-6 0,-2 0-8 0,1 3-11 0,-4-3-10 16,1 4-13-16,0-1-11 0,-2 1-14 0,0-1-12 0,-1 5-20 0,-1-5-21 15,1 1-18-15,-4-2-19 0,3 2-16 0,0-1-16 0,-5-3-9 0,1 4-6 16,-1-4-6-16,0 4-4 0,0-4-26 0,0 7-33 0,-1-7-31 0,-4 3-25 15,0 1-34-15,1-4-33 0,-3 4-5 0,0-1 13 0,-1 1 18 0,1-4 25 0,-2 2 23 16,3 3 25-16,-5-5 27 0,1 2 29 0,4 2 45 0,-5 0 46 0,4-1 46 0</inkml:trace>
  <inkml:trace contextRef="#ctx0" brushRef="#br0" timeOffset="12641.9">13170 8445 52 0,'-5'0'122'0,"1"-5"43"0,2 3 37 15,-3 2 36-15,1-4 37 0,2 4 31 0,2 0 31 0,-5 0 25 0,1-3 24 0,4 3 17 16,-2 3 16-16,2-3-58 0,-5 0-100 0,5 0-57 0,-2 4-33 0,2-2-23 15,0-2-15-15,0 5-21 0,2 1-14 0,-2 1-18 0,5 4-10 0,-5-4-5 16,2 4-7-16,2-1 1 0,-1 7 3 0,-1-2 3 0,0 2 4 0,1 1 1 16,-2 2 1-16,2 5-2 0,-1-1-5 0,-2 5-3 0,0-2-5 0,0 5-4 15,0 2-3-15,0-1-4 0,-2 5-3 0,-1-3-6 0,3 3-3 0,-1 1-4 16,-2-5-6-16,3 6-4 0,-2-5-3 0,0-1-4 0,-1 1-4 0,3-4-4 16,-1 4-1-16,-2-6-1 0,3-1-4 0,0 0 0 0,0 0-2 0,3-8 2 15,-3 2-4-15,1-2 0 0,-1-2 0 0,3 0-3 0,-1-5 1 0,0 2-2 16,-2-5-2-16,4 1 0 0,-4-5-1 0,5 2-3 0,-5-1 2 0,2-4-1 15,-2 1 1-15,0-4 2 0,3 0 1 0,-3 0 2 0,0 0 1 0,0 0 2 16,0 0 1-16,1 0 3 0,2-4 2 0,-3 1 1 0,2-1 1 0,0 1 4 16,-2-5 6-16,3 6 3 0,-1-5-1 0,0-1 4 0,0 5-2 0,0-4 3 15,3 0-1-15,-1 3 4 0,1-2 0 0,-1 2 3 0,3 1 2 0,0-1 2 16,-1 0 2-16,1 4 0 0,2-3-3 0,0 3-1 0,0 0 1 0,-1 0 1 16,3 0 1-16,-2 0-1 0,0 3 0 0,2-3 2 0,1 4 1 0,-1 0-2 15,0-4-2-15,0 3-1 0,-3 1 1 0,4-2-2 0,-1 2-1 0,-2-4 1 16,-1 4-4-16,3-1 0 0,-4 1 0 0,3-4-3 0,-2 3 0 0,1-3-2 15,-3 4 1-15,-1-4-2 0,1 3-1 0,0-3-1 0,-2 4-2 0,0-4-2 16,0 0 0-16,1 0 0 0,-5 0-1 0,2 4-2 0,-2-4 1 0,4 0-1 16,-4 0-2-16,3 3 0 0,-3-3-1 0,0 0-2 0,3 0-2 0,-3 0-2 15,0 0-9-15,0 0-11 0,0 0-9 0,0 0-19 0,0 0-19 0,0 0-27 16,0 0-29-16,0 0-31 0,0 0-31 0,0 0-37 0,0 0-36 0,0 0-100 16,0 0-126-16,0 0-47 0,0 0-12 0,0 0 12 0,0 0 21 0,0 6 32 0,0-6 36 15,0 0 42-15,0 0 44 0,0 0 47 0,0 0 48 0,0 0 51 0,-6-2 58 16</inkml:trace>
  <inkml:trace contextRef="#ctx0" brushRef="#br0" timeOffset="26541.53">17267 9067 76 0,'0'-3'158'0,"0"-1"50"0,0 0 42 0,-1 2 35 0,-2-5 33 16,1-1 31-16,0 5 27 0,-1-8 27 0,2 4 23 0,-4 1 24 0,3-1-9 15,-1 0-32-15,2-1-76 0,-4 1-102 0,3-4-53 0,-3 8-25 0,3-3-16 16,-2-1-15-16,-1-1-10 0,0 1-10 0,4 4-10 0,-4-5-5 0,3 5-6 15,-3-1-6-15,-1 2-2 0,1 2-6 0,1 0-6 0,-1 0-4 0,-1 0-10 16,1 0-5-16,1 2-7 0,-3 2-4 0,3-1-6 0,-3 5-4 0,0 2-1 16,1-2-4-16,-1 1-3 0,3 2-2 0,-3 3-2 0,3 1-2 0,-3-2 0 15,5 5 1-15,-3-4 2 0,3 3-1 0,-3-3 2 0,5 3 3 0,0-2-3 16,0 3 1-16,0-5 1 0,3-2-2 0,-1 3-3 0,0-3 2 0,3-2-1 16,1 2-2-16,1-4-1 0,-3-3-1 0,3-1 0 0,2 1 2 0,0-4-3 15,0-4 0-15,-1 1 0 0,2-1-3 0,1-6-2 0,-3 2-5 0,1-1-8 16,3-9-9-16,-1 3-12 0,0-1-12 0,-4-6-10 0,4 2-10 0,-5-2-8 15,3 2-8-15,-2-5-2 0,0 1-4 0,-1-5 1 0,-1 5 0 0,-1 0 2 16,-2-8 2-16,3 7 11 0,-4-2 13 0,2-2 16 0,-1 5 18 0,0-5 19 16,-2-12 46-16,0 20 4 0,0 3 12 0,0 0 11 0,-2 5 11 0,2 2 9 15,-5 0 10-15,4 4 7 0,-2 1 3 0,1 3 0 0,-3-1-3 16,4 0-7-16,-4 4-9 0,5 0-8 0,-5 0-11 0,1 0-11 0,1 4-9 16,-1 0-9-16,0 3-8 0,0 2-6 0,1-1-9 0,-1 6-5 0,1-3-2 0,-1 6-4 15,2-3 0-15,-3 6 1 0,4 2 3 0,1-2 1 0,-3 2 3 16,1 5 4-16,2-1 2 0,0-2 2 0,0 1-1 0,0 2 1 0,2 1-3 0,1-3 0 15,-2-1-2-15,4-2-2 0,0 2-2 0,-4-3 0 0,6 0-5 16,0-4 1-16,0-2-6 0,1-2-3 0,-1-2-8 0,2 0-5 0,0-4-6 0,-1-1-4 16,2-3-3-16,-2 1-6 0,2-4-2 0,-2-4-6 0,3 1-4 0,-1-1-6 15,-2-5-7-15,2 1-4 0,-2-2-5 0,0-1-3 0,-1 1-3 0,0-4 0 16,3 0 3-16,-5 0 2 0,1 0 2 0,-2 0 3 0,3-3 4 0,-6 2 5 16,5-3 8-16,-5 5 5 0,2-1 8 0,-2-1 9 0,2-1 14 0,0 1 11 15,-6 1 14-15,3 1 11 0,0 2 13 0,-3 0 9 0,3 0 11 0,-4 4 4 16,4 1 7-16,-1-1 5 0,-5 3 3 0,5 1 2 0,-5-1-2 0,5 4-3 15,-3 0-7-15,-2 4-6 0,2-4-6 0,3 7-10 0,-5-3-6 0,2 3-6 16,0 0-7-16,0 3-3 0,-2 0-5 0,2 1 0 0,3 2-4 0,-2 2-2 16,0 3 3-16,2-5 1 0,-2 5 2 0,3 0 1 0,0-1 3 0,0 1 1 15,4 2 0-15,-1-2-1 0,1 0-1 0,-1-1-1 0,4 1-4 0,-3-2-2 16,3-1-2-16,0 3-2 0,-2-5-6 0,2-2-10 0,3 0-9 0,-2-2-10 16,2-2-14-16,-2 1-15 0,0-5-20 0,5 1-18 0,-5-4-31 0,0-4-30 15,5 1-31-15,-5-5-27 0,0 1-33 0,2-2-31 0,-2-6-83 0,2 1-101 16,-2 1-56-16,-1-5-30 0,3 1 3 0,-6-1 21 0,3-4 26 0,-6 2 37 0,3-2 41 15,-1 2 47-15,0-2 42 0,-2 2 46 0,-1-2 49 0,0 2 51 0,0-5 78 16</inkml:trace>
  <inkml:trace contextRef="#ctx0" brushRef="#br0" timeOffset="27091.69">17640 8622 1 0,'0'-9'109'0,"0"2"89"0,0-4 63 0,0 4 51 16,0-4 41-16,-3 5 34 0,0 2 29 0,3-3 28 0,-1 3 24 0,-2 1 26 16,0-1 23-16,3 4 26 0,0 0-74 0,0 0-128 0,0 0-86 0,0 7-67 15,0-3-35-15,0 3-21 0,0 3-12 0,0-3-8 0,0 7-3 0,0 1-2 16,3-2-2-16,-3 5-2 0,0 2-3 0,3 2-6 0,-3-2-4 0,0 5-7 15,1-1-6-15,-1 2-8 0,0-2-6 0,0 3-5 0,3-2-6 0,0-1-6 16,-3 1-4-16,1-4-5 0,-1 0-6 0,4-4-7 0,-4 1-5 0,6-3-4 16,-5-1-6-16,2-4-7 0,-2 0-9 0,5-6-4 0,-5-1-7 0,4 1-9 15,-3-8-9-15,2 1-11 0,-1-1-11 0,1-6-13 0,0 2-10 0,2-5-11 16,-5-1-8-16,3-1-8 0,2-1-3 0,-5-2-2 0,4 1 1 0,-3-1 4 16,2 0 3-16,-1 5 4 0,-1-2 10 0,0 1 4 0,1 3 10 0,-2 2 8 15,5 1 10-15,-6 5 12 0,1-1 12 0,-1 4 12 0,0 0 10 0,7 0 10 16,-3 4 9-16,1 3 5 0,-3 0 8 0,2-1 6 0,1 5 8 0,-3 0 8 15,5 3 7-15,-3-3 9 0,1 2 4 0,-3 1 2 0,2-3 2 0,3 2-4 0,-3 2-4 16,1-4-1-16,0 2-7 0,-1-2-5 0,0-1-5 0,3-2-3 16,-3 1-5-16,1-2-5 0,1 1-9 0,-1-5-9 0,2 1-11 0,-3-1-10 0,3 1-14 15,-1-4-12-15,-1-4-13 0,1 1-13 0,-1-1-15 0,2-3-10 16,-5 1-10-16,5-1-10 0,-3-4-5 0,0 0-7 0,-1 0 0 0,1-2 2 0,-2 2 6 16,0-3 6-16,1 3 12 0,-3 2 10 0,2-2 14 0,-2 0 12 0,0 0 17 15,0 5 18-15,0-1 18 0,0 0 17 0,-2 3 17 0,2 1 15 0,0 3 12 16,-3-4 11-16,3 4 8 0,0 0 8 0,-4 0 8 0,4 4 9 0,-2-1 9 15,0 4 6-15,-1 1 4 0,3-1 0 0,0 3-2 0,0 4-5 0,0-3-4 16,0 5-3-16,3-1-4 0,-1 3-3 0,0 2-4 0,2-2-2 0,1 3-5 16,2 4-6-16,-1-5-8 0,3 5-7 0,-2 3-5 0,2-4-8 0,0 1-4 15,2 3-6-15,-3 0-5 0,2 0-6 0,1-4-2 0,-5 5-8 0,6-2-1 16,-4-3-5-16,-1 1-2 0,1-1-6 0,-3 1-1 0,1-4-1 0,0 0 0 16,-2 0 0-16,-2-3 1 0,0 0 0 0,-2-5 3 0,0 1 0 0,-2-3 1 15,-3 0 2-15,4-5-1 0,-6-2 0 0,-3-1-2 0,2 1-5 0,-3-8-4 16,0 1-8-16,-3-1-5 0,-1-2-7 0,-1-5-10 0,1-3-6 0,-3-1-7 15,2-1-13-15,1-2-13 0,-1-3-12 0,-2 0-16 0,5-3-16 0,0-1-14 16,4 0-15-16,0 4-15 0,2-3-18 0,3 2-20 0,2 2-21 0,2-1-39 16,2 4-46-16,2-5-85 0,1 9-101 0,1-5-34 0,4 4 0 0,-2-1 17 15,1 6 24-15,2-6 32 0,0 1 35 0,1 4 35 0,1-1 40 0,0-3 44 16,-2 3 45-16,2 2 56 0,1-6 63 0</inkml:trace>
  <inkml:trace contextRef="#ctx0" brushRef="#br0" timeOffset="27990.81">18105 8917 15 0,'7'-7'151'0,"-3"0"92"0,1 0 67 16,0 0 56-16,-5 3 46 0,0-2 38 0,0 6 36 0,0 0 31 0,0 0 32 15,0 0 29-15,-5 2 31 0,0 2 25 0,4 0-95 0,-6 3-165 0,3 3-102 16,-6 1-65-16,6 2-40 0,-3 2-26 0,0 3-15 0,1-1-11 0,0 1-10 16,-1-2-8-16,2 6-11 0,0-4-8 0,1-1-12 0,2 1-9 0,0-2-11 15,-1-1-9-15,3-1-10 0,0-4-6 0,3 1-10 0,-1-4-5 16,3 0-10-16,-1-3-9 0,3-4-6 0,-3 0-6 0,3 0-3 0,0-4-6 0,-1-3-4 16,0 0-3-16,4-1-5 0,-2-1-3 0,2-6-4 0,-4 1-4 0,0 1-2 15,1-5-4-15,3 4 0 0,-6-3 1 0,0-1-1 0,0-4-3 0,0 5 2 16,-1-4 0-16,0 0 3 0,-3 0 4 0,0-3 3 0,0 0 3 0,-3-1 7 15,3-3 5-15,-3-1 3 0,2 5 5 0,1-3 7 0,-3 2 3 16,2-3 9-16,1 7 5 0,-3-3 4 0,3 2 3 0,-3 5 3 0,3-1 1 0,-1 4 4 16,-2 1 0-16,3-2 4 0,-1 5 1 0,1 2 0 0,0 2-6 0,-3 3-1 15,3 3 0-15,0 0-1 0,0 0 2 0,-3 0 0 0,3 7 0 0,-1-1 5 16,1 5 0-16,-3-1-1 0,3 5 0 0,0 2 3 0,0 1 0 0,0-2 5 16,3 6 8-16,-2 2 4 0,-1-3 6 0,6 4 3 0,-5 0 1 0,3 2 1 15,2-3-2-15,-5 5 0 0,6-5-1 0,-3 1-3 0,3 3-1 0,0-3 0 16,0-1-6-16,0-4-4 0,0 2-4 0,1-4-6 0,-1 2-2 0,1-6-5 15,2 3-4-15,-3-2-6 0,-2-5-4 0,1-2-4 0,-1 1-4 0,1-2 0 16,1-3-1-16,-6 0 1 0,3-4 3 0,-4 0 0 0,6 0 1 0,-5-8 2 16,2 5-1-16,-2-3 1 0,2-1 1 0,-3-4 2 0,3 0 2 0,-3-2 3 15,1 2 3-15,-1-3-1 0,3 3-1 0,-2-6-2 0,2 6-3 0,0 1-7 16,-2-1-10-16,5 1-12 0,-2 3-12 0,0-4-13 0,0 8-11 0,3-5-11 16,-3 5-10-16,6-3-13 0,-3 6-12 0,-2-4-10 0,2 1-14 0,3 3-7 15,-3-4-8-15,1 4 0 0,0 0 2 0,-1 0 6 0,3-4 5 0,-2 4 10 16,-1 0 7-16,0 0 12 0,0 0 12 0,-1 0 11 0,0 0 14 0,0-3 16 15,-2 3 17-15,-3 0 19 0,-1 0 22 0,6 0 21 0,-6 0 18 0,0 0 16 16,0 0 18-16,0 0 17 0,0 0 16 0,0 0 15 0,0-4 14 0,-3 1 15 0,0-1 9 16,2 1 12-16,-3 3 4 0,1-4-1 0,-1 4-6 0,-1-4-6 15,0 2-7-15,4 2-8 0,-5 0-8 0,2 0-8 0,0 0-9 0,-3 0-14 0,6 2-12 16,-5 2-12-16,2 0-10 0,-3-1-10 0,6 4-5 0,-5 0-7 16,2 1-4-16,0-1-4 0,1 2-5 0,-1 2-5 0,3 0-2 0,1 0-5 15,0-5-7-15,0 5-1 0,0-1-4 0,0-2-4 0,1-1-4 0,2 0-10 16,1-1-8-16,0-2-12 0,0-4-8 0,2 3-11 0,-1-3-7 0,2 0-7 15,0-3-11-15,0 3-11 0,1-4-14 0,-1-2-13 0,3-1-11 0,-3 0-14 16,1-4-15-16,-1 0-9 0,1 0-6 0,-1 2-5 0,-3-2 2 0,3-4-2 0,-3 6 1 16,3-6 9-16,-3 5 4 0,-1 3 10 0,1-1 14 0,-1 2 12 15,-1-1 15-15,0 3 18 0,-2 1 22 0,0 3 23 0,0 0 24 0,4 3 21 0,1-3 20 16,-3 4 18-16,1 0 16 0,-2 3 13 0,4-1 14 0,0-2 10 16,-1 3 11-16,-2 3 7 0,3-2 8 0,-1 1 0 0,0 2-2 0,3-4-5 0,-3 4-8 15,1-4-9-15,2-1-11 0,-1 1-8 0,-1 1-10 0,1-1-11 16,1-4-12-16,0 1-10 0,0-4-14 0,1 4-16 0,-1-4-17 0,0-4-16 0,2 0-16 15,-3 1-18-15,1-4-16 0,0-1-18 0,-1 1-12 0,1-2-15 0,0-6-11 16,-1 4-12-16,-1-2-7 0,-1-1-4 0,3-4-2 0,-5 1 3 0,3-1 6 16,-3-2 9-16,0-2 9 0,0 2 12 0,-2 2 15 0,2-6 13 0,-2 2 15 15,0 2 17-15,-2-5 18 0,2 3 20 0,-2 2 20 0,0-4 20 0,0 6 18 16,-1-4 18-16,1 2 16 0,0 2 19 0,-3 5 15 0,1-2 16 0,2 1 19 16,-1 8 11-16,1-5 9 0,0 8 0 0,0-1 0 0,0 0-4 15,2 4-2-15,-3 4-6 0,1 0-3 0,0 3-8 0,2 0-3 0,0 3-7 0,0 4-10 16,0 0-10-16,0 3-12 0,0 1-9 0,0 2-4 0,0 6-4 0,2-2 0 15,0 1-5-15,1-1-5 0,-1 3-6 0,2-2-8 0,1 3-6 0,-3 1-8 16,4-2-6-16,-1 1-6 0,2-3-11 0,2-4-12 0,-3 4-20 0,1-5-21 16,-1 2-30-16,4-6-33 0,-4 2-40 0,0-3-39 0,4-2-47 0,-3-2-50 15,-1-4-124-15,0 0-154 0,1-3-68 0,0-1-23 0,-3 1 9 0,-4-4 20 16,4-4 32-16,-1 1 38 0,0-5 47 0,-3 1 51 0,0-3 55 0,-3 0 59 0,0-1 65 16,2-3 68-16</inkml:trace>
  <inkml:trace contextRef="#ctx0" brushRef="#br0" timeOffset="28474.33">18723 8755 45 0,'0'8'209'0,"0"-1"100"0,-2 0 71 0,0-3 54 0,2-1 45 15,0 1 38-15,0 2 35 0,0-3 31 0,2 5 29 0,0-1 28 0,0-7 25 16,1 7 25-16,1-7-134 0,1 4-223 0,-1-1-126 0,3 1-73 0,2-4-40 16,-3 0-20-16,6 0-13 0,-4 0-11 0,1 0-9 0,4-4-9 0,-2 1-11 15,0-1-12-15,0-3-15 0,3 0-11 0,0-1-14 0,-3 5-15 0,1-3-14 16,0-1-17-16,0-4-12 0,-4 4-11 0,3-1-11 0,-3 1-8 0,2 5-2 15,-3-5-4-15,0-1 3 0,-2 1 4 0,1 4 10 0,-5-4 8 0,5 3 11 16,-6 0 14-16,1 2 17 0,-1 2 18 0,0-7 21 0,-1 7 21 0,1-4 16 16,-6 0 16-16,5 4 9 0,-5-3 10 0,5 3 6 0,-3 0 5 0,-2 3 1 15,2-3 1-15,0 0 3 0,0 8-1 0,-3-5 0 0,3 1-2 0,-2 2-3 16,2 5-7-16,0-4-5 0,0 4-5 0,1-2-3 0,2 6-4 0,-2-1-3 16,0-3 0-16,3 6-4 0,3-3 0 0,0-1-4 0,-2 2-3 0,2 2-5 15,1-6-2-15,0 3-7 0,3 0-2 0,-3-3-5 0,3-4-7 0,3 2-4 16,-5-1-5-16,2-1-7 0,3-4-2 0,-2 1-8 0,2 0-3 0,1-4-4 15,-6 0-3-15,8-4-4 0,-5 4-3 0,0-4-2 0,2-3-5 0,-2 0 0 16,2 0-1-16,-3-3-3 0,1-1-1 0,-1-3-2 0,0 1-2 0,-3-5-4 16,0 0 0-16,0-2 1 0,2-2 0 0,-5 2 2 0,2-6 4 0,-2-1 2 15,-1 3 5-15,6-5 4 0,-6 2 4 0,0-1 5 0,0-1 7 0,0 2 6 0,0-2 8 16,0 5 9-16,0-5 6 0,-3 9 14 0,0-2 10 0,2 2 14 16,-2 2 14-16,2 5 12 0,1 2 8 0,-6 0 5 0,6 4 3 0,-1 3 5 15,-2 2 8-15,3 2 8 0,-1 2 9 0,-2 6 7 0,0-1 7 0,2 0-1 0,-2 7-2 16,2-1-4-16,1 9-8 0,-3-4-5 0,0 2-3 0,3 2 1 15,0 2 2-15,0 0-3 0,0 1-6 0,3 3-8 0,0-3-10 0,-2 2-10 16,2 1-27-16,-2-3-37 0,5-1 0 0,-2 1 0 0,3-1 0 0,-6 0 0 16,6-2-79-16,-3 3-53 0,3-8-44 0,-3 1-60 0,-1-1-64 0,0-3-129 15,-2 0-165-15,3-1-67 0,-1-2-22 0,0 0 7 0,-3 0 21 0,-6-5 35 0,5 1 42 16,-3 0 46-16,1 4 53 0,-4-7 58 0,-1 3 65 0,-3 0 71 0,-3-5 78 16</inkml:trace>
  <inkml:trace contextRef="#ctx0" brushRef="#br0" timeOffset="28873.99">16559 9025 26 0,'-4'4'170'0,"-6"-4"79"0,3 0 62 16,1 0 52-16,0 0 45 0,-4 0 44 0,4-4 36 0,0 4 32 0,-1-3 31 15,2 3 29-15,-1-4 27 0,1 4 27 0,0 0-111 0,5 0-188 0,0 0-100 16,0 0-53-16,0 0-36 0,0 0-27 0,0 0-23 0,0 0-20 0,5 0-11 16,1-4-14-16,1 4-10 0,3-2-8 0,1 2-17 0,0-5-14 0,1 3-23 15,5-2-30-15,-2 1-36 0,3-1-41 0,0 0-76 0,0-3-91 0,1 0-116 0,-1 3-125 16,-3 1-53-16,2-1-15 0,-5 4 4 0,-1 0 14 0,0 0 25 0,-4 4 31 16,-3-1 41-16,2 5 46 0,-5-1 58 0,-1 0 64 0,0 0 81 0,0-1 87 15</inkml:trace>
  <inkml:trace contextRef="#ctx0" brushRef="#br0" timeOffset="29874.44">16574 10104 26 0,'-1'0'171'0,"-5"2"83"0,2-2 59 0,0 0 48 0,0 0 40 0,-2 0 37 15,1-2 31-15,-1-3 24 0,2 3 23 0,0 2 22 0,1 0 20 0,3 0 18 0,0 0-112 16,0 0-186-16,0 0-97 0,0 0-52 0,0 0-29 0,5 0-16 16,0 0-14-16,2 2-12 0,-2-2-7 0,7 5-10 0,-6-5-2 0,5 0-5 0,3 0-14 15,-3 2-16-15,4-2-30 0,-1-2-38 0,0 2-46 0,1 0-52 0,-1-5-133 16,4 5-165-16,-6-2-78 0,6-2-27 0,-3 0-2 0,-1 1 9 0,1-1 19 16,-1 1 23-16,-4-4 33 0,1 3 37 0,0-2 48 0,-4-1 52 0,-6 0 63 15,3 3 70-15</inkml:trace>
  <inkml:trace contextRef="#ctx0" brushRef="#br0" timeOffset="32311.79">17266 10219 8 0,'0'-4'128'0,"0"1"72"0,-3-4 50 15,1-1 42-15,2 1 34 0,-5-2 33 0,4 1 27 0,-4 1 24 0,0 0 23 16,1 0 21-16,0-3 21 0,-1 3 21 0,1 0-86 0,2 0-148 0,-3 0-75 16,0-1-40-16,-1 1-23 0,4 1-11 0,-5-1-10 0,3 0-8 0,-3 3-6 15,0 1-3-15,1-1-3 0,-1 0-3 0,0 2-4 0,-2 2-7 0,3 0-6 16,-1 0-10-16,-2 0-8 0,3 0-7 0,-3 2-6 0,2 2-7 0,0 0-7 15,1 3-5-15,-1 0-5 0,0 0-3 0,3 4-4 0,0-1-2 0,-1 4 0 0,1 4-3 16,-1-1 2-16,3 1-1 0,0-2 2 0,-1 6 2 0,3-2 3 16,0 2 1-16,3-4 1 0,-1 2 0 0,0-2 0 0,3-1 3 0,-3 1 0 0,5-5-1 15,-1-2 0-15,1 0-2 0,2-4 1 0,0 0-2 0,2-3 0 16,0-2-3-16,-2-2 0 0,2-2-4 0,2-5 0 0,-2 3-4 0,3-10-4 0,-3 3-2 16,0-2-12-16,0-5-10 0,0-3-13 0,0-4-13 0,-2 1-12 0,2-1-10 15,-5-6-9-15,4 3-5 0,-3-4-4 0,-3 1-4 0,3-1-1 0,-3-2 2 16,-2 1 1-16,3 2 2 0,-4 0 9 0,2 0 10 0,-3-1 13 0,2 4 16 15,-2-3 10-15,0 6 13 0,-2 1 10 0,-1-1 13 0,3 8 12 0,-1-1 12 16,-2 1 11-16,1 3 10 0,0 3 14 0,-2 0 12 0,1 4 8 0,-1 3 7 16,1 2 3-16,-1-2 5 0,1 8 2 0,-1-4 5 0,0 2-1 0,1 5 4 15,-1 1-2-15,2 6-1 0,-3-3-5 0,4 2-4 0,-4 5-6 0,0 2-9 16,5 2-3-16,-1 2-3 0,1 1-1 0,-5 3-1 0,5-3-2 0,0 6-1 16,0-3-4-16,0 0-4 0,0 0-4 0,0-1-6 0,2 2-4 0,1-1-4 15,-2 3-6-15,2-6-5 0,-1 3-2 0,3-3-8 0,-4-1-11 0,4 1-17 16,1-5-19-16,-1 2-22 0,0-5-26 0,-1-3-28 0,0-1-36 0,3 2-38 15,-3-5-34-15,1-2-34 0,1-1-84 0,-1-1-111 0,0-3-67 0,-1 5-44 16,0-8-5-16,0 3 17 0,2 1 27 0,-6-4 35 0,0 0 41 0,4 0 43 0,-4 0 50 16,0 0 51-16,0 0 50 0,2-4 51 0,-2 4 79 0</inkml:trace>
  <inkml:trace contextRef="#ctx0" brushRef="#br0" timeOffset="32975.33">17101 10055 100 0,'5'-4'187'0,"-5"1"58"0,0 3 44 0,0 0 32 15,0 0 22-15,0 0 22 0,0 0 21 0,0 0 22 0,0 0 21 0,-3 7 23 16,1-5 23-16,0 9-68 0,2-4-121 0,0 4-82 0,-2 2-65 0,-1 2-28 15,3-1-14-15,0 4-1 0,0-1 8 0,-2 4 3 0,2 0 1 0,2 0-1 16,-2 0-4-16,0 0-4 0,0 3-7 0,0-2-7 0,0-2-7 0,0 2-7 16,0-2-5-16,0 2-7 0,3-6-4 0,-3 6-7 0,0-4-7 0,0-5-6 15,0 5-7-15,2-7-3 0,-2 2-4 0,0-2-1 0,0-4 3 0,0 0 2 16,0-3 4-16,0-4 1 0,-2 2-3 0,2-2-1 0,-3 0 1 0,-1-2-2 16,2-5-3-16,-3 3-1 0,-1-7-1 0,1 1 0 0,-1-4-3 0,-1 0-6 15,0-4-6-15,1-2-10 0,-1-6-10 0,-2 6-6 0,3-9-7 0,1 2-6 16,-1-1-2-16,1-3-3 0,0-1 1 0,5 4-2 0,-4-3-1 0,7-1 2 15,-2 4 0-15,2-1 0 0,1 2 1 0,0 3 2 0,3-2 5 0,0 6 3 16,0-1 5-16,1 0 1 0,-1 3 3 0,2 5 2 0,0-2 3 0,0 1 0 16,2 7-1-16,-2-4 4 0,0 5-3 0,2 3 3 0,-2-1 0 0,-1 4 4 15,4 0 1-15,-1 4 2 0,-3-1 3 0,2 1 5 0,1 5 2 0,-3-1 5 16,1-1 5-16,0 3 5 0,0 5 4 0,-2-2 6 0,2 1 3 0,-5 1 7 16,0 2 5-16,1 1 2 0,0-2 2 0,-5 6 5 0,1-4 1 0,-1 2 1 15,0 2-1-15,-1 2-1 0,-4-4-2 0,3 2-5 0,-2 2-1 0,-1-3-4 0,-2 1-6 16,1-2-3-16,-1 2-3 0,0-5-4 0,-2-3-4 0,3-1-3 15,-3 2-6-15,0-8-6 0,-2 0-11 0,2 0-11 0,-2-3-19 0,0-4-16 0,-3 0-21 16,3-4-23-16,-2 1-30 0,2-5-29 0,0-2-28 0,0-1-30 16,-1 1-29-16,4-1-72 0,1-3-88 0,0 1-78 0,5-1-67 0,0-1-13 0,2 2 11 15,0 2 25-15,2-3 31 0,-2 3 40 0,5 0 43 0,-1 2 43 0,0 1 44 16,1-2 46-16,1 3 49 0,1-1 71 0,0 2 79 0</inkml:trace>
  <inkml:trace contextRef="#ctx0" brushRef="#br0" timeOffset="33291.44">17329 10057 73 0,'6'5'189'0,"0"-3"67"0,-1 2 56 0,-1 3 46 16,0-3 43-16,-4 6 39 0,4-2 36 0,-4 1 33 0,3 6 30 0,0-5 27 16,-3 5 7-16,1 2-7 0,2-3-105 0,-2-1-156 0,5 5-82 0,-5-3-41 15,3-1-29-15,-1-4-25 0,1 0-18 0,2-2-18 0,-2-1-14 0,3 0-13 16,-3-5-8-16,3-2-9 0,0 0-9 0,-2 0-10 0,2-2-4 0,3-3-7 16,-5-1-3-16,2-1-4 0,3-7-3 0,-3 4-7 0,-2-4-3 0,2-1-5 15,-3-3-4-15,3 1-6 0,-1-4-2 0,-5 4-5 0,-1-4-2 0,3 0-3 16,-6 0 0-16,3 0-3 0,-1 3 1 0,-5-2 1 0,-1 5 3 0,3-2 2 15,-3 3 7-15,2 0 0 0,-5 3 6 0,2 4 2 0,-2 1 5 0,3-1 2 16,-1-1 4-16,0 8 2 0,-5 0 3 0,5 0 3 0,0 4 2 0,-5 0 4 16,5 3 1-16,0-1 2 0,-3 1 2 0,1 4 1 0,2 0 1 0,-2-2 2 15,3 2-1-15,1 3 3 0,0-3-5 0,1 2 1 0,0-2-5 0,4 4 1 16,-2-6-4-16,3 2-2 0,3 0-3 0,-3-4-5 0,1 4-12 0,4-4-12 16,1-1-15-16,-1-2-18 0,4 3-23 0,-1-4-21 0,-1 1-32 0,4-4-34 15,0 0-39-15,0 0-35 0,0 0-100 0,2-7-124 0,-1 3-69 0,-1-3-42 16,3-4-3-16,0 1 16 0,-3 0 26 0,1-1 33 0,-1-6 39 0,0 3 42 0,-1-4 49 15,-2 1 52-15,-1-4 54 0,0 4 58 0,0-5 86 0</inkml:trace>
  <inkml:trace contextRef="#ctx0" brushRef="#br0" timeOffset="33475.49">17633 9539 36 0,'0'-2'184'0,"0"2"80"16,-6 0 63-16,2 0 50 0,3 2 44 0,-6 2 43 0,3 3 36 0,-3 0 37 0,3 8 30 15,-3-6 30-15,1 6 29 0,1 3 23 0,-1 2-115 0,1 2-193 0,-1 2-98 16,5 1-49-16,-5-1-30 0,2 3-23 0,3 2-17 0,-2-1-20 0,0 3-13 15,3-2-13-15,0-2-10 0,0 2-10 0,3-2-9 0,0-2-9 0,-2 0-17 16,3-1-19-16,2-6-22 0,1 2-24 0,-2-2-28 0,2-7-27 0,3 2-32 16,-3-2-28-16,1-4-40 0,0-4-41 0,2 1-44 0,-2-4-42 0,-1 0-107 15,3-7-130-15,-2 3-46 0,1-6-6 0,0 2 19 0,-2-1 31 0,0-6 38 16,-2 1 44-16,2 1 46 0,-2-2 47 0,1 1 53 0,-1 1 56 0,0-5 56 16,-1 4 63-16</inkml:trace>
  <inkml:trace contextRef="#ctx0" brushRef="#br0" timeOffset="33792.56">17750 9929 15 0,'0'0'146'0,"4"0"75"0,-4 2 57 0,0 2 47 16,0 0 42-16,0 3 43 0,0 0 35 0,0 4 34 0,-1-4 31 0,-2 3 30 15,3 0 30-15,-2 1 26 0,2 0-92 0,0-2-165 0,0 2-86 0,0 0-47 16,0-4-30-16,0-1-20 0,0 1-19 0,0 1-21 0,0-5-14 0,0 1-11 16,0-4-9-16,0 0-10 0,2 3-12 0,-2-3-9 0,0 0-12 0,3-3-15 15,-2-1-11-15,2 1-13 0,-1-5-14 0,0 1-12 0,1 1-12 0,-2-5-10 16,4 1-10-16,-3-1-11 0,3 1-10 0,0 3-10 0,-1-4-7 0,0 1-3 16,-1 6 0-16,3-2 0 0,-1 2 6 0,1 1 10 0,-1 3 7 0,1 3 9 0,1 1 11 15,-1 2 7-15,1 1 13 0,0 0 12 0,2 8 8 0,-3-2 14 16,1 1 9-16,2 4 12 0,-2-1 9 0,-1 4 9 0,-1 0 8 0,1 4 7 0,-3-4 9 15,1 4 6-15,0-1 8 0,-1 1 5 0,-1-1 5 0,0-4 0 0,0 2 4 16,1 3-1-16,-3-8 1 0,0 4-4 0,0 0 0 0,-3-3-4 0,1-2-4 16,0 2-5-16,-3-1-6 0,1-2-7 0,0-1-5 0,-3 0-6 0,3 0-6 15,-5-4-3-15,0 1-7 0,0-4-4 0,-2-1-5 0,-2-2-7 16,-1-1-5-16,1-3-6 0,0 0-9 0,-1 0-8 0,1-3-8 0,-3-1-11 0,3 2-12 16,0-5-12-16,-1-1-14 0,3 1-16 0,3-3-21 0,-3 2-17 0,1-1-31 15,3-2-27-15,3 4-32 0,0-4-32 0,1 5-49 0,2-1-54 0,1 0-86 16,1-4-97-16,2 4-33 0,1 3 0 0,0-2 18 0,2-1 26 0,-1 3 35 15,2-3 39-15,0 3 43 0,2-3 48 0,-3 4 49 0,5-5 51 0,-4 5 63 16,4-3 67-16</inkml:trace>
  <inkml:trace contextRef="#ctx0" brushRef="#br0" timeOffset="34474.6">18138 10044 35 0,'0'-7'144'16,"0"3"68"-16,0-3 55 0,-1 3 43 0,-2 1 40 0,2-1 34 0,-2 2 30 16,-1-2 29-16,1 1 28 0,-1 3 26 0,1-4 30 0,2 4-35 0,-5-4-70 15,5 1-81-15,-2 3-88 0,2-4-47 0,-5 4-27 0,2-3-17 0,2 3-16 16,2 0-12-16,-5-4-4 0,4 4-10 0,1 0-8 0,-5 0-9 0,0 0-10 15,4 0-11-15,-4 0-16 0,0 4-10 0,4-4-12 0,-5 3-9 0,2 1-6 16,0-1-6-16,1 5-3 0,-1-5-5 0,0 7-1 0,0-3-2 0,-1 0-3 16,0 4 0-16,4 0-2 0,1-2 0 0,-5 2 0 0,5 0 1 0,0 2-1 15,0-2 2-15,0 0-1 0,0-1-2 0,2 1-2 0,1-1 1 0,-2 1-2 16,4-4-2-16,1 0-5 0,-1 0-1 0,1-1-6 0,-1-2-7 0,1-1-2 16,4 1-8-16,-3-4-4 0,1 0-7 0,1-4-6 0,-3 1-5 0,5-1-9 15,-4-2-7-15,3-1-8 0,-2 0-4 0,2-4-7 0,-5 0-5 0,2 2-2 16,-3-2-4-16,3 0-4 0,-1 0-3 0,-5 2-5 0,3 1 2 0,-1-2 1 15,0 3 3-15,-2-1 5 0,-1 1 7 0,0 5 6 0,0-5 9 0,0 3 9 0,0 0 6 16,0 4 11-16,0-3 8 0,0 3 11 0,0 0 9 0,0-7 13 16,0 7 6-16,0 0 7 0,0 0 8 0,-1 0 4 0,1 0 1 0,0 0 5 0,0 0 0 15,0-4 3-15,0 4 2 0,-3-4-1 0,3 4-2 0,-3-3-4 16,2 3 0-16,1 0-5 0,0-6-2 0,-3 6-2 0,3-7-2 0,0 3-2 0,0 0-2 16,0 1 0-16,0-4-3 0,0 0 0 0,0 3 0 0,0-2 1 0,3-1 1 15,-3-4 2-15,0 4 5 0,1 0 2 0,-1-1 3 0,0-1 4 0,0-2 4 16,0 4 1-16,0-4 2 0,3 0 2 0,-3 2 2 0,0-2 0 0,0 0-1 15,0 0 2-15,0-2-2 0,-3 2 0 0,3-3 0 0,0 1-3 0,0 2-3 16,-1-3-1-16,1 0-4 0,-3 0-2 0,3-4-2 0,0 5-1 0,-1-5-3 16,1 0-1-16,-3 1-1 0,3 3 1 0,-3-3 0 0,3-1 3 0,0 0 4 15,-1 5 2-15,1-2 4 0,0 1 4 0,0 3 1 0,0 2 2 0,-3 1 1 16,3 5-3-16,0 3 3 0,0 0-1 0,0 0 1 0,0 0 4 0,0 3 1 16,0 1 2-16,0 7 0 0,0-2 2 0,0 6 2 0,0 3-1 0,3-1 2 15,-3 4-1-15,1 0 6 0,-1 0 4 0,3 7 1 0,0-3 5 0,-2 2-2 16,-1 1-4-16,4 1-3 0,-1 2-3 0,0-4-6 0,1 2-5 0,-3-1-4 15,6-1-4-15,-1 2-4 0,-5-8-6 0,6 4-4 0,-3-1-5 0,3-6-13 16,-3 2-16-16,6-2-23 0,-6-5-23 0,0-2-31 0,6 0-28 0,-6-1-39 16,3-2-42-16,-3-5-49 0,0 1-57 0,-4-4-106 0,4 0-127 0,2-4-51 15,-2 1-10-15,0-5 10 0,-1 1 28 0,-2-3 35 0,2 2 43 0,-2-1 46 16,5-6 46-16,-5 5 56 0,-1-5 56 0,0 2 64 0,0-5 67 0</inkml:trace>
  <inkml:trace contextRef="#ctx0" brushRef="#br0" timeOffset="34624.61">18352 9838 9 0,'3'6'137'15,"-2"1"84"-15,2 0 66 0,0 4 52 0,-3 0 45 0,-3-2 45 0,0 2 36 16,2 0 34-16,-3 0 31 0,1 2 29 0,0-2 29 0,2 3 27 0,1-1-90 16,-3-2-160-16,0 0-98 0,3 0-68 0,0-2-44 0,0-2-29 0,3 4-31 15,0-4-35-15,-2 1-37 0,-1-5-40 0,6 1-47 0,-5-4-51 0,-1 0-63 16,0 0-67-16,0 0-120 0,4-7-139 0,2 3-62 0,-5-3-20 0,3 0 3 16,2-4 14-16,-5 1 25 0,5-1 33 0,-5 1 45 0,9-5 45 0,-5 6 56 0,1-6 58 15,-5 1 66-15,3 1 72 0</inkml:trace>
  <inkml:trace contextRef="#ctx0" brushRef="#br0" timeOffset="34990.71">18516 9865 20 0,'6'11'159'16,"-5"6"82"-16,-1-3 67 0,5 1 57 0,-5 2 52 0,0 4 43 0,0-4 41 15,2 4 36-15,-2 0 35 0,3 4 31 0,-2-1 31 0,2 5 30 0,1-2-100 16,0 1-174-16,1 4-96 0,0-1-53 0,-1-3-41 0,3 1-32 0,-3 2-27 16,3-3-23-16,0-3-14 0,-1-1-17 0,1 1-11 0,-3-8-10 0,3 1-13 15,-3-4-11-15,1-1-3 0,-1-2-2 0,-1-4-4 0,-1-3-4 0,0-1-6 16,-2-3-18-16,0 0-5 0,-2-3 0 0,0-5 0 0,-3-2 0 0,0-1-3 15,1 0-18-15,-3-2-9 0,1-5-6 0,-1-2-14 0,-2-2-13 0,1 2-9 16,-4-5-11-16,3 0-5 0,1 0-2 0,-2-2-1 0,4-4 1 0,0 2 2 16,0-2 6-16,2 3 1 0,4-3 5 0,0-1 3 0,4 0 6 0,2 1 7 15,-2 3 5-15,4 0 5 0,-1 4 8 0,2-1 5 0,0 1 4 0,2 2 5 16,0 4 3-16,0 1 0 0,-4 7 4 0,4-1 0 0,-2 1 3 0,-2 7-1 16,2-1 3-16,-1 0 1 0,-1 8 4 0,-3-4 5 0,3 4 6 0,-2 3 6 15,-1-1 10-15,0 5 9 0,1-1 9 0,-5 1 7 0,2 2 9 0,0 5 7 16,-2-1 5-16,-2 1 8 0,0 0 6 0,2 3 3 0,-5 0 4 0,3-4-1 15,-2 4-2-15,-1 0-5 0,1-3-6 0,2 0-5 0,-3-1-8 0,1 0-5 16,-1-2-6-16,3-2-9 0,0-2-8 0,0 0-11 0,0-4-17 0,-1-5-23 16,3 2-24-16,0-4-34 0,0 0-43 0,0 0-46 0,0-4-48 0,0-2-80 15,3-1-88-15,-1-4-101 0,0 1-99 0,0 0-35 0,3-5-8 0,-1 1 17 16,0 1 25-16,3-5 38 0,0 0 41 0,-1 5 53 0,1-5 55 0,2 0 61 0,0 1 65 16,-2-1 77-16,-1 5 80 0</inkml:trace>
  <inkml:trace contextRef="#ctx0" brushRef="#br0" timeOffset="35240.75">18804 9760 14 0,'1'-6'152'0,"2"2"91"0,-3 4 68 15,0 0 54-15,0 0 49 0,0 0 43 0,0 0 38 0,0 0 37 0,2 4 33 16,-2-4 31-16,-2 6 31 0,-1-2 27 0,3-1-95 0,-1 4-166 0,-2-3-104 16,3 3-69-16,-2 0-37 0,2-1-24 0,0 2-19 0,0 2-14 0,2-3-11 15,1 4-9-15,-2-1-8 0,-1-3-11 0,5 4-8 0,0 0-8 0,-4-4-9 16,4 2-7-16,0-1-31 0,1 2-24 0,-1 1 0 0,2 0 0 0,-6-5 0 16,6 5 0-16,-3-4 0 0,1 4 0 0,0-2 0 0,-4-1 0 15,5 2 0-15,-6 1 0 0,1-4 0 0,-1 3 0 0,-1 1 0 0,1-4 0 16,-3 4 0-16,-1-4 0 0,-1 2 0 0,-1 2 0 0,1 0 0 0,-4-4 0 0,0 4 0 15,0-5 0-15,1 1 0 0,-2 0 0 0,-1-3 0 0,3 3 0 16,-2-3 0-16,4-4 0 0,-3 0 0 0,2 0 0 0,1 0 0 0,4 0 0 16,-3-4 0-16,1 0-153 0,2 1-72 0,2-4-39 0,0 0-38 0,0-1-39 0,0 1-108 15,0-3-132-15,2 0-57 0,2-1-17 0,1-2 16 0,1 2 27 0,-1-7 38 16,1 5 41-16,1-5 45 0,-1 4 50 0,1-3 55 0,2-1 53 0,-2 3 61 16,-1-2 63-16,1 0 99 0</inkml:trace>
  <inkml:trace contextRef="#ctx0" brushRef="#br0" timeOffset="35390.8">18964 9736 8 0,'5'3'135'0,"1"1"95"0,-2 3 75 0,-1-1 62 0,-2 2 56 16,-1 2 47-16,0 1 43 0,0 0 38 0,0-1 36 0,0 7 32 0,-1-2 32 16,1 2-20-16,0 1-45 0,0 2-111 0,0 1-149 0,1 0-89 0,-1-3-54 0,3 2-43 15,-2 2-35-15,5-4-25 0,-5-1-29 0,3 1-31 0,3-2-31 16,-3-1-40-16,3-1-43 0,0-3-46 0,3-1-44 0,-5-3-55 0,2 0-56 0,0 0-119 16,0-7-145-16,0 4-60 0,1-4-16 0,-1 0 6 0,3-4 24 0,-6 0 32 15,3 1 39-15,-2-4 49 0,2 0 52 0,0-1 59 0,-3 1 58 0,2-3 64 16,-5 0 72-16</inkml:trace>
  <inkml:trace contextRef="#ctx0" brushRef="#br0" timeOffset="35690.83">19193 9911 5 0,'0'-4'131'0,"0"1"95"0,0-4 70 0,-3 3 60 0,0 0 54 15,-1 2 49-15,0 2 44 0,-3-5 40 0,-1 3 35 0,1 2 32 16,3 0 32-16,-6 0 31 0,6 0-84 0,-3 2-147 0,6 3-103 0,-6-3-76 0,1 6-47 16,2-1-27-16,0 0-23 0,0 4-21 0,0-2-14 0,-2 6-12 15,5-1-10-15,-2-3-58 0,2 6-51 0,-2-3 0 0,0 3 0 0,3-3 0 16,0 1 0-16,3-1 0 0,0-4 0 0,-2 0 0 0,3-3 0 0,2 1 0 15,-5-1 0-15,6-5 0 0,0 2 0 0,0-4 0 0,1-4 0 0,2 2-53 16,-5-3-76-16,8-5-15 0,-8 3-8 0,6-3-13 0,-1 0-8 0,-2-4-8 16,2 3 2-16,-2-4 6 0,2 6 9 0,-2-2 10 0,2-3 8 0,-5 7 11 15,2-1 10-15,0 2 14 0,0-1 15 0,-3 7 19 0,3-4 21 0,-3 1 25 16,3 6 23-16,0-3 24 0,0 4 21 0,-3 0 22 0,0 3 15 0,3-5 14 16,-3 6 12-16,0-1 12 0,3 3 6 0,-2 1 7 0,-1-5-1 0,-2 5-3 15,5 0-8-15,-4-4-9 0,1 4-12 0,-2-4-12 0,0-1-19 0,2 1-19 16,-4 0-29-16,3-3-39 0,-1-1-39 0,-2-3-43 0,0 0-54 0,0 0-55 0,0 0-132 15,-5-3-162-15,1-1-70 0,-3-3-26 0,3 0 1 0,-3 1 9 0,-1-1 25 16,-2-4 28-16,-1 0 42 0,0 0 47 0,-2-2 55 0,-3-1 57 0,-2 0 66 16,2-3 72-16</inkml:trace>
  <inkml:trace contextRef="#ctx0" brushRef="#br0" timeOffset="35873.87">18964 9473 56 0,'0'-3'230'16,"0"-1"101"-16,0 4 81 0,0-3 64 0,0-1 56 0,0 1 48 0,-3-1 43 15,3 4 44-15,0-6 38 0,0 6 35 0,-3 0 30 0,3 0 25 0,0 0-147 16,0 0-250-16,-1-4-170 0,1 4-228 0,0 0 0 0,0 0 0 0,0 0 0 16,0 0 0-16,-3-3 0 0,3 3 0 0,0 0 0 0,0 0 0 0,0 0-224 15,0 0-56-15,0 0-43 0,0 0-41 0,0 0-116 0,-1 7-147 0,1-1-51 16,-3-2-9-16,0 3 23 0,2 0 36 0,1 0 43 0,-6 4 46 0,2-5 53 0,3 1 57 16,-6 0 58-16,3 0 60 0,-3 1 60 0,3-1 64 0</inkml:trace>
  <inkml:trace contextRef="#ctx0" brushRef="#br0" timeOffset="45473.71">13005 9256 1 0,'3'0'98'15,"-3"0"65"-15,0 0 49 0,0-3 42 0,0 3 40 0,-3-7 34 0,3 3 29 16,-1 1 26-16,-2-1 25 0,2 0 23 0,-5 2 23 0,6-2 21 0,-4 1-68 15,1 3-127-15,2 0-62 0,-2-4-28 0,2 0-25 0,-5 4-21 0,2-3-17 16,0 3-13-16,0 0-8 0,1 0-7 0,-4 0-5 0,3 0-8 0,0 0-5 16,0 0-9-16,-6 3-8 0,6-3-11 0,-3 4-4 0,0 0-9 0,0 3-5 15,2-5-10-15,-2 6-5 0,0-1-5 0,0 0-4 0,0 4-4 0,0-2-1 16,2 6-2-16,-2-1-2 0,-3-1 0 0,3 5 0 0,2 4-2 0,-2-5 0 0,0 8-1 16,0-1 0-16,0 1-1 0,0 2 2 0,3 1 0 0,-3 1-1 15,3 2 0-15,0 0 0 0,0-2-2 0,1 2 2 0,0 4-2 0,3-4 2 16,0 1 0-16,0-1 0 0,3 1 0 0,1 2-1 0,2-1 4 0,-1-2 1 0,2 4 2 15,3 0 1-15,-2-3 2 0,3 3 3 0,0 3 0 0,0-3 1 0,6 0 0 16,-5 3 1-16,-1-2-1 0,6-1 0 0,-5 3 2 0,2-3-2 0,0-1-2 16,-3-1 0-16,1-2-3 0,-1-3-2 0,0 0-1 0,2 0-3 0,-5-8-2 15,0 2 0-15,3-2-3 0,-4-5-1 0,3 3 1 0,-2-4-1 0,-1-4-1 16,-3 0 0-16,3 1 2 0,-3-4-1 0,1-3 2 0,-3 2 3 0,-2-2 5 16,3-1 2-16,-3-3 5 0,0 0 2 0,0 0-1 0,-3 0 4 0,1 0-1 15,-3 0-2-15,-1 0 4 0,0-3-3 0,-1 3-1 0,-3-4 1 0,-1 0-2 16,0 2-2-16,0-5-4 0,0 3-4 0,0 0-2 0,0-3-1 0,0 4 0 15,-3-4 1-15,3 3 2 0,3-2 0 0,-3 1 1 0,1-1 4 16,2 3 3-16,1-1 1 0,0 0 1 0,0 1 1 0,3-1 1 0,0 1-2 0,1 3-2 16,3 0-5-16,0 0-2 0,0 0-4 0,0 0-2 0,0 0-1 0,4 0-1 15,3 3 1-15,0 1-1 0,3 3-2 0,1-3-1 0,-3-1 1 0,3 3 0 16,0 1 2-16,3 1 5 0,0-1 4 0,-2 0 4 0,2 0 5 0,0 0 2 16,-3-1 1-16,1-2 3 0,2 0 2 0,-3-1 0 0,0-3 1 0,3 0 2 15,-3 0 3-15,2-3 0 0,-4-1 3 0,2 0 2 0,-2-2 2 0,0-1-1 16,-1-4 2-16,-1 1-3 0,0 0 0 0,0-4-3 0,-3-1-2 0,3-3 0 15,-3 5-5-15,-4-9-2 0,4 6-3 0,-4-6-4 0,0 2-9 0,0-5-14 16,0 4-16-16,-2 0-17 0,0 0-26 0,0 0-26 0,-3 4-43 0,1-1-50 16,2 0-98-16,-3 5-121 0,1 2-93 0,-3 0-77 0,5 4-26 0,-7 3 0 0,5 2 14 15,-3 2 28-15,0 0 34 0,-1 0 37 0,1 2 46 0,-2 2 51 0,0-4 61 16,1 4 66-16,-2-4 91 0,3 0 93 0</inkml:trace>
  <inkml:trace contextRef="#ctx0" brushRef="#br0" timeOffset="50241.37">13672 10884 12 0,'-1'-7'138'0,"-2"-4"69"0,0 1 49 0,-4 0 43 0,3 3 34 15,0-4 35-15,-3 4 30 0,0 0 25 0,0-1 26 0,2 6 24 0,-1-5 27 16,1 7 27-16,-5-4-89 0,6 4-154 0,-3 0-78 0,0 0-34 0,0 4-21 15,2-2-12-15,-1 3-14 0,1 1-10 0,-2-2-6 0,1 3-4 0,1 3-5 16,-1 1-7-16,2 3-7 0,3 0-10 0,-5 0-8 0,2 3-8 0,1-3-6 16,3 3-4-16,-4 5-7 0,4-4-4 0,0 2-5 0,0-2-4 0,3 3-5 15,-2-4-5-15,2 0-3 0,0-2-5 0,1 3-3 0,0-5-3 0,0-2-7 16,3-1-8-16,-3-2-8 0,3-1-11 0,3-5-11 0,-3 3-10 0,1-5-15 16,0-5-13-16,5 3-17 0,-8-2-21 0,6-3-22 0,-1-4-17 0,-2 0-17 15,3-2-14-15,-1-1-8 0,-2-4-5 0,2 1 2 0,-2-1 2 0,-1 1 9 16,1-1 10-16,-2 4 12 0,1-3 10 0,-2 3 16 0,1 3 18 0,-5 0 19 15,3 5 24-15,-1 3 25 0,1-1 27 0,-4 4 29 0,6 0 31 0,-5 4 21 16,2-1 23-16,-2 3 15 0,-1 5 17 0,6 0 12 0,-6 0 13 0,1-2 13 16,2 6 11-16,-2-1 8 0,5-3 2 0,-5 2-4 0,2 1-6 0,-2 1-14 15,2-6-14-15,1 2-15 0,2-4-9 0,-5 0-9 0,3-3-10 0,2 0-7 16,-1-1-5-16,-2-3-10 0,6 0-3 0,-4-3-7 0,2-1-5 0,-3-3-5 16,3 0-5-16,-2-4-5 0,1-2-2 0,0 2-7 0,-1-7-5 0,-1 5-4 15,0-5-5-15,-4 3-3 0,3-1-2 0,-2-2-2 0,-1 3-4 0,-1 2 1 16,-2-1-3-16,1 3 1 0,-3 1-2 0,1 3-1 0,0 0 0 0,0 0-4 15,-2 0-1-15,2 7-1 0,-3-4-5 0,3 4-3 0,0 4-1 0,0-4-1 16,-1 3-3-16,0 1-2 0,1 3-6 0,1 0-9 0,-1 0-10 0,4-1-12 16,-1 5-15-16,-2 0-15 0,0-4-17 0,3 4-19 0,-1-5-24 0,1 5-21 15,1-4-23-15,-1 0-18 0,3 0-18 0,0-3-52 0,-2 3-68 0,3-7-62 0,-1 2-64 16,1 2-14-16,1-4 10 0,1 0 23 0,1 0 29 0,-3-4 35 0,3 2 38 16,0-3 38-16,-3 3 36 0,3-5 38 0,0 3 40 0,0 0 58 0,0-3 71 15</inkml:trace>
  <inkml:trace contextRef="#ctx0" brushRef="#br0" timeOffset="50707.6">13912 10905 2 0,'5'-4'113'0,"-1"0"71"0,-2 1 53 0,-2 3 41 0,0 0 38 15,0 0 36-15,5 3 35 0,-5 1 32 0,2 3 34 0,-2 0 29 0,0 1 29 16,0 1 28-16,0 2-74 0,0 0-132 0,0-4-74 0,0 4-44 0,0-2-27 16,0 2-17-16,0 0-16 0,0-4-17 0,0 0-13 0,0-3-15 0,3 2-11 15,-2-2-13-15,-1-4-9 0,0 0-10 0,0 0-11 0,5-4-8 0,-3 0-9 16,2-2-9-16,-1-1-8 0,1-7-7 0,1 3-7 0,-3-6-11 0,2 3-8 16,1-8-9-16,-1 2-11 0,1 2-9 0,-1-3-7 0,-1 4-6 0,1 0-3 15,-2-1-5-15,3 3 0 0,-3 2-3 0,0 2 1 0,2 4 1 0,-1 0 0 16,-1 3 7-16,0 1 4 0,2 3 7 0,-1 0 7 0,1 0 9 0,1 7 8 15,-3-3 6-15,2 3 7 0,1 0 8 0,-1 4 8 0,3-2 5 0,-5 2 7 16,2 3 7-16,1 1 5 0,2-5 5 0,-5 4 1 0,2 0 2 0,1-4 1 16,1 1-1-16,-4-1-2 0,3-2-2 0,2 1-3 0,-3-5-4 0,1 3-5 15,1-7-12-15,-1 0-13 0,1 0-16 0,1-4-22 0,-1 1-27 0,1-3-25 16,2-5-31-16,-2 4-25 0,-1-8-26 0,5 2-21 0,-1-1-22 0,-2 0-41 16,2-3-54-16,-2 2-47 0,1-3-41 0,0 2-23 0,-1 1-14 0,2-3 6 15,-3 1 14-15,-1 3 27 0,0 1 37 0,1-5 47 0,-3 4 51 0,2-3 56 16,-5 2 54-16,2 1 67 0,-2 1 73 0,-1-2 65 0,0 1 67 0,0 1 56 0,-4 2 55 15,3-3 47-15,-5-1 45 0,2 6 31 0,-3-2 28 0,3-3 7 0,-3 4-2 16,0-1-16-16,2 0-27 0,-5 1-35 0,3 2-36 0,1 1-32 0,0 5-28 16,-1-5-26-16,3 3-20 0,-3 4-18 0,2-4-17 0,0 4-14 0,4 4-13 15,-4 0-11-15,3-1-9 0,-1 3-9 0,3 5-10 0,0 3-11 0,0 1-6 16,0 2-5-16,5 4-7 0,0 3-2 0,-4 5-3 0,4-2 0 0,1 5 4 16,0 0 2-16,2 3 1 0,-1-1-2 0,1 5-2 0,-1-4-3 0,4 3-5 15,-1 0-3-15,-2 2-4 0,3-5-2 0,0-1-7 0,-1 1-1 0,1-4-3 16,-3-2-9-16,3-1-8 0,0-1-14 0,-1-2-13 0,-2-3-18 0,2-2-17 15,-2-2-22-15,-1-4-18 0,-3 0-29 0,3-7-29 0,-3 0-30 0,0-1-32 16,-4-2-62-16,0-4-75 0,0 0-88 0,-1-4-92 0,-3-2-28 0,-3-1 0 16,0 0 23-16,-3-4 27 0,2 0 36 0,-3-2 39 0,-3-1 43 0,2-1 45 0,-5 2 49 15,-1-5 51-15,-1 0 66 0,-2-2 74 0</inkml:trace>
  <inkml:trace contextRef="#ctx0" brushRef="#br0" timeOffset="51557.93">14079 10873 1 0,'4'-3'102'0,"1"-1"80"16,-1 1 51-16,1 3 40 0,-1-4 32 0,3 4 32 0,-3-3 29 0,3 3 29 15,-1 0 25-15,1 0 27 0,0 0 23 0,0-4 24 0,-1 4-71 0,1-4-128 16,2 4-81-16,-1-2-54 0,2-2-33 0,-4 1-13 0,6-1-14 0,-4-3-11 16,1 0-16-16,0 0-18 0,-1-1-18 0,3 1-19 0,-1-2-22 0,-2 1-18 15,2 1-18-15,-3-4-16 0,1 4-12 0,-1-2-8 0,-3 5-8 0,6-3-2 16,-6 0-7-16,0 3-5 0,0-3-1 0,0 3-2 0,-1 2 11 0,0 2 13 16,-3 0 20-16,0 0 24 0,4 0 23 0,-1 2 24 0,-2 2 22 0,-1-1 19 0,3 1 16 15,-2 0 17-15,-1 3 13 0,0 4 16 0,3-4 14 0,-3 2 13 0,3 2 7 16,-3 0 0-16,1 0-5 0,-1 2-9 0,3-2-10 0,-2-1-14 0,2 1-13 15,0-1-10-15,-2 1-11 0,2-1-12 0,-2 1-7 0,2-5-8 0,1 1-9 16,2-3-7-16,-5 0-6 0,3-1-5 0,2 1-8 0,-5-4-8 0,3-4-14 16,2 1-17-16,1-1-22 0,-6-3-25 0,3 1-23 0,2-5-25 0,-1-3-22 15,1-1-20-15,-5 2-14 0,3-1-13 0,3-1-7 0,-1-1-6 0,-5 1-1 16,3 1 4-16,2 4 9 0,-5-1 14 0,3 1 23 0,-4 2 27 0,3 1 28 16,0 5 33-16,-2-2 32 0,-1 4 31 0,0 0 28 0,0 0 28 0,0 0 20 15,0 0 20-15,0 0 13 0,0 0 13 0,0 0 11 0,0 0 6 0,0 0 8 16,0 0 2-16,0 0-3 0,0 0-2 0,-4 0-9 0,4 0-9 0,0 0-15 15,-3 0-15-15,3 0-17 0,-4 0-14 0,4 0-21 0,-1-3-15 0,-2-1-19 16,0 0-20-16,2 1-17 0,-2-1-19 0,3-3-16 0,0 4-16 0,0-5-11 16,-1 2-10-16,1 3-3 0,0-5-3 0,0 5 2 0,0-4 2 0,0 3 7 15,0 4 6-15,0-3 12 0,0 3 14 0,0-4 12 0,0 4 15 0,0 0 14 16,1-4 17-16,-1 4 10 0,0 0 15 0,0 0 13 0,0 0 13 0,0 0 11 16,0 0 14-16,3 4 11 0,-2 0 8 0,2-1 6 0,0 1 7 0,-2 3 3 15,-1-4 5-15,3 5 0 0,-2-1 2 0,2 3-1 0,0-3-2 0,-2 3-6 16,2-2-9-16,-2 1-7 0,2 2-10 0,0 0-8 0,-2 0-7 0,2-2-5 15,0 2-5-15,-2 0-5 0,2 0-5 0,-2-2-5 0,2 2-5 0,0 0-4 16,-3-4-5-16,1 4-2 0,2-4-5 0,-3 3 0 0,0-3-4 0,0 0 2 0,0 0-1 16,0 0-2-16,-3-3 2 0,2-2-2 0,1 2 0 0,-3-1-1 15,0 1-2-15,-1-4-3 0,3 4 1 0,-5-4-4 0,2 0-4 0,0-4-3 0,0 4-6 16,-2 0-5-16,2-4-8 0,3 1-7 0,-5-1-10 0,5 2-8 0,-2-5-7 16,3 3-8-16,-1-3-9 0,1 3-9 0,0 1-9 0,0-4-11 15,1 3-5-15,2-2-10 0,-2-1-10 0,-1 3-7 0,6 0-10 0,-5 1-8 0,2-4-9 16,1 3-5-16,0 1-6 0,-1-1-1 0,1 0 1 0,0 2 1 0,2-3 4 15,-2 3 8-15,0-5 8 0,0 3 10 0,0-3 12 0,2 3 15 0,-2 1 13 16,-1-1 15-16,1 0 13 0,0 1 14 0,-1-1 17 0,-2 2 13 0,3-2 15 16,-1 1 12-16,0-1 11 0,-2 4 12 0,2-4 9 0,-3 4 9 0,1 0 12 15,2-3 10-15,-3 3 10 0,4 0 10 0,-4 0 11 0,6-4 5 0,-5 4 2 16,-1 0 3-16,4-3 0 0,-1-1-4 0,0 4-2 0,-2-4-5 0,2 1-6 16,-2-3-8-16,5-1-7 0,-6 3-11 0,1-3-9 0,4 0-9 0,-5 0-10 15,2-3-8-15,1 3-7 0,-2-1-6 0,2 1-3 0,-3 0-4 0,3 0-4 16,-3 3 0-16,0-3 1 0,1 5 3 0,-1-5 7 0,0 7 5 0,0-4 10 15,-1 0 8-15,1 4 8 0,0-3 7 0,0 3 9 0,0 0 5 0,0 0 6 16,-3 0 4-16,3 0 2 0,0 0 1 0,0 0-1 0,0 0-4 0,-4 0-5 16,4 0-8-16,-3 3-9 0,1 1-6 0,2 0-9 0,-2-1-6 0,-1 3-2 15,3 1-6-15,0 1-4 0,0-1 2 0,0 3-4 0,3-2 3 0,-1 5 1 16,-2-2-1-16,2-1 0 0,2 1 0 0,-1 2 1 0,1-2 0 0,0 0-1 16,-1 2-3-16,1-2-1 0,3 0-6 0,-3 0-6 0,3-4-10 0,-3 2-14 15,3-1-17-15,0-5-17 0,0 4-23 0,0-3-23 0,-1 3-26 0,3-7-29 16,-2 4-27-16,-1-4-21 0,1 0-30 0,-1-4-29 0,-1 0-69 0,1 1-81 0,1-4-55 15,0 0-37-15,0-1 1 0,-3 1 19 0,3-2 28 0,-3 1 33 16,0-2 41-16,1-1 40 0,0 5 38 0,-1-5 40 0,-2 0 43 0,0 4 46 0,1-4 67 16</inkml:trace>
  <inkml:trace contextRef="#ctx0" brushRef="#br0" timeOffset="51857.36">14777 10691 9 0,'0'-7'99'0,"0"0"77"0,0 1 61 15,0-1 53-15,0 3 42 0,0 0 37 0,0 4 35 0,0-3 30 0,0 3 30 16,0 0 31-16,-5 0 25 0,5 0 27 0,-2 0-66 0,0 3-124 0,0 1-81 16,0 3-59-16,-1-3-38 0,1 2-28 0,2 5-17 0,2-4-11 0,-2 4-10 15,3-4-10-15,-1 6-8 0,0-2-13 0,0 0-8 0,3-2-9 0,-1 2-7 16,0 0-7-16,3-4-6 0,-3 0-5 0,3-1-7 0,0 1-7 0,2-3-6 0,-3-4-10 15,3 0-9-15,0 0-11 0,-2-6-11 0,4-1-12 0,-5-4-11 16,4 0-11-16,-4 0-15 0,3-5-10 0,-2 1-14 0,-1 1-11 0,1-7-9 16,-2 4-5-16,-1-4-2 0,0 0 1 0,-1 4 5 0,-2-5 6 0,2 2 10 15,-1-2 8-15,-4 2 9 0,-1-2 12 0,3 2 13 0,-1-5 12 0,-2 3 14 0,1 2 16 16,-3-2 14-16,4 2 13 0,-4-4 11 0,0 6 13 0,3-4 11 0,-2 5 13 16,2 0 10-16,-3 2 12 0,3 2 12 0,0 2 10 0,0 4 3 15,-3 1 3-15,5 1-3 0,0 5-3 0,0 0-3 0,0 0-3 0,-4 5-4 16,2 1-2-16,2 1-8 0,0 0-7 0,-3 8-9 0,3-2-9 0,0 1-8 0,0 4-8 15,0 3-4-15,0-3-3 0,3 6 1 0,-3-3 0 0,2 7-2 16,-2-3-2-16,0 2-5 0,2 1-5 0,0 1-10 0,0 2-16 0,1 0-20 0,-3 0-25 16,2 2-36-16,0 1-34 0,0 1-49 0,-2 0-52 0,0 1-130 0,5-1-166 15,-5-4-74-15,0 4-24 0,2-4-4 0,-2 1 12 0,0-1 25 0,0-3 31 16,0 1 40-16,-2-5 46 0,-3-3 53 0,3 0 58 0,-2-3 66 0,-3-2 73 16</inkml:trace>
  <inkml:trace contextRef="#ctx0" brushRef="#br0" timeOffset="56340.71">13799 11584 1 0,'-3'-7'116'0,"2"3"88"16,-3-3 60-16,-2 4 44 0,2-1 35 0,-3 1 29 0,3-1 25 0,-3 4 22 16,0 0 25-16,2 4 23 0,-2-1 25 0,3 4 24 0,1 4-77 0,0 2-132 15,2 2-91-15,-2 3-67 0,3-2-33 0,3 6-12 0,-2 2-7 0,-1 1-5 16,6-1-1-16,-5 5-3 0,3-2-6 0,2 1-5 0,-2 1-10 0,3 2-7 16,-3-3-10-16,0-3-7 0,3-1-8 0,-3 3-6 0,3-5-8 0,0-2-3 15,-3-5-7-15,3 3-5 0,-3-9-4 0,6 2-4 0,-5-4-2 0,1-3-2 16,-1-4-5-16,2 0-3 0,0-7-3 0,-3-1-8 0,3-5-3 0,0-1-7 15,-3-3-8-15,0-5-8 0,3 1-2 0,-2-7-7 0,0 1-2 0,-1-2-4 16,-2 1-1-16,0-3 0 0,-2 2 1 0,3 2 1 0,-2-1 3 0,-1 3 6 16,-1 5 10-16,1-2 12 0,0 4 13 0,-3 5 11 0,3 2 9 0,0 0 9 0,0 8 8 15,0 3 10-15,0 0 10 0,0 0 8 0,3 0 9 0,-2 7 7 16,4 0 6-16,0 4 3 0,-1 0 1 0,0 2-4 0,1-2 0 0,0 7-1 0,1-5-2 16,-1 5 2-16,-1 0-1 0,0-1-5 0,3 1-4 0,-3-5-8 0,3 5-7 15,-3-4-4-15,1-3-5 0,0 2-4 0,1-6-2 0,-1 4-2 0,-1-7-3 16,0-2-1-16,3-2-5 0,-3 0-3 0,3-2-6 0,-2-2-6 0,-1-3-11 15,3 0-5-15,-5-4-12 0,2 0-10 0,1 2-15 0,-1-6-14 0,1 1-16 16,-1-3-14-16,-2 3-11 0,1-1-10 0,-1 6-2 0,-2-6-5 0,4 5-3 16,-4 0-3-16,2 3 3 0,1 3 3 0,-3 0 10 0,0 4 11 0,0 0 19 15,4 0 21-15,0 4 19 0,-1 0 22 0,1 3 16 0,1-1 16 0,-1 1 13 16,-2 0 10-16,3 4 14 0,-1 0 13 0,1-5 10 0,-3 5 9 0,2-1 4 16,1-2 2-16,-1-1 1 0,-1-1-2 0,1-3-3 0,0 1-2 0,1 0-5 15,-1-4-5-15,-2 0-3 0,3-4-6 0,0 0-5 0,-1 1-3 0,3-3-3 16,-3-1-4-16,3-4-2 0,-6 0-5 0,6-2-1 0,-3-2-7 0,3 1-4 15,-2-3-1-15,0-1-5 0,-1 0-3 0,0 2-3 0,0-6 0 0,-1 2-1 16,-1 2-1-16,0 1-1 0,1-1-2 0,-3 4 1 0,0-3-1 0,0 2-1 16,0 1 0-16,-3 3 1 0,3 2 1 0,-2-2 2 0,0 4 2 0,-1-1 5 15,2 1 1-15,-4 5 1 0,3-5 2 0,-1 7-1 0,-1-4 1 0,2 4-2 16,2 0-1-16,-6 0-1 0,0 0-1 0,2 4-3 0,2-1-2 0,-3 3-2 16,4 1-5-16,-4 4-3 0,3 0-1 0,-1 2 0 0,2 2 0 0,-2 2 1 15,1 4 3-15,2-3 2 0,0 2 6 0,2 2 5 0,1 2 0 0,-2 1 3 16,4-1 0-16,1-3 3 0,-1 0-1 0,1 0 2 0,4 0-2 0,-2-3-3 15,2-4-3-15,-2-1-8 0,3-2-13 0,0 0-15 0,3-7-18 0,0-1-17 16,-2 1-20-16,-1-4-28 0,6-4-30 0,-5-3-35 0,5 0-33 0,-5 0-35 16,2-4-38-16,0-2-86 0,-2 2-107 0,5-7-52 0,-6 5-23 0,1-5 6 0,-1 1 20 15,-1-1 29-15,-2 0 35 0,2 1 42 0,-2 3 45 0,-4-4 47 0,3 5 48 16,-3-5 50-16,2 3 53 0,-5 2 80 0</inkml:trace>
  <inkml:trace contextRef="#ctx0" brushRef="#br0" timeOffset="56640.58">14525 11493 55 0,'-4'-7'176'15,"3"3"71"-15,-5 1 57 0,-1-4 49 0,2 7 43 0,-5-4 39 0,3 4 36 16,-4 4 31-16,4-4 34 0,-4 3 29 0,6 1 10 0,-8 3-1 0,8-3-101 15,-5 5-157-15,3-2-83 0,2 4-46 0,-1 0-32 0,-1 0-24 0,3-2-16 16,3 6-18-16,-5-1-11 0,5 3-10 0,-2 1-11 0,3 0-8 0,0-1-8 16,0 1-4-16,3 2-5 0,-2 1-5 0,5-4-2 0,-2 1-6 0,0 0-6 15,0-1-3-15,3-6-6 0,-3 3-12 0,6-8-12 0,-3 1-13 0,1-3-17 16,2-4-16-16,-5-4-17 0,6 1-17 0,-4-7-16 0,3-4-19 0,-2 0-16 16,-1-3-19-16,1-5-10 0,-2 2-14 0,1-5-1 0,-2 1-2 0,1 2 7 15,-5-2 8-15,3-1 14 0,2 4 13 0,-6 4 21 0,1 0 23 0,2 6 25 16,-2-3 26-16,-1 6 23 0,0-1 25 0,3 5 20 0,-3 1 24 0,0 3 22 15,0 0 20-15,0 0 15 0,4 0 14 0,2 3 9 0,-5 3 6 0,2 1 2 16,1 1 0-16,-1-1-7 0,1 7-3 0,0-3-2 0,0-1-4 0,1 4-7 16,-3-3-7-16,2 2-12 0,2 1-12 0,-2 1-11 0,0-2-10 0,0-2-9 15,0-4-8-15,3 4-9 0,-2-4-12 0,0-5-16 0,1 3-15 0,-1-5-23 16,-1 0-24-16,0-5-28 0,3-1-32 0,-3-1-33 0,1 0-31 0,1-8-38 16,-1 2-40-16,-3-1-99 0,2-4-124 0,-1-3-48 0,1 4-11 0,-1-4 13 0,-1 3 22 15,0-2 33-15,0-2 35 0,0 2 43 0,1-2 47 0,-1 2 44 0,-2 2 48 16,2-6 52-16,-2 6 60 0</inkml:trace>
  <inkml:trace contextRef="#ctx0" brushRef="#br0" timeOffset="57106.3">14721 11238 1 0,'0'-22'102'0,"3"8"74"0,-2-3 55 0,-1-1 48 0,0 5 40 16,0-1 37-16,0 3 34 0,0 4 31 0,0-4 27 0,-1 7 30 16,-2 2 28-16,3 2 23 0,0-4-71 0,0 4-129 0,0 0-75 0,0 0-49 0,-2 0-29 15,2 4-24-15,0 2-17 0,0-3-11 0,0 5-10 0,0 2-8 16,0 1-4-16,2 2-5 0,-2 2-5 0,0-1-1 0,4 3-3 0,-4 1-1 0,3 2-1 16,-3 2-2-16,4-2-2 0,-1 5-4 0,-1-1-2 0,0 1-3 0,2 0-3 15,-1 0-3-15,1 2-6 0,-2-3-6 0,3 1-6 0,-1-1-6 0,1 1-4 16,-3-4-6-16,2 0-5 0,1-4-3 0,-1 1-5 0,1-3-4 0,-1-6-5 15,0 2-6-15,-1 0-6 0,1-4-8 0,1-3-5 0,-1-1-4 0,0-3-6 16,-1 0-10-16,-1-3-4 0,2-1-8 0,-1-3-7 0,-1-4-9 0,-2 0-9 16,2-2-6-16,-2-5-8 0,0 1-2 0,-2-4-5 0,2 0 0 0,-2-4 2 15,-1 5-2-15,3-5 6 0,-2 4 6 0,2 0 6 0,-2 0 8 0,2 3 5 16,0 4 11-16,2 1 7 0,0-2 6 0,-2 5 6 0,3 2 7 0,-1 1 8 16,-2 5 5-16,2-2 7 0,-2 4 5 0,5 0 6 0,-3 4 6 0,2-4 7 15,3 7 7-15,-3-5 8 0,1 6 7 0,1-1 6 0,-1 0 7 0,2 4 6 16,-3-2 7-16,3 2 4 0,-1 0 2 0,-1 3 1 0,1 0 3 0,-1 0-6 15,2-3-1-15,-3 2-6 0,3-2-4 0,-6 3-6 0,6-3-4 0,-2 2-4 16,0-2-5-16,-4-4-4 0,4 4-5 0,0-2-5 0,-4-1-2 0,2-1 1 16,-1 0-3-16,-2-4 1 0,0 1-2 0,0-4-5 0,0 0-9 0,0 4-6 15,0-4-10-15,-5 0-4 0,1 0-10 0,0 0-5 0,0 0-9 0,-3 0-3 16,0-4-7-16,3 4-4 0,-6-4-6 0,6 1-3 0,-3 3-4 0,3 0-2 16,0-4 6-16,-1 1 2 0,1 3 2 0,4 0 1 0,-2 0 1 0,2 0 2 15,0 0 5-15,0 0 2 0,0 0 5 0,0 0 3 0,4 0 1 0,3 0 3 16,-3 0 5-16,0 3 2 0,6 1 1 0,-4-1 5 0,0 1 3 0,1 0 5 15,4-1 5-15,-1 1 5 0,-2-2 1 0,1 2 1 0,0 0-1 0,2-1-5 16,-2-3-4-16,3 4-13 0,-1-4-11 0,0 3-16 0,-3-3-19 0,3 0-26 16,0 0-35-16,0 0-37 0,0 0-34 0,0 0-115 0,0 0-139 0,2 0-64 0,-2 0-20 15,0 0 5-15,-3 4 14 0,3-4 25 0,-1 0 30 0,1 3 35 0,-3-3 37 16,2 4 48-16,1-4 49 0,-6 0 55 0,5 0 61 0</inkml:trace>
  <inkml:trace contextRef="#ctx0" brushRef="#br0" timeOffset="74589.33">21881 8839 8 0,'3'-2'127'0,"1"-3"72"0,-4 3 46 0,2-2 39 0,0 1 29 15,1-1 25-15,-2-3 22 0,4-4 18 0,0 4 17 0,-1 1 18 0,3-1 16 16,0-1 19-16,-1 1-87 0,3 4-151 0,-1-5-73 0,6 1-38 0,0 1-18 0,-2-1-10 16,5 0-5-16,-1 0-2 0,5 0 0 0,0-1 2 0,-2-1 1 0,6 1-1 15,-6 1-3-15,6 0-1 0,0 0-5 0,-2 1-3 0,1-1-4 0,-1 0-7 16,2 3-5-16,0 0-5 0,0 1-3 0,-3-1-4 0,0 4 0 0,2 0-5 16,-2 0 0-16,1 0-6 0,-1 4 0 0,0-1-3 0,-2 1-1 0,2 3 1 0,-2-1-2 15,2 5 2-15,0 0 0 0,-2-1 2 0,0 5 0 0,0-2 1 0,1 5-1 16,-2-1 2-16,2 1 0 0,-2 0 1 0,2 2 0 0,-4 2 0 0,3-5 0 15,-1 4-3-15,-1 0 1 0,0 4 0 0,0-9 0 0,3 10 0 0,-3-2-1 16,0-3 2-16,-3 3 0 0,3 1 0 0,-3-1 0 0,0 0-2 0,2 1 1 0,-5 3-2 16,2 1 0-16,0-5 1 0,-3 3-2 0,1 2-1 0,-1 2-1 0,0-3 0 15,1 4-1-15,-3 3-2 0,-1-4-1 0,2 0-1 0,-2 5-1 0,2-1-1 16,-4 0 1-16,0 0 0 0,1 3-1 0,0-2 2 0,-3 2-1 0,3-3-3 16,-3 3 0-16,1 1-1 0,0-5-1 0,-1 6-2 0,0-5 0 0,1 3-1 15,-1 0 1-15,-2-3-1 0,3 4-1 0,-3-5 1 0,1 6 0 0,-2-5-1 0,-1 3 2 16,3-3 2-16,-1 3 2 0,-2-3 2 0,-2 1 2 0,-1-1-1 0,2 3 5 15,-2-3-2-15,-1 0 6 0,-1-1 0 0,1 2 2 0,-3-1 5 0,1 0 2 16,-1 0 6-16,0 3 5 0,-1-2 4 0,-2-5 7 0,2 4 3 0,-2-4 7 16,2 1 7-16,-3-1 6 0,1 1 5 0,-2-5 4 0,1 2 4 0,0-1 3 0,-6 0-1 15,5-4-2-15,-5 0-4 0,5 1-4 0,-6-1-2 0,-3 1-5 0,3 0-3 16,-4-4-6-16,3 3-5 0,-6-2-4 0,0-2-7 0,2 2-7 0,-5-2-5 16,2-2-3-16,-1 2-3 0,0-2-2 0,1 0-3 0,-1-1-1 15,3 1-3-15,-1-5-4 0,1 2 0 0,-1-1-4 0,1-1-2 0,2-2-6 0,-1 0-6 16,-1-1-3-16,4-2-8 0,-5-1-6 0,3-1-8 0,0 1-11 0,0-3-18 15,0-1-22-15,-3 1-25 0,3-1-28 0,-3-3-31 0,2 0-30 0,1-3-31 0,-6 3-29 16,2-4-29-16,-2-3-108 0,2 0-145 0,0 1-56 0,-2-5-15 0,2 0 14 16,0-3 25-16,-3 1 39 0,1-2 42 0,2-3 45 0,0 2 48 0,1-6 48 15,1 2 51-15,-1-5 52 0,3-3 61 0</inkml:trace>
  <inkml:trace contextRef="#ctx0" brushRef="#br0" timeOffset="75255.43">21890 8889 81 0,'0'0'147'0,"-2"-4"41"0,2 0 33 0,0 2 34 0,0 2 31 16,0-4 33-16,0 4 28 0,-3-3 23 0,2-1 20 0,1 4 19 0,0-4 18 0,0 4-69 15,0-3-115-15,0 3-60 0,-3-4-32 0,3 4-19 0,0 0-16 0,-2-3-18 16,2 3-22-16,0 0-17 0,0 0-15 0,0 0-8 0,-5 0 0 0,3 0-1 16,-2 3 0-16,2 1 1 0,-3-1 0 0,0 1 0 0,1 0 2 0,0 3 0 15,-1-1 6-15,-1 1 3 0,1 0 3 0,-1 0 5 0,-1 4 3 0,-2-1-1 0,2 1 0 16,1-1-1-16,-3 1-4 0,2 2-4 0,0 2-1 0,1-4-3 0,-3 3-4 16,0 3-1-16,2 1-4 0,1-1-4 0,-3 0-2 0,2 0-2 0,-2 5-4 15,5-2-3-15,-3 2-1 0,0-2-5 0,1 5 0 0,1-3-2 0,1 2-4 16,2 0 2-16,-3 5 0 0,3-2 0 0,2 2-3 0,0-2 1 0,0 1 0 0,2 3-1 15,1 2 2-15,1-2-3 0,0 0 2 0,1 1 0 0,-1 3-1 0,3-7 0 16,0 6 1-16,-3-1-4 0,5-2 3 0,-2 0-3 0,1 0 0 0,1 2 0 16,0-6-1-16,0 2 0 0,0-5-3 0,2 4-1 0,0-7-1 0,0 0 1 15,1 4 0-15,-1-9-3 0,-3 2-4 0,3-3-8 0,0-2-10 0,-1 1-14 0,1 1-15 16,-3-8-25-16,2 3-25 0,1 0-29 0,-5-3-23 0,3 1-77 0,0-1-98 16,-3-5-80-16,4 6-71 0,-4-5-23 0,0 1 1 0,1-1 15 0,-3 1 23 0,-4-4 30 15,0 0 34-15,3-4 41 0,-3 4 43 0,3-7 46 0,-3 4 48 0,0-5 75 16</inkml:trace>
  <inkml:trace contextRef="#ctx0" brushRef="#br0" timeOffset="75639.47">21870 9897 1 0,'-9'0'103'0,"3"0"74"0,-4 0 50 0,2 3 39 0,-3-3 35 0,0 4 31 16,-1-4 28-16,3 3 28 0,1 1 24 0,-4 3 24 0,1-3 22 0,-2 3 22 16,2-1-74-16,0 5-128 0,0-4-72 0,0 4-40 0,-1 2-24 0,-1 1-11 15,4 1-10-15,-2 1-10 0,0 6-6 0,3-2-6 0,-4 5-4 0,3 0-4 16,2 7-2-16,1 3 0 0,0-1-7 0,-1 5-2 0,4-1-6 0,2 4-4 15,-2 4-9-15,3 3-4 0,3-4-3 0,-2 8-4 0,3-4-3 0,3 4-4 16,0-1-2-16,2 0-4 0,-3-3-3 0,6 4-5 0,-1-7-4 0,2-1-2 16,-2-3-1-16,5-4-5 0,-3-3-1 0,3 0 2 0,-3-6-6 0,3-5-3 15,-1-4-8-15,3-2-9 0,-5 0-15 0,5-5-14 0,-2 2-26 0,-1-5-25 16,0-2-35-16,1-1-39 0,0-5-45 0,-8 2-52 0,3-4-108 0,0 0-132 16,3 0-54-16,0-6-15 0,-3 2 7 0,-3-3 17 0,3-4 31 0,-4 1 32 0,3-4 41 15,-2 0 45-15,-1-4 51 0,-3 1 56 0,-1-4 59 0,-3-3 66 0</inkml:trace>
  <inkml:trace contextRef="#ctx0" brushRef="#br0" timeOffset="76239.55">20721 9319 11 0,'-7'3'137'0,"3"-3"71"0,-3 4 50 16,0 0 39-16,2-4 30 0,-2 0 25 0,3 3 23 0,-2 1 19 0,2-4 20 15,-3 3 19-15,6 1 20 0,-5 0 21 0,2-1-91 0,3 1-154 0,1 3-77 16,-3-1-41-16,0-2-15 0,3 6-9 0,3-3 0 0,0 1 0 0,-2-1 4 16,6 3 5-16,-3 0 4 0,7 1 2 0,-1 0 1 0,1-1 0 0,1 4-4 0,5-3-2 15,1 2-1-15,0 1-3 0,4 1-2 0,-3-1-5 0,8-4-2 0,-3 4-3 16,3-3-4-16,2 2-2 0,0-2-5 0,0-4-7 0,4 4-4 0,-2-4-6 16,0-1-4-16,2-2-2 0,0-1-6 0,3 1-1 0,-3-4-4 0,3 0 0 0,0 0-5 15,0-4-1-15,-6 1-3 0,3-1-2 0,-1 0-4 0,0 2 0 0,-6-2-5 16,-1 1-1-16,-2 3 0 0,-1-4-4 0,-4 4-1 0,-1 0-2 0,-5 0-2 15,2 0-2-15,-3 0-3 0,-2 0-2 0,-3 0-1 0,-1 4-1 0,1-4-1 16,-1 3-1-16,-3-3-1 0,1 4-2 0,-1-4-5 0,-2 0-10 0,0 6-11 16,0-6-17-16,0 4-20 0,0-1-20 0,0 1-24 0,-5-1-23 0,3 1-31 0,0-1-30 15,-2 1-29-15,-3 0-29 0,0-1-73 0,0 1-98 0,-1 2-70 0,-2-3-59 16,-1 1-7-16,0 3 14 0,0 0 29 0,-1-3 36 0,-5 3 36 0,5-3 43 0,-2 3 43 16,-1-5 49-16,-2 6 46 0,2-5 49 0,-3 1 74 0</inkml:trace>
  <inkml:trace contextRef="#ctx0" brushRef="#br0" timeOffset="76621.66">20696 10048 13 0,'-11'0'141'0,"6"3"71"0,-5 1 52 0,2-4 40 16,1 0 33-16,-3 0 31 0,3 0 24 0,3 0 27 0,-3 0 23 0,3 0 24 0,3 0 27 15,1 0 22-15,0 0-93 0,-6 0-161 0,6 0-79 0,0 0-37 0,0 0-18 16,0 0-9-16,7 2-2 0,0-2-1 0,1 5 2 0,5-5-1 0,-1 2-2 16,5 2-3-16,-1 0-5 0,8-1-2 0,-2 1-4 0,4-1 0 0,3 1-3 15,0-1 0-15,2-3-7 0,2 4-5 0,2-4-6 0,1 4-8 0,-3-4-5 16,8 0-5-16,-6 0-4 0,3 0-6 0,-1 0-4 0,2 0-4 0,-5 0-5 0,5 0-2 16,-3 0-2-16,-2 0-5 0,1 0-1 0,-6 0-5 0,1 0 2 0,-1 0-2 15,-3 2-1-15,-1-2 0 0,-3 5-4 0,0-5 1 0,-1 2 0 0,-2 2-1 16,-2-4 0-16,-2 4-3 0,-2-1-3 0,0 1 0 0,-2-1-3 0,0 1 1 15,1-4-2-15,-6 3-3 0,1 1-1 0,0 0 0 0,-3-4-1 0,3 3-1 16,-3-3-2-16,-1 4 0 0,-1-4-1 0,-2 0-7 0,2 0-6 0,-2 0-7 16,0 0-15-16,4 2-15 0,-4-2-28 0,0 0-31 0,0 0-39 0,0 0-36 0,0 0-40 15,0 0-44-15,0 0-94 0,0 0-119 0,0 0-79 0,0 0-56 0,-4-2-13 16,2-5 12-16,-3 3 27 0,1 0 34 0,0-3 45 0,-1-3 53 0,-2 2 51 16,1-5 58-16,1 2 56 0,-4-3 61 0,2-3 86 0</inkml:trace>
  <inkml:trace contextRef="#ctx0" brushRef="#br0" timeOffset="79189.5">21719 10163 2 0,'0'7'19'0,"0"-7"4"16,0 0 3-16,2 0 3 0,-2 0 2 0,0 0 3 0,2 3 2 0,-2-3 1 16,3 4 1-16,-3-4-14 0,2 0-19 0,0 4-7 0,2-4-3 0,-1 3 2 15,-1-3 2-15,0 4 1 0,3-4 1 0,-1 0 1 0,-2 0-1 0,3 2 3 0,-1-2 0 16,-2 4 4-16,5-4 4 0,-3 3 5 0,1-3 8 0,2 0 5 0,-5 4 4 16,7 0 6-16,-5-4 7 0,3 0 7 0,-3 3 9 0,3-3 5 0,-3 4 3 0,1-4 6 15,1 0 7-15,-1 3 2 0,-1-3 4 0,3 4-2 0,-2-4-1 0,-1 4-3 16,3-4-1-16,-3 3-5 0,0 1-4 0,1-2-3 0,0 3-4 0,1-3 0 15,-1 2-3-15,-4 0-3 0,6 3-8 0,-3-4-6 0,1 1-2 0,0 0-4 0,-4 3-5 16,5 0-5-16,-5-5-1 0,2 6 0 0,-1-1 2 0,0 0 0 0,1 0-1 16,-2 0-3-16,-1-1-5 0,0 5-1 0,3 0 6 0,-3 0-1 0,-3-2 1 15,3 2-1-15,-1 0-5 0,1 3-3 0,-5-1-6 0,3 5-8 0,-2-3-12 0,-2 2-10 16,2-3-11-16,-3 4-5 0,1-5-6 0,1 5-5 0,-1-1-7 0,0-3-2 16,-1 1-3-16,-2-2 4 0,4 1 5 0,-2-3 3 0,1 2 4 0,1-2 8 15,1-4 8-15,0 4 9 0,1-4 10 0,1-3 5 0,-2 3 4 0,2-1-4 16,-1-2-5-16,1-4-10 0,2 0-10 0,0 3-12 0,0-3-11 0,0 0-9 0,0 0-4 15,0 0-1-15,0 0-2 0,0 0 1 0,0 0 0 0,0 4 5 0,0-4 7 0,0 0 9 16,5 0 12-16,-5 0 12 0,4 0 15 0,0 0 15 0,-4 0 15 0,5 0 10 16,-1 0 9-16,1 0 6 0,-3 0 4 0,3 3 4 0,-1-3 4 0,0 0 2 15,-1 4-1-15,1-4 0 0,0 3 2 0,1-3 3 0,0 4 5 0,-1 0 1 16,-2-1 3-16,3 1 1 0,-1 2 0 0,0-3 6 0,-1 1 6 0,1 0 3 0,-2 3 2 16,3 0 2-16,-4-3 2 0,2 3 2 0,0-1 1 0,-2 1-4 0,2-3-10 15,-1 3-4-15,-2 0-2 0,5 0-6 0,-5-1-1 0,1 1-7 0,-1 1-12 16,5-1-8-16,-5 0-8 0,2 0-9 0,1 0-11 0,-3-1-10 0,1-2-12 0,-1 3-25 15,3-3-30-15,-3-1-53 0,2 1-64 0,-2-4-67 0,2 7-68 0,-2-7-28 16,0 0-6-16,0 0 2 0,0 0 8 0,0 0 16 0,0 0 17 0,-2-7 23 16,2 0 24-16,-2 0 35 0,-1-3 42 0,2-1 53 0</inkml:trace>
  <inkml:trace contextRef="#ctx0" brushRef="#br0" timeOffset="80205.73">21805 9676 37 0,'3'-4'67'15,"-3"4"22"-15,0-3 22 0,0 3 23 0,2-4 19 0,0 2 21 0,1 2 18 16,-3 0 17-16,4 0 19 0,-2-4-1 0,3 4-11 0,-3 0-18 0,2 0-17 15,1 0-12-15,-1 0-8 0,0 0-10 0,1 0-8 0,1 0-12 0,-1 0-9 0,0 0-7 16,1 0-5-16,-1 0-7 0,2 0-5 0,-3 0-10 0,3 4-7 0,-6-4-6 16,6 0-6-16,-3 2-4 0,3-2-5 0,-3 4-3 0,3-4-6 0,-2 3-3 15,0 1-4-15,1 0-4 0,-1-1-4 0,-1 1-3 0,0 3-1 0,0-3-4 16,2 3-2-16,-2 0-3 0,0-1 1 0,0-2-3 0,-1 6 0 0,-1-3-2 16,0 1-1-16,1-1-1 0,-3 3-1 0,1 0-3 0,-1 1 2 0,0-4-3 15,0 3 2-15,-1 1-1 0,1-1-3 0,-3 1 0 0,1-1-1 0,0 1-1 16,-1-4-2-16,2 4 0 0,-2-2-3 0,0 2-3 0,2-4-2 0,-2 4-3 15,2 0-3-15,-2-4-2 0,0-1-4 0,3 5-2 0,-1-4-3 0,-2 0-1 16,3 0-3-16,-2-1-1 0,2 2-2 0,0-1 0 0,0 0-1 0,2 0 1 16,-2-3 0-16,3 3-2 0,-3-1-1 0,1-3-5 0,2 5 0 0,0-1-2 15,-2 0-1-15,3-3-1 0,2 3-3 0,-5 0-3 0,4-5-1 0,0 6-1 16,-1-5-6-16,0 4-2 0,0-3-5 0,3-1-2 0,-3 1 2 0,2 0 2 16,-1 3 2-16,1-7 1 0,1 2 4 0,-3 2 2 0,3 0 5 0,-6-4 1 15,6 0 4-15,-3 3 3 0,2-3 4 0,-1 4 8 0,1-4 6 0,-5 0 9 16,3 0 9-16,2 3 8 0,-5 1 9 0,3-4 6 0,-1 0 3 0,0 3 6 15,-2 1 1-15,-1 0 7 0,3-4 2 0,0 3 7 0,-3 1 4 0,1 2 4 16,-1-2 1-16,0-1 0 0,-1 1 0 0,1 3-4 0,-3 0-2 0,0-3-2 16,3 3-2-16,-1-1 1 0,-2 1-3 0,0 0 0 0,-1 0-5 0,4 1-3 15,-1-1-5-15,-5 0-4 0,6 3-4 0,-4-3-5 0,4 0-1 0,-1-3-4 16,1 3-4-16,-3 0-2 0,0-1-5 0,3 1-1 0,0-3 0 0,0 3-2 16,0 0 1-16,3-3 1 0,0 3-1 0,-3-5 2 0,1 6-2 0,-1-5-2 15,4 1-4-15,-4 3-5 0,6-4-6 0,-5 1-1 0,3 3-7 0,-1-3-1 16,1 2-4-16,-1-3-3 0,1 5-5 0,-1-5-4 0,1 1-6 0,-1 3-2 0,1-3-1 15,0 3-1-15,-1 0 4 0,-2-5 3 0,3 2 2 0,-1 3 4 16,0-3 6-16,-2 3 1 0,-1-3 1 0,6 3 4 0,-6 0 2 0,1-5 5 16,-1 6 5-16,3-1 2 0,-3-4 5 0,1 4 0 0,-1 1 3 0,0-5 3 0,0 3 2 15,0-2 0-15,0 3-1 0,0-3 3 0,0 3 1 0,0-4-1 0,-1 1 0 16,1 0 0-16,-3 3-2 0,3-5-1 0,0 2-1 0,-1-1 0 16,1 1-2-16,-3 0-1 0,0-1-1 0,3 1-5 0,-1 3-4 0,1-3 1 0,-6-1-3 15,6 1-1-15,0 2 2 0,-1 1-1 0,-2-3 1 0,3 3 0 0,-1 0 1 16,1-3 2-16,-3 3-2 0,0 2 2 0,3-1 4 0,-1-1 3 0,-2 0 4 15,3 4 2-15,0-4-3 0,-1 3 1 0,1-3-2 0,0 0-1 16,0 4-3-16,0-4-3 0,0-1-5 0,0 1-3 0,0 0-6 0,0 0-6 0,0 1-7 16,1 1-1-16,-1-2-1 0,3 1 0 0,-3-1-1 0,1 0 0 0,-1 4 2 15,3-4-2-15,0 3 1 0,-3-3 1 0,0 3 4 0,1 1 2 0,-1-1 2 16,3 1 2-16,-2-1 9 0,-1 1 1 0,0 2 1 0,3-2 3 0,0 0 3 16,-3 2 1-16,0-2 3 0,1 0 3 0,-1 3 4 0,0-3 1 0,3-1 1 15,0 4 2-15,-3-7 4 0,0 4-4 0,1-1-9 0,-1 0-11 0,0-3-14 16,0 1-14-16,0 1-18 0,3-1-15 0,-2-1-14 0,-1-4-9 0,0 4-7 0,0-3-7 15,0 0-4-15,3 3-9 0,-3-5-10 0,0-2-8 0,0 4-8 0,0-4-8 16,-3 3-7-16,3-3 1 0,0 4 4 0,0-4 9 0,-4 4 14 0,4-4 12 16,-1 3 10-16,1-3 12 0,-6 4 12 0,5-1 15 0,1-3 16 0,-6 4 21 0</inkml:trace>
  <inkml:trace contextRef="#ctx0" brushRef="#br0" timeOffset="82315.97">22077 11118 9 0,'-4'-4'73'0,"-2"4"35"0,5-3 29 0,-3-1 32 16,-2 2 34-16,5 2 27 0,-5-4 27 0,2 4 21 0,4-3 21 0,-1 3 20 16,1 0 20-16,-6-4-29 0,6 0-57 0,0 4-31 0,-1-3-19 0,1 3-16 15,0-4-15-15,0 4-21 0,0 0-26 0,0-3-17 0,1-1-16 0,-1 4-9 16,0-3-11-16,6 3-9 0,-6-4-9 0,1 4-11 0,-1 0-11 0,7 0-9 15,-3 0-13-15,2 0-3 0,-2 0-5 0,3 0-3 0,-3 4-2 0,3-4-1 16,-3 3 1-16,3 1 1 0,-3-1 2 0,3 4 1 0,-3-3 1 0,0 3 2 16,3-3 0-16,-3 2 2 0,0 5 3 0,-1-4-1 0,1 0 2 0,-4 0 0 15,6 4 1-15,-5-5-1 0,-1 5 0 0,3-1-1 0,-2-2-1 0,-1 5 2 16,0-6-2-16,0 4 0 0,0 0 0 0,0-4-1 0,0 3-1 0,0-3 2 0,0 3 2 16,-1-2-1-16,-2 1 1 0,3-2 2 0,-1 1-1 0,-2-1 2 15,0 0 1-15,2 0 1 0,-2-1 1 0,0-1 0 0,-1 1 2 0,3-2 2 0,-5-1 1 16,2 1-1-16,0-1 2 0,0 1-3 0,-3-4 2 0,0 3-1 0,0-3-1 15,3 4-1-15,-3-4 0 0,0 0 1 0,2-4-3 0,-2 4 1 0,1-3 0 16,1 3-3-16,-2-4 1 0,3 1-3 0,-3-1 1 0,1 1-2 0,1-1-1 16,-1-2 2-16,2-1-2 0,3 0 2 0,-5 3-2 0,1-3 3 0,2 0 0 15,0-4-2-15,2 5 0 0,-4-1-1 0,3-1 0 0,-1-2 0 0,3 3 1 16,-1-1 1-16,1-1-3 0,0 5 2 0,0-7-2 0,0 4-2 0,1 0 2 16,-1 1-2-16,0-1-1 0,3 3-1 0,-1-3-1 0,0 0 0 0,1 0-2 15,-2 3-2-15,5-2-4 0,-2-1 0 0,-3 0-2 0,5 3 0 0,-5-3 0 16,3 0 0-16,2 3 1 0,-2-3-2 0,0 1 0 0,0 2 0 0,-1 1 0 0,1-1 0 15,-1 0 2-15,-2 1 0 0,5-1 3 0,-6 1 1 0,1 3 0 0,-1 0 2 16,3-4 0-16,-3 4 1 0,1 0 2 0,-1 0 1 0,0 0-2 0,0 0 2 16,0-3 0-16,0 3-2 0,0 0 1 0,0-4-2 0,0 4-1 0,0-6-1 15,-1 6 1-15,-2-7-2 0,2 3 0 0,-2 0-2 0,0 1-1 0,-1-1-1 16,3 1-1-16,-5-4 2 0,5 3-1 0,-5-2-1 0,2 2 0 0,-3-3 1 0,3 0 2 16,3 0-1-16,-6 0 0 0,3 3 0 0,-2-2 0 0,2-1 1 0,0 0-1 15,0-1 0-15,-2 1-1 0,2 0-2 0,3 3-3 0,-5-3-2 0,2 5-7 16,2-5-6-16,-3 3-7 0,4 0-8 0,-4 1-6 0,5-1-13 0,-5 1-10 15,5-1-21-15,0 4-18 0,-1-4-47 0,1 4-59 0,0 0-58 0,0 0-56 0,0 0-42 16,0 0-32-16,0 0-7 0,0 0 11 0,0 0 15 0,0 0 21 0,0 0 26 16,0 0 28-16,0 0 34 0,0 0 37 0,0 0 53 0,0 0 58 0,0 8 55 15</inkml:trace>
  <inkml:trace contextRef="#ctx0" brushRef="#br0" timeOffset="85592.39">21522 9789 96 0,'-6'0'164'0,"6"0"43"16,-4 0 34-16,4 0 29 0,0 0 27 0,0 0 22 0,0 0 20 0,0 0 22 15,0 0 23-15,0 0 21 0,0 0 22 0,0 0-70 0,0 0-121 0,4 0-64 16,2 3-34-16,-5-3-15 0,3 4-10 0,2-4-5 0,1 0-7 0,-2 2-2 15,2 2-1-15,3-4-3 0,-2 4-6 0,1-1-4 0,4 1-5 0,-2-4-4 0,5 3-4 16,-3 1-3-16,5-4-3 0,2 3-5 0,-2-3-4 0,4 4-5 16,0-4-5-16,3-4-5 0,4 4-3 0,-3-3-5 0,5 3-5 0,0 0-5 0,2-4-4 15,1 1-3-15,1 3-6 0,1-4-1 0,0 1-1 0,0 3 1 16,-2 0-2-16,1 0 2 0,-2 0 2 0,-3 0-1 0,-1 0 3 0,-1 3 0 0,-5 1 1 16,1-1-1-16,-2 1 2 0,-5 3-2 0,0-3 2 0,0 3-2 0,-5-1 1 15,4-3 0-15,-7 5-2 0,2-5 3 0,-2 1-2 0,0 3 2 0,0-3-2 16,-3-1 1-16,-1 1 0 0,2-4 0 0,-3 2-2 0,-2 3 3 0,1-5 0 15,-3 0 3-15,0 0 0 0,2 2 4 0,-2-2 0 0,0 0 1 0,0 0-1 16,0 0-2-16,0 0-1 0,0 0-1 0,0 0-1 0,0-2 0 0,-2-5-2 16,-3 3-3-16,3 1-4 0,-2-1-4 0,-1 0-5 0,0 1-4 0,1-4-2 15,-3 3-3-15,1 0-2 0,-1 1-1 0,1-3 2 0,-1 2-3 0,0-3 0 16,0 3 2-16,1 1-3 0,-1-4 0 0,-2 3 2 0,2 1-3 0,3-1 0 16,-3-2-1-16,3 2-1 0,0 1 1 0,0-1-1 0,-2-3 2 0,2 3 0 15,2 1 0-15,0-1 2 0,-1 1-2 0,2 3 3 0,1 0-1 0,0-4 2 16,0 4-1-16,0 0 0 0,0 0-2 0,0 0 2 0,0-6 0 0,0 6-2 15,1 0-1-15,-1 0 1 0,0-4-2 0,0 4 1 0,5-3-1 0,-5 3 0 16,2 0 3-16,-2 0-1 0,4 0 2 0,-4 0 5 0,6 0-1 0,-6 0 2 16,0 0 3-16,1 0-1 0,-1 0 2 0,4 0 2 0,-4 0-2 0,0 0 2 15,6 0 0-15,-6 0 0 0,0 0 0 0,1-4 0 0,-1 4-1 0,0 0 1 16,0 0-1-16,5 0 0 0,-5 0 0 0,0 0-1 0,0 0 0 0,0 0 1 16,5 0-2-16,-5 0 1 0,0 0-1 0,0 0 1 0,0 0-1 0,0 0 0 15,4 0 0-15,-4 0 0 0,0 0 0 0,0 0 1 0,0 0 1 0,0 0-2 16,0 0 2-16,0 0 0 0,0 0 0 0,0 0 1 0,0 0-2 0,0 0 2 15,0 0 0-15,0 0 0 0,0 0 0 0,0 0 0 0,4 0 0 0,-4 0 0 0,0 0 0 16,0 0-1-16,0 0 1 0,0 0-2 0,3 4 0 0,-3-4 1 16,0 0 0-16,0 0 1 0,0 0 0 0,1 0 0 0,-1 0 1 0,0 0 2 0,0 0-1 15,0 0 2-15,5 0 1 0,-5 0 1 0,0 0 2 0,0 0 3 16,0 0-1-16,2 0 2 0,-2 0 3 0,0 0-1 0,3 3 5 0,-3-3-1 16,0 0 4-16,4 4-1 0,-2-4 2 0,0 0 2 0,3 0 2 0,-3 2 0 0,2 2 1 15,1-4 0-15,1 4 2 0,-1-1-1 0,2 1 1 0,-3-1 0 16,3 1-3-16,2 3-1 0,-2-3-4 0,1 3 1 0,-1-1-2 0,2-2-5 0,-3 3-1 15,3 0-2-15,0-4-3 0,-2 5 0 0,2-1-1 0,0-1-1 0,-3-3-4 16,3 5-1-16,-2-1-1 0,-1 0 3 0,-1-3-1 0,2-1-1 0,-1 1 0 16,-1 3 0-16,-1-5-1 0,1 2 1 0,-1-4-1 0,-2 4 1 0,0-1-3 15,-2-3-1-15,3 4-1 0,-3-4 4 0,0 0-2 0,0 0 1 0,0 0 1 16,0 0 2-16,0 0-1 0,-3 0 3 0,1 3-1 0,-2 1 1 0,2-4-1 16,-5 3 0-16,3-3 0 0,-3 4-1 0,0 0 0 0,-2-1 2 0,3 1-2 15,-3-2-3-15,2 2-1 0,-4 0-1 0,4 3-2 0,-2-4 1 0,1 1-2 16,1-1 1-16,-2 5-2 0,0-8 2 0,3 7-1 0,-1-5 1 0,0 2 0 15,0 0-1-15,3-1 0 0,-3 1 0 0,5-4-3 0,-2 3-6 0,2-3-14 16,-1 4-14-16,3-4-22 0,-2 0-22 0,2 0-22 0,-2 3-25 0,2-3-24 16,0 0-24-16,-3 4-36 0,3-4-40 0,3 4-100 0,-1 3-127 0,-2-5-47 0,2 2-12 15,-2 3 16-15,3-3 26 0,-1-1 34 0,-2-3 36 0,0 4 40 0,0-4 40 16,0 0 42-16,0 0 43 0,0 0 51 0,0 0 60 0</inkml:trace>
  <inkml:trace contextRef="#ctx0" brushRef="#br0" timeOffset="86338.78">23064 9771 4 0,'1'0'121'0,"-1"0"77"0,0-7 52 0,0 3 41 0,0 0 36 0,0 2 31 16,-1-2 29-16,1 1 26 0,-4-1 23 0,4 0 22 0,-6 1 20 0,5-1 19 16,-2 1-84-16,-1-1-141 0,1 1-77 0,-1-1-45 0,1 4-22 0,-1-4-10 0,0 4-10 15,0-2-8-15,1 2-5 0,-1 0-6 0,4 0-6 0,-4 0-2 0,-2 0 1 16,1 2-2-16,-1 2-3 0,5-4-5 0,-6 4-5 0,3 3-11 0,-2 0-8 16,2 0-7-16,-3 0-6 0,3-1-7 0,3 2-4 0,-5 2-3 0,2-3-4 15,3 1-2-15,-5-1-5 0,6-1-5 0,-1 1-5 0,1-3-5 0,0 3-4 16,0-4-3-16,1 1-3 0,2-4-1 0,0 4-5 0,1-4-2 0,0 0-5 0,0 0-5 15,3 3-6-15,0-3-3 0,0 0-1 0,1 0-2 0,-1 0-3 0,1 4 1 16,2-4 0-16,-2 0 0 0,2 2 1 0,-2 2 1 0,2-1 4 0,-3 5 7 16,-2-5 5-16,2 4 5 0,0 1 4 0,-3 1 6 0,3 2 4 0,-3 0 6 0,2-1 7 15,-5 5 7-15,2-5 4 0,-2 4 11 0,-1 0 7 0,3 0 8 0,-3 0 7 16,-3 0 4-16,3-1 8 0,-1 2 6 0,-2-4 6 0,2 3 6 0,-2-4 4 16,0 4 2-16,-1-3 0 0,0-2 0 0,0-1-1 0,-2 2-3 0,2 1-5 15,-3-4-6-15,3-1-7 0,-3 2-4 0,0-1-8 0,2 0-3 0,-2 0-6 16,-3-3-4-16,5-1-6 0,-2 1-4 0,-3-4-7 0,3 0-4 0,-1 0-6 0,1-4-5 15,-1 1-16-15,-2-1-16 0,3-3-28 0,-1-4-29 0,1 0-34 0,0 2-40 16,0-6-37-16,2 1-40 0,-1-3-99 0,5-1-124 0,-3 0-79 0,4-2-51 16,0 2-14-16,1-3 9 0,2 0 23 0,-2 0 36 0,2 0 41 0,1-3 51 0,0 2 51 15,2 2 55-15,-2-2 55 0,0 2 57 0,0-5 88 0</inkml:trace>
  <inkml:trace contextRef="#ctx0" brushRef="#br0" timeOffset="86555.83">23213 9470 29 0,'1'7'172'0,"2"-3"78"0,-1-1 53 16,-2 3 41-16,-5-2 42 0,5 3 43 0,-4 0 38 0,2 4 36 0,-3-4 34 16,1 4 32-16,-3-1 31 0,3 4 34 0,-3-3-112 0,0 2-188 0,3 5-92 0,-3-4-44 15,3 0-23-15,-3 0-10 0,6 4-20 0,-5-5-23 0,2 1-20 16,2 1-15-16,2-2-16 0,-2-2-13 0,2 3-13 0,0-3-15 0,0-1-7 0,0 4-9 16,2-3-3-16,0-2-4 0,1-1-9 0,-2 2-11 0,5 1-15 0,-2-4-18 15,0 3-20-15,0-3-24 0,1 0-23 0,0 0-20 0,1-3-23 0,-4 3-22 16,2-3-24-16,3 3-19 0,-2-5-22 0,-1 2-18 0,1-4-28 0,-1 4-34 0,-4-4-57 15,4-4-66-15,1 4-31 0,0-4-15 0,-1 2 11 0,-2-3 23 0,0-1 31 16,1 3 34-16,1-5 36 0,-2 1 35 0,0-4 35 0,1 8 38 0,-1-7 46 0,-2 3 54 16,2 0 65-16</inkml:trace>
  <inkml:trace contextRef="#ctx0" brushRef="#br0" timeOffset="86872.17">23299 9747 6 0,'0'0'122'0,"0"0"72"0,2 0 48 0,-2 0 37 0,5 3 33 15,-5-3 35-15,0 4 28 0,0-2 30 0,0 2 23 0,0 0 25 0,0 3 30 0,-3 0 28 16,1 0-75-16,2 0-134 0,-2-1-70 0,2 2-33 0,-5 2-13 0,5-3-5 15,-2 4-5-15,0-5-7 0,2 5-3 0,0-4-9 0,-2 4-4 0,2-7-9 16,0 5-11-16,0-2-17 0,0-3-16 0,2 3-13 0,-2-3-14 0,2 3-12 0,0-7-10 16,1 3-9-16,-1-3-15 0,-2 0-16 0,7 0-17 0,-3 0-17 0,3-3-19 15,-1-1-18-15,1 1-19 0,2-4-14 0,-2-1-16 0,1 1-13 0,1-2-15 16,-2 1-13-16,2 1-10 0,-2-4-7 0,-1 8-6 0,3-7 4 0,-2 3 6 16,-3 3 12-16,3 1 12 0,-3-4 14 0,0 7 12 0,1-4 13 0,-3 1 12 15,-2 3 13-15,5 0 16 0,-5 0 16 0,5 3 19 0,-4 1 17 0,2-4 15 0,-1 3 14 16,-2 1 11-16,2 3 11 0,1-3 10 0,-3 3 10 0,1-1 9 0,-1 1 11 15,0 0 8-15,0 0 3 0,0 1 2 0,0-5-1 0,3 3-7 0,-1 1-6 16,-2 1-9-16,0-5-8 0,5 1-7 0,-5-1-8 0,1 1-7 0,-1-1-7 0,5 1-8 16,-3-4-11-16,1 4-16 0,1-4-20 0,0 0-22 0,1 0-25 0,0-4-26 15,-1 0-24-15,3 4-24 0,-3-3-22 0,3-1-42 0,0-3-50 0,1 4-65 16,-1-1-71-16,1-2-48 0,2-1-37 0,-3 0 0 0,-2-1 17 0,2 1 28 16,3 0 35-16,-3 0 37 0,-2 1 36 0,2-1 37 0,-3 3 38 0,3-3 49 0,0 0 54 15,-3 0 61-15</inkml:trace>
  <inkml:trace contextRef="#ctx0" brushRef="#br0" timeOffset="87437.95">23655 9778 89 0,'0'0'159'0,"1"-4"48"0,2 1 37 0,-3 3 34 0,3-4 36 0,-3 4 30 15,0 0 31-15,0 0 25 0,0 0 28 0,0 0 24 0,-7 0 23 0,1 4-61 16,5-4-111-16,-2 3-63 0,2 1-35 0,-5-1-19 0,5 1-8 0,-2 0-11 16,2-1-9-16,-2 1-6 0,0 2-6 0,2-2-4 0,1 3-2 0,-3-4-5 15,2 4-9-15,1-3-8 0,-3 3-10 0,3-3-12 0,0 2-10 0,0-3-10 0,0 5-11 16,0-5-8-16,0 1-12 0,3-1-19 0,-3 1-19 0,1 0-29 0,2-4-26 16,-2 3-27-16,5 1-24 0,-5-4-24 0,3 0-22 0,2 0-22 0,-1 0-16 15,1 0-19-15,1-4-19 0,-2 4-16 0,2-3-15 0,3-1-17 0,-3 4-19 16,-2-7-17-16,2 7-13 0,-3-4-2 0,3 1 4 0,0-1 13 0,-3 0 20 0,2 4 21 15,-2-3 24-15,0 3 36 0,-1 0 44 0,-3 0 42 0,4 0 43 0,-4 0 46 16,4-4 47-16,-4 4 44 0,0 0 46 0,4 4 37 0,-4-4 37 0,3 0 24 16,-3 0 22-16,0 0 14 0,1 0 12 0,2 3-8 0,0-3-14 0,-3 0-18 15,1 4-25-15,-1 0-17 0,0-4-15 0,6 0-12 0,-5 3-10 0,2 1-11 0,-3-4-12 16,7 0-14-16,-6 0-11 0,3 0-10 0,2 0-9 0,-2 0-8 0,3-4-8 16,-3 1-9-16,0-1-7 0,6 0-8 0,-6 1-9 0,3-1-7 0,-3 2-10 15,3-5-4-15,-3 3-5 0,0-3-4 0,0 0-1 0,2 3-1 0,-5-3 1 0,2 3-2 16,-1 2-1-16,0-2 3 0,1 1-1 0,-3 3 2 0,0-8 2 0,-3 5 4 15,1-1 6-15,2 1 4 0,-5 3 7 0,4-4 1 0,-5 1 4 0,2 3 0 16,3-4 2-16,-6 4-1 0,0 0 3 0,3 0-1 0,-6 0 2 0,6 0 0 16,-3 0-2-16,0 0-3 0,2 0-6 0,-2 0-2 0,-3 0-3 0,3 0-4 15,2 0-1-15,-1 4-2 0,-1-4-2 0,3 0 0 0,3 0-2 0,-5 3 0 0,2 1-2 16,4-4 0-16,-1 0 1 0,1 0 1 0,0 0-1 0,0 0 4 0,1 3 1 16,-1 1 2-16,4-4 2 0,-1 3 1 0,1-3 1 0,0 4 1 0,2-4 1 15,1 0 0-15,-2 4 2 0,2-4-1 0,0 0-2 0,0 0 2 0,1 3 0 16,-1-3-2-16,3 0-2 0,1 0-1 0,-3 0-3 0,2 4 1 0,-2-4-2 15,1 0 0-15,0 2-1 0,-1-2 1 0,-1 4-1 0,3-4 2 0,-4 4-2 0,0-4-2 16,1 7 1-16,2-7 0 0,-2 3-2 0,-2 1 2 0,1-1 1 0,0 1 0 16,-1 0 3-16,0-4 0 0,-1 7 2 0,-2-7 2 0,0 6 4 0,3-3 4 15,-5-3 4-15,2 8 5 0,0-8 6 0,-2 0 4 0,0 7 5 0,-2-4 3 0,0 5 6 16,0-5 1-16,-1 1 1 0,1 3 0 0,-3-5 1 0,1 2-3 0,-3 3-3 16,6-3-4-16,-9 3-4 0,6-4-5 0,-3 1-6 0,0 3-8 0,3-3-11 15,-3-2-18-15,1 2-20 0,-3 0-27 0,2 3-24 0,0-4-30 0,-1 1-30 16,1-1-29-16,0 1-27 0,0 0-65 0,2-1-79 0,-2 1-82 0,-3-2-81 0,3 2-31 15,2 0 3-15,-5 3 20 0,2-7 29 0,-2 3 37 0,-1 1 40 0,3-1 42 16,-3 1 44-16,0-4 44 0,-3 4 49 0,0-1 65 0,2 1 72 0</inkml:trace>
  <inkml:trace contextRef="#ctx0" brushRef="#br0" timeOffset="88355.37">21723 10359 5 0,'5'-3'66'15,"-1"-1"34"-15,1-3 31 0,-1 0 32 0,1 3 39 0,-1-3 32 0,-2 1 27 16,3-1 24-16,-1-1 20 0,1 1 23 0,-1 4 22 0,-2-4-25 0,3-1-50 15,-3 1-25-15,0 5-10 0,3-5-9 0,-5 3-14 0,2-3-22 0,-2 3-30 0,0 1-16 16,0 3-9-16,0-4-2 0,0-2-4 0,-2 1-2 0,-1 3 0 0,1 2-8 16,0-4-5-16,-3 1-9 0,-1 3-7 0,1 0-6 0,-1-4-5 0,-1 4-3 15,0 0-3-15,-2 0-3 0,1 4-4 0,-1-4-6 0,-2 3-4 0,-1 1-7 16,-1-4-9-16,2 7-6 0,-5-5-7 0,4 6-5 0,-5-1-6 0,2 0-3 16,-3 0-7-16,0-1-2 0,0 5-5 0,2 0 0 0,-5-1-4 0,2 1-2 0,-2 3-3 15,-1-4-1-15,1 5 1 0,-1-2 1 0,3 5-1 0,-3 0 2 0,1-5 2 16,-1 5-1-16,1 0 2 0,-1-1 0 0,4 4 3 0,-4 0 1 0,4 0-2 15,-1 0 3-15,-2 0 0 0,4 0 0 0,0 4-2 0,-1-1 0 0,-3 1-1 0,6-1 1 16,-3 3 4-16,3-1 0 0,-1 1 2 0,-1 2 3 0,1 2 0 0,3-3 2 16,-3 3 2-16,3-2 1 0,-1 5 2 0,3-6 2 0,0 8 3 0,2-5-1 15,-2-3 0-15,4 6 2 0,1-1-3 0,-3-2-2 0,7 0-1 0,-5 4-1 16,2 1-3-16,1-5 1 0,2 4-1 0,-3 3 0 0,4 1 0 0,-4-1-3 16,3 5 3-16,-2-1 0 0,-1 2-1 0,0 2 0 0,-2-1-2 0,3 1 2 0,-3 3-1 15,1-3-1-15,0 3-3 0,-4 0-1 0,3 0-2 0,1-3-4 0,0 3 2 16,-4 0-1-16,6-1 1 0,-3 1-3 0,6-3 2 0,-5 3 2 0,2-4-1 15,4 1 1-15,-1-1-1 0,1-3 0 0,0 4 1 0,0-8 0 0,0 1 0 16,0 3-1-16,1-4 5 0,-1-2-3 0,0-1 2 0,4-1-3 0,-4 1-2 16,0-6-1-16,3 2-1 0,0 0-2 0,-3-2-1 0,1-5 0 0,-1 4 1 15,3-7 0-15,-3 3-2 0,1-2 0 0,-1-2-2 0,0-6-1 0,0 3-1 0,0-2 2 16,0-5-2-16,0 1 3 0,0-4 1 0,0 3 2 0,0-6 2 16,0-1 1-16,0-3 1 0,-4 0 0 0,4 0 0 0,-4 0-1 0,-3-3-2 0,3-5 1 15,0 6-2-15,-6-9 1 0,3 4-3 0,-4-7-2 0,3 4-2 16,-3-4-3-16,0-1-2 0,0-3-4 0,-3 5-1 0,0-5-1 0,2 1 1 0,-2 3-3 15,0-4-1-15,2 5 1 0,-5-2-1 0,6 1-1 0,-1 3 1 0,1 2-1 16,-3-2 0-16,4 4 2 0,-1-1-2 0,6 5 1 0,-2-3 3 0,-3 6-3 16,6-4 2-16,-3 4-2 0,6 0 0 0,-5 0 0 0,2 4 1 0,3-4 1 15,1 2-5-15,-3 5 2 0,0-3 3 0,3 3-1 0,0 4 1 0,3-4 3 16,0 4-1-16,-2 2 1 0,3 1 4 0,2 1 2 0,-1-2 1 0,1 5 2 0,1-1 3 16,1 1 1-16,0 0 3 0,2-1-1 0,-2 1 2 0,3-2 1 0,0-1-1 15,0 3 2-15,2-1-2 0,-2-3 2 0,0 0 1 0,0 0-2 0,1 0 2 0,-1-3-1 16,3-4 2-16,-3 2-1 0,0-1 2 0,3-1 1 0,0-4 2 15,-3-3 0-15,1 0-3 0,-1 0 3 0,3-3-2 0,-3-4 1 0,4-1-2 0,-1-1-4 16,-3-2-7-16,4-3-6 0,-1 3-8 0,1-6-20 0,-1-1-27 0,0 1-35 16,1-4-39-16,0-1-49 0,1 2-50 0,-3-4-73 0,5 2-82 0,-2 2-102 15,1-5-109-15,-1 1-41 0,2-5-3 0,-3 1 13 0,1 1 25 0,-1-2 37 0,-2 1 45 16,1 1 53-16,-3-5 59 0,0 4 63 0,-2-3 64 0,2 2 75 0,-4-2 77 16</inkml:trace>
  <inkml:trace contextRef="#ctx0" brushRef="#br0" timeOffset="89188.61">20470 13778 20 0,'3'-6'156'0,"-3"-1"71"0,0-4 51 0,0 0 38 0,-3 4 33 0,-1-3 27 16,1 3 25-16,-1 0 21 0,0 3 18 0,-2 1 17 0,1-1 15 0,-1 4 15 15,2 4-107-15,-3-4-172 0,1 7-85 0,1-4-38 0,-1 5-16 0,0-1-5 16,-1 3-9-16,2-3-4 0,-1 7-2 0,-1-3-1 0,3-2 2 0,-1 6 0 16,-1-4 1-16,3 3 0 0,-1-1-5 0,1-2-2 0,1 2-8 0,0 2-9 15,-1-1-3-15,2-3-8 0,1 2-9 0,0-2-9 0,0 3-12 0,1-3-17 16,2-5-13-16,-1 5-14 0,3-4-8 0,-3-4-8 0,3 1-4 0,-1-4-5 16,0 4-4-16,0-8-6 0,3 4-2 0,-3-4-2 0,6-3-1 0,-6 4 4 0,0-5 7 15,6-1 10-15,-4 5 7 0,-1-7 12 0,2 4 5 0,-2 0 2 0,1 0 4 16,-2 3 4-16,0 2 6 0,0 2 10 0,-1-4 8 0,-3 4 11 0,4 4 11 15,-1-2 11-15,1 2 8 0,-1 3 12 0,-2 0 9 0,3 4 8 0,-1-4 12 16,1 6 10-16,-1-2 7 0,-2 4 11 0,5-1 3 0,-5 3 3 0,2-3 4 16,0 3-3-16,-3-3 0 0,1 4 2 0,2-1-1 0,-3 1-3 0,0-5-1 15,0 5-2-15,-4 0-3 0,4-5-6 0,-6 5-5 0,5-3-5 0,-5 2-5 16,2-3-4-16,3 4-8 0,-6-5-3 0,3 5-8 0,-3-7-7 0,0 2-7 16,0 1-7-16,-1-3-6 0,1-1-10 0,-3 1-9 0,-1-4-14 0,5 0-15 15,-6-3-18-15,1-1-18 0,0-3-23 0,3-3-20 0,-3-1-20 0,0-3-25 16,1-4-26-16,-1 0-47 0,3-2-58 0,-1-1-88 0,2-3-99 0,1-1-35 15,1-4-2-15,0 2 15 0,3-4 25 0,0-1 31 0,0 1 35 0,2-5 37 0,2 1 36 16,0 1 42-16,3-2 45 0,-3-2 57 0,3 2 64 0</inkml:trace>
  <inkml:trace contextRef="#ctx0" brushRef="#br0" timeOffset="90338.59">20484 13502 22 0,'5'-11'159'0,"2"4"75"0,-1 4 48 0,-6-5 35 15,1 6 27-15,-1 2 24 0,0 0 22 0,0 0 23 0,0 0 20 16,0 0 22-16,-1 2 22 0,1 6 29 0,-3-1-100 0,0 3-169 0,3 1-81 0,0 3-35 15,0 0-10-15,0 0 1 0,0 3 4 0,0-3 5 0,3 7 4 16,0 0-1-16,-2 1-2 0,2-2-5 0,-2 4-5 0,5 1-12 0,-2 0-12 0,0 0-11 16,0-1-13-16,0-3-9 0,3 3-9 0,-1-2-11 0,-1-2-14 0,1 2-15 15,-1-5-19-15,2-3-17 0,3 0-20 0,-3-1-15 0,-2-2-17 16,5-4-14-16,-2-3-15 0,2 0-16 0,-2-1-19 0,2-6-14 0,-2-1-18 0,2-3-16 16,1 0-12-16,-3-4-9 0,2-2-10 0,-2-2-14 0,0 1-17 0,-1-3-18 15,0 3-8-15,0-3 2 0,-3-1 10 0,0 0 18 0,2 1 24 0,-2-1 28 16,-3 0 38-16,5 5 39 0,-5-1 40 0,-1-1 41 0,3 6 37 0,-2-2 40 15,-1 4 42-15,0 0 47 0,0 3 31 0,0-2 25 0,0 6 16 0,0 0 10 16,0 0 0-16,0 0 0 0,0 0-13 0,0 0-14 0,0 0-18 0,0 0-19 16,3 6-10-16,0-2-12 0,-3 3-7 0,0 0-11 0,1 0-4 0,-1 4-1 15,3-5-1-15,0 5-1 0,-3-1 4 0,0 1-3 0,1-1-1 0,2 1-2 16,-2-1-4-16,2 1-4 0,0 0-6 0,-3-1-4 0,1-3-8 0,3 0-5 16,-4 4-8-16,6-4-4 0,-5-1-7 0,-1-2-5 0,5-1-8 0,0 1-8 15,-4-1-5-15,2 1-6 0,1-4-8 0,0 0-13 0,2-4-10 0,-5 1-10 16,3-1-13-16,3-3-12 0,-2-4-10 0,0 5-10 0,-1-8-6 0,0 3-7 0,0-2-3 15,1-2 1-15,0 1-3 0,-1 3 2 0,0 2-1 0,1-2 2 16,-3 0 4-16,2 4 7 0,-1 3 9 0,-1 2 11 0,0-2 11 0,-2 4 15 0,4 4 11 16,1-4 10-16,-3 6 11 0,3-2 9 0,-3 3 9 0,0 0 4 0,0 4 10 15,1-4 7-15,-1 6 7 0,0-2 7 0,-2 3 6 0,4-3-1 0,-4-1 1 16,5 4-4-16,-5-3-3 0,2-2-7 0,2 2-5 0,-4-4-6 0,5 4-7 16,-3-7-8-16,3 3-10 0,-3-1-14 0,2-6-15 0,1 4-17 0,-1-1-19 15,1-3-15-15,-1-3-18 0,3-1-19 0,-3 0-20 0,3-2-17 0,-3-1-24 16,3 0-25-16,0-4-32 0,-3 0-33 0,3 2-31 0,-3-2-22 0,3 0-15 15,-3 0-12-15,3 2 0 0,-2-6 8 0,-1 5 18 0,-2-1 24 0,5 1 37 16,-3-1 37-16,1 1 48 0,-3-1 49 0,0 5 59 0,0-5 62 0,0 4 55 16,1 0 52-16,-1 3 48 0,-2 1 45 0,2-1 42 0,-2 4 38 0,0 0 27 0,0 0 21 15,0 0 8-15,0 0 0 0,0 0-13 0,0 0-21 0,0 0-38 16,0 0-43-16,0 0-36 0,0 7-31 0,-2-3-20 0,2 3-16 0,0 0-12 0,0 0-10 16,0-1-8-16,0 5-3 0,0 0-7 0,0 0-4 0,0-2-3 0,0 2-5 15,0 0-3-15,2 0-7 0,-2-2-5 0,3 2-5 0,-2 0-9 0,-1-4-8 16,5 0-15-16,-3-1-19 0,1 1-16 0,1-3-18 0,0 3-20 0,1-7-17 15,0 0-19-15,-1 0-24 0,3 0-22 0,-3-3-21 0,3-5-34 16,-3 6-34-16,3-5-41 0,0-4-40 0,-3 4-19 0,3-4-9 0,-3-2 7 0,3 2 9 16,-3-3 19-16,3 3 23 0,-6 1 35 0,5-1 41 0,-2 1 53 0,0 3 55 15,0-1 50-15,-4 2 47 0,5 3 51 0,-5-1 53 0,0 4 47 0,0 0 43 16,0 0 33-16,0 0 28 0,5 4 21 0,-5 3 16 0,0-5-2 0,0 6-9 16,0-1-28-16,0 0-35 0,0 0-23 0,0 4-13 0,0-5-16 0,-3 1-12 0,3 4-15 15,0-4-17-15,0 4-13 0,0-4-14 0,0-1-13 0,0 1-9 16,3-3-9-16,-3 3-4 0,1-3-8 0,2-1-5 0,0-3-7 0,-2 4-8 0,-1-4-7 15,4 0-11-15,2-4-12 0,-5 4-16 0,6-3-12 0,-3-1-12 16,0-3-11-16,2 0-13 0,1-1-7 0,-6-1-9 0,3-2-8 0,2 0-7 0,-1-3-6 16,1 4-4-16,-5-4-1 0,5 0 2 0,-2 0 3 0,-3 0 7 15,5 0 6-15,-6 4 8 0,1-5 9 0,3 1 6 0,-4 3 6 0,3 2 10 0,0-2 7 16,-3 4 11-16,1-4 8 0,2 4 11 0,-2 1 11 0,-1 2 12 0,0-3 6 16,3 3 8-16,-3 4 5 0,3-3 3 0,-3 3 4 0,0-4 4 15,0 4 4-15,0 0 5 0,0 0 5 0,0 0 6 0,0 0 0 0,4 0 0 0,-4 0-4 16,3 4-3-16,-2-1 1 0,2 1-3 0,-2 0 1 0,-1-1 5 0,3 1 0 15,0 2 1-15,-2 1-1 0,-1-3-3 0,3 3-4 0,-2 4-3 0,2-4-5 16,0 2-5-16,-2-1-5 0,3 2-4 0,-4 1-3 0,6 0-3 0,-6 2-3 16,1-2-5-16,2 0-2 0,0 2-4 0,-3 1-2 0,1-3-2 0,-1 2-1 15,3 2 0-15,-2-1-1 0,-1-3 2 0,0-2-1 0,0 2-1 0,0 0 2 16,0 0 1-16,0-4 2 0,-1-1 2 0,-2 1 2 0,2 0 2 0,1-3 3 16,-3-1-2-16,-1 1 3 0,4-4-3 0,-3 0 3 0,3 0-1 0,-7 0-3 15,6-4 1-15,-5 1-2 0,5-1-5 0,-2 1-3 0,3-1-7 0,0-3-4 16,0 1-4-16,0-5-5 0,3 4-4 0,-2-4-5 0,5-2-7 0,-2 2-6 15,3-3-7-15,-3 3-3 0,3-2-3 0,0-5 1 0,1 4-2 0,2 0 0 16,-2-4 2-16,0 4 3 0,3 1 1 0,-4-5 0 0,3 3 3 0,-2 6 4 16,2-6 5-16,-3 5 4 0,1-1 6 0,-1 1 4 0,0 3 3 0,-3 0 5 15,0 0 2-15,0 3 4 0,2 1 1 0,-5-1 3 0,2 4 4 0,-3 0 8 16,0 0 6-16,0 0 10 0,1 0 8 0,2 4 8 0,0-1 11 0,-3 1 7 16,1-1 8-16,-1 4 4 0,0 1 4 0,0-1 4 0,3 2 4 0,-2 2 5 15,-1 0-2-15,3 2 1 0,0 2-6 0,-2-1-5 0,-1 4-7 0,4-1-7 16,2 1-11-16,-5-1-7 0,5-3-8 0,-2 6-7 0,0-2-8 0,3 0-10 15,0-5-20-15,-1 5-21 0,0-3-23 0,1-2-29 0,0-2-30 0,1 3-31 16,2-7-33-16,-2 3-46 0,3-3-49 0,-1 0-102 0,-2-3-125 0,3 3-51 16,0-3-15-16,3-1 10 0,-5-3 23 0,2 4 30 0,0-4 38 0,-2 0 42 0,0 0 43 15,2 0 48-15,-2 0 49 0,0-4 58 0,2 4 64 0</inkml:trace>
  <inkml:trace contextRef="#ctx0" brushRef="#br0" timeOffset="90505.63">22027 13918 28 0,'0'0'174'15,"3"4"79"-15,-3-4 56 0,0 0 40 0,0 0 34 0,0 0 28 0,-3 3 28 0,3 1 24 16,0 3 25-16,-1-7 23 0,1 0 21 0,0 4 21 0,0-4-119 0,-6 3-192 16,6-3-103-16,0 0-52 0,0 0-32 0,0 0-24 0,0 0-22 0,0 0-20 15,0 0-23-15,0 0-24 0,0 0-24 0,0 0-27 0,0 0-27 0,0 0-31 16,0 0-56-16,0 0-70 0,0 0-77 0,0 0-80 0,0 0-24 0,0 0 1 16,0 0 20-16,0 0 23 0,0 0 30 0,-5 4 31 0,-1-4 35 0,1 0 35 0,-2 0 40 15,-3 0 43-15,2 0 60 0,-2 0 67 0</inkml:trace>
  <inkml:trace contextRef="#ctx0" brushRef="#br0" timeOffset="124353.66">21650 10597 4 0,'0'-4'114'0,"-2"-3"65"0,2 7 45 15,-5 0 34-15,4-4 35 0,-4 4 33 0,3-2 27 0,-3 2 27 0,0 0 20 16,1 0 23-16,0 2 17 0,0-2 19 0,-1 4-85 0,0-1-141 0,-2 1-72 16,3 0-32-16,-3 3-23 0,3 0-14 0,-3 0-14 0,1-1-14 0,0 5-9 0,-4-4-8 15,3 4-2-15,2 0-4 0,-2-2-1 0,-3 6-2 0,2-5-2 16,-2 5 0-16,5-2-2 0,-5 1-1 0,2 3 2 0,-2-2-2 0,2 3 0 0,-2 2-2 15,2-2-2-15,-2 6-3 0,-1-3-3 0,0 3-2 0,0 2-4 0,3-2-1 16,-6 1-4-16,3 2-3 0,0 1 0 0,0-3-2 0,-3 3-2 0,6-3-2 16,-6 2 0-16,6 1-2 0,-3 1-2 0,0-2-1 0,1 1 0 0,2 1-2 15,-3 2 1-15,4-4-1 0,-4 2 1 0,1 2-1 0,2-3-1 0,-2 4 2 16,4 3 0-16,0-4 1 0,-4 0-2 0,3 2 2 0,1 5-1 0,0-7 1 16,-1 4 1-16,0 1 1 0,3-1-1 0,-3 3 1 0,3-3-2 0,-3 0 2 15,3-1-1-15,-1-1 0 0,0 5 0 0,4-3-2 0,-4 0 2 0,3-1 0 16,-2 6 0-16,4-5 1 0,-5 3-1 0,5 0 1 0,-2 1 1 0,-1 3-1 15,1-4 1-15,2 0 1 0,-2 2 1 0,0-2 0 0,2 1 3 0,-2-5 2 16,2 1-1-16,-3 0 2 0,1-3 3 0,2-1 2 0,0 1 1 0,-5-5 4 16,5 2 3-16,0-5 2 0,-1 1 5 0,1-4 1 0,-3 0 3 0,1 0 2 15,0 0 0-15,2-4 2 0,-3 1-1 0,1 0 2 0,0-5-2 0,0 5 0 16,0 0-2-16,-3-1-4 0,1-3 1 0,2-1-4 0,-1 2-4 0,1-1-2 16,0-3-5-16,-2 2 0 0,4-2-4 0,-5-4 0 0,5 0-3 0,-2-1 1 15,0-1 1-15,-1 1-1 0,3-2 0 0,0-4-3 0,0 0-3 0,0 0-6 16,-4-4-8-16,2 0-6 0,-1 2-6 0,1-5-8 0,-2-4-7 0,2 0-7 15,-3-3-7-15,3-3-7 0,-3 3-5 0,1-7-5 0,2 0-2 0,-3 4 1 16,3-8 3-16,0 8 2 0,-2-5 8 0,1 4 5 0,1 2 9 0,0-2 9 16,0 3 10-16,-3 2 12 0,5 2 13 0,-2 4 10 0,0 0 6 0,-1 1 4 0,1 2 1 15,2 4 1-15,0 0-1 0,0 0 1 0,-2 4 2 0,0-4 2 16,2 6-2-16,-2 1 1 0,-1 0-1 0,3 4-4 0,0 0-2 0,0 2-5 16,0 5-1-16,0-5 1 0,3 5 3 0,-1 4 0 0,0-5 4 0,0 4 1 0,0 0 1 15,3 0-1-15,-3-4-1 0,3 4 1 0,1 0-3 0,-1-3-2 16,-1 2-3-16,3-2-3 0,-1 0-1 0,-1-5-1 0,2 2-4 0,-1-1 0 0,1-3-1 15,2-1-3-15,-2-3 1 0,-1 0-3 0,1 0 0 0,-1-3-3 16,1-1-3-16,0-3-2 0,0 0-7 0,-1 0-9 0,1-3-13 0,-3-1-14 0,3-3-19 16,-1 0-23-16,-1-4-20 0,1-2-24 0,-1 2-39 0,1-7-48 0,-1-3-98 15,0 0-121-15,2-3-50 0,-3-1-11 0,3-3 6 0,-3 1 19 0,3-6 27 16,-3 2 29-16,3 0 36 0,-3 0 39 0,0 2 40 0,6-6 43 0,-4 4 55 16,-1 0 62-16</inkml:trace>
  <inkml:trace contextRef="#ctx0" brushRef="#br0" timeOffset="125052.81">21728 10821 9 0,'0'-4'130'0,"0"-3"71"0,-2 1 51 0,-1 1 44 0,-1-1 37 16,2 3 35-16,-3-1 29 0,1 0 23 0,0 1 24 0,-1-1 22 0,-2 4 20 16,3-3 22-16,-1 6-89 0,-1-3-151 0,1 4-77 0,-2-1-39 0,1 1-22 15,0 0-18-15,-1 5-14 0,0 2-12 0,-2 0-7 0,3 3-2 0,-4 3-3 16,2 1-3-16,-2 2-4 0,2 5-5 0,-1-1-4 0,-2 2-7 0,-1 5-3 15,1-4-7-15,0 6-4 0,0 1-5 0,0-2-2 0,3 6-2 0,-3-2-3 16,0 6-4-16,0-4-3 0,1 4 2 0,-1 4-3 0,3-1 1 0,-3 3-2 16,-2 5 1-16,2-4-2 0,6 4 2 0,-6 3 1 0,-2-1-2 0,5 2-1 0,0-1-1 15,-5 4 1-15,5-5 1 0,0 5-3 0,1 0 1 0,-3-5-1 16,3 5-2-16,2 0 0 0,-1-5-2 0,2 5-2 0,3-7-3 0,-5 2 0 0,6-2 0 16,-1-1-2-16,1-3-1 0,0-3 1 0,0 3-4 0,0-7 0 15,1 0-2-15,-1 0-1 0,0-7 0 0,3 3 0 0,0-3-1 0,-3 1 1 0,0-1 0 16,0-4 0-16,1-4 1 0,-1 2-1 0,0-5 3 0,0 1-2 0,0-1 0 15,0-2 0-15,0-5 2 0,-1 1 1 0,1-5-2 0,0 5 2 16,-3-4 1-16,0-3 0 0,3-1 0 0,-1-3 2 0,1 0 2 0,-3 0 4 0,2 0 0 16,-2-3 6-16,0 2 4 0,2-6 2 0,1 4 2 0,0-4 3 0,-7 0-1 15,3-4 2-15,-2 4-2 0,1-6-1 0,-1 2-1 0,-1-3-2 0,2 0-2 16,-2-7-4-16,0 4-3 0,-1-1-5 0,1-3-2 0,-3-1-5 0,3 2-4 16,2-5-2-16,-7 4-1 0,6-3-1 0,-4-1 0 0,4 1-1 0,0-1 1 15,-4 4 2-15,3-3-2 0,1 3 1 0,0-4 2 0,-1 8 1 0,3-4-1 16,-1 3 2-16,0 4 0 0,1-3 2 0,0 3-1 0,1 3 1 0,1 1-5 15,2-1-1-15,0 4-4 0,0 0-1 0,0 0-4 0,0 0 2 0,-5 4-2 16,5 3 2-16,0 0-1 0,0-1 1 0,5 5 1 0,-5 0 1 0,2 3 1 16,3 3 3-16,-3-3 3 0,2 3 5 0,1 1 4 0,0 0 4 0,1-1 4 15,-1 1 0-15,1 0 3 0,0-1-2 0,4 4 3 0,-3-8-1 0,-1 5-1 16,0-3-1-16,4 2-1 0,-4-3-1 0,3-3 0 0,-1 2-1 0,-1-6-1 16,3 4-3-16,-2-4-5 0,2 0-9 0,-5-1-9 0,5-2-12 0,-2 0-15 15,-1-1-15-15,3-3-18 0,-5 0-24 0,2-3-24 0,3-1-28 0,-3-2-30 16,-2-1-41-16,2-1-42 0,3-6-100 0,-3 3-125 0,1-2-45 0,-1-1-10 0,1-1 13 15,-1-1 24-15,0-2 30 0,0 1 35 0,0-5 38 0,-2 2 44 0,2 2 44 16,3-6 47-16,-3 2 56 0,-2-3 60 0</inkml:trace>
  <inkml:trace contextRef="#ctx0" brushRef="#br0" timeOffset="125554.99">21690 12396 15 0,'0'-7'147'0,"0"-1"74"0,0-1 54 0,0 5 44 16,-2-3 35-16,2 3 31 0,-5 1 26 0,3-1 22 0,2 4 22 0,-4 0 21 15,4 0 24-15,-5 4 22 0,3-4-96 0,-3 7-164 0,4-3-86 0,-2 3-42 16,1-1-26-16,0 5-16 0,-1-1-10 0,2 5-5 0,-2-6-4 0,3 6-2 16,0 3-2-16,0-5-2 0,0 5-7 0,0 0-8 0,0-1-9 0,3 4-5 15,-2-4-6-15,-1 1-5 0,5 0-5 0,-3-1-2 0,2 1-7 0,1-1-3 16,-3 0-5-16,3-2-5 0,1-6-6 0,-1 2-8 0,1 0-8 0,-1-4-4 0,2-3-7 16,-1-4-9-16,1 0-10 0,0-4-13 0,-1-3-14 0,1 0-16 15,0-4-9-15,-1-2-13 0,3-2-6 0,-2-2-12 0,-1-4 0 0,-1 0 1 0,2 0-1 16,-1-4 3-16,-1 1 7 0,1-1 8 0,-1 1 16 0,-3 0 18 0,3-1 22 15,-1 1 22-15,-2 2 25 0,3 2 27 0,-5 2 23 0,2 3 25 16,-2 2 17-16,0 6 14 0,0-4 10 0,0 8 7 0,0 3 9 0,0 0 11 0,0 0 5 16,0 0 3-16,0 3 1 0,-2 4-2 0,2 4-8 0,-3-1-7 15,1 1-9-15,2 3-10 0,0 3-4 0,-2-3-4 0,2 4-1 0,0-1-2 0,-2 1-5 16,2 0-8-16,2-1-7 0,-2 4-9 0,2-4-9 0,-2 1-6 0,2-1-4 16,1-3-4-16,-1 4-8 0,2-1-3 0,-2-3-8 0,3 1-2 0,-1-2-9 15,1 1-8-15,-1-3-16 0,0 0-23 0,1-2-27 0,2-1-27 0,-3-1-34 16,3 0-36-16,-2-7-38 0,-1 4-41 0,0-4-106 0,0-4-136 0,3 0-66 15,-3 1-32-15,3-4-2 0,-3-4 14 0,2 5 29 0,0-5 39 0,-1 0 41 16,1 1 47-16,-1 0 51 0,-1-1 51 0,-2 4 56 0,3-7 61 0,-1 6 93 0</inkml:trace>
  <inkml:trace contextRef="#ctx0" brushRef="#br0" timeOffset="125754.04">22001 12602 2 0,'3'7'116'0,"-3"4"80"0,1-4 57 0,-1 0 47 0,0-1 41 0,0 2 36 0,-1-1 33 16,1 0 32-16,0-4 28 0,0 5 32 0,0-1 30 0,-3-5 27 15,3 5-75-15,0-3-136 0,-3 0-81 0,3-4-52 0,0 3-28 0,0-3-20 16,0 0-11-16,0 0-11 0,0 0-8 0,0 0-13 0,0 0-10 0,0 0-13 15,3-3-15-15,-3-1-12 0,3-3-12 0,-3 1-8 0,1-1-8 0,-1-4-11 16,3 0-7-16,-2 0-10 0,-1-2-7 0,3-1-7 0,0-3-6 0,-2 3-6 0,2-4-5 16,-2 1-6-16,2-1-9 0,0 3-8 0,-2-1-15 0,-1 1-16 15,3 1-19-15,0 1-21 0,-2-2-25 0,2 5-25 0,-2-5-23 0,5 6-24 0,-5-2-24 16,3 0-21-16,2 4-48 0,-2-3-57 0,0 3-69 0,0 3-67 0,2-3-23 16,-2 4 2-16,0 3 20 0,0-4 30 0,0 4 35 0,-4 0 39 0,7 0 39 15,-1 0 41-15,-2 0 39 0,0 0 42 0,0 4 59 0,-1-4 63 0</inkml:trace>
  <inkml:trace contextRef="#ctx0" brushRef="#br0" timeOffset="125903.07">22146 12389 86 0,'1'3'160'0,"2"1"54"0,0 3 48 0,-3-3 41 0,1 3 35 16,-1 0 32-16,0-1 34 0,3 1 26 0,-3 0 32 0,1 4 27 0,-1 0 24 15,0-5-63-15,0 5-117 0,0 3-68 0,0-3-46 0,0-2-36 0,0 2-36 16,0 0-21-16,0 0-21 0,0 2-14 0,0-6-17 0,0 4-21 0,3 0-23 0,0-4-26 16,-3-1-31-16,1-2-28 0,2 3-35 0,0-4-32 0,-2 1-30 15,2-4-69-15,-3 0-80 0,0 0-85 0,0 0-84 0,4 0-32 0,0 0-3 0,0-4 12 16,-4 1 22-16,6-4 30 0,-5-1 35 0,2-1 39 0,-2 2 41 0,5-4 46 15,-5 0 47-15,2 0 67 0,0-2 75 0</inkml:trace>
  <inkml:trace contextRef="#ctx0" brushRef="#br0" timeOffset="126420.19">22280 12459 7 0,'0'6'129'0,"0"-2"80"0,0 3 56 0,1-3 42 0,-1 3 39 15,0 0 35-15,3-3 32 0,-3 3 32 0,1-1 31 0,2 1 33 0,0-3 27 16,-3 3 28-16,0 0-85 0,0 0-147 0,1 3-90 0,-1-3-55 0,0 0-30 15,3 4-15-15,-2-4-16 0,-1 4-13 0,0-5-15 0,3 1-14 0,0 0-15 16,-2 0-14-16,-1 1-14 0,3-5-10 0,-1 1-6 0,-2-2-4 0,0-2-3 16,0 0-1-16,5-2-10 0,-4 2-9 0,5-4-12 0,-6-3-10 0,1 0-11 15,2 0-12-15,-2-4-10 0,2-2-10 0,0 2-9 0,-2-3-12 0,-1-3-7 16,3 2-10-16,-2 1-6 0,2-3-4 0,0-1 1 0,-2 0 5 0,-1 5 5 16,5-5 11-16,-3 5 7 0,1-1 12 0,-2 3 8 0,4 0 7 0,-3 0 5 15,1 5 6-15,1-1 6 0,-1 0 6 0,-2 7 5 0,3-4 6 0,-4 4 8 16,6 4 7-16,-2-4 6 0,0 3 6 0,0 1 6 0,1 3 7 0,0-3 8 15,-1 2 7-15,0 1 11 0,1-3 7 0,-1 3 8 0,1 4 5 0,-1-4 3 0,0 2 2 16,1-1-2-16,0 2-3 0,1-3-2 0,-4 4-2 0,5-5-3 0,-3 5-5 16,3-7-2-16,-3 3-3 0,3 0-7 0,-2 0-3 0,1-3-7 0,-1-2-1 15,1 2-6-15,-1-4-3 0,1 0-6 0,1 0-5 0,0 0-9 0,-1-4-11 0,1 2-12 16,0-2-9-16,-1-3-11 0,1 0-16 0,0 0-9 0,2 0-12 0,-5-3-8 16,3-1-9-16,0 0-3 0,-1 1-3 0,-1-5 1 0,1 6 4 0,-1-6 5 15,1 1 11-15,-1 4 10 0,-1-4 13 0,-1-1 14 0,1-1 19 0,-2 5 15 16,3-3 19-16,-5 0 16 0,2 3 16 0,-2 1 13 0,0-1 14 0,0 0 11 15,-2 5 13-15,2-5 9 0,-3 8 8 0,1-4 7 0,0 3 3 0,-2 0 2 0,1 2-2 16,-1 2-3-16,1-5-4 0,3 5-4 0,-4 5-3 0,0-5-3 0,1 2-1 16,-1 2-1-16,2 3-7 0,0 0-2 0,-1 1-4 0,1 1-4 0,2 2-3 15,-2 3-3-15,0 1-3 0,2-2-4 0,0 5 2 0,0-4-9 0,2 3-5 0,-2 1-7 16,2-5-9-16,-2 5-5 0,5 0-8 0,-3-5-3 0,2 2-8 0,1 3-5 16,-1-5-4-16,3 1-17 0,0 1-16 0,-3-6-31 0,5 6-32 0,-3-5-40 15,4 1-37-15,-4-1-37 0,0 1-33 0,4-4-96 0,-2 4-125 0,2-4-73 16,-4 0-53-16,3-1-12 0,-1 5 7 0,-1-8 25 0,-3 4 35 0,3 1 45 15,-3-5 50-15,2 1 55 0,-5 2 53 0,2-2 53 0,-3-4 56 0,0 0 85 0</inkml:trace>
  <inkml:trace contextRef="#ctx0" brushRef="#br0" timeOffset="126753.26">21983 13131 13 0,'-8'0'143'0,"-2"0"77"0,3 0 56 0,-1 0 45 16,-1 0 40-16,3 3 36 0,-1-3 31 0,0 0 32 0,3 0 30 0,-1 4 26 16,0-4 26-16,5 0 23 0,0 0-96 0,-1 0-163 0,1 0-87 0,0 0-49 15,0 0-28-15,4 0-14 0,3 0-15 0,0 3-12 0,4-3-9 0,0 0-8 0,1-3-9 16,5 3-7-16,1 0-3 0,4-4-2 0,-3 1-3 0,6-1 0 15,1-2-5-15,2-1 1 0,1 0-6 0,0-1-4 0,-2-2 0 0,5 2-4 0,0-1-3 16,-3 2-5-16,0-4-4 0,1 0-3 0,-4 4-5 0,2 1-5 16,-2-1-4-16,-4-1-4 0,3 5-5 0,-5-4-6 0,0 7-9 0,-3-4-14 0,-1 4-16 15,0-3-17-15,-3-1-23 0,0 4-28 0,-2 0-26 0,-2 0-36 0,-2 4-27 16,-1-4-27-16,-1 3-24 0,0-3-22 0,-5 4-69 0,0-4-89 0,0 7-63 16,-5-4-48-16,3 1-5 0,-5 3 15 0,0-3 33 0,-1-2 37 0,-1 6 44 0,-3-5 45 15,-1 1 43-15,2 3 40 0,-2-4 43 0,-3 1 44 0,1 0 69 0</inkml:trace>
  <inkml:trace contextRef="#ctx0" brushRef="#br0" timeOffset="126987.08">22055 13289 11 0,'-6'7'136'16,"1"-1"85"-16,-1-2 67 0,1-1 53 0,-1 1 50 0,5-4 41 0,-5 3 37 16,6-3 35-16,0 0 28 0,0 0 29 0,0 0 22 0,0 0-25 0,0 0-52 15,6-3-104-15,-2-1-132 0,3 1-73 0,1-1-42 0,6-2-29 0,0 1-25 16,2-1-15-16,2-1-16 0,3 0-9 0,-2 0-7 0,6-4-5 0,-3 5-4 15,6-5-5-15,-2 4-5 0,0-4-5 0,2 4-5 0,-5-3-2 0,5 3-8 16,-2 0-1-16,-1 0-5 0,-1 3-5 0,0 1-8 0,-2-1-11 0,-1 0-13 0,-2 4-20 16,-1 0-19-16,0 0-25 0,-2 0-27 0,-1 4-30 0,-1-4-31 0,-1 0-28 15,-4 4-26-15,2-1-58 0,-3 1-72 0,-1-1-84 0,-2 1-86 0,1-1-27 16,-3 1 6-16,-1 3 21 0,-2-3 32 0,0 2 39 0,-2 1 42 0,-3-3 43 0,-1 3 47 16,-1-4 46-16,-2 1 46 0,2 0 63 0,-2-1 72 0</inkml:trace>
  <inkml:trace contextRef="#ctx0" brushRef="#br0" timeOffset="127436.1">22353 13274 21 0,'-7'0'161'0,"3"0"83"0,-2 0 61 0,2 0 51 0,3 0 40 0,-5 0 35 16,6 0 31-16,-4 0 30 0,0 0 27 0,1 4 28 0,2-4 26 0,1 7 24 16,0-1-106-16,1 1-177 0,-1 1-97 0,6 6-54 0,-5-3-34 0,3 2-20 15,3 5-12-15,0 0-8 0,0-1-6 0,1 4-7 0,-1 0-6 0,3 4-10 16,-2-1-3-16,1 3-7 0,2 2-5 0,-5-1-4 0,6-1-5 0,-6 6-3 15,5-2-4-15,-4 0-5 0,2 5-2 0,0-1-4 0,-2-4-2 0,1 4-2 16,-1-3-1-16,0-1-3 0,0 0-1 0,-3-3-5 0,3 1-2 0,-3-2 1 16,0-5-2-16,1 2 0 0,-1 1 1 0,-1-8-2 0,1 1-2 0,-2-2 2 15,-2-1-1-15,5-1 0 0,-5-4 1 0,0 4 2 0,0-7 3 0,0 1 7 16,-3-1-1-16,1-5 1 0,0 3 1 0,-2-5-1 0,-3 0-2 0,2 0 2 0,-1 0-1 16,-3-5 0-16,0-1-5 0,-2 3 2 0,0-5-5 0,0 1 0 15,-1-4-4-15,1 4-4 0,-2-2-3 0,2-2-1 0,0 0 0 0,0 4-1 0,-1 1 1 16,4-1 1-16,-1-1 1 0,3 1-1 0,-1 4 0 0,3-1 1 15,-2 4-3-15,2-3-4 0,4 3-3 0,0 0-2 0,0 0-1 0,0 0 1 0,0 0-2 16,0 0 4-16,0 3-1 0,3 1 3 0,-2 3 0 0,5 0 2 0,-5-3 4 16,6 3 3-16,-3-1 7 0,3 1 8 0,3 0 7 0,-5 4 7 15,2-4 7-15,3-1 3 0,-2 1 6 0,1 1 1 0,2-1 3 0,-2 0 3 0,0-3 2 16,2 3 3-16,-2-5 1 0,0 3 1 0,2-3 1 0,-2 2-2 0,0-4-3 16,2-4-4-16,0 2-1 0,0-3-5 0,-2 3-3 0,2-9-2 15,-2 4-7-15,0-4-7 0,2-2-18 0,0-5-13 0,-2 0-22 0,0 1-20 16,0-4-27-16,-3-4-31 0,3 0-39 0,-2 1-39 0,0-3-53 0,-5 2-51 15,2-3-127-15,-2-1-160 0,1 2-64 0,-3-1-15 0,0-1 9 0,-3 2 27 0,-3-1 33 16,4 0 37-16,-5 0 48 0,-2-1 48 0,2-2 58 0,-2 3 59 0,1 1 67 16,-1-2 72-16</inkml:trace>
  <inkml:trace contextRef="#ctx0" brushRef="#br0" timeOffset="130103.06">22164 14877 6 0,'0'-7'123'0,"0"1"71"0,-3-1 52 0,3 3 46 0,-3-3 34 0,2 3 24 16,-2 1 23-16,2-1 20 0,1 4 21 0,0 0 26 0,0 0 23 0,0 4 26 0,1-1-81 15,2 4-141-15,-2 4-73 0,6-1-36 0,-1 4-25 0,-1 1-22 0,2 1-4 16,0 6 0-16,1-2 1 0,-1 5 4 0,3 0-5 0,-2 7-6 0,-1-1-8 16,3 0-9-16,-5 4-9 0,2 1-5 0,0-1-7 0,-3-1-8 0,6 1-6 15,-6 0-4-15,3-3-6 0,-6-4-4 0,5-1-4 0,-2 2-5 0,0-8-3 16,-1 0-4-16,-2-4 1 0,2-3-1 0,-1 1 6 0,0-8 8 0,1 3 7 16,-3-7 4-16,0-3 1 0,0 0-1 0,0 0 1 0,-7-3-2 0,3-1-2 15,-6-6 1-15,3-1-2 0,2-3-2 0,-8-4-7 0,2-2-5 0,0-4-19 16,-1-5-17-16,-5-2-19 0,2-4-14 0,0 0-7 0,0-3-8 0,-3-5-3 15,1 5-1-15,5-4-2 0,-5 0 0 0,9 0-2 0,-2 0 3 0,6 7 0 16,3-4 5-16,1 5 6 0,4 5 8 0,3-2 4 0,0 7 8 0,-2 2 3 16,6 4 6-16,0 5 0 0,2-1 3 0,-2 7 2 0,1-1 1 0,-1 6 4 15,0 2 3-15,3 2 1 0,-3 6 3 0,0-5 5 0,0 4 5 0,0 4 4 16,0 0 5-16,0 2 6 0,-1-2 6 0,-2 3 4 0,-1-4 7 0,3 8 6 16,-4-4 3-16,-1-1 4 0,-1 2 3 0,0 3 3 0,-4-1 1 0,3-3 0 15,-3 4 0-15,-3-5-4 0,3 5-1 0,-1-1-1 0,-5 1-3 0,2 0-5 16,-3 2-3-16,0-5-2 0,3 1-6 0,-3 2-4 0,2-3-4 0,-2-2-6 15,0 1-5-15,0-3-14 0,0 0-11 0,3-5-18 0,-3 1-22 0,3-7-26 16,0 0-30-16,-3 0-32 0,4-7-33 0,-1 1-28 0,1-5-27 0,2 0-29 16,1-3-30-16,0 1-59 0,1-2-73 0,5 1-60 0,-2-3-48 0,3 3-5 15,0-4 18-15,1 1 35 0,0 3 37 0,2-1 44 0,-2 2 44 0,3-1 41 0,-1 3 40 16,-2 5 42-16,3-5 46 0,-4 4 67 0,4 0 67 0</inkml:trace>
  <inkml:trace contextRef="#ctx0" brushRef="#br0" timeOffset="130336.07">22354 14919 35 0,'7'-4'85'0,"3"4"52"0,-6 0 51 0,3 0 48 0,-1 4 43 15,-1-4 36-15,1 4 33 0,0-1 33 0,-1 1 31 0,2 3 17 0,-1 0 8 16,-1 0-16-16,1-1-28 0,1 2-38 0,0-1-48 0,-3 0-45 0,5 0-43 15,-4 0-31-15,1-1-26 0,3 2-19 0,-2-5-13 0,0 1-13 0,-1 3-14 16,3-7-11-16,-2 3-10 0,2-3-10 0,-3-3-7 0,3 3-6 0,-2-7-10 16,2 3-4-16,0-7-9 0,-3 5-5 0,1-8-7 0,-1 0-6 0,-1 0-3 15,0 0-6-15,-1-4-4 0,-2 1-2 0,0-4-4 0,-2 4-1 0,0-5-3 16,-2 2 0-16,-2 2-1 0,-3-4 1 0,0 5 3 0,1 3 1 0,-3-4 3 0,0 9 4 16,-2-6 5-16,0 8 2 0,0 0 3 0,-1 1 0 0,-1 2 2 15,2 4 0-15,2 4 1 0,-2-2 1 0,0 2 0 0,2 3 0 0,0 4-3 0,1 0 1 16,-2 3-5-16,4-1-1 0,-1 1-5 0,2 3-1 0,1-2-3 15,2 3-2-15,0-5-1 0,2 1-2 0,0 4-3 0,2-8-10 0,0 4-13 0,2-3-21 16,1 0-19-16,2-4-29 0,-1-1-26 0,1 1-35 0,2-3-35 0,0-1-81 16,0-3-99-16,2 0-85 0,-2-3-73 0,2-1-23 0,-2 1-2 0,0-7 20 15,-1 3 28-15,-1-8 35 0,2 5 41 0,-2-7 45 0,-3 2 46 0,1-2 52 16,-1 0 54-16,-2-1 77 0</inkml:trace>
  <inkml:trace contextRef="#ctx0" brushRef="#br0" timeOffset="130819.15">22601 14514 51 0,'0'-7'170'0,"0"-1"72"0,0 1 52 0,0 4 41 0,-2-1 34 15,-2 4 34-15,-1 0 31 0,0 4 30 0,3-1 28 0,-2 1 25 0,2 7 27 0,2-4-46 16,0 6-86-16,0-2-94 0,0 7-105 0,0-5-46 0,0 5-21 0,0 0-13 16,0-1-4-16,2 4-12 0,0 0-11 0,0 0-8 0,3 0-8 0,-3 0-10 15,3 0-7-15,-1 0-11 0,-2 0-7 0,5 0-12 0,-1-4-11 0,-1 4-26 0,1-6-34 16,1 2-37-16,0-3-38 0,2-3-43 0,0-2-43 0,-2 2-47 0,-1-7-48 16,0-1-103-16,4 1-128 0,-4-8-53 0,0 1-16 0,1-1 6 0,-2-7 16 15,1 4 36-15,-1-2 43 0,0-6 49 0,-4 4 51 0,5-2 55 0,-2 2 54 0,-3-3 58 16,-1 7 62-16,3-3 105 0,0-1 60 0,-3 8 57 0,1-4 65 0,-1 3 59 15,0 4 53-15,0 0 44 0,0 0 39 0,3 4 35 0,1 3 35 0,-1 0 30 16,-2 0 33-16,2-3 28 0,-1 6 28 0,-2 0-47 0,2 1-96 0,1 0-66 16,-2-5-54-16,2 8-40 0,0-7-33 0,1 4-20 0,-3 0-20 0,2-5-15 15,1 5-13-15,-1-4-17 0,1 0-13 0,-1-3-12 0,1-1-9 0,0 1-5 16,-1-2-7-16,1-2-7 0,0 0-5 0,0-2-9 0,2-2-12 0,-5 1-12 16,3-8-14-16,2 4-9 0,-5-4-10 0,5-2-8 0,-2 2-2 0,0-3-7 15,-1-1-5-15,-2 2-9 0,3 2-2 0,-1 1-7 0,0 0-5 0,-2 3-1 16,2 3 6-16,-2-3 11 0,5 7 8 0,-5 0 11 0,5 7 13 0,-2-3 8 15,-3 3 11-15,5 3 7 0,-1 4 7 0,1 0 10 0,1-1 7 0,-3 5 13 16,0-1 13-16,0 5 10 0,3-1 9 0,-3 0 9 0,0 0 4 0,2 0 5 16,-5 4 1-16,5-1 0 0,-2 1 2 0,-3-5-2 0,2 4-1 0,0 1-2 15,-3 0-3-15,1-4-4 0,-1 3-5 0,0-6-6 0,0 6-4 0,0-6-7 16,0 2-6-16,-1-2-5 0,-2 0-3 0,0-4-3 0,2 0-3 0,-3 4-5 16,-2-5-5-16,5-2 0 0,-6 3-5 0,3-8-4 0,-3 5-9 0,3-4-9 15,-3-3-11-15,-3-1-18 0,3-3-14 0,2 0-23 0,-2-3-23 0,-3-1-30 16,3-3-31-16,2-4-34 0,-5 2-36 0,3-6-32 0,2-3-38 0,-5 5-102 15,3-8-133-15,6 0-58 0,-5-4-20 0,5 4 9 0,-2-4 22 0,2-2 35 0,1 3 40 16,0-1 44-16,4-3 46 0,-3 3 50 0,5-3 52 0,-5 3 53 0,2 1 58 16,1 0 93-16</inkml:trace>
  <inkml:trace contextRef="#ctx0" brushRef="#br0" timeOffset="131136.22">22970 14733 44 0,'0'0'185'15,"3"0"79"-15,-3 0 58 0,1 5 49 0,-1-5 40 0,3 2 41 0,-3 2 35 16,-3 0 36-16,3 3 31 0,0 0 31 0,0 0 23 0,0 0 17 0,0 3-111 15,0 1-182-15,0-1-97 0,0 5-50 0,0-2-32 0,3-2-19 0,-2 3-20 16,2-1-15-16,1-2-14 0,-1 4-13 0,1-6-12 0,0 2-12 0,2 0-11 0,-2-4-9 16,3 0-11-16,-3-3-8 0,3-1-14 0,0 1-11 0,-2-8-14 15,2 4-17-15,3-7-17 0,-6 0-16 0,3 0-15 0,0-4-16 0,-2 0-13 0,2-2-12 16,-2-5-10-16,0 5-8 0,-4-5-3 0,-1 0 3 0,3 1 4 16,-3-1 10-16,0 1 10 0,-3-1 16 0,3 0 13 0,-1 5 19 0,-4-1 14 0,3-1 21 15,-1 6 16-15,2-2 19 0,-5 4 19 0,2 0 20 0,4 0 16 0,-1 3 10 16,-5 0 8-16,6 2 1 0,0 2 2 0,0 0 2 0,0 0 5 0,0 0 3 15,0 0 2-15,-1 2 5 0,1-2 3 0,1 8 0 0,-1-5-3 0,3 4-4 0,0 0-5 16,-2 1-3-16,3-1 0 0,2-1 4 0,-5 1 3 0,4 4 4 0,0-4-2 16,-4 0-1-16,5 4-7 0,-2-5-5 0,0 5-8 0,0-4-8 0,0 4-6 15,3-4-8-15,-2-1-4 0,0 5-6 0,1-4-10 0,-1 0-10 0,2 0-24 16,-3-1-29-16,3 2-33 0,-3-5-30 0,3 4-37 0,-3-3-38 0,0-1-32 16,0-3-32-16,1 4-97 0,2-4-123 0,-3 0-73 0,3 0-42 0,-5 0-7 0,2-4 16 15,3 1 30-15,-3 3 44 0,-1-4 43 0,1 1 50 0,1-1 49 0,-1 1 51 0,-2-1 51 16,3 0 55-16,-3 2 84 0</inkml:trace>
  <inkml:trace contextRef="#ctx0" brushRef="#br0" timeOffset="131302.26">23283 14828 5 0,'5'0'127'16,"-3"0"83"-16,-2 0 64 0,0 0 53 0,0 0 48 0,0 0 42 0,0 0 42 16,0 0 36-16,0 0 36 0,0 0 32 0,0-6 29 0,-2 2 30 0,2 4-85 15,-2-7-146-15,-1 3-94 0,1 1-63 0,0-4-40 0,2 3-33 0,-2-3-23 16,2-3-26-16,-2 3-20 0,-1 0-17 0,3 0-16 0,0-4-12 0,0 0-13 16,0 2-11-16,0-2-9 0,0 0-9 0,0 0-11 0,3 2-15 0,-1-2-17 15,0 0-20-15,0 0-25 0,0 2-24 0,1-2-30 0,-1 0-29 0,2 0-29 0,1 2-29 16,-1 1-28-16,1-2-25 0,-1-1-57 0,-2 5-68 0,3-1-67 0,-1 0-63 15,3-4-10-15,-3 7 15 0,1-3 30 0,-1 3 37 0,1 1 42 0,-1-1 43 16,0 4 42-16,-4 0 42 0,5-2 44 0,-5 2 44 0,6 2 61 0,-1-2 69 0</inkml:trace>
  <inkml:trace contextRef="#ctx0" brushRef="#br0" timeOffset="131436.29">23379 14527 18 0,'0'0'87'0,"2"4"52"15,-2-4 49-15,0 3 42 0,0-3 41 0,0 4 34 0,0-4 31 0,0 7 31 0,2-3 29 16,1-1 19-16,-1 1 15 0,-2-2-17 0,2 3-34 0,0-3-44 0,0 2-49 16,1 3-41-16,-3-3-40 0,2 3-26 0,0-4-27 0,0 5-17 0,0-5-18 0,1 1-14 15,-1 2-15-15,3-2-14 0,-4 3-11 0,2-4-18 0,-1 1-19 0,3-1-24 16,-4 1-30-16,4 0-35 0,0-1-34 0,-3-3-32 0,3 4-28 0,1-4-74 15,-1 0-89-15,1 0-80 0,-1 0-71 0,1-4-25 0,-1 1-2 0,2-1 11 16,-1 0 22-16,0-3 32 0,-1 0 37 0,1 4 43 0,1-5 45 0,0 2 43 0,-3-1 48 16,3 0 70-16</inkml:trace>
  <inkml:trace contextRef="#ctx0" brushRef="#br0" timeOffset="131686.34">23568 14520 2 0,'0'-4'114'16,"-3"-2"78"-16,3 3 60 0,-1-1 52 0,-5-3 42 0,5 3 42 0,-3 1 39 16,-2-1 36-16,5 4 36 0,-5-4 34 0,2 1 32 0,0 3 30 0,0 0-77 0,0 0-134 15,-2 0-85-15,5 3-56 0,-3-3-33 0,-2 4-27 0,5 0-19 0,-4-1-19 16,3 4-15-16,-1-3-15 0,2 7-16 0,-2-5-14 0,3 1-12 0,-2 0-13 15,2 4-5-15,0-4-5 0,0 4-7 0,2-1-7 0,1 0-6 0,-2 1-5 16,2-4-5-16,-1 3-4 0,3-3-6 0,-1 0-4 0,0 0-8 0,0 1-11 16,3-5-11-16,0 1-16 0,-3-2-15 0,6-2-15 0,-3 0-17 0,-2-2-14 0,2 2-15 15,0-4-12-15,0-3-11 0,0 0-11 0,0 0-4 0,-2 3-2 0,2-3 1 16,0 1 5-16,-3-1 7 0,2-1 8 0,-2 5 12 0,0-1 13 0,0 1 15 16,-1 3 19-16,-3 0 18 0,4 0 16 0,0 0 14 0,-1 3 12 0,-2 1 9 15,5-1 8-15,-5 1 6 0,5 0 5 0,-6 3 4 0,4-5 6 0,-3 2-1 16,-1 3-3-16,3-3-15 0,0-1-17 0,-2 1-23 0,-1 3-31 0,0-7-23 0,0 0-23 15,0 0-86-15,0 0-115 0,0 0-72 0,0 0-51 0,0 0-18 0,0-4 1 0,-1 1 11 16,-5-4 20-16,5 0 27 0,-6-1 34 0,3 2 37 0,-3-5 40 16,0 1 42-16,-1-1 44 0,-3 0 78 0</inkml:trace>
  <inkml:trace contextRef="#ctx0" brushRef="#br0" timeOffset="131852.37">23301 14170 34 0,'5'0'186'0,"-1"-4"83"0,0 2 62 0,1 2 43 0,-1 0 41 0,1 0 37 0,-3 2 29 15,3 2 27-15,-1-1 23 0,3 1 20 0,-3 3 18 0,3-3 19 0,-1 3-128 16,3-3-206-16,0 3-120 0,0 0-77 0,2-1-67 0,0 1-64 0,3-3-102 16,-1 6-113-16,0-2-104 0,2-1-93 0,-1-1-37 0,1 1-10 0,2 0 7 0,-2 4 12 15,3-4 20-15,-6-3 24 0,6 2 37 0,-1-3 44 0,-2 5 59 0,0-1 64 16,0-4 83-16,3 5 85 0</inkml:trace>
  <inkml:trace contextRef="#ctx0" brushRef="#br0" timeOffset="132036.41">23975 14468 6 0,'2'6'142'0,"-2"5"112"16,0-7 90-16,-2 3 75 0,-1 0 59 0,-1-3 49 0,0-1 44 0,-1-3 36 16,0 0 34-16,1 0 33 0,-3 0 32 0,6 0 25 0,-4 0-89 0,0-3-158 15,3 3-129-15,0-4-116 0,-1 0-72 0,2 1-52 0,-2-4-31 0,1 3-79 0,0-3-5 16,-1 1 0-16,2 2 0 0,1-7 0 0,0 4 0 0,-3 0 0 16,3 0 0-16,-2 1 0 0,2-1-27 0,0 3-79 0,0-3-41 0,0 3-44 15,-2 1-52-15,-1-1-51 0,2 1-130 0,-5-1-163 0,2 4-65 0,0-4-16 0,-3 4 6 16,0-2 21-16,-1 2 28 0,-2-5 37 0,-1 3 46 0,0-2 52 0,-1-3 62 15,1 0 63-15,-6 0 71 0,5-4 74 0</inkml:trace>
  <inkml:trace contextRef="#ctx0" brushRef="#br0" timeOffset="-181149.49">21596 10688 6 0,'-1'-7'120'0,"-2"-1"61"0,2 2 43 16,-5-1 34-16,2-4 31 0,0 1 32 0,0 2 29 0,-3-1 26 0,0 2 25 16,0-4 19-16,0 4 22 0,3 3 17 0,-3-3-87 0,6 3-148 0,-6 2-67 15,3-2-29-15,1 4-14 0,-1-3-10 0,4 3-10 0,-4 0-15 0,4 0-7 16,-6 3-5-16,5-3-5 0,-2 4-3 0,2-2 3 0,-2 5-2 0,3 1 3 16,-3-1 3-16,3 4 3 0,3-2 1 0,-3 2 1 0,3 3-1 0,-3 1-2 15,4-2-3-15,-4 5-3 0,1 0-5 0,5-1-3 0,-5 4-7 0,2-4-5 16,-2 5-5-16,5-2-5 0,-5 1-8 0,-1 0-4 0,4-3-7 0,2 0-2 15,-5-1-5-15,2 1-2 0,1-5-3 0,-1 1-4 0,1 1-7 0,0-8-9 16,0 0-9-16,2-1-17 0,-2-2-19 0,3-4-24 0,-3 0-25 0,3 0-21 16,0-4-25-16,-2-2-38 0,2-1-47 0,0 0-78 0,0-4-88 0,-3 0-51 0,0-2-36 15,1 2-2-15,-3-7 14 0,3 5 27 0,-5-5 33 0,-2 0 37 0,-1 1 41 16,1-4 38-16,-3 4 40 0,4-5 52 0,-4 4 56 0,-1-2 69 0</inkml:trace>
  <inkml:trace contextRef="#ctx0" brushRef="#br0" timeOffset="-180883.96">21581 10573 8 0,'0'-8'127'0,"3"5"70"16,-2-4 54-16,2 3 47 0,0 4 35 0,-2-4 25 0,-1 4 23 0,4-3 17 15,2 3 19-15,-5-4 17 0,-1 4 23 0,5 0 19 0,0 0-86 0,1 0-148 16,-1 4-75-16,3-4-42 0,2 0-28 0,-4 0-23 0,5 3-7 0,0-3-5 16,0 0 4-16,2 0 4 0,-1 0 0 0,1 0-1 0,0 4-3 0,1-4-6 15,-1 0-5-15,0 0-2 0,1 0-5 0,-1 0-3 0,0 0-4 0,1 0-4 16,-1 0 0-16,-2 4-8 0,0-4-2 0,0 0-3 0,1 0-3 0,-1 0-5 16,-5 3-3-16,5 1-2 0,-5-4-1 0,4 3-4 0,-3 1 1 15,-3 0-1-15,3-1 2 0,-6 1 0 0,4-2-1 0,0 2 4 0,-4 3 0 0,-1-3 0 16,3 3 0-16,-3 0 4 0,0 0-1 0,0 4 0 0,0-5 0 0,-3 5-3 15,2-1-1-15,1 1-4 0,-5 3-6 0,3-4-9 0,-1 5-8 0,2-2-11 16,-2-2-13-16,1 3-15 0,-3-1-16 0,5 2-17 0,-1-1-17 0,1-1-21 16,0 2-14-16,0-1-15 0,0-3-13 0,1 2-13 0,2-2-31 0,-1 3-42 0,-2-3-47 15,5-5-53-15,-4 5-40 0,2-4-35 0,-1 0-3 0,0 0 14 0,-2-3 25 16,0-4 27-16,0 0 29 0,-2 2 28 0,2-2 31 0,-5 0 32 0,-1 0 46 0,0-2 52 16,-1-2 55-16</inkml:trace>
  <inkml:trace contextRef="#ctx0" brushRef="#br0" timeOffset="-180733.92">21715 10863 16 0,'-5'-4'147'0,"-1"4"70"0,-1-3 49 0,0 3 42 0,3-4 34 16,-1 4 28-16,-4-4 21 0,5 2 16 0,0-2 13 0,-1 4 13 0,3-3 11 16,2 3 13-16,0 0-104 0,0 0-172 0,0 0-82 0,0 0-40 0,4 0-22 0,0 3-16 15,1-3-10-15,2 0-5 0,-1 0 1 0,5 0 4 0,-4 0 0 0,4 0 3 16,0 0-6-16,3 0-9 0,-1 0-14 0,0-3-18 0,3 3-21 0,-3 0-24 16,5 0-61-16,-2 0-79 0,1 0-83 0,1 0-83 0,-2 0-36 0,-1 3-7 15,0-3 1-15,-1 4 15 0,-3-4 20 0,-2 0 25 0,0 2 31 0,-2-2 32 0,-7 0 40 16,0 0 41-16,0 0 64 0,0 0 71 0</inkml:trace>
  <inkml:trace contextRef="#ctx0" brushRef="#br0" timeOffset="-180065.83">20782 10968 44 0,'-3'-3'145'15,"0"-1"58"-15,-1 0 40 0,4-3 34 0,-1 0 30 0,-5 0 28 0,2 1 21 16,3-1 14-16,-5-1 9 0,5 1 11 0,1 4 10 0,0 3-55 0,1-4-92 0,5 4-87 16,-1 0-85-16,1 0-39 0,-1 0-19 0,7 4-11 0,-6-4-12 15,5 3-3-15,3 1 2 0,0-4 9 0,3 3 15 0,-1-3 12 0,3 0 11 0,4 0 14 16,1-3 10-16,3 3 10 0,2-7 12 0,2 3 7 0,7 0 5 0,-3-3 4 15,7 1-1-15,2-1-1 0,2 0-3 0,5 0-9 0,0 0-6 0,1-1-11 16,6 2-8-16,0-1-12 0,0 0-10 0,3 3-9 0,-2 1-11 0,3-4-6 0,1 3-7 16,-4 0-3-16,2 2-4 0,-2 2-2 0,-1-5-2 0,3 5-1 0,-3-2-1 15,-3-2 0-15,-1 1 1 0,-2 3-1 0,-1-4 0 0,-1 4 1 0,-2-4 5 16,-3 1 0-16,-3 3 1 0,-2 0 1 0,-2-4 0 0,-2 4 4 0,-2 0-3 16,-5-3 5-16,3 3 2 0,-6 0-3 0,-4 0 2 0,0 0-1 0,-1 0 2 15,-6 0 1-15,2-4-1 0,-6 4 3 0,0 0-1 0,-3-4 3 0,-4 1 1 0,3 3-1 16,-4-4 3-16,-2 2-2 0,-1-5-2 0,0 3 0 0,-1 0-3 0,-3-3-2 15,-2 0-2-15,1 3-7 0,-5-5-1 0,-1 2-5 0,-3 3-8 0,2-3-3 16,-5 0-3-16,-2-4-3 0,-2 5-3 0,-1-1-2 0,0 3 1 0,-3-3-2 16,-1 3 0-16,0 1 2 0,-1-1 0 0,0 1 3 0,1-1 0 0,-1 4 4 15,2-4-1-15,1 4 4 0,2-2 0 0,2 2 0 0,0 0 0 0,2 0 1 0,2 0 0 16,5 0 2-16,-2 0-2 0,4 2 2 0,2-2-2 0,1 0 0 0,1 0-1 16,5 0-3-16,0 0-2 0,0 0-3 0,0 0 1 0,0 0 0 0,5 4 0 15,0-4 3-15,1 0-1 0,3 4 3 0,2-4 1 0,0 3 0 0,4-3 1 0,3 4 2 16,3-4 1-16,1 3 4 0,2-3 4 0,0 4 4 0,3-1-1 0,2 1 1 15,0-4 1-15,2 4 0 0,0-1-1 0,1 1 0 0,-2 2 0 0,2-2 1 16,-3-1-1-16,-3 4 3 0,0 0 0 0,-1-3 3 0,-3 3 0 0,0-3 3 16,-4 2 0-16,0 1 1 0,-3 0 3 0,-4 0 0 0,2 1 5 0,-5-1 0 0,-1-1 3 15,0 1 4-15,-6-3 3 0,-1 6 2 0,0-2 3 0,0-1 1 0,-1 0 1 16,-5-1 1-16,1 5-2 0,-5-4 1 0,2 4-2 0,-3-2-4 0,-3 2-2 16,-1 0-2-16,-2 0-3 0,-1-2-3 0,2 2-6 0,-5 3-6 0,2-3-14 0,-5-1-19 15,5 1-21-15,-3 3-30 0,1-3-29 0,2 2-32 0,-2-2-34 0,3-1-61 16,3-2-69-16,2 5-95 0,0-6-104 0,2 4-41 0,0 0-10 0,0-4 10 15,4-1 22-15,-2 1 31 0,0-3 39 0,2-1 43 0,0-3 46 0,1 0 50 16,-1-3 48-16,3-1 68 0,-1 1 70 0</inkml:trace>
  <inkml:trace contextRef="#ctx0" brushRef="#br0" timeOffset="-163733.54">16694 10597 24 0,'-8'7'164'16,"-2"-4"82"-16,3 1 55 0,-1 0 44 0,0-4 31 0,-2 3 29 0,2-3 20 15,-2 0 20-15,3 0 14 0,2 0 13 0,-1 0 11 0,2 0 11 0,0 0-118 16,4 0-186-16,0 0-97 0,0 0-52 0,0 0-20 0,0 0-10 0,0 0 2 16,4 4 6-16,0-4 7 0,2 0 8 0,-1 0 10 0,6 0 8 0,2 0 10 15,-2 0 9-15,4 0 5 0,0 0 7 0,6 2 4 0,-2-2 2 0,3 5-3 16,3-5-5-16,1 2-8 0,3 2-6 0,0 3-10 0,7-3-7 0,0 3-7 16,1 0-6-16,3 4-5 0,3-5-7 0,1 5-3 0,3-4-7 0,2 4-1 15,2-2-6-15,0 2-3 0,4 0-2 0,0-4-2 0,2 4-1 0,2-5 0 16,2 5 1-16,-2-4 3 0,6 0-2 0,0 0 3 0,-1-1 0 0,3 1 0 15,-1-3 0-15,3 0-1 0,-5-1-2 0,2 1 2 0,2-1-3 0,-3 1 3 16,-2-4-1-16,1 0-2 0,-2-4 0 0,-5 4 0 0,-1-3-2 0,-1 3 1 0,-2-4 0 16,-4 1-1-16,0-1 0 0,-5 4-3 0,-1-6 0 0,-3 1-1 15,-3 3 0-15,-4-2-1 0,2 1 1 0,-5-5-1 0,-2 5 1 0,-2-1 0 0,-1-3 0 16,-3 3-1-16,-3-3 1 0,2 5 0 0,-3-5 1 0,-6-1 3 16,5 1 2-16,-5 0 3 0,-1 0 0 0,0 1 2 0,-4-5 1 0,3 4 1 0,-6-7 3 15,0 4 0-15,0-1 0 0,-1-3-1 0,-1-1 1 0,-2 2-1 0,0-1-1 16,0-4-2-16,-2 1 2 0,-1-5-2 0,2 2 1 0,-2-1-3 0,1 0-1 15,-3-4-2-15,4 1-2 0,-5-5 1 0,6 2-1 0,-4-1 0 0,4-3 3 16,-2-1 1-16,2 0 1 0,2 1 3 0,1-1 2 0,-2 4 0 0,5-3 1 16,-2 0 1-16,3 2-1 0,-1 2 1 0,0-2 1 0,4 1-1 0,-2 1-3 15,-1 2-1-15,4-3-2 0,-2 4-1 0,0-1-3 0,2 3 0 0,0-2-6 16,0 4 0-16,-2-5 0 0,0 4-1 0,0 0 0 0,2 4 2 0,-2-5-2 16,0 1 1-16,0 4 1 0,-3-1 2 0,1-2 0 0,0 2 0 0,-1 1 1 15,-1-1-2-15,-3 4 4 0,3-3-2 0,-3-1 1 0,0 3 0 0,0-1 0 16,-2 1 2-16,0 5 1 0,-2-4 1 0,0 3 1 0,0 1 0 0,-3-1 0 15,0 1 1-15,-1-1-1 0,-1 4-2 0,1 0 3 0,-3 0 1 0,0 1-1 16,-5-1 2-16,1 0-2 0,0 3 1 0,-3-3-1 0,-2 3 0 0,1-3-1 16,-6 3 0-16,-1 1-2 0,0-1 2 0,-3 2-1 0,-1 2 0 0,-1-4-1 15,-7 1-2-15,0 3 1 0,-1 0-2 0,-3 0-2 0,0 0-2 0,-7 0 1 16,0 0-1-16,-4 0 0 0,0 3-1 0,-5 1-1 0,-4-4 0 0,0 2 1 16,-2 2 0-16,0-1 1 0,-4 1-1 0,-2 0-2 0,-1 3-1 0,0-4 2 15,0 1 2-15,0 0-1 0,-1 3 0 0,1-5 2 0,0 3-2 0,2 1 3 0,-2-2-2 16,5 3-2-16,-3-4 1 0,5 4 1 0,0-3-1 0,0 3 3 15,1-1-1-15,2-2 1 0,1 3 0 0,-2 0-2 0,4-3 2 0,1 3-3 0,2 0 2 16,-1-1-2-16,3 2 0 0,3-1 2 0,-2 0 1 0,3-4-1 0,6 5 2 16,1-1 2-16,0-1-1 0,1-3 1 0,3 5 2 0,3-1 0 0,3-4 0 15,1 5-2-15,0-1 3 0,4 0 0 0,1-1 0 0,4 1-1 0,0 0-2 16,2 0 0-16,5 1-2 0,-3-1-3 0,3-1-1 0,2 1-1 0,2 4-2 16,2-4 1-16,-2 4-3 0,5-1-1 0,-1 0 0 0,1 1 1 0,4 2-1 15,-2 2 0-15,4 3 1 0,0 2 2 0,3-2 1 0,-1 6 2 0,3 1 1 16,2 3 2-16,0 3 1 0,-1 5 3 0,3-2 0 0,3 5 5 0,-3 3 3 15,2 3 3-15,1 1 2 0,-1 3 3 0,-2 0 1 0,2-1 4 0,1 5-1 16,-6-4 4-16,6 0-2 0,-3 4 2 0,-2-8 1 0,2 1 1 0,-2-4 0 16,-1 0 0-16,-1-7-1 0,3 3 1 0,-2-7-2 0,-1 2 0 0,1-6-1 15,-1 2-1-15,3-5-3 0,-5-4 0 0,2 2-4 0,0-4-3 0,0-1-10 16,-3-3-15-16,6-3-22 0,-6-2-25 0,3-1-30 0,-3-1-38 0,0 0-48 16,0-7-50-16,-4 0-131 0,7 0-163 0,-3-4-73 0,2 1-25 0,-6-4 1 15,1-4 12-15,-1 1 28 0,0-4 31 0,-1-4 44 0,-5 1 44 0,2-8 53 0,-3 4 56 16,2-4 63-16,-8 1 74 0</inkml:trace>
  <inkml:trace contextRef="#ctx0" brushRef="#br0" timeOffset="-160984.15">19335 9322 32 0,'2'4'179'0,"-2"-4"79"0,0 0 55 0,0 0 44 0,0 0 33 0,-5 0 31 16,1-4 29-16,1 4 26 0,-1-3 27 0,2-1 23 0,-3 2 28 0,1-5 23 15,2-1-111-15,0-2-191 0,-1 3-92 0,-1-3-43 0,1-5-19 0,2-2-11 16,-2 0-7-16,1-1-6 0,2-4-7 0,0-2-4 0,0 0-8 0,2-5-7 15,-2 2-8-15,4-8-8 0,2 4-10 0,-2-9-10 0,0-2-8 0,3 4-4 16,-3-7-5-16,5 3-3 0,-2-4-3 0,-1 1-1 0,1-1-3 0,0-2-3 16,0-1 0-16,-1 7-2 0,1-5-2 0,-1 5 0 0,-1 0-2 0,-3 4 0 15,2 0 0-15,1 3-1 0,-3 0 2 0,1 4 2 0,-1 2 1 0,-2 5 3 16,0 3 4-16,0 0 2 0,0 3 5 0,0 5 2 0,-2-1 1 0,-1 3 4 16,1 4 0-16,2-1 0 0,-5 5-1 0,3 3-2 0,0-4-3 0,-2 4-1 0,-1 0-5 15,1 0 0-15,-1 4-5 0,-2-4-1 0,1 3-4 0,-3 5-3 16,2-5-2-16,-1 4-1 0,-2 1-1 0,-1-1 2 0,0 0 0 0,0-5 3 0,-2 6 1 15,-3-1 1-15,-2 0 0 0,3 0 1 0,-4-3 0 0,-5 3 0 16,2-5 1-16,-1 2 1 0,-6 0-3 0,-6-4-2 0,2 7 0 0,-4-7 0 0,-6 3-1 16,-1 1-1-16,-3-1-3 0,-4-3-1 0,-4 4-1 0,-3-4-2 0,-2 4-1 15,-5-4-3-15,3 0-5 0,-7 0-1 0,0 0-2 0,0-4 2 0,0 0-3 16,-1 4 1-16,-2-3-2 0,2-1 0 0,1 1 2 0,-2-4-2 0,4 3 3 16,0-2-2-16,2-5 5 0,2 4 0 0,1-4 3 0,1 0 6 0,0 2-4 15,5-6-4-15,-1 1 1 0,2 1 0 0,2-2 4 0,2-2-3 0,4 3 1 16,0 0 1-16,3 0-3 0,0 0-5 0,1 3-10 0,6 8-14 0,-2-4-9 15,5 7-8-15,-6 7 0 0,4 0 2 0,-3 6 1 0,5 2-4 0,-5 10-1 16,3-5 0-16,3 8-4 0,-3-3-6 0,3 3-2 0,3 0 2 0,-4 0 9 0,5-4 10 16,3 1 9-16,-3-5 6 0,4 6 4 0,1-6 4 0,2-2-1 0,-1 2 2 15,4-2 3-15,-2 0 2 0,4-4 3 0,1 3 7 0,-2-2 4 0,6-2 5 16,-5 5 3-16,5-5 5 0,1 2-1 0,0-1 1 0,1-1 2 0,2 2 1 16,-2 2 1-16,3-2 0 0,2 2 2 0,-2 1 1 0,1-5 2 0,2 5-1 0,3 2 3 15,1-2 0-15,-3 4 0 0,3-2 4 0,3 2 0 0,-3 2 3 0,1 1 1 16,3-5 2-16,3 8-2 0,-1-3 5 0,-1-1-1 0,1 5 2 0,2-5-1 15,0 1 2-15,-1 2-2 0,3-3-1 0,-2 2 2 0,2-6-4 0,-2 5 0 16,3-4 1-16,-1 4 1 0,-2-5 0 0,1-2 1 0,0 2-3 0,-1 2 0 16,-1-4 1-16,0-5-2 0,2 5 2 0,-3-5-2 0,-1 2 3 0,1-1 1 0,-3-1-2 15,4-2 0-15,-3 0-1 0,-2 0-7 0,3-2-8 0,-1-2-18 0,-1 1-24 16,1-1-26-16,-2 0-33 0,0-3-32 0,2 3-37 0,-4-5-49 0,0-2-60 16,0 0-98-16,0 7-111 0,0-7-48 0,0 0-14 0,0 4 10 0,0-4 18 0,-6-4 32 15,-3 2 37-15,2-3 44 0,1-1 45 0,-3-1 49 0,0-7 51 0,-2 3 58 16,0-2 67-16</inkml:trace>
  <inkml:trace contextRef="#ctx0" brushRef="#br0" timeOffset="-128403.06">21630 7262 18 0,'2'-7'158'0,"3"-4"81"16,-3 4 60-16,1-4 41 0,-3 5 34 0,1-1 22 0,-1 0 23 0,-1-1 19 15,1 1 22-15,0 4 24 0,0 3 28 0,0 0 29 0,0 0-98 0,0 3-162 16,1 4-92-16,-1 4-48 0,0 0-22 0,0 2-8 0,0 5 2 0,0 3 5 16,0 0 7-16,0 7 4 0,-1-3-2 0,1 6-3 0,-5 0-7 0,3 0-11 0,-1 5-8 15,1-5-9-15,-3 4-11 0,5-4-9 0,-4 2-8 0,4-6-6 16,-2 1-10-16,2-3-5 0,-2-5-8 0,2 2-6 0,0-9-4 0,0 2-8 0,0-5-4 15,2-3-6-15,-2 1-4 0,2-5-4 0,-2-3-1 0,0 0-5 16,4-3-3-16,-1-5-7 0,1 1-3 0,1 0-5 0,1-6-4 0,-1-1 0 0,1-1-1 16,4-3 0-16,-2 1-1 0,1 0-1 0,0 0-1 0,2-1-1 0,0 1-4 15,0 2 1-15,0 5 1 0,1-1 3 0,-1 5 3 0,-2 1 5 0,-1 3 6 16,1 2 1-16,0 2 4 0,-2 3 5 0,-1 1 3 0,-1 5 7 0,2-1 5 16,-3 1 9-16,-2 3 6 0,1 0 12 0,-3 0 7 0,0 0 8 0,0 3 9 15,-5 0 7-15,3 1 5 0,-2 0 4 0,-1 3 3 0,0-4 2 0,-1 0 0 16,1 1 0-16,-1-3-3 0,-1 2-8 0,0-3-5 0,1 4-8 0,-1-9-4 15,1 6-9-15,-1-4-9 0,0-4-12 0,0 0-15 0,1-1-19 16,-3-2-21-16,2-4-24 0,3 0-33 0,-3 0-36 0,0-8-45 0,1 6-44 0,1-9-67 16,1 0-74-16,0-3-105 0,-1 1-123 0,5-5-42 0,-5 0-8 0,5-3 14 15,0 0 29-15,0-3 34 0,3 0 42 0,-1-1 49 0,0 1 55 0,1-1 59 16,-1 1 63-16,2-1 72 0,-2 4 76 0</inkml:trace>
  <inkml:trace contextRef="#ctx0" brushRef="#br0" timeOffset="-127919.95">21852 7180 44 0,'9'-9'204'0,"-2"2"90"0,-1-1 63 0,-1 1 42 0,0 4 40 16,-4 3 36-16,-1 0 37 0,3 3 37 0,-3 4 33 0,0 4 32 0,0 2 30 16,0 2 28-16,0 3-125 0,0 6-214 0,-4-3-111 0,4 7-54 0,-3-1-24 15,1 6-4-15,2 2-9 0,-2-4-9 0,2 7-13 0,0 0-14 0,0-3-13 16,0 5-13-16,0-2-11 0,2-3-12 0,3 0-13 0,-4-1-16 0,4-1-19 16,0-2-22-16,1-7-22 0,0 1-22 0,4-4-26 0,-3-4-30 0,-1-2-31 15,5-9-33-15,-5 1-35 0,5-3-30 0,-1-4-32 0,-2-8-31 0,2 1-56 16,1-2-68-16,-4-6-67 0,4-3-63 0,-6-2-11 0,2-2 13 0,3 2 32 15,-3-9 40-15,-2 5 42 0,2 0 48 0,3-1 46 0,-9 1 49 0,6 3 45 16,-3 0 48-16,2 3 90 0,-5 0 85 0,3 5 66 0,-1 2 78 0,0 4 66 16,-2 0 54-16,-1 3 50 0,0 4 47 0,0 0 39 0,0 0 35 0,3 7 35 15,-3-3 32-15,0 3 34 0,0 0 33 0,-3 1-26 0,3 1-64 0,0 2-65 16,0 0-63-16,0 3-41 0,0-1-26 0,0-2-23 0,3 3-21 0,-3 1-17 16,3-2-11-16,-3 1-13 0,1 1-12 0,2-2-15 0,-2 1-13 0,-1-3-16 15,6 0-13-15,-6-1-15 0,1 0-13 0,3-3-13 0,-1 1-9 0,0-5-10 16,1 1-11-16,0-4-12 0,0 0-10 0,2-4-20 0,-5-3-15 0,3-4-20 0,3 1-22 15,-3-5-17-15,2-2-18 0,1-4-11 0,-3 0-7 0,-3 0 0 16,5 0-3-16,-2-4 1 0,0 5 2 0,-1-2 6 0,-2 2 8 0,3 2 10 0,-4 5 14 16,3-2 12-16,0 5 19 0,-3-1 14 0,1 5 17 0,-1 2 17 0,0 4 15 15,0 0 17-15,0 0 15 0,6 4 14 0,-5-2 13 0,2 5 13 0,-2 1 12 16,2 2 10-16,1 5 10 0,-4-6 9 0,4 6 9 0,-1-1 5 0,0-1 4 16,-2 5-2-16,2-3-3 0,1 2-9 0,-1-3-8 0,-2 0-12 0,5 0-13 15,-5 0-10-15,3 0-11 0,2-4-14 0,-5 1-9 0,3-1-18 0,-1-2-17 16,1-1-21-16,2 0-25 0,-5-5-31 0,3 2-34 0,-1 0-41 0,1-4-41 15,0 0-45-15,2-4-41 0,-5 0-98 0,4-3-122 0,0 1-66 0,-4-1-36 16,6 0-3-16,-3 0 20 0,2-4 30 0,-2 5 37 0,0-1 46 0,0 3 49 16,1-3 54-16,0 7 54 0,-1-4 59 0,-4 4 58 0,4-3 86 0</inkml:trace>
  <inkml:trace contextRef="#ctx0" brushRef="#br0" timeOffset="-127335.81">22379 7702 3 0,'3'7'123'16,"-3"0"93"-16,1 0 66 0,-1 1 55 0,0-5 47 0,-1 3 43 0,1 1 43 16,1-3 39-16,-1 0 37 0,0 3 37 0,0-4 34 0,-1 1 33 0,1-4-73 15,0 0-135-15,0 0-92 0,0 0-73 0,0 0-44 0,0 0-28 0,0 0-22 16,0 0-23-16,0-4-20 0,0 1-19 0,0-4-20 0,0-3-17 0,0 3-16 15,1-4-15-15,-1-3-13 0,3-3-30 0,-1 2-10 0,0-2 0 0,-2 0-10 16,4-1-22-16,-1 1-9 0,1-5-7 0,-1 4-11 0,1 2-11 0,0-2-12 16,1 1-16-16,-1-1-19 0,-2 3-20 0,5-1-24 0,-3 5-18 0,3-3-14 15,-3 4-16-15,3-5-9 0,-2 8-8 0,1-3-3 0,-1 2-4 0,-1 6-1 16,1-3 2-16,-1 3 6 0,1 2 11 0,-1 0 18 0,-2 0 20 0,3 7 22 16,-3-5 21-16,0 2 19 0,0 3 22 0,1 0 21 0,-1 0 25 0,-2 1 19 15,2-1 25-15,-2 3 16 0,0-3 20 0,2 3 15 0,-2-2 16 0,0 5 16 16,2-2 13-16,-2-1 13 0,0 1 15 0,3-1 12 0,-1 1 8 0,-2 3 9 15,0-3 5-15,0 2 5 0,2-2 4 0,-2 3 4 0,0-3 0 0,0-1 0 16,2 4-2-16,1-3-5 0,-3 2-9 0,0-2-9 0,2-4-12 0,0 4-11 16,-2-4-10-16,0-1-12 0,2-3-7 0,-2 1-11 0,0-4-8 0,0 4-11 15,0-4-9-15,0 0-8 0,0 0-7 0,5-4-9 0,-3-3-8 0,0 3-7 16,0-5-6-16,3 1-7 0,-5-2-6 0,2-1-8 0,2-2-9 0,-1-2-9 16,-1 1-10-16,0 1-9 0,3-2-13 0,-3 1-6 0,2 1-8 0,-2 2-3 15,1 0-1-15,-1 0-1 0,2 8 1 0,-2-3 4 0,3-1 2 0,-3 7 6 16,1-4 4-16,-3 4 8 0,4 0 8 0,-2 4 8 0,3-4 13 0,-3 7 11 15,2-5 9-15,-2 2 10 0,1 3 9 0,1 0 9 0,-2-3 4 0,3 3 4 16,-3 0 5-16,0-1 3 0,2-1 1 0,-1 1 1 0,-1-2 0 0,3-4 1 16,-1 3-1-16,0-3-6 0,1 0-6 0,0-3-14 0,-1-1-17 0,3-2-18 15,-3-1-17-15,3-4-17 0,-1 0-16 0,0 0-10 0,1 2-12 0,0-6-6 16,-3 1-8-16,6 3-6 0,-6-2-5 0,3 6 0 0,0-4 1 0,-2 4 7 16,2 3 12-16,-2 4 14 0,1 0 15 0,4 0 17 0,-3 8 18 0,-2-1 21 15,2 3 17-15,3 1 16 0,-3 2 14 0,-2 5 12 0,5-1 12 0,-2 5 10 16,2-2 11-16,-2 5 8 0,3 3 12 0,-1-3 6 0,1 3 6 0,0-1 3 0,0 2 1 15,0-1-4-15,-3 4-3 0,3-5-5 0,2 5-2 0,-5-5-2 16,0 6-3-16,-1-6 0 0,3 4-3 0,-3-2-3 0,-3-1-4 0,0 3 0 0,-1-2 0 16,-2-2 0-16,-1 2-1 0,-1-5 1 0,-2 0-1 0,-1-3 0 15,-6 0 1-15,3 0-2 0,-4-4 0 0,0 1-4 0,-1-4-3 0,-6 1-1 16,0-5-6-16,-3-3-6 0,2 0-12 0,-3-4-49 0,-6-3 0 0,5 0 0 16,-6-3 0-16,-3-4 0 0,2-4 0 0,1-2-67 0,-5-5-57 0,5 1-41 15,0-5-45-15,0-3-46 0,3 1-52 0,4 0-127 0,2-4-156 0,4 0-68 16,3 4-16-16,4-5 13 0,2 2 29 0,3 2 36 0,1-3 44 0,6 4 46 0,-1-1 52 15,4 1 58-15,1-5 60 0,4 5 65 0,0-1 72 0</inkml:trace>
  <inkml:trace contextRef="#ctx0" brushRef="#br0" timeOffset="-126918.68">23221 7304 59 0,'3'6'233'0,"-3"1"99"15,-3 0 71-15,3 4 52 0,-2 0 41 0,-3 2 38 0,4 5 35 0,-2 2 36 16,1 2 31-16,2-2 34 0,-2 2 30 0,-1-2 29 0,6-2-141 0,-3 4-243 16,2-2-126-16,-2-2-69 0,2-1-32 0,-2 1-15 0,4-4-10 0,-1-4-6 15,-1 1-20-15,3-1-67 0,1-2 0 0,-1-1 0 0,-1-5 0 0,0-2 0 16,3 0 0-16,0-2 0 0,-3-2 0 0,5-3 0 0,-4 0 0 0,1-4 0 15,1-2 0-15,-1-2 0 0,-1 1-23 0,2 1-85 0,-3-5-25 0,0-4-28 16,-1 6-26-16,-1-6-28 0,0 2-23 0,0-2-22 0,-2 2-14 0,3-2-8 16,-1 2-1-16,-2 2 0 0,2 0 1 0,-2 1-2 0,2 3 2 0,1-1 2 15,-3 6 18-15,4-2 20 0,-4 4 29 0,2 0 35 0,-2-1 38 0,5 6 36 16,-5-2 38-16,0 4 40 0,4-3 34 0,-4 3 34 0,0 0 31 0,2 3 36 16,3 1 29-16,-3-2 34 0,2 6 26 0,-2-1 20 0,3 3 13 0,-3-2 7 15,3 5 1-15,-3-2 1 0,2 3-10 0,1-1-12 0,-1 2-11 0,1-1-15 0,-1 4-17 16,3-5-16-16,-5 1-18 0,7 1-17 0,-5-2-22 0,0-2-27 15,6 3-35-15,-3-4-39 0,-1 1-42 0,0-4-43 0,4-4-45 0,-2 5-43 16,2-8-51-16,-2 0-45 0,-1-4-108 0,1 0-134 0,2 1-58 0,-3-8-15 0,-2 4 8 16,2-3 21-16,-3-1 35 0,2-3 40 0,-2 3 48 0,-1-2 48 0,1 2 49 15,-4-3 53-15,1 1 57 0,-1 2 61 0</inkml:trace>
  <inkml:trace contextRef="#ctx0" brushRef="#br0" timeOffset="-126686.63">23557 7317 21 0,'0'-4'162'0,"-3"1"87"16,2 3 65-16,1 0 49 0,-6 0 44 0,2 0 43 0,0 0 39 0,4 0 40 15,-4 0 37-15,-2 3 32 0,5 1 31 0,-2 3 30 0,2 0-103 0,1 1-174 16,-3-1-104-16,6-1-58 0,-3 1-31 0,0 0-16 0,1 4-12 0,2-4-14 15,1-1-16-15,0 1-13 0,0 4-13 0,2-4-12 0,1 0-10 0,-2 4-10 16,2-5-27-16,3 2-46 0,-5-1 0 0,2 0 0 0,3 0 0 0,-3 4 0 16,-2-5 0-16,5 1 0 0,-3 0 0 0,0 0 0 0,-3 1 0 15,0-1 0-15,-1-1 0 0,-2 1 0 0,-1 0 0 0,0 4 0 0,-1-7 0 16,1 5 0-16,-6-2 0 0,2 4 0 0,-3 0 0 0,2-4 0 0,-2 0 0 16,-3 3 0-16,2-3 0 0,-3 0 0 0,0 0 0 0,0 1 0 0,0-5 0 15,-2 1 0-15,2-4 0 0,3 2 0 0,0-2-45 0,-2-2-129 0,3-2-51 16,1-3-55-16,0 0-102 0,-1 0-123 0,2-4-85 0,3-2-67 0,-1-2-13 15,3-3 14-15,0 2 25 0,3-2 35 0,-1 1 40 0,3-5 43 0,-4 4 53 16,5-2 60-16,0-2 66 0,0 2 69 0,1-2 92 0,0 6 95 0</inkml:trace>
  <inkml:trace contextRef="#ctx0" brushRef="#br0" timeOffset="-126552.58">23655 7195 28 0,'4'7'182'0,"-1"-3"97"0,-2-1 74 16,2 3 57-16,-3 1 50 0,-3 1 45 0,6 2 40 0,-2 1 39 0,5 2 36 15,-5 2 39-15,-1-1 34 0,0 3 31 0,0 1-115 0,0 0-197 0,0 2-125 16,0 2-81-16,0-5-55 0,0 0-40 0,4 0-44 0,-1-2-45 0,1 3-53 15,2-5-57-15,-2-2-63 0,3-4-67 0,-2 0-93 0,2 0-103 0,0-3-106 16,0-4-104-16,0 0-39 0,0-7-3 0,-3-1 17 0,3 1 32 0,-3-4 40 0,0 2 49 16,0-2 57-16,-1-3 60 0,1-1 65 0,-1 2 65 0,-2-1 80 15,5-1 82-15</inkml:trace>
  <inkml:trace contextRef="#ctx0" brushRef="#br0" timeOffset="-126102.49">23837 7339 28 0,'3'7'176'0,"1"2"90"15,-3 2 67-15,2 0 56 0,0 0 52 0,-2-2 47 0,3 2 43 0,2 3 39 0,-5 1 36 16,4-2 36-16,0-2 33 0,-1-4 31 0,0 4-106 0,0-5-191 15,3 1-107-15,0-3-63 0,-3-1-38 0,6 1-25 0,-4-4-27 0,0-4-23 16,1 1-21-16,3-1-72 0,-4-3-33 0,0-3 0 0,1-1 0 0,2-3 0 16,-2 1 0-16,-3-5 0 0,-2 4 0 0,3-3 0 0,-3-5 0 0,-2 4 0 15,-2 1 0-15,2-4 0 0,-5 4 0 0,1 3 0 0,-3-3 0 0,0 2 0 16,1 5 0-16,0-1 0 0,-4 5 0 0,-1-1 0 0,4 3 0 0,-4 1 0 16,5 3 0-16,-6 3 0 0,7 1 0 0,-5-2 0 0,6 5 0 0,-3 1 0 15,3-1 0-15,0 3 0 0,-2 5 0 0,6-5 0 0,-1 4 0 0,1 0 0 16,1-1 0-16,-1 2 0 0,6-1-22 0,-5-1-80 0,6-2-24 0,-3 4-23 15,3-6-28-15,0-2-28 0,1 4-29 0,-1-4-30 0,3 0-24 0,-2 1-24 16,3-5-28-16,-1 1-35 0,1-2-51 0,-3-2-58 0,6 0-37 0,-3 4-20 0,0-4 14 16,0 0 28-16,0 0 52 0,0 0 58 0,-2 4 78 0,2-4 78 0,-2 0 80 15,0 3 73-15,-3 1 68 0,1-4 67 0,-2 3 76 0,1 1 87 0,-1-4 81 16,-3 0 80-16,2 3 60 0,-1-3 48 0,-3 0 24 0,0 0 7 0,0 0-24 16,4 0-44-16,-4-3-60 0,5-1-70 0,-5-3-56 0,2 0-48 0,0-3-43 15,0-1-36-15,3-3-38 0,-1 1-37 0,0-1-35 0,1-4-34 0,1 1-26 16,1-1-23-16,0 0-18 0,2 1-16 0,0 3-10 0,-3-1-8 0,6 6-3 15,-4-2-4-15,1 0-1 0,3 4 1 0,-4 3 10 0,1 4 11 0,2 0 19 16,-2 0 24-16,0 8 24 0,0-1 27 0,-1 0 27 0,2 4 28 0,-3 2 24 16,-2 1 25-16,2 4 18 0,0-5 13 0,-3 9 15 0,2-2 8 0,-2 2 7 15,-3-2 4-15,5-2-6 0,-6 4-7 0,1-5-14 0,-1 4-18 0,3-4-16 16,-3-3-25-16,0 3-23 0,0-2-34 0,-3-1-37 0,3-3-45 0,-1-2-50 16,1 2-55-16,-6 0-82 0,5-8-95 0,-3 1-109 0,-2 0-115 0,2-1-46 15,-3-6-11-15,0 3 7 0,2-4 19 0,-2-3 31 0,-4 0 37 0,1-4 47 0,-2 5 54 16,-2-8 61-16,0-1 64 0,-1-3 81 0,-3-2 83 0</inkml:trace>
  <inkml:trace contextRef="#ctx0" brushRef="#br0" timeOffset="-125930.45">23873 6730 63 0,'1'-4'241'16,"5"0"104"-16,-6 1 73 0,0 3 58 0,0 0 44 0,0 0 35 0,0-4 30 0,0 4 30 15,0 0 27-15,0 0 26 0,0 4 23 0,-3-1 22 0,0 1-156 0,3 3-256 16,-1-1-141-16,1 2-81 0,0 2-51 0,0-3-39 0,1 8-42 0,-1-6-38 15,3 2-50-15,0 0-50 0,1 0-82 0,0 2-93 0,-1-2-107 0,2 0-111 16,1-2-44-16,-5 2-7 0,4 0 11 0,0-4 26 0,-5 0 32 0,1 0 41 16,-1-1 52-16,0-2 57 0,0 0 63 0,-1 3 63 0,-2-4 79 0,1 1 83 0</inkml:trace>
  <inkml:trace contextRef="#ctx0" brushRef="#br0" timeOffset="-125753.41">23695 6996 56 0,'-11'2'228'0,"1"-2"99"0,2-2 70 0,-3 2 52 0,1-4 42 16,-1 1 30-16,3 3 28 0,4-4 23 0,-2 0 22 0,-1 4 18 0,2-3 11 16,-2 3 6-16,3 0-172 0,-3 3-270 0,1-3-162 0,2 0-110 0,3 4-79 15,-5-4-68-15,6 0-122 0,0 0-145 0,0 0-61 0,0 4-20 0,0-4 2 16,0 7 12-16,6-5 26 0,-5 2 33 0,-1-4 43 0,3 3 45 0,-2 5 54 16,-1-8 57-16,0 0 61 0,0 0 68 0</inkml:trace>
  <inkml:trace contextRef="#ctx0" brushRef="#br0" timeOffset="-121238.28">21213 7597 17 0,'0'-3'151'0,"-3"3"75"15,3-4 56-15,-3 1 44 0,3 3 36 0,-1-4 32 0,-2 1 26 0,3 3 24 16,0 0 25-16,0 0 23 0,0 0 25 0,0 0 28 0,0 0-99 0,0 0-167 15,0 0-86-15,3 7-43 0,-3-4-23 0,1 1-15 0,-1-1-8 0,0 1-5 16,3 0-3-16,0 3 0 0,-3-5-3 0,0 2-3 0,0 0-6 0,0 3-6 16,0-7-1-16,0 3 0 0,0-3-1 0,0 0 1 0,0 4-5 0,0-4 0 15,0 0-4-15,-6 0-3 0,5 0-3 0,-4 0-5 0,0-4-4 0,4 1-4 16,-5-4-6-16,2 3-4 0,0-2-8 0,0-1-9 0,1-4-7 0,1 4-7 16,-3 0-4-16,5-3-4 0,0 3-3 0,0-4-3 0,0 4-3 0,0 0-3 15,5-1 1-15,-3 5-5 0,1-1 0 0,-2 2-1 0,5 2-2 0,-2-4 0 16,0 4-1-16,0 0 0 0,1 4 0 0,-3-4 1 0,2 6 0 0,2-3 2 15,-5 1 2-15,2 0 4 0,-2 3 3 0,-1 0 1 0,3 0 3 0,-3-1 1 16,0 1 6-16,-3 1 6 0,2 2 3 0,1-3 7 0,-4 1 7 0,1-1 4 16,-1-1 7-16,-1 1 5 0,0-3 7 0,4 3 4 0,-5-4 5 0,2 1 6 15,0 0 3-15,0-1 5 0,-1 1 3 0,0-4 1 0,-1 2 0 0,1-2-21 16,4 0-55-16,-4 0 0 0,0-2 0 0,1 2 0 0,2-7 0 0,0 3 0 16,-3 0 0-16,5-3 0 0,0 0 0 0,0 0 0 0,0 1 0 0,5-1 0 15,-3-1 0-15,3 1 0 0,-1-3 0 0,0 2 0 0,0 1 0 0,6 5 0 16,-6-5 0-16,3 3 0 0,0 0-11 0,-3 1-49 0,3 3 2 0,-3 0 0 15,0 3 1-15,0 1 5 0,-1 0 3 0,0 3 4 0,-3-5 7 0,0 5 5 16,0 4 5-16,-3 0 10 0,0-4 7 0,2 4 8 0,-4-1 8 0,0-3 7 16,1 3 6-16,1-2 6 0,-1-1 6 0,3-1 2 0,-5-2 6 0,5-1 7 15,-2 1 4-15,1-4 4 0,2 0-10 0,0 0-15 0,0 0-22 0,-5 0-31 16,4 0-32-16,-2-4-38 0,1 1-48 0,2-1-51 0,0-2-103 0,0 2-124 16,0-3-110-16,2 3-101 0,1-3-39 0,-3 0-6 0,1 0 18 0,-1 1 33 15,0-1 40-15,3-4 47 0,-3 4 54 0,2-4 57 0,-2 0 63 0,2 2 69 16,1-6 92-16,-2 4 95 0</inkml:trace>
  <inkml:trace contextRef="#ctx0" brushRef="#br0" timeOffset="-119670.72">21377 8230 97 0,'-4'4'175'0,"-3"-4"49"0,3-4 34 0,-2 4 34 0,5 0 30 0,-5-3 24 16,6-1 21-16,-1 2 17 0,-2-2 12 0,3 4 9 0,0-3 10 0,3-5-82 16,-2 8-130-16,5-3-80 0,-5 3-48 0,6-4-24 0,0 4-5 0,1-3-4 0,2-1-6 15,4 4 4-15,-3-3 6 0,4-1 6 0,0 4 14 0,6-4 7 0,-3 2 14 16,5-2 7-16,-1 1 7 0,7-1 2 0,0 0 2 0,5 1-2 0,0-4-4 16,3 3-3-16,3-3-12 0,4 1-9 0,3 2-8 0,0-3-8 0,6 0-7 0,2 0-7 15,3 0-7-15,4-1-4 0,0 1-5 0,3-2-5 0,4-2-4 0,0 0-7 16,3 0-2-16,1-2 0 0,0 2-1 0,0-3 1 0,1 1 0 0,-1 2 0 15,0-3-2-15,0 0 2 0,-1 3-2 0,-1-3-2 0,-3 3-1 0,1 2 1 16,-4 2 1-16,-1-1 1 0,1 1 0 0,-7 4-1 0,0-1-1 0,-3 0-1 16,-1 4-1-16,-3 0-4 0,-4 4-2 0,-6-4 0 0,3 4 0 0,-5 3-2 0,-2-4 1 15,-3 1-2-15,-1 3 1 0,-4-1-2 0,0 1 1 0,-2 1-1 0,-3-1 0 16,0 0 0-16,-1 0 0 0,-1 0 3 0,-2-1-1 0,0 2 2 0,-2-1 0 16,-3-4 0-16,0 1 2 0,1-1 0 0,-3-3-1 0,-2 4-1 0,0 0-1 0,0-4-3 15,-1-4 0-15,-2 0-4 0,2 4-1 0,-3-3-1 0,-2-1 2 16,2 1-5-16,-3-1 1 0,2-3-1 0,-2 3 0 0,0-2-2 0,0 3 2 0,-1-5 1 15,0 5 1-15,1-4 0 0,-3 0 1 0,-1-1-1 0,3 1 1 0,0 1 0 16,-2-1 1-16,2-4 3 0,-2 0 0 0,2 4-1 0,0-2 2 0,-2-2-1 16,2 0-2-16,0 0 3 0,1-2-1 0,-3 2 1 0,2-3 0 0,1 1 1 0,-1 2 3 15,1-7-2-15,0 5 2 0,0-5-2 0,3 3-1 0,-1-1 0 0,-1-2-2 16,1 1-1-16,-1-5 0 0,2 2-1 0,0 2-6 0,-3-4 0 0,6 2-6 16,-3-5-1-16,-2 4-3 0,1-4-3 0,-2 1-2 0,3-3-2 0,-3 2 0 15,0-3-2-15,0-3 1 0,-1 6 0 0,0-7 4 0,-2 5 0 0,2-2 4 16,-3 2 3-16,0-2 4 0,0-2 0 0,-3 7 4 0,2-5 1 0,1 5 2 0,-3-5 4 15,-1 5 2-15,1 0 4 0,2-1 2 0,-5 5 2 0,2-5 1 0,0 4 3 16,0 0 3-16,-2 4 3 0,2-1 1 0,0-4 5 0,0 5 3 0,-3 3 2 16,3 1 6-16,-3-2-2 0,3-2 0 0,-6 7 0 0,3-5-1 0,2 5-3 15,-2-5-2-15,-4 6-2 0,1-2-6 0,2 4 0 0,-3-4-5 0,1 5-2 16,-2-5-4-16,-1 4-3 0,1 0-4 0,1 0-2 0,-6-1 0 0,2 1-1 0,0 5-1 16,-3-5 0-16,3-1-1 0,-6 5-2 0,4-1 0 0,-3-3-1 0,0 4-4 15,-3-1-2-15,1-2-5 0,-2 2 0 0,0 1-1 0,-3-1-3 0,-2 0-2 16,0 1-2-16,0-4-3 0,-1 3-2 0,-4 1-1 0,-1-5-1 0,-4 8-2 0,5-2 0 15,-8-3-1-15,2 3-3 0,-4 2 0 0,3-4-7 0,-6 4-5 0,-3-4-3 16,2 4-2-16,-3 0-3 0,0 0-3 0,-5 0-1 0,3 4 1 0,-5-4 0 16,1 0-1-16,-4 4 3 0,2-4 2 0,-5 2 4 0,2 3 5 0,0-3 6 15,-3 2 8-15,2 0 3 0,1-1 3 0,-3 1 4 0,3 3 6 0,-3-4 3 16,3 5 1-16,2-1 4 0,-2 3 2 0,0-3 2 0,1 3 1 0,2 1 0 0,-2-1 2 16,3 4 0-16,3-3-1 0,0 2 2 0,-1 2 1 0,5-1 4 0,0-3 1 15,2 2 2-15,0 1 0 0,2-3 2 0,3 2 1 0,1-2 1 0,3 0 4 16,0 0 2-16,6-4 1 0,-1 2 0 0,6-1 2 0,2-1 2 0,-1 0 0 0,6 0 1 15,0-1-2-15,4 1 1 0,3-3-1 0,-3 3-1 0,7-3-1 0,-3 3-2 16,3-3 0-16,3 3-2 0,-2-5-2 0,4 5-2 0,-1 1 0 0,1-1 0 16,1 0-1-16,0 0 0 0,1 4 1 0,0-1-2 0,1 0 1 0,1 1 0 15,-2 2 0-15,2 2-1 0,-1-1 0 0,1 3 1 0,0 1-1 0,0 0 0 16,2 2 0-16,-2 2 1 0,2 2-1 0,-5 1 0 0,5 2 0 0,-2 1 4 0,2 1 3 16,-2 2 2-16,0 0 6 0,-1 4 2 0,1-3 5 0,0 3 7 0,0-4 1 15,-1 4 5-15,-1 1 1 0,2-5 3 0,-1 0 2 0,1 0-1 0,-2 2 0 16,2-2-2-16,-3-3-3 0,3 4-6 0,0-5-5 0,-1 1-11 0,-1 1-16 15,2-2-19-15,2-3-19 0,-2 1-32 0,2-4-44 0,0 4-96 0,0-5-120 0,0 2-55 16,0-4-20-16,2-1-2 0,-2 1 5 0,0-9 14 0,0 6 16 0,-2-8 24 16,-1 0 28-16,3-3 33 0,0-4 36 0,0 0 48 0,-4-4 58 0</inkml:trace>
  <inkml:trace contextRef="#ctx0" brushRef="#br0" timeOffset="-101157.84">15896 9096 1 0,'0'0'105'0,"6"-4"68"15,-5 4 47-15,-1 0 34 0,3-3 32 0,-3 3 25 0,0 0 24 0,0 0 23 16,4 0 19-16,-4 0 20 0,3 0 19 0,-3 0 19 0,4 0-74 0,-4 0-129 16,0 0-68-16,4-4-38 0,-4 4-17 0,3 0-12 0,-3 0-5 0,0 0-1 15,0 0 4-15,0 0 3 0,0 0 4 0,0 0 5 0,0 0 1 0,0 0 1 0,0 0-1 16,0 0-3-16,0 0-4 0,0 4-2 0,-6-4-1 0,5 3-3 15,-3 1-4-15,1-2-5 0,-1 2-8 0,0-1-5 0,-3 1-10 0,1 0-9 0,1-1-3 16,-1 1-7-16,2-1-1 0,-3 1-3 0,3-4-1 0,0 4 0 16,0-4-3-16,-2 0 1 0,6 0-5 0,-4 0-1 0,3 0-2 0,1 0-4 15,-3 0-5-15,0-4-3 0,3 0-6 0,0 4-5 0,0-3-6 0,0-4-5 0,3 3-3 16,0-3-6-16,1 3-3 0,0-2-4 0,0 3-3 0,3-5-3 16,3 5-1-16,-5-4-3 0,2 3-2 0,3 1 1 0,-2-1-2 0,2 0 2 0,1 2-1 15,-3 2 1-15,2 0 1 0,-5 0-1 0,5 0 1 0,-3 0 0 0,0 6 4 16,-2-6 2-16,1 4 3 0,-2 3 8 0,0-4 5 0,-1 4 7 0,-2-3 9 15,-1 3 8-15,0-1 10 0,-1-2 8 0,1 3 8 0,-6 0 9 0,2-3 7 16,3 3 6-16,-5-3 7 0,1 3 3 0,-2-1 2 0,-3-3 0 0,3-3 1 16,-1 4-2-16,-2 0-3 0,2-4-6 0,0 0-4 0,-2 0-7 0,2 0-8 15,-2-4-6-15,2 0-6 0,-2-3-7 0,3 5-5 0,2-5-5 0,-1-1-7 16,2 1-5-16,0 0-5 0,1 0-5 0,3 1-5 0,0-5-3 0,3 4-4 16,0 0-2-16,1 0-4 0,3-1-4 0,-3 2-1 0,3 3-4 0,1-5-4 15,2 5-3-15,-5-1-3 0,8 4-1 0,-8 0 0 0,5 0-2 0,-2 0 3 16,-1 4 0-16,3-1 3 0,-5 1 1 0,2 3 5 0,0-3 4 0,-3 2 6 15,2 5 2-15,-5-4 6 0,2 0 5 0,-2 0 4 0,2-1 2 0,-3 1-1 16,3 1-5-16,-3-1-10 0,0-4-16 0,-3 1-25 0,0 0-29 0,3-4-51 16,0 0-59-16,0 0-129 0,0 0-156 0,-4 0-70 0,0-4-24 0,0 0-1 15,-2 1 9-15,2-4 21 0,-3-1 27 0,3 1 35 0,-3-2 40 0,0-2 50 16,2 0 54-16,-2-2 67 0,0-2 76 0</inkml:trace>
  <inkml:trace contextRef="#ctx0" brushRef="#br0" timeOffset="-100278.29">16027 10135 75 0,'0'-4'187'0,"3"1"60"0,-3 3 46 16,0-7 35-16,-3 7 27 0,3 0 26 0,-1-7 23 0,1 7 21 0,-3 0 27 16,3 0 27-16,-4 3 9 0,1 1-9 0,-1-1-90 0,3 1-145 0,-5 3-64 15,2-3-27-15,1 3-10 0,-2-1-4 0,-1 5 3 0,1-4 1 0,-2 0 2 16,3 4 0-16,-3-5-3 0,-3 5-9 0,6-4-12 0,-3 0-12 0,3-3-8 16,-3 3-9-16,3 0-7 0,0-7-10 0,-2 2-4 0,2 2-7 0,3-4-8 15,1 0-7-15,-6 0-5 0,2-4-10 0,3 2-4 0,-2 2-10 0,0-7-6 16,2 3-9-16,1-3-6 0,0 0-9 0,1 0-7 0,2-4-5 0,0 1-4 15,1 3-3-15,0-7-4 0,0 3-4 0,3 1-2 0,0-1-2 0,1 1-1 16,-1 3-1-16,3-3 0 0,-5 3 0 0,5 3 2 0,-2-3 0 0,-1 3 2 16,4 1 0-16,-4 3 3 0,3-4 2 0,-5 4 1 0,2 4 5 0,3-4 1 15,-6 7 6-15,0-4 4 0,0 5 5 0,2-6 6 0,-5 9 9 0,3-4 5 16,-4 4 10-16,0-4 8 0,0 4 8 0,0-1 7 0,-1 4 6 0,-2-3 7 16,-1 2 5-16,0-2 5 0,0 3 6 0,-2-3-1 0,5 2 2 0,-6-2 2 15,3-4-3-15,-3 4-1 0,3-4-4 0,-2-1-1 0,-1-2-4 0,3 3-3 16,-3-4-2-16,3 1-6 0,0-4-3 0,0 0-4 0,0 0-6 0,-2 0-5 15,5-4-5-15,-5 1-12 0,2-1-8 0,3 1-15 0,-5-5-16 0,6 1-17 16,-1 1-17-16,1-1-24 0,0 0-25 0,1-4-27 0,-1 5-29 0,3-5-37 16,0 0-41-16,1 4-79 0,0 0-101 0,0 0-94 0,2 1-87 0,-5 2-28 15,3 1 4-15,2-1 22 0,-6 4 32 0,0 0 37 0,0 0 43 0,0 0 46 0,0 0 48 16,-6-4 58-16,2 4 60 0,4 0 84 0,0 0 84 0</inkml:trace>
  <inkml:trace contextRef="#ctx0" brushRef="#br0" timeOffset="-95237.21">15936 11475 7 0,'0'0'127'0,"0"0"71"0,0 0 53 16,0 0 43-16,-4-3 35 0,1 3 28 0,3 0 19 0,0 0 16 0,-1-4 15 0,1 4 15 16,0 0 16-16,0 0 22 0,0 0-85 0,0 0-145 0,0 0-71 0,4 4-38 15,-1-4-20-15,1 3-18 0,0-3-5 0,0 4 0 0,2-4 5 16,-1 3 9-16,2-3 8 0,0 4 6 0,3 0-1 0,-2-4-4 0,0 3-5 0,5 1-8 16,-2-4-8-16,0 2-7 0,1-2-7 0,-1 5-5 0,6-5-7 0,-5 2-3 15,5-2-8-15,-5 4-6 0,6-4-4 0,-2 0-6 0,0 0-2 0,-1 0-5 16,3-4-2-16,-3 4-4 0,3-2 0 0,-3-3-3 0,3 3-3 0,-2-2 1 15,2 1-3-15,-3-1 0 0,1 4-1 0,-1-7-1 0,3 7 0 0,-2-4-2 16,-3 1 0-16,3-1-1 0,-3 0-1 0,3 1 0 0,-3 3 0 0,-2-4 0 16,5 2 0-16,-5-2-1 0,0 1 1 0,2 3 0 0,-2-4 1 0,0 0 0 15,1 4-1-15,-1-3 1 0,1-1-1 0,-1 1 0 0,0 3 2 0,0-4-2 16,3 4 1-16,-3-3-1 0,0-1 0 0,0 4 0 0,3-4 0 0,-3 4-1 16,0 0 1-16,0 0 0 0,0 0 1 0,0 0 1 0,0 0 2 0,0 0 0 15,2 0 1-15,-2 4 1 0,0-4 1 0,0 0 1 0,0 4 1 0,-3-1-1 16,3-3 3-16,0 4 1 0,0-4 1 0,-1 0 2 0,-2 3-1 0,3 1 1 15,0-4 0-15,-1 0 3 0,-2 0-2 0,3 0-2 0,0 0 2 0,-1 0-2 16,-2-4 1-16,3 1 0 0,0 3-3 0,1-4-2 0,-3-3-1 0,2 3-2 16,-2 2-1-16,2-5-4 0,0 3-1 0,0 0 1 0,-2 1-4 0,2-1 0 15,0 1-1-15,-2-4-2 0,0 7-2 0,2-4-2 0,0 0-1 0,-2 2 0 0,2-2-4 16,-2 4-2-16,2-3 0 0,-2 3-3 0,0-4-1 0,2 4-4 16,-2 0 2-16,0 0-2 0,0-4-2 0,2 4 2 0,-3 4 0 0,2-4 2 15,-2 0 1-15,2 0 0 0,-2 0 2 0,1 4 2 0,0-4 2 0,2 3 3 0,-2-3-1 16,2 4 2-16,-2-2 2 0,2 2 1 0,-3-4 0 0,6 4 1 0,-4-1 1 15,1 1 1-15,0-1 0 0,0 1 0 0,0 3 1 0,0-3 1 0,0-1-1 16,0 1 1-16,3-2 2 0,-3 2 2 0,-3 3-1 0,6-3 2 0,-2-4-1 16,1 3 0-16,-2 1 2 0,1-1-2 0,-1 1 1 0,3 0 1 0,0-4-1 15,-3 0 1-15,1 3 0 0,2-3 1 0,0 4 0 0,-2-4-1 0,2 0 2 16,1-4 2-16,-1 4-2 0,1-3-2 0,2 3 2 0,-5-4 0 0,5 0-1 16,0 1 0-16,-4 3-2 0,3-4 2 0,0 1-2 0,1 3-1 0,-4-4-1 15,5 4 0-15,-2-3-1 0,-3-1 0 0,3 4 0 0,-3 0-1 0,2 0 1 16,1 0-1-16,-3 0 1 0,1 0-2 0,1 0 1 0,-2 0 2 0,-2 0-2 15,5 0 2-15,-3 4 0 0,-2-4-1 0,5 0 1 0,-4 3-1 0,0-3 2 16,4 0-1-16,-4 0 0 0,0 0-1 0,2 0 1 0,0 0 0 0,-2 0 1 16,-1 4 0-16,6-4-1 0,-6 0-1 0,1 0 1 0,2 0-1 0,0 0 1 15,-2 0-1-15,2 3-1 0,-3-3 1 0,4 0 1 0,-4 4 1 0,3-4 1 16,0 0-2-16,-2 3 1 0,1-3-2 0,-1 4 2 0,-1-4-1 0,6 4 1 16,-6-4 0-16,1 3 1 0,-1 1-2 0,6-4 1 0,-6 2 1 0,1 2 1 15,2-4-1-15,0 3 1 0,-2-3 0 0,5 4 1 0,-5-4 0 0,2 4 1 16,-1-4-1-16,0 0-1 0,3 0 1 0,-3 0 0 0,3 0-1 0,-3 0 2 15,1 0-1-15,-1 0 0 0,0-4-2 0,1 4 0 0,-1 0-2 0,0-4-2 16,0 4 2-16,-1-3-1 0,1 3-1 0,0 0-1 0,-1 0 1 0,-1 0-1 16,0 0-1-16,0 0-1 0,0 0 2 0,0 0-2 0,-3 0 0 0,4 0 1 15,-1 0-1-15,1 3 0 0,-4 1 0 0,0-4 0 0,4 4 2 0,-3-4 0 0,-1 3-1 16,2-3 2-16,-2 4-1 0,2-4 2 0,-2 3 1 0,-1 1-1 16,1-4 0-16,-1 0 0 0,0 4-1 0,0-4 1 0,-3 0 2 0,3 0-1 0,-3 0-1 15,0 0 1-15,3 0-1 0,-1 0 1 0,-5 3-3 0,3-3 2 16,2 0 0-16,-5 0 1 0,3 0-1 0,2 4-1 0,-2-4 1 0,0 0 0 0,0 0-2 15,2 0 1-15,-5 0 1 0,3 2 1 0,2-2 1 0,-2 5-1 0,0-5 1 16,0 0-1-16,2 2 1 0,-2 2 1 0,0-4 1 0,0 0 1 0,0 4 0 16,2-4 2-16,-1 3 3 0,2 1 3 0,-1-1 8 0,2 1 1 0,0-4 4 15,-1 7 1-15,4-3 1 0,0-1 0 0,3 1 3 0,0 2-2 0,1-2-1 16,0-1 1-16,3 1-2 0,-2 3-1 0,1-4 0 0,1 1-5 0,0 0-5 16,2-4-5-16,0 3-1 0,-2-3-1 0,4 0-1 0,-2 0 0 0,0-3 0 15,2-1-1-15,-2 0 1 0,0 1 0 0,3-4-1 0,-1 0-1 0,-3 3 0 16,2-2-3-16,-2-1 0 0,4 3-1 0,-6-3-1 0,4 3 0 0,-3-3-1 15,0 4-1-15,-2-1-1 0,-2 0-2 0,4 2 0 0,-4 2 0 0,-2-5 0 16,5 5 0-16,-6 0 0 0,0 0 0 0,3 0 1 0,-3 0-1 0,-3 5 0 16,0-5 0-16,5 2 0 0,-5-2 0 0,0 4 2 0,2-4 1 0,-2 4-1 15,3-4 4-15,-4 0 2 0,4 3 1 0,0 1 2 0,-1-4 3 0,1 0 5 16,0 3 4-16,0-3 5 0,0 4 3 0,3-4 1 0,-6 0 2 0,6 0 4 16,-1 0-2-16,0-4 2 0,-2 4-3 0,5-3 1 0,-5-1-1 0,2 1-1 15,3-1-2-15,-3 0-4 0,3 2-4 0,-3-5-4 0,0 0-3 0,1 3-2 16,-1-3-1-16,0 0-3 0,1 3-1 0,-1-3-1 0,-2 1-3 0,5 2 2 15,-5-3-1-15,0 3 0 0,2 1-2 0,-2-1-2 0,1 1 0 0,-1-1-1 0,0 1 2 16,0 3 0-16,-3-4-2 0,2 4 2 0,-2 0-2 0,2-4 2 16,-2 4 0-16,1 0-1 0,0 0 1 0,-1-2-1 0,-1 2-6 0,4-4-5 0,-1 1-11 15,-2-1-17-15,2 0-21 0,-2 1-25 0,2-4-33 0,1 3-36 16,-6 1-41-16,2-5-42 0,3 6-101 0,-2-2-125 0,-1 1-77 0,1-1-48 0,-1 0-10 16,-3 4 13-16,3-3 23 0,-7 3 35 0,6 0 42 0,-2 0 43 0,-4 0 51 15,0 0 54-15,0 0 59 0,0 0 60 0,-3-7 89 0</inkml:trace>
  <inkml:trace contextRef="#ctx0" brushRef="#br0" timeOffset="-76354.34">14339 11745 1 0,'7'0'113'0,"0"-4"85"0,-6 4 56 0,2-3 42 16,-3 3 31-16,0-4 27 0,-3 1 27 0,-1-1 24 0,-3 4 25 0,0-4 25 15,3 4 24-15,-3 0 25 0,0 4-77 0,2-4-127 0,-8 4-86 0,5 3-61 16,-6 0-26-16,3 0-5 0,-4 4-3 0,-3-1 0 0,0 4-1 0,-1 0-4 16,-3-1-2-16,-1 5-7 0,-4 4-6 0,1-5-9 0,-3 8-8 0,-2-1-8 0,0 4-6 15,-5 0-10-15,3 0-7 0,-7 7-6 0,0-3-7 0,1 6-4 0,-8 1-5 16,1 3-5-16,-5 0-4 0,0 3-4 0,0 4-1 0,-7-1-3 0,0 5 0 16,1 0-1-16,-1 3-1 0,-4-1-1 0,4-2 0 0,0 3-3 0,1 1 1 15,1-8 1-15,5 2-3 0,0-2 0 0,4-3 1 0,6-4-1 0,1-4 0 0,1 2-1 16,3-5 0-16,3-4-2 0,3 0 1 0,1-6 1 0,1 3 2 0,5-7 3 15,-2 0 5-15,5 0 3 0,0-8 5 0,4 2 4 0,1-1 4 0,1-7 3 16,3-3 0-16,5-2 4 0,-3 2 0 0,2-8-2 0,3 2 1 0,-1-2-1 16,1-3-2-16,2-4-7 0,-1 1-4 0,1 0-7 0,0-4-5 0,2-1-6 0,2-3-5 15,0 1-4-15,1 0-4 0,-1-4 0 0,2 3 0 0,1-2 1 0,-1-2-2 16,3 2 0-16,-3-2 1 0,3 4 2 0,-3 1 1 0,1 3 1 0,-1 1 0 16,1-2 1-16,-3 5 0 0,0 3-2 0,-2 3-2 0,2-2-2 0,-2 6 0 15,0 0-2-15,0 0 3 0,-4 2-1 0,-1 2 1 0,-1 0 1 0,-3 3 1 0,2 0 5 16,-2 4 3-16,-2 2 3 0,-2 1 5 0,2 4 5 0,-3-1 3 0,1 5 8 15,0-2 1-15,-1 1 2 0,2 0 4 0,-2 0 1 0,3 4 2 0,0-4-1 16,1-1 0-16,-1 2-4 0,5-4 0 0,1 2-7 0,1-2-2 0,2-1-2 16,2-3-2-16,2 1-5 0,2-2 0 0,1 1 0 0,1-3-2 0,5-1 1 15,1 1 0-15,1-4-2 0,5 0-3 0,2 0 2 0,0-1-4 0,2-1-8 0,5-3-15 16,2-2-21-16,2 0-31 0,2-2-38 0,2-3-49 0,4 3-56 0,-2-2-101 16,6-3-120-16,-2 0-99 0,5-4-82 0,-2 0-30 0,3 5-2 0,-2-8 17 15,2 3 25-15,3-2 38 0,-2-2 44 0,-1-2 55 0,0 3 58 0,0-4 67 16,-1-2 70-16,3 2 92 0,2-4 91 0</inkml:trace>
  <inkml:trace contextRef="#ctx0" brushRef="#br0" timeOffset="-75671.61">16372 11822 17 0,'-2'-11'152'0,"0"1"79"16,2-1 53-16,-2 1 38 0,-3-1 30 0,3 1 27 0,0 3 22 0,2 0 20 16,0-4 16-16,0 8 9 0,-3-1 12 0,3 4 13 0,0 0-102 0,0 0-167 0,0 0-85 15,3 4-43-15,1 3-18 0,3 3 0 0,-3 1 2 0,5-1 5 0,0 8 5 16,4 0 5-16,1 6 13 0,-1-4 14 0,5 9 10 0,2 2 8 0,-1 0 2 15,4 5-1-15,1 3-5 0,-2 3-5 0,6 3-5 0,1 1-7 0,-6 3-5 16,5 6-8-16,1-2-8 0,0 3-6 0,0 4-9 0,-3-5-7 0,0 5-10 0,2 0-9 16,-2-5-8-16,0 5-8 0,2-5-5 0,-5 2-3 0,2-1-5 0,-3-3-2 15,0-4-3-15,0 0-2 0,1-1-2 0,-3-3 1 0,0-3-2 0,0-2-1 16,-5-2 1-16,3-7 2 0,-2 1 1 0,-3-4 1 0,0-4 0 0,-2-2-2 16,-2-2 2-16,-2-5 3 0,-1-2 3 0,1-2 9 0,-4-4 4 0,-3 0 3 0,0-3-2 15,-5-4 1-15,0 0 0 0,-3-4-1 0,-1 4-1 0,-4-7-1 0,-3 0-5 16,-2-1 1-16,-4-1-2 0,0 2-6 0,-5-4-6 0,0 0-7 0,1-2-6 15,-3 2-4-15,0-3 1 0,0 3-6 0,0-2 3 0,0-2 0 0,3 5 4 16,0-5 0-16,1 6 4 0,3-2 4 0,1 0 5 0,3 4 4 0,0 1 3 0,6-1 6 16,1-1 0-16,1 5-1 0,2-1 0 0,4 4 4 0,-2 0 3 0,6 0 0 15,-1 0 6-15,1 0 2 0,1 7 5 0,2 4 0 0,1-7 2 0,0 5-2 16,6 2 0-16,-2 0 0 0,3 0 2 0,0 2 4 0,6-2 0 0,-5 3 1 16,5-3 1-16,-2-1 1 0,0 0-3 0,3 1-3 0,3-4-2 0,-3 3 0 15,1-6-2-15,3 3-2 0,-1-7 1 0,-2 3 2 0,6-3-2 0,-3-3-2 16,0 3 0-16,0-7-3 0,0-1 0 0,1 2-9 0,-1-5-4 0,0 1-7 15,-2-1-12-15,0-2-12 0,0-2-30 0,-4-3-37 0,2 5-52 0,-5-8-66 0,3 4-146 16,-4-1-188-16,-1 0-91 0,0-6-41 0,-4 2-8 0,3-2 9 0,-9-3 21 16,4 2 29-16,-5-7 35 0,-5 1 41 0,1-5 56 0,-4 2 61 0,-6-1 76 15,0-7 83-15,-3 0 122 0</inkml:trace>
  <inkml:trace contextRef="#ctx0" brushRef="#br0" timeOffset="-73489.01">10728 13768 1 0,'0'-3'114'0,"0"-1"94"0,0-3 62 0,-2 7 46 0,-1-7 34 0,2 7 29 0,-2-4 24 16,3 4 20-16,0 0 21 0,0-3 23 0,0 3 22 0,0 0 22 0,-3 3-73 15,2 4-131-15,1 0-93 0,-3 1-69 0,2 1-35 0,1 2-10 16,-3 7-3-16,0-5 2 0,2 5 0 0,-2 0 2 0,2-1 2 0,-5 4-7 15,2 0-4-15,1 0-10 0,-1 0-5 0,4-3-11 0,-4 2-9 0,1-2-8 0,2 0-10 16,-2-5-7-16,3 2-8 0,-1-1-2 0,1-7-6 0,0-1 1 16,0 2 1-16,0-8-3 0,0 3-1 0,0-3-2 0,0 0-4 0,1-7-5 0,2 1-6 15,-2-5-6-15,2 0-10 0,0-3-5 0,-2-3-9 0,3-4-9 16,2 0-11-16,1-4-9 0,-3-3-11 0,3 3-4 0,-2-2-2 0,2-1-2 0,0 3-1 16,3 1 3-16,-2-1 2 0,0 8 4 0,-1-1 4 0,0 1 4 0,0 6 7 15,0 1 9-15,-3 6 9 0,3-3 10 0,-3 7 9 0,0 4 6 16,3-1 8-16,-4 1 10 0,1 3 6 0,0 4 10 0,-1 2 9 0,-2-2 10 0,2 3 10 15,-1 3 11-15,-2 1 6 0,0 0 7 0,0-1 3 0,-2 1 3 16,2-2 1-16,-3 2 1 0,3 0-3 0,0-1-4 0,-1-6-5 0,1 3-5 0,0-1-7 16,0-2-7-16,1-4-5 0,-1 1-5 0,0-1-4 0,3-5-7 0,-1 3-3 15,-2-5-5-15,5 0-7 0,-1-5-9 0,0-1-12 0,3-1-8 0,-3 0-8 16,3-8-8-16,0 2-6 0,4-1-5 0,-2-4-6 0,0-3-3 0,2 0-4 16,0 4-5-16,0-1 1 0,0-2-4 0,-2 2 1 0,2 3 6 0,-2 2 3 15,0 2 5-15,0 1 9 0,-3 6 3 0,3 1 9 0,-2 3 6 0,-2 0 6 16,1 3 7-16,-1 4 8 0,1 0 7 0,-4 4 8 0,3-1 8 0,-1 1 11 15,-4 3 7-15,2-1 10 0,1 5 10 0,-3-3 5 0,0-1 7 0,0 3 3 16,0-3 2-16,-3-3 0 0,3 6-4 0,0-7-5 0,0 1-3 0,-2-1-7 16,2-3-4-16,0 0-5 0,0-3-7 0,0-4-4 0,0 3-9 0,0-3-14 15,0 0-15-15,0 0-19 0,0 0-21 0,2-3-27 0,3-4-27 0,-5-1-31 16,2-1-31-16,1 2-33 0,-2-8-33 0,2 1-59 0,1 1-68 0,-1-5-89 16,1 3-95-16,0-1-30 0,1-2 1 0,0 1 20 0,-4 2 32 0,4-3 38 0,0 5 41 15,-1-1 46-15,-2 0 48 0,3 4 45 0,-4-1 50 0,4 4 62 0,-3 0 69 16</inkml:trace>
  <inkml:trace contextRef="#ctx0" brushRef="#br0" timeOffset="-73371.98">11153 13694 79 0,'1'7'152'0,"3"0"53"0,2 4 41 16,-5-4 37-16,3 3 34 0,-1 1 26 0,1 3 25 0,-1-1 21 0,-2 2 21 0,2-1 21 16,0-3 21-16,-2 2-66 0,2 1-112 0,0-3-71 0,-3 0-45 0,1 2-31 15,2-2-27-15,-2-4-30 0,2 4-29 0,0-5-33 0,-2 1-36 0,-1-3-60 16,3-1-75-16,-3-3-98 0,0 0-111 0,0 0-46 0,4-3-20 0,-1-1-1 16,-2-3 7-16,2 1 14 0,-3-5 17 0,0-3 29 0,0-1 33 0,-3 2 42 15,3-5 46-15,0-2 64 0,-1-2 70 0</inkml:trace>
  <inkml:trace contextRef="#ctx0" brushRef="#br0" timeOffset="-73221.95">11270 13502 1 0,'4'0'122'0,"-1"0"104"0,-3 0 70 0,0 0 51 0,0 0 37 16,0 0 29-16,0 0 25 0,-3 0 25 0,3 4 23 0,-1-1 22 0,1 1 17 15,-6 2 21-15,6-2-87 0,-1 3-145 0,-2-4-113 0,3 4-102 0,0 1-54 16,0-1-34-16,3-1-33 0,-2 1-31 0,2 4-35 0,1-4-36 0,0 4-72 16,3-5-92-16,-3 5-88 0,3-4-81 0,3 4-33 0,-2-2-6 0,-1 2 8 15,3-4 14-15,1 0 26 0,-6 4 31 0,5-7 41 0,-2 3 47 0,-1-5 48 16,3 2 49-16,-5 0 70 0,5-1 78 0</inkml:trace>
  <inkml:trace contextRef="#ctx0" brushRef="#br0" timeOffset="-73020.91">11503 13663 25 0,'-4'0'168'15,"0"0"83"-15,0-4 60 0,-6 4 49 0,3 0 43 0,0 0 44 0,-1 0 38 16,1 4 34-16,0-4 32 0,2 0 32 0,-5 3 27 0,3 1 27 0,0 3-108 16,2-3-185-16,-2 3-98 0,1-1-53 0,-2 1-28 0,4 4-17 0,0 0-16 15,-2-2-15-15,2 2-13 0,3 3-8 0,-5 1-9 0,6-2-7 0,-1 5-8 16,1-5-6-16,0 5-7 0,1 0-5 0,-1-1-5 0,6 1-4 0,-5-4-6 15,3 3-9-15,2-3-16 0,-1 1-22 0,2-6-20 0,0 2-21 0,0-4-25 16,1 1-18-16,-1-1-24 0,4-5-24 0,-1-2-28 0,-2 0-34 0,3-2-36 16,0 2-40-16,0-7-54 0,0 3-64 0,1-3-83 0,0-4-84 0,-1 4-27 15,-3-3 8-15,3 3 24 0,-2-4 29 0,0 4 38 0,-2-6 38 0,0 6 46 16,-3-4 49-16,0 4 52 0,0-4 53 0,1 0 64 0,0 5 71 0</inkml:trace>
  <inkml:trace contextRef="#ctx0" brushRef="#br0" timeOffset="-72555.81">11639 13838 61 0,'0'7'172'0,"2"0"61"0,-2-1 52 0,0 5 44 0,0-4 41 0,-4 0 37 0,4 0 35 15,-3 1 33-15,3 1 31 0,-1-1 33 0,1-1 8 0,-3 3-5 16,3-2-87-16,0-1-138 0,0-5-69 0,0 5-32 0,0 1-26 0,0-5-19 0,0-3-13 16,0 4-10-16,0-4-5 0,0 3-7 0,0-3-7 0,0 0-13 0,0 0-14 15,3-3-13-15,-2-1-11 0,2 1-13 0,-3-8-9 0,0 5-8 16,2-5-15-16,0-3-12 0,1-1-15 0,-2-2-16 0,-1 0-16 0,3 0-19 0,-1-1-11 16,0-4-13-16,-2 5-13 0,3-1-12 0,-1 2-17 0,0-2-16 15,0 7-17-15,0-2-18 0,3 2-13 0,-3 0-11 0,0 4-11 0,3 1-8 0,-1 1-11 16,-2 3-4-16,3-2-2 0,-1 4-1 0,1 0 7 0,-1 0 9 15,1 4 13-15,1-2 12 0,-1 3 18 0,-1 1 19 0,1-2 18 0,-3 3 21 0,2 0 21 16,1 0 21-16,-3 0 22 0,0-1 19 0,0 5 18 0,1-4 17 0,1 4 17 16,-2-4 18-16,1-1 17 0,-1 5 20 0,0-4 17 0,0 4 15 0,3-4 12 15,-5 4 12-15,2-5 9 0,2 5 5 0,-4-4 6 0,2 0 3 0,3 4 3 16,-3-5-2-16,0 1-1 0,0 0-10 0,3 0-10 0,0 1-12 0,-4-1-11 16,4-1-13-16,0 1-10 0,-3-3-13 0,2 3-7 0,3-4-13 0,-3 1-11 15,1-4-9-15,2 0-9 0,-3 0-12 0,3 0-10 0,-3-4-11 0,3 1-7 16,0-4-8-16,-1 3-11 0,-1-3-6 0,1-3-5 0,0 3-7 0,-1-4-5 15,-3 4-2-15,2-6-3 0,2 2-1 0,-6 0 2 0,1 1 2 0,-1 0 5 16,-1-1 6-16,1 0 8 0,-6 1 7 0,5-1 11 0,-4 1 13 0,0 3 13 16,1-4 12-16,-3 4 9 0,3 0 10 0,-3 1 7 0,1-1 10 0,-3 3 4 15,2 0 4-15,-1 1 4 0,-2 3 4 0,4 0 0 0,-1 0 0 0,-2 0-3 16,2 3-6-16,1 1-10 0,-1 0-7 0,1 3-7 0,1-1-7 0,-1 1-6 16,1 4-6-16,1-4-4 0,2 4-7 0,2-2-3 0,-3 6-3 0,3-4-4 15,0 3-1-15,3-4-8 0,-3 0-6 0,4 1-13 0,0 0-13 0,1-1-17 16,1 0-21-16,-1 1-25 0,4-7-29 0,-1 3-33 0,2-1-37 0,-2 1-43 15,1-3-45-15,3-4-103 0,-4 0-127 0,3 3-46 0,0-6-10 0,-1-1 13 16,1 1 24-16,-3-1 33 0,2-6 37 0,1 3 44 0,-5 0 43 0,0 0 52 0,1-4 52 16,0 0 58-16,-3 2 61 0</inkml:trace>
  <inkml:trace contextRef="#ctx0" brushRef="#br0" timeOffset="-71705.55">11984 13743 8 0,'1'-3'139'0,"-1"-5"88"0,3 6 65 0,-3-2 50 0,0 4 39 16,0 0 36-16,-3-3 34 0,3 3 32 0,0 0 32 0,0 0 31 0,0 0 32 15,0 7 28-15,0-1-84 0,0 1-154 0,0 4-97 0,0 3-68 0,3-4-35 16,-2 4-17-16,2 1-10 0,0-1-4 0,-2 3-9 0,5-3-8 0,-5-1-12 15,3 2-13-15,2-1-11 0,-1-3-10 0,1 2-9 0,-1-2-10 0,2 3-12 16,0-8-19-16,3 5-19 0,-5-7-20 0,5 3-24 0,-2-4-23 0,2 1-25 16,1-4-22-16,-3-4-22 0,3 1-25 0,0-1-22 0,0 1-19 0,2-8-17 15,-2 5-14-15,-3-5-7 0,2 4 3 0,-2-4 7 0,0 0 10 0,2 2 14 16,-3 1 17-16,0-2 18 0,-2 3 21 0,1-3 26 0,-2 3 25 0,-3 0 31 16,2-1 28-16,0 5 29 0,-2-4 30 0,-1-1 21 0,0 6 24 0,0-5 21 15,-1 3 19-15,-2-3 15 0,3 0 18 0,-3 3 14 0,2 1 13 0,-2-1 6 16,2-3 3-16,-2 7-6 0,0-4-6 0,3 4-11 0,-1-2-13 0,1 2-13 15,0 0-15-15,0 0-11 0,-4 2-15 0,4-2-13 0,-6 4-16 0,6-1-12 16,-1 1-12-16,-2 0-10 0,3 3-5 0,0 0-4 0,-3 0-4 0,3 4 1 16,0-5-1-16,0 5 5 0,0 0-1 0,3-2 0 0,-3 2 1 0,3 0-2 15,1-4-1-15,-1 4-3 0,1-4-5 0,0-1-7 0,0 1-10 0,0 0-10 16,3-3-10-16,0 3-12 0,0-7-12 0,0 4-14 0,1-4-8 0,-1-4-12 16,0 4-12-16,1-4-8 0,-1-3-9 0,0 4-4 0,1-4 1 0,-1-1 4 15,-2-1 6-15,1 5 8 0,-1-7 10 0,0 4 11 0,-1 0 16 0,0 3 18 16,1-3 15-16,-5 5 19 0,2-2 18 0,1 1 14 0,-3 3 12 0,0 0 10 15,0 0 5-15,0 0 5 0,0 0 7 0,0 0 5 0,0 0 7 0,0 0 3 16,0 0 2-16,0 0-1 0,0 7-3 0,0-5-4 0,0 3-5 0,-3 1-1 16,3 1-3-16,0 0-1 0,-2-3-2 0,2 3-2 0,0 0-3 0,-2-3-7 15,2 2-6-15,-3 1-7 0,3-3-6 0,0-1-3 0,0-3-2 0,-2 4-5 16,2-4 2-16,0 3-1 0,0-3 2 0,0 0 2 0,0 0-3 0,0 0 1 16,0 0-5-16,0 0-6 0,0 0-8 0,0 0-10 0,0 0-12 0,0 0-14 15,0 0-14-15,0-7-18 0,0 4-17 0,2-1-15 0,1-3-13 0,-1 3-11 16,0-2-8-16,2 3-6 0,1-5-1 0,-3 1 3 0,5 4 4 0,-3-4 8 15,3-1 7-15,-3 1 12 0,3 5 12 0,0-2 11 0,-1-3 14 0,1 3 8 16,-1 1 9-16,1-1 7 0,0 4 9 0,0-3 9 0,-3 3 9 0,3 0 13 0,-1 0 13 16,-1 3 13-16,-1-3 16 0,1 0 11 0,-1 4 15 0,1-1 11 15,-3 1 11-15,2-4 12 0,-2 4 11 0,1-1 9 0,-1 1 5 0,0-2 6 0,3 3 1 16,-5-3 0-16,2 2-3 0,-2 0-9 0,4-1-8 0,-4-3-7 16,0 0-4-16,5 4-8 0,-5-4-6 0,0 0-5 0,4 3-6 0,-4-3-5 0,5-3-7 15,-1 3-8-15,3-4-8 0,-3 4-13 0,3-7-11 0,-3 3-19 0,3-3-17 16,-1 5-14-16,1-5-17 0,2-1-12 0,-2 1-11 0,-1 0-10 15,1 1-5-15,0-5-8 0,0 8-6 0,-1-5-5 0,0 5 0 0,-1-1 3 0,2 1 6 16,-2 3 10-16,-1-4 13 0,0 4 11 0,0 4 17 0,1-4 11 0,-3 3 15 16,2 1 14-16,1 3 15 0,-3 0 10 0,2-3 14 0,2 5 10 0,-2-1 11 15,0 2 9-15,0 1 10 0,-1-5 5 0,1 5 6 0,0 0-1 0,2-1-1 0,-5 1-3 16,3-1-5-16,2-3-6 0,-2 4-4 0,4 3 44 0,-1-8-61 16,-3 1-2-16,3-3-6 0,-3 0-2 0,3-4-6 0,0 0-4 0,3 0-4 15,-5-4-7-15,2 4-8 0,0-7-9 0,1 1-10 0,-1-1-9 0,0-1-6 16,0-2-9-16,0-1-6 0,0-2-8 0,-2-2-4 0,2 1-3 0,-1 1-4 15,-1-5-3-15,1 1 2 0,-1-1 2 0,-2 0 6 0,1 1 6 0,2-4 11 0,-5 4 9 16,3-1 15-16,2 4 10 0,-5-3 12 0,2 2 13 0,-2 1 10 0,5 1 11 16,-6 2 7-16,1 4 11 0,2 0 3 0,-2-1 4 0,-1 5 1 0,3-3 0 15,-3 6 1-15,0 0 1 0,0 0-2 0,0 0-3 0,4 2-2 0,-1 2-6 16,0 3-4-16,-2-3-8 0,3 3-5 0,-1 4-6 0,1-2-1 0,0 6-1 16,-1-1 1-16,1-1-2 0,2 2-8 0,-5-1-15 0,3 4-40 0,2-1-49 0,-5 4-63 15,3-8-71-15,-1 5-143 0,1-1-176 0,0 1-78 0,2 0-28 0,-2-1-3 16,0 1 9-16,0-4 20 0,3 0 24 0,0-4 33 0,0 1 40 0,1 0 59 15,-1-2 68-15,3-5 78 0,-5 3 84 0</inkml:trace>
  <inkml:trace contextRef="#ctx0" brushRef="#br0" timeOffset="-70739.24">15993 13628 11 0,'-6'-11'141'0,"2"0"83"0,3 2 57 0,-5-2 44 0,2 0 36 15,3 4 32-15,-5 0 29 0,2 3 24 0,1 2 27 0,-1 2 27 0,4 0 23 0,-1 0 26 16,-2 6-91-16,0 1-155 0,3 0-88 0,0 4-56 0,3 2-26 15,0 2-12-15,-3 3-8 0,1-2-6 0,2 6-4 0,-2 2-1 0,2-3-4 0,0 4-9 16,-2 3-4-16,2-7-6 0,0 4-9 0,-2-1-7 0,2-4-9 16,-2 2-5-16,5-4-6 0,-5-1-5 0,2-3-4 0,-2 0-5 0,5-4-2 0,-5-3-4 15,3-3-3-15,-1 3-2 0,1-7-2 0,2 0-3 0,-2-7-3 0,0 3-5 16,0-3-5-16,0-6-5 0,3-2-4 0,-1 1-5 0,-2-7-5 0,3 0-2 16,-6-3-8-16,6 0-5 0,-3-1-4 0,0 1-4 0,2-5-2 0,-5 9-2 15,5-5-2-15,-5 8 0 0,3-1-4 0,2 3 0 0,-5 6 0 0,2 2 2 16,-2 3 3-16,5 4 2 0,-5 0 6 0,3 7 4 0,-1-3 5 0,1 5 4 15,2 2 5-15,-5 0 5 0,2 7 8 0,-2-5 8 0,2 5 11 0,0-1 11 16,-2 1 8-16,2 0 5 0,-3-1 6 0,1 1 5 0,-1-4 0 0,3 3 1 16,0-3 2-16,-3-3-2 0,1-5 0 0,2 5 1 0,-1-8-2 0,0 1-2 15,1-1-3-15,-3-3-4 0,4 0-6 0,0-3-6 0,0-4-8 0,2-4-6 16,-1 0-7-16,2-2-9 0,0-5-5 0,2 1-7 0,0-4-8 0,0 0-7 16,2 0-7-16,-5 4-5 0,5-5-6 0,-4 8-4 0,4-3-5 0,-1 6 1 15,-2 1-2-15,1 6 3 0,0 0 3 0,0 4 6 0,0 4 8 0,0 0 3 16,0 6 6-16,-1 1 6 0,-1 0 5 0,2 6 6 0,0-3 4 0,-3 3 6 15,1 1 4-15,0 0 6 0,0-1 4 0,-1 4 1 0,-1-8 0 0,1 2 3 16,-1-1-1-16,1-3 0 0,1-1-2 0,-1-3-3 0,1-4-8 0,0 1-11 16,0-1-17-16,1-3-21 0,2-3-21 0,-4-1-22 0,5-3-17 0,-4 0-18 15,4-4-14-15,-5 2-13 0,5-2-10 0,-1-6-7 0,-2 6-4 0,2-7 1 16,1 4 6-16,-4-3 9 0,-2 3 16 0,2-1 23 0,-3 2 26 0,3-1 25 16,-3 3 32-16,-1-2 25 0,-3 2 27 0,4 4 26 0,-4-4 21 0,0 5 21 15,-1-1 17-15,-2 3 14 0,3-3 13 0,-3 3 15 0,-1 1 12 0,3 3 9 0,-5-4 3 16,2 4 1-16,-3 0-7 0,3 0-6 0,0 4-11 0,0-4-7 0,-1 7-10 15,-1-3-9-15,0-1-7 0,2 3-8 0,0 5-8 0,0-4-5 0,-1 4-11 16,0 0-7-16,4 2-6 0,-4 1-6 0,0 1-5 0,5 2-2 0,-1-3-4 16,1 0-4-16,0 3-5 0,0-6-3 0,0 3-7 0,1-3-5 0,2-1-10 15,1-3-9-15,0-4-11 0,1 1-11 0,1 0-16 0,0-4-11 0,-1-4-18 16,5 0-12-16,-2-3-16 0,-1-4-13 0,4 2-14 0,-1-6-15 0,-2-3-11 16,2 2-6-16,1-2-3 0,-6 1 2 0,2-5 4 0,0 8 3 0,3-3 9 15,-6 3 12-15,3 3 12 0,-3 0 12 0,0 9 20 0,0-5 20 0,2 3 24 16,-5 4 23-16,3 4 22 0,2-1 19 0,-5 1 14 0,3 3 13 0,2-1 11 15,-5 5 8-15,3 3 11 0,2-3 9 0,1 2 6 0,-6 5 6 0,6-1-1 16,-3 1-3-16,0 0-6 0,3 2-9 0,-1-2-7 0,-1-1-11 0,1 1-6 16,-1-5-10-16,2 5-6 0,-3-4-7 0,3-3-8 0,0 3-10 0,0-7-15 15,0 3-21-15,1-2-24 0,-1-1-29 0,3-5-32 0,-5 2-40 0,2-1-34 16,3-3-34-16,-3-3-91 0,-2 3-117 0,2-6-71 0,3-1-52 0,-5-1-13 16,2-2 7-16,0-1 22 0,3-2 30 0,-6-2 39 0,3 1 41 0,-1 1 49 15,-1-5 50-15,-1 3 53 0,0 2 51 0,0-5 82 0</inkml:trace>
  <inkml:trace contextRef="#ctx0" brushRef="#br0" timeOffset="-70572.19">16985 13606 106 0,'0'-9'205'0,"0"2"68"16,-4-4 51-16,2 4 43 0,-3 3 39 0,1-3 33 0,-3 3 31 16,0 2 32-16,2-2 27 0,-1 4 28 0,0 0 26 0,0 4-71 0,1-4-126 0,0 6-100 15,-2-2-82-15,3 3-44 0,0 3-21 0,0 1-14 0,1-1-11 16,-1 4-7-16,1 1-10 0,-1 1-8 0,4-1-8 0,0 3-10 0,0 2-9 0,0-2-7 16,0-1-8-16,3 1-7 0,-2 0-5 0,5-1-14 0,-2 1-11 0,0-4-20 15,0-1-20-15,6 2-25 0,-4-6-24 0,0 2-34 0,1 0-30 0,4-4-34 16,-4 0-38-16,4-3-41 0,-2-4-43 0,2 0-104 0,-2 0-128 0,2 0-48 15,0 0-8-15,3-4 17 0,-3-3 24 0,-3 0 38 0,4 3 39 0,-1-7 45 16,-5 4 48-16,5-2 49 0,-4-2 52 0,0 0 56 0,2-2 61 0</inkml:trace>
  <inkml:trace contextRef="#ctx0" brushRef="#br0" timeOffset="-70122.11">17168 13593 27 0,'-3'-7'171'16,"1"7"80"-16,2 0 58 0,-2 0 45 0,2 0 39 0,-4 0 40 0,-1 4 34 15,1 3 32-15,2-1 32 0,-1 1 30 0,1 4 29 0,0 0 28 0,0-2-110 16,-1 6-188-16,3-1-95 0,0-1-50 0,-2 5-25 0,2-4-14 0,2 1-17 15,-2 2-17-15,3-3-12 0,-3-1-14 0,4-2-10 0,-2 3-13 0,3-3-14 16,-1-5-14-16,1 1-12 0,-1 1-14 0,3-5-18 0,0 1-15 0,-3-4-19 16,3-4-18-16,-1 1-17 0,1-5-17 0,-1 1-15 0,-1 1-11 0,1-8-10 15,-1 3-8-15,0-2-2 0,-1-5 0 0,-2 4 3 0,3 0 8 0,-3-4 10 16,0 4 12-16,1 1 15 0,-2-5 18 0,2 7 20 0,-1-2 23 0,-2 6 17 16,5-4 22-16,-5 4 14 0,1-1 16 0,-1 1 11 0,3 5 8 0,-1-2 6 15,-2 4 3-15,0-3 6 0,0 3 8 0,0 0 2 0,0 0 4 0,5 3 1 16,-1-3-1-16,-2 4-3 0,3 2-4 0,-1 1-4 0,0-3-3 0,-1 3-5 15,1 4 0-15,0-2-4 0,1 2 1 0,0 0-5 0,-1 3-5 0,0-3-4 16,0 2-4-16,2-2-5 0,-1 3-7 0,1 0-2 0,0 0-4 0,-1-3-2 16,2-2-5-16,-2 2 0 0,2 0-5 0,3-4-4 0,-5 0-4 0,2-3-7 15,0-2-8-15,3-2-8 0,-2-2-11 0,2 2-8 0,-2-7-13 0,0-1-5 16,2-2-7-16,-2-5-2 0,-1 2-1 0,3-1-2 0,-5-3 1 0,2-1 5 16,-3 4 7-16,-1-3 9 0,0-1 15 0,-2 1 22 0,-1-1 19 0,-4 0 24 15,4 5 23-15,-4-2 19 0,0 1 16 0,-2-3 12 0,1 6 11 0,-2-3 8 16,0 3 10-16,0 2 3 0,0-2 6 0,-1 4-2 0,1 0-6 0,-1 3-9 15,1 0-12-15,0 2-12 0,-3 2-18 0,5 0-13 0,-2 2-9 0,-3 2-13 0,3 0-9 16,2 3-9-16,-5 0-9 0,3 4-7 0,1-4-4 0,0 6-7 16,-4-2-7-16,6 3-10 0,0 0-12 0,-1 0-19 0,3 4-21 0,-1-5-22 15,2 1-24-15,1 1-31 0,1-2-33 0,2 1-37 0,-1-3-40 0,0 2-118 0,5-2-149 16,-3 0-66-16,6-4-16 0,-4 0 9 0,3-1 22 0,-1-2 36 0,2 0 37 16,-2-4 43-16,3-4 47 0,0 0 49 0,-1-2 53 0,-2-1 58 0,2-4 63 15</inkml:trace>
  <inkml:trace contextRef="#ctx0" brushRef="#br0" timeOffset="-68888.81">17587 13526 31 0,'3'0'180'0,"0"4"85"16,-3 3 66-16,1-4 56 0,-1 5 49 0,0-1 43 0,0 3 40 0,0 0 35 15,0 1 31-15,3 2 33 0,0 2 30 0,-3 3 27 0,1-2-114 0,-1-1-195 16,4 3-104-16,-1 2-51 0,1-2-36 0,0-1-28 0,2 1-18 0,-2 0-19 16,0-5-11-16,0 1-11 0,3 1-8 0,0-6-9 0,-3 2-7 0,6-4-6 15,-6 1-6-15,3-5-42 0,0-3-10 0,-2 0 0 0,2 0 0 16,-3-7 0-16,3 0 0 0,0 0-37 0,-3-3-19 0,3-4-14 0,0-1-11 0,-3-3-13 15,0 5-13-15,3-5-12 0,-2-2-10 0,-3 2-15 0,2 1-5 16,3 2-5-16,-3-2-7 0,1 2-9 0,0 2-9 0,-1-1-9 0,3 3-10 0,0 1-5 16,-1-1-5-16,-1 4 1 0,1 0 2 0,-1 0 1 0,-1 3 10 0,3-2 8 15,-3 3 12-15,0-1 15 0,1 4 17 0,0-4 21 0,-3 1 20 0,0-1 20 16,2 4 26-16,-1-3 24 0,-3 3 24 0,2 0 24 0,-2 0 24 0,0 0 21 16,0 0 18-16,0 0 19 0,0 0 15 0,0 0 12 0,0-4 9 0,0 4 12 15,-5 0 10-15,5 0 7 0,-6 0 5 0,1 0 1 0,1 4-1 0,-3-1-2 16,3 4-6-16,-3 1-2 0,0-1-6 0,0 3-4 0,1 0-3 0,1 1-3 15,-1 6-4-15,0-3-4 0,-1 4-5 0,2-5-8 0,0 5-8 0,1-1-10 16,2 1-9-16,-3 0-9 0,5-1-15 0,0 1-11 0,0-4-16 0,0-4-17 16,5 1-18-16,-3-1-18 0,2 1-19 0,1-7-16 0,0-2-19 0,-1 3-16 0,5-5-16 15,-3-5-21-15,1 3-15 0,2-5-18 0,-2-4-14 0,2 0-14 16,-1 0-5-16,-1-2-1 0,2-5 5 0,0 5 4 0,-2-5 12 0,-1 0 9 0,1 1 13 16,0 3 15-16,-3-1 20 0,1 2 23 0,-1-1 27 0,0 3 26 0,1 4 28 15,-3 1 24-15,0-1 19 0,0 3 15 0,1 0 16 0,-3 4 13 0,2 0 11 16,-2 0 11-16,4 0 9 0,1 4 7 0,-1 3-1 0,1-3-3 0,-3 2-6 15,2 1-7-15,3 0-9 0,-2 4-11 0,-1-4-7 0,3 4-7 16,-5-5-7-16,7 1-10 0,-5 0-13 0,3 4-11 0,0-7-20 0,-3-2-23 16,3 3-24-16,-1-3-25 0,1 2-28 0,-1-4-28 0,4-4-29 0,-4 2-27 0,0-5-20 15,1 3-22-15,0-3-12 0,-3-4-9 0,6 0-9 0,-6 2-1 16,3-2 11-16,-6-3 14 0,4 3 26 0,-3-2 26 0,2-2 35 0,-4 1 41 0,0 1 42 16,0 2 42-16,0 0 42 0,-1-2 38 0,-2 2 35 0,1 0 30 0,-3 4 30 15,4 0 30-15,-4 1 23 0,3-1 15 0,-2 3 12 0,1 1 6 0,-1-1-6 16,1 4-6-16,3 0-15 0,0 0-12 0,-4 0-18 0,1 0-17 0,2 4-14 15,1-1-16-15,0 1-18 0,0 3-16 0,0-1-13 0,0-2-12 0,1 6-10 16,2 1-7-16,0-4-6 0,1 3-4 0,3 4-6 0,-3-3-3 0,3 2-5 16,-1 2-3-16,-1-5-6 0,2 5-5 0,-2-2-3 0,2 5-6 0,0-5-5 15,-3 5-3-15,3 0-2 0,-3-1-3 0,2 1-10 0,-5 0-3 16,-1-1 0-16,0 1 0 0,0-2 0 0,0 2 0 0,-1-1 0 0,-5-2 0 16,2-1 0-16,0-3 0 0,-3 2 0 0,0-2 0 0,0-4 0 0,-4 0 0 15,5 0 0-15,-3-3 0 0,1 2 0 0,-2-6 0 0,3 0 0 0,1 0 0 16,0 0 0-16,-1-6-50 0,3 2-63 0,-1-3-25 0,3 0-27 0,-1 0-28 0,3-4-25 15,0 0-25-15,0-2-21 0,5 2-19 0,-3-7-24 0,2 1-22 16,1-1-61-16,1 5-85 0,1-8-48 0,0 4-32 0,2-1 6 0,-3 4 26 0,4-3 35 16,-4-1 39-16,0 3 42 0,4 2 41 0,-2-5 43 0,2 4 42 0,-3 4 86 15,-2-4 93-15,2 3 88 0,0-2 90 0,0 2 82 0,0 0 80 0,0 4 63 16,-3-4 54-16,3 5 41 0,-3 3 39 0,0-1 38 0,0-3 34 0,-1 7 34 16,-3 0 33-16,0 0-41 0,4 0-88 0,-1 7-72 0,-2-3-66 0,-1-1-50 15,6 7-38-15,-6-3-25 0,0 4-20 0,0 0-13 0,1-2-12 0,-1 6-10 16,0-1-15-16,0-3-11 0,0 6-12 0,0-3-9 0,0 4-10 0,0-5-9 15,0 5-9-15,0-1-6 0,3 1-9 0,-2-4-11 0,2 0-12 0,0 0-18 16,-2 0-21-16,3-4-19 0,2-3-19 0,-2 0-17 0,0-3-21 0,0-1-19 16,3-3-20-16,-3 0-21 0,3-3-22 0,-1-4-16 0,-1-1-17 0,2-1-4 15,0-2-3-15,-3 0 9 0,6 1 11 0,-6 0 10 0,3-1 13 0,0 4 12 16,-3-4 14-16,3 4 18 0,-3 3 18 0,3 2 27 0,-3 2 22 0,0 0 24 16,0 0 22-16,3 2 18 0,-3 2 16 0,3-4 12 0,-1 7 10 0,-1-3 14 15,1-1 8-15,-2 1 7 0,0-4 6 0,0 0 1 0,3 0 4 0,-3 0-4 16,3-4-6-16,-3 1-12 0,3-1-16 0,-3-7-18 0,3 2-18 0,-2-2-22 15,1-3-18-15,1-1-18 0,-3-2-13 0,3-1-12 0,-3-2-12 0,3 2-6 16,-4-6-6-16,1 3 0 0,-1 0-3 0,-2-4 12 0,-1 1 10 0,0-1 16 16,0 1 19-16,0 0 20 0,-4-1 18 0,4 1 22 0,-2 2 20 0,-3 2 21 15,4 2 25-15,-2 3 22 0,0 2 24 0,-1-1 14 0,3 7 12 0,-2 0 4 16,0-1 0-16,2 6 0 0,1 2-4 0,0 0 0 0,-4 2-5 0,-2 2-3 16,5 3-6-16,-2 0-13 0,1 4-13 0,0 0-16 0,-1 6-14 0,2-3-7 15,-2 6-5-15,0 2 2 0,3-2 1 0,-1 5 5 0,-2 3 2 0,3-3-2 16,0 3-2-16,0 3-5 0,0-2-5 0,3 2-4 0,-2-3-16 0,2 0-50 15,0 0 0-15,1-1 0 0,0-2 0 0,0 0 0 0,3-4 0 0,0-4-10 16,0 1-77-16,1-4-23 0,-1-4-19 0,2 1-21 0,-3-4-16 0,5-7-18 16,-4 0-15-16,3 0-11 0,-2-7-11 0,1 3 4 0,-2-7 4 0,-1 5 10 15,4-5 13-15,-4 1 14 0,0-5 16 0,-1 6 21 0,2-2 21 0,-3 0 25 16,1 0 25-16,-1 2 27 0,0 1 27 0,-1 1 27 0,-1 4 23 0,0-4 24 16,3 7 22-16,-5 0 20 0,2 0 20 0,2 3 15 0,-1 1 13 0,-1-1 7 15,2 1 6-15,-2 3 1 0,3-1-1 0,-1 1-4 0,1 1-5 0,-1-1-3 16,1 0-3-16,-1 0-6 0,3-3-8 0,-3-1-9 0,3 1-11 0,-1-4-8 15,1 2-7-15,2-2-8 0,0-2-3 0,0-2-8 0,0 1-6 0,2-1-8 16,-2-3-48-16,2 0-18 0,-3 3 0 0,3-3 0 0,1 1 0 0,-3-1 0 16,-1 3 0-16,2-3-71 0,-4 0-74 0,0 0-60 0,1 3-62 0,-2 0-146 15,0 2-177-15,-1-5-76 0,-2 3-25 0,0 1 1 0,-2 3 19 0,0-8 31 16,0 5 39-16,-2-4 48 0,2 3 47 0,-5-3 60 0,4 1 61 0,-2 2 75 0,1-3 80 16,-3-4 120-16</inkml:trace>
  <inkml:trace contextRef="#ctx0" brushRef="#br0" timeOffset="-50673.09">16150 14237 15 0,'7'0'148'0,"0"-4"78"0,0 1 50 0,-3-1 36 0,0 1 26 16,3-1 17-16,0 0 18 0,1 2 15 0,1-3 14 0,0 3 13 0,2-2 14 16,3 4 14-16,-1-3-99 0,0-1-161 0,5 4-82 0,0-4-43 0,2 1-12 0,2-1 2 15,-2 4 6-15,7-3 12 0,-1-1 11 0,1 0 9 0,4 1 9 16,2-1 9-16,0 2 4 0,6-2 6 0,1 1 0 0,1-1-3 0,3 0-8 15,2 1-10-15,1-1-9 0,4 1-9 0,-3-1-7 0,7 0-9 0,-1 1-5 16,2-1-9-16,-3 2-5 0,3-2-10 0,1 1-4 0,-4-1-2 0,3 4-7 16,-3-4 0-16,1 1-1 0,-3 3 5 0,0 0 3 0,-1-4 3 0,-5 4 4 0,2 0 1 15,-3 0 2-15,-1 0 2 0,1 0 1 0,-4 4 1 0,0-4-1 0,-2 0 0 16,-2 3-1-16,-1 1-1 0,-4-4-2 0,1 4-3 0,-6-1-4 0,0 1-3 16,-4-2-3-16,2 2-4 0,-8-1-1 0,2 1-1 0,-1-4-2 0,-5 4-1 15,2-4-2-15,-6 3 0 0,5-3-2 0,-8 4 0 0,2-4-5 0,0-4-8 16,-3 4-13-16,0 0-18 0,-1-3-23 0,0-1-26 0,-3 4-34 0,0-4-33 15,-3 1-39-15,0-3-40 0,-1 2-119 0,0 1-153 0,-3-1-69 16,0-3-20-16,-1 3 3 0,-2 1 19 0,-1-1 29 0,-1 4 34 0,-2-3 44 0,-1-1 44 16,-2 4 52-16,2-4 53 0,-3 4 58 0,0 0 63 0</inkml:trace>
  <inkml:trace contextRef="#ctx0" brushRef="#br0" timeOffset="-42622.02">16303 14636 18 0,'5'0'151'0,"-3"4"70"0,0-4 47 0,0 3 34 0,-2 1 29 0,0-4 26 16,0 6 26-16,0-2 25 0,-2-1 25 0,0 4 20 0,2-3 26 0,-2 3 23 0,2-3-98 16,-5 3-167-16,5-5-77 0,-4 2-35 0,2 3-11 0,-3 0 0 0,3-3-2 15,0-1-1-15,-1 1-3 0,-1 3-5 0,2-7-1 0,-3 4-6 0,4-4-5 16,-2 2-6-16,-1-2-4 0,4 0-5 0,-5 0-7 0,5 0-5 0,-4 0-7 15,-1-2-7-15,3 2-8 0,0-4-6 0,-1 1-8 0,-1-5-5 16,2 1-7-16,2 4-5 0,-2-8-6 0,-1 5-6 0,3 2-7 0,0-7-3 0,3 4-2 16,-1 0-5-16,0-4 1 0,1 5-2 0,1-1 0 0,0 0 0 0,-1 0 0 15,1 3-1-15,0-3 1 0,3 3 0 0,-3 2 0 0,1 2 1 0,0 0-1 16,-1-4 1-16,0 4-1 0,3 4 2 0,-3-4-2 0,1 0 4 0,-1 2-1 16,1 2 3-16,-1 0 1 0,-2-1 1 0,1 1 2 0,-1 3 5 0,0-4 3 15,0 5 3-15,-2-5 6 0,0 3 5 0,0-2 5 0,0 3 6 0,-4 0 3 16,4-3 4-16,-2 3 5 0,-3 0 2 0,3-3 4 0,-3 2 3 0,1 1 0 15,0 0 2-15,-1-3 0 0,1-1-2 0,-1 1 2 0,1 0-5 0,0-1-2 16,-1 1-2-16,0-4-3 0,1 2-2 0,0-2-1 0,4 0-4 0,-5 5-1 16,5-5-1-16,-2-5-2 0,-2 5-2 0,4 0-5 0,-3-2-4 0,3 2-3 15,0-4-5-15,0 4-3 0,0-3-4 0,3-1-3 0,1 0-1 0,-2 1 0 16,3-4-5-16,-1 3 0 0,3 0-3 0,0 1-1 0,-1-3-1 0,1 6 0 16,-1-4 0-16,3 1 0 0,-2 3 3 0,2-4-2 0,-2 4 2 0,1 0-2 15,-3 4-1-15,1-4 1 0,1 3-3 0,-2-3 3 0,-3 4-1 0,2 2 1 16,-2-3 2-16,1 1 2 0,-1 3 3 0,-2 0 3 0,0-3 4 0,-2 3 3 15,2-1 6-15,-3 1 4 0,1 1 2 0,-2-1 6 0,2 0 3 0,-3 0 5 16,1-3-1-16,-1 3 4 0,1-1-1 0,-1-2 3 0,1-1-2 0,-3 1 1 16,3-4-2-16,2 3-2 0,-3 1-2 0,-2-4-4 0,3 0-3 0,2 0-5 15,-5 0-3-15,3-4-17 0,-1 4-15 0,1-3-27 0,0 3-30 0,-1-4-37 16,0 1-46-16,1-1-55 0,-3 0-63 0,3 2-117 0,0-2-140 0,1 1-59 16,-1-1-18-16,4 4 5 0,-3-4 16 0,2 1 29 0,-2-1 37 0,1 1 45 0,2 3 48 15,0 0 57-15,-5-4 62 0,1-3 67 0,2 3 73 0</inkml:trace>
  <inkml:trace contextRef="#ctx0" brushRef="#br0" timeOffset="-41768.82">16919 14615 27 0,'0'-4'170'15,"-3"-2"76"-15,-1 2 57 0,0 1 40 0,-3-1 37 0,0 0 36 0,-1 1 29 16,-2-1 26-16,5 1 25 0,-6 3 23 0,-2 0 22 0,2 0 22 0,0 0-112 15,0 3-185-15,0 1-94 0,0-4-46 0,3 7-22 0,-2-7-13 0,-1 4-14 16,4-1-15-16,2 1-5 0,-1 2-8 0,2-2-6 0,1-1-3 0,-1 1-3 16,4 3-5-16,3-4-5 0,-2 1-4 0,5 3-4 0,1-1-4 0,-2 2 0 15,5-1-2-15,1 0-1 0,3 0 0 0,-3 0 1 0,4-1-5 0,0 1 0 16,3 1-3-16,-3-1-1 0,3 0-3 0,-1-3-2 0,-1-1-1 0,1 3-1 16,-2-1-4-16,-1 1 2 0,-2-2-1 0,-1-1-1 0,-4 4 2 0,0 0 1 15,0 1 5-15,-3-1 6 0,-4-1 6 0,0 5 5 0,-2-1 5 0,-3 1 8 16,1 3 4-16,-5 0 4 0,0 0 4 0,-2-1 4 0,0 2 1 0,0-1 5 0,-3-1 0 15,2 2 0-15,1-5-3 0,-6 1-5 0,5-1-3 0,1-3-7 16,-6-3-5-16,6 3-6 0,0-4-4 0,-1-3-10 0,2 0-10 0,2-3-16 0,-2 3-20 16,2-7-26-16,2 0-26 0,1-1-36 0,2-1-36 0,0 1-40 15,2-2-41-15,1-5-124 0,1 6-151 0,2-9-68 0,1 3-22 0,3 2 6 0,0-5 17 16,0 0 32-16,1 1 36 0,-1 0 41 0,3-4 48 0,-5 0 51 0,2 0 56 16,3 3 58-16,-5-2 66 0</inkml:trace>
  <inkml:trace contextRef="#ctx0" brushRef="#br0" timeOffset="-41556.76">17152 14282 32 0,'7'0'180'0,"-1"4"78"0,-1 0 54 0,0-1 43 15,-3 1 39-15,0 2 39 0,0 1 36 0,3 4 30 0,-3 0 28 0,0 2 29 16,-2 5 26-16,2 2 25 0,-2 2-113 0,0 5-197 0,0 2-96 0,0-1-42 0,0-1-21 16,0 6-12-16,0-6-16 0,0 4-17 0,0 2-14 0,0-6-11 15,2 1-11-15,1 4-9 0,-1-4-10 0,0-1-11 0,2 2-17 0,1-5-17 0,0 1-27 16,-4-1-30-16,6-2-31 0,-2-5-37 0,-1-3-40 0,3 0-44 0,-2 0-104 15,-4-7-133-15,4 0-76 0,0-4-45 0,-5-3-12 0,0 0 8 0,4-3 23 16,-2-4 30-16,-2 0 39 0,-2-3 44 0,-2-5 50 0,-1 1 53 0,-1-4 58 16,-4 5 62-16,2-5 92 0</inkml:trace>
  <inkml:trace contextRef="#ctx0" brushRef="#br0" timeOffset="-40973.57">17068 14653 75 0,'0'0'207'0,"2"0"75"0,0 0 54 0,-2 0 43 0,3-4 37 16,-1 2 34-16,-2-2 32 0,2 1 31 0,2-1 30 0,1 0 29 0,1 1 11 15,-1-1 1-15,2 1-120 0,-1-1-187 0,5 1-92 0,-4-1-46 0,4-2-27 16,0 2-15-16,0-3-13 0,1 3-10 0,-1 1-12 0,2-4-13 0,0 3-12 16,1 1-10-16,-1-1-16 0,0-2-10 0,1 1-13 0,-2 3-17 0,5 2-16 15,-5 0-16-15,-1-4-18 0,6 4-19 0,-6 0-19 0,-3 0-20 0,3 4-11 16,-1-4-11-16,-2 2-6 0,-1 3-7 0,0-5 0 0,-3 2 4 0,0 2 5 16,0 3 10-16,-1-3 15 0,0-1 14 0,-3 1 22 0,0 3 23 0,0-3 24 15,0 3 27-15,0-5 21 0,0 6 23 0,-3-1 19 0,0 0 20 0,2 0 17 0,-2 0 14 16,3 3 13-16,-1-3 14 0,-2 4 12 0,0 0 11 0,3-2 9 0,-1 2 5 15,1 0 2-15,0 3 1 0,0-3-3 0,1-1-2 0,-1 0-9 0,3 1-7 16,0 0-7-16,-2 2-7 0,2-6-10 0,-2 4-8 0,5-4-12 0,-5 3-9 0,5-3-7 16,-5-3-11-16,3 3-6 0,2-4-10 0,-2 1-4 0,0 3-4 0,0-7-5 15,0 0-7-15,2 0-5 0,-5 0-4 0,6-3-6 0,-3-1-4 0,3-3-7 16,-3 3-8-16,3-3-7 0,-3-4-9 0,2 5-5 0,1-5-10 0,-3 1-7 16,0-1-9-16,0 5-3 0,0-5-4 0,2 4-4 0,-5-4 0 0,2 4 2 15,0 1 1-15,-3-1 6 0,1 3 7 0,-1 1 6 0,0 3 8 0,0-4 5 0,0 4 3 16,0 0 4-16,0 0 3 0,0 0 2 0,0 0 0 0,0 0 4 0,0 0 6 15,0 0 5-15,0 0 8 0,0 4 4 0,0 3 7 0,3-5 8 0,-3 5 5 16,1 4 8-16,2-7 5 0,0 6 7 0,-2-2 8 0,2 1 6 0,-2 2 4 16,5-4 2-16,-5 4-2 0,3-4-2 0,2 3-4 0,-2-3-5 0,0-3-4 15,0 3-6-15,2 0-6 0,-1-3-2 0,1-1-3 0,-2 1-2 0,0-4-2 0,6 0-4 16,-6 0-2-16,3 0-1 0,-2-4-5 0,2 1-1 0,0-5 0 0,3 1-5 16,-5 0-2-16,2-6 0 0,0 2-2 0,0 0-2 0,-3 1-4 0,0-4 2 15,2 0-2-15,-5 0 0 0,3-3-1 0,-4 6 1 0,0-3 1 0,0-1-1 0,-1 2 2 16,-2-1-1-16,2 3 2 0,-5 5 0 0,2-5 1 0,0 4 1 15,-3 0 1-15,0 0 0 0,0 3 1 0,2 0 0 0,-5 4 0 0,3 0 1 0,-1 0-2 16,-2 4 1-16,2 0 0 0,0 3-1 0,-5 0 0 0,8 0-3 0,-6 0-2 16,4-1 0-16,-3 5-4 0,3 0 0 0,2-4 2 0,-1 4-2 0,2-5 1 15,0 5-1-15,1-1-4 0,3-2-3 0,0 1-5 0,0-2-10 0,3 4-13 0,0-4-24 16,1 0-23-16,3 1-31 0,-3 1-27 0,3-1-36 0,-2-1-44 0,8 0-40 16,-8-4-39-16,6 1-109 0,2 0-138 0,-1-1-57 0,-1-3-11 0,6-3 13 15,-6-1 24-15,1 0 40 0,2-3 43 0,-3 0 47 0,3 0 47 0,-6-3 54 0,3-1 56 16,-1-3 57-16,-2 1 61 0</inkml:trace>
  <inkml:trace contextRef="#ctx0" brushRef="#br0" timeOffset="-40440.6">17850 14282 22 0,'-2'-7'162'0,"2"4"82"0,-2-1 57 0,-3 4 45 16,3-3 38-16,2 3 35 0,-5 0 33 0,1 3 29 0,4-3 29 0,-2 4 28 15,-3 3 30-15,5 0 26 0,0 0-101 0,-2 3-176 0,2 1-93 0,0 3-49 16,0-1-23-16,0 5-9 0,2 4-10 0,-2-2-6 0,0 2-6 0,0 2-6 15,3 1-4-15,-3-1-8 0,0 3-4 0,0-1-9 0,2 1-7 0,-2-2-5 16,0 3-6-16,2-4-6 0,-2 1-8 0,4-1-6 0,-1 1-5 0,1-1-9 16,-1-6-3-16,1 3-5 0,0-7-2 0,1 4-7 0,-3-8-2 15,2 0-2-15,1 1 0 0,-3-4-1 0,2-3 0 0,1-4-3 0,-3 0-9 0,3 0-9 16,-3-4-12-16,2-3-11 0,1 0-11 0,-3-4-12 0,2-2-11 16,1-2-10-16,-3-2-10 0,2 0-12 0,-1-5-8 0,1 2-13 0,1-2-4 0,-1 2-1 15,0 2 1-15,-1-4 10 0,1 5 9 0,3 3 10 0,-5 1 8 0,3-2 4 16,-3 5 6-16,2 3 4 0,1 3 8 0,-3 0 4 0,-2 4 9 15,4 0 6-15,1 4 9 0,-3 0 9 0,0 3 6 0,2 0 8 0,-1 4 8 0,-1-2 9 16,0 2 11-16,1 0 12 0,-3 3 10 0,1 0 14 0,2 0 7 0,-1 0 7 16,0-4 5-16,1 4 6 0,-1 1 1 0,2-6 0 0,1 2-1 0,-3 0-5 15,3-1-2-15,-1-2-6 0,3-1-1 0,-3-1-7 0,0 1-2 0,3-3-5 16,0-1-2-16,-3-3-5 0,3 0-3 0,0 0-3 0,-1-3-4 0,0-1-3 16,4-3-4-16,-3 1 1 0,1-5-8 0,1 0-3 0,-3 1-5 0,1 0-3 15,3-4-3-15,-5-1-7 0,2 1-3 0,-3 1-3 0,2-2-3 0,-2 1-1 16,0 4-2-16,-1-4 1 0,-2 3 0 0,-1-2 0 0,0 2 1 0,0 4 1 15,-4-4 0-15,4 4 2 0,-4 1 2 0,1-1 4 0,-4 3 1 0,3-3 2 16,-3 7 2-16,3-4 3 0,-3 4-1 0,2 0 6 0,-5 4 2 0,3 0 5 16,-1-1 6-16,1 1 5 0,-2 5 7 0,3-1 6 0,1 2 7 0,-1 1 5 15,-1 0 8-15,3 2 5 0,1 1 5 0,0 1 1 0,2-2-74 0,1 5 0 16,0-5 0-16,1 2 0 0,2 3 0 0,1-4 0 0,1-1 0 16,1 5 0-16,4-5 0 0,-4 2 0 0,0-1 0 0,5-1 0 0,-1 2 0 15,1-5 0-15,0 1 0 0,3-5 0 0,-2 5 0 0,2-4 0 0,0-3-49 0,1 3-237 16,0-3-105-16,2-1-125 0,-1-3-98 0,2 0-78 0,-1 4-21 0,-2-4 6 15,-1-4 31-15,1 4 43 0,-1 0 48 0,-2-7 51 0,2 7 60 0,0-7 59 16,-2 7 66-16,-1-4 71 0,3-3 92 0,0 3 96 0</inkml:trace>
  <inkml:trace contextRef="#ctx0" brushRef="#br0" timeOffset="-40273.56">18694 14849 103 0,'5'0'236'0,"-5"0"95"16,0 0 75-16,-2 4 60 0,-1 3 50 0,-1-7 42 0,2 4 41 0,-5-4 38 15,3 0 37-15,-1 0 37 0,3 2 36 0,0-2-64 0,2 0-122 0,-5 4-133 16,5-4-144-16,-2 0-81 0,2 0-155 0,0 0-48 0,0 0 0 0,0 0 0 15,0 0 0-15,0 0 0 0,0 0 0 0,0 0 0 0,0 0 0 0,0 0 0 16,0 0 0-16,0 0-16 0,0 0-224 0,0 0-53 0,-2 0-52 0,2 0-127 16,0 0-154-16,0 0-60 0,-5-4-14 0,1 4 15 0,4 0 32 0,-7-2 38 0,3 2 44 15,-3 0 50-15,1-4 53 0,-1 4 63 0,-2 0 65 0,0-3 69 0,-2-1 72 16</inkml:trace>
  <inkml:trace contextRef="#ctx0" brushRef="#br0" timeOffset="-33706.16">16410 15566 18 0,'2'4'152'0,"0"-1"72"0,-2-3 50 0,3 4 36 0,-3 0 33 0,-3-1 29 16,3 1 27-16,-2 3 29 0,2-3 24 0,-2 3 30 0,0 0 23 0,0-5 29 15,2 6-95-15,-3-1-166 0,1 0-79 0,0 0-37 0,0 4-12 0,-3-5-5 0,3 1-2 16,-2 4-6-16,-1-4-7 0,3 0-3 0,-3-1-7 0,1 2-5 0,0-1-9 16,-1-4-5-16,1 1-9 0,1 3-7 0,-1-7-7 0,0 4-8 0,-1-4-6 15,1 0-7-15,-1-4-6 0,3 4-5 0,-2-7-5 0,1 3-8 0,1-3-4 16,0 0-8-16,0 1-4 0,-1-5-7 0,3 4-5 0,3-4-5 0,-1-2-3 16,0 2-2-16,3 0-2 0,-3 1-2 0,7 0 2 0,-5-1-3 0,3 0-1 15,-1 4 2-15,3 0-1 0,0 0-1 0,-2 1 1 0,2 6-2 0,0-4 0 16,0 4-1-16,-1 0 0 0,-1 0-1 0,2 4 2 0,-3-2-2 0,4 5 2 15,-6 1 1-15,3-1 2 0,-5 4 5 0,2-4 2 0,-2 6 4 0,3-2 7 0,-5 0 5 16,0-2 7-16,-2 6 7 0,-1-5 8 0,1 1 5 0,-2 0 7 16,2-1 3-16,-5 0 6 0,3 1 3 0,-3 0 3 0,0-5 5 0,0 1 0 0,1 0 0 15,-1-3 1-15,1-1-3 0,-3 1-1 0,2-4-6 0,0 0-3 16,1 0-7-16,-3 0-5 0,2-7-7 0,0 3-5 0,1-3-7 0,-3 0-6 16,5-3-8-16,-3-4-6 0,5 3-10 0,-3-2-5 0,5 2-5 0,0-3-7 0,0-1-2 15,5 2-3-15,-3-1-3 0,5 3-1 0,-3-2-1 0,5 2-2 16,0 4 3-16,0-4-2 0,-3 4 1 0,5 3 1 0,-2 2 4 0,0 2 1 0,0 0 0 15,0 0 1-15,-3 0 4 0,4 2 2 0,-4 2 1 0,1 3 4 0,-3 0 1 16,1 0 7-16,-1 1 1 0,-2-1 6 0,0 2 8 0,-2 2 6 0,3-4 6 16,-6 4 8-16,3 0 11 0,-2-1 6 0,-2 0 5 0,-1 1 6 0,-1 0 6 15,4-1 2-15,-8 0 4 0,6 1 0 0,-3-4 2 0,1 3 0 0,-1-3-4 16,1 0-1-16,-3 4-8 0,4-7-53 0,-1 3 0 0,-1-5 0 0,0 3 0 16,1-5 0-16,-3 2 0 0,2-2 0 0,3 0 0 0,-3 0 0 0,0 0 0 15,1-2-32-15,-1-3-103 0,2 3-36 0,-1-2-44 0,1 1-48 0,1-5-59 16,0 5-125-16,1-1-157 0,1-3-60 0,2 7-11 0,0-7 15 0,2 3 31 0,-2 4 39 15,0-2 43-15,3-5 47 0,-1 3 49 0,-2-3 56 0,2 0 57 0,-2 3 68 16,2-3 72-16</inkml:trace>
  <inkml:trace contextRef="#ctx0" brushRef="#br0" timeOffset="-32423.66">16712 15389 29 0,'4'-7'173'0,"-4"-4"78"0,6 4 55 0,-6 0 46 15,0-1 35-15,0 6 34 0,0-5 28 0,0 3 25 0,-3-3 27 0,3 7 26 16,0 0 25-16,0 0 23 0,0 0-115 0,0 0-186 0,0 0-90 0,0 0-41 15,0 0-19-15,3 3-13 0,-2 1-6 0,3 3-3 0,-1-1 1 0,0 5-4 16,-2 0-2-16,3 7-5 0,-1-5-2 0,0 9-2 0,-2-2-4 0,2 5-3 16,0-1-5-16,-2 5-5 0,2-2-5 0,-2 5-5 0,-1-5-1 0,3 6-5 15,0-2-3-15,-3 4-2 0,1-3-3 0,-1-1-5 0,3 0-5 0,-3 0-2 16,1-2-5-16,2-1-5 0,0-1-1 0,-2-2-6 0,3-4-1 0,-1 0-4 16,1-6-6-16,2-2-3 0,-2-6-6 0,0 0-7 0,0-3-8 0,0-4-8 15,3-4-7-15,-1 1-8 0,-1-8-6 0,1 0-6 0,-5-6-3 0,6-4-3 0,-3 0-1 16,0 0 1-16,2-7-2 0,-5 4 4 0,5-4 1 0,-5 4 4 0,3-4 8 15,2 3 4-15,-5 7 7 0,2-3 7 0,-2 7 4 0,2 1 0 0,0 2 2 16,-2 4 1-16,-1 0-1 0,3 3 0 0,-3 4 1 0,0 0 6 0,4 4 0 16,0-4 4-16,-1 7 4 0,1 0 3 0,-1 0 3 0,1-1 4 0,0 5 7 15,0 0 6-15,2 3 7 0,-5-1 6 0,4 2 4 0,0-1 5 0,-1 3 0 16,0-3 0-16,0 1-2 0,3-2-1 0,-3-2-2 0,3 3-2 0,0-3-2 16,-3-1-2-16,3-3 1 0,2 3-6 0,-2-6 0 0,2 3-1 0,-1-7-2 15,-1 4-2-15,4-4-2 0,-2-4-1 0,0 1-6 0,2-1-4 0,-2-3-5 0,2 0-4 16,2-4-4-16,-1 1-5 0,-1-1-4 0,0-3-3 0,2 1-7 0,-2-1 0 15,0-1-3-15,1 2-4 0,-1-5 0 0,-3 4 0 0,1-3 3 0,0 2 2 16,-2 1 4-16,0 1 3 0,-1-2 2 0,-1 1 4 0,-1 3 4 0,-1-2 4 16,-2 6 1-16,-1-4 3 0,0 0 4 0,0 2 1 0,-1 2 5 0,-2-1 2 15,1 5 3-15,-5-4 3 0,3 3 1 0,-3-3 3 0,1 7 0 0,-1-4 2 16,-2 2 0-16,0 2 1 0,0 2-2 0,-2-2 2 0,2 4 0 0,0 3 0 16,-2-3 0-16,2 3-1 0,0 0 1 0,-2 4-1 0,5-2 0 0,-1 6 3 15,-2-4 1-15,5 3 2 0,-3 3 3 0,5-3 0 0,-3 3 0 0,5 1 0 16,-2 0 1-16,2 2-1 0,2-2-1 0,3-1-1 0,-1 1-4 0,3 0-8 15,-1-5-13-15,1 5-17 0,4-7-16 0,0 2-20 0,0-2-17 0,1-4-19 16,3 0-20-16,-1-3-24 0,1-4-23 0,3 2-24 0,-5-4-27 0,5-2-31 16,-1 1-26-16,-1-5-19 0,0 1-15 0,2-3-12 0,-3 0-33 0,0-1-46 0,2 0-35 15,-5 1-28-15,3 0-6 0,-1-1 1 0,-3-3 23 0,3 7 28 0,-6-3 51 16,2-1 59-16,-2 0 75 0,-1 1 75 0,-3-1 66 0,2 5 59 0,-2-5 68 16,-3 4 76-16,2-4 67 0,0 0 67 0,-3 2 55 0,0-2 50 0,0 4 37 15,-3-4 33-15,0 0 9 0,2 5-1 0,-2-5-31 0,2 1-48 0,-5 2-46 16,2-1-44-16,1 5-33 0,-1-3-31 0,3 0-24 0,-5 3-17 0,2 1-17 15,3-1-15-15,-5 4-17 0,2 0-17 0,0 0-15 0,0 4-16 0,1-4-15 0,-1 3-10 16,0 4-9-16,-2 1-6 0,2-1-5 0,3 2-6 0,-5 2-2 0,5 4-3 16,-5-1 2-16,5-1-1 0,-2 5 2 0,2-5-1 0,1 5 3 0,0 0-3 15,0-1 1-15,0 1-2 0,0-5-1 0,1 5-4 0,2-7-4 0,-2 2-2 16,5-2-4-16,-5-4-7 0,5 4-9 0,-2-4-6 0,0-3-9 0,0-1-9 16,3-3-9-16,-3 0-11 0,3 0-12 0,-3-3-11 0,3-1-13 0,0-3-13 15,0 0-14-15,0-4-17 0,0 0-12 0,-2-2-12 0,2 2-7 0,3-2-4 0,-6-1-3 16,3 3 2-16,0-4 4 0,-2 6 9 0,1-2 6 0,-1 0 9 0,1 4 12 15,-2 0 13-15,0 3 16 0,0 2 18 0,3-2 23 0,-4 4 23 0,1 0 21 16,0 0 19-16,0 4 17 0,2-2 20 0,-5 2 16 0,5 0 11 0,-5-1 15 16,2 1 14-16,-2 3 12 0,5 0 11 0,-5-3 9 0,2 3 5 0,-2-1 1 15,-1-3-1-15,6 5 0 0,-6-5-2 0,1 4-5 0,-1-3-3 0,3 0-8 16,-3-1-6-16,0-3-5 0,3 4-2 0,-3-4-5 0,0 0-2 0,0 2-2 16,0-2 0-16,0 0-4 0,0 0-7 0,0 0-7 0,0 0-6 0,1-2-7 15,-1-5-6-15,0-1-5 0,0 1-6 0,0-4-9 0,0 2-10 0,0-6-13 16,3 1-15-16,-2-3-14 0,2-1-12 0,0 4-10 0,-2-3-7 0,3-1-4 15,2 5-5-15,-5-1-4 0,3-1-5 0,2 4-2 0,1 2-2 0,-3-2 0 0,0 4 0 16,0 0 1-16,3 3 4 0,0 4 3 0,-3 0 2 0,6 0 5 0,-5 4 5 16,2-1 4-16,3 4 8 0,-4 1 6 0,0-1 6 0,4 6 8 0,-2-2 5 15,-1 0 6-15,2 3 10 0,0-1 5 0,-1 2 10 0,-1 1 1 0,0-1 6 16,2-1 2-16,-3-3 1 0,1 2 1 0,2-2 2 0,-2 3-3 0,-1-8-1 16,1 1-2-16,2 1 1 0,0-1-5 0,-2-4-2 0,1 1-6 0,-1-4-4 15,0 0-10-15,-1-4-10 0,1 1-15 0,0-4-13 0,-1-1-15 0,1-1-18 16,-3-2-18-16,3 0-16 0,-2-3-16 0,-1-3-13 0,3 3-12 0,-5-3-11 15,2-5-9-15,-4 2-4 0,2-2 1 0,1 1 9 0,-3-3 9 0,0 0 14 16,0-1 20-16,-3 3 21 0,1-2 27 0,0 0 24 0,0-1 29 0,0 5 27 0,-1-2 23 16,1 5 25-16,-2-1 24 0,2 4 25 0,2 1 16 0,-3 2 14 15,1 0 9-15,0 8 3 0,0-1 3 0,2 4 1 0,0 0-1 0,0 0-1 0,0 4-5 16,-3 3-6-16,3 0-7 0,0 7-8 0,3-4-9 0,-3 4-11 0,0 4-8 16,2 3-7-16,0 0-6 0,0 0-1 0,1 4-7 0,1-1-3 0,0 1-11 15,-1 2-10-15,1 1-10 0,-2-3-8 0,3 3-7 0,2-1-7 0,-5 2-5 16,4-1-8-16,-1-1-15 0,-1 2-17 0,3-5-27 0,-1 5-31 0,1-5-35 15,-3 1-41-15,6-1-41 0,-6-4-45 0,3 2-122 0,0-4-155 0,-1-1-67 16,-1-3-23-16,1-1 3 0,-1-2 15 0,-4-4 28 0,4-3 35 0,-3 3 47 0,-2-7 48 16,0 0 56-16,0 0 55 0,0-7 63 0,0 3 67 0</inkml:trace>
  <inkml:trace contextRef="#ctx0" brushRef="#br0" timeOffset="-32257.52">17764 15703 49 0,'-10'0'217'0,"-1"-4"97"0,3 2 72 0,-2-2 60 16,2 1 45-16,-1-1 42 0,3 4 31 0,3-4 31 0,0 1 27 0,2 3 25 15,-2-4 22-15,3 4 23 0,0 0-142 0,0 0-233 0,3-3-127 0,1 3-71 16,0-4-41-16,6 4-27 0,-2 0-18 0,6-3-11 0,1-1-16 0,0 4-16 16,6-4-29-16,-2 2-29 0,4-3-40 0,1 3-44 0,-2-2-51 0,3 1-55 15,-3-1-125-15,5 0-155 0,-5 4-68 0,3-3-19 0,-3 3 1 0,-3 0 13 0,2 0 28 16,-2 0 36-16,-1 0 43 0,3 3 52 0,-2 1 56 0,-4-4 60 0,3 4 67 16,0-4 73-16</inkml:trace>
  <inkml:trace contextRef="#ctx0" brushRef="#br0" timeOffset="-31890.5">18464 15588 49 0,'-10'0'213'0,"4"0"93"0,-6-4 66 0,1 4 52 16,0 0 41-16,0 0 38 0,-1 0 29 0,-5 4 27 0,6-1 27 0,-1 1 25 16,-2 3 26-16,0-1 25 0,2 5-137 0,-2-4-225 0,0 4-117 0,3 2-57 0,0 2-32 15,3-1-20-15,-3 0-10 0,1 3-7 0,2 5-7 0,2-6 0 0,1 6-4 16,-1-2-7-16,5 2-4 0,-2-2-9 0,3 2-4 0,3 2-5 0,-2-6-6 15,5 2-6-15,-5-2-8 0,9-3-12 0,-5-2-6 0,2-2-6 0,3-4-8 16,-2 0-5-16,3-7-9 0,0 0-7 0,0 0-7 0,0-7-9 0,3 0-13 16,-3-8-14-16,0 2-12 0,0-5-10 0,0 1-6 0,0-8-3 0,-1 5-1 15,-2-5 2-15,-1-3 0 0,3 4 5 0,-5-1 5 0,2 1 7 0,-1 2 9 16,-2 2 12-16,0-2 17 0,-1 4 22 0,1 5 23 0,-3-1 26 0,-1 3 23 16,3 5 20-16,-3-1 13 0,3 0 11 0,-6 3 7 0,3 4 3 0,0 0 9 15,0 0 8-15,0 0 4 0,0 0 10 0,3 7-1 0,-2-3-4 0,-1 3-3 0,3-1-9 16,-1 5-5-16,0 0-7 0,1-2-4 0,-2 2-1 0,5 3 0 0,-2-3-3 15,-3 2-6-15,5 2-6 0,-2-1-10 0,3-3-9 0,-3 2-7 0,0-2-6 16,5 3-6-16,-3-8-10 0,1 5-15 0,3 0-15 0,-4-4-20 0,3 0-20 16,-1-1-25-16,4-1-22 0,-3-3-28 0,-1 2-32 0,2-4-32 0,-2-4-34 15,3 2-82-15,-4-3-105 0,4-1-75 0,-4-5-59 0,2 1-14 0,0-5 13 0,-3 2 24 16,1-1 36-16,-3-3 36 0,1-1 43 0,-1-4 43 0,1 2 49 0,-3-2 50 16,-2-2 53-16,0 4 78 0</inkml:trace>
  <inkml:trace contextRef="#ctx0" brushRef="#br0" timeOffset="-31706.99">18706 15265 74 0,'2'-13'192'15,"-2"-1"78"-15,2 3 61 0,-2 4 46 0,0-3 33 0,2 7 34 0,-2-1 30 16,0 4 32-16,0 0 35 0,0 0 29 0,0 4 35 0,2 3-54 0,-2 2-98 16,0 2-104-16,3 0-105 0,-3 7-56 0,0-1-29 0,0 1-12 0,0 2 1 15,0 5-5-15,0-4-7 0,2 6-6 0,-2 2-13 0,0-1-13 0,0 4-15 16,0-1-12-16,2 0-11 0,0 4-10 0,0-4-9 0,1 5-12 0,-1-5-13 16,0 4-22-16,3-6-26 0,-1 2-29 0,1 0-36 0,1-7-35 0,1 1-36 15,-3-1-46-15,3-6-46 0,-1 0-98 0,4-5-120 0,-4-2-89 0,1-4-69 0,-1-3-18 16,1-4 6-16,-3-4 28 0,3-3 35 0,-4 0 45 0,1-6 48 0,-2-2 53 15,0-2 55-15,1 0 60 0,-3-5 65 0,0-2 89 0</inkml:trace>
  <inkml:trace contextRef="#ctx0" brushRef="#br0" timeOffset="-31506.91">18850 15227 22 0,'0'-7'167'0,"0"-3"93"0,0 3 68 0,-2 3 57 0,2 1 43 15,-3-1 35-15,3 4 35 0,0 0 30 0,0 0 32 0,0 0 32 0,0 4 27 16,0 3 29-16,0 4-107 0,0-2-178 0,0 6-110 0,0-1-69 0,3 3-39 15,-1 4-26-15,-2 0-15 0,5 4-5 0,-5-1-11 0,1 7-10 0,2-2-9 16,-1 2-13-16,3 0-11 0,-4 5-12 0,2-1-7 0,0-4-9 0,1 4-11 16,0 1-14-16,-1-5-17 0,1 0-24 0,3 0-25 0,-6-2-29 0,4-1-32 0,0-3-32 15,-4-1-36-15,5-4-38 0,-2 2-79 0,0-4-95 0,-1-1-89 0,-2-7-81 16,2 1-23-16,-3-7 4 0,0-4 24 0,0 0 34 0,0 0 41 0,-3-4 46 16,2-3 49-16,-5-4 49 0,2-3 55 0,-3 4 57 0,1-8 77 0,0 0 82 15</inkml:trace>
  <inkml:trace contextRef="#ctx0" brushRef="#br0" timeOffset="-30740.79">18706 15577 45 0,'-3'4'208'0,"1"-1"94"0,2 1 65 0,0-4 48 0,0 7 40 15,2-3 39-15,-2-1 34 0,3 1 31 0,1-2 29 0,-2 3 29 0,5 1 21 16,-1-6 24-16,1 4-137 0,2-1-223 0,2 1-120 0,0-4-67 0,1 3-30 16,0-3-16-16,2 0-11 0,1 0-14 0,1-3-12 0,2 3-15 0,-1-4-10 15,1-3-15-15,3 3-13 0,-2 2-14 0,2-5-16 0,-2 0-17 0,-1 3-19 16,4-3-16-16,-4 3-17 0,4-3-14 0,-4 0-12 0,3 3-9 0,-3-2-4 15,-6 3-1-15,5-1 4 0,-5 0 7 0,-1 1 12 0,0-4 11 0,-1 3 20 16,-3 4 24-16,-2-7 23 0,1 3 26 0,-6 2 23 0,1 2 24 0,-1 0 21 16,-1-4 19-16,1-3 19 0,-6 3 17 0,2 1 11 0,3 3 11 0,-6-4 8 15,3 4 3-15,-3-3 2 0,0 3-1 0,0 0-3 0,-1 0-3 0,1 3-4 16,-3-3-2-16,3 4-7 0,-1 3-5 0,0-3-6 0,1-1-7 0,0 3-8 0,-3 5-2 16,6-4-6-16,-3 4-4 0,3 0-2 0,0-2-3 0,0 2-2 15,1 4-4-15,2-1-2 0,-2-1-3 0,0 2-4 0,3-1-4 0,3-1-4 0,0 1-4 16,-2 1-4-16,3-2-4 0,2-2-5 0,-2 3-5 0,3-8-7 0,-2 5-5 15,2-4-9-15,0-3-10 0,3 3-9 0,1-3-8 0,-3-4-6 0,2 0-7 16,1 0-6-16,0-4-7 0,-3-3-5 0,3 0-6 0,-1-1-6 0,1-1-9 16,-4-2-4-16,4 0-4 0,-6 1-2 0,5-4 1 0,-2 3 5 0,-2-3 2 15,-1 1 6-15,2-1 3 0,-3 3 7 0,2-4 5 0,-5 2 12 0,4 2 10 16,-3-3 15-16,2 3 19 0,-4 2 16 0,5-2 18 0,-5 4 14 0,2-4 11 16,-2 7 13-16,0-2 6 0,0 3 5 0,0 3 5 0,0 0 0 0,0 0 1 15,0-4-4-15,0 4-6 0,0 0-7 0,0 0-10 0,0 0-7 0,-2 4-7 16,2-1-5-16,0 1-5 0,0 2-3 0,0 1-2 0,0 0-3 0,0 0 0 15,2 4-2-15,1-1 2 0,-2 1-1 0,4 3 1 0,-3-3 0 0,2 2-3 16,2-2-1-16,-2 0-3 0,0 3-3 0,0-4-3 0,3-3-3 0,0 3-2 0,-3 1-1 16,3-5-5-16,2 2-4 0,-3-1-8 0,1-4-7 0,2 1-7 0,0-4-13 15,0 0-11-15,0 0-16 0,0-4-21 0,0-3-20 0,-1 4-23 0,-1-7-23 16,2 3-23-16,-2-8-27 0,1 1-25 0,-1 3-25 0,0-6-24 0,-3-1-43 16,3 2-49-16,-5-6-56 0,3 2-56 0,-3-2-24 0,2-2-2 0,1-1 17 15,-5 4 28-15,0-4 35 0,2 1 38 0,-2-1 39 0,0 1 43 0,0 0 84 16,0-1 93-16,0 5 82 0,0-5 80 0,0 4 76 0,0 3 85 0,0-2 73 0,0 5 66 15,0 1 53-15,0 1 45 0,0 6 37 0,0-1 34 0,0 5 34 16,0 3 31-16,0 0-34 0,-2 0-77 0,-3 7-70 0,5 0-61 0,-2-1-50 0,0 9-37 16,0-1-28-16,-1-1-22 0,1 5-15 0,0 4-13 0,0-2-5 0,0 5-6 15,-1-4-6-15,1 4-6 0,2 2-5 0,-2 1-7 0,2-3-4 16,-2 3-5-16,2-1-88 0,0-2-25 0,2 3 0 0,-2-3 0 0,2-1 0 16,3-2 0-16,-1-2 0 0,-2 2 0 0,3-5 0 0,-1-3 0 0,3 0 0 15,-5-4 0-15,7-3 0 0,-5-3 0 0,1-1 0 0,1 1 0 0,1-4 0 16,0-4 0-16,-1-3 0 0,1 4 0 0,-1-7 0 0,1 3 0 0,0-4 0 15,0 0 0-15,0 0 0 0,-1 2 0 0,-1-2 0 0,1 0 0 0,-1 4-44 16,-1-4-18-16,3 5 5 0,-6 3 8 0,5-1 5 0,0 4 7 0,-1-4 4 0,-1 8 8 16,3-4 3-16,-6 4 0 0,6-1 5 0,-3 3 1 0,3 1-1 0,-3 1 0 15,3-1-10-15,0 4-11 0,-3-2-27 0,3-2-31 0,-3 1-44 0,2-1-46 16,-1 0-112-16,1 0-136 0,-2 0-99 0,0-1-73 0,-1-2-23 0,-2 0-2 16,-1-4 14-16,0 0 23 0,0 0 34 0,-7 3 40 0,3-6 51 0,-4 3 57 0,-2-4 66 15,2-2 70-15,-3 2 98 0</inkml:trace>
  <inkml:trace contextRef="#ctx0" brushRef="#br0" timeOffset="-30007.63">16328 16470 27 0,'4'0'171'0,"-4"0"80"16,5 4 56-16,-5-4 47 0,0 0 39 0,0 0 34 0,0 0 32 0,0 3 29 16,0-3 30-16,2 0 33 0,-2 0 28 0,0 4 29 0,0-4-110 0,0 6-186 15,0-3-95-15,0 1-45 0,0 3-27 0,0-3-14 0,-2 3-14 0,2 0-5 16,0-1-9-16,-2-1-8 0,-1 1-11 0,3 5-11 0,0-4-10 0,-4 0-11 0,4 4-6 16,0-5-7-16,-2 5-4 0,2-4-6 0,-3 4-5 0,1-4-1 0,2-1-3 15,0-2-1-15,0 3 1 0,-2-4 0 0,2 1 3 0,0-4-1 0,0 0 1 16,0 0-4-16,0 0 0 0,0 0-3 0,-5 0-2 0,3-4-2 0,0-3-1 15,0 4-6-15,2-1-1 0,-2-2-6 0,2-1-4 0,0-1-6 0,0 1-7 16,2 0-3-16,0 4-3 0,2-5-3 0,1 6-2 0,-1-2 1 0,1 4-2 0,4 0 3 16,0 0 1-16,-1 4 2 0,1-2 3 0,0 2 1 0,2 3-1 0,1 4 6 15,-1 0-1-15,0-2 3 0,-3 6 5 0,2-1 0 0,1-3 3 0,-3 2 2 16,1 5 3-16,-2-5 0 0,-1 2 1 0,-1-1 0 0,0 0 2 0,-1-4 3 16,-2 4 6-16,0-7 1 0,1 4 9 0,-3-5 4 0,0 5 5 0,-5-7 6 15,3 3 5-15,-2-4 2 0,-3 1 3 0,3 0 0 0,-6-4 1 0,2 0 3 16,-1 0-2-16,-3-4-2 0,1 0-3 0,0 1-6 0,0-4-6 0,0 0-6 15,-2-3-9-15,2 3-4 0,2-4-4 0,0 0-4 0,0-2-3 0,3 2-4 16,-1 0-3-16,5-3-3 0,-3 3-3 0,5 2-1 0,0-2-2 0,0 0-2 0,2 4-4 16,3 1 2-16,-1-1-3 0,1-1 0 0,1 5-2 0,1-1 1 0,0 1 0 15,2-1 2-15,-1 4 0 0,1 0 0 0,0 0 3 0,0 0-2 0,0 0 3 16,0 4 4-16,-3-1 0 0,4-3 1 0,-4 4 3 0,1 3 1 0,-1-3 2 16,-1-1 3-16,-1 3 1 0,-2 1 4 0,3-3 5 0,-5 3 6 0,0 4 6 15,0-4 7-15,0-1 8 0,-2 1 6 0,-1 4 5 0,-1-4 8 0,0 0 6 0,-1 4 4 16,1-5 4-16,-1 5 6 0,-2-4 1 0,3 0-55 0,-3 1-19 15,3-5 0-15,0 3 0 0,-1-2 0 0,-1 0 0 0,1-1 0 0,1-3 0 0,-1 0 0 16,1 0 0-16,-1 0 0 0,1-3 0 0,-3-1 0 0,3 0 0 0,2 2 0 16,-3-5 0-16,1 3 0 0,1-3 0 0,1 3 0 0,0 1-202 0,0-4-40 15,2 3-45-15,-5-2-56 0,5 6-123 0,0-4-152 0,0 4-53 0,0 0-5 16,0-3 16-16,0 3 34 0,0 0 34 0,0 0 44 0,0 0 48 0,0 0 48 0,-4-4 53 16,4 4 58-16,-7 0 64 0,1 0 75 0</inkml:trace>
  <inkml:trace contextRef="#ctx0" brushRef="#br0" timeOffset="-19591.61">16894 16687 14 0,'0'0'142'0,"0"0"71"0,0-4 52 0,-1 1 39 0,-2-1 33 16,0 4 31-16,2-3 27 0,1 3 24 0,-3-4 23 0,2 4 18 0,1 0 21 16,-3-4 17-16,3 4-100 0,0 0-166 0,0 0-88 0,0 0-46 0,0 0-23 0,0 0-13 15,0 0-6-15,0 0-4 0,0 0 0 0,3 4 1 0,-2 3 3 16,2-3 2-16,-2 7 3 0,5-2 2 0,-2 2 3 0,0 3 3 0,3 4 5 0,-3 3 6 15,0 0 0-15,3 3-1 0,-2 4-4 0,0 4-5 0,-1-1-6 0,0 4-8 16,-1 0-5-16,-2 3-5 0,2 2-6 0,0-2-4 0,-2 4-3 0,-1-4-5 0,0 1-3 16,3-4-1-16,-2-1-4 0,-1-1-2 0,0-2-3 0,3-7-1 0,-3 1-3 15,4-5-3-15,-4-5 2 0,3-1 2 0,-1-3 3 0,-2-5 2 0,0-2 0 16,0-4-2-16,0 0 0 0,0-8-2 0,0 1-1 0,-5-6 1 0,4-1-1 0,-2-7-2 16,-1 0 3-16,0-7-1 0,-2-1-5 0,0-2-9 0,1-4-3 0,-1 1-6 0,0-5-5 15,-4 1-2-15,3-2-3 0,2 2 1 0,-5-4-3 0,6 7 2 0,0-3 0 16,-2-1 0-16,2 5-1 0,3-2 1 0,1 1 1 0,1 0 3 0,2 8 2 15,1-6 2-15,0 9 3 0,3-1 4 0,-3 1 1 0,6 6 1 0,-3 1 3 16,1 3 0-16,1 1 1 0,0 6 1 0,-1-1 2 0,2 5 0 0,-2 3 4 16,2 0 1-16,-2 7 4 0,1-3-1 0,-2 3 5 0,2 3 3 0,-2 0 1 0,-1 5 1 15,0-2 5-15,-1 5 0 0,2-4 4 0,-5 7 2 0,2-3 0 0,-4 2 0 16,3 1 0-16,-3 0-2 0,-3 0 1 0,3 0-1 0,-4 4-4 0,2-5-2 16,-3 6 0-16,3-6-3 0,-3 1-2 0,1 0-5 0,-3 0 0 0,3 0-4 0,0-3-4 15,-3-4-3-15,3 3-9 0,-1-6-6 0,0 0-11 0,-1-2-14 0,1-4-17 16,-1 1-15-16,1-6-21 0,-2 0-17 0,2 0-22 0,-1-6-18 0,2 1-17 15,-3-1-14-15,6-5-15 0,-4 1-13 0,5-1-4 0,-2 1-4 0,2-4 5 16,2 3 8-16,0-2 13 0,2-2 15 0,1 5 16 0,1-5 18 0,4 6 16 16,-2-2 18-16,3 4 16 0,0 0 15 0,1-1 17 0,1 1 17 0,-2 5 16 15,5-2 18-15,-3 4 11 0,3-3 14 0,-3 3 11 0,2 0 14 0,1 0 12 0,-3 3 11 16,3-3 13-16,-3 0 12 0,0 0 14 0,1 0 14 0,-1 4 8 0,-2-4 9 16,1-4 3-16,-1 4 3 0,-3 0 1 0,2-3-2 0,1-1-4 0,-5 0-6 15,0-3-6-15,4 4-7 0,-3-8-9 0,-3 5-11 0,3-1-10 0,-3-4-12 0,0 0-12 16,0 0-11-16,-1-2-8 0,-1 2-8 0,0-3-6 0,1-3-4 15,-2 3-7-15,-1-1-3 0,0 2-3 0,-1-1 1 0,-2-1-2 0,1 2 3 0,0 2 1 16,-2 1 4-16,1-1 0 0,-1 5 3 0,0-1 1 0,-1-1 0 0,0 5 3 16,-2 3-2-16,1 0 3 0,1 0 1 0,-1 3 2 0,1 5-1 0,-1-1 1 15,1-1-1-15,-1 8 0 0,4-3-1 0,-3 0 2 0,1 2-2 0,-1 1 1 16,3 1-1-16,0-2 1 0,-1 5-1 0,3-4-2 0,3 0-3 0,-1 0-1 16,0 0-5-16,3-4-1 0,-1 1-3 0,1-1-4 0,-1 1-2 0,3-1-4 0,0-3-5 15,1 0-5-15,1 0-7 0,0 1-10 0,0-5-7 0,2 3-11 0,0-1-12 16,1-3-9-16,-1-2-13 0,0 4-12 0,0-4-10 0,1 0-11 0,-1 0-12 15,3-4-11-15,-3 4-8 0,0-2-5 0,0 2-2 0,0 0 2 0,0-5 7 0,-4 5 7 16,4 0 12-16,-4 0 9 0,3 0 11 0,-6-2 14 0,0 2 16 0,0 0 22 16,-4 0 27-16,6 0 28 0,-6 0 31 0,0 0 24 0,0 0 24 0,0 0 14 15,0 0 15-15,0 0 11 0,0 0 8 0,0 0 9 0,0 0 6 0,0 0 2 16,0 0-3-16,-3-4-9 0,0 1-11 0,3-1-20 0,0-3-19 0,0 3-18 16,0-3-13-16,0 0-14 0,0-3-10 0,0 3-9 0,3-4-10 0,0-3-8 15,-2 1-9-15,3-2-10 0,2 1-7 0,-1-3-9 0,1 3-7 0,-2-8-7 0,3 9-8 16,0-5-5-16,-2 1-4 0,1-1-4 0,-1 4-1 0,2 4-2 0,-1-4-6 15,-1 3 2-15,1 4 0 0,-2 1 1 0,0 2 2 0,0 1 5 0,2 3 2 16,-6 0 9-16,1 0 5 0,3 3 6 0,2 1 6 0,-5-2 4 0,3 6 3 0,2-1 6 16,-5 3 5-16,2 1 3 0,-2-1 8 0,5 1 5 0,-5-1 4 0,5 5 5 15,-5-2 2-15,-1 1 2 0,4 1 2 0,-1-2-1 0,1 1 1 0,-1 1 1 16,-2-2-2-16,5 1 1 0,-2 1-2 0,0-2-5 0,-1-2-3 0,1 3-13 16,0-3-14-16,0-5-22 0,2 5-24 0,-5-4-24 0,3-4-26 0,2 1-29 15,-5 0-26-15,6-1-55 0,-3-3-69 0,1-3-88 0,-3-1-96 0,2-3-36 0,-1 3-3 16,0-3 12-16,-2-6 26 0,-1 2 33 0,0-3 37 0,0-1 40 0,0-2 41 15,0 3 43-15,-1-3 45 0,-2-4 62 0,0-1 69 0</inkml:trace>
  <inkml:trace contextRef="#ctx0" brushRef="#br0" timeOffset="-19458.61">17721 16410 33 0,'0'-3'182'0,"0"-1"83"0,0 4 57 0,-2-4 44 16,2 4 38-16,-5 0 36 0,1 4 31 0,2 0 30 0,0 3 26 0,-1-4 26 16,2 4 23-16,1-3 20 0,-3 3-122 0,0-1-201 0,3 2-106 0,0-1-54 0,0 0-32 15,0 0-20-15,0 0-35 0,3 3-41 0,0-3-51 0,-2 0-56 0,4 0-99 16,-3 1-121-16,7-1-92 0,-4 0-79 0,2-5-31 0,-2 2-4 0,2 3 10 15,0-7 15-15,2 4 27 0,-3-4 29 0,1-4 43 0,0 1 50 0,0-1 60 0,-3-2 65 16,5 1 83-16</inkml:trace>
  <inkml:trace contextRef="#ctx0" brushRef="#br0" timeOffset="-18642.51">17968 16585 1 0,'0'22'114'0,"4"-2"106"0,-4 2 78 0,0-2 62 0,0 2 55 0,0-2 48 0,-4 5 40 15,2-1 35-15,2 5 36 0,-5-5 29 0,5 7 30 0,0 0 31 0,0 1-74 16,0 3-134-16,5-3-108 0,-5 2-98 0,2 2-59 0,2-1-37 0,1-4-29 15,-3 0-23-15,2-2-15 0,1-1-11 0,-3-3-12 0,3-5-7 0,-1-2-8 16,-2-5-6-16,3 2-6 0,-3-8-1 0,0 0-5 0,0-3-5 0,-2-4-7 0,2-4-12 16,1-3-9-16,-3 0-11 0,0-4-8 0,-3-2-10 0,1-2-7 0,2-5-7 15,-4 2-10-15,2-7-12 0,-5 1-12 0,3 0-11 0,-3-5-13 0,2 1-8 16,-1-4-2-16,-1 1 0 0,3 3 6 0,-1-3 4 0,1-1 6 0,2 1 5 16,-1 3 7-16,3-4 7 0,3 4 6 0,-1 4 6 0,2-4 8 0,3 3 9 0,-3 0 7 15,3 5 10-15,2-2 5 0,-2 2 9 0,1 2 1 0,1 5 3 0,-2 2 2 16,-1-3 0-16,1 7 1 0,-3 3 0 0,3-2 2 0,-3 6 4 0,1 0 7 15,0 2 6-15,-4 2 7 0,5 3 7 0,-6 4 7 0,1-4 9 0,-1 6 6 0,0-2 7 16,-1 7 4-16,1-1 8 0,-6-3 5 0,2 8 5 0,0-5 3 0,0 4-1 16,-3-4-3-16,0 4 0 0,0 0-5 0,1 0-5 0,-1 0-4 0,1-3-5 15,-1 2-4-15,3-2-3 0,-3-4-5 0,2 3-5 0,1-2-4 0,2-5-6 16,-1 1-1-16,1-5-2 0,2 2 1 0,0-5-5 0,0-3-2 0,0 0-7 16,5 0-7-16,-3-3-12 0,4-1-14 0,-1-6-14 0,1 3-14 0,4-7-15 15,-4-1-17-15,3 2-15 0,0-8-18 0,-3 0-21 0,4 3-16 0,-2-6-14 0,2-1-10 16,-4 1-5-16,0-5 1 0,-1 2 3 0,1-1 11 0,1-4 10 0,-3 4 16 15,2 1 14-15,-2-2 22 0,0 1 23 0,0 1 20 0,1 2 22 0,-3 1 25 16,2 2 21-16,-1 2 18 0,0-2 20 0,-2 9 17 0,2-2 18 0,-2 1 11 16,2 3 13-16,0 4 0 0,-3 1 1 0,0-1-3 0,0 7-1 0,0 0 3 15,0 0 1-15,0 0 4 0,1 4 0 0,-1 3-1 0,0 0-4 0,0 3-7 0,3 4-5 16,-3 0-6-16,0 3-2 0,0 1 3 0,0-1 4 0,0 8 3 0,0-5 0 16,0 6-1-16,0-2-5 0,1 4-6 0,-1-4-5 0,0 4-4 0,3 1-2 15,0-5-4-15,-2 1-2 0,3-1-8 0,2 1-1 0,-5-5-5 0,6-2-2 16,-3-1-7-16,3-3-6 0,-3 1-10 0,3-9-11 0,0 5-11 0,-3-8-12 15,3 1-13-15,3-1-11 0,-5-3-11 0,1-3-10 0,1-1-13 0,-2-3-9 16,2-4-12-16,0 2-8 0,-3-2-7 0,3-3-3 0,-3 0 2 0,3 0 0 0,-4 0 8 16,1 0 5-16,0-4 5 0,-1 4 10 0,-2 3 9 0,5-2 11 0,-6 2 3 15,1 4 6-15,-1 0 6 0,3 1 6 0,0 2 6 0,-3 4 7 0,0 0 7 16,1 0 7-16,3 4 5 0,2-2 6 0,-5 2 5 0,3 3 6 0,2 0 2 16,-2 4 5-16,3-4 4 0,-6 4 7 0,6-1 6 0,-3-3 5 0,3 7 2 15,-3-7-1-15,3 3-3 0,-1-3-2 0,-1 0-4 0,2 0-4 0,-3-3-2 0,3 3-2 16,0-3-2-16,0-4-3 0,0 2-4 0,1-4-5 0,2 2-4 15,-4-4-7-15,3 1-4 0,-1-1-6 0,-1-3-2 0,4 0-4 0,-4-4-3 0,2 1-3 16,3 3-3-16,-7-7-4 0,2 3-2 0,3-2-1 0,-4-2-1 0,0 1-1 16,1 1 5-16,0-2 3 0,-3-2 2 0,1 3 3 0,1-7 2 0,-1 4 2 15,0-1 0-15,-4-4 1 0,4 6 3 0,0-6-1 0,-1 2 1 0,-2-2 2 0,0 5 2 16,3-4-2-16,-3 0 3 0,0 0 1 0,0 4 1 0,1-1 2 0,-1 0 0 16,-2 1 5-16,0 3 2 0,2-1 5 0,-2 6 6 0,0-2 5 0,-2 0 6 15,2 4 4-15,0 0 3 0,0 3-3 0,-2 2-1 0,2 2 1 0,0 0 3 16,0 0 6-16,-3 2 3 0,-1 6 6 0,4-1 1 0,-2 7 1 0,2-1-3 15,-5 5-2-15,5 0-3 0,-4 3-1 0,4 4 1 0,-2-1 1 0,2 7 0 16,-5-2 1-16,5 2-8 0,0 4-10 0,3-1-24 0,-1 2-33 0,0-5-42 0,2 4-54 16,3-7-72-16,0 1-79 0,2-2-128 0,-3-2-144 0,1-1-62 0,4-6-19 15,-2-1 1-15,0 1 12 0,0-7 26 0,2 2 28 0,0-6 43 0,0 0 51 0,0 1 61 16,3-5 69-16,-3-3 78 0,4-3 83 0</inkml:trace>
  <inkml:trace contextRef="#ctx0" brushRef="#br0" timeOffset="-17291.27">19223 16547 22 0,'-7'-11'163'0,"2"5"80"0,-2-5 57 0,3-3 47 16,-3 7 40-16,1-4 39 0,2 1 33 0,4 3 28 0,0 0 23 0,-1 0 24 0,1 3 26 15,0 4 27-15,0 0-101 0,0 0-175 0,0 4-89 0,1 3-43 0,2 0-25 16,-2 4-10-16,5 2-9 0,-5 1-8 0,5 8-1 0,-2-5-1 0,0 8 4 16,0-1 6-16,0 0-4 0,2 5-5 0,0-2-9 0,-4 2-8 0,5-5-13 15,-3 0-7-15,6 1-10 0,-6-1-8 0,3-2-7 0,-1-6-53 0,-1 2-11 0,1-7 0 16,0 2 0-16,1-5 0 0,-3-1 0 0,3-4 0 0,0-3 0 15,0-3 0-15,0-1-58 0,-1 1-37 0,1-7-17 0,-1-1-21 0,1-3-22 0,0-4-21 16,1 5-27-16,-1-9-25 0,0 2-23 0,0-2-19 0,-1-2-8 0,1 3-4 16,0-3 3-16,-1 2 9 0,-1-2 9 0,1 3 15 0,-1 4 16 0,-1-5 21 15,1 9 21-15,-1-5 23 0,-2 7 27 0,3-2 29 0,-3 2 33 0,0 0 33 16,0 4 30-16,1 0 30 0,-3 0 25 0,0 1 26 0,0 2 21 0,0-3 25 16,0 3 17-16,0 1 15 0,0-1 17 0,0 4 13 0,-3-7 10 0,1 7 4 0,2 0 0 15,0 0-6-15,0 0-10 0,0 0-13 0,-4 0-12 0,2 4-13 0,-1-1-9 16,1 1-14-16,0 3-10 0,-3 0-8 0,3-1-10 0,0 5-8 0,0 3-7 15,-3 1-3-15,3 2 2 0,0-3 2 0,0 6 0 0,0-2 2 0,-1 4-1 16,3-2-4-16,-2 2-4 0,0-2-9 0,2 2-5 0,0-5-5 0,2 0-7 16,0-2-6-16,3 2-8 0,-3-7-9 0,2 1-8 0,1-5-11 0,-1-2-11 0,3 3-10 15,0-7-9-15,-1-3-13 0,1-1-10 0,2-2-12 0,-2-5-11 0,-1 0-14 16,3-3-11-16,0 1-10 0,0-5-7 0,-2-4-4 0,-1 2-2 0,1-2 2 16,2 2 5-16,-5-2 4 0,3 5 8 0,-5 0 8 0,3 3 12 0,-1-4 11 15,-2 8 11-15,0 0 10 0,1 5 15 0,-2-1 14 0,-1 6 14 0,0 0 17 0,0 0 13 16,0 0 12-16,3 4 10 0,-3-2 10 0,2 5 6 0,-2 1 9 0,0-1 7 15,2 7 5-15,-2-3 6 0,3-1 3 0,-3 0 3 0,2 5 0 0,-2-6-4 16,2 6-4-16,1-5-5 0,-2 1-9 0,2-1-8 0,-1-3-7 0,3 4-7 16,-4-4-8-16,4-3-8 0,0 3-7 0,-4-5-10 0,4-2-11 0,0 5-14 15,2-5-11-15,-6-5-16 0,4 5-15 0,1-6-15 0,-1-1-16 0,0 0-13 0,-1-4-13 16,0 0-11-16,0-2-6 0,2 2-6 0,-5-3 1 0,3-3 5 0,-4 3 2 16,3-1 11-16,0 2 8 0,-2 2 14 0,-1-3 12 0,0 3 18 0,0 5 21 15,0-5 24-15,0 8 23 0,0-4 23 0,0 3 19 0,0 4 13 0,0-4 11 16,0 4 4-16,0 0 2 0,0 0 8 0,0 0 3 0,0 0 7 0,0 0 7 0,0 0 1 15,0 4 1-15,3-4-3 0,-2 4-8 0,2 3-6 0,0-4-8 0,-2 5-1 16,5-1-2-16,-5 0 2 0,2 3 3 0,1-3 0 0,-1 3 0 0,1 1-3 16,-3 3-2-16,5-4-3 0,-5 5-1 0,-1-2-4 0,3 1-1 0,-2 1-1 15,-1 1-3-15,0-1-2 0,0 3-3 0,-1-1 0 0,-2 0-4 0,2-2-4 0,-2 5-2 16,-1-5-5-16,0 2-3 0,-2-3-3 0,2 0-6 0,3-4-4 0,-5 4-3 16,5-7-7-16,-5 1-8 0,2-1-12 0,3-5-16 0,-5-2-19 0,6 0-18 15,-4 0-20-15,3-2-20 0,-5-5-22 0,5 3-22 0,1-7-23 0,-3 4-23 16,6-4-25-16,-3 2-24 0,1-6-24 0,5 1-13 0,-5 4-33 0,6-4-35 0,-3-4-50 15,3 5-54-15,0-2-28 0,0 1-20 0,0-3 11 0,-2 3 25 0,5-1 29 16,-3 2 37-16,0-1 61 0,-2 3 71 0,2-2 77 0,3-2 73 0,-3 1 71 16,-3 3 69-16,3-2 74 0,-2 2 79 0,1 1 69 0,-1 0 66 0,1-1 47 15,-5 4 35-15,5 0 30 0,-5 3 26 0,3-3-5 0,-4 7-19 0,0 0-46 0,0 0-55 16,0 0-47-16,6 4-44 0,-6-1-35 0,1 4-26 0,-1 4-16 0,0 0-12 16,3-1-7-16,-3 0-4 0,0 5-1 0,0-2-4 0,0 5-9 0,0 0-12 15,0-1-12-15,0 1-12 0,0 2-11 0,0-2-11 0,1 0-8 0,-1-1-8 16,3 1-7-16,0-5-7 0,-2 5-6 0,5-4-7 0,-2 0-8 0,0-4-13 0,0 1-13 15,0-4-11-15,2-1-15 0,-1-2-12 0,2-1-14 0,-1-3-14 0,-1-3-13 16,2 3-13-16,3-6-13 0,-3-1-12 0,-2-4-9 0,2 4-10 0,0-4 0 16,-3 1 1-16,6-4 8 0,-6 3 5 0,3-2 11 0,-3 2 7 0,0 4 10 15,0 0 5-15,2-4 14 0,-5 7 11 0,3 2 16 0,-4-3 22 0,0 5 19 16,0 0 19-16,6 5 14 0,-2-5 15 0,-1 2 9 0,-2 6 11 0,3-5 8 0,-1 4 9 16,0-3 9-16,-2 3 9 0,3 0 6 0,2-1 5 0,-5 2 0 0,4-1-3 15,0-4-6-15,-1 4-5 0,0-3-5 0,0-4-5 0,2 4-7 0,-2-4-5 16,3 0-8-16,-3-4-9 0,0 0-8 0,5-3-8 0,-3 0-13 0,1-4-9 15,3-2-13-15,-4-1-14 0,5-1-13 0,-5-5-14 0,4 2-8 0,-2-2-13 0,-1-5-7 16,2 0-6-16,-3 0-1 0,1-2-4 0,-2 3 3 0,1-1 3 0,1-3 8 16,-3 3 7-16,3-3 12 0,-2 4 11 0,1-1 14 0,-1 1 15 0,-1-1 12 15,-2 5 12-15,3-2 12 0,-1 2 12 0,-2 2 12 0,1 3 9 0,-1 2 13 16,-2-1 10-16,2 7 7 0,-2-3 10 0,-2 5-1 0,2 3 1 0,0-2-7 16,0 4-3-16,0 0-6 0,-5 0-5 0,1 4-5 0,0-2 1 0,-1 3-8 15,3 1-4-15,-2 1-7 0,-1 4-9 0,1 3-4 0,-1 0-5 0,-2 0-2 16,3 4 2-16,2-1 1 0,-3 1 1 0,1 2 4 0,2-2 3 0,2 6-1 0,-5-3 3 15,5 0-3-15,0 4 0 0,0-1-2 0,0 1-2 0,0-4-1 0,5 4-3 16,-5-1-3-16,2 1-4 0,2-5-4 0,1 2-8 0,1-2-12 0,-1-5-17 16,-1-2-11-16,3 1-17 0,0-7-11 0,-3 1-10 0,3-5-15 0,2-3-15 15,-3 0-14-15,1-7-17 0,0 0-16 0,-1-4-17 0,1-2-8 0,2 2-8 0,-2-7 7 16,-1 1 5-16,-1-4 9 0,1 4 9 0,-1-1 9 0,2 0 8 0,-6 5 16 16,4-2 16-16,0 5 13 0,-1-1 20 0,0 5 22 0,-1 2 24 0,-1 1 27 15,2 3 23-15,1 3 18 0,-3-3 16 0,3 4 15 0,-1 2 11 0,3 1 10 16,-3 4 6-16,3 0 4 0,-3-2 2 0,3 6-2 0,-3-5 2 0,0 5-8 15,6-2-9-15,-4 1-14 0,0-3-17 0,1 0-23 0,3-1-25 0,-4 0-35 0,0-3-35 16,5 1-46-16,-4-1-55 0,4-5-131 0,-1 2-162 0,2-1-76 0,-1-3-35 16,2 0-5-16,-1-3 8 0,-1 3 17 0,3-4 22 0,0 2 33 0,-3-2 36 15,1-3 45-15,-1 0 50 0,0 3 61 0,3-3 70 0,-3 0 108 0</inkml:trace>
  <inkml:trace contextRef="#ctx0" brushRef="#br0" timeOffset="-16875.54">21061 16543 90 0,'-7'-7'224'0,"1"-4"94"0,-3 5 70 0,0-8 53 15,-2 3 41-15,0-2 35 0,0-2 31 0,0 1 27 0,-3 1 22 0,3 2 26 16,-2 0 23-16,2 1-63 0,-1 2-115 0,-1 2-129 0,2-1-143 0,2 7-74 16,-2-4-42-16,3 4-20 0,-2 0-10 0,2 4-6 0,1 3-1 0,0-3 2 15,0 6 1-15,3 0 1 0,-3 5 1 0,6-2-2 0,-5 5 1 0,5 0-4 0,-2 6 0 16,2-4-4-16,1 2 0 0,0-1-2 0,1 0-2 0,2 0-5 15,-2-4-11-15,5 1-10 0,-2-7-9 0,3 2-10 0,-1-6-9 0,0-3-12 0,1-4-11 16,3-4-9-16,-2-3-12 0,1 0-12 0,2-3-12 0,-2-8-12 0,2 0-17 16,-2-2-13-16,2-2-8 0,-2-2-9 0,0-1-5 0,0-2-8 0,0-1-3 15,-3-3-4-15,1 2 1 0,0 1 5 0,-3 1 8 0,3-2 9 0,-3 5 13 16,-2-5 21-16,3 5 22 0,-3-1 28 0,0 1 29 0,0 4 26 0,1-2 30 16,-3 4 22-16,2 2 22 0,0 1 16 0,0 1 10 0,-2 4 10 0,0 3 10 15,0 0 8-15,0 7 12 0,0 0 4 0,0 0 5 0,0 7-2 0,0 0-6 0,-4 3-5 16,4 1-11-16,-2 3-7 0,-3 6-4 0,1 2-3 0,-1 2 1 15,1 1 2-15,-1 3 4 0,-1-1 0 0,1 6-4 0,1-2-3 0,2 0-1 0,-3 5-7 16,3-1-58-16,2-1-41 0,-2 1 0 0,2 0 0 0,2-3 0 0,0-1 0 16,1-3 0-16,1 1 0 0,0-5 0 0,3 1 0 0,0-8 0 0,2-3 0 15,-3-3-176-15,3-5-105 0,0-6-62 0,0 0-129 0,0-6-157 0,2-1-66 16,-2-8-17-16,-1 1 12 0,4-3 26 0,-6-4 44 0,4-3 50 0,-4 2 55 16,0-2 58-16,-1-1 61 0,0-3 61 0,-4 3 71 0,-1 1 76 0</inkml:trace>
  <inkml:trace contextRef="#ctx0" brushRef="#br0" timeOffset="-16725.51">21201 16228 39 0,'5'4'193'0,"-4"-1"88"16,5 4 63-16,-6 0 49 0,1 4 46 0,-1-1 38 0,-1 4 37 0,1-3 30 16,0 6 36-16,0 1 32 0,-3 0 30 0,0 2 32 0,3 2-123 0,-1-2-207 15,1 2-106-15,-3-2-57 0,1 5-32 0,2-4-21 0,0 0-21 0,2 3-16 16,1-2-26-16,-2-2-27 0,2 2-39 0,1-5-44 0,0 0-54 0,3-2-54 16,-3-6-65-16,-4 2-73 0,3-7-125 0,1-4-147 0,0 0-61 0,3 0-19 0,0-7 5 15,3-4 18-15,-5 1 30 0,1-1 40 0,1-3 49 0,4 1 52 0,-3-5 60 0,-4 0 61 16,0-3 71-16,-4 4 77 0</inkml:trace>
  <inkml:trace contextRef="#ctx0" brushRef="#br0" timeOffset="-15808.05">21363 16333 27 0,'4'0'176'0,"-4"4"89"0,6-4 62 0,-6 4 45 15,0-4 42-15,0 7 41 0,0-5 38 0,1 5 38 0,2-3 33 0,-6 3 35 16,3 0 33-16,-1 4 31 0,-5 0-108 0,5-1-187 0,-3 0-104 0,4 5-62 16,-6-2-28-16,5-2-8 0,-5 3-14 0,5-1-14 0,-2 5-14 0,2-3-17 15,1-1-16-15,-3 3-12 0,0-3-16 0,3 3-14 0,0-3-11 0,0 4-10 16,0-8-6-16,0 4-7 0,0-3-4 0,0 0-6 0,-1-2-2 0,1-1-6 15,0-1 0-15,-3-4-3 0,3 1 0 0,-4 0-6 0,1-4-2 0,-2 0-7 0,-1-4-2 16,-1 4-4-16,2-7-5 0,-5 3-1 0,2-3-3 0,-3 0-3 16,0 1-1-16,1-5-2 0,2 0-3 0,-3 4-2 0,1-4 4 0,2 2-1 0,1-2 4 15,0 0 3-15,0 0 3 0,6 5 5 0,-5-5 1 0,6 1 1 0,0-1-1 16,0 5 0-16,0-1 0 0,6-4-1 0,-5 4 0 0,6 0-2 0,0-1-2 16,1 1-3-16,2 1-5 0,1-1-4 0,3 0-7 0,-2 0-4 0,5 0-10 0,-5-1-7 15,6 2-6-15,-3-1-3 0,3-4-2 0,0 4-1 0,0-4-2 0,-3 5 4 16,3-5 1-16,-1 1 5 0,-2 3 6 0,0-3 5 0,-4-1 9 0,3 4 7 15,-3-4 8-15,-3 0 11 0,3 4 9 0,-4 1 13 0,3-1 8 0,-6 0 10 16,0 0 13-16,-1-1 14 0,-2 5 11 0,2-1 11 0,-3 4 8 0,0-2 7 16,0 2 5-16,0 0 4 0,0 0 5 0,-3 0 4 0,-1 0 1 0,0 6 3 15,0-3-5-15,-2 1-4 0,1 7-6 0,-2-4-10 0,0 0-7 0,0 3-10 16,-1 4-4-16,1-3-4 0,0 2-3 0,0 2 0 0,0-1-3 0,2 0-1 0,-2 3 0 16,1 1-1-16,2-5 0 0,3 5-1 0,-5 0-3 0,5-1-2 0,-2 1-2 15,3 0-1-15,0-1-3 0,0 1-3 0,4-5-8 0,-1 1-8 0,1 1-11 16,0-6-12-16,3 2-13 0,0-4-14 0,0 0-12 0,1-3-11 0,2 0-14 15,-2-4-16-15,3 0-15 0,0-4-17 0,0-3-19 0,2 3-13 0,-2-6-12 0,0 0-7 16,0 3-4-16,-3-8-2 0,3 5 3 0,-1 0 2 0,-2-5 6 0,1 5 8 16,-3-5 14-16,1 6 12 0,3-2 16 0,-6-3 19 0,0 3 26 0,0 1 26 15,1-1 27-15,0 1 24 0,-4-1 25 0,4 1 23 0,-5-1 21 0,0 4 21 16,2 0 19-16,-2-4 20 0,0 5 13 0,0-1 16 0,0 3 11 0,-2-3 11 16,2 4 1-16,0 3-5 0,-2-4-4 0,2 4-8 0,-3 0-10 0,3 0-14 0,-1 0-10 15,1 0-10-15,-5 0-14 0,3 0-13 0,-1 4-10 0,-1-1-11 16,2 1-10-16,-3-1-9 0,4 5-5 0,-4-1-6 0,3-1-3 0,-1 1-3 0,1 4 1 15,-3-4-2-15,5 4-3 0,-1-1 1 0,-2 0-2 0,3 1-4 0,0 0-2 16,0 2-1-16,3-6-7 0,-2 4-5 0,-1-4-5 0,5 4-8 0,-3-9-7 16,3 2-4-16,0 0-8 0,-4-1-3 0,6-3-6 0,-3-3-8 0,1-1-8 15,1-2-7-15,-1 1-8 0,2-1-7 0,-3-8-9 0,1 7-7 0,-1-8-6 0,0 6-4 16,1-6-4-16,-3 1-4 0,3 1-1 0,-1-2 0 0,-2 1-1 0,3 1 8 16,-3-2 2-16,2 1 8 0,-1 3 6 0,-1 2 9 0,2 1 11 0,1 1 13 15,-3 0 12-15,0 0 9 0,3 7 10 0,-3-4 12 0,2 4 11 0,-4 0 12 16,5 0 9-16,-1 4 12 0,-2-1 9 0,3 5 9 0,1-1 6 0,-1 0 9 15,-3 0 2-15,3 4 3 0,-3-5 3 0,2 8 2 0,1-3 2 0,-3 0 4 0,-2 2-1 16,4 1-2-16,-2 1-7 0,1-2-4 0,-3-2-5 0,2 3-4 0,-2-1-2 16,2 2-4-16,-2-1-1 0,3-3-1 0,-3 2-4 0,0-2-1 0,0 3-1 15,2-4-5-15,-2 1-1 0,2-1-1 0,-2 1-4 0,0-5 0 0,0 2-4 16,2-1-1-16,-2-4-1 0,0 1-4 0,0-4-2 0,0 0-3 0,0 0-13 16,0 0-11-16,0-4-14 0,0 1-13 0,2-4-12 0,-2-3-11 0,3-1-9 0,-3-3-8 15,2-3-7-15,-2-1-11 0,2 0-8 0,0 1-7 0,3-4-5 0,-3 0-8 16,2 0 5-16,1 0 6 0,-3 0 5 0,3 0 11 0,-1 0 8 0,0 4 6 15,1-5 11-15,-1 4 5 0,1 5 12 0,-1-5 10 0,0 4 14 0,1 1 13 16,-3 2 17-16,1 0 15 0,-2 4 12 0,2 1 12 0,-1 2 9 0,-2 4 6 16,0 0 7-16,0 0 7 0,0 0 8 0,0 0 8 0,0 0 9 0,-5 4 4 0,1 2 4 15,2 1 2-15,-3-3 1 0,4 6 4 0,-4 1 1 0,0-5 4 16,3 9 6-16,-2-5 5 0,2 5-75 0,-1-6-59 0,1 6 0 0,0-1 0 0,2-3 0 16,0 2 0-16,0 1 0 0,2-3 0 0,0 3 0 0,1-4 0 0,3 1 0 15,-1-4 0-15,-1 3 0 0,3-3 0 0,-3 0 0 0,5 0 0 0,-3-3 0 16,4 3 0-16,-3-3 0 0,-1-4 0 0,3 0-46 0,-2 0-366 0,-1 0-127 15,0 0-145-15,1-4-58 0,-7 4-13 0,4 0 18 0,-4 0 36 0,0 0 45 16,-1-3 54-16,-3-1 58 0,-2 0 61 0,0 1 66 0,0-1 69 0,-5-3 80 0,1 4 83 16</inkml:trace>
  <inkml:trace contextRef="#ctx0" brushRef="#br0" timeOffset="-13658.99">10843 14390 10 0,'-11'-2'134'0,"-2"2"70"15,2 0 50-15,-2-5 43 0,-1 3 37 0,1 2 32 0,0-4 30 0,-1 1 26 16,1-1 25-16,1 0 26 0,4 1 24 0,0-1 26 0,-2-3-86 0,6 3-152 16,0 1-78-16,-2-1-38 0,6 2-25 0,0 2-18 0,0-4-10 0,6-3-8 15,-1 3-5-15,8 1-3 0,-1-4-1 0,4 3-5 0,7-3-3 0,3 3-5 16,3 2-5-16,4-5-6 0,5 3 0 0,4 0-2 0,2 1 2 0,3-4 1 0,2 7-2 15,-1-4-5-15,9 4-3 0,-5 0-5 0,5 4-2 0,1-4-3 0,1 3-3 16,2 1-3-16,2-1-1 0,0 5-3 0,1-5-2 0,3 1-5 16,-1 2-3-16,3-3-2 0,0 1-1 0,3 0 0 0,-3-4-1 0,0 0-2 15,0 0 0-15,0-4-1 0,-6 0-3 0,2-3-4 0,-3 5-1 0,-2-9-5 16,-5 4 4-16,-1 0 0 0,-6-4 2 0,-5 5 1 0,-3-5 0 0,-4 4 0 16,-6 0 2-16,-5-4 2 0,0 7-4 0,-7-3-23 0,0 5 0 0,-7-2 0 15,-3 1 0-15,2-1 0 0,-6 4 0 0,0 0 0 0,-4 0 0 0,0 0 0 16,0 0 0-16,0 0 0 0,0 0 0 0,0 0 0 0,0 0 0 0,0 0 0 15,-3-4 0-15,-1 4 0 0,3 0 0 0,-6 0 0 0,1 0-83 0,1 0-138 16,-5 4-55-16,-1-4-57 0,0 4-129 0,0-1-158 0,0 3-59 0,-3-1-17 16,2 1 18-16,-5 5 29 0,-1-4 40 0,2 0 41 0,-5 0 49 0,0-1 51 0,5 2 59 15,-5-5 61-15,2 1 69 0,-4-1 75 0</inkml:trace>
  <inkml:trace contextRef="#ctx0" brushRef="#br0" timeOffset="-13126.86">10888 14674 16 0,'0'0'147'0,"0"-3"73"0,0-4 48 0,0 7 35 0,0-4 25 0,0 4 15 15,0-7 24-15,2 7 27 0,-2 0 28 0,4-4 27 0,-4 4 29 0,5 4 27 16,2-4-92-16,-5 7-158 0,5-7-78 0,-3 7-34 0,3-3-13 0,-3 3-1 16,3 0 10-16,-3-1 13 0,1 5 2 0,-3-4-5 0,2 4-8 0,-2 0-9 15,1-2-7-15,-3 2-9 0,0 0-8 0,0 3-9 0,0-4-5 0,-3 1-8 16,1-1-5-16,0 1-8 0,0-1-5 0,-3 1-6 0,1-4-7 0,2 0-1 15,-5 0-6-15,3-1-4 0,-1-2-3 0,1 3-4 0,-5-7-3 0,5 4-4 16,-6-4-3-16,4 0-3 0,-3-4-2 0,2 4-3 0,-4-7-2 0,4 1-3 16,-4 2-5-16,5-7-7 0,-1 1-3 0,1-1-3 0,1 1-6 0,3-4-4 0,2 3-2 15,0-2 0-15,4-2-2 0,0 5 0 0,1-1-4 0,2 0 0 16,2 2-1-16,-1-2-1 0,2 4 0 0,-2 3-2 0,3-3 2 0,0 1 1 0,-1 6 0 16,-2 0 2-16,3 0-2 0,-2 0 0 0,0 0 0 0,-2 6 2 15,2-3 2-15,-5 5 2 0,1-5 5 0,-1 4 5 0,1 1 9 0,-1-1 6 0,-2 0 8 16,-2 3 6-16,0-3 6 0,0 3 9 0,0-2 5 0,-2-1 6 0,0 3 7 15,0-3 4-15,-3 0 2 0,-2 0 2 0,3 0 2 0,-1 3-2 16,-1-6-1-16,-1 3-1 0,0-4-4 0,-1 1-4 0,1-1-4 0,0 1-5 16,1-4-17-16,-3 0-27 0,2 0 0 0,0 0 0 0,1 0 0 0,-1 0-51 15,2-4-30-15,1 4-31 0,0-3-40 0,1 3-47 0,-1-4-52 0,2 4-56 16,2 0-122-16,0 0-148 0,0 0-65 0,0 0-21 0,0 0 10 0,0 0 24 0,0 0 34 16,0 0 40-16,0 0 45 0,5 0 49 0,-5 0 58 0,0 0 62 0,0 0 66 15,0 0 72-15,0 0 102 0</inkml:trace>
  <inkml:trace contextRef="#ctx0" brushRef="#br0" timeOffset="73.59">11659 14828 1 0,'4'-4'100'15,"-4"2"74"-15,0-2 52 0,0-3 40 0,0 3 38 0,0 1 36 0,-2-4 30 16,0 3 25-16,2 1 24 0,-2-5 23 0,2 6 24 0,-2-5 22 0,-1 3-68 16,1-3-125-16,0 3-66 0,2-3-40 0,-3 0-20 0,-1 1-13 0,4 1-10 15,-4-1-9-15,1-1-6 0,2 0 1 0,-4 3-3 0,3-3-1 0,-3 3-3 0,3 1-6 16,-2-3-5-16,-1 6-6 0,0-4-7 0,4 1-9 0,-4-1-8 16,0 4-8-16,-1-4-6 0,1 4-10 0,-1 0-7 0,-1 0-9 0,1 0-7 0,-1 4-5 15,0 0-7-15,-4-1-3 0,4 3-7 0,-4 5-2 0,0 0-6 0,3 3-1 16,-3-1-5-16,1 5-2 0,-1 0-2 0,0 3 0 0,3 0 0 0,-2 0-1 15,3 4 1-15,0-1-1 0,2-4 1 0,-1 5 0 0,2-3-1 0,4 2 3 16,-1-6-2-16,1 2 0 0,1-2-2 0,2-1-4 0,1-3-9 16,3 1-7-16,0-6-13 0,1 2-12 0,2-4-12 0,-2-3-15 0,6 3-16 15,-2-7-18-15,2 0-24 0,1 0-31 0,2-4-29 0,-2-3-28 0,0 0-25 0,3 0-23 16,-3-4-57-16,3 2-71 0,0-2-59 0,-3-4-55 0,1 2-6 0,0-1 11 16,-3 3 24-16,0-2 31 0,-2 2 39 0,3-3 42 0,-5 3 44 0,0 5 42 0,0-5 44 15,-1 0 44-15,-1 4 81 0,-3-4 74 0,3 2 53 0,-3 2 59 0,1-4 56 16,-3 4 54-16,1-1 48 0,-3-1 51 0,1 2 42 0,-1-4 34 0,-1 4 31 15,1 0 28-15,-3-1 26 0,1 2 26 0,0-1-15 0,-1 0-42 0,1 0-49 16,0 0-58-16,0 3-36 0,-3-2-32 0,3 2-30 0,0 1-33 0,0-1-21 16,0 4-18-16,2 0-13 0,-5 0-10 0,1 0-13 0,-1 4-10 0,1-1-10 15,-1 1-10-15,1 6-10 0,2-3-11 0,-5 3-9 0,3 5-8 0,-1-2-6 16,1 1-3-16,1 3-2 0,-1 1 2 0,0 4 0 0,1-5 2 0,3 0 0 16,-2 0 0-16,2 5-1 0,0-8-2 0,0 3-2 0,2-6-2 0,1 3-2 15,1-4-3-15,0-3-5 0,-1 0-5 0,3-3-6 0,-1-4-4 0,4 3-7 16,-3-6-8-16,1-1-10 0,0 1-9 0,2-5-16 0,-3-1-17 0,1-2-14 15,2-3-15-15,-1 3-12 0,2-6-8 0,-4-1-5 0,1 1-1 0,-1-1 2 16,1 4-1-16,0-3 7 0,0-1 6 0,-3 4 10 0,0 1 15 0,1 2 18 16,-3 0 22-16,1 4 20 0,-2 1 20 0,-1 2 18 0,0 4 14 0,0 0 16 15,0 0 14-15,0 0 12 0,0 0 12 0,3 4 9 0,-3 2 8 0,0 1 5 16,0 4 3-16,0 0-2 0,2-2 1 0,-2 6-4 0,0-1-1 0,0-1-3 16,2 5-2-16,1-4-5 0,-2 1-8 0,2-2-9 0,-1-2-6 0,0 3-9 15,2-4-5-15,3 1-6 0,-3-1-5 0,2-2-6 0,0-1-6 0,-1-5-13 16,1 2-11-16,0-1-13 0,1-3-19 0,3 0-24 0,-2-3-29 0,0-1-30 15,2-2-32-15,-2-1-30 0,2-4-30 0,-2 1-72 0,3-4-90 0,0 0-72 16,-1-4-64-16,-2 5-15 0,-1-5 6 0,3-4 20 0,-2 5 30 0,-1-4 36 16,-3 4 41-16,3-4 46 0,-3 0 43 0,0 3 47 0,-1-2 47 0,0 2 70 0</inkml:trace>
  <inkml:trace contextRef="#ctx0" brushRef="#br0" timeOffset="240.63">12094 14653 58 0,'-1'-17'140'16,"1"3"57"-16,-6-1 48 0,5 2 45 0,-3-1 40 0,1 3 35 0,0 0 32 16,-1 2 31-16,1-2 29 0,-1 4 32 0,3-1 30 0,-2 5-49 0,0-1-95 15,-1 2-67-15,4 2-60 0,0 0-39 0,-1 2-28 0,-2 2-20 0,0 3-18 0,3 0-12 16,-1 8-7-16,-2-1-11 0,3-1-7 0,0 5-10 0,-1 3-8 15,1 0-6-15,0 3-3 0,0 5-2 0,0-2-1 0,0 1-2 0,0 1-7 0,0 2-5 16,0 4-9-16,0-4-5 0,1-2-6 0,-1 2-7 0,4 0-6 16,2-2-8-16,-5-5-13 0,3 1-20 0,-1 2-25 0,4-5-29 0,-3-2-30 0,3-2-43 15,-3-1-46-15,3 1-77 0,-3-7-96 0,0 2-99 0,2-2-104 0,-2-4-39 16,-1-3-9-16,-3-4 12 0,0 0 21 0,0 0 35 0,0-4 41 0,-6-3 47 16,-1-4 50-16,2-2 58 0,-2-2 63 0,-3 1 80 0,-1-6 82 0</inkml:trace>
  <inkml:trace contextRef="#ctx0" brushRef="#br0" timeOffset="1607.16">11886 14888 23 0,'4'0'167'0,"0"0"89"0,-4 0 64 0,4 0 46 0,2 0 40 15,-6 0 34-15,4-4 30 0,0 4 29 0,0-3 27 0,3 3 25 0,0-4 23 16,1 4 23-16,-1-4-111 0,4 4-184 0,0-3-107 0,0 3-69 0,3-6-33 16,0 6-18-16,-2-4-14 0,5-3-7 0,-2 3-11 0,0-3-10 0,2 0-8 15,-1 0-10-15,2 1-15 0,-1 2-16 0,1-7-18 0,-2 4-18 0,2 0-22 16,0-4-21-16,0 5-21 0,0-1-21 0,-3 0-18 0,2 0-18 0,-5 0-10 15,2 3-9-15,-3-2-4 0,-3 1-1 0,2 5 7 0,-3 0 9 0,-3 0 18 16,0 0 23-16,-1 5 24 0,-3-3 25 0,0-2 25 0,0 4 27 0,-3 3 25 16,1 0 22-16,0-3 19 0,-1 3 19 0,-1 0 16 0,2-1 14 0,-3 2 14 15,4-5 11-15,-5 4 5 0,5 0 5 0,-2-3 4 0,-1 3 1 0,1-3 2 0,-1 2 3 16,4 1-2-16,-2-3 0 0,-3-1-1 0,5 1-4 0,-4-1-4 16,4 1-4-16,-2 3-8 0,2-3-6 0,-5-2-7 0,5 2-7 0,-1-1-7 0,-2 1-6 15,3 3-6-15,-3-3-6 0,3-4-3 0,-1 3-4 0,1-3-3 16,-3 4-3-16,3-4-3 0,0 4-2 0,0-4-2 0,-1 3 0 0,1-3-1 0,0 0-1 15,-6 0 1-15,6 0-2 0,0 0-3 0,-4 0-2 0,0 0-1 0,4 0-4 16,-4-3-3-16,1 3-1 0,-1-4-4 0,1 4-2 0,-1 0-2 0,4 0-5 16,-3-4-3-16,-1 4-2 0,4 0-6 0,-7 4-2 0,3-4-2 0,3 0-2 15,-5 4-2-15,2-1-2 0,1 1-1 0,-1 3 2 0,3-5-2 0,-2 6 2 16,0-1-1-16,-1 0 1 0,3 4 3 0,1-2 0 0,-3-1 3 0,3 2 3 16,0 1 2-16,0-4 2 0,3 3 3 0,-2-3 2 0,-1 4 2 0,4-4 2 15,2 0-1-15,-5 3 1 0,3-7 1 0,3 5 0 0,-1-1 3 0,-1-4 0 16,2 1-1-16,0 0 2 0,1-1 0 0,-1-3 0 0,3 0-5 0,-2-3-2 15,2-1-6-15,-2 4-5 0,1-7-7 0,0 3-5 0,-1-3-8 0,2 0-4 16,-3-3-6-16,1 3-3 0,-1-4-3 0,-3 1-4 0,3 0-3 0,-3-1-4 16,1 4 3-16,-3-4-1 0,-2 0 6 0,3 2 5 0,-2-2 6 0,-1 0 9 15,0 4 12-15,-1 1 10 0,-2-1 11 0,3 0 11 0,-2 3 10 0,2-3 11 16,-5 7 7-16,5 0 8 0,0-4 5 0,0 4 4 0,0 0-1 0,0 0 0 16,0 0-1-16,-4 0-4 0,4 0-4 0,-2 4-6 0,0-1-4 0,-1 1-9 15,3 3-5-15,0-3-4 0,0 3-5 0,0-1-3 0,3 5-4 0,-1-4 0 16,-2 4 0-16,5 2 0 0,-4-2 2 0,4-1 1 0,-3 1-2 0,2-1 1 15,1 1-4-15,1-1-3 0,-3 1-12 0,6-5-14 0,-5 5-16 0,3-4-18 0,2 0-20 16,-2 1-18-16,1-1-22 0,-1-5-20 0,2 5-18 0,0-3-14 16,0 0-15-16,0-1-11 0,-3 1-5 0,3-4 0 0,0 0 5 0,0 0 9 0,0 0 15 15,-3 0 17-15,1 0 19 0,0 0 20 0,-3-4 27 0,3 4 29 16,-5-3 29-16,2-1 30 0,-1 4 27 0,-1-4 25 0,-2 2 18 0,0-3 18 0,0 3 16 16,0-5 16-16,-2 3 14 0,2-3 13 0,-5 0 11 0,3-1 6 0,-2 1 2 15,1-2-4-15,-1 1-8 0,2-2-9 0,-3-1-10 0,3 5-8 0,-2-5-10 16,4 0-11-16,-3 1-10 0,3 0-15 0,-2 3-14 0,2-4-12 0,0 4-11 15,2 0-11-15,-2-1-9 0,3 1-9 0,1 1-9 0,1-1-6 0,-3 3-15 16,4 1-15-16,-1-4-17 0,4 3-18 0,-3 0-21 0,3 1-18 0,0-1-18 16,2 2-25-16,-2-2-20 0,2 1-22 0,0-1-16 0,0 0-16 0,0 1-12 15,3-1-9-15,-1 1-6 0,-1-1-7 0,-1 1 2 0,0-1 3 0,0-2 11 16,0 2 13-16,-3 1 25 0,2-5 29 0,-3 5 38 0,-2-1 40 0,2 1 36 16,-3-1 38-16,-1 1 32 0,1-1 33 0,-4 0 29 0,0 4 34 0,0 0 28 15,-1-2 29-15,-2-2 21 0,0 4 22 0,-1-3 11 0,3 3 7 0,-6 0-4 16,3 0-9-16,-3 0-13 0,1 0-13 0,1 3-13 0,-5 1-14 0,3-2-11 15,2 2-9-15,-2 3-11 0,-3 0-9 0,6 0-7 0,-3 4-10 0,0-1-6 16,1 1-10-16,1 3-7 0,-1-3-6 0,1 2-3 0,4 1-5 0,-4 1-3 16,5-2-8-16,-5 1-4 0,5 1-7 0,0-2-4 0,3-2-4 0,-1 3-6 15,0-7-3-15,1 3-10 0,1-3-4 0,0-3-8 0,3-1-9 0,-3 1-10 16,6-4-12-16,-5-4-7 0,2 1-8 0,4-1-10 0,-4-3-9 0,3 1-13 16,1-1-9-16,-6-4-9 0,5 0-12 0,-2-2-5 0,-1 2-5 0,0 0-3 15,3 1 2-15,-5 0 1 0,1-1 1 0,-1 4 3 0,1 0 5 0,-2 3 9 16,0 1 9-16,0-1 13 0,2 4 13 0,-5 0 18 0,3 0 15 0,2 4 14 15,-2-1 17-15,0 1 11 0,0 3 11 0,3 0 12 0,-3 4 11 0,2-5 10 16,-1 5 6-16,1-1 6 0,-1-2 1 0,1 1 0 0,-2 2-2 0,0 0-5 16,0-4-4-16,2 0-3 0,-1-1-8 0,1-2-4 0,-1 0-4 0,-2-1-7 15,4 1-6-15,-3-4-10 0,6 0-13 0,-6-4-14 0,0 1-15 0,6-1-16 16,-5-2-12-16,2 2-18 0,0-3-16 0,-3-4-17 0,3 4-16 0,0-4-14 16,0 2-12-16,0-6-12 0,-3 5-8 0,0 0 1 0,4-4 2 0,-2 3 10 15,1-4 13-15,-3 6 11 0,0-6 11 0,0 5 16 0,0-5 15 0,-1 6 17 16,1-2 16-16,1 0 17 0,-5 4 20 0,2-3 18 0,1 3 19 0,-2 0 14 0,-1 3 16 15,0 4 11-15,0-3 10 0,-1-1 8 0,1 4 8 0,0 0 4 16,-3 0 5-16,3 0 3 0,-4 0 2 0,0 0-1 0,1 4-2 0,-1-1-3 0,0 4-4 16,1-3-6-16,-1 3-5 0,1 3-4 0,-1-3-6 0,1 4-2 0,2 0-4 15,-2-2-3-15,0 6-1 0,3-5-5 0,0 5-4 0,0-6-5 0,3 6-6 16,-3-4-3-16,4-2-7 0,2 2-4 0,-5 0-4 0,3-4-4 0,2 4-8 16,-1-4-6-16,1-5-9 0,0 2-11 0,0 3-10 0,1-7-14 0,3 0-12 15,-2 0-16-15,1 0-15 0,0-3-16 0,-1-5-21 0,2 6-20 0,-2-9-21 16,-1 4-17-16,4-4-20 0,-4 0-15 0,2-2-13 0,0-1-18 0,-3-1-19 15,1 2-30-15,0-5-33 0,-1 0-15 0,-1 1-6 0,-1 0 5 0,1-4 10 16,-1 0 16-16,-2 0 25 0,3 3 29 0,-5-6 31 0,2 3 42 0,0 0 45 16,-2-4 53-16,0 5 56 0,0-2 58 0,-2-2 60 0,0-1 49 0,-1 5 43 15,1-2 39-15,0-2 37 0,-2 6 27 0,1-2 26 0,-1 2 15 0,2 1 11 16,-3 3-2-16,3 3-10 0,0 0-24 0,0 4-36 0,0 1-22 0,-1 6-16 0,3 0-15 16,0 0-14-16,0 2-10 0,-2 5-14 0,0 4-11 0,4 0-9 15,-2 7-11-15,0-1-8 0,0 1-10 0,0 6-9 0,0 1-4 0,2 2 1 0,-2 1-3 16,0 1-4-16,3 2-7 0,-1 0-9 0,0 4-10 0,-2-3-7 0,4-1-11 15,-1 1-7-15,-1 0-9 0,2-1-9 0,1-3-14 0,-1-1-17 16,3 2-25-16,-3-5-33 0,3 1-38 0,0-8-40 0,-3 1-50 0,3 0-50 16,1-5-94-16,-1-2-110 0,0 0-96 0,-3-4-82 0,1-5-29 0,-1-2 0 15,-4 0 18-15,4-2 29 0,-4-2 41 0,3-3 45 0,-6 0 54 0,3-4 58 0,-2-2 63 16,-2-2 66-16,-1 1 87 0,-1 1 89 0</inkml:trace>
  <inkml:trace contextRef="#ctx0" brushRef="#br0" timeOffset="1807.21">13241 14738 19 0,'0'0'160'0,"0"-5"89"15,0 5 66-15,0-2 53 0,0-2 44 0,0 4 39 0,0-7 33 0,5 3 28 16,-1 1 29-16,-2-1 26 0,3 1 25 0,-3 3 23 0,2-4-107 0,1 4-179 16,1-4-107-16,1 1-68 0,0 3-41 0,2 0-26 0,-1-4-20 0,2 4-16 15,1 4-10-15,0-4-4 0,0 3-7 0,0 1-7 0,0 0-5 0,-2-1-3 16,2 4-1-16,0 1-2 0,-5 1 4 0,5 2 2 0,-4 0 3 0,3-1 3 0,-6 5 4 16,0-2 2-16,0 1 2 0,1 1 0 0,-3 2 0 0,1 1-2 15,-3-5 2-15,0 5-4 0,-3 0-4 0,1-5-1 0,0 5-9 0,-1-4-10 0,-3 0-20 16,1 0-26-16,-1 0-36 0,0-4-44 0,-4 1-48 0,2-1-48 0,-6-2-132 15,3-1-164-15,-2-1-76 0,1-3-24 0,-3 1-1 0,2 0 11 0,-3-4 24 16,1-4 28-16,-3 4 40 0,2-7 47 0,-1 1 55 0,-1-5 61 0,-4-3 66 16,-1 3 70-16</inkml:trace>
  <inkml:trace contextRef="#ctx0" brushRef="#br0" timeOffset="1974.26">12924 14667 47 0,'11'-3'208'0,"-3"3"92"0,3-4 68 16,-4 4 55-16,4-3 45 0,-1-1 41 0,-5 0 39 0,8 2 33 0,-2-2 30 15,1-3 29-15,5 3 26 0,-1-3 21 0,2 0-135 0,0 0-230 0,3 1-119 16,-2-1-63-16,3-1-38 0,1 1-30 0,-3 0-35 0,2 0-44 0,0 1-56 16,0-1-65-16,-2 3-158 0,2 1-199 0,-1-1-98 0,-2 4-46 0,2 0-13 15,-3 0 7-15,-6 4 18 0,4-1 22 0,-4 1 29 0,-1-4 31 0,-3 7 50 0,1-5 56 16,-9-2 73-16,0 0 82 0,13 4 124 0</inkml:trace>
  <inkml:trace contextRef="#ctx0" brushRef="#br0" timeOffset="2601.5">13831 14303 23 0,'1'-10'161'0,"3"3"75"16,-4-4 55-16,3 1 44 0,-3 0 42 0,0 3 37 0,0-1 35 0,-3 5 33 16,-1-4 30-16,4 7 27 0,-1-4 24 0,1 4 24 0,0 0-108 0,-6 0-179 15,5 4-85-15,-3 3-37 0,1 0-19 0,-1 4-9 0,-1 2-12 0,-1 5-11 0,-4 2-7 16,3 6-9-16,-1 5-6 0,-6 7-2 0,3 1-2 0,-4 6-3 15,0 4-3-15,-6 4-2 0,2 7-10 0,-5-1-9 0,2 4-9 0,0 3-10 16,0 1-9-16,3-4-8 0,-5 4-17 0,5-5-21 0,1-2-24 0,3-4-29 0,1-3-34 16,3-5-41-16,3-6-50 0,2-6-57 0,2-5-112 0,2-7-136 15,4-3-88-15,-2-4-62 0,4-6-18 0,-1-4 6 0,-3-7 23 0,0 0 34 0,3-3 41 16,-3-4 45-16,0-3 53 0,-6-5 58 0,2-2 65 0,-3 0 73 0,1-5 96 16</inkml:trace>
  <inkml:trace contextRef="#ctx0" brushRef="#br0" timeOffset="3340.71">12370 15679 22 0,'-4'-7'159'0,"1"3"75"0,-1 1 52 0,0-5 41 0,-3 1 36 16,4 5 35-16,-3-5 31 0,1 3 29 0,1 0 27 0,2 1 26 0,-3-1 24 16,4 1 25-16,-2-1-104 0,3 4-181 0,0 0-90 0,0 0-40 15,0 0-21-15,-3 4-10 0,-1-1-11 0,4 1-7 0,-4 3-7 0,4 4-6 0,0-2-5 16,-3 2-4-16,3 3-6 0,-1 3-5 0,-2 1-3 0,3 4-1 0,-2-2-4 16,0 2 0-16,-1 2-5 0,3-4-5 0,-1 5-6 0,-2-3-5 0,3-5-7 15,0 4-5-15,0-8-6 0,0 2-4 0,0-4-2 0,0-4-5 0,0-1-1 16,3 1-3-16,-2-3-2 0,-1-4-3 0,0 0-3 0,5-4-4 0,-3 0-5 15,2-3-10-15,-1 1-6 0,1-8-9 0,0 3-6 0,2-6-11 0,0-1-6 0,-1 0-8 16,1-2-8-16,3 2-5 0,-5-2-6 0,6-2 0 0,-4 5-1 16,0-1 0-16,4 4 6 0,-4 1 3 0,1 2 7 0,2 0 6 0,-3 4 7 0,1 3 10 15,2 2 6-15,-2 2 8 0,1 0 9 0,-1 2 6 0,0 2 7 0,2 3 3 16,-3 0 8-16,3 0 5 0,0 4 7 0,-2-5 4 0,2 5 5 0,-3-4 3 16,3 4 6-16,-2-4 1 0,2 4 5 0,-3-5 5 0,1 1 4 0,0-3 1 15,-1-1 3-15,1 1 2 0,-1 0 1 0,4-4-1 0,-4 0 2 0,1-4 1 16,-1 4-2-16,1-7-1 0,0 3-2 0,0-3-2 0,-1 1-3 0,-1-5-5 15,2 4-3-15,-3-7-6 0,3 3-2 0,-6 1-3 0,4-4-3 0,0 0-5 0,-4 4 0 16,4-5-2-16,-5 1-3 0,2 3-1 0,-2-2 1 0,0 2-1 0,0 1 1 16,0 0-1-16,-2-1 3 0,2 4 2 0,-2-4 2 0,-1 8 3 0,-1-5 1 15,2 5 3-15,-3-1-1 0,4 2 2 0,-4 2-1 0,0-4 0 0,4 8-5 16,-4-4 1-16,0 0-1 0,3 6-1 0,-3-3-1 0,4 1-2 0,-4 3 1 16,3 4-2-16,-1-4 1 0,2 4-1 0,-2 2 1 0,3 2 0 0,0-1 1 15,0-1 3-15,3 1 1 0,-2 3 2 0,2-2 2 0,-1 3 0 0,3-5-1 16,-1 1-1-16,0 4-1 0,3-7-3 0,-3 2-2 0,6-2-3 0,-4 0-7 15,0-2-10-15,1-1-15 0,3-1-14 0,1 0-26 0,-3 0-21 0,2-3-30 16,1-4-35-16,-3 0-35 0,0 0-37 0,5-4-92 0,-2-3-116 0,1 0-76 16,-1-4-53-16,0 5-11 0,-1-8 12 0,-2-1 25 0,2 2 31 0,-3-5 39 0,-2 0 40 15,2 1 49-15,-3-4 50 0,-1 0 52 0,0 0 57 0,-2-1 81 0</inkml:trace>
  <inkml:trace contextRef="#ctx0" brushRef="#br0" timeOffset="3540.75">12961 15269 17 0,'0'0'154'0,"0"0"86"15,0 0 64-15,0-6 48 0,0 6 41 0,-1 0 34 0,1 0 32 0,-6 2 30 16,2 2 29-16,1 0 28 0,-1-1 29 0,3 8 29 0,-2-4-98 0,0 6-167 16,-1 2-97-16,3 3-62 0,-5-1-31 0,5 0-18 0,-2 4-12 0,0 4-8 15,3-1-10-15,-1 5-9 0,-2-5-12 0,3 3-11 0,0 2-9 0,0-1-12 16,0-1-11-16,3-2-12 0,-2-1-12 0,2 1-18 0,1 0-25 0,2-4-23 16,-1-4-28-16,1 1-31 0,-1-4-36 0,1-1-42 0,1 2-40 0,-3-8-49 15,3 4-109-15,-2-4-138 0,1-5-56 0,-5 6-19 0,3-5 10 0,-4-3 23 0,0 0 33 16,0 0 41-16,0 0 43 0,0-7 48 0,-4 3 53 0,3-3 56 0,-9-2 59 15,3-2 64-15</inkml:trace>
  <inkml:trace contextRef="#ctx0" brushRef="#br0" timeOffset="3723.79">12776 15560 39 0,'0'-7'192'0,"6"7"82"0,-5-7 64 0,3 7 55 15,-1-4 43-15,1 1 36 0,0-1 31 0,2 1 26 0,-1-1 26 0,2 0 26 16,-1 2 26-16,-1 2 23 0,2-4-127 0,-3 4-213 0,3-3-105 0,3-1-51 15,-2 4-36-15,2-4-30 0,-2 1-15 0,3 3-12 0,0-4-7 0,3 1-7 16,0 3-15-16,-2-4-17 0,-1 1-27 0,6-1-24 0,-6 0-38 0,1 2-36 16,2-3-43-16,-3 5-42 0,0-2-108 0,3-2-136 0,-3 4-72 0,0-4-37 15,-3 1-7-15,2-1 9 0,-2 4 24 0,-1-3 31 0,0 3 37 0,0-4 42 16,-1 4 51-16,-1 0 54 0,-4-3 57 0,-1 3 63 0,5-4 94 0</inkml:trace>
  <inkml:trace contextRef="#ctx0" brushRef="#br0" timeOffset="3873.83">13148 15486 12 0,'-5'7'141'0,"1"0"81"0,0 0 57 0,1 1 41 15,1-1 38-15,0-1 34 0,-1 5 28 0,3-4 27 0,3 0 26 0,-1 4 24 16,0-5 23-16,1 8 22 0,-1-3-92 0,0 0-161 0,-2 2-94 0,0-2-58 16,0 3-32-16,0-3-16 0,3 2-16 0,-2-2-19 0,2 0-22 0,-1-2-25 15,0 2-32-15,2-4-37 0,1 4-36 0,-3-4-39 0,2-1-75 0,1 1-89 16,0 1-89-16,-1-5-84 0,0 1-31 0,1 3-7 0,-1-7 11 0,-4 0 19 0,5 0 28 16,-1 0 36-16,1 0 42 0,-1-4 45 0,-2 1 48 0,1-1 47 0,-1-3 72 15,0 3 75-15</inkml:trace>
  <inkml:trace contextRef="#ctx0" brushRef="#br0" timeOffset="4190.89">13230 15385 35 0,'-2'-3'185'16,"2"-5"83"-16,-2 1 64 0,-3 4 51 0,3-4 44 0,0 3 43 0,-3 0 33 0,5 4 29 16,-4 0 27-16,4 0 27 0,-4 0 22 0,4 0 19 0,0 0-128 0,0 0-209 15,0 0-110-15,0 0-59 0,0 0-45 0,0 0-35 0,0 0-35 0,0 0-29 16,0 0-25-16,0 0-24 0,0 4-28 0,0-4-31 0,2 7-34 0,0-3-32 15,-2-1-64-15,4 1-77 0,-1 3-83 0,1 0-83 0,0-1-28 0,1 1 4 16,-3 1 17-16,2-1 25 0,-1 0 32 0,-1 0 33 0,0-3 40 0,3 3 43 16,-3-1 47-16,2 1 50 0,-4-3 67 0,5-1 74 0</inkml:trace>
  <inkml:trace contextRef="#ctx0" brushRef="#br0" timeOffset="4841.09">13315 15613 110 0,'-7'13'208'16,"2"-2"68"-16,1 0 52 0,2-2 45 0,-1-1 39 0,-1-1 36 0,0 0 32 0,-1 0 31 15,1 0 30-15,1-3 28 0,-1-2 26 0,4 2-75 0,-2 0-130 16,2-4-102-16,-2 3-85 0,2-3-46 0,0 0-28 0,0 0-21 0,0 0-24 0,0 0-18 16,4-3-20-16,-2-1-17 0,0-2-21 0,1 2-18 0,1-7-19 0,1 1-16 15,-3-1-22-15,4 0-15 0,-1-2-18 0,1-1-12 0,-1-1-10 0,2 2-4 16,-3 2-4-16,3-3 2 0,-1 4 3 0,-1-1 3 0,-1 4 3 0,3 0 6 16,-2 4 10-16,-1-1 16 0,0 0 17 0,-1 4 20 0,1 4 21 0,0-4 19 15,1 4 20-15,0-1 15 0,-4 4 15 0,4 0 13 0,0 4 11 0,-1-5 10 16,0 9 11-16,0-5 9 0,1 1 4 0,-3 2 0 0,2-2-2 0,2 4-6 15,-5-6-8-15,4 2-7 0,0 0-8 0,-4-1-8 0,4 1-9 0,-3-7-9 16,2 2-10-16,3 1-14 0,-3-3-13 0,2-1-20 0,-2 1-20 0,3-4-20 16,-3 0-22-16,3 0-18 0,0 0-19 0,-3-4-18 0,3 1-13 0,-2-4-13 0,2 3-15 15,-3-6-8-15,3 3-6 0,0-4 1 0,-3 4 4 0,3-6 10 0,0 2 15 16,-3-3 19-16,2 3 19 0,-5-2 22 0,3 2 24 0,2 0 26 0,-6 0 27 16,1 2 30-16,-1-2 27 0,3 4 24 0,-3 0 22 0,0 3 18 0,0-3 13 15,0 7 7-15,-3 0 7 0,3 0 6 0,0 0 6 0,0 0 3 0,-1 0 3 16,-2 7-3-16,0-3-5 0,3-1-11 0,-4 4-11 0,4 1-8 0,0-1-9 15,-1-1-4-15,1 5-2 0,0-4-1 0,0 4 1 0,0-4-4 0,0 2-5 16,1-1-6-16,-1-1-9 0,4 0-5 0,-4 0-9 0,6-3-3 0,-5-2-5 16,3 3-6-16,2-3-7 0,-2-2-6 0,0 0-6 0,3 0-6 0,-3-2-9 0,6-3-11 15,-5 3-8-15,2-5-11 0,3-1-8 0,-2 1-10 0,2 0-9 16,-2 1-5-16,2-5-6 0,-5 4-2 0,5-4-4 0,-2 4 0 0,-1 0-3 0,0 1 2 16,0 2 5-16,0-3 7 0,-2 3 7 0,1 1 9 0,-2-1 7 15,0 1 10-15,0-1 5 0,2 1 8 0,-5-1 6 0,3-2 4 0,-1 2 6 0,0-3 2 16,-2 0 4-16,2 0 2 0,-2 0 0 0,2-3 0 0,-3-1-1 0,3 0 0 15,-2-3-4-15,-1 3-5 0,3-2-6 0,0-5-7 0,-3 5-7 0,0-5-6 16,0 0-4-16,0-3-5 0,0 0-2 0,0 0-4 0,0 0 0 0,0-3-1 16,-6-1-1-16,6 4 4 0,-1-4 3 0,-2 5 10 0,0-2 11 0,2 5 14 15,-2 3 17-15,2 1 16 0,1 2 13 0,-6 0 10 0,6 4 4 0,0 4 3 16,0 3 6-16,0 0 7 0,0 0 13 0,-1 3 6 0,1 4 6 0,0 4 4 16,1 0 3-16,-1 2-6 0,0 5-7 0,3-1-4 0,0 8-7 0,-3-1-1 15,1 1 2-15,2 3-2 0,-2-1 1 0,2 2-8 0,0 2-10 0,-2 1-7 16,5 0-10-16,-5-5-7 0,3 5-9 0,-1-5-5 0,1 2-8 0,0-1-4 15,2 0-10-15,0-4-11 0,-1 0-15 0,2-2-24 0,-2-2-30 0,5-2-35 16,-3 0-34-16,1-5-46 0,-1 2-52 0,1-5-122 0,-1 1-153 0,4-5-72 16,-1-2-33-16,-2-1-3 0,-1 1 14 0,2-8 24 0,0 1 33 0,-2-3 43 0,-1-1 50 15,0-4 53-15,-3-3 55 0,1 0 65 0,1-4 71 0,-5 4 102 0</inkml:trace>
  <inkml:trace contextRef="#ctx0" brushRef="#br0" timeOffset="5040.18">14152 15223 46 0,'0'0'207'0,"0"0"91"16,0 0 66-16,-2 8 51 0,0-1 44 0,0-4 39 0,-3 8 35 0,3 0 30 0,-2-1 29 15,4 4 25-15,-5 0 27 0,5 3 23 0,-2 1-138 0,-1-1-226 16,6 4-117-16,-3 0-61 0,2 4-35 0,-2-5-26 0,5 5-22 0,-4-4-25 0,4 0-28 16,2 0-32-16,-1-3-33 0,4 0-34 0,-4-5-43 0,3 1-43 0,-1-3-75 15,3 0-85-15,-1-5-96 0,-2 1-99 0,3-3-39 0,-1-4-5 0,-2 0 17 16,2-4 24-16,-4-3 38 0,0-4 42 0,1 2 46 0,-3-6 47 0,2 1 55 0,-2-3 58 15,-3-1 73-15,5 1 79 0</inkml:trace>
  <inkml:trace contextRef="#ctx0" brushRef="#br0" timeOffset="5274.58">14336 15269 2 0,'0'-6'122'0,"0"1"100"0,-4 3 72 0,1 2 56 0,-1-4 49 16,3 4 45-16,-6 0 38 0,3 0 33 0,-6 0 32 0,6 0 33 0,0 0 28 16,-3 0 26-16,3 4-78 0,-2-2-142 0,2 3-107 0,3-3-94 0,-5 2-46 15,5 3-29-15,-2-3-22 0,1 3-17 0,2 0-15 0,0 4-8 0,0-5-8 16,0 5-11-16,2-4-9 0,1 7-8 0,-2-4-4 0,5 1-6 0,-1 3-3 15,1-3-1-15,-1 2-4 0,2-2-4 0,0 3-2 0,3-1-1 0,-5 2-5 16,2-5-2-16,0 5-3 0,3-5-1 0,-5 4-1 0,2-3 1 0,-3 2-1 16,2-2-2-16,-5-1-1 0,3 1 0 0,-4-1 0 0,3 1 0 0,-3-1 0 15,0-2 3-15,0-1-3 0,-3 2-4 0,2-1-5 0,-2-1-9 0,-1-4-8 16,1 1-12-16,-1 0-19 0,0-1-19 0,-3-3-28 0,3 0-28 0,-3-3-28 16,0 3-30-16,3-4-33 0,-3-3-34 0,6 3-88 0,-5-7-105 0,2 4-78 15,1-2-55-15,3-2-12 0,-1 0 11 0,1-2 28 0,1 2 36 0,-1-3 43 0,3-3 46 16,0 6 45-16,-2-7 48 0,5 5 51 0,-2-2 56 0,0 1 81 0</inkml:trace>
  <inkml:trace contextRef="#ctx0" brushRef="#br0" timeOffset="5856.86">14438 15178 28 0,'0'0'172'0,"0"0"81"16,3 4 59-16,-3-1 50 0,-3 1 44 0,3 3 44 0,-4 0 38 0,3 0 36 16,1 3 30-16,-6-3 29 0,2 4 29 0,3 3 24 0,-2-3-112 0,0 2-192 15,2-2-97-15,-2 7-51 0,2-5-32 0,1 1-20 0,0 1-23 0,0-2-21 16,1 5-17-16,-1-7-11 0,4 2-12 0,-1 1-9 0,1 1-8 0,0-2-7 15,2-2-8-15,-2-1-3 0,0 0-4 0,3 5-4 0,-3-8 0 0,0 3-2 16,3 1 0-16,-3-1-3 0,2-3 2 0,-2 0-2 0,0 0-2 0,-4 4 1 16,4-7 0-16,-4 2 2 0,0 1 0 0,0-3 3 0,0-1 3 0,0 1-1 15,-4-1 0-15,4 1 1 0,-4 0-1 0,1-4-2 0,-1 3-2 0,1-3 0 16,-1 0-5-16,4 0-2 0,-4 0-9 0,0 0-8 0,0-3-12 0,1-1-13 0,0 4-14 16,2-7-11-16,-2 3-14 0,3 1-11 0,0-5-12 0,0 1-9 15,0 1-8-15,4-1-9 0,-1-4-3 0,0 1-4 0,1 0-1 0,0-1 6 0,0-3 5 16,3 3 8-16,-3-2 11 0,3-2 10 0,0 5 11 0,-3-5 11 0,3 2 13 15,0 2 11-15,-3-3 8 0,3 1 12 0,-3-2 8 0,3 1 8 0,-3 1 7 16,0-2 7-16,3 1 6 0,-3 4 7 0,-1-4 4 0,1 3 4 0,2 0 7 16,-5 2 4-16,3 5 6 0,-1-7 5 0,0 8 4 0,-2-1 5 0,-1 1 2 15,0 3-1-15,0 0 6 0,0 0 5 0,0 0 8 0,0 0 9 0,3 3 6 16,-3 1 9-16,1-1 4 0,-1 5 4 0,0-1 2 0,0 0 2 0,0 3 2 16,3 0 1-16,0 5 2 0,-3-6 4 0,1 6-3 0,-1-1-4 0,3-1-7 15,-1 2-9-15,0-1-8 0,2-1-10 0,2-2-8 0,-5 3-9 0,3 1-7 16,2-6-7-16,-5 2-6 0,6-4-3 0,-3 0-5 0,1 1-4 0,1-6-10 15,1 3-12-15,3-5-13 0,-5-5-15 0,2 3-20 0,4-2-18 0,-4-3-23 16,4-4-20-16,-4 0-18 0,4 2-13 0,-2-6-14 0,-3 1-10 0,4 3-7 16,-4-2-3-16,3-1 0 0,-2 3 8 0,-3-2 11 0,3 2 12 0,-3 0 18 15,1 4 23-15,-1 1 27 0,1-1 29 0,-1-1 23 0,-4 5 25 0,4-4 24 16,-1 7 17-16,-3 0 19 0,0-4 18 0,0 4 17 0,4 4 13 0,1-4 15 16,-3 3 11-16,0 1 10 0,0-1 8 0,3 1 1 0,-3 3 1 0,2-3-3 15,-1 2-2-15,-1 1-3 0,0 0-4 0,3 4-4 0,-3-4-5 0,0-1-2 16,0 2-5-16,3-1-6 0,-5 3-4 0,2 1-6 0,-2-5-6 0,2 5-5 15,0-4-8-15,-2 4-79 0,0 0-12 0,0-2 0 0,-2 2 0 0,2-4 0 16,-2 4 0-16,2 0 0 0,-2-5 0 0,2 5 0 0,-3-4 0 0,1 0 0 16,2 0-181-16,-4-3-63 0,2 2-59 0,-5 1-133 0,2-3-172 0,1-1-70 15,-1 1-22-15,-1-1 6 0,-1 1 24 0,-4 0 35 0,2-4 43 0,0 0 49 16,-2 0 51-16,-2 0 62 0,-3 0 62 0,1-4 72 0,-3 0 77 0</inkml:trace>
  <inkml:trace contextRef="#ctx0" brushRef="#br0" timeOffset="10969.65">10910 16532 9 0,'5'-2'136'16,"-1"-3"77"-16,-2 5 54 0,3-2 39 0,-3-2 31 0,0-3 26 0,0 7 25 15,3-4 26-15,-3 1 24 0,0-1 24 0,-2 4 26 0,2 0 29 0,-2 0-84 16,3-7-147-16,-3 7-81 0,0 0-49 0,0 0-19 0,0 0-6 0,0 0-2 16,0 0 3-16,0 0-1 0,0 0-1 0,0 0-5 0,0 0-6 0,0 0-9 15,-5 4-12-15,1-1-10 0,1 1-11 0,-1-4-10 0,0 7-5 0,1-3-7 0,-1 3-5 16,-3-5-6-16,3 5-4 0,-3 1-3 0,3-1-4 0,-1-4-3 0,1 4 0 16,-1-3 1-16,1 3-1 0,0-7 0 0,-1 4 1 0,0-4-2 0,5 0-1 15,-4 0-3-15,2-4-2 0,0 4-5 0,2-3-2 0,0-5-8 0,0 5-2 16,0-4-5-16,4 0-5 0,-1-1-2 0,1 1-5 0,0-2-3 0,3-2-1 15,0 4-4-15,-1-4 0 0,3 5-4 0,-2-5 1 0,4 4-2 0,-4 3 1 0,1-3-1 16,1 4 2-16,0-1-1 0,0 4-3 0,0 0 2 0,-2 0 0 0,2 0-1 16,-3 4 1-16,-1-1-1 0,1 4 4 0,-4-3 0 0,3 3 6 0,0 0 3 15,-3-1 4-15,0 5 4 0,0-4 7 0,-2 4 3 0,0 0 7 0,0-2 4 0,-4 2 7 16,4 0 4-16,-2 0 6 0,-3-2 5 0,0 2 5 0,3-4 5 16,-2 4 3-16,-1-4 1 0,1 3 5 0,0-3 1 0,-1-3 2 0,-1-1-2 0,1 1-2 15,1-1-5-15,-3-3-4 0,2 0-3 0,-1 0-5 0,1 0-3 16,-1-3-4-16,1 3-5 0,1-4-6 0,-1 4-4 0,1-7-8 0,2 7-8 0,-3-7-6 15,5 3-7-15,-2 2-3 0,2-2-3 0,2 1-5 0,-2-1-1 0,3-3-5 16,1 3-3-16,0-3-5 0,1 4-5 0,1-5-3 0,1 6-4 0,0-5 0 16,2 3-1-16,-3-3 2 0,1 0 3 0,0 3 2 0,2-3 4 0,-3 3 1 15,-1 2 1-15,1-3 2 0,-1 3 2 0,-1-2 2 0,-1 4 3 0,-1-3 3 0,-2 3 2 16,0 0 5-16,0 0 1 0,0 0 5 0,0 0 2 0,0 0 2 0,0 0 4 16,0 0 4-16,0 3 1 0,0 1 3 0,-2-2 4 0,-1 3 3 0,1-3 3 15,-3 2 2-15,3 3 5 0,-2-3 1 0,-1 3 3 0,3 0 0 0,-2-3 0 16,2-1 1-16,-3 1 0 0,1-2-2 0,2 2 3 0,-3 0-1 0,5-4-1 15,-4 3 1-15,1-3-4 0,3 0-1 0,-4 0-3 0,-1 0-2 0,1 0-14 0,2 0-9 16,-3 0-18-16,3 0-17 0,-2-3-27 0,1 3-31 0,-1-4-38 0,4 4-44 16,-4 0-67-16,1-4-75 0,-1 4-111 0,4 0-125 0,-7 0-52 0,3 0-13 15,2 4 13-15,-3-4 23 0,-2 4 34 0,3-1 36 0,2 1 46 0,-3-1 49 0,1-3 57 16,-3 4 61-16,3-8 73 0,-3 1 78 0</inkml:trace>
  <inkml:trace contextRef="#ctx0" brushRef="#br0" timeOffset="13956.75">11531 16525 14 0,'0'-6'147'15,"1"3"84"-15,-1-5 58 0,0 5 44 0,0-1 35 0,0-3 26 0,0 3 21 16,0-3 15-16,3 5 16 0,-3 2 14 0,1-4 23 0,-1 4 21 0,0 0-91 16,0 0-158-16,3 0-88 0,1 4-52 0,1-2-23 0,0 2-9 0,-1 7-1 15,0-4 2-15,0 7 7 0,3-1 8 0,-2 5 5 0,0 0 5 0,-1 3-2 0,0 4-6 16,0-5-6-16,-4 8-7 0,5-3-9 0,-5-1-7 0,2 5-8 0,-2-5-6 15,0 1-8-15,0-1-2 0,0-6-4 0,0 2-4 0,0 2-1 0,-2-9-4 16,2 5 0-16,0-7-2 0,0-2 1 0,-2 2 4 0,2-4 4 0,-3-3 5 16,3-1 0-16,0-3-2 0,0 0-3 0,-4 0-3 0,0-3-6 0,-3-4-6 15,3-4-4-15,-3 1-11 0,0-4-5 0,-1 0-12 0,-2-7-12 0,-1 0-15 0,0-3-16 16,0-5-16-16,3 1-7 0,-2 1-4 0,2-6-2 0,-2 2 1 0,3 0 2 16,3 0 2-16,3 2 5 0,1-2 0 0,0 2 9 0,4 5 4 0,0 0 6 15,0 3 7-15,6 0 5 0,-3 0 6 0,1 6 5 0,3 2 2 0,-1-1 4 16,1 3 2-16,0 0 3 0,1 5 2 0,-1-1 1 0,1 3 5 0,-1 4 0 0,0-3 2 15,0 6 5-15,-2-3 4 0,0 4 5 0,0 3 8 0,-1-3 5 0,-1 3 6 16,0-1 7-16,0 5 5 0,-3-1 4 0,0 1 3 0,-1 3 6 0,-3 0-1 16,2 0 5-16,-4 3-1 0,2-3 2 0,-3 7-4 0,-3-3-2 0,1 2-5 15,-1-2-4-15,-3 4-3 0,2-2-5 0,-1-2-2 0,-2-1-4 0,2 1-4 0,-2-4-2 16,2-1-3-16,-1-2-5 0,0 0-6 0,-2-7-5 0,4 3-7 0,-4-5-10 16,4-2-8-16,-1 0-9 0,-2 0-14 0,5-2-12 0,-1-2-14 0,0-3-13 15,1 0-10-15,4 3-12 0,-2-7-7 0,6 2-4 0,-2 2-1 0,6-4 1 16,-3 0 4-16,6-2 7 0,-2 2 6 0,3 0 9 0,3 4 9 0,1-4 11 15,-1 2 10-15,1 1 14 0,1-2 9 0,1 6 7 0,1-3 10 0,0 1 4 16,0 1 8-16,0-1 3 0,-1 3 4 0,1-5 6 0,-2 5 8 0,1-1 6 0,-1 1 5 16,0-1 6-16,-1-3 8 0,-1 3 4 0,-2 2 7 0,2-2 3 0,-3-3 6 15,0 3 6-15,-2 1 5 0,0-4 5 0,0 3 3 0,-3-3 1 0,-1 1 0 16,0 2-2-16,-1 1-2 0,-1-5-2 0,-2 5-3 0,-1-4-2 0,0 3 0 0,0-3-6 16,0 3-1-16,-1 2-5 0,1-2-3 0,-6 1-7 0,5-1-6 0,-2 4-4 15,-1-4-9-15,1 4-5 0,-1-3-6 0,0 3-5 0,0 3-8 0,-2-3-6 16,2 4-6-16,2 0-7 0,-3-1 0 0,4 1-6 0,-2 2 0 0,1 1-2 15,0 0-2-15,-1 4 2 0,3-4 0 0,0 3 2 0,0 1 0 0,3-1 2 16,-1 1 1-16,0-1 4 0,1 1 0 0,-2-4 2 0,4 0 0 0,1 4-1 0,0-9 1 16,0 5-4-16,-1-3-2 0,1 3-2 0,0-7-7 0,1 4-6 0,3-4-4 15,-5 0-7-15,2 0-5 0,3 0-4 0,-3 0-1 0,1 0-6 0,0-4-2 16,-1 4-4-16,0-3-2 0,3 3-1 0,-5-4 1 0,2 4 3 0,0-4 5 16,0 4 4-16,-3-2 6 0,0 2 6 0,2 0 8 0,-2 0 5 0,-4 0 8 15,0 0 11-15,4 0 8 0,-4 0 12 0,0 0 10 0,0 0 6 0,0 0 8 0,0 0 4 16,3-5 3-16,-2-1 2 0,-1 3 1 0,0-1 2 0,0-3 2 0,0 0-2 15,0-1-3-15,0-1-6 0,0 2-6 0,0-4-6 0,3 4-8 0,-3-4-4 16,1 1-4-16,2 3-4 0,-3 0 0 0,4-4-4 0,-4 4-3 0,6 1-2 16,-5 2-2-16,2-3-3 0,1 3-3 0,-1 1 2 0,-2-1-3 0,3 4 1 15,-1-3 1-15,-3 3 0 0,4 0 3 0,2 0 5 0,-5 3 1 0,3-3 3 0,-1 4 4 16,0-1 3-16,1 1 1 0,-3-4 4 0,5 7 1 0,-5-3 2 0,3-2 1 16,-1 2 2-16,1 0-3 0,2-1 2 0,-5 1-3 0,3-1-4 0,3 1-5 15,-3-4-12-15,-1 3-18 0,1-3-15 0,2 4-16 0,-1-4-20 0,1 0-21 16,-1-4-22-16,1 4-21 0,-1 0-19 0,1-3-14 0,1 3-13 0,-2-4-10 15,2 1-7-15,0 3-7 0,0-4 5 0,-3 1 9 0,6 3 11 0,-6-4 12 0,3 4 25 16,-3 0 28-16,0-4 35 0,0 4 32 0,1 4 26 0,-3-4 26 0,2 0 28 16,1 4 29-16,-3-1 30 0,2-3 28 0,-1 4 26 0,1 3 24 0,-1 0 19 15,-2 0 16-15,5-1 9 0,-5 5 1 0,4 0-1 0,-3 0-3 0,2 2-1 16,1 1 0-16,-3 1-7 0,2 1-11 0,1 2-14 0,0 4-15 0,-1-2-14 0,0 4-12 16,1-2-13-16,1 2-6 0,-1 5-10 0,1-2-5 0,-3-2-9 0,4-1-6 15,-3 4-8-15,0-3-6 0,3-5-9 0,-3 6-8 0,-1-6-5 0,1-2-5 16,0-4-3-16,-1 0-6 0,1-4 1 0,-4 1-3 0,3-4 2 0,-1-1 3 15,-2-2 4-15,0-4 4 0,0 0 2 0,0 0-3 0,0 0-2 0,0 0 0 16,-5-4-5-16,-2 2 0 0,3-5-6 0,-3-4-4 0,1 0-6 0,-1 0-7 16,-2-2-14-16,2-5-15 0,1 0-15 0,-3-2-14 0,1 2-10 0,1-3-7 15,0-4-5-15,0 5-3 0,5-4-3 0,-3-1 0 0,4 1 0 0,1-1 0 0,0 1 4 16,1-5 3-16,4 5 10 0,0 2 5 0,-1-2 7 0,3-1 8 0,0 5 8 16,1-2 4-16,1 5 6 0,-3 0 5 0,4 3 1 0,-2-4 2 0,-1 8 1 15,0 0 3-15,1-1 2 0,2 4 0 0,-4 0 5 0,1 3-2 0,-1 4 3 0,1-3 2 16,0 3 3-16,-3 0 2 0,3 3 4 0,-3-3 4 0,3 4 2 15,-3 3 5-15,1-4 3 0,-3 5 5 0,3-1 4 0,-3 3 2 0,2-3 0 0,-4 7 2 16,2-3 1-16,-2 2 1 0,-2-2-1 0,2 3 0 0,-4 3-3 0,2-3-2 16,-3 3-1-16,1-2-2 0,-1-1-3 0,1 4-3 0,-1-8 1 0,-1 4-4 15,1-3 0-15,1-4-2 0,-1-1-5 0,1 1-8 0,-1-7-7 0,1 4-9 16,0-4-12-16,-1 0-9 0,1-4-13 0,-1-3-14 0,1 1-14 0,1-1-19 0,-1-4-18 16,4 0-19-16,-4-2-19 0,4-5-17 0,0 0-13 0,0 1-10 0,0-4-7 15,2 4-5-15,0-5 2 0,2 2 4 0,-1 2 10 0,1-4 10 0,1 2 13 16,-1 2 16-16,3 1 18 0,-3-1 24 0,1 0 23 0,1 1 27 0,-1 3 25 15,2 1 22-15,-3-2 21 0,0 1 20 0,3 3 16 0,-3 5 12 0,1-5 7 16,-1 4 7-16,1 0 5 0,-3 4 6 0,0-1 3 0,3 4 4 0,-5 0-1 0,2 0 2 16,2 4 0-16,-1-1 0 0,-3 1 2 0,4 3 1 0,-2 4 1 0,1-4 3 15,-1 3 2-15,0 4 4 0,0 0 1 0,3-1 2 0,-5 5-1 0,2-1-3 16,2 1-4-16,-4 0-6 0,5-1-7 0,-3 1-7 0,2 2-8 0,-2-2-9 16,3 0-5-16,1-1-9 0,-1 1-3 0,0-5-8 0,1 2-4 0,-1-1-4 15,2-1-5-15,-1-2-2 0,0-4-5 0,1 0-1 0,0-3-4 0,2 3-2 0,-3-7-5 16,4 0-6-16,-4 0-8 0,0-7-7 0,1 3-12 0,3-3-7 15,-5-4-12-15,5 4-10 0,-3-6-10 0,0-1-12 0,-2-1-8 0,2 2-9 0,-3-1-7 16,2-1-3-16,-5 2-3 0,3-1 2 0,-4-1 5 0,3 6 7 0,0-2 9 16,-2 0 10-16,-1 4 9 0,0 1 7 0,0 1 8 0,0 3 8 0,0 2 7 15,0 0 4-15,0 0 6 0,0 0 11 0,0 0 12 0,0 0 10 0,0 0 11 16,3 2 7-16,0 3 10 0,-2 1 4 0,2 5 7 0,-2-4 7 0,5 0 4 0,-2 4 6 16,0-5 5-16,3 5 6 0,-3-4 2 0,6 4-2 0,-5-4-7 0,2-1-4 15,0 1-9-15,3 0-5 0,-5-3-7 0,5-1-5 0,-2-3-5 0,2 4-4 0,1-4-6 16,-3-4 0-16,3 1-3 0,0-1-6 0,0 1-2 0,0-4-3 0,2-1-2 15,-2-1-3-15,-3-2-2 0,3 0-3 0,-1 0-3 0,-2 2-3 0,0-6-2 16,-1 1-4-16,3 3-2 0,-3-2 0 0,-2-5-3 0,-2 5 0 0,4-2 2 16,-3-3-2-16,-1 5 0 0,-2-8 4 0,2 6-1 0,0-2 1 0,-3 0 1 15,0 0 3-15,0-1 0 0,-3 3 5 0,0 2 4 0,3-1 3 0,-4 3 2 16,4 4 3-16,-3 1-2 0,2-1-3 0,-2 3-2 0,3 4 0 0,0 0 0 16,0 0 3-16,0 4 5 0,-4-1 3 0,4 7 1 0,0-3 5 0,0 7-2 15,0 1 0-15,0 2-2 0,0 1 3 0,3 2-1 0,-2 1 6 0,2 4 2 0,-2 0 1 16,5-5 0-16,-2 9-6 0,0-5-10 0,3 1-13 0,-3-1-26 0,3-4-27 15,2 2-42-15,-3 2-40 0,4-6-56 0,-3 0-62 0,-2-5-128 0,2 5-159 16,4 0-67-16,0-5-23 0,1-2 0 0,-1 3 14 0,-2-4 25 0,-1-3 32 16,4-3 46-16,1 3 48 0,-2 0 58 0,-2-7 62 0,0 0 70 0,-2 0 77 0</inkml:trace>
  <inkml:trace contextRef="#ctx0" brushRef="#br0" timeOffset="15190.34">13527 16277 30 0,'-4'0'174'0,"4"0"81"0,-3 4 53 0,2-4 41 0,-2 3 39 16,2-3 33-16,-5 4 32 0,6-1 34 0,-1 1 33 0,-2 0 29 0,3-1 30 0,-1 3 29 16,1-2-108-16,0 3-190 0,0 0-91 0,0 4-46 0,0-4-17 0,0 4-9 15,0-1-7-15,0 0-6 0,1 5-9 0,-1-2-9 0,3-2-9 0,-2 3-7 16,-1 3-5-16,3-3-7 0,0 1-8 0,-3-2-4 0,1 5-7 0,2-4-5 15,-2-1-6-15,2-2-5 0,0 3-6 0,-2-3-6 0,5-1-6 0,-5-3-5 0,3 0-11 16,-1-3-12-16,1 3-15 0,-1-7-17 0,1 0-14 0,0-7-14 16,2 3-11-16,-1-3-12 0,1-4-12 0,-1 2-10 0,1-6-12 0,-1 1-11 0,2-3-9 15,-1-1-8-15,-1 0-3 0,2 1-1 0,-3 3 7 0,3-3 6 0,-3 3 9 16,3 3 5-16,-1 0 9 0,-2 5 5 0,0-1 8 0,0 0 12 0,0 3 12 16,2 1 16-16,1 3 16 0,-6 3 16 0,6-3 18 0,-3 4 12 0,6 3 18 15,-6-3 10-15,0 3 14 0,6-1 12 0,-5 1 12 0,2-3 14 0,-3 3 8 16,3 0 7-16,0 0 4 0,0-1 3 0,0 2-2 0,0-1-3 0,-2-4-4 0,2 1-8 15,-1-4-5-15,-1 3-9 0,2-3-7 0,0 0-7 0,2-3-9 0,-3 3-4 16,1-4-9-16,-3-3-4 0,3 4-10 0,0-5-8 0,0 2-7 0,-3-5-8 16,3 4-11-16,-3-3-8 0,0 0-5 0,2-1-9 0,-5 0-4 0,2 1-4 15,-2 0-4-15,-1-1-2 0,0 4-3 0,0-4-2 0,-1 4 4 0,-2 0-1 0,2 1 4 16,-5-1 5-16,2 3 4 0,2 0 4 0,-4 1 6 0,1-1 6 0,0 4 3 16,-2 0 6-16,3 4 4 0,-3-4 6 0,3 7 7 0,0-3 4 0,-3 3 6 15,3-1 3-15,-3 5 6 0,4-1 2 0,-1 1 2 0,0 2 5 0,1 2 3 16,-1-1 2-16,4-3 3 0,-1 2-1 0,1 5 1 0,0-7-2 0,0 6-4 15,1-3-1-15,2-3-3 0,-2 2-3 0,5 1-7 0,-2-3-3 0,0 0-3 16,0-1-5-16,3-3-8 0,0 0-10 0,-3 0-14 0,6-3-14 0,-5-1-16 0,2-3-17 16,3 0-19-16,-2 0-18 0,2-3-17 0,-5-5-21 0,2 1-15 0,4 0-16 15,-4-4-15-15,0 4-11 0,2-6-5 0,-3 2-6 0,1 0 3 0,-3-2 6 16,3 2 11-16,-3 1 12 0,3-1 14 0,-2 1 20 0,-3-1 22 0,2 4 21 16,-1 0 27-16,-1 0 27 0,0 1 21 0,-2 2 18 0,2 1 20 0,-2 3 18 15,0 0 20-15,0 0 19 0,0 0 15 0,0 0 16 0,2 3 12 0,-2 1 11 0,0-2 9 16,3 6 2-16,-3-5 1 0,0 4 1 0,0 4 0 0,0-4 3 0,2-1-5 15,0 2-2-15,-2 2-6 0,0-3-9 0,3 1-10 0,-3-1-10 0,2-5-7 16,-2 5-10-16,2-3-7 0,-2 0-6 0,2-1-10 0,-2-3-6 0,2 4-7 16,-2-4-6-16,5 0-7 0,-1 0-9 0,-2-4-10 0,3 1-13 0,-1-1-15 15,1-3-13-15,-1 1-18 0,1 2-17 0,1-7-19 0,-1 4-16 0,1-3-22 0,1 0-16 16,-3-1-16-16,3 0-14 0,-2 4-6 0,1-4-4 0,-1 5 0 0,-1-1 6 16,0 0 6-16,1 3 7 0,0 1 12 0,1 3 11 0,-4 0 16 0,3 0 16 15,-1 0 19-15,-2 0 17 0,1 3 19 0,-1 1 17 0,2 3 17 0,-4-3 16 0,2-1 15 16,-2 3 12-16,0-2 14 0,3 3 12 0,-3 0 11 0,0-3 11 0,0 3 8 15,-3-3 6-15,3 3 10 0,0-5 3 0,0 2 3 0,0 3 2 0,3-3-1 16,-3-1-2-16,2 1-3 0,0-1-4 0,1 1-6 0,-3 3-3 0,4-3-6 16,-2-4-4-16,3 6-4 0,-1-3-6 0,0 1-8 0,1 0-5 0,0-1-8 15,1 1-6-15,0-1-4 0,-1 1-5 0,1 0-4 0,1-1-5 0,-3 1 0 16,3-4-7-16,0 2-4 0,-3-2-1 0,3 0-2 0,-3 0-3 0,3 0 0 0,0-2-1 16,-3-2-2-16,0 1-2 0,2-1-1 0,-2-3-3 0,0 3-1 0,-1-3-3 15,-2 0-1-15,5-3-3 0,-6 3 1 0,1-4-2 0,-1 1 0 0,0 0-2 16,-1-1-2-16,1 0 2 0,-6-3-1 0,5 4 2 0,-4-1 2 0,0 1 0 15,4-1 6-15,-6 5 2 0,3-5 2 0,-2 4 9 0,2 0 0 0,-3 3 2 0,3 4 2 16,0-3 1-16,0 3 2 0,-1 0-4 0,-1 3 3 0,0 1 0 0,2 3-2 16,2 0 1-16,-3-1-4 0,1 1-5 0,2 4-4 0,-3 0-3 0,5-4-7 15,0 4-5-15,0-1-11 0,0-3-16 0,5 3-18 0,-3-2-21 0,2-1-25 16,1-1-29-16,-3-2-29 0,8-1-30 0,-4 1-35 0,0-4-33 0,4 0-42 0,-4 0-49 16,6-4-87-16,-4 1-104 0,1-5-41 0,3 6-7 0,-1-5 18 0,0 3 31 15,0-3 40-15,-3 0 42 0,3 3 44 0,-1 1 48 0,-2-1 47 0,2 4 50 0,-5-4 75 16,2 4 76-16,0 0 83 0,0 4 86 0,-3-4 72 0,3 7 70 0,0-3 61 15,-3-1 51-15,0 4 48 0,2 4 42 0,-1-1 42 0,1 1 40 0,-5 3 37 16,2-1 38-16,-2 5-6 0,2 4-25 0,0-5-62 0,-2 4-81 0,3 0-57 16,-1 4-43-16,0-5-34 0,1 5-19 0,-1-1-19 0,2-2-15 0,-2-2-13 15,1 5-9-15,0-4-10 0,-1 0-10 0,1 0-9 0,-1 0-6 0,1-4-114 16,-1 1-25-16,-2-5 0 0,2 2 0 0,0-5 0 0,-2 1 0 0,-1-4 0 0,3-1 0 16,-3-2 0-16,0-4 0 0,0 0 0 0,0 0 0 0,-4 0 0 15,-2-4 0-15,2-2 0 0,0-1 0 0,0-7 0 0,-6 3 0 0,3-2 0 0,2-5 0 16,-8 0 0-16,2-3 0 0,3 0 0 0,-3-3-50 0,1 0-142 0,-1-1-3 15,0-3-1-15,3-1 2 0,1-2 11 0,0 4 12 0,3-6 15 0,1 6 16 16,3-1 21-16,0-4 22 0,6 8 22 0,-2 0 21 0,3 2 17 0,-2 2 16 16,5 2 17-16,-3 4 18 0,1-1 13 0,2 6 13 0,-2-2 12 0,2 4 6 15,-5 3 10-15,2 0 6 0,0 1 3 0,0 3 2 0,-3 3 0 0,3 1 0 0,-3 0-2 16,0 3 2-16,-1 0 0 0,1 0 4 0,-4-1 2 0,3 5 2 0,-3 0 0 16,0 3-3-16,0-1-4 0,-3 2-6 0,2-1-6 0,-2-1-5 0,0 5-9 15,-1-3-6-15,3-2-5 0,-5 5-7 0,5-4-6 0,-2 3-9 0,2-3-15 16,-2 1-17-16,0-6-21 0,2 2-21 0,-2 0-29 0,3 0-32 0,0-8-40 15,-3 3-41-15,3-6-50 0,0 0-52 0,0 0-123 0,0 0-157 0,3-2-64 16,1-5-19-16,2-1 11 0,-1 1 24 0,1 0 33 0,-1-4 41 0,2 5 47 0,3-8 51 16,-2 7 58-16,2-4 59 0,-5 0 68 0,5-2 69 0</inkml:trace>
  <inkml:trace contextRef="#ctx0" brushRef="#br0" timeOffset="15607.28">14641 16361 18 0,'0'0'158'0,"3"-6"84"15,-3 6 58-15,-3-5 45 0,3 5 37 0,-2-2 32 0,2 2 33 0,0 0 31 0,0 0 35 16,-5 0 34-16,-1 2 33 0,1 3 31 0,-2-3-96 0,3 2-169 0,0 3-92 15,-3-3-56-15,3 3-22 0,1 4-12 0,-3-4-1 0,1 3 0 0,4 0-5 16,-5 1-7-16,5 0-13 0,-2 2-14 0,2-2-13 0,1 3-17 0,0-4-13 16,0 4-12-16,1-3-13 0,-1-4-16 0,4 4-19 0,2-5-23 0,0-2-24 15,-1-1-23-15,2-3-31 0,1-3-24 0,-1-1-27 0,1-2-25 0,2-1-18 16,-2-8-18-16,3 5-15 0,0-5-14 0,-1 2-9 0,-2 2-4 0,3-3 3 16,-2 1 6-16,0 2 11 0,0 0 12 0,0 4 17 0,-2 1 18 0,-1 2 22 15,1 1 24-15,-1-1 29 0,1 4 27 0,0 4 29 0,-3-1 30 0,3 1 26 0,0-2 27 16,-3 2 22-16,3 3 21 0,-3-3 13 0,1 3 14 0,-1 0 13 0,0 0 7 15,1-3 6-15,-1-2 4 0,1 2-5 0,-3-4-8 0,3 4-13 0,-1-8-16 16,3 4-22-16,-5-4-26 0,2-2-26 0,1-1-29 0,-1 0-23 0,0-4-21 0,1-2-22 16,0 2-14-16,-1-3-18 0,0-3-12 0,-1-1-10 0,1 0-5 15,-2 1-4-15,3-4 2 0,-3 0 10 0,-2 0 9 0,2 0 15 0,0 0 18 0,-2-1 18 16,0 2 21-16,0-2 19 0,-2 5 22 0,2-1 19 0,-2 5 25 0,0-5 21 16,-1 4 21-16,1 8 19 0,2-5 18 0,-2 4 12 0,0 0 10 0,2 3 7 15,0 4 9-15,0 0 3 0,0 0 4 0,0 0 5 0,-2 4-2 0,-1 3-3 16,3 0-4-16,-2 4-7 0,2-1-10 0,0 4-7 0,0 4-5 0,0-1-5 15,0 1 0-15,0 2-6 0,2 5-5 0,1-1-84 0,-3 1-42 0,2-1 0 16,0 4 0-16,0-3 0 0,3 3 0 0,-3-1 0 0,0-2 0 0,2 3 0 16,1-3 0-16,0-1 0 0,-4 1 0 0,4-4 0 0,0-3-29 0,-1-2-224 15,-2 2-57-15,3-3-140 0,-1-2-169 0,0-6-74 0,1 4-24 0,-3-8 10 0,-2-3 25 16,0 0 38-16,0 0 44 0,4-3 50 0,-1-4 53 0,-3-4 59 0,-3 1 64 0,2-1 73 16,-4 1 79-16</inkml:trace>
  <inkml:trace contextRef="#ctx0" brushRef="#br0" timeOffset="16109.38">14835 16350 66 0,'2'-2'197'0,"-2"-2"90"16,4 1 70-16,-4-1 57 0,2-3 48 0,1 3 41 0,-3-3 42 0,2 0 31 16,-2 1 30-16,4 2 27 0,-4-3 23 0,2 0-55 0,3 0-101 0,-3-1-125 15,2 1-139-15,1 1-78 0,0-5-48 0,1 1-31 0,-1-1-26 0,1 1-23 16,1-1-21-16,2 1-20 0,-2-5-17 0,-1 6-18 0,3-2-17 0,0 0-16 16,-3-3-16-16,4 8-10 0,-4-5-9 0,0 0-8 0,1 4-6 0,0 0-3 15,-3 1-2-15,3 2 2 0,-3 1 3 0,1-1 9 0,0 4 11 0,-5 0 17 0,1 4 21 16,5-1 25-16,-5 1 25 0,2-2 24 0,-3 5 24 0,1 1 20 0,-1 2 19 15,0 1 16-15,0 2 15 0,0 2 10 0,0 3 10 0,0-1 8 0,0 4 4 16,0-4 1-16,0 4-2 0,0 0-8 0,0 0-8 0,0-4-13 0,0 5-9 16,3-4-11-16,-3-1-13 0,3 0-9 0,-2-2-9 0,2-2-5 0,-2-2-7 15,5 3-5-15,-5-8-6 0,2 2-4 0,1-1-5 0,-1-4-6 0,1 1-6 16,0-1-9-16,0-3-7 0,2-3-12 0,-5 3-10 0,6-4-13 0,-3 1-13 0,0-4-14 16,3-1-16-16,-1 2-12 0,-1-1-10 0,2 0-8 0,-3-4-6 0,3 4-5 15,-1 1-2-15,-1 2 4 0,2-3 3 0,0 3 6 0,0 4 11 0,1 0 14 16,-1 0 16-16,3 4 20 0,-2 3 21 0,2-3 21 0,-2 6 20 0,0 0 16 15,3 5 15-15,-4-2 12 0,4 5 9 0,-4 0 7 0,3 2 3 0,-2 4 2 16,2 1 3-16,-5-1-1 0,2 1-3 0,-3 3-7 0,3 1-7 0,-1-5-8 0,-5 3-8 16,3-2-9-16,2 3-8 0,-6-3-4 0,1-1-5 0,-1 0 3 0,0 1-1 15,0-1 4-15,-1-2 4 0,-2 2 1 0,-1 1 5 0,0-8 7 0,-2 4 2 16,-1 0 4-16,-1-3 4 0,0 0 1 0,-2-1 2 0,2-3 1 0,-3 0-1 0,0-4-1 16,-2 1-2-16,1-1-1 0,-2-2-4 0,0-5-3 0,2 1-2 0,-2-4-3 15,0 0-5-15,2-4-3 0,-2 1-4 0,0-8-1 0,3 4-3 0,0-4 0 16,3-2-3-16,-2-5-1 0,5 1 1 0,-1-1 2 0,2-7 2 0,4 4 7 15,0-4 4-15,3 1 7 0,1-3 4 0,3-2 0 0,0 5 2 0,4-5-3 0,-3 5-1 16,3 0-2-16,0-1-2 0,0 5-2 0,0 2-4 0,0 1-12 0,0 3-16 16,2-1-23-16,-2 4-31 0,-3 2-36 0,2 5-39 0,-2-3-48 0,0 0-44 15,2 3-94-15,-3-3-114 0,1 4-98 0,-1-1-84 0,-3 0-29 0,3 2-1 0,-3-2 17 16,0 1 29-16,-1-5 39 0,0 1 44 0,-2 4 51 0,-1-4 58 0,0-1 61 16,0 2 65-16,-1-5 89 0,-2 1 91 0</inkml:trace>
  <inkml:trace contextRef="#ctx0" brushRef="#br0" timeOffset="26605.92">11034 17670 21 0,'0'7'158'0,"-2"-3"72"15,2-4 52-15,0 3 40 0,-2-3 29 0,2 0 30 0,-2 4 26 0,0-4 25 0,2 0 24 16,0 0 24-16,0 0 25 0,0 0 24 0,0 0-100 0,-5 0-170 0,5 0-83 16,0 0-35-16,0 0-14 0,0 0-8 0,0 0-2 0,-4 0-3 0,4 0-4 0,-2 0-4 15,2 0-4-15,-3-4-6 0,1 1-9 0,2 3-4 0,-5 0-9 0,5-4-7 16,0 4-8-16,-2-3-7 0,0 3-8 0,2 0-4 0,-2-4-2 0,0 0-5 0,2 4-2 15,-3-2-2-15,3 2-3 0,-2-4 0 0,2 4-2 0,0 0-1 0,0 0-4 16,0 0 0-16,0 0-5 0,0 0-2 0,0 0-1 0,0 0-5 0,0 0-1 16,0 0-3-16,0 0-3 0,0 0-4 0,0 0 0 0,0 0-5 0,0-3-1 0,0 3-2 15,0 0-1-15,0 0-4 0,2-4 3 0,-2 4-2 0,0 0 1 0,5 0-1 0,-5 0 2 16,0 0 1-16,4 0 3 0,-4 0 3 0,0 0 4 0,2 4 7 0,-2-4 6 16,0 0 7-16,0 3 7 0,0-3 8 0,0 4 7 0,-2-4 6 0,2 2 4 15,-4 2 5-15,2 0 3 0,-3-1 6 0,1-3 3 0,2 4 4 0,-3-1 0 16,-1-3 3-16,1 4-4 0,-2-4-5 0,3 0-3 0,-3 0-7 0,3 0-4 0,-1-4-5 15,-1 4-4-15,1-3-4 0,1 3-6 0,-1-4-20 0,3 1-10 0,0-1 0 16,0-2 0-16,2 2 0 0,0-3-15 0,0 0-10 0,2 3-2 0,0-3-5 16,3 0-2-16,-1 1-4 0,3-1-3 0,-1 0-2 0,-1-1-1 0,4 1 1 0,-3 0 0 15,3 3 3-15,0 2 1 0,0-3 0 0,0 3 1 0,-3-2-1 0,4 4 0 16,-4 0-1-16,1 4 2 0,-1-4 2 0,1 2 2 0,-3 3 5 0,1-3 3 0,0 6 6 16,-4-5 9-16,2 4 4 0,-1 1 11 0,0-1 9 0,-2 0 11 0,-2-1 9 15,2 5 13-15,-5-4 14 0,4 0 11 0,-4 0 11 0,0-1 10 0,3 5 8 16,-4-4 6-16,1-3 5 0,-1 3 1 0,1 0-106 0,-1-3-6 0,-1 2 0 0,0-3 0 15,0 1 0-15,1-4 0 0,-1 4 0 0,-2-4 0 0,3 0 0 0,-1 0 0 16,0-4 0-16,1 4 0 0,-3-7 0 0,4 3 0 0,-1 2 0 0,1-5 0 0,1 3 0 16,2-3 0-16,-1 0 0 0,3 0 0 0,0-1 0 0,0 2 0 0,5-1 0 15,-3 3 0-15,2-3 0 0,1 0 0 0,1 4 0 0,1-1 0 0,0-2 0 16,-1 1-89-16,1 5 2 0,2-2 6 0,-2-2 6 0,2 4 6 0,-3 0 8 0,1 0 7 16,-1 0 6-16,1 4 7 0,-2-2 5 0,4 3 7 0,-7-3 6 0,2 2 5 15,1 3 8-15,-3-3 6 0,2 3 10 0,-2 0 8 0,-2-3 8 0,3 3 9 0,-3-1 6 16,0 1 7-16,0 0 4 0,0-3 5 0,-3 3 5 0,3 0 1 0,-2-1 5 15,2-2 3-15,-2 3 1 0,0-3 1 0,0-1 0 0,-1 1-53 0,1-4-16 16,-2 3 0-16,2 1 0 0,-1-4 0 0,-1 0 0 0,2 4 0 0,-3-4 0 0,1 3 0 16,1-3 0-16,-1 0 0 0,0 0-131 0,-1 0-51 0,5 0-41 0,-4 0-52 0,-3 0-56 15,7 0-123-15,0 0-154 0,0 0-56 0,0 0-10 0,0 0 16 0,0 0 30 16,0 0 40-16,-15-11 42 0,15 11 48 0,0 0 47 0,-14-10 58 0,8-1 57 0,-1 1 67 16,2-1 72-16</inkml:trace>
  <inkml:trace contextRef="#ctx0" brushRef="#br0" timeOffset="28723.14">11645 17527 42 0,'-4'-7'162'0,"2"-4"62"0,-3 4 45 0,1 0 36 0,2-3 30 0,-3 3 27 15,1 0 21-15,2-4 24 0,-3 4 20 0,1 1 18 0,1-5 9 0,2 4-3 0,-2 3-92 16,1-3-146-16,2 4-69 0,0-1-30 0,0 4-18 0,0 0-9 0,0-4-7 15,0 4-5-15,0 0-2 0,0 0 1 0,0 0 2 0,0 0 3 0,0 4 2 0,2 3 4 16,-2 0-3-16,3 4-5 0,-3 0-3 0,1 2-2 0,-1 1-2 0,0 3 0 16,0 1 1-16,-1 4 3 0,-2 2-4 0,3 3-3 0,-2 2-7 0,0-1-4 0,-1 3-7 15,-1 1-8-15,2-4-4 0,0 3-4 0,-1 0-6 0,2 1-3 0,-2-4-3 16,3 1-3-16,-2-5-3 0,2 0-4 0,0-3-3 0,0-4-4 0,0 1-2 0,0-7-3 16,0-4 0-16,2 0-1 0,-2-3 1 0,0-2 0 0,0-2 2 0,0 0 2 15,4-2-1-15,1-2 2 0,-3-3-2 0,1 0-2 0,1-4-3 0,0-2-5 0,0-1-7 16,-1-4-6-16,4-3-7 0,-3 0-3 0,0-3-7 0,3-1-4 0,0-3-6 0,0 4 0 15,-3-1-3-15,5 1-1 0,-5-1 2 0,3 4 3 0,-1 0 5 0,1 4 4 16,-2-1 7-16,1 7 4 0,-1-2 8 0,-1 2 3 0,1 0 4 0,-3 4 0 0,0 0 3 16,2 3 0-16,-4 2 2 0,3-3 1 0,-3 5-1 0,0 0 3 0,0 0 0 15,0 0 5-15,0 0 3 0,0 0 4 0,0 0 5 0,-3 5 4 0,1-5 5 16,0 6 5-16,-2-2 1 0,1-1 4 0,-1 4 3 0,2 1 2 0,-3 1 2 0,1-2 1 16,-1 4-1-16,-1 0 0 0,3 0-3 0,-1 2-4 0,2 1-1 0,-3 1-5 15,3-2-2-15,0 1-3 0,2 4-1 0,-2-5-1 0,2 2 0 0,0 3 0 0,2-1-2 16,-2-3 2-16,4 4-3 0,1-5 0 0,-3 5 1 0,2-5-3 0,3 5 1 0,-2-3-2 15,1-6-1-15,1 6-1 0,2-1-7 0,0-7-13 0,0 4-12 0,-1-5-18 16,4 1-18-16,-3-3-16 0,4-4-22 0,-2 0-23 0,0-4-32 0,0-3-33 0,2 1-33 16,-2-5-33-16,0 0-71 0,0-7-96 0,1 5-66 0,-1-8-50 0,0 4-7 15,0-5 15-15,-5 2 24 0,4-2 31 0,-3 4 35 0,-1-2 39 0,0 2 48 0,0-2 48 16,-6 2 48-16,1 3 48 0,-1 2 71 0</inkml:trace>
  <inkml:trace contextRef="#ctx0" brushRef="#br0" timeOffset="28872.18">11934 17604 28 0,'0'0'174'16,"0"0"79"-16,0 0 56 0,0 0 42 0,0 0 33 0,0 0 27 0,-1 4 25 15,1-1 24-15,0 3 24 0,0-1 22 0,0-3 25 0,-3 6 20 0,3-5-112 0,0 4-190 16,0 4-95-16,0-4-51 0,0 3-23 0,0 1-14 0,0-1-5 0,3 1-7 16,-3-1-5-16,1 4-10 0,2-3-22 0,-2 2-23 0,2-2-34 0,1 0-34 0,0 3-40 15,-1-8-39-15,1 5-71 0,3-4-87 0,-7-7-84 0,0 0-85 0,0 0-31 0,0 0-7 16,0 0 12-16,0 0 18 0,0 0 30 0,22-3 36 0,-22 3 45 0,0 0 42 0,17-15 51 16,-17 15 50-16,11-20 70 0,-11 20 74 0</inkml:trace>
  <inkml:trace contextRef="#ctx0" brushRef="#br0" timeOffset="28989.2">12087 17611 105 0,'0'0'205'16,"0"0"65"-16,0 0 45 0,0 0 34 0,-4 0 21 0,4 0 17 0,0 0 12 0,0 0 13 16,0 0 12-16,-1-3 9 0,1 3 6 0,0 0-93 0,0 0-148 0,0 0-117 15,0 0-103-15,0 0-91 0,0 0-84 0,0 0-88 0,0 0-88 0,0 0-32 0,5 0-5 16,1 0 5-16,-6 0 10 0,5 0 18 0,2 0 23 0,-1 0 26 0,-6 0 32 0,5 0 33 16,2 0 37-16,-3 0 57 0,-4 0 66 0</inkml:trace>
  <inkml:trace contextRef="#ctx0" brushRef="#br0" timeOffset="29373.65">12221 17555 27 0,'0'0'172'0,"-1"0"80"0,-5 0 60 16,2 3 46-16,-3-3 42 0,3 4 36 0,-3-4 32 0,6 7 29 0,-5-3 28 15,2-2 26-15,-3-2 25 0,3 5 21 0,1 1-110 0,-1-2-190 0,0-1-98 16,1 4-49-16,-1-3-26 0,3 3-19 0,-2 4-11 0,0-5-11 0,3 5-9 0,0-1-9 16,0 1-8-16,0 3-8 0,0-4-8 0,3 8-3 0,0-8-7 0,-2 8-7 0,3-4-4 15,2-1-7-15,-1-2-4 0,-2 4-6 0,7-6-6 0,-6 2-10 0,3-4-5 16,1 0-8-16,-1-3-7 0,1-1-4 0,-1-3-7 0,3 0-5 0,-5-3-5 0,5-1-4 15,-2 1-8-15,-1-4-2 0,3-3-5 0,-5-1-7 0,5-3-3 0,-3 3-2 16,-1-2-3-16,-1-5-3 0,-1 0-3 0,3 5-4 0,-3-5-5 0,0 1-2 0,-1-1-4 16,-1 4 0-16,0-3 0 0,-2-1 1 0,0 1 3 0,0-1 7 0,0 0 6 15,0-2 7-15,0-2 9 0,0 5 10 0,-2-1 15 0,2-2 12 0,-2-2 16 16,-1 2 17-16,3-2 18 0,-1 1 14 0,-2 4 14 0,3-4 15 0,0 4 12 0,-3-1 12 16,3 1 12-16,-1 6 17 0,-2-3 12 0,2 3 14 0,-2 5 7 0,3 1 4 0,-3-1-1 15,3 3-6-15,0 3-9 0,0 0-7 0,0 0-9 0,-4 0-9 0,2 3-7 16,0 1-5-16,-1 3-10 0,3-1-9 0,-4 5-8 0,4 3-11 0,-2-3-8 15,2 9-6-15,-2-2-2 0,-1-1-1 0,3 5 2 0,-1-2 6 0,1 5 1 0,0-4 2 16,1 4-2-16,-1-1-6 0,0-3-2 0,5 3-7 0,-5 0-3 0,2-2-4 16,2 3-2-16,1-1-3 0,-3-4-5 0,2 5-8 0,3-4-14 0,0 0-14 0,0 0-26 15,0 0-24-15,1 0-32 0,-1-3-28 0,2 0-44 0,0-1-47 0,-1-3-91 0,2 0-106 16,-10-14-88-16,13 14-75 0,-13-14-23 0,13 10 3 0,-13-10 21 0,0 0 29 16,0 0 41-16,0 0 43 0,0 0 48 0,20-7 51 0,-20 7 59 0,13-17 64 0,-13 17 82 15,11-21 88-15</inkml:trace>
  <inkml:trace contextRef="#ctx0" brushRef="#br0" timeOffset="30072.7">12546 17499 19 0,'2'3'165'0,"-2"1"96"0,-2-1 69 0,2 1 52 0,-5-1 39 16,3 5 31-16,-2-5 32 0,-1 3 29 0,-2 5 27 0,3-4 29 0,-1 4 28 0,3 0 26 15,0 2-103-15,0-2-174 0,2 3-113 0,0-1-78 0,0 5-37 0,0-3-17 16,0-2-11-16,2 1-3 0,0 4-6 0,-2-5-8 0,5 2-7 0,-3-1-10 0,2-1-9 15,-1-2-10-15,-1 0-8 0,2 0-8 0,-1-4-5 0,1-1-4 0,-2-2-3 16,3-1-1-16,-3-3-6 0,-2 0-2 0,6 0-5 0,-1-3-5 0,-1-1-8 0,-2-2-4 16,3 1-6-16,0-1-7 0,-4-8-4 0,4 3-6 0,0 0-5 0,-3-6-7 15,0 3-3-15,0 1-5 0,0-5-5 0,1 4 1 0,-1-3 0 0,0 2 3 0,1 1 2 16,-2 3 5-16,2 2 4 0,-1-2 2 0,3 4-2 0,-4 3 4 0,2-2 2 16,-1 1 3-16,0 5 5 0,-2 0 5 0,4 0 7 0,1 5 5 0,2-3 5 0,-2 2 6 15,-1 3 6-15,3 0 7 0,-3 1 8 0,0 1 10 0,3 2 9 0,0-4 9 16,0 4 4-16,-2 3 4 0,2-4 3 0,-2 1-1 0,1-1 3 0,1 1 1 0,0-1-2 15,0 1-4-15,0-4 1 0,-3 0-5 0,3 0-3 0,0-3-2 0,-3-2-3 0,3-2-2 16,-2 4-3-16,1-8 0 0,1 4-4 0,-3-2-3 0,3-5-2 0,-6-1-6 16,6 1-3-16,-3-4-4 0,0 2-5 0,-1-2-2 0,1 0-6 0,2 1-2 15,-5-4-4-15,3 0-3 0,-4 3-1 0,3-2 0 0,0 2 1 0,-3-3 0 0,0 3 3 16,0 0 3-16,0 2 2 0,0-2 4 0,-3 0 5 0,3 4 5 0,-3 1 6 16,3 2 6-16,-4 1 6 0,4-1 6 0,-1 0 2 0,1 4 2 0,-3-3 1 0,3 3-3 15,0 0 0-15,-4 0 0 0,1 3-3 0,0 1 1 0,-1 0-1 0,3-1-1 16,1 1-2-16,-6 2-5 0,6 1-3 0,-1 4-5 0,-2-4 1 0,3 4-3 0,0-2 1 15,0 2 2-15,3 0 2 0,-2 2-2 0,2-2 2 0,0 0-1 0,-2-4-1 16,3 7 1-16,2-4-3 0,-2-3-1 0,0 0-1 0,0 4-2 0,3-4-5 0,-3-3-4 16,3 2-7-16,0-3-4 0,0 1-7 0,0-4-4 0,1 4-9 0,-1-4-7 15,0-4-9-15,0 4-10 0,1-7-11 0,-1 3-11 0,0-2-11 0,0 3-12 0,0-5-6 16,-2 1-7-16,2-3-5 0,-3 2-5 0,3 2-1 0,-1-1 0 0,-2-4 3 16,3 4 1-16,-3 0 3 0,0 1 4 0,0 1 8 0,0 5 11 0,2-2 10 0,-2-2 14 15,0 4 14-15,3 0 16 0,-3 4 15 0,3-2 16 0,0 3 12 0,0-3 10 16,0 6 13-16,1-1 11 0,-1 0 10 0,1 4 10 0,-1 2 9 0,2 1 5 0,0 1 2 15,-1-2 1-15,2 5 0 0,-2 2-2 0,2-2-2 0,-2 4-5 0,-1-2-4 16,2 5-4-16,0-4-7 0,-1 4-6 0,2-5-3 0,-2 4-6 0,-1 1-4 0,0-1-1 16,0 5-2-16,1-5-1 0,-3 1 4 0,-1-1 4 0,3 0 5 0,-5 1 6 0,2-1 8 15,-1-2 9-15,-3-2 5 0,0 2 9 0,-3-4 6 0,1-1 6 0,-2 1 5 16,-1-5 5-16,1 1 0 0,-3 1 4 0,-1-1-4 0,-2-8-3 0,-1 8-5 0,0-7-7 16,-2 1-7-16,0-1-8 0,-3-5-8 0,0 2-5 0,-2 0-9 0,1-1-4 15,-3-3-8-15,1-3-8 0,-6-1-8 0,3-2-11 0,-3-1-14 0,0-4-12 0,0 0-15 16,-1-2-15-16,4-1-16 0,0-1-19 0,1-3-22 0,3-2-26 0,2 2-38 15,5 1-42-15,-2-1-51 0,2-6-54 0,6 6-107 0,5 18-125 0,0-27-46 0,1 1-8 16,9 2 15-16,-5 3 22 0,8 0 33 0,-5 0 37 0,6 4 41 0,4 3 47 0,-3-3 54 16,0 3 59-16,3-1 65 0,0-3 69 0</inkml:trace>
  <inkml:trace contextRef="#ctx0" brushRef="#br0" timeOffset="30338.76">13850 17310 31 0,'-7'-14'182'0,"0"0"85"16,-4 4 64-16,0-5 47 0,0 1 40 0,-1 1 34 0,-5 2 31 0,6-3 32 0,-1 3 28 15,-5 0 32-15,2 5 27 0,1-1 27 0,-1 0-114 0,1 3-192 0,-1 4-103 16,4-3-50-16,0-1-33 0,0 4-14 0,1 4-11 0,-1-4-8 0,6 3-5 16,-2 1-7-16,0 3-7 0,3 4-5 0,1-2-4 0,0 6 0 0,-1-1-5 0,4 7-4 15,0 0-3-15,0 7-4 0,3-3-1 0,-2 6-4 0,5-3 1 0,-2 6-4 16,0 1-3-16,3-3-9 0,0 0-40 0,1 2 0 0,2-1 0 0,-2-2 0 15,2 4 0-15,1-4 0 0,-3 1 0 0,3-1 0 0,0-3-57 0,0 3-42 0,0-2-27 16,0 2-24-16,-1-6-31 0,-2-1-33 0,3 0-40 0,-4-6-41 0,3 0-94 0,-5-5-110 16,-5-13-72-16,0 0-49 0,0 0-3 0,0 0 17 0,0 0 32 0,0 0 37 0,0 0 43 15,0 0 46-15,0 0 51 0,0 0 51 0,-4-24 57 0,-3 3 61 0,-1 4 83 16</inkml:trace>
  <inkml:trace contextRef="#ctx0" brushRef="#br0" timeOffset="31022.92">13552 17688 93 0,'-3'-4'240'0,"-1"-3"87"16,3 0 66-16,-5 3 51 0,5-2 40 0,-2-1 29 0,2 3 26 0,1 1 23 0,0-4 21 15,0 3 19-15,1 1 2 0,3-1-8 0,3 0-144 0,0 2-217 0,3 2-113 16,-5 0-60-16,6-5-32 0,-1 5-19 0,1-2-8 0,0-2-2 0,3 4-1 0,-2-3 1 16,2-1-2-16,1 0-3 0,2 1-2 0,-5-1-3 0,5 1-6 0,-5-1-7 15,5-2-4-15,-5 1-7 0,3-1-5 0,-1 3-4 0,-3-5-6 0,3 5 0 16,-3-4-3-16,-3 3-2 0,3-3 4 0,-4 1 2 0,0 2 6 0,-3 1 8 0,1-1 8 16,-3 4 13-16,-2 0 9 0,0 0 12 0,0 0 8 0,0 0 9 0,0 0 7 0,0 0 5 15,-2 0 4-15,2 0 5 0,-5 0 1 0,1 0 2 0,0 4 0 0,-3-1-2 16,4 1-2-16,-1 2-1 0,0-3-1 0,0 5-2 0,1-1-1 0,2 0 2 15,-5 0 1-15,6 4 2 0,-1-1 1 0,-2-3 0 0,3 4 0 0,3-2 0 0,-2 2-3 16,2 3-1-16,0-3-4 0,-2 0-3 0,3-1-6 0,2 0-2 0,-1 1-7 16,1-4-6-16,0 3-6 0,0-3-9 0,1-3-6 0,-3-1-6 0,3 1-8 0,0-4-7 15,2 0-9-15,-3-4-11 0,1 1-8 0,0-5-12 0,-3-1-12 0,3 2-9 16,0-4-11-16,-3 0-6 0,5-2-7 0,-4-2-4 0,-1 1-3 0,0 1 0 0,3 2 3 16,-3-3 5-16,-1 3 7 0,1 0 7 0,-2 5 10 0,0-1 9 0,1 0 14 15,-1 3 14-15,0 1 17 0,-2 3 14 0,3 0 17 0,-3 0 17 0,4 0 12 0,-2 3 14 16,0 1 10-16,3-1 11 0,-3 5 10 0,2-5 10 0,-1 3 9 0,-1 5 6 15,2-4 4-15,-2 0 2 0,1 1-2 0,1-1-5 0,-2 0-3 0,1-1-9 0,-1 1-5 16,2-3-8-16,-4-1-7 0,5 1-8 0,-3-1-7 0,2-3-9 0,-4 0-11 16,5 0-12-16,-1-3-15 0,1-1-17 0,-1 1-18 0,1-4-11 0,1-3-13 15,-1 3-11-15,-1-4-11 0,0 0-9 0,3-2-9 0,-2 2-11 0,1-3-5 0,-1 3-4 16,1 0 0-16,-1 2 4 0,-1-2 5 0,1 4 9 0,-1-4 7 0,0 7 5 16,-1 2 8-16,-1-2 7 0,3 1 14 0,-5 3 14 0,2 0 18 0,2 3 14 0,-2-3 16 15,1 4 13-15,-1 2 12 0,0-2 13 0,1 3 10 0,-2 0 12 0,4 4 14 16,0-4 13-16,-4 2 9 0,2 2 10 0,4 0 1 0,-6-4-2 0,4 4-4 0,-3-1-5 15,5 0-8-15,-3 1-6 0,1-5-5 0,1 1-8 0,1 1-5 0,-3-5-8 16,3 1-8-16,0-1-6 0,0 1-8 0,0-4-7 0,-1 0-8 0,3-4-9 16,-1 1-12-16,-1-1-7 0,4-3-15 0,-4 1-10 0,3-5-14 0,-2 4-12 0,0-7-15 15,-1 4-13-15,0-4-13 0,3-1-13 0,-5 1-11 0,2 1-11 0,0-2-7 16,-3-3-4-16,2 5-1 0,-1-5 2 0,1 0 3 0,-5 1 11 0,3-1 8 0,-4-2 11 16,3 2 13-16,0-2 12 0,-3-2 16 0,0 2 15 0,0-2 17 0,0 4 20 15,-6-2 19-15,6 3 19 0,-1 3 21 0,-2-1 18 0,2 4 20 0,1 2 18 16,-6 2 14-16,6-1 11 0,-1 1 4 0,-2 7 5 0,3 0 0 0,0 0 1 0,-1 0 2 15,-5 4 0-15,5-1-1 0,-2 5-6 0,3-1-5 0,-3 2-10 0,2 6-9 16,-2-1-12-16,3 3-8 0,-1 1-5 0,-2 0-1 0,3 2-1 0,-3 2-1 0,3 2 1 16,0-4-7-16,3 2-5 0,0 3-4 0,-2-8-7 0,2 8-5 0,1-5-5 15,-1 2-5-15,1-2-7 0,0-2-6 0,0-1-11 0,3 5-16 0,0-6-21 16,-3 2-28-16,3-3-31 0,3-2-34 0,-5-2-38 0,2-1-45 0,0-2-48 0,3-1-86 16,-5-1-104-16,2-6-92 0,0 4-83 0,0-4-26 0,-3-4 3 0,3 0 23 0,0-2 33 15,-3-1 43-15,0 0 47 0,0 0 51 0,2-4 55 0,-2 0 59 0,-1-2 63 16,-2 2 82-16,3-2 84 0</inkml:trace>
  <inkml:trace contextRef="#ctx0" brushRef="#br0" timeOffset="31705.38">14554 17442 28 0,'0'0'173'0,"0"-2"80"0,0 2 57 0,0 0 42 15,0 0 34-15,0 0 28 0,0 0 29 0,-4 0 27 0,1 2 26 0,2-2 31 16,-2 5 25-16,2-5 27 0,1 6-111 0,-3-2-183 0,0-1-98 0,3 4-49 16,-1-3-22-16,-2 3-13 0,3 0-2 0,0-3-3 0,0 6-3 0,0 0-3 0,0-3-7 15,3 4-7-15,-2-5-7 0,-1 5-10 0,6 0-5 0,-5 0-8 0,3-2-5 16,-1 2-5-16,1 0-4 0,2 0-5 0,-5-2-10 0,6-2-16 0,-3 4-14 0,6-4-20 15,-6-3-17-15,0-1-15 0,3 1-15 0,0-4-16 0,0-4-16 0,-3 1-16 16,3-1-14-16,-1-3-13 0,-1 0-14 0,1-4-12 0,-1-2-6 0,-1 2-4 16,0-2 3-16,0 2 5 0,-1-3 4 0,0-4 5 0,-2 8 12 0,2-4 12 0,-1 0 18 15,0 4 19-15,-2-1 23 0,3 4 27 0,-2 0 22 0,-1 3 23 0,3-3 23 16,-1 3 20-16,-2 4 20 0,0 0 20 0,0 0 19 0,0 0 18 0,0 0 17 0,2 4 13 16,2-4 9-16,-1 4 4 0,1-1 1 0,-1 4-2 0,1-3-3 0,-2-1-2 15,3 5-4-15,-1-1 0 0,0-1-5 0,-1 1-8 0,1 0-8 0,0 0-10 0,3 1-11 16,-2-1-8-16,-1-5-9 0,3 5-9 0,-3 1-8 0,1-5-8 0,-1 1-8 15,3-1-7-15,-3 1-6 0,1 0-7 0,-1-1-12 0,1-3-10 0,-1 0-14 16,0 0-17-16,1 0-17 0,-1 0-22 0,1-3-21 0,-1-1-18 0,1 0-19 0,-3 1-22 16,2-4-15-16,1-1-21 0,-3 1-11 0,3 1-15 0,-3-1-2 0,2 0 1 15,-2 0 4-15,1-4 15 0,-1 5 13 0,0 2 18 0,0-3 24 0,0 0 24 0,1 3 25 16,-3-3 26-16,2 7 24 0,-2 0 25 0,0-3 26 0,0 3 26 0,0 0 22 16,0 0 23-16,4 0 18 0,-2 0 18 0,3 3 13 0,-3 1 16 0,3-1 9 0,-3 1 5 15,2 3 5-15,-1 0 2 0,1-3 1 0,-2 2 4 0,3 1-4 0,-1 0-5 16,0 0-9-16,1 4-11 0,0-5-13 0,1 1-13 0,-1 1-13 0,-1-1-12 15,0 0-13-15,1 0-13 0,0-3-9 0,1-2-8 0,-1 3-9 0,-4-3-8 0,6 2-7 16,-3-4-5-16,1 0-5 0,-3 0-4 0,2-4-2 0,2 2-7 0,-2-3-4 16,0 3-3-16,0-2-4 0,1-3-5 0,0 0-4 0,-4 0-2 0,5-4-8 0,-2 5-4 15,0-5-4-15,0 0-2 0,0 1-2 0,2 0-1 0,-5-1 2 0,3 0 0 16,2 1 4-16,-2 0 3 0,-1 3 1 0,1-4 4 0,-3 0 3 0,5 4 1 16,-5-4 4-16,3 5 7 0,-1-1-1 0,0 0 4 0,-2 0 1 0,2 3 2 0,-2 0 2 15,-1 1 1-15,3-1 3 0,-3 4 2 0,0 0 3 0,3-2 3 0,-3 2 6 0,0 0 2 16,0 0 6-16,0 0 1 0,0 0 6 0,1 2 2 0,-1-2 3 0,6 0 2 15,-6 0 1-15,0 4 3 0,0-4-1 0,1 7 0 0,-1-7-2 0,3 7-6 16,-3-7-4-16,1 4-5 0,-1-4-2 0,0 3-6 0,0 1-3 0,0 0-3 0,0-4-5 16,3 3-1-16,0 1-3 0,-3-2-4 0,1 3-1 0,-1-3-2 0,3 2 2 15,-2 0-1-15,2-1 0 0,0 4-1 0,-2-3 2 0,5 3-1 0,-2-1 2 0,0 1 2 16,-1 1 0-16,2 2 2 0,1-3 0 0,-2 1 2 0,0-1 1 0,3 3 5 16,0 0 3-16,0 1 2 0,-3-4 2 0,3 3 1 0,0-3 2 0,-3 4-1 15,3-4-1-15,-2 0-1 0,1-1-3 0,-1 5 0 0,2-7-1 0,-1 3-2 0,-1-4-7 16,2 5-9-16,-3-5-15 0,3 1-19 0,-3-2-29 0,3 3-28 0,-1-5-34 15,-1 0-32-15,1 0-43 0,-2 0-40 0,-4 0-116 0,4 0-141 0,0 0-75 0,-4 0-39 16,6 0-3-16,-2-5 12 0,-4 5 29 0,1-2 34 0,5-2 46 0,-6 4 48 0,0 0 52 16,0-7 54-16,0 0 59 0,-3 3 65 0,0 1 96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3-25T06:45:44.539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16603 7738 49 0,'-3'-4'99'0,"-1"1"45"0,-3 3 38 15,3-4 35-15,0 4 31 0,-3-4 25 0,6 4 26 0,1 0 23 16,-6 4 26-16,6-4 25 0,-1 0-15 0,-4 0-40 0,5 0-30 0,0 0-28 0,0 0-36 16,0 0-40-16,0 0-32 0,0 0-24 0,0 0-12 0,0 0-5 15,0 0-6-15,0 0-2 0,5 4-10 0,-4-4-7 0,5 0-5 0,-1 3-7 0,2 1-4 16,3-4 0-16,-2 2-1 0,3 3 5 0,0-5 3 0,3 2 3 0,1-2-2 16,0 4-4-16,2 0-5 0,1-4-3 0,0 3-6 0,4 1-3 0,-3-1-2 15,2 1-5-15,1-4-4 0,3 3 0 0,-2-3-4 0,5 4 0 0,-2 0-1 16,0-4-3-16,6 3-1 0,-1-3-3 0,0 0-1 0,0 0-2 0,2 0 0 15,3-3-5-15,-3 3-2 0,3-4 2 0,-3 0-4 0,3 1-2 0,-3-1-3 16,3-3-1-16,-6 4-2 0,6-5 0 0,-4 1-4 0,-2 1-3 0,3-1 1 16,-4 0-3-16,0 0-2 0,0-1 1 0,0-1-1 0,-1 2-2 0,-2-1 0 15,-1 5-2-15,-2-4 0 0,2 0-2 0,-3 3 1 0,0 0-2 0,0 2 0 16,-1 2 0-16,-1-4 1 0,-3 4-1 0,1 0 0 0,-2 0 1 0,-1 0-1 16,1 0 1-16,-3 4 1 0,1-4 1 0,-3 2 1 0,2-2 1 0,-2 4 1 15,0-4 2-15,-2 4 1 0,0-4 1 0,0 0 4 0,-1 3 3 0,2-3 2 16,-4 4 3-16,0-4 2 0,4 0 4 0,-3 0 1 0,-1 0 4 0,-1 0 0 15,1 0 1-15,0 0 1 0,0 0 0 0,-1-4 2 0,1 1-1 0,-2 3-2 16,0-4-1-16,0 4-1 0,2-4-2 0,-2 2-2 0,0-2 0 0,0 1-3 16,0-1-2-16,-1-3-3 0,1 3-1 0,-1-3-2 0,-2 4 0 0,5-5-3 15,-5 2 0-15,2-5-4 0,0 4 1 0,-2-3-1 0,2 2-2 0,-2-1 0 16,-1-2-3-16,3-3 0 0,0 3-2 0,-2-2 1 0,-1-2-1 0,3-3-2 16,-3 5 1-16,1-1-2 0,-1-3 1 0,0-1 1 0,0 0-1 0,0 5 2 15,0-5-2-15,0 0 2 0,0 1 0 0,0 3-2 0,-1-3 1 0,-2 2-1 16,2-2 2-16,-5 7 0 0,2-5-1 0,3 5 2 0,-5-5-1 0,2 6 0 15,-3-2-2-15,3-3 1 0,-3 3-1 0,3 5 1 0,-3-5-2 0,0 0 1 16,1 4-1-16,0-4 2 0,-4 5-1 0,-1-5 0 0,4 4-1 0,-4 0-1 16,3 0 1-16,-3 1-1 0,1-1 0 0,-2-1 0 0,1 5-2 0,-3-4 2 0,0 0-2 15,1 3-1-15,-2 0 2 0,-1 2-2 0,1-3 3 0,-3 5-3 16,-2-2 1-16,0 2-1 0,0 0 1 0,-5 0-1 0,1 2 3 0,0-2-1 16,-3 5-1-16,-1-3 2 0,-1 2 0 0,-3 0 0 0,2-1-1 0,-2 1 2 0,-4 3-1 15,3-4 1-15,-3 1-1 0,0 0 1 0,2 3 1 0,-5-5 0 16,-1-2 1-16,4 4-1 0,-1 0 1 0,1-1-1 0,1-3 2 0,0 4 0 0,1-4 2 15,1 3 0-15,2-3-2 0,2 4 0 0,0-4 1 0,0 0 0 0,2 3-2 16,3-3 0-16,1 4 0 0,1-4 1 0,0 4-1 0,3-4-1 0,-3 3-1 16,4 1-1-16,-3-2 0 0,6 2 2 0,0-1-1 0,-2 1 0 0,5 0 1 15,-5 3 1-15,5-4-1 0,1 1 0 0,0 3-1 0,-2-3 0 0,2 2 2 16,3-3-2-16,0 5 3 0,-2-1-2 0,3 0 0 0,-1 0 0 0,1-1-2 16,0 1 1-16,0 1-2 0,3-1-1 0,-3 3 1 0,6-2 0 0,-6 1-1 15,3 2 2-15,1 0-2 0,0 0-1 0,2 2 2 0,-4 1 0 0,5 1 0 16,-5-2 1-16,5 5-1 0,-1 0 4 0,1-1-1 0,-3 0 2 0,3 4 0 15,0-3 0-15,0 2 1 0,0 2-2 0,0-2 2 0,3 2-7 0,-3-2-9 16,1 2-21-16,2-1-16 0,-1 0-27 0,3 4-29 0,-4-5-37 0,5 2-43 16,-5 2-78-16,3 1-92 0,3-5-92 0,-3 2-84 0,3 2-30 0,-3-6-5 0,2 2 14 15,1-2 27-15,-6-5 35 0,3 2 40 0,2-4 45 0,-5-4 46 0,-1 0 56 16,3-5 57-16,-3-2 77 0,1 4 81 0</inkml:trace>
  <inkml:trace contextRef="#ctx0" brushRef="#br0" timeOffset="1166.99">16872 8546 8 0,'-1'-4'128'16,"-5"4"69"-16,5 0 48 0,-3-3 43 0,-2 3 34 0,5 0 31 0,1 0 27 16,-6 0 22-16,2 0 21 0,4 0 13 0,0 0 13 0,-1 0 13 0,1 0-98 15,0 0-153-15,0 0-76 0,0 0-35 0,0 0-19 0,0 0-13 0,4 0-9 16,3 0-9-16,-3 0-3 0,3 0-3 0,0 0 2 0,1 0 3 0,3 0 6 15,0 0 3-15,0 0 3 0,3 0 3 0,-1 0-2 0,0 0-5 0,5 3-4 16,-3-3-5-16,3 4-3 0,3-4-5 0,-2 0-2 0,4 3-2 0,-1-3 1 16,-2 0-5-16,2 4 1 0,5-4-1 0,-5 3-2 0,2-3-1 0,1 0 0 15,2 4-3-15,-1 0 0 0,0-4-1 0,2 0 0 0,1 3-2 0,-3-3 1 16,0 0 0-16,3 4-1 0,0-4 2 0,3 0-4 0,-2 0-1 0,-1 0 0 16,3 2-1-16,-2-2-2 0,2 0 0 0,0 0-2 0,-2 0 1 0,3 0-1 15,-4 4-2-15,3-4 1 0,-1 0-2 0,-3 0 1 0,4 0-2 0,-4 0 1 16,1 0 1-16,-2 0-1 0,2 0 2 0,-2 0-2 0,-3 0 2 0,3-4-1 15,-3 4 0-15,0 0 0 0,1-2 2 0,0 2-2 0,-2 0 2 0,1-4-3 16,-2 4 2-16,0-3 0 0,0 3-3 0,-3-4 1 0,5 4 1 0,-2-4-2 16,-3 1 0-16,2 3 2 0,-3-4-3 0,1 1 0 0,2 3 0 0,-4-7 1 15,0 7-1-15,1-4 0 0,-2 4 1 0,0-4-1 0,-1 2 2 0,0 2-4 16,1 0 4-16,-3-4-1 0,1 1-1 0,-1 3 1 0,0 0-1 0,-1-4 0 0,-1 0-1 16,0 4 1-16,0 0-1 0,-2-3 1 0,0 3-2 0,-1-4 0 15,2 1 1-15,-4 3 1 0,1-4 0 0,-1 1 1 0,1 3 0 0,0-4 1 0,-3 0 0 16,0 2 0-16,3-3 2 0,-3 3-2 0,1-5-1 0,0 3 2 0,-3 0-3 15,3 1 1-15,-1-4-1 0,0-1 0 0,0 6-2 0,1-5 0 0,-3 3-2 16,1-3-1-16,1 0 0 0,-2 0 0 0,3 3 0 0,-4-3 0 0,5 3 2 16,-5-2-1-16,2 3 0 0,-1-5 2 0,3 5 0 0,-5-4-1 0,1 0 3 15,2 3 1-15,-1-2 0 0,-2 2-1 0,0-3 2 0,0 0-1 0,0 0-1 16,0 0-2-16,0 3 2 0,-2-7-2 0,-1 5-1 0,2-5 1 0,-4 1-3 16,0 2 1-16,4-1-2 0,-6-6-1 0,2 5-3 0,-1-5 0 0,1 2-2 15,-1-1 1-15,-1-1-1 0,0-2 0 0,3 3 0 0,-6 1-2 0,4-2 1 16,0 1 1-16,-1 1-2 0,0-1 0 0,0 3 0 0,1-4 1 0,-3 6 0 15,2-2 2-15,-2 4 0 0,3-7-2 0,-3 6 0 0,0-1 0 0,-2 1 0 16,2 1-1-16,-2-3 2 0,2 2-1 0,-2 2-2 0,-5-5 0 0,5 4 0 16,-4 0 0-16,-1-4-3 0,0 4 1 0,-1 1 0 0,-1-5-2 0,1 4-1 15,-4-4-1-15,2 4 1 0,-2-2-3 0,2 1 1 0,-2 1 2 0,3-3-1 16,0 2 0-16,0 2 0 0,2-1 3 0,-2 0-1 0,1 0 0 0,-1 3 0 16,3-3 0-16,0 3 4 0,0 2-1 0,-2-2-1 0,-1 1 0 0,2-1-1 15,-1 4 2-15,-1-4 0 0,0 4-1 0,-1 0 1 0,-2 0 0 0,2 0-1 16,-1 4 1-16,-3-4 0 0,0 4-2 0,0-4 1 0,-4 3-2 0,1 1 0 15,-1-4 1-15,-2 2 0 0,3 2-1 0,-1 0 0 0,-2-4 1 0,2 3 0 16,1 1-1-16,1-1 0 0,1-3 0 0,1 4 2 0,1-1 0 0,3 1 1 16,-2 0 1-16,3-4 1 0,0 3 1 0,3 1 0 0,0-2-1 0,0 2 1 0,-2 0 1 15,2-1-2-15,0 1 1 0,-2 3 0 0,2-4-1 0,1 1 2 16,-1 3-1-16,3-3 1 0,-5 2-1 0,2 1 2 0,0 0-1 0,-2 0 2 0,5 1-2 16,-6-1 1-16,2 2 0 0,0-1 1 0,1 2 1 0,0-3-1 15,-1 8 0-15,3-5 1 0,-3 4-1 0,3-3 2 0,-3 2-1 0,5 1 1 0,-2 1 1 16,2-2-2-16,-3 5 2 0,3-4 0 0,0-1 1 0,2 5 1 0,-2-3-1 15,4-2 1-15,1 1-1 0,-3 1 0 0,7-2-1 0,-5-2 0 0,3-1-1 16,-1 5 1-16,3-6-1 0,-3 2 2 0,3 0 0 0,0-4-2 0,0 4 0 16,2-5-1-16,-2 5-1 0,-1-4 0 0,3 0-1 0,0-1-3 0,0 1-10 15,0 1-12-15,0-1-21 0,0 0-18 0,0-4-27 0,0 5-27 0,0-5-34 16,3 3-35-16,-1-2-40 0,-2 0-41 0,2-1-104 0,0 4-127 0,3-3-54 16,-1-1-14-16,1 5 13 0,-1-1 23 0,1-5 35 0,-1 2 35 0,0 3 42 15,1-3 47-15,-3 3 48 0,0-4 52 0,0 1 55 0,3 0 59 0</inkml:trace>
  <inkml:trace contextRef="#ctx0" brushRef="#br0" timeOffset="2316.36">17048 9271 66 0,'-7'-7'133'0,"3"-1"40"0,-1 1 32 0,1 4 29 16,0-4 27-16,-1 3 28 0,0 0 26 0,4 2 28 0,-2-2 25 0,-1 1 23 16,1 3 24-16,3-4-55 0,-4 0-104 0,4 4-51 0,0 0-24 0,-2-3-18 15,2 3-10-15,0 0-11 0,-2 0-9 0,2 0-17 0,0 0-13 0,0 0-16 16,0 0-12-16,0 0-11 0,0 0-5 0,0 0-6 0,0 0-3 0,0 0 0 15,0 3-4-15,0 1 2 0,2 0-3 0,0 3 0 0,-2-1 0 0,4 1 6 16,-4 4 1-16,5-4 5 0,-3 4 3 0,2-5 2 0,-1 5-3 0,-1 3 0 16,0-3-4-16,2-2-2 0,-1 6-4 0,1-4 0 0,1-2-3 0,-3 6-1 15,0-1-2-15,3-3-3 0,-3 2 0 0,2-2-5 0,-2 3-3 0,3-3-2 16,-3-1-3-16,3 4-2 0,-1-3-3 0,-2-2-1 0,3 2-4 0,-1 0-1 16,1 0-4-16,-1-4 2 0,0 0-3 0,1 3-1 0,-3-3 0 0,3-4 0 15,-1 4 1-15,1 1-1 0,-1-5 2 0,0 1 1 0,3 2-2 0,-3-2 3 16,3-1-2-16,0 1 1 0,-1-1 2 0,1 1 0 0,2-1-3 0,-2 1 3 15,2 0-1-15,2-4 0 0,-3 3 1 0,3 1-1 0,1-4-4 0,4 2 2 16,-4-2 1-16,2 4-2 0,1-4 2 0,3 0-2 0,0 0-2 0,2 0 1 16,-3-4 0-16,5 4-1 0,2-2-1 0,-5 2-3 0,6-4 0 0,0 1-1 15,1 3-1-15,0-4-1 0,2 0 0 0,1 1-4 0,0-1 1 0,1 1 0 16,2-1 0-16,-2 1-1 0,6 3 1 0,-3-4 0 0,0 0 1 0,3 2 1 16,2 2 2-16,-3-4-1 0,1 1 1 0,-1-1 0 0,4 0 1 0,-5 4 1 15,2-3-1-15,0 3-2 0,0-4 2 0,0 4-1 0,-2-3-2 0,2 3 2 16,0-4-2-16,0 4 1 0,0-3 0 0,-2 3 0 0,0-4 2 0,1 4 0 0,1-4-2 15,0 2 1-15,-1-3 0 0,-4 3 1 0,5-5-1 0,-3 7-1 16,-2-4 1-16,0-3-1 0,0 7 1 0,-4-4-3 0,1 1 0 0,0 3-3 0,-5 0 1 16,2 0-2-16,-3 0 2 0,0 0 0 0,2 0 0 0,-5 0-2 15,2 0 1-15,-5 3 1 0,2-3 1 0,0 4-1 0,0-4 2 0,-3 3 0 0,3-3 2 16,-1 4-1-16,-5-4 1 0,2 4 0 0,0-4-1 0,-2 0 1 0,-1 3 2 16,0-3-1-16,1 0 1 0,0 0 1 0,-7 0 1 0,5 0 2 0,-2-3-1 15,-1 3 1-15,-3 0 2 0,3-4 0 0,-3 0 3 0,1 1-2 0,-3-1 2 16,2 1 0-16,-1-5-1 0,0 5 1 0,-2-3 0 0,2-5 0 0,-3 4-3 15,2-4 0-15,-2 4-2 0,0-6 0 0,2 2-3 0,-2 0 1 0,0-2 0 16,0 2 2-16,0-3-2 0,0 3 2 0,0-2-2 0,0 2 2 0,3-3-2 16,-3 3 2-16,1-2 0 0,-1 2-1 0,0 0 1 0,3 4 0 0,-1-6-3 15,-2 2 0-15,2 0-3 0,1 0 1 0,-2 2-3 0,2-2 0 0,-1-3-3 16,0 4-1-16,1-4 1 0,-1 3-1 0,0-4 0 0,2 2 0 0,1-1-1 16,-3-1 1-16,1 6 0 0,1-6 3 0,-2 1-1 0,0 1 0 0,2 2 2 15,1 0-1-15,-3 1 2 0,-2 0-1 0,5-4 2 0,-3 6-1 0,0-2 1 16,0-1 1-16,-2 5 1 0,5-1 1 0,-5 3 0 0,2-3 0 0,-2 0 1 15,0-1 2-15,0 5-2 0,0-1 5 0,0 4 1 0,0-2 1 0,0-2-1 16,0 1 0-16,0-1 1 0,-2 0 0 0,2 1 2 0,-5 3-1 0,3-4-2 16,-2 1-1-16,-1-1 0 0,3 1-4 0,-3-1 1 0,-1 0-4 0,-3 2-3 15,2-2-1-15,-1 1-2 0,-3-5-2 0,-3 5-3 0,0-1 2 0,-1 1-4 16,2-4-1-16,-4 3-2 0,-4-2 1 0,2 1-4 0,-5-1-2 0,1 3-2 0,-2-1 0 16,-1-3 0-16,-2 3-2 0,2 1 2 0,-3-1-3 0,0 0 1 15,-3 4-1-15,3 0-1 0,-1-3 2 0,-2 6 2 0,-1-3 1 0,3 0 2 0,-4 4 2 16,1 0 2-16,-3-1 2 0,3 1 1 0,-3 3 2 0,-1-3 2 15,-1 3 1-15,-2-5 3 0,0 3-1 0,0 1 1 0,-2 1 0 0,-2-3-2 16,-2 3 1-16,2 0-1 0,-3-3 1 0,0 3-1 0,2-1 1 0,-5-2-2 0,2 3 0 16,-2 0 0-16,2 0 2 0,1-3-2 0,3 3 0 0,-1-1 0 15,3-3 2-15,2 5 1 0,1-5-1 0,3 1 1 0,3-1 0 0,-2-3-1 0,6 4 2 16,3-4 0-16,-3 4-1 0,7-4 1 0,-3 3-1 0,3 1 1 0,3-4-1 16,-2 2 1-16,2 2 1 0,1-1 0 0,-3 1 2 0,6 0 1 0,0-1 1 15,-2 1-3-15,2-1 2 0,2 1 0 0,0 0 1 0,-1 3 0 0,1-5 0 16,2 3 0-16,0-3 0 0,0 6 0 0,-1-5-1 0,1 1-2 0,3 3 0 15,-4-4-1-15,4 5-1 0,-1-5 0 0,0 1 0 0,2 2 0 0,0-2-1 16,1-1-1-16,-1 1 0 0,3 3-2 0,-1-7-1 0,1 3 0 0,2 1 0 16,-3 0-1-16,3 3-1 0,0-5 1 0,-1 2-3 0,1-1 0 0,0 5-1 15,2-5 1-15,0 4-1 0,0 1 1 0,0-1 1 0,0-1 0 0,0 5 3 16,0-4-1-16,2 4 1 0,0-2 0 0,-2 2 2 0,5-4 1 0,-5 4-2 16,2 0-3-16,3-4-5 0,-3 3-17 0,0-3-15 0,3 3-21 0,-3-2-23 15,2-1-28-15,1 3-37 0,-3-3-46 0,2 0-110 0,1 0-139 0,-1 0-77 16,1-1-46-16,-1 1-9 0,1 1 6 0,-3-5 24 0,-2-3 31 0,0 0 36 0,0 0 41 15,-2-7 47-15,-1 0 46 0,-3 1 61 0,1-9 63 0,-2-2 96 0</inkml:trace>
  <inkml:trace contextRef="#ctx0" brushRef="#br0" timeOffset="4017.8">18367 7864 84 0,'0'3'149'0,"0"1"38"0,0-2 31 0,-1 2 30 0,-2-1 27 16,3 5 28-16,0-1 28 0,-1-4 27 0,1 1 21 0,0 0 24 0,0 3 19 15,0-5-66-15,0 3-121 0,0-5-56 0,0 2-27 0,0-2-12 0,0 0-6 16,0 4-6-16,0-4-9 0,0 0-6 0,0 0-8 0,0 0-3 0,0 0 1 16,0 0 1-16,0 0 3 0,0 0 2 0,0 0 3 0,1 0 1 0,3-4 0 15,-4 2-2-15,6-5-2 0,-6 0-2 0,1 3-4 0,-1-7-2 0,6 0-8 16,-6 2-4-16,1-6-10 0,-1 1-6 0,3 1-8 0,-2-5-5 0,-1 0-6 15,6 1-4-15,-6-4-4 0,1 0-2 0,-1 0-6 0,4-3-3 0,-1 2-1 16,0-2-1-16,-2-1-4 0,3-3 0 0,-1 1-2 0,1-2-5 0,2 1 1 16,-5 1-4-16,3-5 0 0,2 0-2 0,-5 5-2 0,3-6 1 0,2 6 0 15,-2-4-1-15,-2 2-4 0,3 1 1 0,-1 1-2 0,0-2 0 0,-1 1-2 16,1 3 0-16,-1 1 0 0,-2 0 1 0,2 3-1 0,-2-1 1 0,2 2 1 16,0 2 0-16,-2 1-1 0,-1 3 0 0,0-1 3 0,3 6-1 0,-3-2 2 15,2-3 0-15,-2 6 2 0,0 2 1 0,0 3 0 0,0-5 2 0,0 5-1 16,0 3 1-16,0-4-2 0,0 4 2 0,0 0 0 0,0-3 2 0,0 3-2 15,0 0 1-15,0 0-2 0,0 0-3 0,0 0-3 0,-5 0-3 0,5 0-4 16,-4 0-3-16,0 0-2 0,0 7-2 0,-2-4-2 0,2 5-1 0,-3-1-3 16,1-1-1-16,0 8-1 0,-4 1 0 0,2-2-3 0,-2 1 2 0,-1 4 2 15,0 3-1-15,0-3 2 0,0-2 3 0,0 6 0 0,3-2 2 0,-5-2 0 16,2 4 1-16,6-5 1 0,-5 1-1 0,2-5-1 0,1 1 3 0,3 1 0 16,-3-6-1-16,3 2 2 0,-2-4 2 0,2 0 2 0,3 0 3 0,1-3 5 15,-3 0 2-15,3-4 4 0,0 0 1 0,0 0 3 0,0 0-3 0,0 0 2 16,3-8-3-16,-3 5 1 0,1-4-2 0,3 0 0 0,-1-1-2 0,1-5-4 15,0 2-2-15,3-3-4 0,-3 1-4 0,6-5-5 0,-3 0-2 0,1-3-2 16,2 4-1-16,1 0 1 0,-3-5 1 0,2 4-1 0,1 1 1 0,1-1 1 16,-1 2 0-16,0-2-2 0,2 1 1 0,-2 2 1 0,0-2-2 0,1 7 0 15,-1-5-1-15,-1 5 0 0,-2 3-2 0,2-1-2 0,-2 1-4 0,-1 5 2 16,-3-2-2-16,3 1-1 0,-3 3 3 0,3 0 1 0,-3 3 2 0,-1 1 6 16,1-2 2-16,0 5 4 0,1-3 6 0,-3 7 4 0,3-4 10 0,-3 0 5 15,0 4 6-15,3 2 5 0,-3-2 4 0,0 3 3 0,1-1 1 0,-2 2 1 16,2 3-2-16,-1-5-1 0,0 5-4 0,1-5-4 0,-2 5-32 0,2-4-2 15,-1 1 0-15,0-2 0 0,3 1 0 0,-3 1 0 0,2-6 0 0,-1 6 0 16,-1-4 0-16,0-4 0 0,2 2 0 0,1-1-5 0,-3 2-78 16,3-2-22-16,-3-1-30 0,2 0-31 0,1-5-43 0,-3 6-46 0,2-5-88 0,1 1-106 15,-3 3-95-15,2-4-84 0,1-3-24 0,-5 0 10 0,2 4 24 0,-2-4 37 16,0 0 39-16,0 0 46 0,0 0 50 0,-2-7 52 0,0 3 60 0,-3-6 64 16,1 2 84-16,-1 1 86 0</inkml:trace>
  <inkml:trace contextRef="#ctx0" brushRef="#br0" timeOffset="6349.59">18522 7982 8 0,'-3'4'127'0,"0"-4"70"16,-1 3 47-16,3-3 37 0,-5 0 29 0,5 4 26 0,1-4 18 16,-5 0 17-16,0 0 15 0,5 0 12 0,-4-4 15 0,4 4 15 0,0 0-92 0,0 0-151 15,0 0-76-15,0 0-38 0,0 0-21 0,0 0-10 0,0 0-5 0,4-3 0 16,-1-1 4-16,-1 1 4 0,3-1 6 0,2 1 7 0,-2-1 1 0,2-2 3 15,0-1-1-15,2-4 0 0,2 4 0 0,0-4 2 0,1 5-3 0,0-8-1 16,2 3-3-16,1-4-3 0,3-1-6 0,-2 1-3 0,2 1-4 0,-1-3-5 16,3-1-3-16,0-2-5 0,-2 2-3 0,4-4-2 0,-2 2-3 0,1 2-3 15,1-6-1-15,-3 2-1 0,3 2 0 0,0-4-1 0,2 2-1 0,-2 2 1 16,-3-5-1-16,3 1 0 0,0-1 2 0,3 1 0 0,-3 2 1 0,3-6-1 16,-3 3 3-16,4 1-3 0,-1-1 1 0,3-2 1 0,-2 3-1 0,0-5 1 0,2 5 1 15,-5 0 1-15,6-5 1 0,-2 5-3 0,0-5 2 0,-1 5 0 0,-1-1-2 16,4 1 1-16,-5-1-3 0,3 1 1 0,-5 4 1 0,5-5-5 0,-8 1 2 15,6 2-2-15,-5 2-3 0,3-2 0 0,-4 2-1 0,2-2-1 0,-5 4 0 16,2 1 0-16,-1-4 2 0,1 8 0 0,-6-5 2 0,5 1-1 0,-5 2 4 16,-1-2 1-16,3 7 2 0,-6-4 0 0,2-1 5 0,-2 4-1 0,2 2 3 15,-3 2 0-15,-3-4 2 0,0 4 4 0,0-1 2 0,-1 5 2 0,-2-1 5 0,2 2 2 16,-3 2 4-16,0 0 3 0,0 0-2 0,0 0-1 0,0 0-2 0,0 0-4 16,-3-4-4-16,3 4-2 0,-4-3-5 0,3 3-5 0,-5 3-5 0,1-3-6 15,-1 4-5-15,1-4-7 0,-2 2-4 0,-3 2-6 0,2-1-3 0,-2 5 1 0,-1-1 0 16,-1-4 1-16,1 5 3 0,-6-1 1 0,5 0 3 0,-5 3-1 0,2-3 3 15,0 4 0-15,-3-4-1 0,-3 2 0 0,4 2 1 0,-1 0 0 0,-2 0 1 16,0-2 2-16,0 2-1 0,0 0-1 0,3 0 3 0,-4-2-3 0,2 2 1 16,1 0-2-16,0 0 1 0,2-2 0 0,-1-2 2 0,1 4-1 0,3 0 2 0,0-4 1 15,-1-1-1-15,3 1 1 0,2-3-1 0,0 3 1 0,1 0 1 0,1-3 0 16,3-1 0-16,-3 1 3 0,2 0 1 0,3-4 1 0,-1 0 4 0,3 0 0 16,0 0 4-16,0 0-1 0,0 0 0 0,0 0 2 0,0 0-1 0,3 0-2 15,1-4 1-15,3 0-2 0,-3 4-2 0,6-3-1 0,-2-4 1 0,3 0-3 16,0-1-2-16,5 6-1 0,-3-5-3 0,5-4-2 0,0 4 1 0,0-4-1 0,2 5 2 15,-3-5 0-15,6 0 1 0,-6 1-1 0,6-1 1 0,-4 1-1 0,2-1-1 16,-3 1 0-16,-1 3-2 0,0-3 1 0,1 3-2 0,-1-1-1 0,-5 1 0 16,3 4-3-16,-2-4 2 0,-2 3-4 0,-3 0 0 0,0 4 1 0,-1 0 1 15,-1 0 1-15,-1 0 1 0,1 4 2 0,-5 0 3 0,-1-1 5 0,4 4 5 0,-4 0 4 16,0 1 9-16,-1-1 3 0,-2 3 5 0,2 4 3 0,-5-3 5 0,2-2 3 16,-3 6 2-16,3-1 4 0,-3-1-1 0,0 2 3 0,2 3-3 0,-2-4 1 15,0-1-6-15,0 5-2 0,0-5-6 0,0 2-4 0,2-5-6 0,-1 5-2 16,2-6-5-16,3 2-2 0,-5 0-5 0,5-4-4 0,-4 3-10 0,5-7-18 0,-2 5-28 15,-1-1-31-15,3 0-42 0,0-3-43 0,-1-1-50 0,-4 1-53 0,-1-2-118 16,3 3-148-16,3-5-62 0,-3 0-19 0,3 0 2 0,-6 0 15 0,1-7 27 16,1 3 36-16,0-3 47 0,4-4 52 0,-3 0 57 0,-3-5 61 0,1-2 65 15,-3-3 71-15</inkml:trace>
  <inkml:trace contextRef="#ctx0" brushRef="#br0" timeOffset="13915.84">18501 5939 104 0,'3'-4'186'0,"-3"-3"54"0,0 0 39 0,0-1 33 16,0 1 27-16,0 1 24 0,-3-8 19 0,3 3 19 0,0-2 19 0,3-2 15 15,-2 1 19-15,5-3-74 0,-5-1-128 0,3-2-80 0,3-2-58 0,-2-3-27 16,1-2-10-16,1-1-6 0,2-1-3 0,0-5-1 0,0 2 0 0,2-6-1 16,-2 0 1-16,2-1-3 0,0-4-4 0,0-1-2 0,0 2-4 0,3-4-3 15,-1 1-2-15,0-1-2 0,3 1-4 0,-1 3-5 0,-1-4-6 0,4 4-3 16,-3 4-1-16,0-4-5 0,1 6-1 0,-3 1-3 0,1 4-1 0,-1 0-4 16,-2 6-4-16,1 1-1 0,-6 2-5 0,0 4-3 0,4 5 1 0,-9-1 2 15,5 4 2-15,-2 3 1 0,-4 0 2 0,0 3-2 0,0 4-1 0,0 0 0 16,0 0 0-16,-4 4-1 0,-2-4-1 0,0 7-1 0,0-5 1 0,-4 5-3 15,3 4 0-15,-4-4-3 0,0 8-2 0,0-6-2 0,0 6-1 0,-2-1 0 16,0-1 1-16,-3 5 2 0,3-3 2 0,-1-2-1 0,1 5 3 0,0-7 3 16,2 3 0-16,0-4 2 0,2-3 4 0,0 4 4 0,2-8 2 0,3 1 2 15,-3-2 1-15,3 3 1 0,4-5-2 0,-5-5-2 0,5 3-1 0,0-5-3 16,0 3-2-16,0-3-3 0,5-4-1 0,-3 0-7 0,2-2-5 0,3-1-8 16,2-1-8-16,0-2-7 0,0 0-4 0,2-4-3 0,2 0-2 0,3 4 0 15,-3-8-1-15,3 8 0 0,-1-8-1 0,0 4 1 0,3 0-1 0,0 0 3 16,-3 0 3-16,3 4 5 0,3-1 6 0,-6 0 2 0,0 5 8 0,2-2 1 15,-2 5 4-15,-3 2 4 0,1 1 3 0,-1 5 2 0,-2-2 7 0,-2 1 5 16,2 6 5-16,-6-3 2 0,3 4 5 0,-3 2 4 0,0 1 2 0,-1 0 1 16,-2 0 3-16,2 4 1 0,0 2 0 0,-3-2-2 0,1 3 1 0,-1 1-1 0,0 2-5 15,0-3-11-15,0-1-14 0,0 5-18 0,3 0-26 0,-2-1-31 16,2-3-34-16,0 3-38 0,-2-2-35 0,3-1-106 0,2 4-138 0,-2-5-62 0,3 1-25 16,0 1 0-16,-2-2 9 0,2 1 22 0,3 1 28 0,-3-6 35 0,-2 6 38 15,2-4 47-15,3-2 48 0,-5 2 51 0,5 0 58 0</inkml:trace>
  <inkml:trace contextRef="#ctx0" brushRef="#br0" timeOffset="14465.96">19734 5403 9 0,'-1'7'137'0,"-2"0"84"0,0-3 60 0,-1-2 41 0,-3 3 35 0,3-5 28 0,-3 0 27 16,0 0 23-16,2 0 25 0,-2-5 21 0,0 3 21 0,0-2 22 0,0-3-89 15,6 3-154-15,-6-3-93 0,3 0-63 0,-2 0-28 0,0-6-11 0,1 2-7 16,4 0-2-16,-4-2-2 0,0-2-3 0,4-2-2 0,-5 0-2 0,5-1-3 16,-2-4-7-16,1 2-2 0,-3-2-7 0,5-2-6 0,-1 0-4 0,1-1-6 15,-3-3-3-15,1 3-4 0,2-2-4 0,-2-4-5 0,2-2-2 0,-3 2-5 16,3-4-5-16,0 4-2 0,3-5-3 0,-1 1 0 0,3 1-2 0,-4-5 2 15,4 4 0-15,1 1 2 0,0-2-1 0,0 1 1 0,0 4 2 0,4 0 2 16,-3 2 1-16,1 1 0 0,-1 3 0 0,0 5 1 0,-2-2 1 0,2 5-3 16,-1 3 0-16,-2 3-2 0,0 2-1 0,-1 1 0 0,-2 1 1 0,2 0-2 15,-2 4 2-15,-1 3-3 0,0 0-2 0,0 0 0 0,0 0-1 0,-4 0 2 16,3 7-1-16,-6-4 0 0,3 1 0 0,-3 3-2 0,-3 4 2 0,2-1-4 16,-2 0 0-16,-2 5-1 0,-2-2-2 0,0 5 2 0,2 0 1 0,-4-1 1 15,3 1-2-15,-3-2 1 0,3 2 0 0,-1-3 2 0,1-2 0 0,2 1 3 16,2-3 1-16,0 0 3 0,3-5 0 0,-1 1-2 0,0-3-2 0,3-1-5 15,-1 1-3-15,5-4-7 0,-2-4-10 0,0 1-6 0,0-4-10 0,2-3-8 16,2-1-8-16,-2 0-9 0,4-3-10 0,1 1-7 0,-1-5-8 0,3 1-4 16,0-1-2-16,-1 0 3 0,3-2 2 0,0 2 6 0,2 1 3 0,-2 2 9 15,2-2 5-15,0 3 8 0,0 0 9 0,-2 0 9 0,3 4 13 0,-4-1 8 16,1 0 12-16,2 8 7 0,-5-4 5 0,4-1 6 0,-2 5 3 0,-1-1 6 16,-3 4 6-16,3 0 6 0,-3 4 6 0,2-1 4 0,-5 1 3 0,-1 0-1 15,4 3 0-15,-4 0-1 0,0 4-4 0,0-4-2 0,0 3-4 0,-1 0-11 16,-2 1-14-16,2 0-20 0,1-1-27 0,-6 0-27 0,5 5-30 0,-3-8-61 0,4 3-73 15,-6-3-94-15,5 0-97 0,-2 0-45 0,1-3-11 0,-3-1 4 0,4 1 14 16,-6-4 24-16,3 0 29 0,-3-4 35 0,-3 1 38 0,4-1 44 0,0 0 46 16,-4-6 62-16,2 3 71 0</inkml:trace>
  <inkml:trace contextRef="#ctx0" brushRef="#br0" timeOffset="14981.99">19350 3888 11 0,'-2'-4'101'0,"-3"0"54"0,3 4 39 15,0-7 34-15,0 7 29 0,-3-3 28 0,1-4 25 0,0 7 25 0,1-4 25 16,1 0 25-16,-3 2 23 0,4 2-27 0,-2-4-57 0,1 1-61 0,0 3-70 16,-1 0-35-16,2-4-17 0,-2 0-14 0,0 4-11 0,-1-3-8 0,4 3-8 15,-2-4-4-15,0 4-7 0,-1-3-5 0,2 3-6 0,-2 0-3 0,3 0-3 16,-2-4 0-16,2 1 1 0,0 3 3 0,-5 0 1 0,5 0 0 0,0 0 0 15,-1-4-6-15,1 4-3 0,0 0-8 0,-5 4-4 0,3-4-7 0,-1 3-5 16,2 1-4-16,-5 3-3 0,2 0-5 0,3 4-4 0,-6-1-5 0,3 4-2 16,-6 0-4-16,6 3 3 0,-3 1-1 0,0-1 2 0,0 1 1 0,2 2 0 15,-2 2 3-15,0-4-3 0,3-1 0 0,-2 0-3 0,2-2-1 0,3 2-4 16,-5-7-3-16,6 5-2 0,-1-9-2 0,1 5-3 0,0-4 0 0,1-4-2 16,-1 1 3-16,0-4 1 0,0 0 3 0,6 0 1 0,-5 0 4 0,3-4 0 15,2 1 1-15,-5-4 3 0,3-1-2 0,3-1-2 0,-1-6-2 0,-1 1 1 16,2 1-5-16,3-9 0 0,-4 2-4 0,0-2-6 0,1-3-4 0,3 5-5 15,-6-8-2-15,3 3-2 0,-3-3-1 0,0 3-2 0,0 1 1 0,1-1 2 16,0 1 1-16,-1 0 0 0,0 3 1 0,0 0 4 0,-1 3 1 0,1 0 4 16,-1 1 6-16,1 3 1 0,-1 3 4 0,1 2 2 0,-2-2 3 0,0 4-2 0,1 0 2 15,-2-1 2-15,4 8-1 0,-3-3 5 0,-2 3 0 0,5 0 5 16,-1 3-2-16,1-3 3 0,-1 8 0 0,3-1 1 0,-3-4 1 0,5 5 0 0,-4 1 2 16,-1 2 4-16,3 3 0 0,-3-3 2 0,0 2 0 0,3 2-2 15,-2 3-1-15,-3-2-1 0,2 2-5 0,1 3 0 0,-3-3-2 0,0 2-4 16,0-2-1-16,1 4-2 0,-1-2 0 0,-2 2-4 0,2-6-5 0,0 2-12 0,0 3-16 15,-2-3-17-15,3 0-24 0,-1-1-26 0,-2 0-35 0,2-2-41 16,0 2-44-16,1-7-45 0,-3 5-118 0,2-5-150 0,-2 0-64 0,0-3-22 0,0 1 8 16,0-8 19-16,0 0 30 0,0 0 37 0,0 0 42 0,-2-4 48 0,-3-3 52 15,3 0 57-15,-3 0 61 0,1-7 65 0</inkml:trace>
  <inkml:trace contextRef="#ctx0" brushRef="#br0" timeOffset="15150.03">19299 3880 23 0,'0'0'167'16,"-3"0"88"-16,-1-3 65 0,2 3 50 0,2-4 43 0,-2 4 34 0,-1-3 32 15,-1-1 29-15,2 1 30 0,2 3 29 0,2-4 27 0,2 0 28 0,1 2-106 16,1-5-183-16,6 3-102 0,-1-3-63 0,0 0-37 0,2 0-22 0,5-1-15 16,-2 1-10-16,1-2-10 0,4-2-7 0,-2 0-9 0,1 0-13 0,1 2-21 15,1-2-24-15,-2 0-35 0,0 0-36 0,-1 2-54 0,2-2-54 0,-3 4-115 16,1 0-135-16,-1-3-91 0,-3 3-61 0,2-1-21 0,-2 5 0 0,-1-4 16 16,-3 3 21-16,-3 1 31 0,-1-5 40 0,0 1 48 0,0 5 57 0,-6-5 65 15,3-1 70-15,-4 1 98 0</inkml:trace>
  <inkml:trace contextRef="#ctx0" brushRef="#br0" timeOffset="15364.97">19653 3520 30 0,'-3'3'182'0,"0"1"90"0,2-1 67 0,1 1 56 0,-5 0 41 0,5-1 34 16,0-3 31-16,0 0 29 0,0 0 31 0,0 0 27 0,5 0 29 0,-4 0 25 15,5 0-116-15,-1 0-199 0,1-3-109 0,-1 3-68 0,5 0-40 0,-2-4-28 16,3 0-12-16,0 1-6 0,0-1-8 0,3 1-11 0,0-4-18 0,0 3-25 15,-2-2-27-15,3-1-32 0,-1 3-36 0,-3-3-41 0,3 0-41 0,0 3-45 16,-3 1-77-16,0-5-91 0,-4 6-90 0,1-3-78 0,-1 5-30 0,0-2-3 16,-3 2 21-16,-4 0 27 0,0 0 40 0,0 0 41 0,0 0 51 0,0 0 52 0,0 0 56 15,0 0 58-15,-7 0 75 0,0 0 78 0</inkml:trace>
  <inkml:trace contextRef="#ctx0" brushRef="#br0" timeOffset="15500.04">19828 3492 8 0,'-4'7'132'0,"-2"-3"75"0,2 2 56 15,3 5 45-15,-5-8 44 0,2 8 37 0,0-4 36 0,1-1 33 0,2 1 32 0,-5 4 31 16,5 0 26-16,-2 0 29 0,2-2-90 0,1 6-152 0,-3-4-83 0,0 3-49 15,3 3-34-15,0-3-23 0,0-1-24 0,0 5-16 0,0-3-19 0,0-2-14 16,6 5-24-16,-6-4-19 0,1-1-32 0,3-2-33 0,3 0-39 0,-1 0-44 16,-1-4-39-16,1-1-40 0,-1-2-90 0,5-1-117 0,-2-3-78 0,-1 0-56 0,3-3-17 15,1-5 3-15,-4 1 19 0,-2-2 27 0,5-2 37 0,-3 0 42 0,0-2 49 16,-2-2 53-16,1 1 53 0,-2 1 55 0,0-2 82 0</inkml:trace>
  <inkml:trace contextRef="#ctx0" brushRef="#br0" timeOffset="15864.97">19955 3580 22 0,'0'0'157'0,"0"0"73"0,1 0 55 0,5 3 49 0,-6 1 40 0,1-2 40 15,2 5 35-15,-2 4 33 0,-1 0 30 0,3 0 31 0,0-2 27 0,-3 2 28 16,1 3-105-16,-1 1-176 0,0-5-84 0,3 7-38 0,0-2-25 0,-3 2-21 16,0-3-16-16,1 3-14 0,-1 1-12 0,0 0-9 0,0-1-12 0,3 0-10 15,-3-2-11-15,0 2-8 0,1-7-8 0,-1 5-5 0,0-9-4 0,0 5-2 16,3-8 3-16,0 1 1 0,-3-4 1 0,0 0-2 0,0 0-4 0,0 0-2 16,0-4-4-16,0-3-1 0,0 0-3 0,0-3-1 0,0-4 1 0,0 0-4 15,-3-3-2-15,0-1-3 0,2-4-9 0,-2 2-8 0,2-4-6 0,-5-1-1 16,5 1-3-16,-5 2 0 0,5-2 0 0,-2-5-3 0,2 5-3 0,1-1-2 0,0 5-2 15,1-4-2-15,2-1-2 0,1 4 0 0,0 0-2 0,3-1 1 16,3 2 0-16,-5 3-3 0,5 3 0 0,-2-1 0 0,3 1-1 0,-1 4 0 16,-2-1 4-16,3 4 0 0,-4 4 3 0,4-1 1 0,-1 4-2 0,-4 0 3 15,3 0-1-15,-2 4 1 0,-1-1 1 0,1 4 3 0,-1 1 4 0,-1-1 2 16,-3-1 5-16,2 1 7 0,1 4 3 0,-5 0 4 0,0-4 4 0,0 2 6 16,0 6 3-16,-5-4 6 0,4 3 3 0,-4-1 2 0,0 1 2 0,-1 1 1 15,-1-5 0-15,-2 4 0 0,2 0-1 0,-4-1-2 0,3-2 0 0,-2 4-2 16,-1-6-1-16,0 2-2 0,3 0-2 0,-3 0-4 0,1-4-10 0,-1 0-9 15,0-1-14-15,4 1-17 0,-4-3-22 0,4-1-28 0,-1 1-32 0,1-1-35 16,0-3-47-16,2 0-53 0,-1 0-99 0,2 0-119 0,4 0-88 0,-4 0-68 0,4 0-18 16,-4 0 11-16,4 0 22 0,0 0 32 0,-6-3 42 0,6 3 46 0,-4 0 52 15,4 0 55-15,-4-4 62 0,1 1 65 0,3 3 88 0</inkml:trace>
  <inkml:trace contextRef="#ctx0" brushRef="#br0" timeOffset="17214.91">18770 5830 13 0,'0'0'140'0,"0"0"72"0,0 0 51 0,0 0 38 0,0 0 34 0,0-4 28 0,-2 0 27 16,-1 2 23-16,1-9 23 0,2 4 21 0,0-4 24 0,2 0 21 0,1-2-91 16,-1-1-159-16,3-1-78 0,-4-5-35 0,4-2-19 0,0 2-10 0,1-5-7 15,1-3-1-15,-1 1-4 0,1-6-2 0,2-1-1 0,0-1-5 0,-1-4-3 16,6 1-7-16,0-4-8 0,-3-3-5 0,1 3-9 0,5-7-8 0,-5-1-7 16,5 5-6-16,1-4-7 0,-3-4-5 0,3 4-7 0,0 3-2 0,0-3-6 15,-2 5-2-15,2-2-3 0,-1 1-3 0,-2 3 1 0,0 2-3 0,0 5 0 16,-2 1-2-16,-2 2 4 0,0 5-1 0,-3 2 1 0,-1 3 3 0,0 2 2 15,-3 5-1-15,0 2 4 0,0 2 1 0,-1 1 1 0,0 3 3 0,-3 3 4 16,1 0 1-16,-1 4 4 0,0 0 4 0,0 0 2 0,0 0 2 0,0 0 0 16,0 0-1-16,-1-2-2 0,1 2-4 0,-6 0-2 0,2 0-4 0,0 2-2 15,-3 2-5-15,3 0-5 0,-3-1-2 0,0 4-3 0,-1-3-5 0,-2 7-5 16,2-4-2-16,-2 2-1 0,-1 2-1 0,3 0 0 0,0 0 2 0,-2-2 0 16,2 6 1-16,-2-5 1 0,3 5 1 0,2-5 0 0,-2 0-1 0,1-3 2 15,2 4-2-15,3-5 2 0,-5 2 1 0,5-5-1 0,-2 1 1 0,3-1 1 16,0-3 2-16,0 0 0 0,0 0 4 0,0 0 0 0,0 0 2 0,3-3 0 15,-2 3 1-15,5-7-2 0,-2-1 0 0,0 2-1 0,0-5-2 0,2 1-2 16,-1-1-2-16,2-2-6 0,3-2-2 0,-5 1-3 0,2 1-4 0,0-2-1 16,3-3-3-16,-2 9 1 0,0-6-3 0,2 5 1 0,-2-1-1 0,-1 1-1 15,3 3 1-15,-3 0-1 0,-2 3-1 0,2 1 1 0,-3-1 0 0,3 1-1 16,-3 3 2-16,2 0 3 0,-5 3-2 0,2 1 6 0,0 3-1 0,-2 0 6 16,-1 0 0-16,0 3 5 0,0 1 1 0,-1 3 5 0,1-1 3 0,-6 2 2 15,5 3-5-15,-2-2-11 0,-1-1-20 0,0 3-25 0,1-1-31 0,-1-3-35 0,0 4-37 16,-2-5-81-16,2 5-98 0,3-5-88 0,-6 2-74 0,1 3-28 15,1-4-5-15,-5-1 13 0,2 1 21 0,-3 1 31 0,0-2 38 0,-3 1 46 0,0 1 46 16,-1-2 50-16,0 1 56 0,-2 1 76 0,-1-2 83 0</inkml:trace>
  <inkml:trace contextRef="#ctx0" brushRef="#br0" timeOffset="17832.5">18068 5689 1 0,'0'0'109'0,"0"7"80"0,0-7 50 0,0 0 37 15,0 0 27-15,0 0 24 0,0 0 20 0,-3 0 21 0,3 0 20 0,0 0 24 16,0 0 19-16,0 0 19 0,0 0-77 0,-1-3-132 0,1 3-79 0,0-4-54 16,0 2-22-16,0-5-7 0,1 3 0 0,2-3 0 0,-1 0 5 0,0-8 2 15,2 6 0-15,1-2 0 0,0-3 0 0,-4-1 2 0,4-2 1 0,1-1 1 16,0 2 2-16,-1-6-1 0,1 2-2 0,0-5 2 0,3 0-2 0,-2 0-1 15,1-6-4-15,2 4-3 0,1-8-6 0,0 3-5 0,1-7-7 0,1 1-3 16,-1-1-7-16,6 1-6 0,-3-4-5 0,3 0-7 0,3-3-2 0,-2 3-4 16,2 0-4-16,4 0-4 0,-3-4-2 0,1 1-3 0,2 3-2 0,2-4-3 15,-3 4-1-15,3 0-5 0,-3 0 1 0,1 4-2 0,-3-2-1 0,0 6 1 16,0-1-3-16,-1 4 0 0,-4 2 0 0,-1 1-2 0,-1 8 0 0,-1-2 0 16,-3 1-1-16,-2 8 1 0,2-2-1 0,-4 5-1 0,-3 0 2 0,3 3-2 15,-5-1 3-15,0 1 3 0,0 4 1 0,-2-1 3 0,0 4 3 0,0 0-1 0,0 0 2 16,0 0 1-16,-2 4-2 0,-2-4-3 0,-1 3 2 0,-1 1 0 15,-1-1-2-15,-2 5 0 0,0-1-2 0,-2 3-3 0,-2-3 0 0,-1 7-5 16,-1-3 1-16,-1 2-4 0,1 1 0 0,-3 1 1 0,0 2 0 0,-2-3 3 16,2 4-1-16,0-5 1 0,0 1 0 0,1 1 2 0,1-2 0 0,-2 1-1 15,6-3 1-15,-2 2 0 0,0-5 0 0,3 2 0 0,0 1 1 0,4-5 2 0,2 1-1 16,-5-3 1-16,6 0 2 0,0-1 1 0,-2-3 0 0,6 0 0 16,0 0-3-16,-4 0 0 0,4-3-1 0,0-1 0 0,3-2-2 0,-2-1 0 0,5 0-2 15,-2-1 0-15,0-2-2 0,6-5 0 0,-2 6-2 0,3-2-3 0,0-3-1 16,4 4 1-16,-1-5 3 0,4 1 0 0,-3 1 1 0,6-2 0 0,-3 1 0 15,1 1-1-15,-1-1 0 0,2 3 2 0,-2 0-2 0,-1 0 0 0,-3 2-2 16,1 1-1-16,-1 5-1 0,-3-4-1 0,0 7-3 0,-2-4 1 0,-3 4-1 16,1 0 0-16,-2 4 3 0,-1-1-1 0,-2 1 4 0,0 3 1 0,1-3 5 15,-3 3 2-15,0 2 4 0,0-1 3 0,-5 2 4 0,3 1 3 0,0 0 4 16,-3 2 1-16,1-2 2 0,-1 3-1 0,1 0 1 0,0 0-2 0,-3 0-1 16,2 0-3-16,-1 0-1 0,1 4-2 0,1-5-3 0,-1 1-7 0,1 3-11 15,2-2-20-15,0-1-22 0,-1 4-28 0,1-8-37 0,0 4-40 0,0 0-51 16,-3-4-53-16,1 1-116 0,2-1-137 0,0 1-58 0,-1-1-20 0,1-3 3 15,2 4 16-15,-5-4 30 0,3 0 35 0,0-1 44 0,2 1 46 0,0 1 54 16,-2-5 59-16,-3 1 63 0,5-4 70 0</inkml:trace>
  <inkml:trace contextRef="#ctx0" brushRef="#br0" timeOffset="21832.48">21185 7681 21 0,'-4'0'156'0,"0"0"72"16,-1 0 53-16,0 4 42 0,1-4 35 0,-3 0 32 0,6 0 25 15,1 0 25-15,-5 0 22 0,0-4 22 0,5 4 21 0,0 0 19 0,0 0-105 0,0 0-176 16,0 0-84-16,0 0-39 0,0 0-20 0,0 0-8 0,5 4-8 0,1-4-6 16,-1 0 0-16,4 0-2 0,-1 0-2 0,6-4-2 0,0 4 0 0,1 0-2 15,3-3-1-15,1 3-1 0,2-7-4 0,4 3-4 0,-2 1 0 0,5-1-6 16,1-2-2-16,1 2-3 0,3 1-5 0,-1-5-3 0,1 5-4 0,0-1 0 15,3 1-4-15,0 3-3 0,0 0-2 0,1 0-3 0,-1 0-1 0,-1 3-5 16,3 1-1-16,0-1-5 0,-3 1-1 0,5 3-3 0,-5-3-1 0,4 2 0 16,-2 5-3-16,2-4 0 0,-5 4-1 0,-1-4 0 0,2 2-2 0,-5 2 2 15,2 0-1-15,-2-4-1 0,-2 4 1 0,-2-9-1 0,-1 6 3 0,-1-1-1 16,-1-4 2-16,-4 1-2 0,1-1 1 0,-2-3 0 0,0 0 0 0,-3 0 0 16,-1 0 0-16,-1-3 0 0,-2-1 2 0,0 1-1 0,-2-1 2 0,0 1-2 15,0-1 0-15,-5-2-2 0,3 1 1 0,-3-1 3 0,1-1-2 0,-1 3 0 0,1-3-1 16,-1-4 1-16,0 8-3 0,-1-7-1 0,-1 3 0 0,3 0 1 15,-3 0-2-15,0 0-1 0,0-1 1 0,-2 2-1 0,2-5 0 0,1 8-1 0,-1-8 0 16,-2 4-1-16,2-3 0 0,0-1 1 0,-2 4-1 0,2-3 2 0,-2 0 0 16,3-1-1-16,-3 0-1 0,0-3-1 0,0 3 2 0,0-2-1 15,0-1 1-15,0-1 0 0,0-2 0 0,0 3 1 0,0 1-2 0,0-9 1 0,-3 4 0 16,3 2-2-16,-2-6 1 0,2 2 1 0,-2 2-1 0,2-3 1 16,0 0 0-16,-2 4-1 0,2-5 0 0,0 4 1 0,-2 2-2 0,2-2 2 0,0 1 0 15,-3-1-1-15,1 3 2 0,2-1 2 0,-2 1-1 0,2 1-1 0,-2 4-1 16,0-4 1-16,-1 3 1 0,1 0 0 0,0 4 0 0,-3-2-1 0,3 1 2 15,0-2 1-15,0 2 1 0,-3 5-1 0,1-3-1 0,2-1 1 0,-3-1 1 16,1 5 1-16,-1-4 1 0,1 3 2 0,-1 0 1 0,1 1-2 0,-3-1 2 16,3 2 0-16,-3-2 1 0,0 1 0 0,3 3-1 0,-5-4 0 0,3 0-1 15,-3 1 1-15,0 3-1 0,0-4 1 0,-2 1-4 0,-1-1 1 0,-3 1-1 16,2 3-2-16,-3-8 1 0,-2 8-2 0,0-2-1 0,-1-2 0 0,-6 1-1 16,3-5 1-16,-4 5-2 0,-3-1 0 0,-4 1 0 0,-2-4-2 0,1 3 0 15,-5-2 1-15,-1-1-2 0,-3 3 2 0,2-3-2 0,-2 0 1 0,-1 0-2 16,0-1-3-16,-1 6 2 0,3-5 0 0,-2 0-1 0,4-1 1 0,-2 5 2 15,2-1-1-15,1-3-1 0,5 3 1 0,-1 1-2 0,2-1 2 0,3 4-1 16,2-2 2-16,-1 2-1 0,7 0 0 0,-1 0 1 0,-1 0 0 0,5 2 1 16,-2-2-3-16,6 4 3 0,0-1 0 0,1-3-1 0,1 4 3 0,1 0-1 15,1-1-1-15,3 1 0 0,-1-1 1 0,3 1-1 0,-1 0 2 0,0-1-1 16,3 1-2-16,-3-2-1 0,3 3-2 0,-1-3 1 0,3 6-3 0,-1-1 0 16,2 0-1-16,-4 0-1 0,5 4 1 0,-2-1 0 0,2 4 1 0,-3-3 0 15,2 6 3-15,1-3-2 0,1 4 3 0,-1 2 0 0,0 2 1 0,3-2 2 16,-3 2-1-16,0 2 2 0,2 1 0 0,0-1 1 0,1 0 1 0,-2 1 0 15,2-1 2-15,-1 1-1 0,0-1-1 0,1-2 3 0,-2 2 0 0,4 1 2 16,-3-1 2-16,1-4 1 0,-1 2 2 0,3-2 2 0,-5 2-1 0,4-4 4 16,-2 2 0-16,-2-2-1 0,2-1 2 0,1-3-3 0,-2 1 2 0,-1-2-2 15,5-2-3-15,-5-1 2 0,2-2 0 0,1 1-2 0,-3-2 2 0,0 1 1 0,1-5 1 16,-1 1 6-16,0-4 0 0,0 0 4 0,0 0-3 0,0 0 0 16,0 0-9-16,0 0-7 0,0 0-12 0,0 0-11 0,0 0-13 0,0 0-15 0,0 0-20 15,0 0-24-15,0 0-23 0,0-4-33 0,3 1-34 0,-1 3-38 0,-2-4-39 16,5 0-64-16,-4 2-73 0,2 2-81 0,1-5-78 0,0 5-22 0,2-2 4 15,-2 2 22-15,0-7 31 0,-1 7 36 0,-2-4 39 0,5 0 46 0,-5 1 48 16,2-1 52-16,-3-3 53 0,0 0 69 0,0 1 75 0</inkml:trace>
  <inkml:trace contextRef="#ctx0" brushRef="#br0" timeOffset="51331.88">15557 13338 76 0,'-5'-4'148'0,"1"1"42"0,-1-1 33 0,1-3 32 0,-3 7 26 15,3-7 32-15,-1 7 31 0,-1-4 26 0,1 1 22 0,1-1 23 0,-3 0 19 16,3 2-64-16,-3-5-112 0,3 3-61 0,-1-3-35 0,1 0-19 0,-3 0-13 16,2 3-10-16,-1-3-10 0,1 1-14 0,-1 2-11 0,1-3-8 0,-1 0-4 15,1 0-3-15,3 3 0 0,-3 1-1 0,1-1 0 0,2-2-1 0,0 6 1 16,-1-7-3-16,3 7-2 0,0 0-7 0,0 0-4 0,0 0-6 0,0 0-2 16,0 0-4-16,0 0 1 0,0 0-4 0,5 0 0 0,0 3-1 0,1 1-3 0,1-2-2 15,-1 6-1-15,4-1 1 0,1 0 3 0,2 7 1 0,0-4 6 16,2 4 3-16,1 4-1 0,2-5 4 0,2 9-1 0,2-4-1 0,0 6-3 15,1-4-3-15,1 5-3 0,3-1-2 0,-1 5 0 0,1-5-2 0,1 5-1 16,0 2-2-16,1-3-1 0,0 3-5 0,-3 1-3 0,0-1-3 0,2-3-3 16,-5 4-5-16,2-4 0 0,0-4-2 0,-3 5-2 0,0-5-1 0,-1-3-3 0,-3 3 0 15,1-6-2-15,-4-1 0 0,2 1 0 0,-5-4-2 0,2-1 2 16,-3-2 0-16,-3 0 0 0,4 0 0 0,-6-4 0 0,-1-1 4 0,1 1 5 0,-1-3 4 16,-5-4 0-16,0 0 4 0,0 0-2 0,0 0 0 0,-5 3 0 0,1-3 0 15,-4-3-2-15,-2-1 0 0,-1 1-1 0,-1-5-3 0,-5 1 0 0,-1 1-4 16,0-1-4-16,-4-4-4 0,4 0-3 0,-4-2 0 0,3 2 0 0,-2 1 2 15,3-1 0-15,2 1 6 0,-1-1 1 0,5 4 5 0,-5 0 6 0,9 0 4 16,-2 3 2-16,5 2 1 0,-2-3 1 0,1 3-3 0,5 2-1 0,1 0-4 16,0 0-3-16,0 0-1 0,0 0-2 0,1 0-3 0,5 2-2 0,-2 3-3 15,3 1-2-15,1 1-2 0,2-3 1 0,-2 3-1 0,6 4 1 0,-2-4 5 16,2-1 4-16,-3 5 3 0,4-1 1 0,-1 1 3 0,-3-5-1 0,6 5 0 16,-6-4-1-16,1 0 0 0,-1 1-2 0,0-1-3 0,3 0-4 0,-6-5-5 15,5 2-9-15,-5 0-11 0,0-1-12 0,2-3-19 0,-2-3-25 0,-1-1-33 16,3 0-41-16,-5 2-56 0,2-9-65 0,0 4-123 0,2-7-141 0,-4 3-60 15,1 1-16-15,-4-4 3 0,3-4 20 0,-5 5 28 0,2-5 33 0,-4 1 41 16,2-5 49-16,-5 2 53 0,5-2 60 0,-2 1 70 0,0-3 78 0</inkml:trace>
  <inkml:trace contextRef="#ctx0" brushRef="#br0" timeOffset="52163.57">15979 14153 17 0,'-3'-7'149'15,"-1"3"77"-15,3 1 54 0,-6-1 43 0,1 0 39 0,1-3 33 0,-5 5 31 16,3-2 28-16,0 4 28 0,-4-7 24 0,6 7 29 0,-5-7 26 0,2 7-96 16,-2-4-165-16,3 1-85 0,-4 3-42 0,4 0-24 0,-4-4-16 0,0 4-10 15,3 0-11-15,-2 0-9 0,-1 4-8 0,3-4-7 0,0 3-6 0,-4 1-9 0,6-1-9 16,-5 1-9-16,1 3-10 0,2-3-9 0,-2 2-5 0,4 1-8 16,0-3-1-16,-1 3-7 0,2 0-2 0,-1 0-5 0,1-1-1 0,3 5-5 0,-1-4-2 15,2 0-2-15,1 4-3 0,-3 0 0 0,3-1-2 0,0 0 0 0,3 5-1 16,-3-6 1-16,1 9-1 0,2-3 2 0,-1 1 0 0,4 2 0 0,-1-1 3 15,0 5-1-15,2-4 1 0,-3 2 3 0,3 2 0 0,-1-2-1 0,0 2 1 16,1-2-1-16,3 5 2 0,-4-1 0 0,-1-2-1 0,1-2 2 0,0 5-1 16,0-4 1-16,-1 4 0 0,1-5-1 0,-5 2 0 0,3 2 0 0,-1-4-2 15,0 2 1-15,-2-1 1 0,-1 0-1 0,3 0 2 0,-3-4-1 0,0 1 0 16,0-1-1-16,-3-3 2 0,3-3-1 0,0 2 3 0,0-2 3 0,-1-4 2 16,1 4 2-16,0-4 6 0,0-3 0 0,-3-1 5 0,3-3 0 0,0 4 5 15,0-4-2-15,-3 2 2 0,3-2-1 0,0 0-2 0,0 0-1 0,0 0-1 16,0 0-6-16,0 0-3 0,0 0-4 0,3 4-3 0,-3-4-3 0,3 4-5 15,-3-1 0-15,1-3-1 0,3 4 1 0,-1-1 1 0,1 1-1 0,3-1 4 16,-3 1 0-16,3 3 1 0,3-3 0 0,-5-2 5 0,5 2-2 0,-2 0 5 16,3-1-1-16,2 1 1 0,-2-4-2 0,0 7 1 0,1-7 0 0,5 3-2 15,-5 1-4-15,6-4-5 0,0 4-12 0,0-1-13 0,3-3-21 0,-5 4-27 16,8-2-35-16,-2-2-36 0,1 4-47 0,-2-4-54 0,4 0-126 0,-2 0-156 16,5 0-68-16,-2 0-21 0,3 0 2 0,-3 0 16 0,1-4 30 0,0 2 33 0,2-2 43 15,-1 4 47-15,-1-3 55 0,-3-1 55 0,3-3 67 0,-4 0 71 0</inkml:trace>
  <inkml:trace contextRef="#ctx0" brushRef="#br0" timeOffset="52730.35">17952 14065 37 0,'-9'4'192'0,"3"-4"91"0,-3 0 64 16,0 0 47-16,0 4 38 0,0-4 33 0,3 0 26 0,1 3 24 16,1 1 19-16,-1-4 20 0,1 2 21 0,1 2 18 0,-1-4-124 0,4 0-209 0,0 0-110 15,4 4-60-15,1-1-29 0,-3 1-10 0,5-4-8 0,0 0-4 0,1 3 0 16,1-3 0-16,2 0 0 0,0 0-1 0,3-3-2 0,1 3-3 0,1 0-6 16,0-4-3-16,1 1-3 0,1 3-5 0,-2-4-3 0,2 4-6 0,-1-4-3 15,0 4-4-15,1 0-2 0,0 0-2 0,-3 0-2 0,3 4-1 0,-1 0 1 16,-2 3 0-16,0 0 1 0,0 0-1 0,-1 4-2 0,1-2 2 0,-1 2 1 15,-3 4-1-15,3 1 3 0,0-1 2 0,-3 3 5 0,0 2 1 0,0-2 3 16,-3 6 6-16,3-6 1 0,0 6 6 0,0-2 4 0,-1 2 4 0,-2-3 4 16,3 3 4-16,-1 1 3 0,-2-1 7 0,2 0 2 0,-2 1 2 0,2-1-1 15,-5 2 1-15,2-2 1 0,3 1-3 0,-4-1 0 0,0 1-2 0,1-1-1 16,0-4 1-16,-3 5-2 0,6-3-3 0,-6-2-2 0,0 2-4 0,3-2-3 16,-3 2-2-16,0-5-2 0,1 1-2 0,0-2-2 0,-1-1-3 0,-2 3-4 15,0-5-1-15,1-2-4 0,-1-1-3 0,0 1-3 0,-2-1-5 0,3-3-1 16,-3 0-1-16,0-3-3 0,0 3-5 0,0-3-8 0,-3-1-6 15,3 1-11-15,-2-2-16 0,2 2-19 0,-5-4-26 0,5 0-33 0,-4 4-36 0,2-4-47 16,-5 0-49-16,2-4-132 0,1 4-165 0,0 0-68 0,0-4-22 0,-1 2 6 16,-1-2 21-16,0-3 28 0,1 0 35 0,-5 3 43 0,3-3 49 0,1 0 54 15,-6-3 58-15,4 3 67 0,-3-4 73 0</inkml:trace>
  <inkml:trace contextRef="#ctx0" brushRef="#br0" timeOffset="53747.58">17152 15143 10 0,'-11'-3'134'0,"0"3"67"0,-2-4 50 15,2 4 37-15,-1-4 36 0,-3 2 32 0,4-2 27 0,2 1 25 0,0-1 22 16,0 0 21-16,0 1 20 0,2-4 21 0,1 3-87 0,-3 4-153 0,5-3-73 16,0-1-32-16,-1 0-17 0,0 2-5 0,3 2-12 0,2-5-13 0,0 5-9 15,-5 0-10-15,5 0-3 0,0 0-3 0,5-2-3 0,-3 2-4 0,3-4-3 16,0 4-4-16,3 0-6 0,3 0-7 0,0 0-4 0,5 4-6 0,2-2-1 16,2 3 1-16,2-3 4 0,0 6 3 0,2-1 2 0,3 3 0 0,0 1-4 15,-1-1 0-15,1 4-5 0,-3 1-2 0,5-2-1 0,-4 1-2 0,0 4-4 0,-2-5-2 16,2 2-2-16,-3 3-4 0,0-5-2 0,0-2-5 0,-4 3 0 15,3-1-3-15,-3-2-2 0,0-4-1 0,-3 4-1 0,0-4-1 0,-1-3-1 0,0 2 0 16,-3-2 0-16,0-4 2 0,-3 3 0 0,2-3 3 0,-5 0 0 16,2-3 6-16,-2-1 1 0,-3 0 1 0,2 2 0 0,-1-2-2 0,-3-3 0 0,0 0 0 15,-3 0-4-15,-1-4-2 0,0 5-1 0,-3-5-4 0,0-3-2 0,-4 3-3 16,3-2-4-16,-3 2-4 0,0 0-3 0,-3-3-3 0,0 1-1 0,2 2-1 16,-5 0-1-16,5-2-2 0,-2 2 4 0,0 0-1 0,2 4 0 0,-1-4 4 15,2 2-1-15,3 1 2 0,0 1 1 0,1 0-1 0,1 0 1 0,1 3-2 16,-1 2 1-16,5-5-4 0,-2 7-1 0,3 0-5 0,0 0 0 0,3-4-1 15,-2 1-1-15,6-1-1 0,-3 4 2 0,3 0-1 0,0 0 3 0,4 4 2 16,-1-4-1-16,2 3 3 0,-1 1 5 0,0-2 4 0,3 3 5 0,0-3 3 16,-2 6 3-16,1-1 2 0,-1-4 1 0,-1 4 3 0,3 1 2 0,-3-1-1 15,0 3 1-15,-1-3 2 0,1 0 1 0,-3 4 3 0,1-2 4 0,-3 2 1 16,1-4 2-16,-3 0 3 0,3 4 2 0,-3-5 3 0,2 5 1 0,-5-4 3 16,4 4 0-16,-5-4 1 0,0-1 1 0,0 5 2 0,0-4-1 0,-5 4 1 15,4-4-2-15,-5 4-1 0,1-5-1 0,-2 1-2 0,0 4-4 0,-4-4 0 16,0 0-4-16,0-1-3 0,0 2-1 0,-6-5-2 0,6 4-1 0,-1-3-4 15,-5-1-4-15,5 1-3 0,-2-4-2 0,0 0-5 0,3 4-4 0,0-4-7 16,0 0-13-16,3 0-16 0,-2 0-30 0,3 0-36 0,2 3-52 0,-2-3-62 16,3 0-134-16,-2 4-166 0,5-4-78 0,1 2-37 0,-6 2-6 0,6 3 11 0,-4-3 20 15,4-1 27-15,-1 1 38 0,-2 3 42 0,3-7 54 0,-7-4 59 0,7 4 74 16,0 0 78-16,-7-7 112 0</inkml:trace>
  <inkml:trace contextRef="#ctx0" brushRef="#br0" timeOffset="56820.15">19641 15672 19 0,'-2'3'154'0,"2"-3"74"0,0 0 48 0,0 0 35 0,-4-3 27 0,1-1 25 15,1 4 19-15,2-7 15 0,2 3 17 0,1 2 14 0,3-3 13 0,0-1 10 16,4-1-107-16,1 0-176 0,1 3-87 0,5-3-41 0,1 1-12 0,1-5-3 0,3 4 4 16,6-4 4-16,-5-3 9 0,9 4 6 0,1-4 6 0,0-4 7 0,7 1 7 15,0-1 3-15,3 0 6 0,1-2 2 0,3-2 3 0,2 2 1 0,0-2-5 16,2 2-8-16,0-4-6 0,0-1-7 0,0 4-8 0,2-4-6 0,-2 1-4 16,3-1-7-16,0 1-6 0,-3-1-4 0,0 1-5 0,0 2-6 0,-3 2-2 15,-1-2-6-15,-3 2-1 0,1 2-1 0,-7 1-2 0,0 3-2 0,-3 3-1 0,-6-2-2 16,0 2-1-16,-2 4 1 0,-8-4-1 0,3 4-1 0,-5 1 0 0,-2 2-2 15,-1 1-1-15,-6-1-2 0,0 0-3 0,-1 4-6 0,-1-3 1 0,-6 3-2 16,0 0 2-16,0 0 1 0,0 0-1 0,-6 3-1 0,2-3 1 0,-3 4-3 0,-1-4-3 16,-3 0 2-16,-3 4 0 0,-1-4-2 0,-1 0 6 0,-1 3 3 0,-6-3 0 15,1 4 1-15,-1-4-1 0,-1 2 1 0,-3 2 1 0,1-4-1 0,-3 4 3 16,0-1 1-16,2-3 2 0,-2 4 4 0,1-1 0 0,4 1 2 0,-4-4 3 16,5 7 0-16,0-7 2 0,0 4 0 0,1-1 1 0,4 1 1 0,2-4 0 15,-1 2 1-15,5-2 2 0,1 4 1 0,-2-4 2 0,2 4 3 0,6-4 4 0,-1 0 3 16,-1 0 5-16,7 0 3 0,0 0 0 0,-1 0 0 0,1 0 2 0,0 0-3 15,1-4-1-15,5 4 2 0,1-4-3 0,-2 2-2 0,5-2-2 0,1 1-3 16,3-1-3-16,1-3-5 0,0 7-2 0,3-7-4 0,3 3-1 0,-5-3 0 0,7 3-1 16,-3 2 1-16,2-5-1 0,-1 3 0 0,1 0 0 0,-3 1 0 0,3-1-1 15,-4 1 1-15,0-1-1 0,-2 4-2 0,1 0 1 0,-3 0-1 0,-3 0 1 16,0 0-2-16,0 4 2 0,-4-1-2 0,2 1 2 0,-5 3 0 0,0-3-1 16,-1 3 2-16,-1-1-3 0,-2 5-6 0,0-4-10 0,-2 4-11 0,-1-2-17 15,1 6-21-15,-4-1-22 0,1-1-23 0,-1 2-35 0,-1 3-40 0,-2-4-99 0,0 3-125 16,0 1-54-16,-2 2-16 0,2-2 1 0,-4-1 14 0,2 1 25 0,-3 0 27 0,-1 2 34 15,1-2 38-15,-1-1 40 0,2 1 41 0,-3 0 51 0,-2-5 59 0</inkml:trace>
  <inkml:trace contextRef="#ctx0" brushRef="#br0" timeOffset="57397.51">19716 15889 29 0,'4'-4'173'0,"2"-3"76"0,-2 1 49 0,0 2 36 0,0-3 27 0,3 0 23 0,3 3 21 16,-2 1 19-16,3-1 17 0,3 4 16 0,1 0 16 0,3 4 13 0,4-1-119 15,0 1-194-15,6 3-95 0,2 0-44 0,-1 3-18 0,4-3-2 0,2 4 4 16,-1 0 4-16,2-2 5 0,2 2 8 0,2 0 4 0,0 3 7 0,0-4 5 15,2 4 3-15,3 1 7 0,-4-1 3 0,6-1 3 0,0 1 3 0,1 1 3 0,-1-2 0 16,4-2-3-16,0 3-5 0,2-1-7 0,-2-2-6 0,1 4-8 0,-1-6-6 16,3 2-9-16,-5 0-7 0,0-4-3 0,-3 4-6 0,-2-4-2 0,-1-1-2 15,-1-2-4-15,-7 3-3 0,4-4-3 0,-9 1 0 0,2-1-1 0,-3 1 1 0,-4-4 1 16,-2 4 1-16,-5-4 3 0,0 0 2 0,-3 0 5 0,-4 0 6 0,-4 0 3 16,0 0 1-16,-3-4-3 0,-4 4 1 0,-1-4-6 0,-5 1-3 0,1-1-5 15,-5 1-4-15,-1-1-6 0,-3-3-4 0,-2 1-5 0,-2-1-3 0,-4 0-5 0,-2-1-7 16,1 1-4-16,-5 0-1 0,2 0 1 0,0 1 1 0,-3-5 4 0,0 7 3 15,1-3 5-15,0 0 4 0,4 3 6 0,-3 1 6 0,3-1 4 0,1 2 3 16,1 2 2-16,0-4 5 0,4 4 3 0,0 0 2 0,5 0 2 0,0 0 2 0,4 0 0 16,-3 0-1-16,6 4-2 0,1-4 1 0,1 0-1 0,4 0 2 0,0 2 1 15,0 2 3-15,4-1 2 0,1 1 5 0,1 0 3 0,4 3 5 0,1-4 1 16,2 1 1-16,0 3 6 0,3-1 3 0,4 1 2 0,0-3-1 0,0 3 0 0,2 0 0 16,2 1-4-16,-2-1-4 0,1-5-5 0,1 5-7 0,-2 1-5 0,0-5-5 15,0 4-4-15,-1-3-5 0,-2 3-1 0,-1 0-3 0,-1-3-1 0,1 2 0 16,-6 1-1-16,-1-3-2 0,0 3-1 0,-1-4-1 0,-2 5 0 0,-4-5 4 0,3 3 2 15,-1-2 2-15,-6 3 2 0,1-3 1 0,-1 3 5 0,-1-4 1 0,-5 1 1 16,2 0 1-16,-3-1-3 0,-1 1 1 0,-3 2-8 0,0-6-12 0,-3 3-17 16,-1 1-23-16,-3 0-24 0,0-1-28 0,-3-3-31 0,2 4-33 0,-2-4-32 0,-1 3-29 15,3-3-41-15,-3 0-40 0,-1 0-99 0,3 4-120 0,-2-4-44 0,2 0-5 0,2 0 21 16,-2 0 29-16,0-4 37 0,2 4 40 0,3-3 44 0,-3-1 45 0,3 1 45 16,1-1 44-16,-1-3 54 0,-1 1 59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3-25T06:51:30.421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15512 11871 70 0,'0'0'149'0,"-2"0"48"0,2 0 37 0,-2 3 35 0,2-3 34 0,0 0 32 16,0 4 31-16,0-4 28 0,0 0 27 0,0 0 26 0,0 0 23 0,0 0-51 15,0 0-102-15,0 0-60 0,0 0-40 0,0 0-18 0,0 0-8 0,0 0-10 0,0 0-9 16,0 0-7-16,0 0-7 0,0 0-6 0,0 0-3 0,0 0-4 16,0 0-6-16,0 0-8 0,0 0-9 0,0 0-7 0,0 0-7 0,2 0-6 0,3-4-7 15,-3 1-6-15,2-1-5 0,3 1-5 0,-3-1-6 0,3-2-1 16,0-1-3-16,2 0-4 0,-1-1-2 0,3 1 3 0,3 0-1 0,-3 0 1 15,5 1 1-15,-3-1-2 0,2-1 0 0,-2 1-51 0,5 0-14 0,-2 0 0 16,1 1 0-16,0-1 0 0,0 3 0 0,-1-3 0 0,2-4 0 0,-3 8 0 16,0-5 0-16,0 2 0 0,-1-1 0 0,1 0 0 0,-1 0 0 0,-3 0 0 15,3 3 0-15,-3-2 0 0,0 1 0 0,-3-1 0 0,2 3 0 0,-2-1 0 16,-1-3 0-16,3 7 0 0,-5-4 0 0,1 1 0 0,1-1 0 0,-6 4 0 16,3-4 0-16,2 4 0 0,-5-3 0 0,-1 3 0 0,0 0 0 0,3 0 0 15,-3 0 0-15,0 0 0 0,0 0 0 0,1 0 0 0,-1 0 0 0,0 0 0 16,0 0 0-16,0 0 0 0,0 0 0 0,0 0 0 0,0 0 0 0,0 0 0 15,-1-6 0-15,-2 6 0 0,3-4 0 0,-1 1 0 0,-2 3 0 0,0-4 0 16,-1 4 0-16,3-4 0 0,-2 1 0 0,0 3-103 0,2 0-225 0,-5-4-51 16,2 1-52-16,-3 3-103 0,7 0-119 0,0 0-33 0,-4 0 4 0,3 3 28 15,-5 1 36-15,5-1 43 0,-2 1 46 0,0 0 51 0,3 3 53 0,0-1 61 16,-1-3 65-16,-2 5 66 0,2-1 69 0</inkml:trace>
  <inkml:trace contextRef="#ctx0" brushRef="#br0" timeOffset="533.32">15717 12704 26 0,'-5'3'171'0,"0"1"81"0,4-4 60 15,-6 4 48-15,3-1 43 0,-1-3 39 0,0 4 34 0,3-4 33 0,-2 0 32 16,4 0 29-16,-2 0 26 0,2 0 26 0,0 0-111 0,0 0-189 0,0 0-95 0,0 0-51 16,0 0-26-16,0 0-16 0,2 0-10 0,4 0-10 0,4-4-5 0,-4 4-6 15,5-3-4-15,1-1-2 0,0 0-1 0,4-3 4 0,0 4 0 0,2-8 5 16,1 5 2-16,3-5 3 0,-1 0 2 0,1 1-97 0,3-4-15 16,-6 0 0-16,6 0 0 0,0-1 0 0,-6 2 0 0,3-1 0 0,0-1 0 15,-1 2 0-15,-2-1 0 0,-1 3 0 0,3 1 0 0,-6-1 0 0,3 1 0 16,-4-1 0-16,-2 5 0 0,2-1 0 0,-3-1 0 0,0 5 0 0,0-4 0 15,-4 3 0-15,2 1 0 0,-3-1 0 0,1 0 0 0,-3 4 0 0,1-2 0 16,0 2 0-16,-3-5 0 0,0 3 0 0,-2 2 0 0,2 0 0 0,-2 0 0 16,0 0 0-16,0 0 0 0,0 0 0 0,0 0 0 0,0 0 0 0,0 0 0 15,0 0 0-15,0 0 0 0,0 0 0 0,0 0 0 0,0 0 0 0,0 0 0 16,0 0 0-16,0 0-110 0,-2 0-296 0,2 0-126 0,-7 0-156 0,3 2-55 16,1 3-4-16,-3-3 26 0,1 2 42 0,-1 0 46 0,1 3 48 0,-1 0 54 15,-1 0 56-15,-2 0 62 0,2-3 63 0,1 2 70 0,-3 1 74 0</inkml:trace>
  <inkml:trace contextRef="#ctx0" brushRef="#br0" timeOffset="1167.04">16062 12697 14 0,'-3'-4'144'0,"0"-3"78"0,-1 1 57 16,3-1 46-16,-5 3 40 0,1 0 37 0,-1 1 37 0,5-1 33 0,-6 4 32 16,3-3 32-16,1 3 27 0,-1 0 27 0,4 0-98 0,-4-4-164 0,4 4-92 15,-3 4-54-15,0-4-29 0,2 3-17 0,-2 1-14 0,3 3-12 0,0-3-11 16,0 5-12-16,3 6-8 0,-2-1-9 0,2-1-9 0,1 5-6 0,-1 4-2 16,4 2 0-16,-3 3 1 0,3 2 2 0,0-1-1 0,-3 6-1 0,3 1-1 15,1 1-1-15,0 2-5 0,-1 1 1 0,0 3-4 0,3 0 0 0,-5 3-2 16,2-3-1-16,3 4-2 0,-3-4-3 0,-2 0-1 0,2 0-3 0,3 0 1 15,-4 0-3-15,-1-4-2 0,2-2 0 0,-3-1 0 0,3-4-3 0,-6 0 1 16,6-2-3-16,-3-5 2 0,1 1 1 0,-3-1-10 0,2-4-16 0,1-2 0 16,-3 0 0-16,1-5 0 0,-2 2 0 0,-1-4 0 0,5-4 0 0,-5 0 0 15,0-1 0-15,0-2 0 0,0-4 0 0,0 3 0 0,0-3 0 0,-6 0 0 16,1-3 0-16,-4-1 0 0,2-2 0 0,-1-1 0 0,-2 0 0 0,-1-4 0 16,0 0 0-16,0 0 0 0,0 2 0 0,0-6 0 0,4 1-76 0,-4 4-1 15,4-4 9-15,2 3 6 0,-2 0 12 0,1 2 7 0,2 1 9 0,0 1 7 16,1 4 5-16,2-1 0 0,-2 1 1 0,3 3-2 0,0 0 2 0,0 0 0 15,0 0 5-15,4 3-1 0,2 1 3 0,-5 3 1 0,3 0 4 0,3 0 5 16,-1-1 6-16,-1 5 5 0,2-4 9 0,3 4 7 0,-5 0 9 0,2-2 6 16,3 6 6-16,-3-8 2 0,-2 4 0 0,2-2 0 0,0 2-1 0,3 0-1 15,-5-4-4-15,2-1 2 0,0-1-4 0,2 1 3 0,-3-2-4 16,1-1-7-16,2 1-9 0,-2-4-19 0,-1 0-12 0,5 0-30 0,-4-4-25 0,4 1-33 16,-2-1-38-16,0-2-50 0,2-1-59 0,-2 0-145 0,2-4-181 0,0 0-83 15,0-2-29-15,1 2 1 0,-4-3 18 0,-1-3 31 0,0 2 37 0,2-2 47 16,-5 0 48-16,0 2 56 0,-1-3 61 0,-1-2 72 0,-2 2 80 0,0 1 118 15</inkml:trace>
  <inkml:trace contextRef="#ctx0" brushRef="#br0" timeOffset="1833.03">15910 14472 14 0,'-4'-7'142'0,"0"-1"71"0,-3-2 53 0,1 6 41 15,1-7 36-15,-1 5 32 0,1-1 29 0,-2 0 29 0,1 0 26 0,1 0 26 16,-2 3 27-16,3-2 24 0,-2-1-89 0,1 3-157 0,-1-3-74 0,2 7-36 15,0-4-22-15,0 1-12 0,-2 3-13 0,2 0-9 0,3 3-8 0,-5 1-8 16,2 0-9-16,0-1-5 0,1 8-7 0,-1-1-5 0,2 0-7 0,-3 5-7 16,4 5-8-16,-2-2-5 0,3 6-2 0,-2 1 0 0,2 3 0 0,0 3-1 15,0 1 1-15,2 3 1 0,1 0 1 0,-2 3-2 0,4-3-2 0,0 1-5 16,-1-1-4-16,0-4-5 0,3 0-5 0,-3-2-5 0,6-5-6 0,-5 1-3 16,2-8-3-16,0 1-1 0,0-5-2 0,0-2-2 0,1-4-4 0,-1 0 2 15,0-3-1-15,1-4-1 0,-1 0-2 0,3-4-3 0,-3-3-5 0,-2 0-5 16,2-4-4-16,0-2-5 0,-3-2-6 0,3-3-2 0,-3-2-6 0,3 2-5 15,-4-2-5-15,1-6-4 0,-1 6-2 0,-2-1-2 0,2 0 0 0,-2 0 3 0,2 4 4 16,0 2 4-16,-3 1 1 0,1 3 1 0,-1 2 1 0,0 1-2 16,6 5 3-16,-6-1 5 0,0 4 3 0,0 0 7 0,4 4 4 0,3-1 7 15,-6 5 7-15,3-1 4 0,3 0 8 0,-3 6 8 0,3-2 4 0,0 0 10 0,-3 6 7 16,3-3 6-16,0 4 2 0,0-5 1 0,-3 5-3 0,6-1-2 16,-6 1-2-16,4-4-4 0,-1-1-8 0,0 2-6 0,1-1-4 0,-1-3-6 0,3 2-7 15,-5-2-10-15,2 0-15 0,4-4-19 0,-4 3-23 0,3-3-25 16,-2 0-28-16,-1-4-27 0,1 1-35 0,-1 0-43 0,0-4-58 0,-3 0-69 0,3-4-98 15,-3-3-109-15,1 3-38 0,-3-3-3 0,2-4 16 0,-1 2 29 0,-3-2 40 16,-3-3 41-16,3 0 45 0,-1 0 47 0,-2-4 54 0,1 5 54 0,-3-5 69 16,1 3 70-16</inkml:trace>
  <inkml:trace contextRef="#ctx0" brushRef="#br0" timeOffset="2083.08">16179 14478 36 0,'3'-6'189'0,"-3"2"86"0,0-3 62 16,0 7 47-16,0 0 43 0,0 0 38 0,0 0 34 0,-3 7 31 0,0-1 32 15,3 1 32-15,-4 1 27 0,4-1 29 0,0 0-120 0,0 6-204 0,0-2-104 16,0 3-50-16,3 1-29 0,-2-2-15 0,2 5-11 0,0 0-8 0,3 2-9 16,-4-2-8-16,2 3-7 0,3 0-9 0,-3 0-8 0,3 0-10 0,0 0-7 15,2 0-5-15,-3 0-6 0,4 0-5 0,-2-4-6 0,1 1-5 0,0-4-6 16,0 3-3-16,0-6-5 0,0 0-2 0,2-4-2 0,0 2-3 0,-2-5-2 16,2 3-2-16,0-7-4 0,0 0-6 0,0 0-6 0,0 0-11 0,1-3-12 15,-1-1-13-15,2 0-18 0,-2-3-20 0,0 5-25 0,0-5-28 0,0-4-30 16,1 7-36-16,-6-7-39 0,5 2-42 0,-4 2-115 0,-1-4-149 0,4 4-57 15,-4-4-13-15,0 1 13 0,1 3 26 0,-3 0 33 0,2-4 40 0,-5 4 43 16,3 1 48-16,2-1 50 0,-6 3 54 0,1-3 59 0,-1 3 65 0</inkml:trace>
  <inkml:trace contextRef="#ctx0" brushRef="#br0" timeOffset="2616.19">16592 14363 34 0,'-4'-7'186'0,"1"3"82"0,-1 0 62 0,1 1 46 0,3 3 43 0,-4 3 37 16,3 1 35-16,-5 3 34 0,5 0 29 0,1 1 30 0,0-1 26 0,0 2 28 15,1 2-118-15,5 3-201 0,-5 1-102 0,3-2-51 0,3 1-25 0,-3 3-16 16,3 1-11-16,3 0-10 0,-2 3-10 0,2 0-10 0,-5-4-6 0,8 4-8 16,-5-4-8-16,3 5-7 0,-3-4-7 0,5-1-7 0,-2 1-4 0,0-5-4 15,-3 1-6-15,3-3-4 0,-1 0-6 0,1-4-8 0,-3-1-10 0,2 1-11 16,-2-3-10-16,0-4-7 0,-1 0-10 0,0-4-6 0,0 1-7 0,-3-5-10 15,0-1-12-15,2-2-13 0,-5 0-15 0,5-3-14 0,-6-3-11 0,0-1-9 16,-6 1-6-16,5-8 0 0,-5 5 1 0,2-2 3 0,-3-2 7 0,3-1 3 16,-3 1 7-16,0-1 7 0,2 4 15 0,-2 0 14 0,0-3 18 0,0 6 20 15,6 1 22-15,-5-1 22 0,5 4 17 0,-5 4 16 0,6-1 8 0,-1 4 6 16,-2 0 7-16,3 7 14 0,0 0 10 0,0 0 13 0,4 4 12 0,2-1 7 16,-5 1 6-16,6 7 2 0,-3-2-1 0,3 2 0 0,3 7-2 0,-5 0-1 15,5-1 1-15,-2 1 4 0,2 2-4 0,-2 5-5 0,2-4-11 0,1 4-8 16,-3-5-13-16,3 4-9 0,0-2-10 0,3-1-6 0,-3 0-9 0,0 0-6 15,0 0-13-15,3-3-13 0,-3-5-24 0,0 5-23 0,0-7-30 0,0-2-33 16,0 2-38-16,0-4-38 0,-4-7-44 0,2 4-47 0,-3-8-126 0,1 4-160 0,-3-7-67 16,1 1-23-16,-3-5 6 0,1 0 23 0,-3 1 32 0,-3-5 41 0,1 2 47 15,-3-5 50-15,1 5 54 0,-3-5 58 0,-4-4 61 0,0 2 70 0</inkml:trace>
  <inkml:trace contextRef="#ctx0" brushRef="#br0" timeOffset="2783.24">16854 14195 107 0,'6'0'236'0,"-1"4"88"15,1-4 64-15,-2 3 52 0,0-3 46 0,0 4 42 0,3-4 39 0,-3 2 41 16,3 3 39-16,0-5 36 0,0 0 38 0,1 0-64 0,3 0-122 0,0 0-128 16,0 0-136-16,1 0-67 0,1-5-33 0,1 3-23 0,-1-2-85 0,0 1-63 15,3-5 0-15,-3 1 0 0,3 0 0 0,-3 0 0 0,2 1 0 0,-3-1 0 16,1-4-59-16,0 4-155 0,-2-4-48 0,-2 5-59 0,-4-5-64 0,-3 4-113 16,2 0-133-16,1 0-48 0,-3-1-7 0,-2 6 22 0,0 2 37 0,0-7 43 15,-5 3 47-15,3 0 52 0,2 4 56 0,0 0 62 0,-9 0 61 0,3 0 69 16,-3 4 73-16</inkml:trace>
  <inkml:trace contextRef="#ctx0" brushRef="#br0" timeOffset="2933.27">17088 14131 23 0,'2'8'167'0,"-2"2"83"0,4 1 65 0,1-1 56 16,-3 1 47-16,0 3 44 0,3-3 39 0,-1 2 34 0,1 1 35 0,1 1 32 15,-1 5 30-15,1-6 33 0,1 7-109 0,0-3-184 0,2 2-103 0,-3 2-60 16,3-4-39-16,0 2-32 0,0 2-25 0,0-2-23 0,2-2-24 0,0-1-25 16,0 1-39-16,1-4-41 0,0-1-50 0,-1 2-54 0,-1-8-59 0,-3 4-63 0,-1-9-127 15,3 5-154-15,-1-3-66 0,2 0-21 0,-3-4 4 0,-2 0 13 0,1 0 29 16,-2-4 34-16,0 4 48 0,0-6 50 0,2 1 59 0,-6-1 61 0,0-5 68 15,-6 1 74-15</inkml:trace>
  <inkml:trace contextRef="#ctx0" brushRef="#br0" timeOffset="3299.35">17296 14139 28 0,'3'-8'185'16,"-3"-1"110"-16,0-2 82 0,0 0 64 0,-3 4 50 0,3-4 42 0,-1 2 35 15,-2 1 32-15,1 1 28 0,2 0 29 0,0 0 27 0,2 1 28 0,2-1-117 16,1 3-200-16,0 1-135 0,1-5-96 0,0 5-58 0,1-1-34 0,3 1-19 15,1-1-15-15,-4 4-6 0,4-4-6 0,0 4-4 0,0 4-6 16,-3-4-9-16,6 4-4 0,-3-1-4 0,-3 4-2 0,3 1-1 0,0 1 3 16,-1 2-2-16,-2 3 2 0,3 1 2 0,-4 2 3 0,3 4 0 0,-3-4 0 15,1 8 1-15,-1-1-1 0,0 5 0 0,-6-2 0 0,5 5-2 0,-2 0 1 16,-3 3 1-16,2-4 2 0,0 4 3 0,-3-1 6 0,0 2 0 0,0-8-1 16,0 3 3-16,-3-2 0 0,0-5 3 0,3 1-2 0,-1-8 4 0,-2 1 2 15,-1-5-24-15,1-2 0 0,-1-1 0 0,-3-2 0 0,3-5 0 0,0 1 0 16,0-4 0-16,-3 0 0 0,1 0 0 0,2-4 0 0,3 1 0 0,-5-5 0 15,2 5 0-15,4-8 0 0,0 4 0 0,0 1 0 0,4-1 0 16,2-4 0-16,-2 4 0 0,3 0 0 0,1-3 0 0,2 3 0 0,1-1 0 0,1 1 0 16,5 0 0-16,-5 4 0 0,5-1 0 0,1 0 0 0,-2 2 0 0,2-3 0 15,0 5 0-15,0 0 0 0,3-2 0 0,-4 2 0 0,-1 0 0 16,-1 0 0-16,5 0 0 0,-7 0 0 0,3 0 0 0,0-4 0 0,-3 4 0 16,0 0 0-16,-2 0 0 0,-4 0-280 0,2 0-202 0,-3 0-173 0,1-3-75 15,-3 3-18-15,-4 0 7 0,0 0 29 0,0 0 42 0,0 0 51 0,0 0 52 0,0 0 56 16,-4-4 62-16,0 0 66 0,-3 1 75 0,3 3 81 0,-3-4 119 0</inkml:trace>
  <inkml:trace contextRef="#ctx0" brushRef="#br0" timeOffset="5500.09">15477 12084 1 0,'-2'4'87'0,"-1"-4"66"16,3 3 44-16,-4-3 37 0,4 0 34 0,-3 4 34 0,-1-4 29 0,2 3 32 16,2-3 29-16,-2 4 26 0,2-4 26 0,-3 0-14 0,3 0-38 0,-4 0-63 15,4 0-74-15,0 0-37 0,-2 4-14 0,2-4-12 0,0 0-9 0,-5 0-8 16,5 0-12-16,0 0-8 0,0 0-11 0,0 0-8 0,0 0-7 0,0 0-9 15,0 0-11-15,0 0-11 0,0 0-8 0,0 0-12 0,0 0-8 0,0 0-10 16,0 0-8-16,0 0-7 0,0 0-6 0,0 0-2 0,0 0-3 0,0 0-1 16,5-4-3-16,-5 4 1 0,2 0 0 0,2 0-1 0,1 0 0 0,1-4 2 15,-3 4-1-15,4-3-1 0,-3 3 2 0,3-4 1 0,-3 4 0 0,3-3 0 16,0-1-2-16,-1 1-2 0,1 3 0 0,-1-4 1 0,3-2-2 0,-2 1-1 16,2 3 1-16,0-5-2 0,0 3-2 0,-1-3 1 0,4 0-5 0,-1-1 2 15,-2 1-3-15,2-2 2 0,0 1-3 0,0 1 1 0,2 0-3 0,-2 0-1 16,3-3 1-16,-3 3-3 0,2 0 1 0,-2 0 0 0,2-4-3 0,-2 5-1 15,3-1 2-15,0-1-3 0,-3 1 1 0,0 0-2 0,1 0 0 0,-1 1-1 16,0-1 0-16,2-1 1 0,-2 1-2 0,0 0 2 0,-3 4-3 16,3-5 2-16,-1 1-2 0,1 1 0 0,-3 3 0 0,2-5-1 0,-2 5 1 15,0-4-1-15,5-1-1 0,-8 5 1 0,5-3 0 0,-2-1 0 0,-1 3-2 16,3-3-1-16,-5 3 2 0,2 1 0 0,0-1-1 0,3-3-1 0,-5 3-1 16,1 2 0-16,-1-2 0 0,2 1 0 0,-1-1 0 0,-1 0 0 0,1 1 0 15,-2 3 0-15,0-7 0 0,0 7 0 0,0-4 0 0,2 1 0 0,-5 3 0 16,-1-4 0-16,6 4 0 0,-6 0 0 0,1-4 0 0,-1 2 0 0,0 2 0 15,4 0 0-15,-4 0 0 0,0 0 0 0,0 0 0 0,0 0 0 0,0 0 0 16,0 0 0-16,0 0 0 0,0 0 0 0,0 0 0 0,-1-4 0 0,1 4 0 16,-3-3 0-16,-1 3 0 0,0 0 0 0,-2 0 0 0,2 0 0 0,-3 0 0 15,2 0 0-15,-2 0 0 0,-3 0 0 0,2 3 0 0,-3-3 0 16,1 4 0-16,-1-4 0 0,-1 2 0 0,1-2 0 0,-2 4 0 0,2-4 0 16,3 4 0-16,-2-4 0 0,2 0 0 0,0 3 0 0,1-3 0 0,3 0 0 15,-2 0 0-15,2 0 0 0,4 0 0 0,0 0 0 0,0 0 0 0,0 0 0 16,0 0 0-16,0 0 0 0,0 0 0 0,0 0 0 0,0 0 0 0,0 0 0 15,4-3 0-15,2 3 0 0,-1 0 0 0,5-4 0 0,-2 0-23 0,3 4-8 16,3-2 0-16,0-2 5 0,-2 4 6 0,2-3 5 0,0-1 6 0,-2 4 6 16,5-4 3-16,-6 4 3 0,1-3 1 0,2 3 1 0,-3 0 0 0,0 0 2 15,0 0-1-15,-1 0 3 0,-2 0 0 0,2 0 2 0,-5 0-2 0,2 0 2 16,0 3 0-16,-3-3-1 0,2 4-2 0,-2-4 2 0,-3 0 2 0,5 4 0 16,-6-4 2-16,0 3-12 0,0-3-2 0,1 4 0 0,-1-4 0 0,0 2 0 15,-1 2 0-15,1 0 0 0,-6-1 0 0,5 4 0 0,-3-3 0 16,1 3 0-16,-1-3 0 0,-1 3 0 0,-1-5 0 0,0 6 0 0,2-5 0 15,-3 4 0-15,2-3 0 0,-1 3 0 0,2-3 0 0,-3 3 0 0,3-1 0 16,0-3 0-16,0 1 0 0,-2 3 0 0,5-3 0 0,-2 3-79 0,2-3-121 16,-2-1-49-16,0 1-50 0,3 3-121 0,-1-5-153 0,1-2-74 0,0 8-35 0,0-8 3 15,0 0 21-15,0 0 36 0,0 0 40 0,0 0 47 0,0 0 50 0,0 0 54 16,-3-8 61-16,0-1 68 0,2 2 70 0,-2-4 103 0</inkml:trace>
  <inkml:trace contextRef="#ctx0" brushRef="#br0" timeOffset="8999.9">17897 8668 11 0,'-5'0'121'0,"1"4"60"0,-3-4 46 0,5 0 37 15,-7 0 34-15,5 0 30 0,-3 0 27 0,0 0 23 0,3 0 21 0,0 0 24 16,-1 0 15-16,5 0 15 0,0 0-77 0,-5 0-130 0,5 0-62 0,0 0-31 16,-4 0-20-16,4 0-18 0,0 0-10 0,0 0-7 0,0 0-4 0,0 0 2 15,4 0-2-15,1 3-2 0,-3 1-4 0,5-4-1 0,0 3-5 0,-1 1-6 16,3-1-2-16,0 1-3 0,2 0 1 0,0 3 3 0,2-5-3 0,-1 2-3 15,1 0-4-15,3-1-6 0,-3 1-2 0,2-1-4 0,3-3-2 0,0 4-5 16,-1-4-4-16,1 3 1 0,0-3-5 0,2 0 0 0,0-3-3 0,1 3-4 16,-2 0-5-16,3-4-2 0,-1 1-1 0,1 3-3 0,3-4 1 0,-3 1-3 15,1-1 1-15,1 0-2 0,-1 2 1 0,5-2-1 0,-5 1-4 0,6-1 3 0,-1 0-4 16,-5 1 3-16,5-1 1 0,-2 4-1 0,0-3 1 0,-1 3-2 16,0-4 1-16,-1 4 0 0,0-3-2 0,-1 3 0 0,-1 0 0 0,-2 0-2 0,2 0 2 15,-2 0-2-15,0 3 0 0,0-3 0 0,-2 0 0 0,1 0 1 16,-1 0-4-16,3 0 1 0,-3 4-1 0,-1-4-2 0,0 0 1 0,0 0-2 15,1 0 0-15,-2 0-1 0,1 0 1 0,1 0 0 0,-3 0 0 0,0 3 0 0,2-3 0 16,-2 0-1-16,0 0 1 0,0 0 2 0,2 0 0 0,-5 0 2 16,5 0 1-16,-5 0 3 0,-1 0 1 0,6 4 0 0,-6-4-1 0,1 0 1 0,-1 0 0 15,1 0-4-15,1 0 1 0,-3 0 0 0,1 0-2 0,-3 3-1 16,1-3 1-16,0 0-2 0,-1 4-1 0,-1-4-3 0,0 4-1 0,2-4 0 0,-3 0 0 16,1 0-1-16,0 3 3 0,2-3 0 0,-3 0 5 0,1 0 1 0,0 4 0 15,0-4 2-15,-1 0 1 0,1-4 1 0,-1 4-1 0,1 0 2 16,0-3 2-16,0 3-3 0,-3-4 1 0,5 4 0 0,-5-4-1 0,3 4-1 15,0-3-2-15,-3 3-2 0,3-4 0 0,-1 1-1 0,-1 3-2 0,2-4 1 16,-3 1-3-16,-2 3 0 0,3-4 0 0,-1 4 3 0,-2-4 1 0,3 4 1 16,-3-2 1-16,2 2 3 0,-4-5 2 0,5 3-2 0,-3-2 3 0,-2 1 1 15,5-1 1-15,-5 0 1 0,2 1-1 0,-2-1 1 0,2 1-3 0,0-5-14 16,-2 1-2-16,0 1 0 0,0-1 0 0,2 0 0 0,-2 0 0 0,0-1 0 16,-2-1 0-16,2 2 0 0,0-4 0 0,0 0 0 0,-2 4 0 0,0-6 0 15,2 2 0-15,-2 0 0 0,2-2 0 0,-5 2 0 0,5-3 0 16,-2-1 0-16,-3 6 0 0,1-6 0 0,2 1 0 0,-3 1 0 0,3-2 0 0,-2 1 0 15,-1 1 0-15,3-2 0 0,-2-2-1 0,-1 7-3 0,3-5 0 0,-5 1 3 16,3 1-1-16,-1-1-1 0,1 3 0 0,-1-4 2 0,1 6-2 16,-1-6 0-16,-1 5 0 0,1-1 0 0,1-2 2 0,0 2-2 0,-3 4 1 15,3-4-2-15,-1-2 1 0,-2 2-1 0,3 4 2 0,-1-8 1 0,-1 6-1 16,1-2 0-16,-2 0 0 0,3 0 0 0,0 2 0 0,-3 2 0 0,3-4 1 16,-1 0-2-16,1 4 2 0,-3-3-1 0,2-1 1 0,1 8 0 0,0-8 1 15,0 4-2-15,-1 1 0 0,0 2 1 0,1-3-1 0,-3 3 1 0,3 1 0 16,-3-4-1-16,5 3 1 0,-7 1 0 0,5 3-2 0,-3-4 2 0,0 0 0 15,-1 2 1-15,-2 2 0 0,4-5-2 0,-6 3 1 0,4 2 1 0,-3-4 0 16,0 1 0-16,0-1 0 0,-3 4 0 0,3-7 1 0,-3 7 1 16,2-7-2-16,-5 3 2 0,2 0 0 0,0 1-2 0,0-3 0 0,-3 2-2 15,1-3 2-15,-2 3-1 0,-2-3 0 0,3 4-2 0,2-4-1 0,-2 3 0 16,-3-2 0-16,3 6-1 0,-1-7 0 0,-2 3-1 0,3 0-1 0,-1 4 2 16,-1-3-2-16,0 3 0 0,0-4-2 0,-2 4 1 0,-1 0 1 0,1 0 0 15,-2 0 0-15,-1 4 2 0,1-4-2 0,-3 0 2 0,-2 3-1 16,3-3-1-16,-3 4 1 0,-3 0-1 0,4-1 2 0,-6 1 3 0,4-2-1 15,-2 2 1-15,-1 0-2 0,0-1 1 0,0 1 0 0,-2 3 2 0,2-7-3 16,3 3 2-16,-2 1-1 0,1 0 3 0,3-4 0 0,-1 0-1 0,2 3 0 16,2-3-1-16,1 0 1 0,-1 0 1 0,3 0 0 0,0 0-1 0,2 0-1 15,2 0 1-15,-2 4 0 0,5-4 1 0,-3 0-1 0,5 0-1 0,-3 2 2 16,3 2 3-16,-1-4-2 0,3 3 0 0,0-3 1 0,0 8 0 0,3-8 1 16,-3 7 2-16,1-4 0 0,-1 1 0 0,4 0 2 0,-4 3 1 0,4 0-2 15,-1-1 0-15,-2 1 0 0,5 0-4 0,-5 0 2 0,3 4 1 0,2-5-2 16,-2 5-1-16,1 0 0 0,1-4-2 0,-1 4 0 0,2-1 0 15,3-3-2-15,-5 3 0 0,5 5-1 0,-5-6 1 0,5 6 0 0,-2-4 1 16,2 3 0-16,-2-1-2 0,0 1 3 0,3 1 0 0,-1 2 2 0,1 1-1 16,-3-1 0-16,3 0 0 0,0 4 2 0,0-3 1 0,0 2 2 0,3 2 3 15,-2 3 2-15,2-5-2 0,0 4 4 0,-2 1 2 0,2-1 0 0,-2 2 1 16,5-2 0-16,-5 1 2 0,2-5 0 0,0 5-1 0,-2-4 3 0,3 0-4 16,-4-4-16-16,6 1 0 0,-5 0 0 0,2-1 0 0,-2-6 0 0,2 3 0 15,0-4 0-15,-2 0 0 0,-1-3 0 0,6 1 0 0,-6-1 0 0,1-5 0 16,-1 2 0-16,0-4 0 0,0 0 0 0,0 0 0 0,0 0 0 0,0 0 0 15,0 0 0-15,0 0 0 0,0 0 0 0,0-4 0 0,0 2 0 0,-1-5 0 16,1 7-11-16,0-8-137 0,0 8-35 0,0-3-39 0,0-4-52 16,1 3-58-16,-1 1-126 0,4-1-153 0,2 0-56 0,-5 2-5 0,3 2 16 0,-4-7 32 15,0 3 39-15,0-3 42 0,0 0 49 0,-4-4 50 0,3-2 55 0,-5 2 54 16,1-11 68-16,-2 6 72 0</inkml:trace>
  <inkml:trace contextRef="#ctx0" brushRef="#br0" timeOffset="11349.89">20057 12330 78 0,'-7'-4'148'0,"5"1"41"16,-4-1 34-16,-1 4 33 0,0-4 33 0,0 1 30 0,0 3 31 0,3 0 30 15,-3-4 31-15,3 4 27 0,0-3 27 0,0-1-59 0,-2 1-106 0,2-1-53 16,0 0-22-16,0 2-11 0,1 2 0 0,-1-4-8 0,1 1-6 0,2 3-8 15,1 0-10-15,-3-4-9 0,3 4-13 0,-3-4-9 0,3 4-9 0,0 0-13 16,0 0-11-16,0 0-8 0,0 0-10 0,6 0-8 0,-6 0-9 0,1 0-6 16,3 0-5-16,3 0-3 0,0 0-5 0,0 4 3 0,0-4-2 0,1 0 4 15,2 4 4-15,-2-4 5 0,3 3 9 0,0 1 3 0,0-4 3 0,3 6-1 16,0-6-87-16,-2 4-5 0,4-1 0 0,2-3 0 0,-2 4 0 16,1-4 0-16,3 3 0 0,-2 1 0 0,2-4 0 0,0 0 0 0,2 3 0 15,-2 1 0-15,0-4 0 0,2 0 0 0,1 4 0 0,1-4 0 0,-2 3 0 16,1-3 0-16,0 4 0 0,2-4 0 0,0 2 0 0,0 2 0 0,-2-1 0 15,2 1 0-15,1 0 0 0,-1-1 0 0,0 1 0 0,0-1 0 0,-3 1 0 16,0 0 0-16,0-1 0 0,-3 1 0 0,5-4 0 0,-7 2 0 0,0 2 0 16,0-1 0-16,-5-3 0 0,4 4 0 0,-3-4 0 0,-2 0 0 0,0 4 0 15,-1-4 0-15,-2 0 0 0,-1 0 0 0,2 0 0 0,-4 0 0 0,1 0 0 16,-4 0 0-16,3 0 0 0,-5 0 0 0,2 0 0 0,-2 0 0 0,0 0 0 16,4 3 0-16,-4-3 0 0,0 0 0 0,0 0 0 0,0 0 0 0,0 0 0 15,0 0 0-15,0 0 0 0,0 0 0 0,0 0 0 0,0 0 0 16,0 0 0-16,0 0 0 0,0 0 0 0,0 0 0 0,0 0 0 0,3-3 0 0,-3 3 0 15,0 0 0-15,0-4 0 0,-3 0 0 0,3 1 0 0,-2-3 0 0,0 2-88 16,2 1-592-16,-2-1-111 0,0-3-30 0,-1 3 4 0,-1-3 31 0,0 3 47 16,-1-3 58-16,0-2 67 0,-1 5 65 0,1-3 68 0,-1-4 71 0,1 4 77 15,1-6 97-15,0 2 100 0</inkml:trace>
  <inkml:trace contextRef="#ctx0" brushRef="#br0" timeOffset="12949.43">21799 10786 94 0,'-7'-4'155'0,"-2"1"39"0,0-4 27 16,3 3 25-16,-5 0 22 0,4 1 21 0,-2-1 21 0,2-2 22 0,1 3 24 15,-3-1 25-15,2 0 29 0,3 1-66 0,-3-4-113 0,0 3-54 0,3 0-22 16,0 1-9-16,-1-3 1 0,1 6 1 0,-1-7 1 0,3 3 0 0,-3 0-1 16,1 1 0-16,2 3-3 0,2-4-6 0,-5 1-5 0,5 3-8 0,0 0-4 15,0 0-5-15,-1-4-3 0,1 4-5 0,0 0-7 0,0 0-5 0,0 0-7 16,0 0-5-16,1-3-1 0,2 3-3 0,1-4-3 0,0 4-4 0,3 0-3 15,2 0-4-15,0 0-1 0,5 0-3 0,-1 0 3 0,2 0-1 0,3 0 4 0,2 0 4 16,-2 0 4-16,4 0 3 0,2 4 1 0,1-4 1 0,1 0 1 16,3 0 2-16,0 0 1 0,3 3-2 0,-2-3-1 0,3 0-68 0,3 0-15 15,0 0 0-15,1 0 0 0,-1 0 0 0,3 0 0 0,-5 0 0 0,6 4 0 16,-4-4 0-16,3 0 0 0,-2 0 0 0,0 0 0 0,-1 0 0 0,2 0 0 16,-3 0 0-16,1 0 0 0,-1 0 0 0,-1 0 0 0,1 0 0 0,-2 0 0 15,1 0 0-15,-6 0 0 0,4 0 0 0,-3 0 0 0,-3 0 0 0,2 0 0 16,-5 0 0-16,1 0 0 0,-2 0 0 0,-4 3 0 0,-2-3 0 0,2 0 0 15,-1 0 0-15,-5 4 0 0,5-4 0 0,-6 0 0 0,0 0 0 0,-3 0 0 16,2 0 0-16,-2 0 0 0,-1 0 0 0,0 0 0 0,-1 0 0 0,-4 0 0 16,2 0 0-16,2 0 0 0,-6 0 0 0,4 0 0 0,-4 0 0 0,1-4 0 15,-1 4 0-15,0 0 0 0,0 0 0 0,6 0 0 0,-6 0 0 16,0 0 0-16,0 0 0 0,0 0 0 0,0 0 0 0,0 0 0 0,0 0 0 16,0 0 0-16,0 0 0 0,0 0 0 0,0 0 0 0,0 0 0 0,0 0 0 15,0 0 0-15,0 0 0 0,0 0 0 0,0 0 0 0,0 0 0 0,0 0 0 16,0 0 0-16,0 0 0 0,0 0 0 0,0 0 0 0,0 0 0 0,0 0 0 15,0 0 0-15,0 0 0 0,0 0 0 0,0 0 0 0,0 0 0 0,0 0 0 16,0 0 0-16,0 0 0 0,0 0 0 0,0 0 0 0,0 0 0 0,0 7 0 16,0-3 0-16,0 0 0 0,1 3 0 0,-1-5 0 0,0 5 0 0,0 1 0 15,0 2 0-15,3 1 0 0,-1-1 0 0,-2 1 0 0,0 3 0 0,5-1 0 16,-5 2 0-16,1 6 0 0,-1-8 0 0,5 9 0 0,-5-4 0 0,2 6 0 16,1-4 0-16,-2 5 0 0,2-1 0 0,-1 1 0 0,0 0 0 0,3 0 0 15,-5 2 0-15,4 1 0 0,-2-3 0 0,1 3 0 0,-1 0 0 0,3 0 0 16,-4 3 0-16,4-2 0 0,-3 2 0 0,2 0 0 0,-1 0 0 0,1 5 0 15,-1-1 0-15,-1 0 0 0,0 0 0 0,-2 3 0 0,2 0 0 0,-2 4 0 16,0-2 0-16,-2 2 0 0,0 0 0 0,0 0 0 0,-3 0 0 16,3 3 0-16,-5-3 0 0,3 4 0 0,-3-4 0 0,3 7 0 0,-3-7 0 15,0 3 0-15,0 1 0 0,1-2 0 0,0 3 0 0,-4-3 0 0,3 2 0 16,-4-3 0-16,5 5 0 0,-5 1 0 0,-1-3 0 0,1 3 0 0,-1 0 0 16,-2 4 0-16,0-4 0 0,2 2 0 0,-2 2 0 0,0-4 0 0,2 0 0 15,-2 4 0-15,0-7 0 0,2 3 0 0,-5 0 0 0,5-5 0 0,-2 2 0 16,-1 3 0-16,1-7 0 0,-1 4 0 0,1-5 0 0,0 1 0 0,2-2 0 15,-2-2 0-15,0-3 0 0,2 0 0 0,1 0 0 0,0-8 0 0,0 2 0 16,-1-1 0-16,0-3 0 0,4-1 0 0,0-3 0 0,1-4 0 0,-3-3 0 16,6 1 0-16,0-6 0 0,0 2 0 0,-2-7 0 0,5 3 0 0,-2-7 0 15,3 0 0-15,0 0 0 0,0 0 0 0,-2-4 0 0,2 1 0 0,0-1 0 16,0-3 0-16,0 1 0 0,5-1 0 0,-5-4 0 0,1 0 0 0,5 0 0 16,-5 2 0-16,4-2 0 0,0 0 0 0,-4 0 0 0,4 2 0 0,0-2 0 15,-4 0 0-15,5 4 0 0,-5-4 0 0,2 5 0 0,-2-1-59 16,2-4-24-16,0 4 5 0,-2 4 5 0,-1-5 3 0,3 6 6 0,-3-5 2 0,1 3 5 15,-1-3-5-15,3 3-3 0,-3 1-9 0,3-1-8 0,-3 4-11 0,0-3-6 16,1-1-10-16,-1 4-5 0,3-4-8 0,-1 2-9 0,-2 2-6 0,2-5-8 16,1 5-7-16,-3 0-4 0,1-2-3 0,2 2 1 0,-3 0 3 0,3-4 3 15,-3 4 2-15,0 0 5 0,0 0 4 0,0 0 9 0,1 0 6 0,-1 0 5 16,0 0 10-16,0 0 7 0,0 0 11 0,-1-3 10 0,1-1 12 0,-3 0 11 16,0 1 11-16,2 3 15 0,-4-4 9 0,3 1 14 0,-2-1 9 0,1-3 10 15,0 3 9-15,-1 2 12 0,0-2 12 0,1-3 11 0,-1 3 14 0,0 1 11 16,1-4 13-16,-1 3 8 0,2 1 10 0,-3-1 8 0,4-2 6 0,-2 2 6 15,1 1 5-15,0 3 4 0,2 0 3 0,-3 0 4 0,3 0 0 0,0 0-1 16,0 0-4-16,-4 0-6 0,1 0-6 0,2 3-3 0,1 1-6 0,-5-2-4 16,5 6-1-16,-2-1-6 0,-1 0-6 0,3 0-2 0,0 4-6 0,-1-5-3 15,1 5 0-15,1-1-5 0,-1 1-3 0,3 0-3 0,-1-1-5 0,-2 4-2 16,5-3-9-16,-4-2-4 0,5 2-9 0,-2-4-5 0,-2 4-5 0,4-7-5 16,-1 3-4-16,0-1-9 0,2-2-9 0,-3-1-12 0,3-3-15 0,-2 0-17 15,5-3-24-15,-3-1-22 0,1-2-32 0,2-1-37 0,-5-4-37 0,2 0-40 16,3-2-48-16,-3-2-54 0,-3-2-110 0,3 0-139 0,-6-5-52 0,3 2-11 0,2 2 15 15,-5-6 26-15,-1 2 37 0,0-2 41 0,0 3 51 0,-1-3 53 0,-5-1 55 16,2 4 58-16,-4-4 62 0,-3 1 69 0</inkml:trace>
  <inkml:trace contextRef="#ctx0" brushRef="#br0" timeOffset="13567.43">20822 12749 38 0,'-10'-3'161'0,"3"-1"78"16,1 1 52-16,1-1 43 0,-1-3 36 0,0 1 34 0,0-1 30 0,1-1 29 15,-1 1 25-15,5 0 24 0,-2 0 23 0,3 1-44 0,4-1-78 0,2 3-104 16,-2-3-116-16,4 0-54 0,2 3-24 0,-2-3-11 0,3 3-8 0,5-2-6 16,-3 3-9-16,5-1-6 0,2 0-5 0,-2 1-3 0,4-4 1 15,-2 7-1-15,2-4 1 0,0 1-3 0,3 3-3 0,2 0-2 0,-3 0-5 0,5 3-1 16,-2 1-4-16,2-1-2 0,-1 1-4 0,1 3 0 0,5 0-2 0,-5 3-4 16,1 1-3-16,3 3 0 0,2-3-2 0,-2 6-2 0,-3 1 0 0,5-2-3 15,-2 6 0-15,-3 2-3 0,3 1 1 0,2-1 1 0,-5 5-4 0,3 2 0 16,-1 0 1-16,-1 0-2 0,-2 5 2 0,-1-1-1 0,1 0 3 0,0 0-2 15,-2-1 1-15,-2 6 3 0,-3-9 0 0,2 4 2 0,-2 0 1 0,-2-1 2 16,-2 2 2-16,1-5 1 0,-2 1 0 0,1-1-1 0,-6 1-1 0,5-4-3 16,-5-1-1-16,-1 2-16 0,-1-5-14 0,-2 1 0 0,2-4 0 15,-5 0 0-15,1 0 0 0,-2-4 0 0,-1 0 0 0,-2-2 0 0,-1-1 0 16,0-3 0-16,-1-1 0 0,1-3 0 0,-6 3 0 0,-1-6 0 0,3 3 0 16,-4-3 0-16,-2-4 0 0,2 0 0 0,-2 0 0 0,-2-4 0 0,1 1 0 15,-6-5 0-15,6 5 0 0,-1-4 0 0,1 0 0 0,0-1 0 0,0 2 0 16,-1-1 0-16,3 0 0 0,1 0 0 0,1 3-15 0,2 1-18 0,-1-1 6 15,1 0 3-15,0 4-2 0,4-2 0 0,1 2-3 0,0 0-2 0,0 0-1 16,0 0 1-16,0 0 5 0,0 0 0 0,1 6 5 0,-1 1 3 0,5-3 5 16,1 3 6-16,-1 0 7 0,1 4 8 0,1-5 6 0,0 5 12 0,2-4 7 15,0 4 9-15,-1-2 4 0,2-2 2 0,-2 1 2 0,3 2 1 0,0-2 2 16,-1-5-39-16,1 1-14 0,0 3 0 0,0-7 0 0,0 2 0 0,0-2 0 16,0-2 0-16,3 2 0 0,0-5 0 0,-2-1 0 0,2 3 0 0,1-8-59 15,-1 4-102-15,1-4-44 0,-1-2-54 0,-3-5-57 0,3 3-129 0,-2-2-160 16,5 0-66-16,-5-4-19 0,4 0 15 0,-3 0 30 0,2 0 38 0,-1-3 42 15,0-1 50-15,1 0 53 0,-1 0 57 0,-3-2 62 0,-3-1 68 0,1-4 74 16</inkml:trace>
  <inkml:trace contextRef="#ctx0" brushRef="#br0" timeOffset="14849.19">21826 14549 17 0,'0'-15'148'0,"-5"-3"76"0,3 5 52 16,-2-5 43-16,-1 5 36 0,3-5 35 0,-3 4 33 0,-1-3 30 0,1 2 30 15,-1 1 26-15,1-3 28 0,-2 3 26 0,3 3-94 0,-3-2-165 0,3 2-80 16,-3 0-38-16,3 4-22 0,-3-4-12 0,0 5-11 0,1-5-12 0,-3 4-10 16,2 0-6-16,1 0-7 0,-3 3-8 0,0-2-6 0,0 3-10 0,0-1-7 15,0 0-10-15,-2 1-9 0,3 3-9 0,-2 0-5 0,2 0-4 0,-2 0-5 0,4 0-3 16,0 0-6-16,-4 3-6 0,3 1-4 0,3 3-5 0,-3-3-2 16,6 6-4-16,-4-3 1 0,3 7-3 0,-1-3 2 0,3 6 1 0,0 1 1 0,3 2 1 15,-1 2 5-15,4 2 0 0,-1 4 3 0,1 0 1 0,4 3 2 16,-2 4 2-16,3 1 0 0,-1 2 4 0,1 0-2 0,0 1 1 0,0-1-4 0,0 1 0 15,0-1-4-15,0-2-1 0,0-1-2 0,-2-1-2 0,0-2-2 0,0-4 0 16,2 0 1-16,-4 0 0 0,-1-3-2 0,-1-1 1 0,1-3-2 16,-1-4 1-16,-3 4 3 0,0-6 0 0,0 2 3 0,-2-3-3 0,-2-3 1 15,0-1-2-15,0-3-5 0,-5 0-5 0,3 0-8 0,-5-3-7 0,0-1-11 16,-2-3-6-16,0 0-8 0,-5-3-7 0,3-1-6 0,-3-3-9 0,-2 0-4 16,1 0-6-16,-1-3-2 0,1-1 0 0,-1-3 0 0,0 3 4 0,3-6 4 0,-3 3 9 15,4-1 5-15,0 2 6 0,3-1 7 0,3-4 5 0,1 5 5 16,0-2 7-16,6 1 1 0,-5 1 7 0,6-2 0 0,0 1 4 0,3 4-1 0,1-1 1 15,0 1 2-15,2-1 0 0,-1 0 0 0,5 5 0 0,-2-5 1 0,3 4 1 16,0-4-1-16,2 4 0 0,-1 1 1 0,4-5 3 0,-3 4-5 16,2 0-4-16,3 0-6 0,-2-3-8 0,2-1-8 0,-1 4-8 0,1-3-10 0,3 0-8 15,-4-1-9-15,3 0-7 0,-2 1-7 0,2 0-9 0,-2-1-5 16,0-3-6-16,-3 3-2 0,3 0-1 0,-5 2 5 0,3 1 7 0,-3-2 8 0,-2-1 8 16,0 5 11-16,1-1 10 0,-6 3 9 0,3-3 10 0,-2 0 14 0,-6 3 12 15,4 1 15-15,-3-1 15 0,1 0 17 0,-3 4 13 0,0 0 13 0,0-2 10 16,0 2 11-16,-3-4 10 0,1 4 10 0,-3-3 5 0,4 3 8 0,-4 0 4 15,5 0 0-15,-5 0-1 0,4 0-5 0,-4 0-10 0,0 0-6 0,4 3-12 16,-5 1-7-16,5-4-4 0,-2 6-10 0,1-2-6 0,0 3-6 0,-1 0-4 16,3 0-4-16,0 4-4 0,0-5-3 0,0 5-3 0,5 3-1 0,-5-3-1 15,5 2 1-15,-4-2-2 0,2 3-1 0,1-3 0 0,1 2-5 0,0-6-2 16,-4 4-8-16,4-4-6 0,0-1-8 0,1 2-10 0,-1-5-6 0,-1-3-5 16,0 0-5-16,0 0-3 0,2-7-5 0,-2 1-3 0,0-1-4 0,0-4-5 0,2 0-4 15,-2-2-3-15,-3-1-2 0,5-1 3 0,-5 1 2 0,2-3 5 16,-2-1 5-16,2 5 3 0,0 2 1 0,-2-3 0 0,2 3 0 0,-2 5 0 0,2-1 3 15,0-1 3-15,1 5 4 0,-1 3 9 0,1 0 5 0,3 0 4 16,-3 3 7-16,3 1 4 0,0 0 4 0,-2 3 3 0,2-5 4 0,4 6 3 0,-1-1 6 16,-2 3 4-16,2-2 2 0,-2-1 1 0,0 3 0 0,5-3-2 15,-5 0-3-15,0 0-3 0,2-3-3 0,-2-1-3 0,-1 1-3 0,4-2-5 16,-4-2-3-16,3 0-3 0,-5-2-7 0,5-2-9 0,-3 1-8 0,1-5-11 16,-4 1-9-16,3 0-12 0,-3-6-10 0,3 2-10 0,-3-3-8 0,2 3-7 0,-5-6-4 15,5 3-5-15,-6-3 0 0,1-1 0 0,2 0 4 0,-6 1 8 0,3-1 7 16,0 0 10-16,-1-2 11 0,1 2 14 0,-6 1 15 0,6-1 19 0,-1 5 16 15,-5-5 17-15,2 0 17 0,3 5 14 0,-2 2 17 0,0-3 14 0,-1 3 16 16,3 5 14-16,-2-1 11 0,0-1 10 0,2 5 3 0,1 3 0 0,0 0-3 16,0 0-7-16,0 0-5 0,0 0-3 0,0 3-4 0,0 5-6 0,0-1-6 15,1-1-3-15,5 5-10 0,-5-1-9 0,3 5-5 0,2 2-2 0,-2 1 1 16,3-2 6-16,0 6 4 0,-3-2 5 0,3 2-1 0,-2 2-2 0,2 1-5 16,0-1-5-16,3 1-63 0,-5-1-15 0,2-2 0 0,3 2 0 15,-4-3 0-15,3 0 0 0,-1 4 0 0,2-5 0 0,-2-2 0 0,-1-1 0 0,2-3 0 16,0 1 0-16,0-2 0 0,-3-2-3 0,1-1-136 0,0 1-27 0,-3-7-30 15,0 2-33-15,1-2-37 0,-3-1-39 0,-2-3-89 0,0 0-112 0,0 0-70 16,0 0-47-16,0-7-5 0,0 1 20 0,-4 2 30 0,-3-7 39 0,3 4 42 16,-3-3 45-16,-2 0 50 0,0-1 51 0,-2-3 57 0,3 3 59 0,-3-2 85 15</inkml:trace>
  <inkml:trace contextRef="#ctx0" brushRef="#br0" timeOffset="15015.9">22234 14563 37 0,'3'0'194'16,"-3"-5"91"-16,0 5 72 0,3-2 56 0,-3-2 45 0,0 4 36 0,1-3 34 15,2-1 28-15,-2 4 30 0,5 0 26 0,-5-4 25 0,3 4 26 0,2 0-128 16,-1-3-208-16,2 3-119 0,0 0-65 0,3-4-45 0,1 4-29 0,0-3-15 16,-3-1-12-16,7 0-15 0,-1 1-19 0,0-1-24 0,-2-2-30 0,5-1-31 15,0 0-32-15,-1 0-40 0,-1-1-42 0,3 1-47 0,-3 1-46 0,3-5-112 16,-2 4-132-16,2 0-56 0,2 0-14 0,0 3 9 0,-3 2 26 0,1-2 32 16,0 1 40-16,2 3 46 0,-2 0 45 0,0 0 53 0,-1 0 55 0,1 0 61 15,-2 0 64-15</inkml:trace>
  <inkml:trace contextRef="#ctx0" brushRef="#br0" timeOffset="15232.94">22991 14507 92 0,'-3'7'250'15,"0"-1"99"-15,2-3 76 0,-2 1 62 0,-1 0 55 0,0-1 52 0,-2-3 47 16,2 4 47-16,3-4 47 0,-5 3 41 0,6-3 23 0,0 0 14 0,-1 0-141 16,1 0-344-16,0 0-328 0,0 0 0 0,0 0 0 0,0 0 0 0,0 0 0 15,0 0 0-15,-4 0 0 0,4 0 0 0,-3-3 0 0,3 3 0 0,-3 0 0 16,2-4 0-16,1 1 0 0,-6-1 0 0,6 0 0 0,-1 1 0 0,-2 3 0 15,3-4 0-15,-1 2 0 0,1-2 0 0,-3 1 0 0,3 3-177 0,-3-4-173 16,-1 4-43-16,4 0-115 0,-1-4-144 0,1 4-47 0,0 0 5 0,-6-3 23 16,6 3 35-16,0 0 40 0,0 0 43 0,0 0 50 0,-4 0 49 0,4 0 57 0,0 0 58 15,-7 0 64-15,6 0 71 0</inkml:trace>
  <inkml:trace contextRef="#ctx0" brushRef="#br0" timeOffset="18165.28">20630 11731 6 0,'-3'3'113'16,"3"-3"64"-16,-4 0 45 0,3 4 40 0,-5-4 38 0,6 0 34 0,-1 3 30 15,-3-3 26-15,4 0 26 0,-3 4 23 0,3-4 19 0,-3 0 18 0,3 0-71 16,-1 3-126-16,1-3-62 0,0 0-32 0,0 0-22 0,0 0-13 0,0 0-18 16,0 0-13-16,0 0-10 0,0 0-10 0,0 0-5 0,0 0-6 0,0 0-8 15,0 0-6-15,0 0-7 0,0 0-7 0,0 0-4 0,4 0-5 0,-1 0-2 16,1 0-3-16,0 4-1 0,0-4-1 0,3 0-2 0,-3 4 2 0,6-4 0 15,-3 3 0-15,-2-3 1 0,2 4-1 0,3-2-1 0,-2 2-2 0,2-4-2 16,-5 4 0-16,5-4-2 0,-2 3 1 0,2-3-2 0,-2 4-2 0,2-4 0 16,-2 0 0-16,2 0-1 0,-2 0 0 0,0 0 0 0,4 0-1 0,-1 0-2 15,-2 0-1-15,2 0 1 0,0 0 0 0,0-4-3 0,-2 4-3 0,3 0-1 16,-1-3-1-16,0 3-2 0,2-4-3 0,-2 4 1 0,0 0-3 0,0 0 0 16,0-4-1-16,0 4-2 0,0 0-1 0,1 0 0 0,1 0-1 0,-2 4-2 15,-2-4 1-15,2 0-2 0,0 0 1 0,0 4 0 0,0-1-3 0,0-3 0 16,1 4-1-16,-1-4 0 0,0 0-1 0,0 3 1 0,-3 1-1 0,3-4-1 15,1 3 1-15,-1-3 0 0,0 4-1 0,0-4 1 0,1 4-1 0,-1-4 0 16,0 0 1-16,0 3 1 0,0-3-1 0,1 0-1 0,1 4 1 0,-1-4-2 16,-1 0 2-16,3 0-1 0,0 0 1 0,-2 0-2 0,2 0 1 0,0 0 0 0,-2 0 1 15,5 0-1-15,-5 0 0 0,2 0 0 0,0 2-1 0,-2-2 1 16,5 0 2-16,-5 0 1 0,2 0-1 0,0 0 2 0,-2 4 2 0,-1-4-1 0,6 0 2 16,-5 0 0-16,-1 3 2 0,6 1 0 0,-6-4 0 0,1 0 3 0,2 4 0 15,0-4 0-15,-2 3 2 0,2-3-1 0,-3 4 1 0,4-4-1 16,-3 3 1-16,1-3 1 0,1 0-1 0,-1 4 0 0,0-4 1 0,-2 0 0 15,3 0 0-15,-1 0-2 0,0 0 2 0,-2-4-1 0,2 4-1 0,1 0-14 16,-1-3-1-16,-2 3 0 0,2 0 0 0,-1 0 0 0,1-4 0 0,1 4 0 16,-3 0 0-16,1-3 0 0,0 3 0 0,-1 0 0 0,2 0 0 0,-2 0 0 15,0 0 0-15,0 0 0 0,0 0 0 0,0 0 0 0,3 0 0 0,-3 0 0 16,0 0 0-16,0 0 0 0,-1 0 0 0,1 3 0 0,0-3 0 16,-3 0 0-16,3 4 0 0,-1-4 0 0,1 0 0 0,-3 0 0 0,3 0 0 15,-4 0 0-15,4 3 0 0,-1-3 0 0,-2 0 0 0,2 0 0 0,-2 0 0 16,2 0 0-16,-5 0 0 0,5 0 0 0,-2 0 0 0,2 0 0 0,-3 0 0 15,-2 4 0-15,5-4 0 0,-2 0 0 0,2 0 0 0,-3 0 0 0,1 0 0 16,1 4 0-16,-3-4 0 0,1 0 0 0,3 3 0 0,-5-3 0 0,2 4 0 16,3-4 0-16,-4 2 0 0,0-2 0 0,1 5 0 0,-3-5 0 0,3 2 0 15,0 2 0-15,0-4 0 0,-3 4 0 0,3-4 0 0,-3 3 0 0,3 1 0 16,-3-4 0-16,1 3 0 0,0-3 0 0,-1 4 0 0,0-4 0 0,0 3 0 16,1-3 0-16,-3 4 0 0,3-4 0 0,-3 0 0 0,-2 0 0 0,4 0 0 15,1 4 0-15,-5-4 0 0,2 0 0 0,2 0 0 0,1 0 0 16,-5 0 0-16,2 2 0 0,-2-2 0 0,5 0 0 0,-1 0 0 0,-4 0 0 15,2 5 0-15,-2-5 0 0,5 0 0 0,-5 0 0 0,4 0 0 0,-4 0 0 0,5 0 0 16,-5 0 0-16,4 0 0 0,-4 0 0 0,4 0 0 0,-4 0 0 16,5 0 0-16,-5 0 0 0,2 0 0 0,-2 0 0 0,5 0 0 0,-5 0 0 15,4 0 0-15,-2 0 0 0,-2 0 0 0,5-5 0 0,-5 5 0 0,4 0 0 16,1 0 0-16,-5 0 0 0,4-2 0 0,-4 2 0 0,4 0 0 0,-1 0 0 16,1 0 0-16,-4 0 0 0,5 0 0 0,-3 0 0 0,2 0 0 0,-4 0 0 15,5-4 0-15,-3 4 0 0,2 0 0 0,-4 0 0 0,7 0 0 0,-5 0 0 16,3 0 0-16,-5 0 0 0,4 0 0 0,1 0 0 0,-3 0 0 0,-2 0 0 15,4 0 0-15,1 0 0 0,-5 0 0 0,4 0 0 0,0 0 0 0,-4 0 0 16,5 0 0-16,0-4 0 0,-5 4 0 0,4 0 0 0,-4 0 0 0,4 0 0 16,-4 0 0-16,5 0 0 0,-5 0 0 0,4 0 0 0,-4 0 0 0,5-3 0 15,-3 3 0-15,-2 0 0 0,0 0 0 0,5 0 0 0,-5 0 0 0,4 0 0 16,-4 0 0-16,4 0 0 0,-4 0 0 0,4 0 0 0,-4 0 0 16,0 0 0-16,5 0 0 0,-5 0 0 0,5 0 0 0,-5 0 0 0,0 0 0 0,0 0 0 15,0 0 0-15,1 0 0 0,-1 0 0 0,0 0 0 0,0 0 0 16,0 0 0-16,0 0 0 0,0 0 0 0,0 0 0 0,0 0 0 0,0 0 0 15,0 0 0-15,0 0 0 0,0 0 0 0,0 0 0 0,0 0 0 0,0 0 0 16,0 0 0-16,0 0 0 0,0 0 0 0,0 0 0 0,0 0 0 0,0 0 0 16,0 0 0-16,0 0 0 0,0 0 0 0,0 0 0 0,0 0 0 0,0 0 0 15,0 0 0-15,0 0 0 0,0 0 0 0,0 0 0 0,0 0 0 0,0 0 0 16,0 0 0-16,0 0 0 0,0 0 0 0,0 0 0 0,0 0 0 0,0 0 0 16,0 0 0-16,0 0 0 0,0 0 0 0,0 0 0 0,0 0 0 0,0 0 0 15,0 0 0-15,0 0 0 0,0 0 0 0,0 0 0 0,0 0 0 0,0 0 0 16,0 0 0-16,0 0 0 0,0 0 0 0,0 0 0 0,0 0 0 0,0 0 0 15,0 0 0-15,0 0 0 0,0 0 0 0,0 0 0 0,0 0 0 0,0 0 0 16,0 0 0-16,0 0 0 0,0 0 0 0,0 0 0 0,0 0 0 16,0 0 0-16,5 0 0 0,-5 0 0 0,0 0 0 0,0 0 0 0,0 0 0 15,0 0 0-15,0 0 0 0,0 0 0 0,5 0 0 0,-5 0 0 0,0 0 0 0,0 0 0 16,0 0 0-16,1 3 0 0,-1-3 0 0,0 0 0 0,0 0 0 16,0 0 0-16,0 0 0 0,0 0 0 0,0 0 0 0,0 0 0 0,0 0 0 15,6 4 0-15,-6-4 0 0,0 0 0 0,0 0 0 0,0 0 0 0,0 0 0 16,0 0 0-16,0 0 0 0,0 0 0 0,0 0 0 0,0 0 0 0,0 0 0 15,0 0 0-15,0 0 0 0,0 0 0 0,0 0 0 0,0 0 0 0,0 0 0 16,0 0 0-16,0 0 0 0,0 0 0 0,0 0 0 0,0 0 0 0,0 0 0 16,0 0 0-16,0 0 0 0,0 0 0 0,0 0 0 0,0 0 0 0,0 0 0 15,0 0 0-15,0-4 0 0,0 4 0 0,1-3 0 0,-1 3 0 0,0-7 0 16,0 3 0-16,0 1 0 0,0-1 0 0,0-2 0 0,0 1 0 0,0-1 0 16,0 3 0-16,0-5 0 0,0 5 0 0,0-4 0 0,0-1 0 0,0 1 0 15,0-2 0-15,0 5 0 0,0-7 0 0,0 4 0 0,-1-4 0 16,1 2 0-16,0-2 0 0,-3 0 0 0,0 0 0 0,2-2 0 0,1 2 0 15,-3-3 0-15,1 1 0 0,0 2 0 0,-1-3 0 0,3-1 0 0,-1 2 0 0,1-1-2 16,-3-1-32-16,1 6 6 0,2-2 3 0,-2-3 5 0,-1 4 4 16,3-1 4-16,-1 4 3 0,1-4 4 0,-3 4 0 0,1 1 2 0,0-5-1 15,2 4 1-15,-3 0 2 0,2 0 0 0,-2 3 1 0,1-3 0 0,2 3 1 16,-2-2 0-16,-1 3 1 0,1-5-2 0,-2 5 0 0,4-1-2 0,-2-3 1 16,-3 4 0-16,5-1 0 0,-2 0 2 0,-1 2 1 0,2-5 0 0,-2 3-1 15,1 4-2-15,0-7-2 0,2 7 2 0,-5-4 0 0,5 1-1 16,-2-1 2-16,0 1 0 0,2 3 0 0,-2 0 2 0,2 0-1 0,-3-4-1 15,3 4-1-15,-2 0-1 0,2 0 1 0,-2-4-2 0,2 4 0 0,0 0 0 16,-2 0 2-16,2 0-1 0,-2-2 0 0,2 2-1 0,-3 0-1 0,3 0-1 16,-4 0 0-16,4 0 1 0,-2 0 0 0,2 0 2 0,-5-4 0 0,5 4 2 15,-4 0 0-15,-1 0 2 0,5 0-1 0,-4 0 0 0,2 0-1 0,2 0 0 16,-5-3 4-16,1 3 0 0,2 0 0 0,2 0 0 0,-5 0 2 0,1-4 1 16,1 4-1-16,-1 0-1 0,2 0 0 0,-3 0 1 0,1-4 0 0,2 4 1 15,-3 0 2-15,3-3 0 0,-2 3-1 0,-1 0 1 0,1 0 1 0,-1-4-1 16,1 4-2-16,-1 0 0 0,-1-3 4 0,1 3-1 0,-1 0-2 15,1 0 2-15,-2 0 1 0,3 0-1 0,-3-4-1 0,1 4 1 0,-1-3-10 0,1 3 0 16,1 0 0-16,-4 0 0 0,2-4 0 0,1 4 0 0,-1-4 0 16,1 4 0-16,-1-2 0 0,0 2 0 0,-1-5 0 0,1 5 0 0,0-2 0 15,0 2 0-15,-1-4 0 0,1 4 0 0,0-3 0 0,0 3 0 0,-1-4 0 16,1 4 0-16,-2 0 0 0,3-4 0 0,-4 1 0 0,3 3 0 0,2 0 0 16,-5-4 0-16,2 4 0 0,1 0 0 0,-3-3 0 0,5 3 0 0,-5 0 0 15,2 0 0-15,-2 0 0 0,2 0 0 0,-2-4 0 0,2 4 0 0,-2 0 0 16,-1 0 0-16,3 0 0 0,-3 0 0 0,0 0 0 0,0-4 0 0,0 4 0 15,0 0 0-15,-2 0 0 0,1 0 0 0,1 0 0 0,-3-3 0 0,0 3 0 16,2 0 0-16,-2 0 0 0,0 0 0 0,2 0 0 0,1-4 0 16,-3 4 0-16,0 0 0 0,3 0 0 0,0 0 0 0,-2-2 0 0,2 2 0 0,0 0 0 15,2 0 0-15,-2 0 0 0,0 0 0 0,2 0 0 0,-2 0 0 0,0 2 0 16,2-2 0-16,0 0 0 0,-2 0 0 0,2 0 0 0,0 4 0 16,-2-4 0-16,2 0 0 0,-2 0 0 0,2 0 0 0,-2 0 0 0,0 0 0 15,2 0 0-15,-2 0 0 0,2 0 0 0,-2 0 0 0,2 0 0 0,-2 0 0 16,0 0 0-16,0 0 0 0,2-4 0 0,0 4 0 0,-2-2 0 0,2 2 0 15,1 0 0-15,-2-4 0 0,2 4 0 0,-3-3 0 0,1 3 0 0,3 0 0 16,-4 0 0-16,4 0 0 0,-1-4 0 0,0 4 0 0,1 0 0 0,-4 0 0 16,1 0 0-16,3 0 0 0,-4 0 0 0,3 0 0 0,-2 4 0 0,2-4 0 15,0 0 0-15,-5 0 0 0,2 0 0 0,0 0 0 0,0 0 0 0,0 0 0 16,0 0 0-16,0 0 0 0,0 0 0 0,-3 0 0 0,3 0 0 0,0 0 0 16,-1-4 0-16,1 4 0 0,-3 0 0 0,3-4 0 0,0 1 0 0,-3 3 0 15,3-4 0-15,0 4 0 0,0-3 0 0,0 3 0 0,0-4 0 16,0 4 0-16,1-3 0 0,-1-1 0 0,3 4 0 0,-3 0 0 0,0-4 0 0,0 4 0 15,-1-2 0-15,1 2 0 0,0 0 0 0,0 0 0 0,0 0 0 0,2 0 0 16,-2 0 0-16,0 0 0 0,0-4 0 0,-1 4 0 0,1 0 0 0,0 0 0 16,0 0 0-16,2 0 0 0,-2 0 0 0,2 0 0 0,-2 0 0 15,0 0 0-15,2 0 0 0,0 0 0 0,-2 4 0 0,3-4 0 0,-2 0 0 16,-1 0 0-16,3 0 0 0,-3 0 0 0,1 0 0 0,-1 0 0 0,0 0 0 16,3 2 0-16,-3-2 0 0,0 0 0 0,0 0 0 0,-2 0 0 0,5 4 0 15,-3-4 0-15,0 0 0 0,1 4 0 0,-1-4 0 0,0 0 0 0,0 3 0 16,0-3 0-16,3 4 0 0,-3-4 0 0,1 3 0 0,-1-3 0 0,3 4 0 15,-3-1 0-15,0 1 0 0,1-4 0 0,2 4 0 0,-2-1 0 0,2 1 0 16,-2 2 0-16,-1-3 0 0,4 1 0 0,-1 0 0 0,0 3 0 0,1 0 0 16,-3-3 0-16,3-1 0 0,3 3 0 0,-3-1 0 0,3 1 0 0,0-2 0 15,0-1 0-15,-2 1 0 0,2-1 0 0,3 1 0 0,-5 3 0 0,5-3 0 16,-2-1 0-16,2 1 0 0,-5-2 0 0,6 2 0 0,-1 0 0 0,-2 3 0 16,2-4 0-16,-2 1 0 0,0 3 0 0,3-3 0 0,0 3 0 0,0-5 0 15,0 6 0-15,0-1 0 0,0-4 0 0,0 4 0 0,0 1 0 0,0-1 0 16,0-1 0-16,0 1 0 0,0-3 0 0,6 3 0 0,-6 0 0 0,0 0 0 15,1-3 0-15,-1 3 0 0,3-1 0 0,-3-2 0 0,1 3 0 16,-1-4 0-16,3 1 0 0,-3 3 0 0,3-3 0 0,-3 3 0 0,1-5 0 16,-1 2 0-16,0 0 0 0,0-1 0 0,0-3 0 0,3 4 0 0,-3-4 0 15,0 3 0-15,0-3 0 0,1 4 0 0,-1-4 0 0,0 0 0 0,0 3 0 16,0-3 0-16,0 0 0 0,0 4 0 0,0-4-182 0,3 4-66 0,0-1-38 16,-2 1-43-16,2-2-109 0,1 2-133 0,-1 3-65 0,4-3-25 0,-6 3 8 15,3-4 26-15,3 5 33 0,-3-5 37 0,2 1 47 0,-5-2 49 0,-1-2 52 0,6 0 52 16,-2 0 62-16,3-2 66 0,-7 2 100 0</inkml:trace>
  <inkml:trace contextRef="#ctx0" brushRef="#br0" timeOffset="18981.87">22704 11573 82 0,'-6'-3'183'0,"0"3"64"0,1 0 49 0,-1-4 39 0,0 4 34 15,1-3 34-15,-1 3 29 0,-1 0 29 0,2-4 27 0,1 4 30 0,-3 0 26 16,5 0-57-16,2 0-109 0,0 0-92 0,-4 0-79 0,4 0-42 0,0 0-22 16,0 0-15-16,0 0-8 0,0 0-6 0,0 0-7 0,0 0-5 0,4 0-8 15,3 4-5-15,1-4-11 0,2 0-7 0,2 0-4 0,4 0-7 0,2 0-4 16,2 0-4-16,2 0 2 0,3 0-3 0,-2 0-4 0,6-4-3 0,0 1-3 16,0 3-6-16,0-4-4 0,3 0-3 0,-2 2-4 0,-1-2-2 0,3 1-6 15,0-1 1-15,-3 0-1 0,-1 1-2 0,0-1-3 0,1 1-2 0,0-4 2 0,-2 3-2 16,-2 0-1-16,1 2-3 0,-1-5 0 0,-3 3-4 0,0 1 2 15,-2-1-1-15,0-3 0 0,-2 3-2 0,-5 1 0 0,3-1-2 0,-8 4 4 0,3-4-4 16,-4 4 0-16,-3-3-1 0,2 3 5 0,-6 0 4 0,0 0 4 0,0 0 6 16,0 0 3-16,0 0 3 0,0 0-2 0,0 0 1 0,-6 0-3 15,0 0 0-15,0 0-3 0,-4 3 1 0,2-3-1 0,-3 0-2 0,-5 0-3 0,3 4-3 16,-1-4-5-16,-1 0-4 0,-1 0-5 0,3 0-1 0,-2 0 1 16,1 0 0-16,3 0 2 0,-2 0 1 0,2 0 2 0,2 0-1 0,2-4-1 0,-2 4 3 15,5-3 2-15,-1 3-1 0,3-4-1 0,2 4-5 0,-2-2-6 0,2 2-1 16,2-4-5-16,-2 1-1 0,4 3-4 0,1-4 0 0,0 0 0 0,1 1 1 15,3-4-3-15,0 3-1 0,2 1-1 0,2-5 0 0,3 6 1 0,-3-2 6 16,3 1 5-16,2-1 2 0,-3-3 4 0,3 7-1 0,0-4 2 0,0 1 2 16,-1 3 1-16,0 0 1 0,1 0 0 0,0 3 2 0,-3-3-2 0,2 4 0 15,-5-1 1-15,2 1 0 0,0 3-3 0,-6-3 1 0,2 2 3 0,-2 1 2 16,2 4 1-16,-5-4 4 0,1 0 4 0,-2 3 4 0,-3 1 1 0,2-4 4 16,0 4 5-16,-3-2 2 0,0 2-1 0,-3 0 3 0,0-4 2 0,-1 4 2 15,0-2-1-15,0 2 0 0,-3 0 4 0,3 0-6 0,-3-2-2 0,0 2-4 16,0-4-7-16,0 4-9 0,0-4-9 0,2-1-15 0,-1 1-17 0,1-3-18 15,-1 3-24-15,1-3-30 0,-1-1-30 0,5 1-43 0,-2-4-42 0,3 0-44 16,0 0-44-16,0 0-110 0,0 0-135 0,0 0-55 0,3-7-9 0,-3 3 13 16,4 1 25-16,0-5 37 0,0 1 39 0,3 1 48 0,0-1 49 0,0 0 55 15,0-4 57-15,0 0 59 0,-2 2 64 0</inkml:trace>
  <inkml:trace contextRef="#ctx0" brushRef="#br0" timeOffset="20504.3">23754 11282 32 0,'3'-2'183'0,"-2"2"87"0,2-4 63 0,0 1 47 0,-3 3 39 0,0 0 33 15,0 0 29-15,0 0 28 0,0 0 28 0,0 0 31 0,0 0 29 0,1 3 30 16,2 1-118-16,0 2-195 0,-2 1-105 0,2-3-55 0,-2 6-26 0,-1 1-14 16,6 0-6-16,-6-1-5 0,1 4-1 0,2 0-2 0,-2 0-4 0,-1 0-7 15,6 0-9-15,-6 0-7 0,1 0-6 0,-1-3-1 0,0 2-7 0,3-2-4 16,0 3-6-16,-3-7-7 0,1-1-3 0,2 1-3 0,-3 1-3 0,0-5 0 15,1 1 2-15,-1-4 1 0,0 0 1 0,0 0-3 0,0 0-31 0,0-4-3 16,3 1 0-16,0-1 0 0,-3-2 0 0,0-5 0 0,1 4 0 0,2-7 0 16,-2-1 0-16,-1 2-33 0,3-5-20 0,0 5-11 0,-2-5-6 0,2 0-5 15,-2 1-1-15,5 3 1 0,-5-3 3 0,5-1 7 0,-5 4 5 0,3 3 9 16,-1-2 5-16,0 2 6 0,1 0 6 0,0 4 2 0,-1 1 4 0,1-1 3 16,-2 3 1-16,3 4 0 0,-4-4 4 0,5 4 0 0,-6 0 3 0,4 0 2 15,3 4 3-15,-6 0 3 0,3-1 7 0,2 1 4 0,-5 2 8 0,4 1 7 16,0 0 6-16,-4 0 6 0,2 1 8 0,-1 1 5 0,0 2 7 0,2 0 6 15,-4-4 3-15,3 4 7 0,-1-2 4 0,0-1 1 0,-2 2 2 0,3 1 1 16,-1-4-4-16,-2-1-6 0,2 2-2 0,1-5-6 0,-3 1 1 0,0-1-1 16,0-3-43-16,1 4-12 0,-1-4 0 0,0 0 0 0,0 0 0 0,0-4 0 15,3 1 0-15,-1-4 0 0,0-3 0 0,1 3 0 0,-2-4 0 0,2-3 0 16,1-3 0-16,-1 2-15 0,1-3-72 0,0 2-9 0,1 1-6 0,-1 1-3 16,1-3 6-16,-1 3 8 0,0 3 11 0,1 1 12 0,0 3 10 0,-1 0 10 15,0 0 4-15,1 3 7 0,-1 1 4 0,1 3 4 0,-1 0 5 0,0 0 2 16,1 3 6-16,-3 1 2 0,3-1 4 0,-1 4 7 0,1 1 8 0,-3-1 6 15,0-1 7-15,2 5 10 0,-1-1 10 0,-1 1 9 0,0-1 6 0,0 1 9 16,0-4 4-16,1 4 7 0,-1-2 4 0,0 2 5 0,3-4 4 0,-3 4 0 16,0-4 3-16,0 4 0 0,3-5-1 0,-3 1-5 0,0 0-83 0,0 0 0 15,3-3 0-15,-3 3 0 0,-2-3 0 0,5-2 0 0,-3-2 0 16,-2 0 0-16,0 0 0 0,4 0 0 0,1-2 0 0,-1-2 0 0,-2-3 0 0,5 0 0 16,-3 0 0-16,1-4-28 0,-1 0-93 0,0-2-5 0,1-1-7 0,0 3-4 15,-3-2-2-15,2-5 5 0,1 3 10 0,-3 2 12 0,0-1 13 0,0 3 15 16,3-2 9-16,-5 2 12 0,2 4 11 0,-2-4 11 0,0 5 7 0,2-1 11 15,-2 0 8-15,0 3 7 0,0 4 5 0,0-4 3 0,0 4 2 0,0 0 2 16,0 0 1-16,0 0 6 0,0 0 5 0,0 0 7 0,0 0 6 0,0 0 10 16,3 4 3-16,-2 0 6 0,2-1 2 0,-1 1 2 0,-2 3 3 0,5-1 3 15,-4 1 9-15,4 4 6 0,-3-4 8 0,3 4 5 0,-3-1 0 0,2 0 1 16,-1 1-1-16,1 0-3 0,0-1-2 0,-1 0-4 0,1 1-2 0,0-4-3 16,-1 3-3-16,1-3-6 0,0 0-32 0,-1-3-31 0,1 3 0 0,-1-3 0 15,1-4 0-15,-1 3 0 0,-3-3 0 0,4-3 0 0,-2 3 0 0,3-4 0 16,-4-3 0-16,5 0 0 0,-5-1 0 0,2-1 0 0,-3-2 0 0,1-3-54 15,2 3-28-15,0-2-7 0,-3-2-5 0,1 1-4 0,-1 1 2 0,3-2 3 16,-3 1 8-16,0 3 9 0,0 2 11 0,0-2 12 0,0 0 10 16,0 4 8-16,1 1 9 0,-1 2 5 0,0 4 3 0,0-3 2 0,0 3 1 0,0 0 1 15,0 0 1-15,0 0 1 0,0 0 0 0,0 0 6 0,0 0 2 16,3 0 4-16,0 3 2 0,-3 1 3 0,1-2 5 0,2 2 5 0,-2 3 5 0,2-3 8 16,0-1 4-16,-2 1 3 0,-1 3 1 0,3-3 2 0,0-1 0 0,-2 1-1 15,2-2-3-15,-3-2-3 0,0 5-2 0,0-5-4 0,1 0-6 0,-1 0-3 16,0 0-9-16,6 0-7 0,-2-5-9 0,-3 3-7 0,5 2-11 0,-5-7-8 15,2 3-12-15,-2-3-11 0,2 0-11 0,0 3-9 0,-2-7-11 0,2 2-12 16,0 1-9-16,-2-2-9 0,2 3-3 0,-2-3 0 0,2-1 1 0,0 4 7 16,-2 0 7-16,-1-4 7 0,4 5 11 0,-1-1 8 0,0 3 12 0,-3-3 10 15,1 3 14-15,2 1 14 0,0-1 14 0,-3 4 14 0,0-3 15 0,0 3 18 16,0 0 13-16,4 0 14 0,0 3 11 0,0 1 12 0,-1-1 11 0,-2 1 6 16,5 3 9-16,-5-3 7 0,3 3 6 0,-4-1 5 0,6 5 4 0,-6-4-1 15,1 4-1-15,-1-2-1 0,3 6-4 0,-3-5-5 0,0 1-1 0,-3 2-6 16,3-2-1-16,0 4-2 0,0-6-6 0,-1 2-5 0,-2 0-4 0,0 3-7 15,3-3-74-15,-1-5-10 0,-2 5 0 0,2-4 0 0,1 4 0 0,-6-4 0 16,6-1 0-16,-1 1 0 0,-2-3 0 0,2-1 0 0,1 1 0 0,-3-4 0 16,3 0 0-16,0 0 0 0,0 0 0 0,0 0 0 0,-4 0 0 0,4-4 0 15,-3 1 0-15,3-1 0 0,3-3 0 0,-3 1 0 0,1-1-51 0,5-4-74 16,-2 4-8-16,3-4-7 0,-3 1 2 0,3-1 5 0,0 1 9 0,-2 3 10 16,2-3 10-16,3-1 10 0,-3 4 11 0,1-4 8 0,-1 4 10 0,1 0 7 15,-1-3 7-15,0 3 9 0,0-4 8 0,0 4 8 0,-3 0 7 0,3-3 6 16,-3 3 7-16,-1-4 7 0,1 4 7 0,-3 0 9 0,2 1 10 0,0-1 9 15,-3 3 10-15,1-3 7 0,-1 3 6 0,0 4 2 0,0 0 4 0,0 0 3 16,0 0 1-16,0 0 1 0,0 0 0 0,-1 4-1 0,-5-4 1 0,5 7 2 16,-2-3-2-16,2 3-1 0,-2 3 0 0,0-3 0 0,3 3 3 0,-1-2 0 15,1 5 0-15,-3-6 3 0,3 4-3 0,0 0 1 0,3-4-19 16,-3 2-54-16,1-1 0 0,5-5 0 0,-2 4 0 0,-3-3 0 0,5 0 0 0,-1-4 0 16,1 0 0-16,-1 0 0 0,2 0 0 0,3-4 0 0,-2 0 0 0,2 1 0 15,-2-4 0-15,2-1 0 0,1 1 0 0,-3-2 0 0,1-2 0 0,0-3 0 16,-1 0 0-16,-1 0 0 0,3 0 0 0,-4-3 0 0,0-1 0 0,1 1 0 15,-3-1 0-15,1-4 0 0,0 2 0 0,-1 2-35 0,-1-2-26 16,-2-2 6-16,4 5 6 0,-5-4 6 0,2 4 9 0,1-1 9 0,-3 4 7 0,0-1 7 16,0-2 2-16,-3 7 0 0,1-5 3 0,2 6 2 0,-5-2 0 0,4 0 3 15,-2 4 2-15,1 1 3 0,-3-1 2 0,3 3 2 0,2 0-1 0,-5 1-1 16,5 3 0-16,0 0 3 0,-4 3 7 0,2 1 2 0,-3 0 9 0,4-1 5 16,-4 7 10-16,0-3 7 0,5 4 5 0,-1 0 7 0,-5 2-43 0,6 5-18 15,-1-4 0-15,-2 3 0 0,2 1 0 0,1 2 0 0,0 2 0 16,0-4 0-16,0 2 0 0,1 2 0 0,2-5 0 0,-2 4 0 0,2-4 0 15,1 1 0-15,1 0 0 0,0-8 0 0,1 4 0 0,-1-3 0 0,1-4 0 16,1 3 0-16,-1-7 0 0,1 1 0 0,2-1 0 0,-3-3 0 0,1 0 0 16,2-3 0-16,0-1 0 0,0 1 0 0,-3-5 0 0,4-1 0 0,-2 1 0 15,-1-2 0-15,2-1 0 0,-2-2 0 0,-3 2 0 0,3 0 0 0,-3 0 0 16,1 2-64-16,-1-2-75 0,0 4 11 0,-4 0 18 0,5-1 19 0,-5 5 13 16,2-1 14-16,-2 4 12 0,0 0 8 0,0 0 9 0,0 0 12 0,0 0 9 15,0 0 10-15,0 4 12 0,0-1 8 0,0 5 12 0,0-1 16 0,0 0 13 16,2 4 13-16,1-2 14 0,-3 2 14 0,0 0 12 0,2 0 14 0,2-2 8 15,-4 2-57-15,5 0-75 0,-3-4 0 0,2 4 0 0,1-5 0 0,-1-2 0 16,3 3 0-16,-3 0 0 0,3 0 0 0,-3-3 0 0,3-1 0 0,0 1 0 16,0-4 0-16,-1 2 0 0,1 2 0 0,2-4 0 0,-2 0 0 0,-1 0 0 15,3 4-225-15,-2-4-218 0,-3 0-146 0,3 0-87 0,0 0-55 0,-7 0-5 16,4 0 20-16,-4 0 38 0,7 0 51 0,-7 0 50 0,0 0 52 0,0 0 60 0,0 0 63 16,0 0 69-16,0 0 73 0,0 0 101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3-25T06:52:43.717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13921 9967 82 0,'-2'-3'157'0,"0"-5"53"0,2 1 44 0,-5 4 40 0,1-4 35 0,1 3 32 15,-1-2 29-15,2-1 26 0,-3-1 26 0,1 5 24 0,2-4 23 0,-3 0-62 16,-2 3-114-16,6 0-64 0,-3-3-39 0,-2 5-28 0,2-2-18 0,0 1-17 16,0-1-11-16,-1 4-9 0,0-4-6 0,1 4-8 0,1 0-3 0,3 0-8 15,-4 0-4-15,0 4-7 0,0-4-7 0,1 4-7 0,2 3-10 0,-5-5-7 16,5 5-7-16,-2 1-5 0,3 2-6 0,-2 1-4 0,2 2-3 0,2 2-4 15,-2 3-2-15,4-5-2 0,-1 8-3 0,1 0-1 0,0 0 1 0,3 1-4 16,-3 2 0-16,6 0-3 0,-2 1-1 0,-1-1-3 0,4 1-3 0,-1-4-5 16,-2 0-6-16,3 0-10 0,-2-3-7 0,0-2-13 0,2-1-10 0,-2-5-11 15,0 1-7-15,0-5-9 0,-3-2-7 0,1-4-5 0,-3 0-4 0,3 0-8 16,-2-6-3-16,-3-1-2 0,0-1-2 0,0 1 6 0,-2-7 4 0,0 3 9 16,-2-2 8-16,0-5 7 0,2 5 10 0,-4-5 6 0,1 0 7 0,-1 5 8 15,-1-5 10-15,1 1 12 0,-1 2 13 0,1 1 12 0,2 3 15 0,-3 2 9 16,1-2 10-16,1 0 11 0,2 4 8 0,-2 3 7 0,1 2 3 0,2-3 7 15,0 5 6-15,0 0 3 0,0 0 4 0,0 0-2 0,2 0-1 0,2 5-5 16,-1 1-5-16,1-2-3 0,3 6-5 0,-3-3-4 0,3 3-8 0,0 1-5 16,0 0-3-16,-1-1-4 0,1 5-7 0,2-5-7 0,-1 0-7 0,-1 5-7 15,0-6-4-15,2 2-6 0,0 0-9 0,-1 0-8 0,1-2-13 0,0 2-12 16,-2-4-15-16,-1 0-18 0,6 1-17 0,-6-5-18 0,3 1-22 0,-2-4-29 16,-1 2-30-16,1-2-32 0,0-2-35 0,-3 2-71 0,1-7-87 0,-1 3-77 15,-2-3-66-15,1-4-17 0,-1 5 11 0,-2-8 23 0,0 3 31 0,-5-4 34 0,3-1 39 16,-2 1 47-16,-3-3 46 0,1 1 50 0,-1-4 53 0,-2 4 72 0,2-1 79 15</inkml:trace>
  <inkml:trace contextRef="#ctx0" brushRef="#br0" timeOffset="215.85">14039 9831 50 0,'0'-8'183'15,"-2"5"74"-15,2-4 59 0,-5 3 46 0,5 1 42 0,-4-1 41 0,4 4 36 16,0 0 32-16,0 0 32 0,0 4 27 0,-2-1 17 0,2 1 4 0,0 3-107 16,2-4-169-16,0 5-91 0,0 1-48 0,3-2-28 0,-1 4-18 0,1 4-19 15,-1-1-15-15,3-4-13 0,2 4-12 0,-3 0-8 0,1 0-8 0,-1 3-7 16,6-2-5-16,-3-2-9 0,-1 5-6 0,1-5-7 0,0 2-6 0,0-5-6 0,0 5-10 15,0-8-9-15,0 3-12 0,-1-3-11 0,2 0-11 0,-4-4-12 16,3-3-9-16,-2 0-15 0,0 0-12 0,-1-3-16 0,-1-4-19 0,1 0-18 0,-4-1-25 16,5-1-18-16,-3-2-20 0,-1-3-17 0,1-1-17 0,0 2-32 15,-1-5-42-15,-1 1-77 0,0 3-90 0,1 0-28 0,-2-3-1 0,5 6 21 0,-6-3 27 16,1-1 36-16,2 2 36 0,-2 2 39 0,-1 0 40 0,3 2 40 0,0-2 41 16,-6 0 53-16,3 1 62 0</inkml:trace>
  <inkml:trace contextRef="#ctx0" brushRef="#br0" timeOffset="549.94">14248 9627 23 0,'0'0'163'0,"0"0"83"0,0 0 59 0,0 4 47 16,0-1 41-16,1 4 39 0,-1-3 41 0,3 3 41 0,0 4 37 0,-2-5 30 15,2 5 31-15,-1-1 26 0,3 1-107 0,2 2-180 0,-3 2-97 0,3 3-49 16,-3-5-29-16,3 5-16 0,1-4-16 0,2 0-17 0,-5 3-19 0,5-2-26 16,-2-2-18-16,2 1-13 0,-2-3-14 0,2 0-15 0,-2-1-15 0,-1-3-14 15,0 0-14-15,0-4-12 0,-2 1-13 0,2 0-10 0,-1-8-8 0,-5 0-10 16,3 1-7-16,2-4-7 0,-6 0-10 0,1-3-9 0,-1-4-6 0,0 3-4 15,-1-7-1-15,1 5 1 0,-6-5 5 0,2 1 5 0,3-1 5 0,-5-4 8 16,2 5 10-16,0 0 15 0,0 0 18 0,-2 2 15 0,5-3 19 0,-3 9 20 16,1-2 18-16,0 0 16 0,2 4 15 0,1 0 11 0,0 3 10 0,0 4 11 15,1-2 9-15,-1 2 6 0,6 2 2 0,-2-2 0 0,3 4-2 0,-3 0-3 16,3 3-7-16,0 0-3 0,-2 0-2 0,2 4-4 0,3-5-2 0,-2 5-2 0,2-1-7 16,-5 5-4-16,6-6-8 0,-4-1-5 0,3 6-7 0,-2-7-8 15,2 4-9-15,-5-5-9 0,5 5-14 0,-2-8-19 0,-1 4-18 0,3-3-20 16,-5 0-23-16,1-4-24 0,1 3-26 0,-2-6-31 0,1 3-36 0,-5-4-36 0,3-3-54 15,-4 0-66-15,0 0-94 0,0-3-108 0,0-1-34 0,0-3 0 0,-1-1 18 16,-2 2 28-16,2-1 38 0,-5-4 36 0,2 5 45 0,4-5 47 0,-1 3 50 16,-5-2 54-16,2 0 64 0,0 3 71 0</inkml:trace>
  <inkml:trace contextRef="#ctx0" brushRef="#br0" timeOffset="832.57">14517 9459 3 0,'0'0'134'16,"0"0"100"-16,0 0 74 0,0 0 61 0,0 0 54 0,0 0 45 0,0 0 43 15,-4 4 39-15,4-4 35 0,-3 0 33 0,3 0 32 0,0 0-5 0,0 0-32 16,0 0-108-16,0 0-147 0,0 0-85 0,4 0-49 0,2 0-34 0,-5-4-27 15,3 1-24-15,2-1-18 0,-5-2-21 0,3 2-93 0,2 1-7 0,-5-5 0 16,3 1 0-16,2 0 0 0,-2 0 0 0,0 1 0 0,0-1-101 0,2-1-38 16,-5 5-24-16,3-4-19 0,2 0-22 0,-5 3-20 0,4-2-17 0,-3-1-12 15,2 3-7-15,-4 1-3 0,3-1 1 0,0-3 6 0,-3 7 10 0,1 0 11 16,-1 0 18-16,0 0 21 0,0 0 22 0,0 0 23 0,0 0 28 0,0 0 30 16,0 0 33-16,0 3 35 0,0 1 31 0,0 0 33 0,0 3 30 0,0 0 29 15,0-1 22-15,0-2 25 0,3 6 18 0,-2-3 15 0,2 4 12 0,0-1 9 16,-2 4 2-16,3-3 1 0,3 2-7 0,-2 2-8 0,1-1-12 0,1 3-14 15,3-3-14-15,-5 4-15 0,2-1-16 0,4-3-17 0,-4 4-17 0,2-4-14 0,0 0-16 16,2 4-18-16,-2-8-25 0,-3 4-26 0,4-7-30 0,-2 4-33 16,1-5-35-16,-2-3-42 0,2 1-44 0,-5 0-46 0,3-4-117 0,-3-4-150 0,1 0-62 15,-1 1-21-15,-2-1 6 0,1-5 19 0,-3 1 30 0,0-2 39 0,-3-1 41 16,3-2 46-16,-2-2 51 0,-2 1 55 0,-1-7 59 0,3 7 64 0</inkml:trace>
  <inkml:trace contextRef="#ctx0" brushRef="#br0" timeOffset="1066.6">14743 9182 15 0,'0'-6'151'0,"0"-1"96"0,-2 0 73 0,2 7 60 16,-2-4 51-16,2 4 46 0,0 0 43 0,0 0 35 0,-4 0 35 0,1 4 26 16,3-1 30-16,-2 1-19 0,2 3-51 0,2-1-112 0,-2 1-145 0,3 1-80 15,1 2-41-15,-2 1-28 0,3 0-18 0,-1-1-17 0,3 4-14 16,-3-3-10-16,3 2-9 0,2-2-73 0,-3-1-29 0,3 1 0 0,0-1 0 16,-2-3 0-16,4 4 0 0,-2-8 0 0,0 5 0 0,0-5 0 0,-1-3 0 15,1 0 0-15,3 0 0 0,-4 0 0 0,1-3 0 0,0-1 0 0,0-3 0 16,-3 0-9-16,4-1-75 0,-2 5-8 0,2-7-6 0,-4 3-6 0,0-4-5 15,4 1-9-15,-4 2-8 0,-1-1-14 0,2-2-14 0,-1 0-22 0,-1 0-26 16,-4 2-29-16,4-2-29 0,0-3-76 0,-1 4-96 0,-1-1-69 0,-3 0-56 0,1 1-11 16,-1-1 13-16,-1 1 24 0,1-1 31 0,-6 1 35 0,2 2 41 0,-3-1 45 15,1-2 48-15,0 0 52 0,-6 4 55 0,6 0 77 0</inkml:trace>
  <inkml:trace contextRef="#ctx0" brushRef="#br0" timeOffset="1233.71">14837 8990 94 0,'0'4'212'0,"-2"0"76"16,2 3 61-16,-3-5 54 0,3 5 46 0,-2 1 49 0,2-1 44 0,2 3 37 15,1 5 37-15,-1-5 36 0,0 4 11 0,2 4-5 0,1-1-100 0,1 4-159 16,1 0-82-16,2 4-45 0,-2-5-31 0,4 9-24 0,0-5-33 0,0 4-184 16,0 0 0-16,0 0 0 0,2 3 0 0,1-6 0 0,-1 3 0 0,0-3 0 15,-2 2 0-15,3-6 0 0,0 4 0 0,-2-7 0 0,-1-1 0 0,0 1 0 16,0-9-229-16,-1 2-73 0,-2 0-96 0,2-4-115 0,-3 0-91 0,-2-3-80 16,-2-2-14-16,-3-2 20 0,7-2 33 0,-7 2 41 0,3-4 45 0,-3 4 48 0,0-3 53 15,-3-5 55-15,0 1 62 0,-1 0 65 0,1 0 90 0,-1 3 90 0</inkml:trace>
  <inkml:trace contextRef="#ctx0" brushRef="#br0" timeOffset="3465.8">13103 14913 5 0,'0'-7'122'0,"-4"3"71"0,4 1 50 0,-4-1 41 15,1 0 34-15,-1 1 32 0,-3-1 29 0,3-3 28 0,0 3 26 0,-1 1 23 16,0-1 21-16,-2 2 21 0,3-2-83 0,3 1-145 0,-5-1-75 0,2 0-36 16,0 1-19-16,0 3-8 0,1-4-8 0,3 4-5 0,-4 0-7 0,4 0-8 15,-4 0-3-15,1 0-7 0,0 4-1 0,2-4-3 0,-2 3-1 0,3 1-6 16,0 3-4-16,0-1-6 0,0 1-8 0,0 4-8 0,0-4-7 0,4 8-5 15,-1-2-4-15,1 1-2 0,0 4-2 0,3-1-3 0,0 5-1 0,0-2-3 16,1 5-3-16,2-1-3 0,-2 0-2 0,3 5-3 0,0-5-2 0,1 5-3 16,1-5 0-16,-2 3-3 0,0-2-2 0,0-3-4 0,3 2-2 0,-5-6-3 15,2-1-4-15,-2-3-1 0,2-3-3 0,-2-5 1 0,-3 1-5 0,3-3 1 16,-2-4-5-16,0 0-3 0,-1 0 0 0,1-4-3 0,-3-3 2 0,3 1 0 16,-3-5-4-16,-1-7-2 0,-1 5-2 0,0-5-3 0,-2-4 0 0,2 2-4 15,-4-2 0-15,2-2-1 0,0 3 1 0,-4-3 1 0,4 0 2 0,-3 2-2 16,-1 2 3-16,2 2 3 0,0 0 3 0,-1 5 3 0,1-2 7 0,0 1 4 0,0 3 7 15,0 5 9-15,-1-1 6 0,3 0 12 0,-2 3 6 0,2 4 8 16,-2-3 6-16,2 3 5 0,0 0 3 0,0 0 4 0,0 0 1 0,0 0 2 0,0 0 0 16,0 0 2-16,-2 3-3 0,2-3-4 0,-3 4-1 0,1-4-6 0,2 0-6 15,0 7-4-15,0-3-6 0,0-4-1 0,0 3-2 0,0 3-1 0,2-2-4 16,1 0 1-16,-3-1-2 0,2 1-1 0,-2 3-3 0,2-4-1 0,0 1-2 16,3 0-3-16,-3-1-2 0,0 1-2 0,0 2 0 0,1-3-3 0,1 1-2 15,-2 3-1-15,3-3-1 0,-3-1-1 0,2 1-1 0,1 3-2 0,-1-3 1 16,1-2 1-16,-1 3-1 0,0-3 2 0,1 2 0 0,2 3-1 0,-1-3 1 15,-1-1-2-15,4 1 0 0,-3-1-6 0,1 5-3 0,-1-5-7 0,1 1-7 16,2-2-4-16,-2 2-10 0,-1 3-9 0,4-7-11 0,-2 4-12 0,1-1-14 16,0 1-18-16,0-1-18 0,-3-3-18 0,5 4-24 0,-4-4-25 0,3 0-25 15,-2 0-22-15,1 0-48 0,0 0-59 0,-2-4-81 0,0 1-86 0,-2-1-29 16,1 1 4-16,-2-4 18 0,0 3 28 0,-4-2 34 0,0-1 36 0,0-1 43 16,-3 1 44-16,-1 0 44 0,0 0 48 0,-3 1 61 0,0-5 68 0</inkml:trace>
  <inkml:trace contextRef="#ctx0" brushRef="#br0" timeOffset="3800.2">13370 14671 38 0,'0'-4'193'16,"0"-3"90"-16,0 4 65 0,-2-1 50 0,0 0 43 0,-1 2 38 0,3 2 33 15,0 0 32-15,0 0 29 0,0 0 26 0,0 0 28 0,0 0 22 0,0 2-120 16,0 2-207-16,0 3-107 0,3-3-56 0,-1 3-30 0,0 0-16 0,2 4-10 15,1-5-9-15,0 8-5 0,1-3-4 0,0 0-3 0,4 2-2 0,-4 1-3 16,6 1-1-16,-4 2-5 0,3-3-4 0,0 4-6 0,0-1-3 0,3 4-6 16,0 0-7-16,-2 0-45 0,-1-4 0 0,6 4 0 0,-5-4 0 15,2 5 0-15,0-4 0 0,-3-5 0 0,1 5 0 0,-1-7 0 0,0 2 0 16,-1-2 0-16,-2-4 0 0,2 0 0 0,-2-3 0 0,-1-2 0 0,0-2 0 16,-3 0 0-16,3-2 0 0,-3-2 0 0,0 1 0 0,2-5 0 0,-2 1 0 15,0-4 0-15,-1 2 0 0,1-2-29 0,-1-3-21 0,1-1-8 0,-3 2-12 16,5-1-10-16,-2-1-11 0,-3 6-17 0,5-9-14 0,-5 7-14 0,5-2-15 15,-2 2-17-15,-3 0-18 0,5-3-22 0,-2 4-23 0,-3 3-26 0,5-4-25 16,-5 4-87-16,3-4-116 0,2 5-53 0,-2-1-20 0,-1 0 9 0,-2 3 22 0,3 1 29 16,-4-1 33-16,3-3 38 0,-3 7 40 0,3-4 46 0,-3 4 47 0,0 0 53 15,-3-2 56-15,3 2 87 0</inkml:trace>
  <inkml:trace contextRef="#ctx0" brushRef="#br0" timeOffset="4300.35">13716 14576 33 0,'-1'-3'181'0,"-2"-1"85"0,2-2 58 16,-2 6 47-16,0-5 42 0,-1 3 42 0,4 2 33 0,-3 0 35 0,3 0 28 16,0 0 27-16,-1 0 28 0,1 0 26 0,0 7-115 0,0-5-197 0,1 2-98 15,2 3-50-15,1-3-24 0,2 3-13 0,-1 0-14 0,2 4-11 0,0-5-9 16,3 5-6-16,-2 3-5 0,0-3-5 0,3 2-4 0,2 1-8 0,-2 1-8 16,1-2-4-16,-1 1-10 0,3 1-5 0,-3-2-6 0,3-2-5 0,-2 3-6 15,-1-3-9-15,1-1-8 0,-1-3-11 0,-2 0-10 0,2 0-9 16,-2-3-8-16,-3-4-5 0,1 0-7 0,0 0-8 0,-3-4-4 0,1-3-5 0,-3 3-8 15,0-3-4-15,-2-4-4 0,0-2-4 0,-2 2-4 0,2-3-1 0,-4 1 0 16,-1-5 0-16,0 3 2 0,-1-1 0 0,-3-2 6 0,2 1 2 0,1-1 7 16,-6 0 5-16,6 5 8 0,-3-5 7 0,1 1 7 0,1 3 9 0,-3-1 9 15,6 4 13-15,-3 2 14 0,3-2 12 0,0 4 12 0,0 0 10 0,1 3 5 16,0-3 2-16,3 7 1 0,0 0 4 0,0 0 2 0,0 0 3 0,0 0 4 16,6 3 4-16,-2-3-3 0,0 4-3 0,0 3-4 0,3-3-5 0,3 3-6 15,-5 4-5-15,2-5-2 0,4 5-2 0,-4-1 0 0,4 1-3 0,-2 2-2 16,0-2-6-16,2 0-8 0,0 3-7 0,0-4-16 0,-2 1-14 0,3-1-25 15,-1 1-23-15,-3-5-25 0,3 5-25 0,-2-7-33 0,0 3-36 0,0-4-44 16,-2-3-48-16,-1 0-119 0,1 0-150 0,-2-3-61 0,-3 3-14 0,0-7 10 16,0 0 24-16,-2-1 36 0,-4 2 39 0,2-8 44 0,-3 7 45 0,-2-4 50 15,1-2 54-15,-3-2 63 0,0 1 67 0</inkml:trace>
  <inkml:trace contextRef="#ctx0" brushRef="#br0" timeOffset="4482.75">13917 14317 47 0,'-2'-3'215'0,"2"-5"101"0,-3 5 73 0,3-1 58 0,0 2 46 0,0 2 39 0,0-4 37 15,3-3 36-15,-1 3 35 0,-2 1 32 0,2 3 31 0,2-4 29 0,1 4-132 16,-3-3-225-16,2 3-128 0,1-4-73 0,1 1-41 0,-3-1-26 0,6 0-18 16,-5 2-18-16,3-2-36 0,-3 1-35 0,3-1 0 0,0-3-3 0,-1 3-61 15,-1-3-33-15,1 0-32 0,-1 3-35 0,1-3-38 0,-3 5-40 0,1-5-44 16,-2 3-42-16,1-3-101 0,-3 3-118 0,0 4-59 0,2-7-19 0,-2 7 8 16,0-7 22-16,0 7 36 0,0 0 40 0,-2-4 44 0,2 4 46 0,0 0 53 15,0 0 57-15,0 0 58 0,0 0 61 0,0 0 91 0</inkml:trace>
  <inkml:trace contextRef="#ctx0" brushRef="#br0" timeOffset="4615.87">14039 14208 21 0,'4'7'162'0,"1"1"84"0,-3-1 62 0,2 0 51 16,3 0 48-16,-2 4 43 0,-1-1 39 0,3 0 35 0,-1 1 30 0,1 2 28 16,0 2 28-16,-1-5 25 0,3 5-106 0,0-2-181 0,0 1-104 0,-3 1-61 15,6-2-38-15,-6-2-25 0,5 3-32 0,-1-3-33 0,-4-1-34 0,3-3-32 16,-1 3-39-16,-1-6-39 0,0 3-45 0,0-7-47 0,0 0-75 0,-3 0-87 16,0-3-99-16,-1-1-100 0,-2-3-42 0,-1 0-5 0,0 3 13 0,-1-7 25 0,-2 2 33 15,-1-2 42-15,0 0 46 0,-3-2 50 0,3-1 54 0,-6 3 58 0,6-7 72 16,-3 8 78-16</inkml:trace>
  <inkml:trace contextRef="#ctx0" brushRef="#br0" timeOffset="4816.21">14165 14170 29 0,'0'-4'180'0,"0"2"91"16,0 2 65-16,3-4 51 0,-3 4 48 0,0 0 43 0,0 0 37 0,2 4 37 15,0-2 30-15,1 2 30 0,-3 3 29 0,1 0 28 0,-1 0-113 0,5 1-191 16,0-1-106-16,-4 2-61 0,4 2-29 0,1 0-15 0,1 0-10 0,0-2-12 16,0 2-6-16,1 0-7 0,-1 0-4 0,4-2-5 0,-1 2-53 0,-2 0-57 15,3-4 0-15,-1 0 0 0,1-1 0 0,0 1 0 0,-3-3 0 0,3 0 0 16,-1-4 0-16,-2 0 0 0,2-4 0 0,-2 0 0 0,0 1 0 0,-1-3 0 15,0-1-109-15,-3-1-44 0,3-2-22 0,-3-1-17 0,2 1-20 0,-2-1-16 16,-1 1-19-16,-2-1-22 0,-1-2-42 0,-1 2-51 0,-2 0-86 0,0-2-101 16,2 2-32-16,-5-3 2 0,5 3 20 0,-3 0 30 0,-2 2 37 0,2-2 36 0,0 0 42 15,1 0 46-15,-1 5 48 0,0-1 53 0,-3 0 63 0,0 0 70 0</inkml:trace>
  <inkml:trace contextRef="#ctx0" brushRef="#br0" timeOffset="4966.24">14273 14058 29 0,'0'7'183'0,"1"-3"96"0,2 3 74 0,-2-1 63 16,-1 2 50-16,3-1 46 0,0 3 42 0,-2 1 39 0,3 2 35 15,2-2 37-15,-1 4 37 0,-2-2 38 0,7 1-107 0,-5 4-190 0,2-5-109 0,4 5-72 16,-4-3-40-16,4 2-45 0,0 0-177 0,0-2 0 0,0 2 0 16,0 1 0-16,3-5 0 0,-3 5 0 0,0-4 0 0,0-3 0 0,0 2 0 0,0-6 0 15,0 0 0-15,2 1 0 0,-5-5-311 0,0-6-106 0,2-1-121 0,-3 4-135 16,0-4-52-16,-3 4-11 0,-4 0 22 0,0 0 39 0,0 0 46 16,0 0 51-16,0 0 56 0,0 0 60 0,-4 4 62 0,-6-4 67 0,3-4 79 0,0 1 86 15</inkml:trace>
  <inkml:trace contextRef="#ctx0" brushRef="#br0" timeOffset="5999.5">14061 12290 57 0,'0'-2'131'0,"-2"-2"40"16,0 4 22-16,-1-3 18 0,-1 3 14 0,4 0 14 0,-2 0 17 0,2 0 20 0,-5 0 15 15,5 0 18-15,-4 0-12 0,4 0-29 0,-2-4-67 0,2 4-87 0,0 0-37 16,-5 0-13-16,5 0 3 0,0-4 11 0,0 4 10 0,-4-3 5 0,4 3 0 16,0 0 0-16,-2-7 1 0,2 7-5 0,0 0 1 0,-3-7 4 0,1 7 3 15,2 0 4-15,0-4 5 0,0-2 1 0,-2 1 2 0,0 3-2 0,-1 2 0 16,3-4 1-16,-2 1 3 0,0-1 6 0,0 4 3 0,0-4 7 0,-1 4 4 16,1-3 3-16,0 3-1 0,2 0 2 0,-2-4-5 0,-3 4 0 0,5 0-4 15,-4-3-2-15,4 3-6 0,-4 0-9 0,4 0-6 0,-3 0-11 0,-1 3-9 16,4-3-11-16,-3 4-6 0,1-1-9 0,0 1-4 0,2 0-4 0,-2 3-3 15,2 0-2-15,0-1-2 0,0 5-3 0,2 3 1 0,-2-3 0 0,2 2-2 16,3 5 2-16,-1-1 0 0,1 1-1 0,1 6 1 0,1-6-1 0,0 7-3 16,1-1 0-16,1 0 0 0,0 1-2 0,2-1-2 0,0 1-2 0,1-4-1 15,1 4-2-15,0-1-5 0,1-3-21 0,-1 0-1 0,3-3 0 0,-3-2 0 16,0-1 0-16,1-1 0 0,-2-4 0 0,2-3 0 0,0 0 0 16,-2-3 0-16,-1-1 0 0,0-3 0 0,1-3 0 0,0-1 0 0,-7 1-14 0,6-5-9 15,-4-1-3-15,0-2-3 0,3-3-3 0,-5-3-3 0,1-1-5 16,-5 0-5-16,2-3-2 0,-2 0-6 0,-1 4-1 0,-1-4-1 0,-2 0 0 15,2 0 1-15,-2 4 3 0,0-1 3 0,-1 0 3 0,0 5 4 0,-3-2 6 0,4 1 3 16,-1 3 4-16,3 2 7 0,-5 1 2 0,2-2 7 0,3 6 3 16,-2-3 4-16,0 3 4 0,2 2 2 0,-2-2 3 0,2 4 1 0,1 0 3 0,-6-3 1 15,6 3 3-15,0 0 2 0,0 0 0 0,0 0 3 0,0 0 0 16,0 0 0-16,0 0 2 0,0 0-3 0,0 0 4 0,0 0-5 0,0 0 0 0,0 0-1 16,0 0-1-16,0 0-3 0,0 0-2 0,0 0-2 0,0 0-2 0,0 0-2 15,0 0-2-15,0 0-2 0,0 0-2 0,0 0 0 0,0 0-1 0,0 0 0 16,0 0 0-16,0 0 1 0,0 0 0 0,0 3 0 0,0-3 2 0,0 4 1 15,0-2-2-15,3 2 3 0,0 3 1 0,-2-3 2 0,2-1-2 0,-2 1 2 16,5 3-1-16,-5-3 2 0,3 3-1 0,2-5-1 0,-2 5 1 0,0 1-2 16,6-1 2-16,-6 0-1 0,4 0 1 0,-1 0-1 0,3 3-2 0,-5-3-1 15,5 0-2-15,-2 4-6 0,-1-4-5 0,4-1-10 0,-1 5-14 0,-2-4-17 16,2 0-18-16,-5 1-18 0,6-1-21 0,-4-1-23 0,0-3-26 0,3 1-31 16,-5 0-34-16,2-4-50 0,-3 3-55 0,-4-3-93 0,7 0-107 0,-3-3-34 15,2 3 0-15,-2-4 20 0,-1 0 28 0,-3-3 34 0,0 5 36 0,0-5 42 16,0-1 42-16,0 1 50 0,-6-4 50 0,2 2 62 0,-3-2 66 0</inkml:trace>
  <inkml:trace contextRef="#ctx0" brushRef="#br0" timeOffset="6366.53">14313 12066 28 0,'0'0'174'16,"1"-2"87"-16,-1 2 60 0,0 0 48 0,0 0 42 0,0 0 37 0,-1-4 36 15,1 4 35-15,0 0 33 0,0 0 30 0,0 0 27 0,0 0 29 0,0 0-112 16,1 4-186-16,-1 3-99 0,4-5-52 0,2 2-27 0,-5 3-15 0,6 4-7 16,-3 0-12-16,3-2-7 0,0 2-11 0,1 3-8 0,-1 1-4 0,3-2-6 15,-2 1-2-15,3 3-7 0,-1-2-7 0,1 3-7 0,-3-2-7 16,3-1-43-16,0 3-19 0,0-1 0 0,0-3 0 0,0 0 0 0,2-1 0 16,-2 2 0-16,-6-4 0 0,8-2 0 0,-8 2 0 0,5-4 0 0,-2 0 0 0,-1-3 0 15,-3 3 0-15,3-3 0 0,-3-4 0 0,3 2 0 0,-3-2 0 16,2 0 0-16,-5 0 0 0,4 0 0 0,0-2 0 0,-4 2 0 0,5 0 0 15,-5-4 0-15,2 4 0 0,-2-3 0 0,2-1 0 0,0 0 0 0,-2 1 0 16,2-1 0-16,-2 1 0 0,2-1 0 0,-3 0 0 0,3-3 0 0,-2 5 0 16,-1-5 0-16,0-1 0 0,0 1 0 0,0 0 0 0,0 0-10 0,0-3-65 15,0 3-8-15,0 0-9 0,0 0-10 0,0 0-9 0,-1-3-10 0,1 6-10 16,0-3-9-16,0 3-8 0,1-3-11 0,-1 4-15 0,3-1-20 0,-1 1-23 16,-2 3-28-16,2-4-23 0,1 4-94 0,1 0-117 0,-4 0-52 0,4-4-21 0,-4 4 8 15,4 4 21-15,-4-4 28 0,7 0 32 0,-7 0 39 0,4-4 38 0,-4 4 44 16,6-2 50-16,-6 2 51 0,0-5 54 0,0-1 89 0</inkml:trace>
  <inkml:trace contextRef="#ctx0" brushRef="#br0" timeOffset="6799.68">14572 11923 4 0,'0'-3'138'0,"-1"-1"112"16,1 1 86-16,-3-1 65 0,0 1 50 0,3 3 40 0,-4 0 36 0,0 0 37 15,0 0 32-15,1 3 32 0,3 1 33 0,0-1 31 0,0 4-78 0,4 1-146 16,2-1-118-16,-5-1-108 0,6 5-56 0,-3 3-33 0,6-3-11 0,-4 2-9 16,3 1-5-16,-1 3-92 0,3-2-36 0,1 3 0 0,-1-2 0 0,1 2 0 15,-1 0 0-15,0-1 0 0,0 1 0 0,2-5 0 0,-2 2 0 16,0-5 0-16,-2 1 0 0,2 0 0 0,-2-5 0 0,-3-2 0 0,4-1 0 16,-4 1 0-16,1-4 0 0,-3-4-112 0,-2 1-36 0,3-1-11 0,-3-2-8 0,0-5-1 15,-2 4 3-15,0-4 7 0,-2-3 9 0,2 4 9 0,-2-4 3 16,-3 0 5-16,1-3 0 0,2 2 3 0,-3-3 2 0,-1 5 4 0,1-5 10 0,1 5 9 15,-3-5 9-15,0 0 7 0,3 5 13 0,0-5 12 0,-3 4 17 16,3 0 20-16,-1 0 19 0,0 0 21 0,1 4 20 0,2-1 21 0,-3 0 16 0,1 1 19 16,4 2 13-16,-2 1 12 0,-3 1 11 0,5 3 6 0,-2-1 5 0,2 4 4 15,0 0-2-15,0 0 0 0,0 0 1 0,0 0-3 0,0 0-1 0,2 4-2 16,3-1 1-16,-3 3 0 0,2 1-2 0,3 1-1 0,-3 2 1 0,3 5-2 16,-3-6-10-16,3 6-121 0,2-1 0 0,-2 3 0 0,2-3 0 0,0 1 0 15,0 1 0-15,-1 2 0 0,3-3 0 0,-2 2 0 0,2-3 0 16,-2-1 0-16,3 2 0 0,-1-1 0 0,0-3 0 0,-3-4 0 0,2 3 0 15,1-3 0-15,-5-4 0 0,3 1-146 0,-2-4-149 0,0 0-46 0,-1 0-111 16,-1-4-136-16,-1 1-71 0,-2-4-33 0,0-1 10 0,-2-1 33 0,0-2 34 0,-2 0 43 16,0 0 49-16,-2-2 50 0,-1-1 54 0,-1 3 51 0,-1-2 63 0,0-2 67 15,-2 5 97-15</inkml:trace>
  <inkml:trace contextRef="#ctx0" brushRef="#br0" timeOffset="7001.55">14794 11756 53 0,'0'0'223'0,"0"-4"101"0,0 4 76 0,0-7 58 0,0 7 52 0,0-4 48 16,0 4 43-16,0 0 45 0,0 0 41 0,0 0 40 0,0-3 33 0,3-1 35 16,1 1-140-16,1 3-237 0,-3-4-131 0,4 0-198 0,-1 2-89 0,2-2 0 15,-1 1 0-15,1-1 0 0,0-3 0 0,1 0 0 0,-1 0 0 0,2-1 0 16,-2 1 0-16,-1 1 0 0,1-1 0 0,0-4 0 0,-1 4 0 0,-1-4-66 16,2 5-156-16,-6-1-26 0,4 0-30 0,-3 0-29 0,1 0-30 0,-3-1-27 15,0 2-94-15,0 3-119 0,0 3-40 0,0 0-4 0,-5-4 22 0,5 4 33 16,0 0 38-16,0 0 45 0,-5 0 46 0,4 4 45 0,1-4 50 0,-5 3 54 0,0 1 57 15,3-2 62-15</inkml:trace>
  <inkml:trace contextRef="#ctx0" brushRef="#br0" timeOffset="7149.65">14903 11636 17 0,'0'7'154'16,"0"0"82"-16,2 0 63 0,-2 1 55 0,0-1 48 0,0 0 50 0,3-1 41 15,-1 5 37-15,3-4 36 0,-4 4 29 0,6-2 32 0,-3 2 28 0,3 0-97 16,-2 3-170-16,1-4-95 0,4 4-53 0,1 1-39 0,-5-2-28 0,6 1-29 16,-4 1-28-16,6-1-24 0,-6 3-17 0,6-3-26 0,-3-1-25 0,3 2-33 15,-3-1-35-15,0-3-41 0,0-1-47 0,0 0-59 0,-3-3-66 0,3 1-136 16,-4-5-163-16,3 1-69 0,-5-2-25 0,1-2 4 0,-6 0 16 0,1-2 29 0,-1 2 37 15,0-7 44-15,-1-1 48 0,-5 1 56 0,2 0 61 0,-3-4 70 0,2 2 76 16</inkml:trace>
  <inkml:trace contextRef="#ctx0" brushRef="#br0" timeOffset="7466.72">14992 11590 53 0,'0'-6'224'0,"-2"-1"101"0,2 0 76 0,0 3 57 0,-2 1 50 0,-1-4 43 16,2 3 35-16,1 4 36 0,0 0 33 0,0 0 31 0,0 0 29 0,0 0 30 15,1 0-141-15,4-4-237 0,-3 4-129 0,2 0-76 0,1 0-42 0,0 0-23 16,2 0-23-16,-2 0-74 0,2 0 0 0,0 4 0 0,0 0 0 0,1-4 0 16,-1 7 0-16,3 0 0 0,-2-4 0 0,0 5 0 0,-1 1 0 0,3 2 0 15,-2 0 0-15,-1 0 0 0,3 2 0 0,-2-2 0 0,-1 3 0 16,0-1 0-16,1 2 0 0,-1 2 0 0,0-2 0 0,0 2 0 0,-2-3 0 16,1 3 0-16,1 1 0 0,-6-4 0 0,6-1 0 0,-3 2 0 0,0-1 0 0,2-3 0 15,-5-1 0-15,2 0 0 0,-2 1 0 0,2-5 0 0,0-1 0 16,-2 1 0-16,-1-2 0 0,6-1 0 0,-6 1 0 0,0-4 0 0,0 0 0 15,4-4 0-15,0 1 0 0,0 3 0 0,0-4 0 0,2-2 0 0,-5-1 0 16,6-1 0-16,-3 1 0 0,3 0 0 0,0 0 0 0,0 1 0 0,0-5 0 16,1 4 0-16,2 0 0 0,-5 0 0 0,6-4 0 0,-4 5 0 0,4-1 0 15,-1-1-1-15,-2 1-248 0,2 0-37 0,-2-4-71 0,2 2-80 0,-5-2-100 16,2 4-104-16,0 0-31 0,-3-3 5 0,1 3 23 0,0 3 33 0,-4-3 40 16,-1 0 42-16,0 0 51 0,0 7 51 0,-4-4 58 0,0-2 63 0,0-1 79 15,-1 0 83-15</inkml:trace>
  <inkml:trace contextRef="#ctx0" brushRef="#br0" timeOffset="34132.54">17299 4696 47 0,'-4'0'169'0,"-3"-4"75"0,0 4 52 16,0 0 42-16,-1 0 34 0,-2 0 30 0,2 0 27 0,-1 4 25 0,-2-4 23 16,-1 3 22-16,4 1 20 0,-3-1-45 0,0 4-83 0,0-3-103 0,1 2-112 15,-1 1-52-15,3 1-26 0,-4-1-13 0,6 0-9 0,-3 4-9 0,2-4-9 16,1-1-4-16,1 1-7 0,3 0-4 0,0-3-3 0,2 3-5 0,2 0-3 16,0-3-6-16,3 2-5 0,-1-3-3 0,5 5-2 0,0-5-2 0,0 1 1 15,2 3-3-15,0 0 1 0,2-3 2 0,1 3-3 0,-1 3 1 0,3-3-3 16,-3 4-2-16,0-2 0 0,1 2 2 0,-2 3 1 0,2-3 2 0,-3 2 5 15,3 5 3-15,-6 0 2 0,2-1 6 0,-5 1 3 0,2 2 6 0,-2-2 6 16,0 6 6-16,-5-6 5 0,1 6 6 0,-2-2 3 0,1 2 3 0,-5-3 3 16,0 0-1-16,-2 4 0 0,2-5 1 0,-5 2 0 0,2-2-3 0,-2-2-2 15,-1 4-2-15,0-5-7 0,0-3-3 0,-2 3-7 0,2-3-4 0,-2 1-6 16,2-6-3-16,-5 2-9 0,5-4-6 0,-2 0-11 0,1-3-20 0,1-4-22 16,0 0-28-16,0-4-34 0,0 1-41 0,0-4-41 0,2-3-58 0,-2-4-61 15,-2-1-124-15,4 1-146 0,4-7-65 0,3 0-17 0,2 0 7 0,-2-4 19 16,2 1 35-16,0-3 39 0,2 2 47 0,5-3 54 0,-3-1 57 0,1 2 63 0,-3-5 69 15,0 5 76-15</inkml:trace>
  <inkml:trace contextRef="#ctx0" brushRef="#br0" timeOffset="34348.22">17462 4363 4 0,'5'4'140'15,"2"0"118"-15,-3 3 87 0,2-5 59 0,-5 2 45 0,-1 3 36 0,3 0 32 16,-2 0 29-16,-1 4 26 0,0-1 26 0,3 4 22 0,-3 1 25 0,4 1-90 15,-1 6-152-15,1-2-132 0,0 5-124 0,2 0-58 0,-5 0-28 0,6 2-13 16,-3 1-4-16,3 1-5 0,-3-2-5 0,3 2-2 0,0-2-5 0,0 5-7 16,1-5-5-16,-1 6-12 0,3-2-17 0,-5-4-22 0,5 6-24 0,-2-2-28 15,-1-4-26-15,3 6-36 0,-5-9-41 0,1 3-54 0,-5-2-59 0,2 0-106 16,0-8-124-16,1 4-51 0,-3-3-13 0,2-4 12 0,0-4 24 0,-6 1 36 16,0-4 40-16,3-7 45 0,0 0 46 0,-4-4 54 0,-3-3 56 0,-4-4 63 0,0 2 71 15</inkml:trace>
  <inkml:trace contextRef="#ctx0" brushRef="#br0" timeOffset="34715.67">17499 4854 49 0,'3'-4'213'0,"-2"1"91"0,2-5 66 0,-2 5 52 0,-1-1 42 0,0 1 35 15,0-1 31-15,3 0 28 0,0 1 26 0,-3-1 30 0,1 2 23 0,3-5 24 16,2 3-140-16,-5 0-229 0,5 1-119 0,-1-4-59 0,1 3-36 0,-1 1-23 16,2-5-11-16,0 6-8 0,0-2-9 0,0 4-5 0,1-3-7 0,-1 3-9 15,3 0-4-15,-5 3-7 0,2 1-3 0,3-2 2 0,-5 6 1 0,5-1 1 16,-3 3 1-16,1 5 5 0,-1-2 0 0,0 5 2 0,0 0 6 0,0 2 5 15,-2 2 2-15,1-5 5 0,-1 8 2 0,2-8 2 0,0 8-1 0,-3-8 1 16,3 1 0-16,3-2 1 0,-5-1 0 0,2-4 3 0,0-2 0 0,2-2 0 16,0-3 0-16,0 0-1 0,0-1-2 0,-1-6-2 0,3 3-1 0,-1-8-1 15,-2 1-1-15,3-2 0 0,1-2-3 0,-6-4 0 0,5 2-2 0,-4-1-4 16,2-8-3-16,-5 5-3 0,1-4-4 0,-1 0-1 0,-4 0-4 0,0 1-1 16,0-2-3-16,-4 2 0 0,2-2 0 0,-5 2-1 0,-2 2-1 0,0-3-2 15,0 3 1-15,-2 4 0 0,0 1 1 0,0 2-1 0,0 0 2 0,0 4-1 16,0 1-1-16,2 1 0 0,0 3-3 0,0 2-3 0,0 0-2 0,2 2-2 15,3 3 1-15,-3 1-1 0,6 1 1 0,-5 0-1 0,5 4 0 0,-2 0-1 16,3-1 0-16,0 0-6 0,3 5-11 0,-2-6-13 0,5 2-23 0,-5 3-23 16,6-6-31-16,-3 1-29 0,3 2-39 0,2-4-42 0,0 0-77 0,0 1-95 15,0-1-86-15,2-5-77 0,-3 3-26 0,4-3 5 0,-1-2 20 0,0 4 34 16,0-4 40-16,0-4 47 0,0 4 50 0,-2-2 48 0,2-3 57 0,-2 3 58 0,0-2 75 16,0 1 81-16</inkml:trace>
  <inkml:trace contextRef="#ctx0" brushRef="#br0" timeOffset="35064.68">18052 4892 21 0,'5'11'162'0,"-1"-1"83"0,-1 0 63 0,-2 5 57 0,2-6 48 0,-3-1 44 16,2 2 41-16,-2 1 37 0,0 0 35 0,0-5 33 0,0 1 33 0,2 0 31 16,-2-3-98-16,3-1-171 0,-3 5-86 0,0-8-45 0,0 0-31 0,0 0-29 15,0 0-22-15,0 0-22 0,0-8-19 0,0 1-15 0,-3-4-28 16,1 4-101-16,2-6 0 0,-2-1 0 0,-1-3 0 0,2-5 0 0,1 2 0 0,-3-2 0 16,0-3 0-16,3 5 0 0,0-4 0 0,-1 2 0 0,2 2 0 0,-1-5 0 15,3 8 0-15,0-5 0 0,-3 4 0 0,4 5 0 0,-2-1 0 16,3-1 0-16,-4 6 0 0,4-6-84 0,0 8-30 0,-4-3-19 0,4 2-22 0,-3 2-22 15,5-1-23-15,-3 3-24 0,0-3-21 0,2 4-22 0,0 3-13 16,-1-4-5-16,-1 1-3 0,0-1-2 0,0 4-2 0,3-4-5 0,-3 4-13 0,2 0-13 16,-2 0 3-16,0 0 9 0,-4 0 21 0,4 0 23 0,2 0 36 0,-6 0 44 15,1 0 47-15,3 0 54 0,-4 0 42 0,6 4 38 0,-6 0 38 0,1-4 41 16,2 3 46-16,-2-3 52 0,-1 4 39 0,3-1 38 0,0 1 29 0,-2-1 24 16,-1 1 8-16,3 3 0 0,0-3-17 0,-2 2-28 0,-1 5-23 0,4-4-18 15,-1 4-19-15,0-2-19 0,-2 2-15 0,3 3-16 0,2 1-16 0,-2-2-21 16,0 1-15-16,0 1-18 0,2 2-16 0,-5 0-15 0,6-2-10 0,-3 2-12 15,3 1-16-15,-3-5-19 0,3 1-25 0,0 1-30 0,-3-6-35 0,3 6-40 16,-3-8-35-16,3 4-41 0,-3-4-103 0,3 0-139 0,-3-5-68 0,2 2-32 16,-2 0-7-16,-4-4 10 0,4-4 23 0,-1 0 29 0,-2-3 40 0,-1 1 43 0,0-5 50 15,0 1 53-15,-1 0 54 0,-2-4 59 0,-1-4 93 0</inkml:trace>
  <inkml:trace contextRef="#ctx0" brushRef="#br0" timeOffset="35631.5">18345 4597 14 0,'3'8'148'0,"0"-1"86"0,-3 0 67 15,1 0 51-15,-1 4 51 0,0-9 48 0,0 9 44 0,3-4 42 0,-2 0 35 16,-1 1 34-16,0 1 32 0,6 2 28 0,-6 0-93 0,1 3-169 0,2-3-97 16,-2 2-67-16,5 1-35 0,-5 1-23 0,5 2-25 0,-1-3-23 0,1-1-19 15,-1 2-18-15,1-5-12 0,-1 5-14 0,1-6-9 0,1 6-10 0,-3-8-10 16,3 4-4-16,-3-4-28 0,3-1-10 0,-3-2 0 0,-2 3 0 0,3-7 0 16,-1 3 0-16,-4-3 0 0,4 0 0 0,-1-3 0 0,-2-1 0 0,5 1 0 15,-6-5 0-15,1 1 0 0,-1 1 0 0,0-5 0 0,0-3 0 0,0 1 0 0,0-2 0 16,0 1 0-16,-1 1 0 0,1-5 0 0,-3 0 0 0,0 5-49 0,3-5-18 15,0 3-1-15,0 2 1 0,0-1 5 0,3-1 4 0,0 6 4 0,-3-2 3 16,1 4 2-16,-1 0 5 0,4-1 0 0,-4 5 2 0,6-1 5 0,-5 2 1 0,4 2 6 16,-3 0 3-16,2 0 3 0,1 0 1 0,1 0 3 0,0 2 1 0,-2 2 4 15,0-1 3-15,3 1 5 0,-3 0 3 0,0-1 5 0,3 1 3 0,-3-1 4 16,1 5 2-16,0-8 1 0,-1 3 6 0,0 1-1 0,1-2 4 0,-3-2 2 16,2 5 3-16,1-5 2 0,-5 0 1 0,2 0 1 0,2 0-2 0,1-5 0 15,-3 3 0-15,-2-5-4 0,5 3-3 0,-5-3-3 0,2 0-7 0,-2-4-6 0,0 1-9 16,0-1-13-16,0 1-12 0,0-5-12 0,0 2-11 0,0 2-8 0,-2 1-8 15,2 0-7-15,0-1-5 0,0 0-5 0,0 8-5 0,0-4-2 0,2 3 0 16,-2 0 5-16,4 2 5 0,1 2 8 0,-3 0 11 0,5 2 10 0,-3-2 8 16,3 8 9-16,2-5 5 0,2 4 8 0,-2 0 7 0,2 8 6 0,0-5 7 15,2 0 9-15,1 8 5 0,1-1 3 0,1 1 4 0,1-1 1 0,1 4 2 0,2 3 3 16,-2 1 1-16,-1 0 1 0,4 3 2 0,-2 0 0 0,-1-1-1 0,3 6-3 16,-3-6 1-16,-2 5-4 0,2 0-2 0,-1-1-3 0,-5 0 0 0,5 0-3 15,-5 4 1-15,2-3 0 0,-3 0-1 0,0-5-1 0,-1 6 2 0,-2-2 2 16,-1-4 7-16,0 2 4 0,-6-1 5 0,2-3 8 0,-3-1 4 0,0-4 6 15,-3 2 5-15,-4-2 2 0,2-2 6 0,-5 0 0 0,2-5 2 0,-6 2 2 0,0-1 0 16,-4-3-1-16,3-2-4 0,-4-1-5 0,-3-5-2 0,-3 1-5 0,-2-4-5 16,3 0-2-16,-5 0-3 0,2-4-3 0,-2-3-1 0,2 3-3 0,-1-3-1 15,3-2 0-15,3 1-5 0,0-2 0 0,4-1-1 0,0 5-3 0,5-5-2 16,0 0-5-16,-1 1-5 0,7 0-11 0,-1-1-11 0,1 0-20 0,0 1-25 16,3-1-41-16,2-2-45 0,-3 2-55 0,3 0-60 0,0-2-137 0,4-2-175 0,-2 5-74 15,2-5-26-15,3-2 1 0,-3 3 16 0,2-4 28 0,1-2 31 0,0-2 44 16,1 2 48-16,0-2 62 0,1 2 65 0,0-4 72 0,2-5 78 0</inkml:trace>
  <inkml:trace contextRef="#ctx0" brushRef="#br0" timeOffset="36197.61">19745 4349 7 0,'3'-7'109'0,"-2"-4"70"0,-1 5 54 16,0-5 47-16,0 4 42 0,0-4 37 0,-4 4 36 0,3-2 34 0,1-2 32 16,-6 0 35-16,2 0 32 0,3 2-14 0,-5-6-42 0,5 5-71 0,-5 2-87 15,2-1-48-15,-3-2-32 0,3 4-20 0,0-4-15 0,-3 5-17 0,0 1-11 16,3 3-15-16,-3-5-14 0,3 7-19 0,-3-4-18 0,0 4-15 0,3 0-15 16,-3 4-15-16,3-1-13 0,-3 1-9 0,3 3-10 0,-3-1-6 0,6 5-8 15,-5-1-4-15,5 5-5 0,-4-2-1 0,3 1 0 0,-1 3 0 0,3-2-1 16,0 3-1-16,3-2 1 0,-1 2-2 0,3-3-1 0,-1-2-5 0,0 1-11 15,1-7-9-15,1 4-14 0,1-7-12 0,3-2-12 0,-5 2-16 0,2-4-18 16,4-4-13-16,-1 2-11 0,-2-5-13 0,3-1-10 0,-1-2-7 0,1-1-6 16,-3-2 2-16,3-2 5 0,0 5 5 0,0-5 9 0,-1 6 9 0,-2-2 12 15,3 4 17-15,0 0 21 0,-4 3 19 0,4 0 24 0,-1 8 23 0,-2 0 22 16,3-1 20-16,-1 8 24 0,-2 0 16 0,2 2 20 0,1 1 14 0,-3 4 16 16,2 3 12-16,-2-4 11 0,-1 8 6 0,1 0 2 0,-1-1-2 0,-3 3-1 15,3-2-4-15,0 3-7 0,-3 1-4 0,0-2-8 0,2 1-10 0,-5-3-9 16,5 3-12-16,-5-3-11 0,2-1-7 0,-2-4-9 0,-1 2-10 0,0-4-5 15,3-1-6-15,-3 0-6 0,0-2-8 0,-3-2-9 0,3-2-15 0,-1 0-19 16,-2-4-21-16,-1-5-22 0,0 3-31 0,-3-5-35 0,0 0-39 0,-1-5-39 16,-3 3-47-16,-3-9-51 0,0 0-125 0,2-3-156 0,-2 1-64 0,0-9-21 15,-1 2 13-15,1-5 21 0,2 0 38 0,-5-2 38 0,6-2 50 0,-3-2 54 16,3 0 57-16,-4-5 58 0,7 1 66 0,-6 0 69 0</inkml:trace>
  <inkml:trace contextRef="#ctx0" brushRef="#br0" timeOffset="36397.67">19774 3611 1 0,'10'3'122'0,"-5"-3"114"0,2 4 81 0,-1 3 60 0,-5-3 52 16,3 5 48-16,2-1 42 0,-5 6 40 0,2 0 37 0,-2 3 34 0,5 1 33 15,-2 6 36-15,0 5-69 0,0-2-127 0,2 5-114 0,-2 2-104 16,0 2-52-16,0 3-26 0,6-1-21 0,-6 0-53 0,4 1-133 0,-1-4 0 16,4-1 0-16,0 2 0 0,0-5 0 0,0 1 0 0,2-7 0 0,-1-1 0 0,-1-6 0 15,0-2 0-15,3-1 0 0,0-8 0 0,-3-3-234 0,-3-1-45 16,3-6-47-16,-1-5-46 0,-2-2-116 0,-1-5-146 0,0-2-47 0,-1-4-5 0,-1-3 27 15,-1 0 39-15,-1-1 44 0,-3-3 48 0,1-1 50 0,-1 5 49 0,-1-3 56 16,1 2 57-16,-3 1 63 0,1-1 68 0</inkml:trace>
  <inkml:trace contextRef="#ctx0" brushRef="#br0" timeOffset="36965.15">20070 3842 30 0,'0'-7'178'0,"0"3"86"0,0 1 59 0,0 3 43 16,0 0 40-16,0 0 39 0,0 0 34 0,0 0 33 0,2 3 35 0,-2 1 31 16,0-1 29-16,3 5 29 0,-1-1-111 0,0 3-193 0,1 0-98 0,-2-3-53 15,2 8-23-15,-1-6-5 0,3 6-9 0,-4-4-8 0,4 2-6 0,0 5-9 16,-4-7-9-16,4 5-8 0,0-1-10 0,-1-1-12 0,0-1-10 0,1 2-7 15,-3-1-11-15,5-1-6 0,-3-2-10 0,0 0-11 0,1-4-18 0,0 0-20 16,-1-1-19-16,0 1-17 0,1-7-14 0,-1 0-17 0,1 0-16 0,-1-3-15 16,-2-1-17-16,3-2-14 0,-1-5-16 0,-1 4-16 0,-1-3-9 15,0-4-9-15,0 0 1 0,0 0 3 0,-2 0 7 0,3 0 7 0,-1 0 7 0,0-1 10 16,0 6 14-16,0-2 14 0,1-4 16 0,-1 8 16 0,0 1 18 0,0-1 19 16,1 0 21-16,-1 3 18 0,2 1 22 0,1 3 22 0,-3 0 16 0,2 3 20 15,1 1 14-15,2-1 15 0,-3 1 16 0,3 3 12 0,-3-1 14 0,3 1 7 16,-1 4 8-16,1 0 6 0,-1 0-1 0,1-2-5 0,2 2-5 0,-2 0-7 15,-3 0-8-15,3-2-9 0,-1 2-10 0,4 0-14 0,-6-4-10 0,3 0-11 16,-3-1-8-16,3-2-10 0,-5 0-6 0,3-1-4 0,-1 1-7 0,0-4-6 16,0 0-11-16,-1-4-16 0,1 1-18 0,-1-5-20 0,1 2-23 0,-1-5-26 15,-2 1-27-15,4-1-31 0,-5-2-25 0,5-2-25 0,-5 1-28 0,1-3-24 16,2 3-23-16,-1-8-19 0,-2 5-33 0,2-1-38 0,1 2-42 0,-3-2-45 16,1 1-32-16,-1 2-20 0,6-2 10 0,-6 2 29 0,1 2 35 0,2 2 42 0,-3-3 55 15,1 8 58-15,-1-5 65 0,0 4 62 0,0 0 69 0,0-1 72 0,-1 1 69 16,1 5 71-16,0-5 72 0,-3 3 72 0,2 0 54 0,1-3 41 0,-3 7 29 15,0-3 22-15,3-1 5 0,-1 1-6 0,-2-1-26 0,1 0-35 0,2 4-41 16,0 0-47-16,-5-2-31 0,5 2-26 0,-1 0-22 0,1 0-20 0,-3-4-14 16,3 4-10-16,0 0-9 0,0 0-12 0,0 0-9 0,0 0-14 0,0 0-11 15,0 0-12-15,-4 4-11 0,4-4-9 0,-3 0-8 0,3 2-7 0,-1 2-6 16,1 0-4-16,0-1-4 0,-3 4-2 0,3-3-3 0,-3 3-5 0,3-3 0 16,0 3-2-16,0-1-4 0,0 5-2 0,0-4-5 0,0 0-5 0,0 4-2 15,3-5-5-15,-3 5-3 0,3-1-2 0,-3 1-4 0,1 2 0 0,-1 2-1 16,3-5-2-16,-1 7 1 0,0-2-1 0,1-1 1 0,-2-1-2 0,4 5 1 15,0-3 2-15,-1 1 0 0,0-1-1 0,3-1 0 0,-3-3-1 0,3 2-3 16,0-2-3-16,0 0-10 0,1-4-10 0,2-1-12 0,-5 1-15 0,5-3-21 16,-2-1-22-16,-1-3-30 0,4 0-25 0,-1 0-29 0,-2-7-28 0,2 4-29 15,-2-7-25-15,0 3-47 0,2-8-52 0,-3 5-84 0,1-7-91 0,-1 2-30 0,0 1 5 16,0-3 24-16,-6-1 34 0,5 0 42 0,-5 1 41 0,2 0 43 0,-2 0 44 16,2-1 44-16,0 1 48 0,-3-1 57 0,0 4 65 0</inkml:trace>
  <inkml:trace contextRef="#ctx0" brushRef="#br0" timeOffset="37648.31">20626 3720 1 0,'-3'-11'94'0,"2"0"81"0,-5 1 64 0,5 0 52 0,-3 3 47 16,1-1 40-16,-1 1 40 0,1 0 40 0,0 4 35 0,-1-1 34 15,3 0 31-15,1 4 31 0,0 0-63 0,-3 0-115 0,0 4-81 0,2 0-64 16,-2 3-38-16,3-4-27 0,0 4-19 0,3 4-15 0,-3-5-15 0,1 9-13 0,2-5-9 16,1 7-7-16,0-2-5 0,2-1-4 0,-2 3-5 0,3 1-4 15,-3 0-8-15,0-1-8 0,6-3-8 0,-5 4-17 0,2-8-64 0,3 4 0 16,-2-3 0-16,2-2 0 0,-2-2 0 0,2 1 0 0,-2-5 0 0,0-3 0 16,2 0 0-16,-2-3-3 0,-1-1-106 0,3-7-18 0,-5 5-17 0,2-5-19 15,-1 1-16-15,-1-5-13 0,1-2-9 0,-5 3-6 0,3-4 1 0,-4 1 4 16,0-1 11-16,0 2 11 0,-1-2 12 0,-2 3 14 0,2-2 17 0,-5 3 17 15,2 1 21-15,0-2 23 0,0 1 23 0,-2 1 26 0,1 2 23 0,-1 0 22 16,2 4 22-16,-3 0 22 0,3 0 14 0,-3 3 17 0,6 2 9 0,-5-2 9 0,2 1 6 16,0 3 5-16,1-4-1 0,3 4-3 0,-4 4-3 0,0-4-4 15,1 0-12-15,2 3-7 0,-3 1-11 0,4-4-12 0,-3 2-9 0,0 5-9 0,3-3-6 16,-1 0-6-16,1-1-4 0,0 1-5 0,-3-1-3 0,3 5-3 16,0-8-4-16,0 3-1 0,0 1-4 0,0-4-4 0,3 2-1 0,-3-2-3 0,0 0-6 15,0 0-5-15,4 5-10 0,-4-5-11 0,4-5-13 0,0 5-15 0,2-2-11 16,-5-2-14-16,3 1-14 0,3-1-11 0,-3-3-11 0,2 3-11 0,-2-3-7 15,0 3-6-15,-1-3-2 0,1 5-1 0,0-5 9 0,-1 3 6 0,-2 0 14 16,2 1 13-16,0 3 14 0,-2-4 15 0,-1 4 16 0,0 0 17 0,0 0 14 16,0-3 19-16,0 3 9 0,0 0 14 0,0 0 13 0,0 0 15 0,0 0 13 15,4 3 12-15,2 1 13 0,-5-4 9 0,2 3 11 0,0 5 8 0,1-5 3 16,0 3 4-16,0 1 0 0,0 4 1 0,2 0-1 0,-2 0 4 0,3 2-7 16,-6 1-5-16,6 1-6 0,-3 2-11 0,2-3-6 0,-1 4-9 0,1 2-8 15,-2-2-7-15,0 3-8 0,0-3-7 0,1 2-5 0,-3-2-6 0,2 2-3 16,-1-2-5-16,-1 0-7 0,0-1-3 0,1-3-4 0,-1 1-2 0,-2-2-2 15,0-2 1-15,0 0-1 0,0-2 1 0,0-2 3 0,-2 1 2 0,-1-5 0 16,1 1 2-16,0-1 1 0,-2-3-1 0,1 4 3 0,-1-4-1 0,0-4 0 16,-1 4-1-16,0-3-2 0,4-1-3 0,-2-3-4 0,0 1-5 0,2-1-7 15,1 0-4-15,0-4-7 0,1-4-5 0,-1 6-9 0,6-6-6 0,-5 1-9 16,4 1-7-16,-3-9-8 0,5 4-8 0,-3 1-8 0,3 0-7 0,0-4-7 16,0 0-8-16,-1 0-6 0,0 0-2 0,1 0-4 0,2 0 1 0,-2 0 1 15,-1 0 5-15,1-1 7 0,2 2 5 0,-3-2 6 0,-1 5 9 0,2-4 8 16,-1 4 12-16,-1 3 11 0,-1-3 10 0,1 2 13 0,-1-2 13 0,-2 2 15 15,1 6 15-15,-3-2 14 0,0 4 12 0,0-1 9 0,0 1 8 0,0 5 5 16,-3-5 4-16,1 7 3 0,0-4 3 0,-3 4 1 0,1 0 0 0,0 0 0 16,-1 4-3-16,1-4-1 0,-1 7-3 0,1-5-3 0,-3 5 0 0,3 4 1 15,-1-4 4-15,1 8 6 0,-1-2 4 0,1 1 5 0,2 4 8 0,-3-1 2 16,3 1 1-16,0 2-107 0,-1-2 0 0,3 3 0 0,3 0 0 0,-1 1 0 16,0-2 0-16,3 2 0 0,-1-2 0 0,3 2 0 0,2-2 0 0,-1-2 0 15,4-1 0-15,-3 1 0 0,4-5 0 0,0 2 0 0,1-1 0 0,-1-3 0 16,2-4-193-16,1-1-271 0,2 1-180 0,-3-3-75 0,3-4-25 0,0 3 3 15,-2-3 15-15,-1-3 39 0,0-1 44 0,1-3 57 0,0 3 56 0,-4-2 67 16,0-5 69-16,4-3 79 0,-4 3 84 0,6-5 121 0</inkml:trace>
  <inkml:trace contextRef="#ctx0" brushRef="#br0" timeOffset="38347.65">21794 3212 22 0,'3'-11'140'0,"-3"5"76"0,0-1 59 0,0-1 47 0,0-2 42 0,-3-1 36 0,1 5 37 16,-2-5 37-16,2 4 36 0,-1 0 32 0,-1 0 31 0,2-3-25 0,-3 5-61 16,1 3-93-16,-1-2-111 0,1 1-60 0,-3 3-35 0,3 0-22 0,-3 3-13 15,0 1-15-15,1-2-12 0,-1 5-13 0,1 4-13 0,-1 0-12 0,0 0-8 16,0 2-7-16,1 5-3 0,1 0-1 0,-1 2-1 0,1 2-1 0,-2-2-3 16,3 4-2-16,4 1-3 0,-2-1-4 0,0 1-3 0,2-1-7 0,2-2-5 15,-2-2-6-15,2 6-7 0,2-10-6 0,3-1-8 0,-2 3-4 16,1-9-8-16,-1 2-2 0,4-4-8 0,-2 0-12 0,1-7-6 0,1 0-11 15,0 0-11-15,0-3-10 0,2-4-10 0,-2-4-8 0,2 1-9 0,0-8-8 16,-2 4-7-16,0-3-7 0,0-4-8 0,-2 0 1 0,-1 0 1 0,1-3 2 16,-3-1 9-16,1 4 11 0,-3 0 10 0,-2 0 12 0,2 3 15 0,0 0 15 0,-2 1 17 15,2 7 15-15,-2-5 17 0,0 9 7 0,0-5 6 0,0 8 3 0,3-1 5 16,-3 4 4-16,0 0 9 0,0 0 5 0,0 0 5 0,2 0 7 0,3 4 3 16,-1-1-2-16,-2 5-4 0,3-1-5 0,-1-5-1 0,0 5-1 0,1 1 6 15,0-5 2-15,1 4 5 0,-1 1-3 0,1-5-3 0,0 1-5 0,-1-2-6 16,1-2-5-16,4 0-5 0,-3 0-4 0,-1 0-8 0,3-2-7 0,-1-5-14 15,3-1-11-15,-1 1-11 0,-2-4-11 0,3-2-12 0,-1-1-8 0,-2 0-5 16,2-3-7-16,-3-1-5 0,-2 1-3 0,2-5-5 0,-3 4 1 0,2 2 3 16,-2-2 6-16,-1 3 6 0,-2 2 11 0,2 2 8 0,-3 1 9 0,0 2 7 15,0 2 5-15,0 3 3 0,0 3 2 0,0 0 3 0,0 0 4 0,0 0 3 16,0 0 8-16,0 0 6 0,4 0 3 0,0 7 9 0,0-5 3 0,2 6 3 16,-1 2 6-16,1-3 5 0,1 8 6 0,-2-6 6 0,5 6 7 0,-3-4 3 15,-2 5 3-15,5-1 2 0,-2-4-3 0,-1 5-2 0,3-1-1 0,-3-1-3 16,-2-1-1-16,1 2-1 0,-1-5-1 0,1 5-1 0,-2-2-1 0,-3-2-1 15,2 3 0-15,0-1-1 0,-3-2 0 0,-3 4-3 0,0-6-2 16,-1 6-1-16,0-5-2 0,-3 5-42 0,0-6 0 0,-4 6 0 0,3-5 0 0,-6 1 0 16,0-1 0-16,2 1 0 0,-2-4 0 0,-1 4 0 0,0-4-70 0,-2-5-77 15,-1 5-55-15,0-3-62 0,2 0-142 0,-1-1-184 0,5 1-76 0,-2-4-28 16,0 0 3-16,3-4 19 0,3 1 32 0,-3 3 39 0,1-8 46 0,4 1 50 16,1 1 58-16,4-1 63 0,-4 0 72 0,3-4 80 0,-2 0 120 0</inkml:trace>
  <inkml:trace contextRef="#ctx0" brushRef="#br0" timeOffset="38869.36">22705 2816 42 0,'3'-11'200'0,"-1"5"90"0,-2-1 66 16,0 0 49-16,0 0 41 0,-2 0 34 0,-2 3 30 0,1 4 25 0,0-4 26 15,-3 4 24-15,1 4 25 0,-1 0 22 0,0 3-127 0,-1-4-212 0,-2 8-112 16,2 0-56-16,-4-1-29 0,5 4-17 0,-4 0-8 0,2-1-2 0,1 5-4 15,0-3-1-15,1 2-1 0,1-3-5 0,1 4-2 0,-1-1-8 0,5-3-3 16,0-1-8-16,0 2-4 0,0-1-8 0,2-3-3 0,1-2-1 0,-1 2-6 16,3-4-1-16,1 1-8 0,-1-1-7 0,1-5-12 0,1-2-8 0,2 5-14 15,-2-10-11-15,1 3-16 0,1-2-18 0,3-7-14 0,-6 4-17 0,5-4-15 16,0 2-13-16,-2-6-13 0,2-2-7 0,-2 3-5 0,3 0 0 0,-1 0 1 16,0-1 7-16,0 5 8 0,0 0 7 0,0 3 17 0,0 3 17 0,0 0 23 15,3 4 25-15,-3 0 24 0,-3 8 25 0,3-1 23 0,0 3 23 0,0 0 22 0,0 5 18 16,0 2 20-16,2 4 20 0,-5 4 14 0,0-1 12 0,-1 1 11 15,3 3 5-15,-2-1 2 0,-1 6-1 0,-3-6-3 0,3 4-6 0,-3 2-6 16,0-6-6-16,2 5-8 0,-5-7-9 0,2 2-12 0,0 1-10 0,-2 1-6 16,-1-5-11-16,0 1-9 0,0-1-6 0,-1-3-9 0,-2 0-8 0,0-3-9 15,2-2-13-15,-5-1-15 0,2-4-22 0,3-2-25 0,-6-2-25 0,0 1-35 16,-1-5-38-16,-2-6-38 0,-1-1-40 0,-3-3-53 0,-5-6-59 0,-3-2-118 16,1-3-144-16,2-2-55 0,-3-4-15 0,-2-5 13 0,2 2 27 0,0-8 36 15,0 2 43-15,3-1 49 0,2-1 52 0,2 0 57 0,0-3 57 0,-1-2 66 0,5 2 74 16</inkml:trace>
  <inkml:trace contextRef="#ctx0" brushRef="#br0" timeOffset="39065.41">22922 2284 46 0,'5'4'209'0,"1"3"93"0,-2 0 70 16,-3 4 57-16,5-4 49 0,-5 2 46 0,2 2 42 0,0 4 35 0,-2 1 35 15,3 6 30-15,-1-2 32 0,1 5 32 0,0 3-130 0,2 1-220 0,-5-2-117 16,6 5-62-16,-3 0-40 0,2 3-26 0,-2-8-22 0,3 8-32 0,-3-4-81 15,3 1 0-15,0 0 0 0,-2-1 0 0,6-2 0 0,-4-5 0 0,4 1-72 16,-1-5-90-16,-2-6-45 0,3 3-45 0,0-6-69 0,0-7-78 0,-4-1-110 16,3-3-114-16,-2-3-43 0,1-4-3 0,-4-1 22 0,2-1 33 0,-6-6 42 15,3-3 46-15,-4 2 53 0,0-2 56 0,0 1 58 0,-1-5 62 0,-2 2 74 0,2-2 79 16</inkml:trace>
  <inkml:trace contextRef="#ctx0" brushRef="#br0" timeOffset="39431.48">23141 2533 31 0,'0'0'181'0,"4"4"85"0,2-4 62 0,-6 2 47 0,1-2 46 15,2 7 44-15,-2 1 42 0,2-1 39 0,0 3 34 0,-2-2 33 0,4 1 35 16,-5-1 30-16,5 2-107 0,-4 5-189 0,4-6-98 0,-3 6-52 0,2-5-25 16,1 5-10-16,-3-6-16 0,3 2-18 0,-1 4-18 0,3-6-17 0,-5 2-66 15,5 0-62-15,-3-1 0 0,3-2 0 0,-3-1 0 0,3-5 0 0,-3 6 0 16,3-8 0-16,-3 0 0 0,1 0 0 0,2-4 0 0,-3 0 0 0,3-2 0 16,-5-5 0-16,2 1 0 0,1-1-79 0,-3-2-45 0,2-2-6 0,1-3-8 15,-5 5-5-15,2-1-2 0,-2 0 3 0,2 0 6 0,1 3 13 0,-3 1 9 16,0 3 13-16,2-1 10 0,0 6 12 0,-2 2 12 0,2 0 12 0,3 2 10 0,-1 2 13 15,3 3 13-15,-3 4 10 0,3 0 14 0,2 2 12 0,-3 1 14 0,3 8 14 16,0-2 12-16,0 2 12 0,2 2 11 0,0 1 9 0,-2 2 10 0,2-2 5 16,3 3 7-16,-3 0 3 0,0 3 7 0,0-2 2 0,0-2 2 0,0 5 2 15,0 0 0-15,-1-5 2 0,-2 5 2 0,-1-5-63 0,0 5-68 0,-2-4 0 16,2 1 0-16,-1-2 0 0,-5 1 0 0,2-3 0 0,-2-1 0 16,-1-2 0-16,0-2 0 0,-1 2 0 0,-3-6 0 0,-2-1 0 0,-1-1 0 15,2-1 0-15,-5-5 0 0,-1-1 0 0,-2-4 0 0,0 1 0 0,-3-4 0 16,0-4 0-16,-1 1 0 0,1-4 0 0,-2-3 0 0,1-4 0 0,1 3 0 15,1-4-131-15,-1-1-100 0,3 1-16 0,2-3-14 0,0 1-14 0,2 0-25 0,0-4-28 16,0 3-100-16,2-2-131 0,1 2-45 0,1 0-6 0,3-3 20 0,-3 4 29 16,3 0 34-16,0-1 36 0,2-4 39 0,0 5 46 0,2-1 45 0,0-2 49 15,1-2 59-15,-1-2 65 0</inkml:trace>
  <inkml:trace contextRef="#ctx0" brushRef="#br0" timeOffset="39848.21">23470 2480 37 0,'0'0'198'0,"0"0"103"0,4 0 72 0,-1 4 57 0,-2 0 48 16,-1 3 49-16,3-5 41 0,1 5 42 0,1 1 42 0,-5-1 39 0,2 4 39 16,1-2 39-16,-3 2-119 0,0 3-207 0,0 4-125 0,1-4-79 0,-1 3-62 15,3-2-177-15,-1 2 0 0,0 1 0 0,2-5 0 0,2 1 0 16,-2 4 0-16,0-5 0 0,3-2 0 0,0 0 0 0,-2 0 0 0,2-4 0 0,3-1 0 16,-3-2 0-16,-2-4 0 0,2 0 0 0,3-4-149 0,-3 0-112 0,1-2-37 15,-1-5-32-15,0 1-26 0,0-5-25 0,-2 6-37 0,1-9-48 0,-2 3-39 16,0-1-36-16,0 1-7 0,0 1 11 0,2 1 52 0,-5-2 70 0,2 1 90 15,0 4 95-15,1-1 81 0,-3 1 74 0,-1 3 60 0,6-1 56 0,-6 6 64 16,1-3 73-16,-1 5 77 0,0 0 78 0,0 0 66 0,0 0 60 0,4 0 20 16,2 5-6-16,-5-3-32 0,5-2-52 0,-2 4-47 0,-3 0-44 0,5-1-36 0,-2 1-30 15,3-1-17-15,-3 4-9 0,3-3-10 0,-3 0-7 0,3-1-10 16,-3 3-8-16,3-6-7 0,0 4-8 0,-2 0-6 0,1-4-10 0,1 0-108 0,-2 0-32 16,2 0 0-16,-3-4 0 0,3 0 0 0,0-2 0 0,-3-1 0 0,3 0 0 15,-3-4 0-15,2 0 0 0,-5 2 0 0,2-6 0 0,-2 1 0 0,-1 1 0 16,-1-2 0-16,-2-2 0 0,2 3 0 0,-5-4 0 0,2 4 0 0,0 1 0 15,0-2 0-15,-6 5 0 0,3 0 0 0,2-1 0 0,-2 4 0 16,0 3 0-16,0 1 0 0,0-1 0 0,0 8 0 0,2-1 0 0,-2 5 0 0,3-1 0 16,-2 0 0-16,5 6 0 0,-5-2 0 0,2 3 0 0,4 0 0 0,0 3-106 15,0 0-14-15,0-2-19 0,4 3-22 0,-1-5-25 0,1 1-34 0,2 1-35 16,-2-6-37-16,3 2-38 0,-3-4-100 0,3 0-131 0,-2 0-47 0,2-3-8 16,3 0 16-16,-3-4 28 0,-2-4 35 0,2 0 43 0,3 1 46 0,-3-4 48 0,-2 0 52 15,2-1 55-15,-3-1 57 0,3-2 63 0</inkml:trace>
  <inkml:trace contextRef="#ctx0" brushRef="#br0" timeOffset="40431.36">23880 2411 13 0,'0'-11'148'0,"1"0"92"0,-1 4 73 0,0-4 62 16,0 4 57-16,0-2 53 0,0 1 45 0,3 1 44 0,-2 4 37 0,-1-5 38 16,-1 1 30-16,1 5 37 0,0 2-93 0,-3 0-157 0,3 0-102 0,0 0-73 15,0-4-48-15,0 4-35 0,0 0-35 0,0 0-115 0,0 0-58 0,0 0 0 16,0 0 0-16,0 0 0 0,0 0 0 0,0 6 0 0,0-2 0 0,3 3 0 16,-2 0 0-16,2 4 0 0,1 0 0 0,0-2 0 0,3 6 0 0,-2 3 0 15,4-1 0-15,-1 0 0 0,2 0 0 0,1 5 0 0,2-2 0 0,-2 2 0 16,2 3 0-16,3-1 0 0,-3 0 0 0,3 1 0 0,-3-1 0 0,3 5 0 15,-3-5 0-15,3 3 0 0,-5-2 0 0,0 3 0 0,0 1 0 0,0-5 0 16,-2 3 0-16,-3-1 0 0,1-2 0 0,-4-3 0 0,1 0 0 0,-2 0 0 16,-4 0 0-16,2-7 0 0,-4 4 0 0,-3-1 0 0,0-7 0 0,-2 5 0 15,0-6 0-15,-2 2 0 0,0 0 0 0,0-4 0 0,0-1 0 0,0-1 0 16,-2-3 0-16,1 2 0 0,1-4 0 0,0 0 0 0,0-4 0 16,2 2 0-16,-2-3 0 0,4-1 0 0,1-5 0 0,-1 4 0 0,-2-4 0 0,7 2 0 15,-4-6 0-15,3 5 0 0,1-5-50 0,0-2-60 0,-1 3 5 0,3 1 5 16,5-5 7-16,-5 4 3 0,5-3 7 0,-4-1 8 0,4-4 4 0,1 5 2 15,1-4 6-15,0 0 1 0,0 4 2 0,1-8 3 0,-1 4 2 0,2 0 2 16,0 0 4-16,0 1 2 0,-3-6 5 0,3 6 6 0,-2-1 5 0,2-4 5 16,-2 4 7-16,-3-3 6 0,5 2 6 0,-5-2 11 0,1 3 10 0,-1 0 7 15,-2-4 8-15,1 8 4 0,-1-8 5 0,-2 8 2 0,0 0 2 0,-2 0 3 16,-3-5 2-16,3 8-1 0,-2 1 1 0,-1 2 0 0,1-3-1 0,-3 6-3 16,0-1-4-16,3 1-6 0,-3 1-4 0,3 4-2 0,-3-4-1 0,5 7-3 0,-3-4-2 15,1 4-1-15,2 0 2 0,-3 4 5 0,5-1 4 0,-2 1 6 0,2 3 7 16,0 4 8-16,0-4 7 0,0 3 10 0,2 0 7 0,3 5 6 15,-3-6 6-15,2 9 4 0,1-3-65 0,-1 1-27 0,3 2 0 0,0 0 0 0,-3-4 0 16,3 3 0-16,-1-2 0 0,-1-5 0 0,2 4 0 0,-1-3 0 16,-1-4 0-16,1-5 0 0,1 5 0 0,0-7 0 0,-3 0 0 0,5 0 0 0,-5-3 0 15,1-1 0-15,1 2 0 0,1-5 0 0,0-4-101 0,-5 4-63 0,5-8-8 16,-3 6-4-16,3-6 0 0,-3 5 3 0,1-4 10 0,2 3 12 0,-3 1 11 16,3-1 16-16,-3 0 15 0,3 5 17 0,0 3 16 0,-3-5 17 0,3 8 20 15,-1-3 19-15,0 6 19 0,1-3 19 0,0 4 19 0,0 0 18 0,0 3 12 16,1 0 12-16,2-1 8 0,-2 5 4 0,0-4 6 0,2 0 2 0,-2 0 1 15,2 3-5-15,-2 1-9 0,2-4-15 0,-5 0-25 0,2 4-29 0,3-9-44 16,-3 6-45-16,-2-1-54 0,1-4-57 0,1 4-109 0,-3-3-135 0,0 0-93 16,-1-1-70-16,-3-3-23 0,0 0 0 0,0 0 16 0,0 0 25 0,0 0 38 0,0 0 40 15,-7 0 52-15,0 0 55 0,0-3 62 0,0 3 69 0,-1-4 91 0</inkml:trace>
  <inkml:trace contextRef="#ctx0" brushRef="#br0" timeOffset="41005.54">18381 5931 43 0,'-7'0'180'0,"0"4"75"16,-1-4 57-16,0 0 47 0,1 0 44 0,-3 0 44 0,3 0 39 0,3 0 35 15,0 0 33-15,1-4 30 0,-1 4 20 0,4 0 15 0,0 0-108 0,0 0-178 0,0 0-89 16,0 0-48-16,0 0-22 0,0 0-18 0,4 0-15 0,2-3-19 16,-2 3-11-16,3-7-8 0,1 3-7 0,2 0-5 0,1-3-6 0,1 5-5 15,2-5-8-15,1-4-5 0,2 4-5 0,-2 0-6 0,0-3-4 0,3-1-4 16,0 4-24-16,-3-4-24 0,6 0 0 0,-6 5 0 0,0-5 0 0,1 4 0 16,0 0-49-16,-3 0-55 0,0 3-32 0,1-3-36 0,-1 5-41 0,-2-2-43 15,-2 4-51-15,0-3-52 0,-1 3-107 0,-1 3-130 0,-2 1-49 0,-1-2-7 16,-2 5 22-16,-2 1 32 0,0-1 44 0,-2 3 46 0,0-2 51 0,-5 5 52 0,0-2 56 15,-1-1 59-15,1 5 62 0,-4-5 67 0</inkml:trace>
  <inkml:trace contextRef="#ctx0" brushRef="#br0" timeOffset="41199.58">18465 6121 27 0,'0'9'153'0,"0"-1"85"0,0-1 63 16,0 0 50-16,3-4 40 0,-3 1 37 0,0-4 36 0,0 0 33 0,3 4 32 0,-3-4 31 15,1 0 30-15,-1 0-30 0,7 0-62 0,-3 0-105 0,3-4-122 16,2 0-69-16,0 4-41 0,-1-7-20 0,4 4-16 0,-1-4-13 0,0-1-15 0,0 1-14 15,1-2-15-15,0 1-11 0,0 1-12 0,1-4-19 0,-2 4-14 0,3 1-28 16,-1-1-31-16,-2 0-37 0,2 0-42 0,-4 0-61 0,0-1-65 0,0 6-123 16,0-5-153-16,0 3-63 0,2 0-22 0,-2 4 1 0,0-3 15 0,-1-1 22 15,1 1 30-15,-2 3 43 0,2-4 45 0,-1 1 58 0,-3-5 60 0,0 6 71 16,-1-5 78-16</inkml:trace>
  <inkml:trace contextRef="#ctx0" brushRef="#br0" timeOffset="42048.58">19475 5421 17 0,'0'-4'137'0,"0"4"66"0,0-7 51 15,-3 3 39-15,1 1 37 0,2-1 33 0,-2 1 31 0,0-1 28 0,-3 0 28 16,1 1 27-16,-1-1 21 0,1 2 16 0,-3-2-85 0,3 1-139 0,-3 3-71 16,0-4-38-16,1 4-21 0,-1-4-14 0,-2 4-12 0,2 0-14 0,1 4-11 15,-3-4-9-15,2 4-9 0,0-1-12 0,1 1-7 0,-3 2-9 0,2 1-8 16,1 0-8-16,-1 0-5 0,1 4-7 0,1 0-3 0,-1-1-5 0,1 4-5 15,0 0 2-15,1 0-4 0,1 0-2 0,2 0-1 0,-2-1-1 0,3 2-2 16,0-4-4-16,3 2-2 0,-2-2-3 0,2-4-6 0,1 4-5 0,1-8-7 16,0 1-2-16,1-2-8 0,-1 3-6 0,1-5-7 0,3-5-9 0,-2 3-6 15,1-2-10-15,2-3-6 0,-2 0-7 0,1 0-6 0,0-4-5 0,0 1-1 16,0-1-1-16,0-3-1 0,-3 3 4 0,1 2 4 0,2-2 1 0,-2 0 6 16,-1 0 4-16,-1 9 5 0,1-5 5 0,1-1 5 0,-2 5 8 0,1 3 8 15,-1 0 10-15,1 0 8 0,1 0 6 0,-1 3 9 0,1 1 7 0,2 3 8 16,-2-3 9-16,2 2 7 0,-1 5 9 0,2-4 11 0,1 4 8 0,-3-2 7 15,2 6 8-15,1-5 3 0,-3 5 3 0,1 2 2 0,3-3 3 0,-4 4 1 16,1-5 0-16,0 5-2 0,-1-1-1 0,2 1-1 0,-2 0-2 0,-1-1-1 16,3 1-2-16,-6-2-3 0,3 2-2 0,-2-1-2 0,1 1-2 0,-2 0-3 15,0 3-4-15,-1-4-1 0,-2 4-2 0,2-3-4 0,-3 2-1 0,0-2-3 16,3 4 0-16,-6-5-5 0,0 4-3 0,2-4-3 0,-5 1-2 0,2 0-3 16,3-1-1-16,-6-3-1 0,0-1-4 0,0 2 0 0,-1-5-4 0,-2 1-2 15,-1-5-2-15,0 1-5 0,-2 1-3 0,-3-5-6 0,3 1-9 0,-4-4-8 16,1 0-16-16,-2-4-18 0,0 1-19 0,1-5-21 0,-1 6-23 0,-2-9-26 15,7 0-26-15,-3 1-34 0,3-1-33 0,-3-2-54 0,5-2-61 0,0 1-93 16,2 1-102-16,0-5-36 0,2 1 1 0,3 2 18 0,0-2 31 0,-1 0 36 16,0-1 38-16,4 0 43 0,-2-3 45 0,3 4 50 0,-2-8 52 0,-3 4 64 0,4-3 68 15</inkml:trace>
  <inkml:trace contextRef="#ctx0" brushRef="#br0" timeOffset="42330.66">19515 4878 71 0,'2'0'207'16,"0"-4"76"-16,0 1 53 0,-2 3 42 0,2-4 34 0,-2 4 30 0,0 0 30 0,0 0 29 16,0 0 30-16,0 0 28 0,0 0 12 0,5 4 5 0,-1-4-114 0,1 7-187 15,-3 0-86-15,4 4-41 0,-1-2-19 0,1 6-4 0,1-1-4 16,0 3-3-16,0 4-7 0,0 3-5 0,-1-2-9 0,0 2-11 0,4 5-7 0,-4-2-11 15,0-3-9-15,4 5-9 0,-3-1-10 0,1-3-6 0,2 2-13 16,-2-3-13-16,0 1-17 0,2-4-22 0,-2 0-25 0,2-4-30 0,1 1-31 0,-3-3-34 16,3-2-45-16,-1-2-52 0,-2-4-109 0,2 0-137 0,-2-3-77 0,2-1-45 15,-5-6-5-15,1 3 13 0,-2-8 29 0,-3 1 33 0,2-4 43 0,-3 2 48 16,-3-2 50-16,-1-3 52 0,3-1 63 0,-6-2 67 0,3 3 95 0</inkml:trace>
  <inkml:trace contextRef="#ctx0" brushRef="#br0" timeOffset="42731.62">19781 5053 42 0,'4'0'189'0,"-1"3"79"0,-2 1 56 0,2 0 43 0,0-4 39 0,-3 7 40 16,1-5 34-16,-1 5 32 0,3 1 33 0,1-1 31 0,-1 0 27 0,1 4 22 15,0-4-116-15,0 3-191 0,2 0-98 0,1 1-44 0,-2 0-22 0,2-2-10 16,0 6-15-16,1-4-15 0,-1-4-13 0,4 2-10 0,-4-1-11 0,4-1-11 16,-1-4-12-16,-2-3-9 0,3 0-14 0,0 0-15 0,0-3-14 0,0-4-14 0,0-1-11 15,-1 1-11-15,-2-6-11 0,3 2-9 0,-4-7-13 0,3 5-11 16,-3-1-10-16,-3-3-11 0,0 2-9 0,-1-2-7 0,-2 2 0 0,-1 2 1 0,0 2 5 15,0 0 5-15,-1 2 7 0,-2 2 7 0,0-1 5 0,-1 5 5 16,4-4 7-16,-1 7 4 0,1 0 10 0,0 0 8 0,0 0 8 0,0 0 9 0,-3 3 7 16,3 1 12-16,3 3 7 0,-3 4 7 0,1-4 8 0,3 6 9 0,3-2 8 15,0 7 9-15,0-1 11 0,1 1 11 0,2-1 5 0,-2 8 5 0,3-1 6 16,0 1 3-16,0-1 0 0,3 1 2 0,-3 2-2 0,4 1 0 0,-1 1-2 16,-3-2 0-16,2 1-3 0,1 1 1 0,-3-2-3 0,0-3-2 0,2 5-3 15,-4-5-1-15,0 1 1 0,0-1-3 0,-2 0 1 0,-1-2-1 0,1 3 1 16,-3-5-2-16,1 2-1 0,-1-5 0 0,-1 1-2 0,-3-2 0 0,0-1-2 15,0-1-2-15,0-1 3 0,-5-2-1 0,3 0-1 0,-3 0-1 16,-1-4-5-16,-1-1-43 0,-2 1-6 0,-2-3 0 0,0-1 0 0,-2 1 0 16,1-4 0-16,-3 0 0 0,-1-4 0 0,3 4 0 0,-2-3 0 0,-1-1-24 0,5 1-73 15,-5-5-20-15,5 6-21 0,0-5-25 0,3-1-24 0,-2 1-25 16,2 0-32-16,1-4-33 0,0 9-67 0,3-9-80 0,0 4-77 0,-2 0-77 0,2 0-20 16,3-1 7-16,-5-1 24 0,5 2 32 0,-2-4 38 0,3 4 40 0,-1-4 45 15,1 1 47-15,0-4 52 0,0 3 57 0,0 0 75 0,0-2 79 0</inkml:trace>
  <inkml:trace contextRef="#ctx0" brushRef="#br0" timeOffset="43130.7">20295 4896 15 0,'-5'-4'153'0,"0"1"91"0,-1-1 66 0,1 0 47 0,-1-3 42 0,-1 4 37 16,1-1 36-16,-1 0 32 0,0 2 29 0,0-3 30 0,1 3 26 0,-1 2 25 15,0 0-95-15,1 0-165 0,1 2-103 0,1 3-69 0,0-3-34 0,-1 6-16 16,1-5-11-16,-1 4-10 0,3 4-6 0,0 2-6 0,2 2-4 0,0-5-2 16,0 7-4-16,2 1-5 0,0 4-6 0,3-5-8 0,-1 8-6 0,3-8-4 15,-1 8-5-15,1-8-5 0,2 0-7 0,0 0-11 0,2 1-16 16,0-3-25-16,2-6-24 0,1-2-27 0,-1 1-31 0,-2-1-29 0,5-7-33 0,-3 0-30 16,3-7-37-16,-3 3-41 0,3-3-67 0,-4-3-74 0,2-1-94 0,0-3-97 15,-3 3-27-15,0-6 6 0,-3 3 26 0,3 1 32 0,-4-5 41 0,-3 4 44 16,2-3 47-16,-2 2 48 0,-3 1 54 0,-1 1 58 0,0-5 69 0,0 4 73 15</inkml:trace>
  <inkml:trace contextRef="#ctx0" brushRef="#br0" timeOffset="43380.75">20477 4854 24 0,'0'0'164'16,"0"0"78"-16,0 0 54 0,0 2 45 0,1 3 40 0,-1-3 39 0,0 9 35 15,0-4 33-15,6 4 31 0,-6 0 31 0,1-5 31 0,3 5 33 0,2-1-101 16,-2 1-176-16,3-1-88 0,-3 1-38 0,3-1-18 0,0-2-7 0,4-1-9 16,-4-1-13-16,4-3-7 0,0 5-8 0,0-8-9 0,0 3-7 0,1-6-13 15,2 3-15-15,0-4-10 0,-2-3-14 0,2 1-10 0,1-9-36 0,-1 5-35 16,-3-5 0-16,3 2 0 0,-3-5 0 0,0 5 0 0,-3-9 0 0,-1 4 0 15,0 2 0-15,-3-2 0 0,-1 1 0 0,-3-1 0 0,0 0 0 0,-3 1 0 16,-4 3 0-16,2-1 0 0,-2 2 0 0,-3 2 0 0,-1 1 0 0,0 2 0 16,-1 1-10-16,1 1-30 0,-6 3-3 0,6 3-1 0,-3 0 0 0,2 3 1 15,1 1 2-15,0 3 2 0,0-1 3 0,0 5 0 0,4 3 0 0,-3-3-2 16,3 2-2-16,3 1-7 0,0 1-10 0,1-2-12 0,2 1-16 0,1 1-20 16,1-6-23-16,2 6-24 0,1-4-27 0,0-2-30 0,6 2-37 0,-2 0-56 15,3-4-64-15,0-3-86 0,6 3-93 0,-5 0-28 0,5-7 1 0,1 2 21 16,-3-2 32-16,3-2 38 0,0 2 40 0,0-7 45 0,-2 3 44 0,1-3 49 15,1 0 54-15,-1-4 64 0,0 0 69 0</inkml:trace>
  <inkml:trace contextRef="#ctx0" brushRef="#br0" timeOffset="44014.68">21006 4650 51 0,'-3'-7'195'16,"1"-3"81"-16,0 3 62 0,-3 0 52 0,1 0 46 0,-3 0 44 0,1 3 40 16,-3 0 37-16,0 2 33 0,0-2 33 0,0 1 22 0,0 3 17 0,1 0-114 15,-2 0-191-15,2 3-99 0,-1 1-51 0,2-2-30 0,-2 2-21 0,2 3-16 16,1 0-16-16,1 0-13 0,-1 4-11 0,1-1-6 0,3 4-9 0,-3 1-14 15,4-1-71-15,1-4 0 0,-3 7 0 0,6-2 0 0,-3-2 0 16,1 1 0-16,4 1 0 0,0-5 0 0,-1 4 0 0,0-7 0 0,3 0 0 0,-3-1 0 16,3 1 0-16,2-3 0 0,-2-4 0 0,-1 0 0 0,3 0 0 0,0-4 0 15,0 1-64-15,0-3-41 0,0-1-6 0,-3-1-7 0,3-2-6 0,-2 3-3 16,2-3-2-16,-2-1 4 0,-1 0 9 0,3 4 9 0,-2-4 7 0,-1 9 9 16,3-5 6-16,-2 3 9 0,2 0 9 0,-2 4 8 0,1 0 8 0,1 0 9 15,0 4 10-15,0 2 10 0,2 1 10 0,1 1 12 0,0 2 14 0,-1 5 11 16,6-6 12-16,-5 9 11 0,4 0 10 0,-3-1 9 0,3 5 7 0,1-2 6 15,1 2 5-15,0 2 3 0,3 1 5 0,-3-5-1 0,-2 9 2 0,2-9-1 16,-1 4-4-16,1 1-1 0,-3-3-3 0,-1 2-3 0,-2-4-1 0,-1 5-2 16,0-4-2-16,-4 0-1 0,3 0 1 0,-6 0-2 0,-3 1-69 0,2-2-6 15,-3-2 0-15,0-1 0 0,-4-3 0 0,0 1 0 0,-3 2 0 16,-3-7 0-16,-1 1 0 0,0-1 0 0,-4-7 0 0,0 5 0 0,-3-5 0 16,-3 1 0-16,2-4 0 0,-3 0 0 0,-3-7 0 0,0 3 0 0,0-3-98 0,2-3-64 15,-2-1-14-15,0 1-14 0,1-5-9 0,2-2-11 0,4 3-5 16,0-3-6-16,3-1-5 0,2 0-3 0,1 2-3 0,3-6 1 0,3 5 4 0,4-1 5 15,-1 0 10-15,6 1 7 0,-1 0 10 0,2 0 12 0,1-1 16 16,4 1 16-16,0-1 17 0,2 0 19 0,0 5 18 0,0-5 24 0,2 3 25 0,-2 2 23 16,5-1 24-16,-3 0 22 0,3 0 24 0,-3 0 19 0,0 0 20 0,1 4 20 15,-2-4 18-15,0-1 16 0,1 2 14 0,-2-1 17 0,0 3 12 0,-1-4 8 16,-2 2 7-16,2-1 3 0,-5 0 0 0,2 4-5 0,-1-5-6 0,-2 1-11 16,3 1-8-16,-6-2-13 0,3 1-7 0,-4 1-12 0,6-5-12 0,-6 4-13 15,1-3-11-15,-1-1-9 0,0 0-9 0,-1 1-9 0,1-1-11 0,0 1-4 16,-6-1-6-16,6 0-2 0,-4 5-1 0,3-1 0 0,-2-1-2 0,-1 2-1 15,0 2 0-15,-2 1-2 0,2-1-4 0,-3 5-1 0,3-1-3 16,0-1-3-16,0 5-3 0,-3-1-4 0,1 1-5 0,2 3-6 0,0 0-6 16,0 0-6-16,0 3-3 0,-2-3-3 0,5 7 2 0,-3 1-1 0,-2-1 1 0,6 3 1 15,-1 4 1-15,-2 4 2 0,3-1 4 0,0 1 3 0,0 2 2 16,3 1-1-16,-2 4-12 0,5-4 0 0,-2 0 0 0,3 0 0 0,-2-1 0 16,2-2 0-16,0-1 0 0,3-2 0 0,-5-1 0 0,6-3 0 0,-4-2-61 15,4-1-37-15,0-1-29 0,0 0-32 0,2-4-37 0,-2-3-48 0,-3 4-51 16,0-8-128-16,5 4-161 0,-2-3-63 0,-3-4-18 0,2 3 13 0,-2-3 27 0,0 1 37 15,-1-5 39-15,3 0 44 0,-3 1 51 0,-3 2 52 0,0-1 58 0,0-2 67 16,-1 4 72-16</inkml:trace>
  <inkml:trace contextRef="#ctx0" brushRef="#br0" timeOffset="44598.03">21511 4388 34 0,'-6'0'187'0,"5"3"87"0,-2 1 64 0,2-4 47 16,-2 3 45-16,0-3 40 0,2 4 39 0,-5-1 34 0,5 1 34 0,-2 3 30 15,3-3 30-15,-1 2 29 0,1 1-116 0,1 4-199 0,-1-4-104 0,3 4-52 16,-2-2-27-16,2 6-12 0,0-1-11 0,1-1-10 0,0 2-9 0,0-1-7 16,2-1-7-16,-5 2-6 0,3-1-6 0,3-1-76 0,-3-2-24 0,2 3 0 15,-2-6 0-15,0 1 0 0,0-2 0 0,2 1 0 0,-5-1 0 0,3-4 0 16,-1-3 0-16,-3 0 0 0,4 0 0 0,-1 0 0 0,-1-3 0 0,3-4 0 15,-4-1 0-15,4 1 0 0,-3-2 0 0,2-6 0 0,2 1 0 0,-5-3 0 16,3-4 0-16,2 4 0 0,-5-5 0 0,4 2-41 0,0-5-96 0,-1 4-4 16,-2 0 8-16,3 4 9 0,1-5 12 0,-4 4 14 0,3 5 12 0,1-1 12 15,-1-1 10-15,0 6 7 0,1-6 7 0,-4 12 6 0,2-8 4 0,3 7 6 16,-2 1 7-16,-1-1 5 0,3 4 5 0,-3 0 6 0,3 4 6 0,-2-1 3 16,1-3 6-16,1 8 6 0,-1-1 6 0,1-4 4 0,2 5 8 0,-2-1 3 15,-1-5 7-15,1 5 3 0,2 1 4 0,-3-1 2 0,1 0 2 0,0 0-1 16,-3-3 0-16,3 3-2 0,-1-7-4 0,-1 2-3 0,2 2 0 0,-1-4 0 15,-1 0-4-15,1 0 0 0,-1-4-5 0,1 2-3 0,-1-2-1 0,1-3-7 16,-1 3-2-16,0-6-7 0,1 3-5 0,-1-3-5 0,-1 3-5 0,-1-8-4 16,1 5-4-16,-2-1-5 0,3 1-1 0,-4-4-1 0,2 3-5 0,-1 0 1 0,-2 2 0 15,0-6 2-15,0 5 2 0,0 2 3 0,-2-1 3 0,-1 1 3 16,2-2 2-16,-4 6 0 0,0-3 1 0,-1 3 1 0,-1-3 0 0,3 7 2 0,-3-2-1 16,2 2 0-16,-1 2-1 0,-1-2 2 0,3 7 1 0,-3-3 4 0,3 3 4 15,-3 0 4-15,3 4 3 0,-1 0 4 0,1 2 7 0,-1 1 5 0,3 3 5 16,0-2 5-16,0 3 6 0,2-2 6 0,2 2 0 0,-2 4 3 0,4-5-2 15,1 1-1-15,-1-1-4 0,3 0-5 0,0-2-3 0,-1-2-2 0,1 1-10 16,2 1-16-16,-1-6-18 0,2-1-21 0,1-1-23 0,2 0-26 0,-2-3-27 16,0-4-26-16,5 0-29 0,-3-4-32 0,0-3-32 0,1 0-34 0,-1-1-46 15,0-1-50-15,-2-6-94 0,3 5-113 0,-3-5-40 0,3 2 2 0,-3-1 21 16,-3-1 31-16,2-2 40 0,-5 3 41 0,2 1 46 0,0-1 46 0,-3-1 50 16,2 1 51-16,-2 4 58 0,-3-4 65 0</inkml:trace>
  <inkml:trace contextRef="#ctx0" brushRef="#br0" timeOffset="44825.66">22103 4209 35 0,'-1'-10'156'0,"1"-1"83"0,-6 1 70 0,5-1 57 0,-5 0 49 16,2 2 47-16,4-2 43 0,-1 4 39 0,-5-1 35 0,2 1 35 15,-3 5 30-15,3-5-27 0,-3 3-66 0,3 0-100 0,-3 1-122 0,6 3-66 16,-6-4-41-16,3 4-28 0,4 0-21 0,-6 0-17 0,6 0-14 0,0 0-11 16,0 0-37-16,-1 0-94 0,1 0 0 0,0 4 0 0,1-1 0 0,-1 5 0 15,6-5 0-15,-5 3 0 0,3 1 0 0,3 1 0 0,0-1 0 0,3 4 0 16,-5-4 0-16,6 2 0 0,0 2 0 0,2 0 0 0,-1 0 0 0,-1-2 0 16,6-1 0-16,-6 6 0 0,1-3 0 0,-1-2 0 0,3 2 0 0,-3 0 0 15,0 0 0-15,0 2 0 0,-1-2 0 0,1-1 0 0,-4 5 0 0,-2-6 0 16,2 6 0-16,-3-1 0 0,2-3 0 0,-5 2 0 0,-1 1 0 0,0-3 0 15,0 3 0-15,-1-4 0 0,-5 1 0 0,2 0 0 0,3-2 0 16,-9-1 0-16,3-1 0 0,2 0 0 0,-5-3 0 0,2-4 0 0,-3 0 0 0,-2 0 0 16,2-4 0-16,0 0 0 0,0-3 0 0,-4-4-58 0,0 2-428 0,-3-6-112 15,3 1-133-15,2 1-37 0,2-2 6 0,0-2 34 0,6 3 49 0,-2-4 53 16,-3 4 52-16,10-3 58 0,0 3 61 0,4-4 64 0,-1 5 65 0,0-5 72 16,-2 3 79-16</inkml:trace>
  <inkml:trace contextRef="#ctx0" brushRef="#br0" timeOffset="44997.7">22226 4021 106 0,'7'-4'221'0,"0"4"80"16,-2 0 61-16,1 0 54 0,-1 0 44 0,1 4 44 0,-1-4 40 0,1 7 37 16,1-5 37-16,-3 2 30 0,3 3 33 0,-2 0-73 0,1 0-126 0,0 4-118 15,0-1-114-15,1 1-63 0,0-1-37 0,0 5-28 0,0-6-23 0,-1 6-33 16,0-4-37-16,1 3-49 0,0-4-55 0,0 0-61 0,0 5-68 0,-1-8-110 16,0 3-128-16,1-3-100 0,0-4-81 0,-3 4-28 0,3-7-1 0,-3 4 15 15,-4-4 24-15,5-4 37 0,-3 1 43 0,2-4 56 0,-4 3 62 0,3-7 69 16,-1 5 72-16,-2-5 93 0,2 1 95 0</inkml:trace>
  <inkml:trace contextRef="#ctx0" brushRef="#br0" timeOffset="45264.65">22521 3939 32 0,'0'0'189'0,"0"0"104"0,-2 0 78 0,2 0 63 0,-5-2 52 16,1 2 49-16,4 0 42 0,0 0 41 0,0 0 39 0,-2 2 34 0,2-2 40 15,-5 0 37-15,5 0-110 0,-2 0-194 0,2 0-117 0,0 7-79 0,2-3-196 16,-2 3-72-16,3-3 0 0,-1 3 0 0,2 4 0 0,1-4 0 0,-1 3 0 15,5 0 0-15,-2 1 0 0,-1 0 0 0,3 2 0 0,0-2 0 0,0 3 0 16,0 0 0-16,2-4 0 0,-2 5 0 0,0-2 0 0,0 1 0 0,2-3 0 16,-3 2 0-16,-1 2 0 0,2-1 0 0,-4 0 0 0,2 0 0 0,-3-4 0 15,0 1 0-15,-1 2 0 0,-2-5 0 0,-1 6 0 0,0-7 0 0,0 4 0 16,-1-9 0-16,-4 5 0 0,-1 1 0 0,-1-1 0 0,-2-4 0 0,0 5 0 16,-2-5 0-16,0-3 0 0,-5 4 0 0,3-4 0 0,-7 0 0 0,2-4-382 15,0 1-335-15,-2-5-71 0,0 5-17 0,-2-8 16 0,-3 0 35 0,1-2 50 16,-4-1 56-16,-1-3 62 0,1-1 62 0,-2 0 67 0,-3-3 69 0,1 0 78 15,2 1 81-15,-2 2 120 0</inkml:trace>
  <inkml:trace contextRef="#ctx0" brushRef="#br0" timeOffset="45414.68">22136 3733 4 0,'7'-4'140'0,"3"4"120"0,-5-7 91 0,2 7 67 15,0-2 53-15,-3-5 40 0,3 3 33 0,-3 0 29 0,2-3 24 0,-2 4 21 16,0-1 19-16,0 4 16 0,2-3-103 0,-5 3-170 0,3 0-171 0,3 0-166 15,-3 0-131-15,2 3-111 0,-2-3-149 0,3 4-161 0,0-1-71 0,-3 4-26 16,3-3 1-16,-3 0 11 0,3 3 21 0,0-5 27 0,-3 5 33 0,3 1 40 16,-2-1 56-16,2 0 63 0,3 4 76 0,-3-9 82 0</inkml:trace>
  <inkml:trace contextRef="#ctx0" brushRef="#br0" timeOffset="45665.32">23105 4072 67 0,'7'4'257'0,"0"3"127"0,0-3 96 0,0-4 73 0,-1 3 61 0,-4-3 49 16,2 0 51-16,3 0 49 0,-3-3 42 0,2 3 44 0,-6 0 35 0,0 0 32 16,0 0-674-16,0 0-242 0,0 0 0 0,0 0 0 0,0 0 0 0,0 0 0 15,0 0 0-15,0 0 0 0,0 0 0 0,0 0 0 0,0-4 0 0,0 4 0 16,0 0 0-16,0 0 0 0,1-3 0 0,-1 3 0 0,0-8 0 15,0 2 0-15,0-1-412 0,-1 0-345 0,1 3-54 0,-6-3-10 0,2 4 18 0,3-5 35 16,-6 6 50-16,0-2 64 0,0 1 66 0,0 6 70 0,-1-3 76 0,-2 0 78 16,-1-3 87-16,5-1 91 0</inkml:trace>
  <inkml:trace contextRef="#ctx0" brushRef="#br0" timeOffset="63727.43">17736 7499 32 0,'0'-3'180'0,"0"-1"81"0,0 4 59 0,0 0 45 0,-4 4 41 0,3-1 37 16,-2 1 34-16,3 3 33 0,0 4 28 0,3-5 26 0,-2 5 27 0,3 3 26 15,-1-1-116-15,4 2-194 0,0 2-99 0,-1-2-48 0,3-2-26 0,0 1-15 16,0 3-13-16,-1-2-14 0,3-1-12 0,1-3-10 0,-1 2-5 0,2-2-10 16,-2 0-6-16,0-4-8 0,3 0-7 0,-3-5-6 0,0-2-5 0,0 4-7 15,0-8-2-15,0 4-6 0,0-7-4 0,-2 5-7 0,0-9-4 0,-2 0-6 16,2 0-5-16,-3-2-5 0,-1-1 0 0,-3-4-2 0,3-3-3 0,-5 4 2 15,-5 0-2-15,3-5-1 0,-3 2 4 0,-1 2 1 0,-3 0 4 0,0-3 4 16,0 3 8-16,-2 9 3 0,2-6 6 0,-2 5 3 0,2-1 1 0,0 5 0 16,0 2 0-16,0 4-4 0,0 0-4 0,3 4-3 0,-3-2-10 0,2 6-11 15,1 2-15-15,-1 5-21 0,0-2-19 0,3 1-22 0,-1 1-25 0,1 1-29 16,2 2-30-16,2-1-29 0,0-2-57 0,0 2-73 0,2-2-83 0,0 2-89 16,0-3-25-16,3-1 2 0,-3-2 21 0,2 3 29 0,1-6 35 0,-5 1 36 0,2-2 42 15,-2 1 43-15,0-1 48 0,0-7 47 0,3 7 66 0,-3-7 71 0</inkml:trace>
  <inkml:trace contextRef="#ctx0" brushRef="#br0" timeOffset="64462.59">17507 7545 1 0,'-4'-7'112'0,"-3"-1"83"0,3 5 57 0,-3-3 43 16,0 2 38-16,2 1 33 0,-5-1 33 0,6 0 28 0,0 1 30 16,-6 3 24-16,6-4 26 0,-3 4 23 0,3-3-73 0,-3 3-129 0,3 0-84 0,0 0-56 15,-2 3-28-15,2-3-11 0,0 0-11 0,1 0-7 0,-1 4-10 16,0-4-6-16,4 0-7 0,-3 0-2 0,-1 0-7 0,4 0-2 0,-4 3-6 0,1-3-7 16,3 0-6-16,-4 0-5 0,4 0-5 0,-3 0-6 0,3 0-5 0,0 0-4 15,-4 0-4-15,4 0-4 0,0 0-4 0,-1 0-4 0,1 0-6 0,0 0-3 16,0 0-3-16,-6 4-7 0,6-4-2 0,0 0-3 0,0 0-3 0,-4 0-2 15,4 0-2-15,0 0-2 0,0 0-1 0,0 0-1 0,-1 4 1 0,1-4-3 16,0 0 0-16,0 0 1 0,0 0 1 0,0 0 0 0,0 0 2 0,0 0-1 16,0 0 2-16,-6 3 0 0,6-3 2 0,-1 0 2 0,1 0-1 0,-5 4 0 15,3-4 0-15,-1 2-1 0,2-2 2 0,-5 0-1 0,2 4 0 0,3-4-2 16,-5 0-2-16,2 0-1 0,2 3-3 0,-3-3-2 0,4 0 0 0,-4 4-3 16,0 0-3-16,4-4 0 0,-4 3-1 0,3 1-1 0,-1 3-3 0,-1-3 1 15,1 5 0-15,2-2 0 0,-4 1 1 0,3 6 0 0,-1-3 1 0,2 2 1 16,-2-2 1-16,1 7 3 0,2-5 0 0,-2 1 1 0,2 4-1 0,2-5 0 15,-2 2 0-15,5 3-1 0,-4-5 0 0,4 1 1 0,1 1 0 0,1-2-1 16,4-2 1-16,-1 3-2 0,2-3-3 0,2-1-5 0,0 0-12 0,1-3-14 16,0 1-15-16,3-1-21 0,3-1-26 0,-3-6-24 0,4 3-43 0,-3-3-45 15,2-3-88-15,1-1-106 0,0-2-89 0,3-1-81 0,-3 0-25 0,0-4 1 16,0-2 23-16,0 2 28 0,0-3 39 0,-1 3 40 0,-2-2 47 0,3-2 48 0,-4 5 59 16,3-5 63-16,-2 6 83 0,-1-2 86 0</inkml:trace>
  <inkml:trace contextRef="#ctx0" brushRef="#br0" timeOffset="64896.23">18126 7346 25 0,'-3'-4'168'16,"1"4"82"-16,-3-3 61 0,4 3 48 0,-2 0 43 0,3 0 40 0,-4-4 32 15,1 4 28-15,3 0 25 0,0 0 29 0,-1 0 26 0,1 0 26 0,-6 4-106 16,6 3-180-16,3-1-96 0,0 1-51 0,-3 4-27 0,1 0-17 0,2 3-15 16,-2 3-12-16,5-3-5 0,-5 7-4 0,4-4 0 0,0 0-8 0,-1 5-5 15,0-4-7-15,0-1-7 0,2 1-11 0,-5-4-5 0,3-1-9 0,2 1-3 16,-2-3-6-16,-3-5 0 0,5 2-3 0,-5-1 1 0,2-4 1 0,1 1-2 16,-4-4-4-16,3-4-6 0,-2 1-11 0,2-4-11 0,0-3-8 0,-3-5-9 15,0 5-5-15,0-7-7 0,0-1-6 0,0-4-6 0,-3-2-7 0,0 3-8 16,2-3-6-16,-2 0-3 0,3 2-2 0,-1-3 6 0,-2 5 7 0,3-2 7 15,0 5 6-15,0-1 7 0,3 5 3 0,-3 2 5 0,1 1-1 0,2-1 1 16,-2 7 5-16,5 2 0 0,-2-2 5 0,3 4 3 0,-3 0 4 0,3 4 8 16,1-2 4-16,2 6 6 0,-5 2 8 0,5 1 4 0,-2 0 9 0,3 2 5 15,-4 1 6-15,4 1 7 0,-1 2 5 0,-2 1 1 0,2-2 0 0,-2 2-1 16,2-3-3-16,-5 2-4 0,5-3-6 0,-2 0-4 0,-1-1-6 0,3-2-8 16,-5 0-15-16,2-4-15 0,0-1-20 0,3 1-21 0,-6-3-26 0,3-4-31 15,-3 0-28-15,0 0-40 0,0-4-38 0,2-3-46 0,-5-2-41 0,-1-2-111 16,3-4-138-16,-3-1-53 0,0 1-11 0,0-5 15 0,-3 2 25 0,2-4 37 0,-5 2 39 15,2 2 47-15,1-2 47 0,-2 2 55 0,-1 1 54 0,2-1 58 0,-3 0 63 16</inkml:trace>
  <inkml:trace contextRef="#ctx0" brushRef="#br0" timeOffset="65629.4">18359 7164 9 0,'0'-11'133'0,"0"4"77"0,3 3 55 0,-3 0 44 0,0 4 42 15,1-3 45-15,6 6 38 0,0-3 40 0,0 8 35 0,0-1 33 0,-2 4 31 16,2-4 30-16,3 2-81 0,-3 6-152 0,1 3-83 0,0-5-47 0,4 1-25 16,-6 4-11-16,5-4-18 0,0 3-16 0,-1 0-12 0,-2 1-13 0,3 0-13 15,0-5-7-15,-1 5-12 0,-2-3-9 0,3-2-14 0,-1-2-8 0,-2-1-9 16,2 5-4-16,-2-9-7 0,1-2-26 0,-2 3-36 0,-1-7 0 15,1 0 0-15,2 0 0 0,-2-4-5 0,-3-3-70 0,3-3-20 0,-3-1-19 16,1 1-14-16,-3-5-15 0,0-1-13 0,2-2-14 0,-4 3-9 0,3-2-7 16,-1-1 5-16,-2 2 7 0,2 1 13 0,-2 1 14 0,0 1 13 0,2 2 12 15,1 4 16-15,-3-4 13 0,2 5 18 0,2 1 15 0,-2 3 16 0,1-2 19 0,1 4 14 16,-4 0 18-16,7 0 14 0,-3 4 14 0,3-4 13 0,-3 2 11 16,1 3 11-16,-1-3 14 0,1 2 10 0,-3 0 7 0,2-1 3 0,1 1 6 0,-1-4-2 15,1 3 0-15,-1-3-6 0,1 0-5 0,-3 0-10 0,2-3-8 0,1 3-6 16,-3-7-12-16,2 3-7 0,1-2-10 0,-3-1-6 0,3-4-6 0,-4 0-7 15,2 0-5-15,-1-2-5 0,-2-1-3 0,0-1-6 0,0 2-2 0,0-1-3 16,-2-4-1-16,-1 5-1 0,2-2-2 0,-4 1 2 0,3 1 1 0,-3 2 1 16,1 0 3-16,-3 0 2 0,3 8 5 0,2-3 0 0,-3-1 0 0,1 3 2 15,2 4 0-15,-3-4-1 0,3 8 1 0,-3 0 2 0,3-1 1 0,0 3 4 16,2 1 2-16,-2 4 0 0,2 0 1 0,0 2 0 0,2 2-1 0,0 2 2 16,2 0 6-16,1-2 0 0,0 3 6 0,1-2 1 0,1 2 3 0,2 3-3 15,-3-3-1-15,6-4-2 0,-4 3-3 0,3 1-3 0,0-4-1 0,0 0-4 16,3 0-4-16,-3-3-9 0,3 2-13 0,-3-6-13 0,1 4-14 15,-1-8-13-15,1 1-10 0,0 0-10 0,-1-4-9 0,0 0-9 0,-3 0-11 0,2-8-8 16,-5 5-6-16,5-4-8 0,-3-1-2 0,0 1-1 0,-3-2 4 16,0-2 7-16,-1 0 9 0,-2 0 8 0,-1-2 9 0,0-1 9 0,-1-1 9 0,1 6 7 15,-6-9 10-15,2 3 8 0,3 2 8 0,-5-5 7 0,5 4 8 0,-6-3 10 16,3 3 10-16,1-3 7 0,-1 2 11 0,1 5 7 0,2-5 7 0,-2 6 5 16,0 2 2-16,3-1 0 0,0 1 0 0,0 4 0 0,0 3 2 0,0-4-1 15,0 4 1-15,6 0 1 0,-5 0 2 0,3 0-1 0,3 4-3 0,-3-1-5 16,3 1-2-16,3-1-2 0,-3 5 1 0,1-5 1 0,0 3-1 0,2 1 1 15,-2 1 0-15,2-5 1 0,-2 4-4 0,2-3-4 0,-2 3-7 0,2-3-3 16,1-1-5-16,-4-3 0 0,4 4-5 0,-3-4 1 0,0 0-5 0,2-4-6 16,-2 1-3-16,3-1-8 0,-4-3-7 0,4 3-10 0,-4-3-10 0,3-4-16 15,-5 4-14-15,2-2-16 0,-1-6-16 0,-1 4-14 0,1-2-17 0,-5-1-11 16,3-1-9-16,-1-1-4 0,0-2-2 0,-3-3 3 0,0 3 5 0,0-2 9 16,-6-2 10-16,2-3 14 0,0 1 14 0,-3 0 16 0,0-4 16 0,0 3 20 15,-1-2 20-15,0-2 20 0,-2 2 22 0,2 1 16 0,-3 2 17 0,1 3 17 16,2 0 14-16,-2 4 15 0,3 2 13 0,2 5 9 0,-1 0 5 0,2 3 2 15,3 3 0-15,-2 0 2 0,3 4 3 0,0 0-3 0,3 4 2 0,-3 3-4 16,4 4-2-16,-3 0-6 0,6-2-6 0,-3 9-4 0,3 4-4 0,0-2 0 16,3 4 7-16,-5 1 8 0,2 7 9 0,4-5 0 0,-1 5 1 0,1 0-5 15,0-1-4-15,0 5-70 0,0-5-46 0,3 4 0 0,-6-4 0 0,7 1 0 16,-4-4 0-16,3 3 0 0,0-2 0 0,-2-2 0 0,0-3 0 0,1 1 0 16,-2-4 0-16,0-3-28 0,0 0-209 0,-1-1-57 0,-4-3-61 0,-4-7-125 15,3 4-150-15,-1-9-61 0,1 6-13 0,-3-8 18 0,-2 0 31 0,0 0 44 16,0-8 46-16,2 6 50 0,-2-9 54 0,2 0 60 0,-4-3 63 0,-5 1 70 15,1-5 76-15</inkml:trace>
  <inkml:trace contextRef="#ctx0" brushRef="#br0" timeOffset="65813.45">19106 6799 55 0,'1'4'226'16,"2"-4"99"-16,-3 0 71 0,3 3 53 0,-3-3 47 0,0 0 44 0,0 4 39 0,1 0 39 15,3-4 35-15,2 0 33 0,-2 0 30 0,0 3 29 0,6-3-148 16,-5 0-239-16,2 0-131 0,4 0-70 0,0 0-40 0,0-3-29 0,2 3-34 15,-1-4-37-15,4 0-45 0,-3 1-45 0,-2-1-53 0,5-3-57 0,-3 3-58 16,-2-3-60-16,0 1-131 0,0-5-159 0,0 8-66 0,-1-8-22 0,-2 4 7 16,-1 1 23-16,2-5 36 0,-3 4 45 0,1 0 49 0,-2 0 55 0,1-1 60 0,-1 1 63 15,-1 1 68-15,1 3 74 0</inkml:trace>
  <inkml:trace contextRef="#ctx0" brushRef="#br0" timeOffset="66263.5">19441 6715 3 0,'5'11'119'0,"-3"2"82"0,2-2 57 15,-2 3 49-15,3 1 45 0,-3-6 47 0,3 6 42 0,-1-1 41 0,5-3 37 16,-7 2 31-16,3 2 26 0,-1-6 27 0,0 6-83 0,1-1-148 0,-1-3-88 15,1 2-63-15,-1-2-39 0,1-1-25 0,-1 5-30 0,3-9-32 0,-3 5-39 16,3-4-44-16,-3 0-43 0,1-3-44 0,-1 3-40 0,0-7-38 0,1 2-36 16,0-2-35-16,-4 0-64 0,4-2-78 0,0-2-82 0,-3-3-79 0,3 3-26 15,-4-3 0-15,2-4 21 0,-1 4 35 0,0 1 40 0,1-5 48 0,-2 4 51 16,2-3 52-16,-1 2 96 0,-2 2 100 0,5 3 86 0,-5-5 78 0,1 5 83 16,-1-1 90-16,0 4 65 0,3-3 49 0,-3 3 41 0,0 0 32 0,0 0 35 0,0 0 30 15,0 0 22-15,0 0 17 0,0 0-57 0,0 0-99 0,4 0-68 16,-4 0-54-16,0 0-39 0,4 0-35 0,2 0-20 0,-5-4-21 0,2 1-15 0,-1-1-13 15,3 0-19-15,-4-3-20 0,4 5-21 0,-3-9-23 0,2 4-25 0,2-4-22 16,-5 5-22-16,3-5-15 0,2 0-15 0,-5 1-11 0,3 2-8 0,2-1-4 16,-5 2-4-16,6-1 0 0,-3 5 0 0,2-4 5 0,-1 3 10 0,2 4 13 15,0 0 16-15,0 4 21 0,0-1 19 0,1 1 23 0,2 3 17 0,-2 4 18 16,2-5 13-16,1 5 15 0,0 3 9 0,1-1 13 0,-1 5 8 0,6 0 11 16,-2-1 4-16,0 4 4 0,3 0 2 0,3 0-2 0,-2 3-4 0,3 5-8 15,0-5-6-15,2 5-7 0,-1-2-5 0,-1 5-7 0,3-5-6 0,-3 6-7 16,0-2-7-16,1 4-4 0,-1-3-7 0,-2-1-9 0,0 4-4 0,-2-4-7 15,-3 5-3-15,1-9-3 0,-1 8-3 0,-1-7-3 0,-3 1-2 0,-2-2-2 16,-3-3-1-16,1 1 0 0,-2-3 1 0,-5-2 0 0,0-2 3 0,-5-1 3 16,-2-3 4-16,1 1 4 0,-8-6 8 0,1 2 4 0,-5-4 7 0,-2 1 7 15,-2-5 3-15,-5 1 6 0,-2-2 4 0,-1-2 1 0,-4-2 2 0,0-2 1 16,-3 1 1-16,0-5 0 0,-2 1-4 0,2-4-4 0,1 2-7 0,0-2-6 16,6-3-6-16,-2 3-11 0,6-6-10 0,1 3-14 0,3-1-17 0,1-2-21 15,4 3-33-15,1-4-40 0,3 1-52 0,0-1-57 0,2 2-147 0,2-2-184 16,2-3-82-16,1 3-28 0,1-2-1 0,3-2 14 0,-1-3 24 0,3 5 30 15,3-8 41-15,1 3 44 0,0-3 55 0,1 1 62 0,0-5 72 0,-1 8 80 0,3-9 122 16</inkml:trace>
  <inkml:trace contextRef="#ctx0" brushRef="#br0" timeOffset="66746.66">20622 6362 32 0,'-7'3'181'0,"0"-3"88"0,0 0 62 0,0-3 48 0,0-1 45 0,2 1 40 16,-1-1 39-16,2-2 35 0,0 2 30 0,0 1 28 0,-2-5 24 0,2 8 21 15,3-3-121-15,-5 3-204 0,6 0-104 0,-4 0-58 0,3 0-30 0,-5 3-15 16,5 1-16-16,-5 3-13 0,2-1-10 0,3 5-13 0,-6 0-8 0,4 0-4 16,-1 2-5-16,0 1-2 0,0 1-2 0,4-2-3 0,-6 1-2 0,6 1-5 15,0-6-5-15,0 6-6 0,0-8-8 0,0 3-7 0,0-6-13 0,6 2-11 16,-6-1-10-16,0-5-8 0,0 0-10 0,5-5-13 0,-2 3-12 0,1-2-13 16,0-3-12-16,3 0-9 0,0-4-7 0,3 0-6 0,-5 2 0 0,5-2 0 0,1 4 5 15,0-4 6-15,0 5 8 0,3-1 5 0,-2 3 14 0,5 0 13 16,-5 8 15-16,5 3 18 0,-2-1 17 0,0 9 17 0,3-1 16 0,-3 4 14 15,2 2 16-15,-2 4 14 0,0 1 16 0,-1 3 11 0,-1 3 13 0,-1 2 8 16,-1-2 6-16,-3 0 6 0,3 1 5 0,-4-1 3 0,0 1 1 0,0-5 1 16,-1 2-3-16,-4-1-3 0,2-3-7 0,-4-1-8 0,3-3-9 0,-3 0-10 15,-3-3-10-15,2-2-6 0,-4-1-8 0,0-1-12 0,-1-3-14 0,-1-5-22 16,-4 1-23-16,0-3-27 0,-1-1-29 0,-3-6-33 0,2-1-35 0,-4 1-34 16,-1-7-41-16,-4-1-44 0,1-3-86 0,-1-4-106 0,0-3-88 0,0 0-77 0,0-3-19 15,-3 0 11-15,3-8 27 0,0 4 34 0,-2-3 42 0,5-5 48 0,-2 1 48 16,5-3 51-16,-1 3 57 0,5-7 60 0,1 4 81 0,-1-1 85 0</inkml:trace>
  <inkml:trace contextRef="#ctx0" brushRef="#br0" timeOffset="66929.23">20536 5921 24 0,'7'-4'167'0,"3"4"78"0,-6 4 59 16,0-1 47-16,0 4 47 0,0 4 45 0,2 0 41 0,-2 2 41 0,0 1 36 16,0 7 32-16,2-3 34 0,-1 2 28 0,1 5-105 0,1-1-182 0,-2 5-94 15,2-1-47-15,3-1-29 0,-5-2-24 0,5 3-22 0,-2 1-25 0,2-5-24 16,1 3-21-16,-3-5-25 0,3 2-25 0,3-3-30 0,-3-4-33 0,0-2-38 15,3-1-41-15,-3-3-41 0,3-5-43 0,-3 1-52 0,-5-7-55 0,3 0-116 16,-1-4-144-16,2-3-59 0,-2-2-14 0,-1-2 9 0,-3-3 25 0,3-3 36 16,-4-1 41-16,1 1 47 0,-2-1 53 0,0-4 53 0,1 6 57 0,-6-2 65 15,3-3 70-15</inkml:trace>
  <inkml:trace contextRef="#ctx0" brushRef="#br0" timeOffset="67229.89">20844 6121 82 0,'1'2'188'0,"4"3"68"0,-5-3 54 15,2 6 45-15,1-1 41 0,-1 0 39 0,-2 0 39 0,2 0 33 0,1-1 33 0,-2 9 29 16,4-8 28-16,-3 7-57 0,5-4-108 0,-3 4-93 0,0-3-90 15,3 2-42-15,-2 2-25 0,1-5-16 0,1 1-20 0,-3 0-17 0,3-1-19 0,-3-3-14 16,3 3-14-16,-2-2-7 0,1-5-11 0,-1 1-11 0,-1-2-13 16,3-2-17-16,-3 0-15 0,1 0-17 0,-1-2-17 0,1-5-20 0,-3-1-19 0,2-2-15 15,1 3-16-15,-3-3-14 0,0-4-11 0,0 3-10 0,3 0-8 16,-5 0-5-16,2 2-3 0,3 1 2 0,-3 1 3 0,0 0 6 0,2 4 10 0,1 3 14 16,2 0 16-16,-3 0 19 0,5 7 20 0,-2-4 18 0,4 8 18 0,-3 0 15 15,3-2 18-15,1 6 15 0,-1 3 16 0,0-1 12 0,0 4 14 0,2 0 13 16,1 0 12-16,-3 3 6 0,2-2 8 0,-1 2 5 0,-1 1 4 0,0-5 1 15,-3 2 1-15,2 2-2 0,1 1-3 0,-6-5-1 0,2 2-4 16,0 2-4-16,0 1-2 0,-3-5-6 0,0 2-3 0,2 2-6 0,-5-4-8 0,2 2-6 16,0-2-8-16,-3 2-8 0,-3-4-12 0,0-1-8 0,2-3-18 0,-5-1-21 15,1-2-24-15,-2 0-29 0,0-4-29 0,-3-4-37 0,-1-3-37 0,0 0-40 16,0-3-41-16,0-4-51 0,-1-4-58 0,-5 0-105 0,6-2-127 0,3-5-46 16,-3-2-7-16,1-2 19 0,4-2 30 0,0-1 38 0,-1 1 45 0,3-5 49 15,1 2 51-15,1-5 56 0,0 5 55 0,-1-5 63 0,1 0 69 0</inkml:trace>
  <inkml:trace contextRef="#ctx0" brushRef="#br0" timeOffset="67429.92">21201 6008 27 0,'6'-7'173'0,"0"3"87"0,-5 2 61 0,-1 2 45 0,0 0 44 15,0 0 44-15,3 2 40 0,-3 6 41 0,-3-1 39 0,2 0 34 0,-2 4 34 16,0-4 31-16,2 6-103 0,-2-2-183 0,1 3-93 0,2-1-53 0,-2 5-22 16,-1-3-6-16,3 2-17 0,3 0-16 0,-1 0-21 0,0 5-21 0,2-4-81 15,2-1-57-15,-2 1 0 0,3-2 0 0,-2 2 0 0,2-3 0 0,3-2 0 16,-3-2 0-16,4-4 0 0,-3 0 0 0,2-3-168 0,1-4-44 0,-3 0-35 15,3-8-30-15,-1 5-34 0,1-8-33 0,-3 0-65 0,0-5-81 0,2 1-62 16,-2 1-54-16,2-3-3 0,-3-1 23 0,0 1 34 0,-2-1 40 0,2 0 45 16,3 1 47-16,-6 3 47 0,3 1 48 0,-6-1 50 0,6 3 52 0,-3-4 69 15,2 6 76-15</inkml:trace>
  <inkml:trace contextRef="#ctx0" brushRef="#br0" timeOffset="67746.09">21465 6030 29 0,'3'-8'131'0,"0"1"71"0,-3 4 59 0,1-4 48 0,-1-1 42 0,0 6 39 0,-4-2 35 16,1 1 33-16,2-1 32 0,-3 0 33 0,4 4 33 0,-3-3-29 0,0-1-62 15,3 4-76-15,-1 0-87 0,-5-3-54 0,6 3-33 0,-1 0-24 0,1 0-13 16,-3-4-17-16,3 4-8 0,0 0-13 0,-1 0-10 0,1 0-11 0,0 0-13 15,0 0-13-15,0 0-10 0,0 0-11 0,-6 0-10 0,6 0-8 0,-4 4-8 16,4-4-6-16,-1 3-7 0,1-3-3 0,-6 7-5 0,6-7-3 16,-1 4-3-16,1 0-1 0,-3-1-2 0,0 1-1 0,3-2 0 0,-4 2-1 15,4 0 3-15,-1-4 1 0,1 3-1 0,0-3 1 0,-6 4-3 0,6-1-15 16,-4-3 0-16,4 4 0 0,-1-4 0 0,1 0 0 0,-6 3 0 0,5-3 0 16,-3 0 0-16,4 0 0 0,-3 4 0 0,0 0 0 0,3-4 0 0,-4 0 0 15,1 0 0-15,3 0 0 0,-1 3 0 0,-2 1 0 0,2-4 0 0,1 2 0 16,0-2 0-16,-3 4-5 0,0 0-14 0,3 3-2 0,0-4 0 0,0 4 1 15,3-3 1-15,0 3 1 0,-3 3 3 0,1-3 0 0,3 0 2 0,2 4 4 16,-5 0 0-16,5-4 3 0,-2 3 2 0,3-3 0 0,-3 0 3 0,3 4 0 16,-3-4 1-16,3-5-3 0,0 2-3 0,-2 0-6 0,2-1-6 0,0-3-7 15,0 0-8-15,1 0-11 0,-1 0-11 0,0-3-15 0,0-1-15 0,0 0-23 16,1 2-22-16,-1-5-25 0,0-1-28 0,0 1-27 0,-2 0-25 0,2-4-24 16,0 4-24-16,-3-2-59 0,3 1-82 0,0-2-66 0,-3 2-58 0,3 1-7 15,-3 1 11-15,3-1 30 0,-3 0 36 0,-1 0 40 0,1 0 43 0,0-1 43 16,-1 6 44-16,0-2 45 0,-2-3 49 0,2 3 68 0</inkml:trace>
  <inkml:trace contextRef="#ctx0" brushRef="#br0" timeOffset="68247.17">21637 5910 49 0,'0'0'138'0,"0"-4"57"0,0 4 44 0,-2-2 43 0,-1-5 40 0,3 3 36 16,-2 0 33-16,-3 1 29 0,4-1 25 0,-2 1 25 0,1 3 23 0,-3-4-45 15,1 1-87-15,0 3-67 0,0 0-50 0,-2-4-33 0,2 4-16 0,3 0-20 16,1 0-17-16,-6 0-13 0,2 0-12 0,0 0-9 0,1 4-7 0,3-4-7 15,-4 0-6-15,2 0-7 0,-3 3-9 0,5-3-9 0,-1 0-10 0,1 0-12 16,-3 4-8-16,0-4-7 0,2 3-8 0,-2 1-5 0,3-4-3 0,-1 3-2 16,-2-3-1-16,0 8-2 0,2-8-3 0,-2 3-2 0,2 1-2 0,-2 2 0 15,0-3-4-15,2 1-1 0,-5 0-2 0,2 3 0 0,3-4 0 0,-5 5-1 16,2-5 2-16,3 1-1 0,-5 3 2 0,5-5 1 0,-3 2 2 0,1 0-1 16,0-1 4-16,2 1 3 0,1-4 0 0,0 0 1 0,0 0 1 0,0 0 3 15,0 0 2-15,0 0 1 0,0 0 1 0,0 0 0 0,0 0-1 0,0 0-1 0,0 0-3 16,0 0-3-16,0 0-3 0,0 0-3 0,0-4-3 0,0 1-4 15,0-1-2-15,1 0-5 0,-1 2-3 0,0-3-6 0,0-1-6 0,3 3-6 0,-3-1-7 16,0 0-3-16,0 1-4 0,0-4-2 0,-3 3-3 0,3 0-6 0,-1 1-4 16,1-1-8-16,0 2-4 0,-3-2-7 0,3 4-7 0,-3-3-6 0,3 3-6 15,0-4-2-15,0 4-4 0,0 0-5 0,0 0 0 0,0 0-2 0,0-4 1 16,0 4 6-16,0 0 2 0,6 0 6 0,-6 0 3 0,4 0 4 0,0 0 3 16,0 0 4-16,2 0 2 0,-5 4 4 0,6-4 2 0,-3 4 8 0,0-4 6 15,3 0 5-15,-1 3 1 0,-2-3 3 0,0 0 2 0,0 0 3 0,0 4 1 16,2-4 8-16,-2 0 5 0,0 0 10 0,0 2 12 0,1-2 11 0,-3 4 11 15,2-4 11-15,2 3 9 0,-5 1 9 0,3 0 5 0,2-1 9 0,-5 4 8 16,2-3 9-16,-1 3 9 0,0-1 6 0,-2 1 8 0,3 1 2 0,-2-1 1 16,-1 3-4-16,0 1-2 0,0-5-4 0,0 5-9 0,-1 0-2 0,1 0-8 15,-3-2-7-15,1 2-7 0,-3 0-9 0,4 0-8 0,-5-4-11 0,2 2-11 16,0-1-16-16,-3 2-19 0,3-2-27 0,0-1-23 0,-6 0-30 0,3-7-30 16,2 2-34-16,-2 2-32 0,0-4-48 0,0-4-48 0,0 4-105 0,0-2-119 15,3-3-49-15,-3-1-12 0,6 3 11 0,-3-5 28 0,4 1 33 0,0 0 39 0,0 0 41 16,0 1 46-16,4-1 49 0,-3-4 49 0,5 4 58 0,-1-4 65 0</inkml:trace>
  <inkml:trace contextRef="#ctx0" brushRef="#br0" timeOffset="68797.34">21701 5809 45 0,'-2'-4'186'0,"2"1"79"0,-5-1 59 0,3 4 45 16,-2-3 46-16,-1 3 46 0,-1 0 41 0,1 3 37 0,-2 1 34 0,1-1 29 0,0 5 21 15,1-1 19-15,-1-1-111 0,1 5-183 0,-2-1-92 0,2 5-50 0,4-5-22 16,-2 4-11-16,3 0-20 0,0-1-19 0,0 5-19 0,3-1-15 15,-2-2-11-15,4 2-12 0,-3-2-11 0,3 2-15 0,1-7-16 0,1 5-20 16,0-9-23-16,1 1-21 0,-1 0-22 0,2-3-23 0,-2-4-23 0,2-4-22 16,0 1-24-16,0-1-19 0,-1-7-14 0,1 5-14 0,0-5-6 0,0 1-6 15,0-5 7-15,0 6 10 0,0-6 10 0,0 5 13 0,-3 0 13 0,3 3 15 0,0-4 23 16,0 7 28-16,-2 1 27 0,4 3 31 0,-3 3 28 0,2 5 26 16,1-1 23-16,0 2 20 0,0 6 16 0,0 3 16 0,0-1 14 0,3 4 15 0,-3 0 6 15,0 4 7-15,0-5 2 0,0 5-2 0,-3-1-7 0,3 5-9 0,-1-5-9 16,1-4-12-16,-3 5-11 0,2-1-12 0,-3-2-14 0,-2 2-14 0,2-3-9 15,-3-4-8-15,2 1-7 0,-5 0-3 0,-1-4-6 0,0 0-4 0,0-3-2 16,-1 2-4-16,-6-6-5 0,0 0-4 0,-1-3-6 0,-2-1-8 0,-1 1-4 16,-3-4-9-16,2-4-7 0,-5 1-9 0,5-1-10 0,-6-3-8 0,3-4-6 15,-2 2-5-15,0-2-4 0,4-7-2 0,-1 5 0 0,1-5 3 0,0 3 2 16,4-2 3-16,0-4 5 0,2 1 3 0,3 2 8 0,1 1 7 0,1-5 5 16,2 2 9-16,0-2 3 0,5 2 5 0,-3-2 3 0,3 2 2 0,1-5 4 15,-1 1 4-15,1-1 5 0,1 4 6 0,2-4 7 0,-2 1 8 0,-1 3 4 16,1 0 5-16,2 0 2 0,-5 4 3 0,3-1 5 0,-3 0 4 0,0 5 3 15,1 2 4-15,-3 4-1 0,1 0-3 0,-2-1-3 0,-1 6-5 0,3-2-5 16,-3 4-4-16,0 0-3 0,0 0-1 0,2 0 4 0,3 4 0 0,-4-2 3 16,2 6 2-16,0-1 3 0,1 0 2 0,-2 4 5 0,3-2 10 0,-1 6 3 15,0-1 9-15,0-1 3 0,1 2 4 0,1 3 0 0,0-4 2 0,-1-4-2 16,2 4-5-16,-2 0-4 0,1-4-5 0,1 1-4 0,0-4-9 0,0-4-46 16,0 5 0-16,-2-8 0 0,2 0 0 0,0 0 0 0,3-4 0 0,-2-3 0 15,2 0 0-15,-5-4 0 0,6 5-55 0,-1-9-10 0,-2 5-8 0,2-1-5 16,1 0-10-16,-3 2-10 0,3-2-12 0,0 0-12 0,0 4-21 0,2 3-16 15,-2 2-19-15,0-2-22 0,0 4-27 0,0 0-47 0,-3 0-55 0,3 4-95 16,0 2-109-16,0-3-42 0,0 5-7 0,-1-1 14 0,-2 4 25 0,3-4 34 16,-4-5 42-16,3 3 44 0,-2-3 44 0,2-2 52 0,-5 0 52 0,2-2 65 15,0-5 70-15</inkml:trace>
  <inkml:trace contextRef="#ctx0" brushRef="#br0" timeOffset="69029.39">22342 5109 37 0,'6'4'199'0,"3"3"101"0,-1-1 73 0,-1 1 57 0,3 4 46 0,-2 3 43 15,1-1 39-15,2 5 36 0,-4 3 33 0,4 0 32 0,-2 3 31 0,2 9 31 16,0-6-123-16,0 4-208 0,3 2-126 0,-1-2-77 0,0 0-44 0,0 0-22 16,1-2-19-16,1-1-15 0,1-3-19 0,-1-1-20 0,1 1-48 0,2-5 0 15,-5 2-10-15,3-5-70 0,-3-3-52 0,3-1-56 0,-5 2-68 0,-7-8-69 16,0 0-125-16,0-3-151 0,2 3-63 0,-6-7-17 0,0 0 6 0,0 0 22 15,-6-4 34-15,-2 1 43 0,1-1 48 0,0 0 56 0,1-3 62 0,-7 0 69 0,-3-4 74 16,0 2 79-16</inkml:trace>
  <inkml:trace contextRef="#ctx0" brushRef="#br0" timeOffset="69363.33">22408 5556 99 0,'4'4'234'0,"1"-1"89"0,1-3 67 0,-1 4 53 0,1-4 50 0,-1 0 45 15,1 0 40-15,1-4 43 0,-2 4 36 0,1-3 38 0,1 3 9 0,2-4-6 16,-2 2-127-16,-1-2-196 0,1-3-114 0,2 3-67 0,0 1-40 0,0-4-24 15,-3-1-97-15,1 1-33 0,4 5 0 0,-2-2 0 0,0 1 0 0,2-5 0 16,-2 8 0-16,2-3 0 0,0 3 0 0,0 0 0 0,0 3 0 0,0-3 0 16,-2 8 0-16,3-5 0 0,-4 3 0 0,1 1 0 0,-3 1 0 0,1-1 0 15,-3 0 0-15,3 0 0 0,-2 3 0 0,0-7-3 0,-1 8-3 0,-2-4 3 16,3 1 0-16,-4-5 2 0,5 1-1 0,-2 3 2 0,0-7-1 16,0 2 1-16,0-2-1 0,3-2-3 0,-2 2-4 0,1-5-5 0,4 3-4 15,-3-5-4-15,1-1 2 0,0 1-3 0,-1 0-1 0,3-4-3 0,-3 5-7 0,-2-5-3 16,1 1-6-16,-5-5-5 0,5 6-2 0,-6-2-1 0,0 0 2 15,0 0 1-15,-6 2 4 0,2-6 1 0,-3 5 0 0,0 2 1 0,2-1 3 0,-5-2 1 16,2 4 4-16,-2 0 6 0,2-1 6 0,-3 5 3 0,0 3 5 16,1-4 6-16,2 2 3 0,-2 2 2 0,2 2 2 0,-1 2 2 0,3-1-1 0,-1 1 2 15,0 3-2-15,3 0-1 0,-1 1-3 0,0 1-3 0,4 2-19 0,-4 0-22 16,5-1-40-16,0 1-45 0,0-1-76 0,0-6-94 0,2 3-114 0,1 3-123 16,-2-2-52-16,2 1-13 0,-1-2 4 0,3 1 16 0,-4-1 23 0,4-4 29 15,0 1 41-15,2 3 48 0,-1-1 58 0,0-6 67 0,4 0 81 0,1-2 86 0</inkml:trace>
  <inkml:trace contextRef="#ctx0" brushRef="#br0" timeOffset="69863.66">23386 5179 39 0,'-5'-4'194'0,"1"0"88"0,-3 1 61 16,0 3 46-16,1-4 40 0,-5 4 37 0,4 0 34 0,-2 0 32 0,-2 0 29 15,2 4 29-15,0-1 24 0,-2 8 24 0,0-4-125 0,0 8-210 0,2-6-107 16,-2 6-53-16,0-1-28 0,4-1-11 0,-2 5-14 0,2-3-9 0,1 2-13 16,1-3-13-16,1 4-9 0,2-5-12 0,2 1-6 0,0 1-5 0,0-6-7 15,2 2-2-15,0-4-6 0,5 1-7 0,-2-1-8 0,1-5-9 0,0 3-7 16,6-5-10-16,-3 0-6 0,2-5-6 0,2 3-3 0,-2-2-5 0,2-3-1 16,3 3-4-16,-3 1-1 0,1-1-4 0,1 1 2 0,-2-1 1 0,1 4 6 15,-1 4 6-15,3-1 12 0,-3 4 13 0,3 1 13 0,-3 6 14 0,3-1 12 16,-4 5 13-16,2-1 12 0,0 4 10 0,-3 3 9 0,-3 2 8 0,3-2 4 0,-1 1 7 15,-3 2 4-15,-2-3 3 0,2 5 2 0,-3-5 0 0,2 1-2 16,-5-4-3-16,-1 4-5 0,0-8-8 0,0 0-3 0,0 0-5 0,-1 1-6 16,1-3-4-16,-6-6-3 0,2 2-2 0,-3-4-5 0,2-3-4 0,-2-1-15 15,-4 1-15-15,0-4-22 0,-3-4-22 0,-1 1-27 0,-2-4-24 0,-2-4-32 16,-1 1-35-16,0-4-41 0,-2-8-45 0,-3 5-72 0,-1-8-82 0,-1 1-104 16,0-1-111-16,5-2-37 0,-2-5 2 0,2 5 23 0,1-5 33 0,2-3 39 0,3 4 42 15,0-4 52-15,8-1 49 0,-2-2 59 0,4 3 60 0,1-4 74 0,4 5 79 16</inkml:trace>
  <inkml:trace contextRef="#ctx0" brushRef="#br0" timeOffset="70045.7">23317 4688 27 0,'6'0'173'0,"1"4"84"0,2 0 62 0,-7 3 50 0,3 3 51 0,-1 0 48 16,-2 1 44-16,3 7 40 0,-3 0 38 0,0 6 35 0,0-4 35 0,3 5 33 16,-3 3-103-16,0 1-189 0,3 2-98 0,-3 0-53 0,2 0-35 0,1 2-25 15,1-2-26-15,1 0-29 0,0-2-25 0,0 2-23 0,4-7-28 16,0 1-37-16,0-5-29 0,-3 2-39 0,6-4-42 0,0-8-39 0,-2 0-40 0,2-3-36 15,0-3-44-15,-3-4-44 0,1-4-78 0,-1-3-94 0,0 0-86 16,-1-6-77-16,-2-1-14 0,2-1 13 0,-3-3 29 0,-2 1 39 0,1-1 45 0,-5 2 47 16,-1-6 51-16,3 5 50 0,-3-1 59 0,0 0 60 0,-3 5 76 0,3-1 80 15</inkml:trace>
  <inkml:trace contextRef="#ctx0" brushRef="#br0" timeOffset="70929.05">23605 4951 32 0,'0'0'181'16,"0"0"87"-16,0 0 58 0,0 0 43 0,0 0 41 0,0 0 39 0,0 4 39 15,3 3 35-15,-2 0 36 0,-1 0 31 0,3 0 30 0,0 3 31 0,-2 1-114 16,5-1-192-16,-5 1-97 0,3 2-48 0,-1-2-15 0,1 4 2 0,0-1-1 15,2-1-4-15,-5 1-5 0,3 1-5 0,2-5-10 0,-2 4-18 0,3 0-144 16,-3-1 0-16,0-2 0 0,3 0 0 0,0-4 0 0,0-1 0 16,0-2 0-16,-2-1 0 0,5-3 0 0,-3-3 0 0,1-3 0 0,2-1 0 0,-5-4 0 15,5-4 0-15,-3 2 0 0,0-5-38 0,-2 0-109 0,2 1 1 0,-3-4 5 16,3 1 1-16,-1 2 16 0,-5 1 17 0,2 2 22 0,-3-3 18 0,1 9 18 16,-1-6 12-16,3 5 8 0,-3 3 6 0,0-1-1 0,0 6 1 0,0 2 1 15,0 0-5-15,0 0 5 0,0 0 3 0,0 0 8 0,-3 2 5 0,3 6 4 16,3-1 10-16,0 0 2 0,-3 0 7 0,1 4 7 0,3-2 10 0,2 2 11 15,-5 0 10-15,3 0 8 0,2-2 7 0,-2 2 4 0,3 0 1 0,-3 0-1 16,0-4-3-16,3 3-5 0,-3-3 0 0,3 0-7 0,0 0-4 0,0-3-9 16,0 3-13-16,-3-5-18 0,3 6-21 0,-1-8-23 0,-1 3-26 0,1-3-30 15,0-3-31-15,-1-1-34 0,2-2-32 0,-2-1-30 0,-1-1-31 0,3-2-26 16,-6-1-23-16,4-2-25 0,0-2-21 0,-4 5-47 0,4-5-57 0,-3-2-45 16,3 3-37-16,-1 1 5 0,-2-2 24 0,1 1 36 0,-1 3 40 0,0-2 38 15,2 2 41-15,-4 1 54 0,3 0 57 0,-3 3 86 0,0 0 89 0,-3-1 80 0,3 1 82 16,0 4 78-16,-1-5 79 0,-2 6 61 0,3 2 41 0,0 0 39 15,0 0 36-15,0 0 34 0,-2 0 36 0,-3 2 9 0,5 2-4 0,-2 0-60 0,0 3-94 16,0-4-68-16,2 5-51 0,-2-1-36 0,2 2-23 0,-3 2-12 16,3-4-9-16,3 4-9 0,-3 0-2 0,2-1-14 0,-2 0-12 0,4-3-14 15,-2 4-16-15,1-1-10 0,-1-3-13 0,3 4-11 0,-1-4-16 0,0-3-19 0,-1 3-19 16,1-5-17-16,0 3-17 0,1-5-23 0,1 0-27 0,-1 0-31 16,1-7-26-16,-1 0-23 0,2-1-23 0,-1 1-13 0,1-4-14 0,-3-2-2 0,3-1-1 15,0 0 9-15,-3 4 9 0,5-5 12 0,-7 5 11 0,3-5 13 16,-1 8 20-16,1-2 21 0,-3 1 23 0,0 5 20 0,0-1 23 0,1 1 22 0,-3 3 26 15,0 0 23-15,2 0 19 0,2 3 18 0,-4 1 16 0,5-1 12 0,-3 5 13 16,0-5 12-16,0 3 9 0,0 1 11 0,1 1 10 0,-1-5 9 16,2 4 4-16,-2 0-4 0,1-3-8 0,-1 0-9 0,3 3-9 0,-4-7-8 0,2 2-9 15,-1-2-9-15,-2 0-11 0,7 0-7 0,-3 0-11 0,3-2-9 0,-3-5-11 16,1-1-10-16,2 1-7 0,-1 0-7 0,-1-4-5 0,1-2-5 0,-1-1-7 16,-1-1-7-16,-1 6-1 0,1-9-6 0,0 3-1 0,-1 2 2 0,-2-1-3 15,4 0 2-15,-5 4 1 0,2-1 6 0,1 0 4 0,-2 1 5 0,-1 2 5 16,0 6 4-16,3-5 6 0,-3 3 5 0,0 0 3 0,0 4-2 0,0 0-2 15,0 0-1-15,2-3 0 0,-2 3-4 0,0 0-5 0,0 0-3 0,0 0-6 16,0 0-4-16,2-4-5 0,-2 4-3 0,4 4-5 0,3-1-1 0,-2-3-2 16,1 4 4-16,-1 0 0 0,1-2 6 0,4 3 0 0,-3 1 9 0,-2 1 9 15,2 0 3-15,3 0 6 0,-3 1 3 0,-2 1 7 0,2-1 5 0,3 6 7 16,-6-3 4-16,3-2-1 0,-3 6-52 0,0-5-3 0,0 5 0 0,-1-6 0 16,1 6 0-16,-4-1 0 0,3-3 0 0,-2-1 0 0,-1 0 0 0,0 1 0 15,0 0 0-15,0-9 0 0,0 6 0 0,0-5 0 0,0-3 0 0,0 0 0 16,0 0 0-16,0 0 0 0,0 0 0 0,-1-3 0 0,-2-5 0 15,3 6 0-15,0-9 0 0,0 0 0 0,0 1 0 0,0 0 0 0,3-4 0 16,-2-1 0-16,5 2 0 0,-2-5 0 0,0 4 0 0,3-3 0 0,-3-1-63 0,3 0-60 16,-3 1 12-16,6 3 10 0,-6-3 14 0,3 2 13 0,-6 1 11 15,6 3 10-15,-3 2 9 0,2-2 10 0,-5 4 6 0,5 0 6 0,-2 3 7 0,-3 0 1 16,-1 4 3-16,6 0 5 0,-2 4 2 0,-3 0 5 0,6 3 7 0,-3-4 9 16,2 8 9-16,-2-5 11 0,3 5 10 0,0 0 7 0,-3 3 8 15,3-3 7-15,-3 2 1 0,3 1 3 0,-6 1 2 0,6-2-1 0,-3 1-5 16,3 1-9-16,-3-6-11 0,3 6-14 0,-1-4-22 0,-1-2-28 0,1-2-28 15,-2 4-31-15,3-4-36 0,-6 4-38 0,3-5-43 0,2 1-48 0,-2 1-63 16,-1-1-71-16,-2-4-108 0,-1 4-123 0,3-3-43 0,-3-4-6 0,-3 4 17 0,3 3 32 16,-1-5 39-16,-5 2 43 0,5 0 51 0,-5-4 52 0,2 3 61 0,-3-3 60 15,3 0 71-15,-3 0 76 0</inkml:trace>
  <inkml:trace contextRef="#ctx0" brushRef="#br0" timeOffset="79933.3">19110 8214 37 0,'0'0'190'0,"3"-4"83"0,-3 0 62 15,0 1 50-15,0-1 45 0,0-3 42 0,-3 4 35 0,3 3 30 0,3-4 29 16,-3-2 27-16,1 2 24 0,2-3 29 0,1 0-125 0,0 0-207 0,3 0-101 16,-3-3-50-16,6 3-32 0,-2-4-20 0,3 4-18 0,-1 0-18 0,2-3-12 15,1 3-7-15,-1 0-8 0,4-1-9 0,-3 1-7 0,2 0-7 0,-1 3-4 0,1 1-10 16,-1-3-4-16,1 2-11 0,-1 1-13 0,-1 3-18 0,0-4-26 15,-2 0-27-15,1 4-29 0,-1 0-34 0,0 0-40 0,-2 0-40 0,0 0-67 0,-3 0-81 16,1 0-91-16,-3 4-93 0,1 0-30 0,-3-1-2 0,-2 1 18 0,0 2 31 16,-2-3 41-16,0 5 44 0,-3-1 50 0,-1 0 50 0,-1 0 54 0,-2-1 57 15,0 1 69-15,0 1 76 0</inkml:trace>
  <inkml:trace contextRef="#ctx0" brushRef="#br0" timeOffset="80084.2">19255 8192 33 0,'-4'4'185'15,"-2"-1"86"-15,5 1 66 0,-2-1 52 0,2 1 44 0,-5-4 38 0,6 4 33 16,-1 3 32-16,-2-5 24 0,3-2 23 0,0 0 27 0,0 0 23 0,0 0-122 15,4 4-200-15,2-4-108 0,-5 0-58 0,9-4-36 0,-5 4-24 0,2-2-19 16,3 2-14-16,1-4-19 0,1 1-22 0,0-5-31 0,1 5-40 0,3-1-59 16,-3-3-67-16,2 0-139 0,-1-3-170 0,4-1-75 0,-3 1-30 0,1-1-1 0,-3 1 10 15,3-4 18-15,-3 0 22 0,0 4 35 0,1-4 41 0,-3-4 51 0,-2 3 61 16,2-2 71-16,-2 3 78 0</inkml:trace>
  <inkml:trace contextRef="#ctx0" brushRef="#br0" timeOffset="80913.38">20093 7835 17 0,'-3'-6'149'0,"1"2"77"0,2-3 55 0,-5 0 42 0,4 0 38 16,-4 0 35-16,0 3 35 0,1-2 35 0,-3-1 31 0,3-1 33 0,0 5 27 15,-1-4 30-15,0 3-98 0,1 1-165 0,0-5-85 0,0 6-47 0,-2 2-24 16,2-5-15-16,3 5-13 0,-5 0-18 0,5 5-12 0,-4-5-18 0,0 2-13 16,1 6-14-16,0-1-10 0,0 3-10 0,-2-2-8 0,2 5-11 0,-3 1-3 15,6 1-9-15,-5 2-2 0,5 0-2 0,-3 0-1 0,1 5-3 0,0-2 2 16,3-2 0-16,-1 4-3 0,1-5-3 0,1 0-2 0,-1-2-2 0,3-2-2 16,0-2-1-16,1-4-1 0,0 0-1 0,0-3-2 0,2-4-5 0,-1 0-6 15,2-4-9-15,3-3-11 0,-4 0-10 0,3-4-13 0,-1 0-6 0,2-2-7 16,-2-1-4-16,2-1-4 0,-2 2-4 0,1-1-3 0,0-1-2 0,0 2-2 15,-3 2 1-15,4 1 6 0,-2 2 8 0,-1 1 12 0,2 5 13 0,-3-2 16 0,4 4 16 16,-2 4 14-16,-1-2 16 0,2 5 12 0,0 1 16 0,0 2 12 16,2 1 14-16,-2 2 10 0,-1 2 12 0,1 3 10 0,0 2 5 0,2-2 7 0,-4 3 2 15,2 0 1-15,-2-1-1 0,-1 2-4 0,1-2-1 0,-1 5-7 0,-1-8-2 16,0 5-3-16,-1-4-4 0,0-1-4 0,-1 1-1 0,-1-2-2 16,-2-1 0-16,0 3-2 0,0-5-4 0,0 5-5 0,0-5-3 0,-2 2-2 15,-1-1-2-15,-1-3-3 0,0-2-36 0,-1 2-22 0,-2-4 0 0,1 0 0 16,-3 1 0-16,2-5 0 0,-4 1 0 0,0-4 0 0,0-4-74 0,0 1-65 15,-3-8-44-15,1 4-52 0,0-8-59 0,-1 2-137 0,1-5-169 0,-3 0-66 0,1-2-22 16,1-2 11-16,2-2 25 0,1-3 35 0,-6 2 44 0,6-3 49 0,-1-3 50 16,-5-2 56-16,6 6 62 0,0-4 70 0,-1-2 76 0</inkml:trace>
  <inkml:trace contextRef="#ctx0" brushRef="#br0" timeOffset="81114.48">20152 7289 47 0,'7'4'211'0,"0"0"93"15,-3-1 65-15,0 3 54 0,1 1 48 0,-3 1 45 0,3 2 40 0,-3 5 36 16,0-2 36-16,0 5 34 0,3 2 34 0,-3 2 33 0,2 2-129 0,1 5-219 16,1 2-117-16,-1-4-58 0,2 6-37 0,-3-2-19 0,3-3-23 0,-3 4-37 15,3-5-90-15,2-3 0 0,0 2 0 0,-3-6 0 0,1-2 0 0,4 0 0 16,-5-8 0-16,4 0-22 0,-2-3-131 0,1 1-37 0,-2-5-41 0,2 1-47 16,-2-8-87-16,-1 1-109 0,1-5-92 0,-1-2-77 0,-1 3-18 0,0-7 12 15,-4 0 28-15,2 0 36 0,-3-1 43 0,0-2 47 0,-3-1 50 0,2 5 53 0,-4-5 61 16,3 4 64-16,-2-3 85 0,-1 3 88 0</inkml:trace>
  <inkml:trace contextRef="#ctx0" brushRef="#br0" timeOffset="81512.57">20368 7481 10 0,'4'4'145'0,"-1"-4"95"0,-2 3 66 15,2 1 53-15,-1 0 45 0,0 3 42 0,1-4 39 0,-3 5 36 0,1-1 33 16,-1-1 34-16,5 1 32 0,-3 4-14 0,1 0-41 0,1 3-109 0,0-1-145 16,1 1-70-16,0 1-30 0,-4 2-21 0,6-3-14 0,-3 3-14 0,3-3-17 15,-3 4-13-15,3-5-13 0,0 2-13 0,0-4-16 0,0-2-87 0,0-2-3 16,-2 4 0-16,2-7 0 0,3-1 0 0,-3 1 0 0,-2-8 0 0,1 1 0 15,-1-1 0-15,2-3 0 0,3 1-44 0,-6-8-67 0,0 3-16 0,3-7-9 16,-3 5-14-16,0-5-10 0,2 1-5 0,-5-5-5 0,3 4 2 0,-1 1 7 16,0 0 8-16,-3 0 15 0,1 6 15 0,-1-3 15 0,0-1 15 0,3 6 14 15,-3 1 15-15,0 5 13 0,0-4 11 0,0 7 10 0,0-4 7 0,0 4 11 16,0 0 7-16,0 0 12 0,0 0 11 0,0 0 11 0,3 4 11 0,-3-1 11 16,1 1 8-16,3-1 9 0,-1 5 7 0,1 1 4 0,0-2 7 0,3 4 6 15,-1 0 4-15,-1 0 6 0,5 2-3 0,-2-2 0 0,2 7-3 0,-2-5-2 16,3 5-6-16,0 0-2 0,0-1-4 0,0 1-2 0,0 2-1 0,2 2 0 15,-1 2-1-15,-1 1 1 0,0-1 2 0,0 1 3 0,0-1 4 0,1 0 2 16,-6 1 4-16,4 3-61 0,-2-3-33 0,-1-1 0 0,-3 1 0 0,3-1 0 16,-4 0 0-16,1 1 0 0,-2-5 0 0,-2-2 0 0,0 4 0 0,-2-5 0 15,-1-3 0-15,-1-3 0 0,-3 2 0 0,0-2 0 0,2-4 0 16,-7-3 0-16,1 3 0 0,-2-5 0 0,-2-2 0 0,-2 0 0 0,2-2 0 16,-3-5 0-16,0-1 0 0,0 1 0 0,0-3 0 0,0-4 0 0,2 0 0 0,-1 0-209 15,2-7-149-15,-3 3-52 0,3-2-117 0,4-2-135 0,1 2-46 0,3 2 3 16,3-4 25-16,0 2 39 0,0-2 45 0,1 2 47 0,3-2 54 0,4 6 56 0,2-6 57 15,-5 2 61-15,3-2 67 0,-1-2 71 0</inkml:trace>
  <inkml:trace contextRef="#ctx0" brushRef="#br0" timeOffset="81729.02">20819 7262 32 0,'0'0'192'0,"0"0"106"0,0 0 78 0,-3 2 62 0,2 2 53 15,-3 3 49-15,-2 0 42 0,0 0 44 0,1 1 41 0,-1 1 44 16,1 6 42-16,4-1 42 0,-5 3-106 0,6 1-193 0,-1 7-122 0,1-8-243 15,0 8-131-15,1-1 0 0,2 0 0 0,0-3 0 0,1 3 0 0,3 2 0 16,-1-2 0-16,-1-3 0 0,3 0 0 0,-1-4 0 0,2 0 0 0,0-2 0 16,-1-1 0-16,2-3 0 0,-2-5 0 0,3-3 0 0,-4 1 0 0,4-4 0 15,-2-4 0-15,0-3 0 0,0 1-160 0,0-5-256 0,0-3-87 0,-3-3-103 16,1-1-65-16,2-2-44 0,-5 2 8 0,3-6 33 0,-2 2 41 0,-3 1 50 0,2-3 52 16,-2 6 58-16,3-3 58 0,-5 0 57 0,2 8 61 0,0-5 62 0,0 3 83 15</inkml:trace>
  <inkml:trace contextRef="#ctx0" brushRef="#br0" timeOffset="81963.07">21017 7352 23 0,'0'0'163'0,"2"0"87"0,2 3 68 0,1 1 61 0,-3 0 51 15,3 3 47-15,-1 0 41 0,0 4 39 0,1-4 35 0,-1 3 37 0,1 0 33 16,1 1 36-16,1 0-94 0,-1-1-170 0,4 0-93 0,-4 1-48 0,1 0-37 16,2-5-25-16,-1 1-19 0,2-3-88 0,1 3-124 0,-4-7 0 0,4 3 0 15,-5-3 0-15,5-3 0 0,-5 3 0 0,4-7 0 0,-2-1 0 0,-1 1 0 16,0-2 0-16,0-2 0 0,-3-3 0 0,-1-3 0 0,-2-1 0 0,2 3 0 16,-6-1 0-16,3-2 0 0,-4 1 0 0,0-1 0 0,-3 0 0 0,-2 1 0 15,0 3 0-15,-2-1 0 0,-3 2 0 0,3 2 0 0,-1 1 0 0,-5 2 0 16,5 6 0-16,1-3 0 0,-3 3 0 0,3 2 0 0,2 2 0 0,-2 3 0 15,4-3 0-15,-2 6 0 0,3 6 0 0,-1-3 0 0,0-2 0 0,3 9 0 16,2-3 0-16,2 1 0 0,-3 2 0 0,3-1 0 0,3 1-20 0,-1-3-189 16,2 1-24-16,1-1-33 0,2-1-31 0,-1-3-43 0,-1-1-46 0,-1-3-94 15,5 0-116-15,0 0-36 0,-1-3 3 0,4 3 22 0,-1-7 35 0,0 2 40 16,0-2 43-16,0 0 46 0,1 0 48 0,0 0 53 0,-2-2 55 0,1-2 62 16,-4 1 66-16</inkml:trace>
  <inkml:trace contextRef="#ctx0" brushRef="#br0" timeOffset="82712.83">21442 7226 32 0,'-6'-6'159'0,"2"-1"83"0,3-4 63 0,-6 4 51 0,1 3 40 15,2-3 39-15,0 3 35 0,1 1 32 0,-2 3 33 0,-1 0 31 0,2 0 31 16,0 0-33-16,0 0-66 0,-2 3-105 0,2 1-121 0,-3 0-67 0,3 3-39 15,0-4-20-15,0 5-16 0,-2-1-12 0,2 0-14 0,3-1-12 0,-5 5-12 16,2-4-13-16,3 0-9 0,1 4-12 0,-3-5-12 0,0 1-9 0,3 0-5 0,0 0-9 16,0 1-3-16,3-1-7 0,0-5-6 0,-3 5-8 0,1-3-12 15,3 0-10-15,2-4-13 0,-5 3-12 0,6-3-12 0,-3 0-15 0,3-3-10 0,3 3-7 16,-2-4-8-16,2 0-2 0,2 4-3 0,-1-3 0 0,6 3 2 16,-5 0 7-16,5 0 8 0,-2 0 12 0,3 3 12 0,-3 5 14 0,3-1 21 0,0 0 16 15,1 4 21-15,-1-2 20 0,0 6 18 0,0 3 15 0,-3-1 15 0,3 0 11 16,-3 0 11-16,3 5 7 0,-4-2 9 0,1 2 6 0,-4-2 7 15,3 2 4-15,-5-2 1 0,2 2-1 0,-5-1-3 0,3 0-4 0,-2 0-2 0,0 0-6 16,-5-3-3-16,2-2-6 0,-2 2-4 0,1-1-5 0,-3-2-3 0,-3 2-5 16,1-2-6-16,-2-5-37 0,-3 0-35 0,3 1 0 0,-5-4 0 0,-2-1 0 15,0-2 0-15,-3 0 0 0,1-4 0 0,-2 0 0 0,-1 0 0 16,-2-4 0-16,2-2 0 0,-1-1 0 0,1-1 0 0,3-2 0 0,-3-1 0 16,5 1 0-16,0-4 0 0,3 0 0 0,-2-1 0 0,3 2 0 0,3-9 0 15,0 9 0-15,1-5 0 0,2-2 0 0,2 2 0 0,-1-4 0 0,6 5 0 16,-5-8 0-16,6 9 0 0,-3-10-14 0,6 2-13 0,-4 3 4 0,3-3-1 15,-1 0 3-15,3-1 3 0,1 1 1 0,-3-5 2 0,2 1 2 0,-2 3 1 16,2 1 3-16,0 0 3 0,-2 3 1 0,0-3 2 0,-3 2 2 0,1 4 1 16,-3-2 2-16,3 5 2 0,-2-1 3 0,-1 1 2 0,-2 1 1 0,-2 4 2 15,0-1 6-15,0 1 1 0,0 3 6 0,-2-1-2 0,-2 6 5 16,-1-5 0-16,1 3-5 0,-3 1-23 0,0-1 0 0,1 4 0 0,-1 0 0 16,-2 0 0-16,2 0 0 0,1 0 0 0,0 4 0 0,-4-1 0 0,6 3 0 15,0 1 0-15,-1 1 0 0,0-1 0 0,5 3 0 0,-1 1 0 0,1 3 0 16,1 0 0-16,2 0 0 0,-1-1 0 0,3 5 0 0,1-1 0 0,1-2 0 15,-1 3 0-15,4-2 0 0,-2-1 0 0,3 3 0 0,0-9 0 0,0 6 0 16,1-5 0-16,1-2 0 0,-2-1 0 0,0-1 0 0,3-6 0 0,-1 3 0 16,-2-6 0-16,0 3 0 0,2-6-99 0,-4-1-175 0,2-1-41 0,-4-2-52 15,-3-1-66-15,1-2-95 0,-1 2-106 0,1-7-28 0,-1 5 8 0,0-2 26 16,1-3 34-16,0 5 41 0,-5-1 44 0,4-1 50 0,3 6 49 0,0-6 58 0,-3 5 56 16,-2-1 70-16,-2 1 75 0</inkml:trace>
  <inkml:trace contextRef="#ctx0" brushRef="#br0" timeOffset="82978.89">21930 7072 18 0,'5'4'154'0,"-4"3"85"0,4-3 62 0,-3-2 51 0,1 6 47 15,-3-5 47-15,1 1 42 0,-1-1 37 0,3 1 38 0,-3-4 33 0,0 3 32 16,0 5 30-16,0-8-93 0,0 3-166 0,0-3-89 0,0 0-46 0,2 4-25 16,-2-4-10-16,0 0-12 0,0 0-16 0,0 0-14 0,0 0-20 15,2-4-121-15,1 1-46 0,-3-5 0 0,1-2 0 0,2 3 0 0,0-7 0 16,-3 0 0-16,1-4 0 0,3 1 0 0,2-4 0 0,-5 0 0 0,6 0 0 16,-3 4 0-16,2-5 0 0,-1 2 0 0,1 2 0 0,-1 0 0 0,2 5 0 15,-3 2 0-15,3 0 0 0,0 0 0 0,3 9 0 0,-5-5 0 0,2 7 0 16,3 0 0-16,-2 0 0 0,-1 7 0 0,1-5 0 0,-1 6 0 0,3 6 0 15,-3-3-6-15,1-2-2 0,-1 9 10 0,0-3 5 0,0 2-2 0,-2 0-5 16,2-2 0-16,-3 2 0 0,3 1 0 0,-1-5 0 0,-1 1 0 0,2 1 0 16,-3-1 0-16,3-4 0 0,-3 0 0 0,3 1 0 0,-1-4-88 0,-5-1-70 15,3 2-46-15,2-5-48 0,-2-3-70 0,0 0-76 0,-4 0-106 0,4 0-118 16,2-3-44-16,-5-1-4 0,2 0 20 0,-2 2 36 0,2-5 41 0,-3-1 48 16,3 1 52-16,-3 0 56 0,0 0 60 0,0 1 62 0,1-5 75 0,2 4 76 0</inkml:trace>
  <inkml:trace contextRef="#ctx0" brushRef="#br0" timeOffset="83296.85">22317 6845 72 0,'0'0'233'16,"0"0"100"-16,0 0 72 0,0 3 57 0,-3 1 51 0,3 0 47 0,0-1 49 16,0 1 45-16,0 3 46 0,0-1 44 0,0 5 33 0,3-1 27 0,0 5-130 15,1-5-225-15,3 4-247 0,-3 0-202 0,3-1 0 0,-1 5 0 0,3-3 0 16,-1-6 0-16,2 6 0 0,1-4 0 0,0-2 0 0,0-2 0 0,0 1 0 15,0-8 0-15,0 3 0 0,3-3 0 0,-1-3 0 0,-2-1 0 0,0-2 0 16,0-5 0-16,-2 0 0 0,0 1 0 0,0-5 0 0,-3-2 0 0,-1 3 0 16,-1 1 0-16,1-5 0 0,-5 4 0 0,0-3 0 0,-5 2 0 0,3 1 0 15,-2 1 0-15,-3-2 0 0,-2 1 0 0,2 3 0 0,-1 2 0 16,-3-2 0-16,0-4 0 0,-3 8 0 0,3 1 0 0,0-1 0 0,0 3 0 16,-3 1 0-16,6-1 0 0,-2 4 0 0,-1 4 0 0,5-4-2 0,0 3-23 15,-4 5 2-15,6-1-1 0,0-1-1 0,-1 5-7 0,0-1-9 0,4-2-16 16,-2 6-20-16,1-4-27 0,2 0-31 0,0 1-35 0,0 0-43 0,0-5-51 15,2 5-120-15,1-4-152 0,-2 0-72 0,2-3-34 0,1-1 0 0,-1 1 13 16,-3-4 31-16,4-4 34 0,0 1 43 0,0-1 53 0,-1 0 54 0,0-3 57 0,-2 0 66 16,2 0 71-16,-3 1 103 0</inkml:trace>
  <inkml:trace contextRef="#ctx0" brushRef="#br0" timeOffset="83545.14">22554 6225 30 0,'0'0'179'0,"0"0"90"0,0 0 66 0,0 0 50 15,-2 4 50-15,0-1 49 0,0 1 44 0,0 7 42 0,-1-2 36 0,3 2 36 16,-4 0 36-16,4 3 34 0,-2-1-103 0,2 5-185 0,0 0-97 0,2 3-52 16,-2 0-26-16,4 3-11 0,-1 0-22 0,1 1-216 0,0 3 0 0,1 1 0 15,2-2 0-15,-1 1 0 0,-1 1 0 0,1 2 0 0,3-4 0 0,0 2 0 16,-2-1 0-16,2-3 0 0,2-5 0 0,-3 2 0 0,2-2 0 0,1-5 0 15,-3 1 0-15,2-5 0 0,-4 0-324 0,-6-7-108 0,0-4-117 0,5 3-142 16,-5-3-48-16,6 0-4 0,-1-3 31 0,-5-5 47 0,0 1 50 0,0 0 54 0,-3 1 57 16,6-5 60-16,-3 0 59 0,-3 4 63 0,-4-4 67 0,1 2 75 0</inkml:trace>
  <inkml:trace contextRef="#ctx0" brushRef="#br0" timeOffset="83895.85">22657 6600 104 0,'7'4'230'0,"-3"-2"86"0,3 5 71 0,-3-3 59 16,3 3 53-16,-1 0 51 0,-1 1 48 0,2-1 49 0,-1 2 45 0,0 2 44 15,4 0 15-15,-3 0-8 0,-2-2-113 0,5 6-177 0,-2-5-102 0,2 1-293 16,-3-5-58-16,-2 5 0 0,5-4 0 0,-2 0 0 0,2 1 0 0,-3-5 0 16,1 1 0-16,0-4 0 0,-1 0 0 0,0-4 0 0,0 1 0 0,0-5 0 15,0 5 0-15,-2-11 0 0,1 4 0 0,1-1 0 0,-3-3 0 0,3-1 0 16,-6-1 0-16,3 5 0 0,2-4 0 0,-5 2 0 0,-1-1-136 0,3 3-29 16,0 4 14-16,-2-3 17 0,2 3 20 0,-3 3 18 0,0 1 18 0,0 3 16 15,0 0 16-15,0 0 18 0,7 3 17 0,-3 1 14 0,3 0 16 0,-6 5 14 16,9 2 10-16,-6 0 13 0,3 7 8 0,0-5 14 0,-2 5 14 0,2 2 14 15,0 2 13-15,0-2 10 0,1 5 5 0,-1-4 2 0,3 8-127 0,-3-9-9 16,1 5 0-16,0 3 0 0,-1-3 0 0,3-1 0 0,-3 0 0 0,-2 1 0 16,2-1 0-16,0 1 0 0,-3-1 0 0,1 1 0 0,0-4 0 0,-4 4 0 15,2-5 0-15,0 2 0 0,-3-2 0 0,0 2 0 0,0-5 0 16,-6 0 0-16,5-2 0 0,-4-2 0 0,0 1 0 0,1-3 0 0,-3-1 0 16,0 1 0-16,3-8 0 0,-4 1 0 0,1-1 0 0,-3-6 0 0,5 3 0 15,-5-7 0-15,2-4-187 0,1 5-189 0,-3-9-43 0,5 5-45 0,-5-7-88 16,3 2-108-16,3-2-28 0,0 2 11 0,1-2 33 0,2-1 43 0,-2 5 48 0,0-5 52 15,3 4 55-15,6 1 54 0,-6-5 56 0,1 3 57 0,2-2 61 0,-2 0 67 16</inkml:trace>
  <inkml:trace contextRef="#ctx0" brushRef="#br0" timeOffset="84211.81">23203 6387 28 0,'0'-4'184'0,"0"1"102"0,-2-1 80 0,-2 0 66 16,-1 4 55-16,3 0 47 0,-4 0 48 0,1 0 44 0,0 4 46 0,1-4 40 15,-3 4 42-15,0-1 38 0,2 3-111 0,-2-2-193 0,0 3-121 0,3 0-167 16,-3 0-200-16,3 1 0 0,-2-1 0 0,5-1 0 0,-2 5 0 0,2-4 0 16,1-4 0-16,0 5 0 0,0-1 0 0,1-5 0 0,3 5 0 0,2-3 0 15,-2 0 0-15,3 3 0 0,-1-4 0 0,3 1 0 0,-1-1 0 0,2 1 0 16,1 0 0-16,0-2 0 0,0 3 0 0,0-3 0 0,0 6 0 0,3-5 0 16,-3 4 0-16,0 0 0 0,2 1 0 0,-4-1 0 0,2 3 0 0,-2-3 0 15,0 3 0-15,-3 5 0 0,1-6 0 0,0 6 0 0,0-4 0 0,-3 3 0 16,-2-1 0-16,0 2 0 0,1-1 0 0,-3-4 0 0,-3 4 0 0,1-3 0 15,2-2 0-15,-4 2 0 0,-1 0 0 0,1 0 0 0,-1-4 0 16,-1-5 0-16,-1 5 0 0,-2-7 0 0,2 4 0 0,-4-4 0 0,3-4 0 0,-1 4 0 16,0-3 0-16,-2-3 0 0,0-1 0 0,1-1 0 0,-1-2 0 0,0-5-186 15,3 6-378-15,-2-2-157 0,4-3-56 0,0-1-7 0,-4 2 25 0,9-1 41 16,-5-1 50-16,2 2 58 0,3 2 58 0,1-3 61 0,0 4 66 0,0-4 67 16,0 3 74-16,0-2 79 0</inkml:trace>
  <inkml:trace contextRef="#ctx0" brushRef="#br0" timeOffset="84411.8">23328 6296 46 0,'4'0'214'0,"1"0"109"0,-1 2 80 0,1-2 59 0,-3 5 56 0,2-3 49 0,-2 2 51 16,3 0 47-16,-1 3 41 0,1 0 42 0,-3 4 36 0,3-4 33 0,-1 3-138 16,-2 4-228-16,3-3-261 0,-1 2-190 0,-2 1 0 0,3 1 0 15,-1-2 0-15,0 1 0 0,1 1 0 0,0-1 0 0,-1-4 0 0,-2 0 0 16,3 1 0-16,-1-5 0 0,0 1-300 0,-1 1-182 0,-1-5-111 0,-2-3-107 0,0 0-38 15,0 0-2-15,5-3 23 0,-5-1 36 0,0-2 51 0,0-1 55 0,0-1 61 16,-5-2 62-16,5-1 69 0,-2 0 73 0,2 2 90 0,0-2 90 0</inkml:trace>
  <inkml:trace contextRef="#ctx0" brushRef="#br0" timeOffset="84696.87">23553 6130 73 0,'0'0'235'0,"0"0"102"0,0 0 79 0,0 0 61 15,0 0 56-15,-6 0 52 0,5 0 51 0,-5 0 49 0,5 4 46 16,-2 0 43-16,2-1 34 0,-5 1 21 0,6-1-135 0,-4 4-316 0,3-3-378 16,1 3 0-16,-6-1 0 0,6 2 0 0,-1-1 0 0,1 3 0 0,0-2 0 15,0 1 0-15,0 2 0 0,1 0 0 0,5-4 0 0,-5 4 0 0,3-2 0 16,3-1 0-16,3 2 0 0,-3 1 0 0,4 0 0 0,-3-1 0 0,0 0 0 16,6 1 0-16,-3 0 0 0,0-1 0 0,0 0 0 0,3 1 0 0,-3 0 0 15,-1-1 0-15,1-3 0 0,-3 3 0 0,2 1 0 0,-5-1 0 0,2 1 0 16,0-4 0-16,-3 0 0 0,0 4 0 0,-1-4 0 0,0-1 0 0,-3 1 0 15,-3 0 0-15,0 0 0 0,-1 1 0 0,3-1 0 0,-9-5 0 0,3 6 0 16,2-1 0-16,-8-4 0 0,2 1 0 0,0-1 0 0,-1 1 0 0,-5-4 0 16,5 4 0-16,-9-8 0 0,-1 0 0 0,-3 1-436 0,3-1-288 0,0-3-68 15,-3 4-15-15,2-7 16 0,-5-1 34 0,4 0 50 0,-2-3 61 0,-1 1 63 16,5-2 64-16,2 1 70 0,-2 1 71 0,2-5 81 0,-3-4 86 0</inkml:trace>
  <inkml:trace contextRef="#ctx0" brushRef="#br0" timeOffset="84894.9">23312 6015 53 0,'9'0'225'0,"0"-3"104"0,0 3 78 0,-2-4 61 0,-3 1 51 15,3 3 48-15,-3-4 48 0,3 4 43 0,-3-4 39 0,3 4 35 0,-5-2 30 16,3-2 27-16,-3 1-147 0,2-1-241 0,-2 0-140 0,1 4-195 0,-1 0-66 16,-2 0 0-16,2-3 0 0,-2 3 0 0,0 0 0 0,0 0 0 0,0 0 0 15,0 0-199-15,0 0-83 0,-4-4-65 0,-1 4-127 0,5 0-154 0,-4 4-63 0,2-1-13 16,-3-3 13-16,1 4 26 0,-3 0 40 0,0-1 46 0,1 1 51 0,3 2 56 15,-1-2 63-15,-5-1 64 0,0 1 72 0,-4-4 77 0</inkml:trace>
  <inkml:trace contextRef="#ctx0" brushRef="#br0" timeOffset="85812.01">19900 8826 11 0,'-14'6'137'0,"3"5"77"0,1-7 53 0,-1 3 40 0,4-4 34 0,-1 1 33 0,1-1 30 16,0 1 29-16,3-4 25 0,-3 0 26 0,6 0 21 0,-2-4 19 0,0 1-97 16,3 3-160-16,0-4-88 0,3-3-50 0,0 0-25 0,2 1-11 0,2-1-9 15,3-4-6-15,2-3-5 0,5-1-5 0,1 2-5 0,1-5-2 0,6-2 3 16,1-2 1-16,7 2 5 0,2-2 4 0,2-2 2 0,3-5 5 0,4 5 5 15,3-3 6-15,-1-2 0 0,8 1-2 0,-3-4-4 0,7 1 2 0,0 0-4 0,1-4-3 16,3 0-4-16,0 3-5 0,3-6-2 0,3 3-3 0,-2-4-7 0,-2 5-9 16,3-1-8-16,0-5-9 0,-3 6-3 0,0-1-3 0,-2-4-2 0,0 8-7 15,0-5 0-15,-1 9-3 0,-3-4-1 0,-3 2 1 0,1-2-5 0,-5 7 1 16,-4-1 1-16,-3 1 2 0,-2 2 6 0,-4 2 0 0,-2 2 2 0,-5 1 0 0,-4 2 2 16,-4 1 2-16,0 3-1 0,-3 5 0 0,-5-5-2 0,-4 8 0 15,0-4-1-15,-1 3-4 0,-3 1-19 0,-6-1 0 0,3 4 0 0,-4 0 0 0,0 0 0 16,0 0 0-16,0 0 0 0,0 0 0 0,0 0 0 0,0 0 0 0,-4-4 0 15,0 4 0-15,-3 0 0 0,3 0 0 0,-4 0 0 0,1 0 0 0,-3 0 0 16,2 0-80-16,-3 0-93 0,0 0-56 0,0 0-64 0,-6 0-67 0,5 0-118 16,1 4-138-16,-3 0-53 0,3-4-8 0,0 3 15 0,2 1 25 0,0-4 35 0,2 0 41 15,1 0 52-15,6 0 57 0,0-4 65 0,0-3 65 0,0 1 73 0,0-5 77 16</inkml:trace>
  <inkml:trace contextRef="#ctx0" brushRef="#br0" timeOffset="86495.22">22681 7304 20 0,'-2'6'159'0,"-1"-3"79"0,2 1 58 0,-4 0 44 0,3-1 39 15,-1 1 38-15,2-1 36 0,1 1 37 0,-3 0 37 0,3-4 33 0,0 0 31 16,0 0 29-16,0 0-97 0,0 0-173 0,0 0-88 0,3 0-48 0,1-4-26 15,0 0-9-15,0 1-11 0,6-4-11 0,-4 3-12 0,6-3-13 0,0 1-10 16,5-5-9-16,-1 4-6 0,5-4-6 0,1 0-8 0,3 2-6 0,0-2-6 0,-2 0-2 16,6-2-79-16,0 2 0 0,0 0 0 0,0-3 0 0,3 1 0 0,-2 2 0 15,3-3 0-15,-1 3 0 0,1-2 0 0,0-2 0 0,1 1 0 0,-1 1 0 16,-2-2 0-16,3 5 0 0,1-5 0 0,-1 2 0 0,-1-1 0 0,-2 3 0 16,0-2 0-16,0 2 0 0,-3 0 0 0,4 4 0 0,-6-3 0 0,3-1 0 15,-1 4 0-15,-6 0 0 0,3 0 0 0,-3 1 0 0,-3 2 0 0,-1-3 0 16,0 3 0-16,-3 1 0 0,2-4 0 0,-5 3 0 0,-1 1 0 0,0-1 0 15,0 4 0-15,-1-4 0 0,-2 4 0 0,-1-2 0 0,-3 2 0 0,3-5 0 16,-3 5 0-16,2-2 0 0,-5 2 0 0,2 0 0 0,-3 0 0 0,1-4 0 0,-1 4 0 16,6-3 0-16,-6 3 0 0,0 0 0 0,1-4 0 0,-1 4 0 0,3-4 0 15,-1 1 0-15,-2 3 0 0,0-4 0 0,0 1 0 0,0 3 0 0,0-4 0 16,0 4 0-16,0-4 0 0,0 2 0 0,0-3 0 0,0 5 0 0,-2-2 0 16,-1-2 0-16,2 1 0 0,-5 3 0 0,2 0-324 0,4 0-412 0,-4-4-67 15,-3 4-11-15,3 0 20 0,0 0 37 0,-3-4 51 0,3 1 59 0,-3-1 56 0,3 1 58 16,-2-5 70-16,5-1 75 0,-3-2 81 0,-3-3 84 0</inkml:trace>
  <inkml:trace contextRef="#ctx0" brushRef="#br0" timeOffset="93728.25">18087 10509 67 0,'0'-3'171'15,"0"-1"66"-15,-1 0 52 0,-2 2 40 0,-1-2 36 0,1 1 34 0,-1 3 30 16,0-4 32-16,-3 4 27 0,3 0 26 0,-3 0 26 0,0 0-55 0,0 0-98 16,1 0-90-16,0 4-81 0,-4-4-46 0,2 3-24 0,-2 1-16 0,2-2-9 15,-3 2-11-15,2 0-8 0,-2-1-9 0,2 1-7 0,0 3-6 0,0-4-9 16,0 5-7-16,-2-5-5 0,4 1-8 0,-1 2-7 0,-1 1-5 0,2-3-4 16,0 3-3-16,1 0-6 0,-1 4-2 0,0-5-4 0,3 5-3 0,-3-4-4 15,3 4 0-15,-3 3-4 0,5-4 1 0,-3 4-2 0,1 0 0 0,2 0 1 16,0 3 0-16,-3-2 3 0,5 2-1 0,-5 1-1 0,5 2 1 0,-1-2 2 15,-2 0-1-15,1 2-2 0,2 2 1 0,-2-2 1 0,-1 2-1 0,3-2 2 16,-1 2-1-16,-2-2 1 0,3 2-2 0,-2-5 2 0,0 4 2 0,-1 0 1 16,3 0 0-16,-1 0 1 0,-2-4 2 0,3 4 1 0,-2-3 2 0,0 2-2 15,-1-2 3-15,3 4 1 0,-2-5-3 0,2 4 4 0,0-4-4 0,0 1 2 16,-2 0-2-16,2-1 0 0,0-3-2 0,0 4 0 0,0-5 0 0,0 1-1 16,0 1-1-16,2-5 0 0,-2 4-2 0,0-3-2 0,2-2 1 0,-2 2-2 15,0-4-2-15,0 0 2 0,0 1 0 0,0-1-2 0,0-5 0 0,0-2 3 16,0 4 0-16,0-4-3 0,0 0 2 0,0 0-3 0,0 0 0 15,0 0-1-15,3 3 2 0,-3-3 2 0,2 0 1 0,0 4-1 0,2-4-1 16,3 0 1-16,-3-4-3 0,6 4 0 0,-2 0-1 0,3-3 1 0,0 3 0 16,3-4 0-16,1 2-4 0,1 2-5 0,2-4 0 0,-1 1 0 0,6-1 0 15,-3 0-5-15,2 1-30 0,5-1-15 0,-3 1-23 0,3 3-20 0,2-4-31 16,0 4-32-16,0 0-43 0,1 0-50 0,2 0-101 0,4 4-125 0,-6-1-90 16,6 1-68-16,0-1-17 0,0 1 12 0,-2 3 26 0,0-3 32 0,1-4 41 0,1 2 43 15,-3-2 51-15,0-2 55 0,1-2 61 0,-1 1 68 0,-2-5 90 0</inkml:trace>
  <inkml:trace contextRef="#ctx0" brushRef="#br0" timeOffset="94262.26">20099 10440 13 0,'-5'0'149'0,"1"0"92"16,0-4 70-16,0 0 51 0,-1 1 46 0,-2-1 42 0,2 1 37 0,4-1 33 15,-2 0 31-15,1 2 26 0,0-5 25 0,-1 7 21 0,3 0-97 0,0 0-166 16,3-7-105-16,-1 7-77 0,3-4-41 0,-1 4-23 0,0-4-22 0,6 1-14 15,-4 3-14-15,3-4-13 0,2 1-6 0,0-1-8 0,0 0-2 0,4 1-8 16,-1-1-4-16,1 2-5 0,1 2-7 0,2-4-2 0,-3 1-2 0,1 3-5 16,0 0-1-16,-1 0-3 0,3 0-2 0,-5 3-1 0,3 1 0 0,-3-2-1 15,0 2-1-15,1 3 0 0,-1 0-1 0,-2 4-1 0,0-4 2 0,-2 4-1 16,0-1 0-16,0 4 2 0,-1-3 1 0,-1 6 1 0,0-3 2 0,-3 4 0 16,3 2 1-16,-3 2 1 0,0-5 0 0,2 8 1 0,-2-1 2 0,0 1 2 15,-1 2 4-15,-2 1 1 0,5 3 4 0,-6 2 6 0,4-2 3 0,-3 4 4 16,-1-3 2-16,6 3 1 0,-6 3 6 0,1-3 3 0,2-4 3 0,0 5 2 15,-2-1 3-15,2-1 2 0,-3-2-2 0,1 0 3 0,-1-5-1 0,3 1-2 16,0 1-4-16,-3-5 0 0,0 0-2 0,1 1 0 0,-1-5-3 0,0 2-1 16,0-4-2-16,0-1-11 0,0-3-24 0,0-1 0 0,0 2 0 0,-1-5 0 15,1-2 0-15,-3-1 0 0,0-1 0 0,2 1 0 0,-2-3 0 0,-1-1 0 16,0 1 0-16,-2-4 0 0,1 3 0 0,-2-3 0 0,0 0 0 0,-3 0 0 16,2-3 0-16,0 3-86 0,-2-4-61 0,2 4-37 0,-3-3-48 0,0 3-51 15,1-4-111-15,2 4-136 0,-3 0-78 0,0 0-44 0,1-4-5 0,-1 4 20 16,3 0 28-16,-4-3 37 0,1 3 40 0,0-6 45 0,-2 2 50 0,2-3 57 15,0 0 62-15,0-4 69 0,-3 0 97 0</inkml:trace>
  <inkml:trace contextRef="#ctx0" brushRef="#br0" timeOffset="95044.57">11176 10513 2 0,'3'-7'116'0,"-2"3"81"0,-1-2 57 0,0-1 41 16,-4-1 34-16,3 1 35 0,-5 0 31 0,2 0 29 0,-3 1 30 0,2-1 25 15,-5 0 23-15,3 7 23 0,-1-4-78 0,-2 0-138 0,-1 1-85 0,3 3-59 0,-3 0-31 16,0 3-11-16,0 1-11 0,-3 0-8 0,1-1-11 0,0 3-12 16,-1 5-8-16,1-4-7 0,-3 4-5 0,3 3-6 0,0 0-4 0,-3 0-3 0,3 4-4 15,0-1-3-15,-1 4-4 0,1 0-1 0,2 0-2 0,-1 0-3 0,1 4 1 16,5-5-1-16,-5 9-2 0,4-5 0 0,1 3-1 0,-1 2 0 0,4-1 1 15,2 7-1-15,-2-3-2 0,6-1 3 0,-2 4-2 0,4 0 0 0,1-1-4 16,4 2 1-16,-2 3-2 0,2-5-1 0,1 5-2 0,2-4-1 0,-2 3-3 16,2 0-3-16,-2-2 0 0,3-1-5 0,-1 0 0 0,0-4-4 0,-2 1 3 15,1-1-3-15,-1-3 1 0,0 1 0 0,0-5 0 0,-2-3-1 0,2 0 1 16,-2 0 1-16,-1-4 0 0,2 1 2 0,-2-5 0 0,1-2 1 0,-2 3 1 16,2-3-2-16,-2-4 2 0,1-1 0 0,1 2 0 0,-3-5 0 0,1 1-3 15,3 3 3-15,-2-7-1 0,2 3-1 0,-2-3 1 0,3 0-3 0,0 4 0 16,0-4 0-16,3 0-2 0,1 0-5 0,0-4-10 0,2 4-15 0,2 0-20 15,2 0-25-15,1 0-34 0,3 0-38 0,-2 0-60 0,6 0-62 0,4 0-121 16,-1 4-142-16,1-4-60 0,3 0-19 0,1 0 4 0,2 0 16 0,-2-4 26 16,3 1 37-16,-4-4 41 0,2 3 46 0,-3-3 55 0,0-3 60 0,4-4 69 0,-2 0 76 15</inkml:trace>
  <inkml:trace contextRef="#ctx0" brushRef="#br0" timeOffset="95544.69">12873 10380 28 0,'0'-8'173'0,"0"5"77"0,1-3 57 0,-1 2 49 0,0-3 41 15,0 3 35-15,0 1 37 0,3-1 37 0,-2 1 29 0,2 3 25 0,0-7 27 16,1 7 24-16,0-4-112 0,3 0-190 0,1 4-94 0,-1-2-42 0,3 2-30 0,1 0-17 16,0 0-17-16,0 0-13 0,3 0-15 0,-2 0-13 0,-1 0-13 0,6 0-7 15,-5 2-6-15,2-2-8 0,0 4-8 0,1-4-6 0,0 4-6 0,-1-4-4 16,1 3-3-16,0 1-5 0,-1 3 0 0,4-4-2 0,-3 5-3 0,1-1-1 16,0-1 0-16,-1 1 2 0,0 4-1 0,1 0 0 0,0 3-1 0,-1-4 3 0,1 8-1 15,-3-4 4-15,-2 3-1 0,2 4 1 0,-2 0 2 0,0 0 2 0,-1 3 3 16,-2 0 1-16,2 1-1 0,-4 3 0 0,0 1 3 0,1 2-1 0,-3-4 0 15,3 6 3-15,-3-2-1 0,2 4-2 0,-5-4 3 0,2 1 3 0,-1 3-1 16,0-7 2-16,1 4 0 0,-3 3 2 0,0-4 1 0,0-3 2 0,0 0-2 16,0 0 5-16,0-1 1 0,0 2 1 0,-5-8 0 0,5 4 0 0,-2-5-1 0,-1 2-1 15,3-2 1-15,-1-2-3 0,-5-5 1 0,5 5 2 0,-2-4-2 0,-1 1 3 16,0-5 0-16,-1 4-4 0,0-3 1 0,-1 2-4 0,1-2-1 0,-1-4 2 16,-3 4-2-16,0-2-2 0,0-2-1 0,0 1-3 0,-2-1-2 0,2 0-5 15,-2 0-1-15,2-3-5 0,-2 3-5 0,0-5-6 0,0 2-11 0,2 0-11 16,0-1-25-16,0 1-35 0,0-4-43 0,3 3-51 0,-3-3-74 0,2-3-86 15,3 3-117-15,-3 0-134 0,0 0-51 0,3 0-14 0,-3-4 8 0,3 4 21 16,2-3 31-16,-5-5 35 0,2 1 49 0,-1 5 57 0,1-9 64 0,1 0 68 0,2-3 80 16,-3-3 87-16</inkml:trace>
  <inkml:trace contextRef="#ctx0" brushRef="#br0" timeOffset="115527.36">21207 9820 53 0,'7'-7'205'0,"-3"3"84"0,2 1 56 16,-5-1 41-16,2 0 33 0,-3 4 25 0,0-2 25 0,0 2 20 0,0 0 26 16,0 0 26-16,0 0 21 0,0 0 18 0,0 0-127 0,0 6-204 0,0-2-101 15,0-1-45-15,-3 4-19 0,2 4-6 0,-2-4 0 0,-1 3 4 0,0 4 2 16,-2 1 2-16,0-1-4 0,-3 3-6 0,1 4-7 0,-4 0-5 0,1 4-8 15,-2-1-3-15,-3 0-6 0,0 8-3 0,1-4-3 0,-5 3-3 0,2 5-1 16,-4-5-3-16,2 4-1 0,-2 0-1 0,0-1-1 0,-3-1-2 0,3-2-1 16,-5 4-1-16,5-8-2 0,-2 2 3 0,1-5-2 0,1 1 0 0,3-8-1 15,-3 1 0-15,4 0-2 0,0-9 1 0,3 2-2 0,2-4 1 0,2 1-2 16,0-5-1-16,3-3-2 0,1 4-2 0,0-8-6 0,6 1-7 16,-5-1-7-16,6 0-7 0,-1-3-5 0,1 0-7 0,1-4-7 0,-1 2-3 0,6-2-7 15,-2-3-5-15,3 4-3 0,-3-5-3 0,3-2 0 0,-3 7 2 0,4-4 0 16,-2-1 6-16,-1 2 2 0,2 2 6 0,-1 0 6 0,-2 1 3 0,0 2 6 15,-1 5 3-15,-2-3 3 0,2 2 2 0,-2 1 3 0,-1 3 2 0,0 0 3 16,0 0 2-16,0 0 2 0,0 0 3 0,0 0 5 0,0 0 3 0,-4 3 4 16,3 1 3-16,-5 2 5 0,2-3 3 0,0 5 5 0,0-1 4 0,-3 4 5 15,3-2 2-15,-3 2 2 0,0 0 3 0,3 0 2 0,0 3-2 0,-3-1 0 16,1 1-1-16,2 1-3 0,3-5-3 0,-5 4-4 0,6 0-5 16,-1-4-3-16,-2 4-6 0,6-3-4 0,-2 0-6 0,2 2-2 0,1-2-5 15,0-4-8-15,3 4-12 0,3-4-16 0,-2-1-21 0,3 1-27 0,0-3-34 0,6 3-42 16,-5-7-47-16,6 3-118 0,3-3-146 0,-2 0-98 0,3-3-64 0,-1-1-21 15,3-3 3-15,-2 0 20 0,0-4 26 0,1 2 38 0,-1-2 41 0,0-4 54 16,-2-1 56-16,0 1 65 0,2-5 70 0,0 2 104 0</inkml:trace>
  <inkml:trace contextRef="#ctx0" brushRef="#br0" timeOffset="116144.21">21534 9638 75 0,'-1'-4'207'0,"-2"1"75"0,-1-1 53 0,0 0 39 0,1 2 27 16,-1-2 19-16,1 4 16 0,2-3 17 0,1 3 19 0,0 0 18 0,-6 3 4 16,6 1-3-16,0 2-117 0,6 1-172 0,-6 4-87 0,4 0-41 0,-3 2-16 15,5 5-3-15,-2 0 6 0,3-1 15 0,-3 4 11 0,0 3 8 0,3 5 5 16,-3-5 4-16,0 7-1 0,3-2-1 0,-2 5-4 0,0-2-7 0,-1 3-4 15,0 3-4-15,-1-2-6 0,-2-2-3 0,2 5-7 0,0-4-5 0,-2-1-9 16,-1-1-8-16,3-6-6 0,-2 1-6 0,-1-3-6 0,3-4-9 0,-3-7-2 16,3 4 2-16,-3-9 2 0,0-1 7 0,1-1 0 0,-1-7-2 0,0 0-2 15,0 0 2-15,-1-7-6 0,-5-1-5 0,2 1-7 0,3-6-5 0,-6-5-10 16,0-2-6-16,-2-5-10 0,3-3-16 0,-4-3-17 0,-1-5-19 0,-3-2-14 16,3-4-12-16,-1 0-3 0,1-4-7 0,-3 1 2 0,3-1 0 0,3 4 8 15,-2-4 5-15,3 5 4 0,7-1 7 0,0 3 8 0,0 1 7 0,7 3 10 16,0 4 7-16,1-1 10 0,3 4 9 0,3-1 6 0,0 9 6 0,-2 2 1 15,5 1 6-15,-5 3 0 0,6 3 5 0,-2 5 5 0,-3 6 6 0,3 0 5 16,0 2 8-16,-1 2 9 0,-1 7 8 0,-2-1 11 0,2 5 10 0,-3-6 11 16,0 9 10-16,-2-1 10 0,-2 1 8 0,2 4 10 0,-5-5 5 0,0 4 4 15,-1 0 3-15,-1 4 0 0,-2-1 0 0,0 1-3 0,-2-1-5 0,-3 1-7 16,1-1-7-16,-1 0-8 0,1 1-11 0,-3-1-7 0,3-2-13 0,-3 2-7 16,0-7-9-16,-1 0-12 0,1-2-18 0,-2 3-18 0,0-9-18 0,2-1-25 15,-1-1-27-15,-1 0-30 0,-3-7-29 0,6 0-33 0,-5 0-31 0,2-7-36 16,1 0-37-16,-2-1-86 0,3-1-112 0,1-2-69 0,1-3-45 0,4 0-7 15,1 0 17-15,0 0 31 0,1-1 40 0,4 2 42 0,0-1 45 0,-1 3 49 0,4-2 50 16,-1 2 51-16,3-3 57 0,-2 4 80 0</inkml:trace>
  <inkml:trace contextRef="#ctx0" brushRef="#br0" timeOffset="116893.55">21888 9581 10 0,'8'-6'141'0,"3"-5"87"0,-4 4 63 0,0 0 49 0,0 0 41 15,-5 1 37-15,3-1 34 0,-5 0 33 0,0 3 32 0,-3-3 37 0,1 3 30 0,2 1 28 16,-2-1-86-16,-1 0-156 0,-1 4-94 0,0-3-63 0,-1 3-36 15,0-4-17-15,-1 2-15 0,1 2-11 0,-1-4-11 0,0 1-13 0,-1 3-14 0,0 0-19 16,-2 0-13-16,3 0-11 0,-1 0-11 0,-2 3-11 0,2 1-9 0,1 2-6 16,-1-3-4-16,0 5-7 0,3 2-1 0,-3 1-4 0,3 0-1 0,-1 2-2 15,1 1 1-15,4 1 0 0,-2-2 2 0,2 5-2 0,0-5 0 0,0 2 1 16,2 3 1-16,0-5-1 0,0 1-2 0,3-3 1 0,1 0-5 0,-1-2-3 16,2-1-7-16,-1-1-8 0,1-4-7 0,2 1-9 0,-3-4-11 0,3 0-6 15,0-4-15-15,0 1-12 0,0-4-11 0,0-1-9 0,-1-1-10 0,2-2-10 16,-2 0-6-16,2 0-4 0,-4-2 1 0,0-1 1 0,4 0 4 0,-4 0 8 15,-1 0 7-15,-1 3 10 0,0-2 8 0,0 2 12 0,2 4 13 0,-5 0 10 16,2 0 10-16,-1-1 12 0,0 6 12 0,1-3 15 0,-3 5 16 0,0 0 14 16,1 0 10-16,5 5 12 0,-5-3 10 0,2 2 8 0,1 0 9 0,-1 3 9 15,1 0 8-15,-3 0 8 0,5 0 5 0,-2 3 9 0,0-3 1 0,0 4 1 16,2-4-5-16,-5 4-4 0,3-1-4 0,2-3-7 0,-5 3-4 0,3-2-4 16,2 1-6-16,-2-2-5 0,0 1-9 0,0-1-5 0,2 4-7 0,-5-8-5 15,3 3-4-15,2 1-5 0,-5-3-1 0,3 3-6 0,2-3-3 0,-5-1-3 16,2 1-2-16,0-1-1 0,-2-3-1 0,-1 0 3 0,3 4 2 0,-3-4 2 0,0 0 0 15,0 0-1-15,1-4 0 0,2 1-6 0,0-1-1 0,-3 1-2 16,0-4-4-16,0-1-2 0,0-1-4 0,-3-2-5 0,0-3-7 0,3 3-6 16,-1-2-9-16,1-5-6 0,0 3-6 0,-3 2-4 0,3-5-1 0,-1 1 0 15,1 3-1-15,0-4 2 0,1 5 2 0,2-5 4 0,-3 3 3 0,1-1-1 0,5 5 6 16,-5-3 4-16,3 4 3 0,2-1 2 0,-5 4 3 0,3 0-1 16,-1 0 2-16,0-1-1 0,-2 6-1 0,5-2 1 0,-5 1 0 0,3 3-1 0,-4 0 2 15,6 0 3-15,-2 3 3 0,3-3 2 0,-6 4 4 0,5 2 5 0,-1-2 4 16,1-1 7-16,-2 4 4 0,3 0 5 0,-6 1 3 0,3-1 2 15,3 3 3-15,-1-3-1 0,-2 3 0 0,0-2-3 0,0 1-1 0,0-2-3 0,2 1-3 16,1-1-3-16,-3 0-7 0,0 0-2 0,3-3-7 0,0 3-8 0,-3-7-10 16,3 2-13-16,0 2-15 0,-2-4-18 0,2 0-17 0,3 0-17 0,-2-4-19 15,2 2-19-15,-2-5-21 0,0 0-21 0,4 3-20 0,-3-7-24 0,2 0-15 16,-3 2-16-16,4-6-12 0,-3 5-17 0,-1-7-19 0,4 6-22 0,-3-3-5 16,-1-1 4-16,-1 2 20 0,2-1 22 0,-2 3 44 0,-3-2 53 0,1-2 50 15,-1 1 51-15,0 1 44 0,-1 2 40 0,-1-3 40 0,0 3 42 0,-2 1 49 16,0-1 51-16,0 1 40 0,-2 3 33 0,0-1 22 0,-1 2 14 0,-1-1-4 15,0 3-14-15,-3 1-20 0,0-4-17 0,0 7-17 0,1 0-14 0,-3 0-11 0,2 3-11 16,1 1-8-16,-3-1-10 0,0 5-8 0,0-1-7 0,2 3-8 16,0 0-7-16,2 1-9 0,-2 2-5 0,0 2-7 0,3 3-5 0,-1-2-3 15,0 2-5-15,4-1-7 0,-2 5-5 0,0-4-6 0,3 2-8 0,3-2-8 16,0 3-7-16,-2-4-8 0,6 0-9 0,-3-2-15 0,3-1-18 0,3-1-23 16,-2-2-25-16,1 0-31 0,4-4-32 0,-2 0-35 0,0 0-35 0,5-3-37 15,-3-4-37-15,3 2-35 0,-3-4-34 0,3 2-73 0,-1-4-89 0,-1 1-72 16,3-5-58-16,-1 5-7 0,-3-4 16 0,3 0 32 0,-3 3 40 0,0-2 48 0,1 1 45 15,-3-1 53-15,-2 3 49 0,2-1 53 0,0 0 52 0,-5 1 74 0</inkml:trace>
  <inkml:trace contextRef="#ctx0" brushRef="#br0" timeOffset="117344.73">22716 9519 87 0,'0'0'194'0,"0"0"72"0,0 0 54 0,0 0 49 15,-1-4 40-15,-4 4 37 0,5 0 36 0,-5-3 36 0,1 3 34 16,0-4 31-16,-3 1 28 0,3-5-60 0,-6 5-117 0,6-3-100 0,0-1-94 0,-5-1-53 16,4-2-28-16,-1 3-22 0,1-7-17 0,1 0-12 0,-3 0-15 0,3 0-11 15,-1 0-15-15,1-4-6 0,2-2-9 0,-1 2-6 0,1 1-6 0,2-1-6 16,0 0-3-16,2 1-7 0,-2-1-4 0,3 5-4 0,-1-2-5 0,2 1-6 15,1 1-7-15,-3 2-10 0,3 0-8 0,-1 4-15 0,3-4-14 16,-3 8-18-16,3-3-13 0,-3 2-16 0,3 1-14 0,0-1-16 0,-1 4-16 0,0 0-17 16,4 0-15-16,-2 0-12 0,2 4-12 0,-2 3-10 0,2-5-7 0,-5 5 0 15,6 1 8-15,-4 2 8 0,3-2 14 0,1 6 12 0,-4-4 19 0,1 0 14 16,0 1 15-16,-1 2 17 0,3-2 21 0,-3 3 19 0,-2-3 21 0,2-1 22 16,0-3 24-16,-3 4 19 0,3-4 16 0,0 0 14 0,-3-1 14 0,3-2 11 15,-3-1 10-15,3 1 10 0,0 0 11 0,-3-4 10 0,3 3 7 0,-3-3 2 16,3-3 3-16,-3 3-5 0,3-4-6 0,0 0-8 0,-3 1-7 0,6-3-11 15,-6-1-9-15,3-4-11 0,-3 0-8 0,0 0-6 0,3 2-12 0,-3-6-8 16,-1 1-9-16,1 1-4 0,0-2-4 0,-1 1 4 0,0 1 5 0,-2-5 4 16,-1 3 7-16,3 2 6 0,-3-1 5 0,0-4 8 0,0 5 6 0,0-2 6 15,-3 5 7-15,2 0 1 0,1-5 7 0,-3 8 5 0,0-3 1 0,2 6-2 16,-2-2-7-16,-1-1-4 0,1 3-7 0,-1 1-8 0,0-1-6 0,0 4-12 16,-2 0-7-16,1 0-7 0,-1 4-7 0,-1-1-5 0,2 1-7 0,-5 3-2 15,3-1-5-15,2 5-3 0,-2-4-1 0,-3 7-1 0,3 0 1 0,2 0 2 16,-1 0 5-16,2 3 3 0,0 1 3 0,0-1 4 0,1 1 1 0,0 0 3 15,2-1-1-15,1 0 1 0,1 4-4 0,2-3 4 0,0-4-3 0,-2 0 0 16,6 3-2-16,-3-2-4 0,2-6-10 0,2 6-14 0,-1-4-15 0,1-4-23 16,2 0-24-16,-2-1-27 0,3-2-28 0,0-1-29 0,0 1-31 0,0-4-36 0,3 0-34 15,0-4-65-15,-2 1-77 0,2-1-82 0,-3-2-82 0,4-1-21 0,-2 0 6 16,-2-4 29-16,1 4 33 0,-2-4 42 0,-2 1 43 0,2-1 46 0,-2 1 48 16,-4-1 49-16,3 1 51 0,-3-1 68 0,1 1 73 0</inkml:trace>
  <inkml:trace contextRef="#ctx0" brushRef="#br0" timeOffset="117826.84">23162 9158 4 0,'0'-11'123'16,"0"2"87"-16,1-6 64 0,-1 5 51 0,-1 2 44 0,1-1 41 0,-3 2 38 15,0-4 37-15,2 7 34 0,-2-3 35 0,2 4 32 0,-5-1 27 0,5 0-80 16,-2 2-143-16,3 2-96 0,-4 0-72 0,0 2-38 0,1-2-23 0,-1 4-16 16,0 0-15-16,1 3-12 0,-1 0-11 0,0 4-10 0,-2-2-11 0,2 2-4 15,0 3-2-15,0 1 0 0,-1 2 1 0,0-3-1 0,4 4-1 0,1-1-4 16,-6 1-5-16,6-1-5 0,0 0-4 0,3-2-10 0,0-2-51 0,-2 1 0 16,4-3 0-16,0-1 0 0,-1 1 0 0,0-4 0 0,6 0 0 15,-5-3-51-15,2-4-32 0,3 0-17 0,-2 0-16 0,2-4-21 0,-5-3-21 0,5 0-17 16,-2-1-19-16,-1-1-13 0,2-2-10 0,-2-3-5 0,-1 3 2 0,-1-2 8 15,1 2 6-15,-1-3 15 0,-3 0 13 0,2 3 23 0,1-3 24 0,-3 3 33 16,1 2 33-16,1 2 30 0,-2-4 31 0,0 4 26 0,1 3 27 0,-1 0 22 16,0 1 22-16,0-1 16 0,-2 4 16 0,2 0 11 0,-2 0 13 0,7 0 2 15,-2 0 1-15,-1 4-9 0,3-4-8 0,-3 3-12 0,3-3-9 0,-1 4-9 16,1-4-11-16,0 4-7 0,-1-4-11 0,3 0-10 0,-2-4-8 0,2 4-13 16,0-4-16-16,0-3-11 0,2 1-12 0,-2-1-8 0,2 0-11 0,-2-4-10 15,2 0-5-15,0-2-9 0,-4-1-3 0,4-1-4 0,-4-2 0 0,-1 3-1 16,0 1-2-16,4-5 3 0,-9 4 5 0,4-3 7 0,-3 2 2 0,1 1 11 15,-3 1 10-15,0-2 12 0,-3 5 11 0,-1-1 11 0,0 1 8 0,-1 3 10 16,0 0 7-16,1 3 2 0,0 1 8 0,-3-1 0 0,3 4 2 0,-1-3 2 16,0 6 5-16,4-3 6 0,1 4 2 0,-3 3 3 0,3-4-1 0,0 5 2 15,3-1-2-15,-3-1 1 0,4 5 1 0,0-1 3 0,1-2 4 0,1 5 2 16,4-2-24-16,-4 3-66 0,5-3 0 0,-2-2 0 0,2 6 0 0,0-1 0 16,0-1 0-16,0 2 0 0,0-5 0 0,0 5 0 0,0-2 0 15,0 1 0-15,-4 1 0 0,4-6 0 0,-1 6 0 0,-3-1 0 0,-3-1 0 0,0 2 0 16,0-4 0-16,-1 3 0 0,-3-4 0 0,0 4 0 0,0-3 0 0,-3 2 0 15,-1-2 0-15,0-1 0 0,-3 1 0 0,-1-5 0 0,1 5 0 16,-4 0 0-16,0-4 0 0,0 0 0 0,-2-1 0 0,1-2 0 0,1 3 0 16,0-3 0-16,0 3 0 0,0-4 0 0,1 1-277 0,2 0-58 0,-3 3-50 0,1-5-116 15,2 3-143-15,-2 1-48 0,4-2-1 0,0-1 23 0,-1 4 35 0,-2-3 42 16,2-1 43-16,1 5 50 0,-1-5 52 0,-2 3 57 0,2-2 59 0,-2 0 65 16,1-1 72-16</inkml:trace>
  <inkml:trace contextRef="#ctx0" brushRef="#br0" timeOffset="119863.96">21930 10243 14 0,'6'-6'149'0,"1"-1"86"0,-3 3 60 0,1 1 44 0,0-1 30 16,-1 0 23-16,-1 1 26 0,-2 3 24 0,-1 0 28 0,4 0 25 0,2 0 24 15,-5 3 28-15,4 1-97 0,0 0-161 0,-1 3-92 0,3 0-58 0,-6-1-24 16,6 1-10-16,-3 4 4 0,2 0 10 0,-2-2 1 0,0 6-3 0,0-1-5 15,2-1-6-15,-6 2-5 0,1 3-5 0,-1-2-6 0,0 6-6 0,0-2-7 16,0 2-4-16,-1 2-7 0,-2-3-5 0,-1 4-5 0,-2-4-6 0,2 3-3 16,0 1-6-16,-3-4-3 0,3 0-3 0,-4 0-3 0,1 0-4 0,0-4 0 15,-3 1 0-15,5-4-2 0,-2-1-3 0,-3-2 1 0,-1 0-3 0,5-4 0 16,-6-3-3-16,4 2 0 0,-1-6-2 0,-2 0 1 0,2 0-3 0,-2-4-3 16,2 2-2-16,0-5-6 0,0-1-6 0,3 1-5 0,-3-4-5 0,2 2-5 15,5-2-3-15,-2 0-4 0,4 1-4 0,-3-4 0 0,3 3-5 0,3 1 0 16,-3-5-5-16,4 6 1 0,-2-2 0 0,5 0-1 0,-3 4 2 0,3-4 3 15,-1 5 0-15,4-1 3 0,-4 0 2 0,5 3 1 0,1 1 3 0,-1 3 2 16,0 0 1-16,0 0 5 0,2 3-1 0,0 1 3 0,1-1 5 0,-2 5 0 16,5-5 3-16,-5 3 2 0,2 1 4 0,0 1 1 0,-2-1 0 0,5 0 1 15,-6 4 3-15,1-4-2 0,-1-1 0 0,2-2-1 0,-2 3 0 0,0 0-10 16,-3 0-11-16,2-3-23 0,-2 3-26 0,0-5-32 0,-1 6-34 0,3-5-47 16,-3 1-47-16,-2-4-122 0,2 3-155 0,0 1-64 0,0-1-23 0,-3-3 0 15,0 4 14-15,-4-4 25 0,0 0 34 0,0 0 40 0,0 0 48 0,0 0 52 0,0 0 54 16,0-7 63-16,-1 0 69 0</inkml:trace>
  <inkml:trace contextRef="#ctx0" brushRef="#br0" timeOffset="120810.99">22657 10226 24 0,'0'-11'167'0,"-3"4"81"0,1 0 59 0,0 0 44 0,-2 1 36 0,-1-1 30 15,3-1 28-15,-1 5 25 0,2-1 29 0,-4 1 29 0,0 3 31 0,1 3 28 16,0 1-105-16,1-1-179 0,-1 5-94 0,2-1-51 0,-3 2-25 0,3 2-11 16,0 4-6-16,0-1-1 0,0-1-2 0,-1 2-3 0,3 5-9 0,0-2-12 15,3 0-10-15,-3-1-8 0,2 4-11 0,2-4-9 0,1 1-8 16,-1 0-6-16,3-1-7 0,-1-3-7 0,3-1-4 0,0 2-6 0,0-5-7 0,0 1-11 15,4-5-10-15,1-2-13 0,-3 0-14 0,2-4-14 0,3 0-12 0,-4 0-12 16,5-4-13-16,-2-2-11 0,0-1-13 0,0-4-13 0,2 4-11 0,-5-8-12 16,5 6-3-16,-5-6-1 0,5 1 3 0,-5 1 4 0,-1-5 8 0,6 3 7 15,-6 2 12-15,0-1 12 0,0 0 14 0,-3 0 11 0,2 0 18 0,-2 3 15 16,-4-2 17-16,3 2 18 0,-1 0 16 0,-5 1 14 0,2 0 15 0,-2-1 15 16,-1 4 12-16,0-4 16 0,-1 4 11 0,-2 0 12 0,2-3 7 0,-5 3 12 15,2 3 7-15,0-3 4 0,-3 0 6 0,0 4 2 0,0-5 3 16,2 6-2-16,-2-2-3 0,-3 1-6 0,3 3-5 0,2-4-9 0,-2 4-8 0,-3 0-7 15,6 0-9-15,-3 0-9 0,3 0-11 0,0 4-7 0,-3-1-7 0,3 1-8 16,1 2-5-16,-1 1-2 0,1 4-3 0,3-4-3 0,0 6-2 0,0 2-1 16,3-1 0-16,1-1-1 0,0 2-2 0,3 3 3 0,3-2-2 0,-5-1 1 15,8-1 1-15,-2 3-1 0,1-6-6 0,-1-1-4 0,6-2-9 0,-2 1-9 16,0-5-10-16,3-1-11 0,-3 1-9 0,3-4-12 0,-1 0-12 0,-1-4-10 16,2 1-15-16,0-3-15 0,-2-1-16 0,0-1-14 0,-4-2-13 0,5-1-11 15,-6-2-8-15,2 2-6 0,-4-3-5 0,-1-3-7 0,-1 2-8 0,-3 1-7 16,3-3-6-16,-4 3-2 0,-1-4-1 0,0 5 5 0,-2-5 4 0,-2 1 6 15,-3-1 9-15,3 0 13 0,-4 1 14 0,1-4 20 0,-4 4 20 0,2-1 23 16,-1 0 28-16,-2 1 29 0,4-4 29 0,-5 7 29 0,5 0 23 0,-4 0 28 16,3 0 24-16,3 3 25 0,-3 1 17 0,6 3 14 0,-4 3 8 0,3-2 3 0,-1 6 5 15,3 0 0-15,0 0 1 0,0 0-2 0,0 6-3 0,3-2-3 16,-1 3-6-16,3 3-7 0,-4 1-8 0,4 3-11 0,1 0-9 0,0 0-4 16,-1 3-4-16,2 1-2 0,0-1-5 0,0-3-10 0,1 8-7 0,-1-5-10 15,2 0-10-15,-2 0-10 0,-1 1-8 0,4 0-11 0,-2-4-7 0,1 3-10 16,0-2-9-16,0 2-12 0,2-3-23 0,-2-3-22 0,0-2-27 0,2-1-29 15,-4-1-26-15,4-4-27 0,-5 1-29 0,6-4-27 0,-6-4-34 0,1 1-36 16,-1-4-70-16,-1-3-86 0,-1-1-75 0,1-3-66 0,-3-1-12 0,-2-1 16 0,0 1 29 16,-2-5 37-16,-3 2 40 0,1 0 40 0,-3-3 44 0,1 0 46 0,-1 1 50 15,-2-2 51-15,2 2 71 0,1 2 78 0</inkml:trace>
  <inkml:trace contextRef="#ctx0" brushRef="#br0" timeOffset="120960.02">23299 9873 8 0,'0'-18'134'0,"2"3"89"0,-2 2 68 0,5-1 55 16,-5 3 42-16,4 5 34 0,-4-1 32 0,2-1 37 0,-2 8 37 15,0 0 37-15,5 0 32 0,-3 4 34 0,2 3-85 0,3-1-149 0,-2 2-94 0,1 6-66 16,1-3-40-16,-1 2-25 0,3 1-4 0,-2 4 2 0,2-1 0 15,0 1-8-15,2 0-11 0,-2-1-12 0,2 1-11 0,-3-1-13 0,4 4-57 16,-3-4-58-16,-1 1 0 0,3 0 0 0,-1-1 0 0,1-3 0 0,-3-1 0 16,2 2 0-16,1-1 0 0,-4-3 0 0,1-4 0 0,-1 3-131 0,0-3-120 15,0 0-59-15,-3-4-135 0,-3 5-169 0,2-5-72 0,0 1-23 0,-3-4 11 0,0 0 21 16,-6 2 39-16,5 2 47 0,-3-4 49 0,-3 3 53 0,-3-3 60 0,2-3 63 16,-3 3 72-16,0-4 75 0</inkml:trace>
  <inkml:trace contextRef="#ctx0" brushRef="#br0" timeOffset="143242.9">23782 7020 12 0,'5'0'137'15,"1"3"69"-15,-5 1 45 0,5-4 31 0,-5 0 25 0,-1 0 24 0,4 4 19 16,2-1 21-16,-5 1 16 0,3-4 15 0,2 2 15 0,-1 3 11 0,2-3-97 15,0 6-161-15,3-1-81 0,-5 0-44 0,5-4-15 0,1 5-9 0,-3-1-4 16,3 3-4-16,1-3-4 0,-1 3-6 0,0-2-1 0,1 5-4 0,-1-2-1 16,-3-1 0-16,3 1 0 0,0 2 2 0,0 2 3 0,0-1 6 0,1-1 5 15,-3 5 5-15,-1 0 2 0,4-1 2 0,-3 5 4 0,-1-6 1 0,1 6 4 16,0-2 3-16,2 6 4 0,-4-2 4 0,2 1-1 0,0-1 2 0,-3 3-2 0,3-2-2 16,-2 7-3-16,-1 0-1 0,-1-5-1 0,4 5-1 0,-7 3 0 0,3-1-4 15,-1 2 0-15,0-1-2 0,-1 3 0 0,-1 1-3 0,-2 3 0 0,2 0-2 16,-2-4-2-16,0 4 0 0,0 0-3 0,-2 3-1 0,2-3-1 0,-2 4-1 15,2-4-1-15,-5 1-1 0,3 1-2 0,0-2-3 0,0 4-1 0,-1-3-1 16,1-1-2-16,0 2-2 0,-2 2 1 0,1-1-2 0,1 1 0 0,0 0 1 0,-1-1 0 16,1 4 2-16,2 0-1 0,-2 0 4 0,0 1 0 0,2-1 0 0,0 0 1 15,0 2-1-15,0-1 0 0,2 2 0 0,0 1 0 0,0 0 1 0,1 2 0 16,1 1-1-16,-1 1 0 0,1-1-1 0,-2-1 0 0,3 5-2 0,1-5-1 16,-1 2-2-16,1 2-2 0,-1-2-1 0,2 2-2 0,-1 0-1 0,-1-2 0 15,1 2-1-15,-1-3-3 0,2 4 0 0,-3-5-2 0,3 5 0 0,-3-4-1 0,3-3-1 16,-3 2-1-16,0 1 2 0,0 1 3 0,2-2 0 0,0-2 2 0,-1 3 1 15,-1 0 0-15,0-1 2 0,0-2 1 0,2 3 1 0,-2 1 0 0,3-6 1 16,-3 2 1-16,3 0 2 0,-2 0 1 0,1-2 2 0,1 2-1 0,-2-4 1 0,5 4 1 16,-3-4 1-16,4 4 0 0,-4-4 1 0,4 2 0 0,-3-1-1 0,2-1 0 15,1-4 1-15,0 4-1 0,0-3-2 0,-3-1 1 0,3 1 0 0,-1 3-1 16,1-7-1-16,-4 4 2 0,4-1-2 0,-3 1 0 0,-1-4-1 0,1 3-1 16,-1 1 2-16,0-4-1 0,0 0 2 0,0 0 2 0,-6 0 1 0,5-4 2 15,-2 0 3-15,-3-3 0 0,-1 0 2 0,0 1 2 0,3 2-2 0,-3-7 2 0,-3 1-1 16,3 0 3-16,-1-1 0 0,-2-3 0 0,2 4 3 0,-5-5-3 0,2-2 0 15,0 0 0-15,0-1 1 0,-2-3-1 0,2 0 2 0,0-3 3 0,0-4 5 16,-3-1 6-16,3 1 5 0,-2 1 4 0,1-9 6 0,-1 1 3 0,2 0 5 0,0 0 2 16,0-3 6-16,0 0 0 0,-2-1 4 0,5 1-2 0,-5-4 0 0,6 0-5 15,-4 0-6-15,4 0-4 0,-1 0-7 0,-5 0-9 0,6 0-6 0,-4 0-5 16,4 0-6-16,-4 0-5 0,4 0-4 0,-4-4-7 0,1 4-1 0,-1 0-2 16,4 0 0-16,-4 0 0 0,-2-3-2 0,5 3 4 0,-3 0 1 0,-2-4 4 15,2 4 0-15,0-4 2 0,0 4 1 0,-3-3 2 0,0-1 3 0,0 1 1 0,0-1-1 16,0 1 1-16,-4-1-2 0,3-2 2 0,0 2-1 0,-5-3 0 0,2 3-2 15,0 1-1-15,-1-4 5 0,-2 3-3 0,-1-3-4 0,-1 3-1 0,0 2-3 16,-2-5-1-16,1 3-1 0,-1 4 0 0,-2-7-3 0,0 7 0 0,3-4-2 16,-4 1-2-16,1 3 1 0,3-4-2 0,-1 4-1 0,-2 0 2 0,0 0 1 15,2 0 4-15,-2 0 4 0,2 4-1 0,0-4 1 0,3 0-1 0,-3 3 0 0,0 1 3 16,0-4 0-16,2 4 3 0,-1-1 0 0,-1-3 2 0,0 4-1 0,3-4-2 16,-3 0 2-16,3 2-3 0,0-2-2 0,-3 5 1 0,3-5-2 0,-2 0 2 15,5 0-1-15,-5 0 2 0,6 0-1 0,-1 0-2 0,-1 0 2 0,2 0-1 16,3-5 0-16,-2 5-2 0,5 0 1 0,-2-2-2 0,3 2 1 0,-3 0 1 0,3-4 0 15,1 4 0-15,3 0 0 0,-3 0-1 0,3 0-2 0,0 0-3 0,0 0-1 16,0 0-2-16,-1-3 1 0,1 3-4 0,0 0 1 0,0 0-2 0,0-4-2 16,1 0-3-16,-1 1-3 0,3-1-3 0,0 1-2 0,1-1 0 0,-3-3-3 15,5 3-1-15,-5 2-4 0,3-5-3 0,3-1-4 0,-3 5-2 0,3-8-5 0,-1 4-2 16,-1 1-2-16,1-1-1 0,-1-4 0 0,2 4-1 0,0-4 1 0,-3 5 2 16,3-5-3-16,-3 0 2 0,3 1 4 0,-3 2 4 0,3-1 3 0,-1-2 6 15,-2 4 1-15,0-4 7 0,0 4 5 0,0-3 4 0,-1 3 1 0,0-4 1 16,-2 4 2-16,2 0 4 0,0 1 4 0,-2-1 1 0,2-1 2 0,-3 5 2 15,0-4 3-15,0 3 1 0,0 4 1 0,-3-3-2 0,2 3 1 0,1 0-1 0,-6-4 4 16,5 4-4-16,-5 0 2 0,2 0-4 0,-3 0-1 0,3 4-2 0,-3-1-1 16,0 1-1-16,2-1-3 0,-5 1-2 0,3 3 1 0,-1 0-1 0,-2 3 0 15,2-3-1-15,0 4-1 0,-5 0 2 0,8-2 1 0,-6 2 1 0,4 0 5 0,-4 3 1 16,1-3-1-16,2 2 3 0,-2 1 4 0,5-3 0 0,-5 3 0 0,3 0 0 16,1-3 1-16,0 2 1 0,0 1 1 0,2 1 0 0,0-6-1 0,0 6-3 15,4-5 0-15,-5 1 0 0,5 0-3 0,0-1-1 0,0 0-1 0,0 1-2 16,5 0 1-16,-5-5 0 0,4 1 2 0,0 4 0 0,0-4-1 0,3 0 1 15,0-1 1-15,0 2 3 0,1-1-2 0,2-4 3 0,-2 4 0 0,2 1 1 0,1-5 3 16,0 3 0-16,-3-2-1 0,3-1 2 0,0 1-1 0,3 0-1 0,-3-1 3 16,0 1-1-16,0-1-1 0,3 1-1 0,-3-4-1 0,3 4-7 0,-3-4-5 15,1 3-12-15,-1-3-16 0,0 0-14 0,3 4-17 0,-3-4-20 0,0 2-16 16,0 3-26-16,0-5-25 0,0 2-31 0,2 2-29 0,-2 0-74 0,0-1-89 0,0 1-78 16,0 3-71-16,0-4-16 0,0 5 8 0,-3-5 21 0,2 1 27 0,-2 2 33 15,-1 1 36-15,-3-3 40 0,1-1 44 0,0 1 44 0,-4 3 51 0,-1-7 72 16,0 0 79-16</inkml:trace>
  <inkml:trace contextRef="#ctx0" brushRef="#br0" timeOffset="152991.13">17514 13639 19 0,'0'0'82'0,"0"7"34"0,0-7 29 15,-1 0 28-15,-2 2 28 0,0-2 21 0,-1 4 20 0,0-4 19 0,0 0 19 0,1 4 20 16,3-4 21-16,-4 0-31 0,1 3-64 0,3-3-31 0,-4 0-12 0,1 4-15 15,3-4-11-15,-4 0-17 0,4 0-14 0,-1 3-7 0,1-3-2 0,0 0-4 16,-6 4-2-16,6-4-5 0,0 0-4 0,-1 0-6 0,1 0-10 0,0 0-4 16,0 0-8-16,0 0-6 0,0 0-5 0,0 0-5 0,0 0-6 0,0 0-3 15,0 0-5-15,0 0-8 0,0 0-7 0,0 0-6 0,1 0-8 0,5-4-7 16,-5 4-6-16,-1 0-2 0,4 0-2 0,2-3 1 0,-5 3 0 0,3 3 2 16,-1-3 1-16,1 0 2 0,2 4 2 0,-2-4 2 0,0 3 1 0,0 1 1 15,0 0 1-15,-1-2 1 0,1 3 0 0,2-3 1 0,-2 2 0 0,3 3-1 16,-6-3 1-16,6-1-1 0,-3 1-2 0,0 3 0 0,3-3 0 0,-1 3 0 15,-2-5-3-15,0 2 0 0,0 3 0 0,0-3-1 0,2 3 1 0,-2-7-1 16,0 7-1-16,0-3 1 0,2-1-1 0,-2 1 1 0,0-2-2 0,0 2 2 16,0 3 0-16,2-7-1 0,-5 4 0 0,5 3 1 0,-1-4 0 0,1 1-2 15,-5 0 2-15,3-1-1 0,3 1-1 0,-2-2 0 0,-3 3 1 0,2-3 0 16,2 2-2-16,-2 3 1 0,3-3 0 0,-6 3-2 0,3-3 0 0,2 3 1 16,-5-5-1-16,4 5-1 0,-3 1 2 0,2-1-1 0,1 0 0 0,-3 0 2 15,1-3 1-15,-2 5 0 0,5 2-1 0,-6-4 2 0,1 4-1 0,2 0 0 16,-2-2 1-16,2 6 1 0,-3-4-1 0,3 3 1 0,-2-1-1 0,-1 2-2 15,0-1 1-15,3 3-2 0,-1-3 1 0,-2 3-3 0,0-3 0 0,0 4 0 16,0-1-1-16,0-3 0 0,0 1-1 0,0-2 1 0,0 5-1 0,0-7 0 16,0 2 0-16,0 1-1 0,-2 1 1 0,-1-2 1 0,3 1 0 0,0-3 0 15,-1 2 1-15,-2-2 1 0,3 3 0 0,-3-3-1 0,3-1 1 0,-1 4 2 16,-2-3 1-16,3 0 0 0,-1-4 1 0,-2 6 1 0,0-6 2 0,3 4 2 16,-4 0-2-16,4-1 1 0,-2 0 2 0,2 1 0 0,-2-4-1 0,-1 3 1 15,2 1 0-15,-2-4-1 0,3 4 1 0,-2-4-1 0,2 2-3 0,-2-1 0 16,-1-1-2-16,3 0 0 0,-1 0 0 0,1-3-1 0,0 3-2 0,0-5 1 15,0 2-1-15,0-4 1 0,-3 7-2 0,3-7 3 0,0 0 1 0,0 0 2 16,0 0 0-16,0 0 3 0,0 0 2 0,0 0 2 0,0 0 2 0,0 0 2 0,0 0 0 16,0 0 2-16,0 0 2 0,0 0 0 0,0 0 3 0,0 0-3 15,0 0-2-15,0 0 0 0,0 0-2 0,0 0-1 0,0 0-3 0,0 0-1 0,0 0 0 16,0 0-4-16,0 0 1 0,0 0-3 0,0 0 0 0,0 0-2 0,0 0-1 16,0 0 0-16,0 0 1 0,0 0 0 0,-4-3 1 0,4 3 1 0,-3 0-2 15,3 0 1-15,-1 0 0 0,1 0 0 0,-6-4-1 0,6 4 1 0,-4 0-2 16,0 0 1-16,0-4 0 0,1 4 0 0,-1 0-1 0,0-2 0 0,-2 2-2 15,2 0-1-15,0 0 1 0,-3-5-2 0,3 5 1 0,0 0 1 0,-6 0-1 16,3 0 1-16,2 0-2 0,-2 5-1 0,0-5 1 0,-3 0-1 0,5 2 1 16,-2-2 1-16,-3 4-1 0,3-4 0 0,2 0 0 0,-2 4 1 0,3-4-1 15,-6 3-2-15,6-3-6 0,0 0-5 0,-3 0-8 0,3 0-16 0,-2 0-22 16,2 0-30-16,3 0-38 0,-5-3-41 0,2-1-44 0,1-2-108 0,3 1-136 16,-1-1-59-16,-2-1-21 0,3 0 3 0,-1-4 14 0,1-2 23 0,-6-2 27 0,2 1 36 15,3 1 41-15,-5-5 49 0,1 0 54 0,-2-3 57 0,-3 0 62 0</inkml:trace>
  <inkml:trace contextRef="#ctx0" brushRef="#br0" timeOffset="153924.79">15772 13590 1 0,'-2'-4'50'0,"-3"0"41"16,1 1 34-16,0-1 31 0,-3 1 29 0,0-1 21 0,-1 4 19 0,-2-3 16 15,4-1 19-15,-3 4 18 0,2 0 21 0,0 0-25 0,1 0-50 0,-1 0-27 16,1 0-13-16,-1 4-24 0,3-4-24 0,-6 3-20 0,6-3-17 0,-3 4-9 16,1-4-1-16,1 3-7 0,-1 1-5 0,1-1-4 0,-1 1-10 0,-1 0-3 15,3-1-4-15,-1 1-5 0,1 2-4 0,-1-3-7 0,1 1-3 0,-1 3-3 16,1-3-3-16,-1 3 2 0,3 0-3 0,0-3-1 0,0 3-2 0,-3-1-3 15,5-2-1-15,-4 3-3 0,4 0 1 0,-2 4-4 0,2-4 1 0,0 3-1 16,0-3 2-16,0 3 2 0,0 1-1 0,0-1 3 0,0 1 0 0,0 3-1 16,0-1 2-16,0 2-1 0,2-1 0 0,-2 4 1 0,2-5-2 0,0 5 2 0,1-1-2 15,-1 1 0-15,0 0-3 0,-2-1-1 0,4 4-1 0,-4-4-3 16,3 5 0-16,1-6 0 0,-2 6-2 0,3-4 2 0,-3-1 0 0,0 1-1 0,3-1 1 16,-5 4-1-16,2-4 1 0,2-3 1 0,-4 8 0 0,3-9 4 15,-1 5 0-15,-2 0 3 0,2-1 1 0,-2 1 1 0,0-5 1 0,0 5 1 16,0-4 0-16,0-1 1 0,0 2 1 0,0-1 0 0,0-4-1 0,0 4-1 0,0-3 1 15,0 0-3-15,0-2-2 0,0 2 1 0,0-4-4 0,-2 0 0 16,2 1-2-16,0-1-1 0,0-1 0 0,0-2-1 0,-2-1 2 0,2 1-2 0,-3 3 2 16,3-4-1-16,0 1 2 0,-2-4-3 0,0 7 3 0,2-7-1 0,-2 0 1 15,2 4-1-15,0-4 0 0,-5 0 1 0,5 0-4 0,0 2 2 0,0-2-3 16,0 0 0-16,0 0-1 0,0 0-3 0,0 0-3 0,0 0-1 0,0 0-3 16,0 0-2-16,0 0-2 0,0 0-2 0,0 0-3 0,0 0 1 0,0 0-3 15,0 0 0-15,0 0-1 0,0 0 3 0,0 0-2 0,2 0 2 0,1 4 1 16,1-4-4-16,1 0-2 0,-1 0-9 0,3 0-9 0,-1 0-16 0,1 3-15 15,2-3-27-15,2 0-27 0,0 0-26 0,0 0-21 0,2 0-62 0,3 0-82 16,0 0-75-16,2 0-65 0,-3 4-22 0,0-4 2 0,6 0 16 0,-6 0 22 16,0-4 31-16,3 4 32 0,-3 0 41 0,-1 0 42 0,1-3 40 0,2 3 41 0,-5-4 64 15</inkml:trace>
  <inkml:trace contextRef="#ctx0" brushRef="#br0" timeOffset="154708.79">17423 14527 20 0,'0'-4'124'0,"-1"1"57"16,1 3 46-16,-3 0 36 0,-1-4 26 0,1 4 20 0,-1-2 14 0,1 2 15 15,3 0 9-15,0 0 9 0,0 0-2 0,0 0-8 0,0 0-84 0,0 0-127 16,0 0-65-16,0 0-38 0,0 0-23 0,0 0-18 0,0 0-4 0,0 0 3 16,0 0 2-16,4 0 5 0,2 0 6 0,-5 2 5 0,5-2 4 0,-2 0 5 15,3 0 5-15,-3 0 4 0,3 0 4 0,-2 0-3 0,2 0 2 0,0-2 0 16,3 2-1-16,-5 0-2 0,2 0-1 0,3 0-4 0,-2 0-2 0,2-4-5 0,-2 4-4 16,2 0-3-16,-5 0-2 0,5 4-4 0,-3-4 0 0,1 0-2 15,-1 0 1-15,1 2-2 0,-1 2-2 0,0-1 2 0,-3 1 0 0,3 0 2 0,0 3 2 16,-3 0 3-16,6-3-1 0,-6 3 5 0,3 0 0 0,-3 3 0 0,0 0 0 15,3 1 1-15,-3 0 0 0,0 2-1 0,2-2-1 0,-2 3 1 0,0 0 0 16,-1 0 0-16,-2 4-1 0,2-5 3 0,0 1 1 0,-2 3 1 0,-1 1 4 16,0-4 2-16,0 3 5 0,0-2 4 0,0 3 4 0,-1-5 3 0,1 5 4 15,-3-4 2-15,0-1 0 0,3 2 2 0,-1 3-1 0,-2-5 1 0,3 1-2 16,-2 1 1-16,0-6-4 0,-1 6-2 0,3-5-4 0,-1 1-5 0,-2-1-3 16,3-3-2-16,-3 4-6 0,3-8 1 0,0 5-3 0,-1-5 1 0,1 1 0 15,0-4 2-15,-3 6 2 0,3-6-1 0,0 0 1 0,0 0 2 0,-1 3-2 16,1-3 2-16,-6 0-2 0,2 0 1 0,0 0-3 0,0 0 2 0,-2 0-2 15,1 0-1-15,-1-3-3 0,1 3-4 0,-2 0-4 0,0 0-1 0,0 0-5 16,0-4-5-16,0 4-7 0,2 0-10 0,-5 4-10 0,3-4-13 0,0 0-14 16,2 0-12-16,-5 0-18 0,3 3-14 0,0-3-31 0,2 0-38 0,-5 0-68 15,3 4-84-15,0-4-56 0,2 0-40 0,-5 0-10 0,2 0 11 0,-2 0 18 16,2 0 24-16,-2 0 28 0,-1 0 29 0,0-4 30 0,0 4 34 0,-1-3 44 0,-2-1 51 16,0 2 64-16</inkml:trace>
  <inkml:trace contextRef="#ctx0" brushRef="#br0" timeOffset="155525.51">15721 14649 3 0,'4'-2'52'0,"1"-5"24"0,-3 3 20 16,1-3 17-16,-2 0 15 0,-1 3 11 0,0-3 10 0,0 3 10 0,0 2 7 0,0 2 10 15,0-4 8-15,0 4-34 0,0-3-56 0,0 3-16 0,0-4 5 0,0 0 2 16,-1 1-2-16,1 3 4 0,-5-4 8 0,5 1 7 0,-5 3 11 0,4-4 7 16,-2 4 4-16,1 0 6 0,-3-3 6 0,1 3 2 0,0 0-2 15,-1 0-3-15,0 3-7 0,-1-3-11 0,1 0-11 0,-1 4-13 0,-1-4-13 0,3 3-13 16,-3 1-15-16,1 3-8 0,-1-3-7 0,0-1-6 0,0 3-7 15,1 2-7-15,-1-1-1 0,1 0-5 0,-1 4-4 0,2-4-3 0,-1 3 3 0,-3-3-2 16,4 7 1-16,-1-3 2 0,-1-2 2 0,3 2 0 0,-3 0 3 0,3 0 0 16,-3-2 0-16,5 2 1 0,-3 0 0 0,3 0-2 0,-3-2-1 0,3 2 1 15,0 0-1-15,0-4-2 0,2 4 0 0,-2-1-2 0,-1 0-2 0,3 1-2 16,0 0 0-16,0-5 0 0,0 5-1 0,0-1 1 0,0 5 1 0,3-6 1 16,-1 2 0-16,-2 0 2 0,2 0 0 0,0 2 4 0,0-2 1 0,-2 3 3 15,5-3 0-15,-5 2 4 0,2-2 1 0,-2 3 2 0,5-4 2 0,-5 4 0 16,2-3 3-16,0 0 1 0,0-2 1 0,-2 2 2 0,3 0-1 0,-1-4 2 15,0 0-1-15,-2 3 1 0,2-3-1 0,0 0-2 0,-2 0 1 0,3-3-3 16,-1 3-1-16,-2-3 1 0,2 2-3 0,-2-2 0 0,4-1-1 0,-4 1-2 16,3 3 0-16,-3-7-4 0,2 3 1 0,0 1-2 0,0 0 0 0,1-1 0 15,-3-3-1-15,2 0-1 0,-2 4 2 0,4-4-1 0,-2 2 0 0,1-2-1 16,-3 0 0-16,4 4 1 0,1-4-1 0,-1 0 0 0,1 0-1 0,1 0 0 0,-1-4-1 16,1 4 1-16,1-2-1 0,-1 2-5 0,4-4-3 0,1 1-6 15,-3-1-13-15,1 4-11 0,3-4-15 0,0 1-15 0,0-1-14 0,4 1-12 16,-5 3-14-16,1 0-19 0,2-4-24 0,0 4-58 0,1 0-73 0,0 0-66 0,2 0-56 15,-5 4-14-15,3-4 3 0,-1 0 17 0,1 3 24 0,2-3 25 0,-5 0 27 16,2 4 26-16,1-4 31 0,-4-4 33 0,3 4 41 0,-3-3 60 0</inkml:trace>
  <inkml:trace contextRef="#ctx0" brushRef="#br0" timeOffset="162958.84">17474 10394 32 0,'0'0'100'0,"-4"0"37"0,0 0 33 0,0 0 29 0,-2 0 30 0,2-4 28 16,0 4 21-16,0-3 18 0,-2 3 13 0,5-4 9 0,1 4 7 0,0 0-55 15,0 0-92-15,0 0-48 0,0 0-29 0,0 0-23 0,0 0-17 0,0 0-17 16,0 0-16-16,1 4-11 0,5-4-6 0,-1 0-1 0,1 3-1 0,1 1 8 16,-3-4 3-16,3 0 6 0,-2 0 4 0,2 4 4 0,3-4-1 0,-2 0 0 15,2 0-3-15,-5 0-2 0,8 0-4 0,-5 0-4 0,0 0-3 0,2 0-4 16,-2 0-2-16,2 0-4 0,-2 3-2 0,2-3-2 0,-3 4-2 0,1-4-2 16,0 0-1-16,-1 2 1 0,3 3 1 0,-3-5-1 0,-2 2 1 0,2 2 1 15,3 0 1-15,-4 3 0 0,0 0 3 0,1-3 1 0,3 3 1 0,-5 2 4 16,2-1 2-16,0 2 0 0,2 1 3 0,-4 0-1 0,2 2 1 0,-2 1 0 15,2 1 1-15,-2-2 2 0,0 5 0 0,-1-1 2 0,0 1 2 0,0 0 1 16,-1 2 2-16,-1 2 1 0,0-5 2 0,-2 4 2 0,0 3 3 0,0-2 3 16,0 2 5-16,0 1 2 0,-2-5 4 0,0 5 1 0,-1 3 3 0,2-4 1 0,-4 1 1 15,3-1 1-15,-2 1 2 0,-1-1-3 0,0 1 0 0,1-1-3 16,1-2 0-16,-1-2-3 0,0 2-4 0,0-5-2 0,-1 1-2 0,0 2-4 0,1-6-1 16,2 1-2-16,-3-2-2 0,4 1-1 0,-5-3-4 0,5 0 0 15,-2-1-1-15,2 0 0 0,-5-3-1 0,5 1-2 0,-2-1-3 0,2-1 0 16,-5 1-2-16,5-3 0 0,-4 3-4 0,3 0-1 0,-2-3-2 0,-2 3-1 0,2 0-1 15,3-5-1-15,-5 6-1 0,2-5 0 0,3 1 1 0,-5 3-2 16,2-7 3-16,0 3-2 0,1 1-2 0,2-4-11 0,-5 4-13 0,6-4-22 0,0 0-22 16,-4 0-27-16,4 0-23 0,-1-4-59 0,1 0-73 0,0 4-88 0,-3-7-91 15,3 4-39-15,0-4-10 0,0-3 6 0,0 3 14 0,0 0 23 0,-3-4 33 16,3 0 36-16,-4 4 39 0,3-3 44 0,-5-1 44 0,-1 1 64 0,3 3 69 0</inkml:trace>
  <inkml:trace contextRef="#ctx0" brushRef="#br0" timeOffset="164190.73">15499 10407 2 0,'0'0'45'0,"0"0"31"0,0 0 28 0,0 0 25 15,0 0 23-15,0 0 21 0,-5-2 20 0,5 2 21 0,-4 0 20 16,4 0 21-16,-2 0-2 0,-3 0-17 0,5 0-6 0,-4 0 0 0,2 0-15 0,-3-4-23 16,5 4-19-16,-4 0-15 0,1 0-13 0,3 0-9 0,-4-3-12 0,4 3-9 15,-4 0-11-15,4 0-15 0,-4 0-14 0,4 0-17 0,-5 0-12 0,5 0-10 16,0 0-10-16,-5 0-7 0,5 0-3 0,-1 0-5 0,1 0-3 0,-5 3-4 15,5 1-1-15,-5-4-2 0,5 2-2 0,-2 3-3 0,0 1-1 0,-1-2 0 16,2-1 0-16,-2 4-1 0,1 1 2 0,0-1-2 0,-1 0 2 0,2-1-1 16,-2 1 2-16,1 4 1 0,-3-4-1 0,4 4 1 0,-2-5 1 0,0 5 1 15,-1-4 0-15,3 4 0 0,-2-4 0 0,0 2 1 0,-1-1 0 0,3 2 0 16,-2-2 0-16,0 1-1 0,-1 2 2 0,2-4-2 0,0 4 0 0,-1-4 0 16,2 4 0-16,-2-1 0 0,0-3 0 0,3 3 0 0,-1 1 0 0,-2-1-2 15,3 1 1-15,-1-4 0 0,1 4 1 0,-3 2 1 0,0-2 2 0,3 3-1 16,-1-3 2-16,-2 2 2 0,3 1 0 0,-1 1 3 0,1-2 1 0,-3 1 3 15,0 1 0-15,2 2 2 0,-2 0 2 0,3-2 1 0,-3 2 2 0,2 1-1 16,-2-2 3-16,2 2 0 0,1-1 2 0,-6 5 0 0,5-4 0 0,-2-1 0 16,2 4 0-16,-2 0 1 0,0-4-1 0,-1 4 0 0,3-3 1 0,-2 0-1 15,0 2 0-15,2-2 0 0,-2-1-3 0,0 1 0 0,2 0-2 0,-2-1 0 16,2 1-2-16,1-5-1 0,-6 1-2 0,6 1-1 0,-1-1-3 0,1-4-1 16,-3 4 1-16,3-3-4 0,0-2 1 0,0 2-3 0,0 0 0 0,0 0 0 15,0-2-1-15,0 2 1 0,3 0-1 0,-3-4 0 0,1 4 0 0,-1-2 1 16,3-1 0-16,0 2 1 0,-3-2-1 0,1-1 2 0,2 2 0 0,-2-1 2 15,2-1 0-15,0 0-1 0,-2 0 2 0,-1-3 0 0,6 3 0 0,-6-1 0 16,1-2 2-16,3 3-1 0,-4-4-1 0,6 1 1 0,-6-1-1 0,1 1 0 16,-1 0-2-16,0-4-1 0,4 3 1 0,-4 1-2 0,0-4 1 0,6 0-2 0,-6 0 1 15,1 2-2-15,-1 2-1 0,4-4-1 0,-4 0 0 0,0 0-1 16,3 4 1-16,1-1-1 0,-1-3 0 0,0 4 1 0,-2-4-1 0,3 3 1 0,-1 1 2 16,0-4-1-16,1 3 3 0,-3 1-1 0,5 0 3 0,-5-4 2 0,4 3 0 15,0 1 1-15,-1-4 3 0,0 2 0 0,0-2 1 0,2 4 0 0,-2-4 1 16,0 0 1-16,3 0-2 0,0 0 1 0,-1 0-1 0,-1 0 1 0,1 0 0 15,1 0-5-15,-1 0-3 0,4 0-6 0,-4 0-14 0,3 0-21 0,0 0-21 16,0 0-27-16,-1 0-31 0,2 0-33 0,1 0-97 0,0 3-127 0,0 1-57 16,0 0-22-16,0-4-1 0,0 7 8 0,0-4 16 0,-4-3 22 0,2 4 29 15,-3-4 34-15,-1-4 42 0,-3 1 41 0,0-4 48 0,1-4 54 0</inkml:trace>
  <inkml:trace contextRef="#ctx0" brushRef="#br0" timeOffset="173857.64">15741 14660 11 0,'-5'0'136'0,"-1"0"69"0,1 0 49 16,-1 0 39-16,4 0 33 0,-5 0 29 0,3 0 26 0,-1 4 20 0,0-1 22 15,4 1 21-15,1-4 20 0,-5 0 22 0,3 0-91 0,2 0-154 0,-3 3-76 0,3-3-33 16,0 0-22-16,0 0-13 0,0 0-8 0,0 0-7 0,0 0-1 15,0 0 1-15,0 0 1 0,0 0-2 0,0 0 1 0,5 4-1 0,0-4-3 0,1 0-4 16,0 0-4-16,1 0-1 0,3 0-2 0,-2 0-1 0,1 0 1 16,2 0-2-16,1 0 0 0,0-4-1 0,2 4-4 0,0-3-2 0,-2-1-4 15,5 1-5-15,-2-1-1 0,0 1-5 0,0-1-1 0,2 0-3 0,-2 2-3 0,0-2-1 16,3 1-1-16,0-1-1 0,-3 0-1 0,3 1-6 0,0 3-1 16,3-7-2-16,-3 7-1 0,-2-4-2 0,5 4-1 0,-2-3-1 0,-1-1-2 0,3 4 1 15,-2-4-2-15,2 2 2 0,-2 2-1 0,4-4-2 0,-3 1 3 0,2-1-2 16,-2 4 3-16,2-4-2 0,1 1 0 0,-1-1-2 0,0 1-1 0,0-1 1 15,0 4 0-15,1-3-3 0,-4-1 2 0,2 4 0 0,-2-4-2 0,2 4-2 16,-3-2-1-16,1 2-3 0,-1 0-2 0,0 0-1 0,0 0 1 0,0 0-1 16,-3 0 1-16,0 0-1 0,2 0 1 0,-2 0-2 0,0 0 1 0,0 0-2 15,2 0-2-15,-5 0 4 0,5 0-1 0,-2 0 0 0,0 0 0 0,2 0 1 16,-5 0-1-16,3 0 0 0,3-5-1 0,-1 5 0 0,-2 0-1 0,0-2 1 16,1 2 0-16,1-4 1 0,1 4-1 0,-2 0 0 0,2-3 2 0,-2 3-1 15,1-4 0-15,1 4 2 0,-2-4-1 0,-1 1 1 0,3 3-2 0,-3-4 0 16,3 4 1-16,-2-3-4 0,-1 3 2 0,-1-4 0 0,1 4 0 0,0-4-2 15,-1 4-1-15,-1 0 1 0,0-3-1 0,3 3-1 0,-5 0 2 0,2 0-3 16,-2 0 2-16,3 0 0 0,-3 0 2 0,0 0 0 0,0 3-2 0,0-3 2 16,-1 0-2-16,1 4 1 0,-3-4 1 0,2 0-1 0,-2 4 1 0,0-4 0 15,-1 0 2-15,3 3 2 0,-2-3-1 0,2 0 1 0,-5 0-2 0,2 0 0 16,0 0 1-16,3 0-1 0,-2 0 1 0,-1-3 1 0,1 3-2 0,-1 0 1 16,0-4-1-16,0 4 1 0,0 0-2 0,0 0-1 0,-3 0 0 0,3-4 2 15,-3 4-1-15,3 0-1 0,-3-3 1 0,0 3 0 0,0 0 0 0,2 0 1 16,-5 0 2-16,3-4-1 0,2 4 2 0,-5 0 0 0,-1 0 2 0,4-2 3 15,2 2 0-15,-5 0 0 0,5-4 0 0,-5 4 2 0,2-3-1 0,-2-1 1 0,5 4 2 16,-6-4 0-16,1 1-3 0,3-4 2 0,-4 3 0 0,6-3-3 16,-5 3 1-16,-1-2-2 0,4-1-2 0,-1 0 2 0,0-4 0 0,-2 4-1 15,-1-3 1-15,6 3 0 0,-6-4 1 0,1 1 1 0,2 0 3 0,-2-1 0 16,2 4 0-16,0-4 2 0,-3 4 2 0,1-4-1 0,2 2 2 0,-3-2 0 16,1 4 1-16,-1-4 0 0,3 5 0 0,-3-5-1 0,0 0-1 0,3 4-1 15,-3-4-3-15,0 2-10 0,0-2-3 0,0 4 0 0,0-4 0 0,0-2 0 16,0 2 0-16,0 0 0 0,0 0 0 0,0 2 0 0,0-6 0 0,0 5 0 15,0-5 0-15,0 6 0 0,-3-6 0 0,3 5 0 0,0-4 0 16,0 3 0-16,-3-3 0 0,3 3 0 0,0 2 0 0,-1-2 0 0,1 0 0 16,-3-2 0-16,2 2 0 0,1 4 0 0,-3-4 0 0,0 4 0 0,2-4 0 15,-2 2 0-15,2 1 0 0,-5 1 0 0,5 0 0 0,-5-4 0 0,2 5 0 16,3-1 0-16,-5 0 0 0,5 0 0 0,-3 0 0 0,-2-1 0 0,2 1 0 16,3 1 0-16,-5 3 0 0,2-5 0 0,-3 1 0 0,6 0 0 0,-5 1 0 15,1 1 0-15,-1-1 0 0,2-1 0 0,-3 3 0 0,3-3 0 0,-3 0 0 16,0 3 0-16,2-3 0 0,-2 1 0 0,-3 3 0 0,3-5 0 0,-1 5 0 15,-2-4 0-15,2 3 0 0,0-3 0 0,-3 3 0 0,-2 2 0 0,2-5 0 16,0 3 0-16,-1 0 0 0,-2 1 0 0,0-1 0 0,3 1 0 0,-1-1 0 16,-5-3 0-16,5 3 0 0,-2 2 0 0,-1-3 0 0,1 3 0 0,0-2 0 15,2-3 0-15,-4 3 0 0,3 1 0 0,-1-4 0 0,-1 7 0 0,1-4 0 16,-1 0 0-16,1 2 0 0,-1-3 0 0,-1 3 0 0,1-2 0 0,2 4 0 16,-5-3 0-16,2-1 0 0,-2 4 0 0,3 0 0 0,-3-4 0 0,0 4 0 15,0 0 0-15,-1 0 0 0,-2 0 0 0,2 0 0 0,-2 4 0 16,-1-4 0-16,3 0 0 0,-3 4 0 0,0-1 0 0,-2-3 0 0,2 4 0 15,0-4 0-15,0 2 0 0,0 3 0 0,0-5 0 0,0 2 0 0,1 2 0 0,-1 0 0 16,1-4 0-16,-1 3 0 0,0 1 0 0,0-4 0 0,3 3 0 16,-4 1 0-16,3-4 0 0,0 3 0 0,-2 1 0 0,2-4 0 0,0 4 0 15,2-2 0-15,-2-2 0 0,0 5 0 0,5-3 0 0,-3-2 0 0,3 4 0 16,-1-4 0-16,0 4 0 0,3-4 0 0,-3 3 0 0,3-3 0 0,0 0 0 16,-1 0 0-16,2 0 0 0,-2 0 0 0,0 4 0 0,3-4 0 0,-1 0 0 15,-1 0 0-15,1-4 0 0,-2 4 0 0,3 0 0 0,-3 0 0 0,3 0 0 16,-1 0 0-16,1 0 0 0,-3 0 0 0,3 0 0 0,-3 0 0 0,3 0 0 15,0 4 0-15,0-4 0 0,0 0 0 0,-3 0 0 0,6 0 0 0,-3 0 0 16,0 3 0-16,0-3 0 0,0 0 0 0,-2 4 0 0,5-4 0 0,-3 3 0 16,3 1 0-16,-5-4 0 0,2 4 0 0,0-4 0 0,3 3 0 0,-1 1 0 15,-2-2 0-15,2 2 0 0,0 0 0 0,0-1 0 0,2 1 0 16,-1-1 0-16,1 1 0 0,0-1 0 0,0 1 0 0,1 0 0 0,1-1 0 16,-1 1 0-16,1-2 0 0,3 2 0 0,-2 3 0 0,-1-3 0 0,1-1 0 15,0 1 0-15,1-1 0 0,1 1 0 0,-3 3 0 0,4-3 0 0,-2-2 0 16,1 5 0-16,-3-3 0 0,3 3 0 0,0-3 0 0,0 3 0 0,0 0 0 15,-1-1 0-15,1 1 0 0,-2 4 0 0,2-4 0 0,-1 4 0 0,1-4 0 16,-2 3 0-16,2 1 0 0,-1-1 0 0,1 1 0 0,-2-1 0 0,1 1 0 16,-1-1 0-16,2 1 0 0,-1 0 0 0,1 2 0 0,-2-2 0 0,2 0 0 15,-1 2 0-15,1-2 0 0,-2 3 0 0,1-1 0 0,-1-2 0 0,4 3 0 16,-2 1 0-16,-3-6 0 0,5 6 0 0,-2-1 0 0,0-4 0 0,2 4 0 16,-2 1 0-16,2-1 0 0,-2-1 0 0,2-2 0 0,-3 3 0 0,3 0 0 15,0 0 0-15,0 0 0 0,0-1 0 0,0 2 0 0,0-1 0 0,0-4 0 16,3 4 0-16,-1 1 0 0,-2-1 0 0,2-1 0 0,0-2 0 0,0 7 0 15,1-8 0-15,-1 4 0 0,0 0 0 0,2-4 0 0,-1 4 0 0,-3-3 0 16,4 2 0-16,1-2 0 0,-3 0 0 0,0 0 0 0,0-4 0 16,3 2 0-16,-3-1 0 0,0-1 0 0,0 3 0 0,3-2 0 0,-3-1 0 15,0-5 0-15,1 6 0 0,-1-5 0 0,2 1 0 0,-4 3 0 0,2-4 0 16,1 1 0-16,-1 0 0 0,-2-1 0 0,2 1 0 0,-2-4 0 0,2 0 0 16,0 2 0-16,-2-2 0 0,3 4 0 0,-1-4 0 0,-2 0 0 0,4 4 0 15,-2-4 0-15,3 0 0 0,0 0 0 0,-4 3 0 0,4-3 0 0,0 0 0 16,-3 0 0-16,2 0 0 0,3 0 0 0,-3 0 0 0,1 0 0 0,2 0 0 15,-1 0 0-15,-1 0 0 0,1 0 0 0,1 0 0 0,2 0 0 0,-1 0 0 16,-1 0 0-16,2 0 0 0,0 0 0 0,0 0 0 0,2 0 0 0,1 0 0 16,-4-3 0-16,3 3 0 0,0 0 0 0,0-4 0 0,3 4 0 0,-2 0 0 15,2 0 0-15,-3-4 0 0,6 4 0 0,-5 0 0 0,3 0 0 16,-1 0 0-16,1 0 0 0,-1 0 0 0,1 0 0 0,-1 4 0 0,1-4 0 0,2 0 0 16,1 0 0-16,-6 4 0 0,6-4 0 0,-3 3 0 0,3-3 0 0,-1 0 0 15,0 4 0-15,0-4 0 0,1 0 0 0,0 0 0 0,0 0 0 16,2 3 0-16,-2-3 0 0,-1 0 0 0,6 0 0 0,-3 0 0 0,0 0 0 15,0-3 0-15,2 3 0 0,2-4 0 0,-2 4 0 0,1-3 0 0,4-1 0 16,-5 0 0-16,2 2 0 0,-1-2 0 0,0 1 0 0,-1-1 0 0,3 0 0 16,-3 1 0-16,0-1 0 0,2 1 0 0,-5-1 0 0,2 4 0 0,-2-3 0 15,2 3 0-15,-5-4 0 0,2 4 0 0,0 0 0 0,0 0 0 0,0 0 0 16,0 0 0-16,-3 4 0 0,3-4 0 0,-3 0 0 0,3 0 0 0,-1 0 0 16,0 0 0-16,-1 0 0 0,-1-4 0 0,3 4 0 0,-3 0 0 0,1-4 0 15,2 2 0-15,-3-2 0 0,3 1 0 0,-5-5 0 0,5 5 0 0,-2-4 0 16,-3 3 0-16,3-3 0 0,-3 3 0 0,2-3 0 0,-3 5 0 0,1-2 0 15,-2 1 0-15,-2-1 0 0,-1 0 0 0,2 1 0 0,-4 3 0 16,0 0 0-16,1-4 0 0,0 4 0 0,-3 0 0 0,1 0 0 0,0 0 0 0,-1 0 0 16,-4 0 0-16,4 0 0 0,0 0 0 0,2 0 0 0,-5-3 0 0,-1 3 0 15,4 0 0-15,-1-4 0 0,1 4 0 0,-1-4 0 0,-1 4 0 16,3-3 0-16,-4 3-10 0,5-4-433 0,-5 2-141 0,-1-2-91 0,4 1-68 0,-4-1-10 16,0-3 22-16,0 0 39 0,0-1 51 0,0 1 50 0,0-2 54 0,-4-2 57 15,4 0 62-15,-1-2 68 0,1-2 68 0,-3 1 100 0</inkml:trace>
  <inkml:trace contextRef="#ctx0" brushRef="#br0" timeOffset="174740.13">17714 13956 22 0,'0'4'159'16,"0"-4"78"-16,0 4 50 0,-1-1 41 0,-2 1 32 0,3-1 30 0,0-3 28 0,0 0 27 16,0 0 29-16,-2 4 29 0,2-4 32 0,-2 0 28 0,2 0-99 15,0 0-173-15,0 0-89 0,0 0-40 0,0 0-18 0,0 0-7 0,0 0-1 0,0 0-2 16,0 0-3-16,4 0-3 0,-1 0-5 0,1-4-9 0,-2 4-9 0,3-3-12 16,2-4-6-16,-6 3-6 0,6 0-5 0,0-5-3 0,0 2-3 0,-1-1-2 15,0-2-6-15,1-1-3 0,0-2-4 0,0 2-2 0,1-3-5 0,-1-1-5 16,0 2 0-16,0-5-5 0,1 1 1 0,-1-1-5 0,2 0-2 15,-2 1-2-15,-1 0-4 0,1 0-3 0,2-5-2 0,-3 4-1 0,1 5-5 16,-2-5-5-16,1 5-10 0,1-2 0 0,-3 1 0 0,3 1 0 0,-3 2 0 16,1 0 0-16,-1 1 0 0,-1 2 0 0,1-1 0 0,-2 1 0 0,0 5 0 15,1-4 0-15,-1 3 0 0,0-3 0 0,0 7 0 0,-2 0 0 0,0-6 0 16,0 6 0-16,0 0 0 0,0 0 0 0,0 0 0 0,0 0 0 0,0 0 0 16,0 0 0-16,0 0 0 0,0 0 0 0,0 0 0 0,-4 2 0 15,2-2 0-15,-5 4 0 0,3 0 0 0,-3 3 0 0,-2-4 0 0,2 4 0 0,-1 1 0 16,-4-1 0-16,3 3 0 0,-4 0 0 0,2 1 0 0,0 0 0 0,0-5 0 15,0 5 0-15,-1-1 0 0,1 1 0 0,3-5 0 0,-1 1 0 0,0 1 0 16,0-1 0-16,0 0 0 0,2 0 0 0,0-3 0 0,2-2 0 0,-1 3 0 16,0-3 0-16,1 2 0 0,-1-4 0 0,1 0 0 0,4 0 0 15,-5 0 0-15,2-4 0 0,0 2 0 0,1-3 0 0,2 3 0 0,-2-6 0 16,2 1 0-16,1 0 0 0,0 0 0 0,0 1 0 0,1-1 0 0,3-4 0 0,-1 4 0 16,1-4 0-16,0 4 0 0,3-3 0 0,0 3 0 0,2 0 0 15,-3 0 0-15,4 0 0 0,-2-3 0 0,-1 6 0 0,4-3 0 0,-2 3 0 16,0-3 0-16,0 4 0 0,2-1 0 0,-5-3 0 0,6 3 0 0,-6 2 0 15,5-2 0-15,-4 1 0 0,2-1 0 0,0 4 0 0,0-4 0 0,-3 1 0 16,3 3 0-16,0-4 0 0,-2 1 0 0,0 3 0 0,-1 0 0 0,1 0 0 16,0 0 0-16,-1 0 0 0,1 0 0 0,-3 3 0 0,3 1 0 0,-2-4 0 15,1 3 0-15,-1 1 0 0,1 0 0 0,-1-1 0 0,1 1 0 0,-1 2 0 16,-1-2 0-16,0 3 0 0,1-4 0 0,0 4 0 0,-1 1 0 0,0-1 0 16,1-1 0-16,0 1 0 0,-4 0 0 0,4 4 0 0,-3-4 0 0,1 3 0 15,-2-3 0-15,2 4 0 0,-1-4 0 0,0 4 0 0,1-2 0 0,-2-1 0 16,-1 2 0-16,3 1 0 0,-1-5 0 0,0 5 0 0,1-4 0 15,-3-3 0-15,1 3 0 0,2 0 0 0,0-3 0 0,-3 3 0 0,0-5 0 16,1 2 0-16,-1-4 0 0,0 4 0 0,0-4 0 0,0 0 0 0,0 0 0 16,0 0 0-16,0 0 0 0,0 0 0 0,0 0 0 0,0 0 0 0,0 0-158 15,0 0-22-15,3-4-22 0,-1-2-19 0,-2 2-17 0,0 1-15 0,0-5-19 0,0 1-17 16,-2 0-18-16,2 0-25 0,0-4-71 0,0 5-93 0,0-5-43 16,-3 4-10-16,3 0 12 0,0 1 28 0,-1-1 34 0,-2 0 38 0,0-1 41 0,2 5 42 15,-2-4 44-15,-1 3 46 0,1-3 47 0,-1 3 52 0,2 2 79 0</inkml:trace>
  <inkml:trace contextRef="#ctx0" brushRef="#br0" timeOffset="175357.31">17801 13834 1 0,'-2'15'107'0,"-3"-6"86"0,1 6 56 16,-3-5 44-16,3-3 33 0,-3 4 34 0,5-5 31 0,-3 2 32 0,-1-5 29 15,1 4 29-15,1-3 27 0,2 3 28 0,2-3-70 0,-5-1-130 0,5 1-80 16,0-4-62-16,-1 0-27 0,1 0-12 0,0 0-7 0,0 0-6 0,0 0-13 0,0 0-10 16,0 0-11-16,4 0-11 0,-2-4-11 0,0 4-9 0,2-7-11 15,1 3-10-15,-3 1-8 0,5-4-9 0,-3-4-7 0,1 5-4 0,0-1-8 0,1-4-2 16,-1 0-6-16,-1 0 1 0,0 2-3 0,0-2-3 0,1 0 0 16,0-2-1-16,-1-1 0 0,0-1 1 0,1 1 0 0,-3 1 0 0,2-2 0 0,1 1 2 15,0-3-1-15,-3 3 0 0,2-1 0 0,1 2 2 0,-3 2-1 0,2 1 1 16,-2 0-1-16,3-1 0 0,-3 4 1 0,-2-4-1 0,4 4 0 0,-4 0-2 15,5 1 2-15,-5 2-1 0,2 1-2 0,-2-5-1 0,0 5-1 0,2-1 0 16,-2 1-2-16,0 3 1 0,3-4-3 0,-3 1 0 0,0 3-2 0,0-4 0 16,0 4-1-16,0-4 2 0,0 4-1 0,2-2-2 0,-2 2 1 0,0 0 1 15,0 0-2-15,0 0 0 0,0 0-1 0,0 0 0 0,0 0 0 0,0 0 0 16,0 0-3-16,0 0 1 0,0 0-4 0,0 0-1 0,0 0 0 0,0 0 1 16,0 0-2-16,0 0 1 0,-5 0-1 0,5 0 2 0,-4 0 1 0,-1 2-2 15,1 2 4-15,2 0-1 0,-3-1 2 0,-1 1 2 0,1-1 3 0,-1 1-1 16,1-1 2-16,-2 1 0 0,1 3 0 0,1-7 1 0,-1 4-2 0,-1-2 1 15,1 2-1-15,-1-1 0 0,0-3 1 0,0 4-1 0,3-4-1 0,-3 4 2 16,3-4-2-16,0 0 3 0,-1 0 0 0,0 0 1 0,5 0 3 0,0 0 0 16,-4 0 1-16,4 0 3 0,0 0 0 0,-2 0 0 0,2 0 2 0,0-4 1 15,0 4 0-15,0 0-3 0,0-4 0 0,0 1-2 0,2-1 1 0,1-2-4 16,-2 3-1-16,4-1-1 0,1 0-4 0,-1 1 1 0,2-4-3 0,-1 3-2 16,1 1-1-16,0-1-2 0,0 0 2 0,1 2-1 0,-1 2 2 0,2-4-1 15,-3 4 0-15,1 0 3 0,0-3-1 0,2 3 0 0,-3 3 1 0,-1-3 1 0,1 0 0 16,1 4 2-16,-2-4 0 0,1 0 2 0,-1 2 3 0,1-2-1 15,-1 4 2-15,-1-4 1 0,1 0 0 0,-1 4 2 0,1-4-1 0,-1 3 0 0,0-3 3 16,1 0 0-16,-3 0 0 0,2 4-2 0,-1-4-2 0,1 0 2 16,-1 3-1-16,-1-3-2 0,2 4 0 0,-2-4-3 0,1 0-5 0,-3 0-6 0,4 3-12 15,-2-3-12-15,3 4-17 0,-5-4-20 0,2 0-21 0,2 0-21 0,-4 0-26 16,5 4-30-16,-3-4-33 0,3 3-29 0,-5-3-64 0,1 0-74 0,-1 0-79 16,5 0-79-16,-5 0-21 0,5 4 7 0,-5-4 21 0,0 2 32 0,0-2 35 15,0 0 38-15,0 0 43 0,0 0 45 0,0 4 49 0,0-4 48 0,0 0 65 16,0 0 72-16</inkml:trace>
  <inkml:trace contextRef="#ctx0" brushRef="#br0" timeOffset="184273.65">13212 2557 22 0,'0'-18'164'0,"-4"5"84"0,0-1 59 0,-1-1 42 16,0 6 34-16,-1-2 25 0,-3 4 26 0,0 3 21 0,0 4 23 0,1 0 21 15,-2 4 19-15,4 3 19 0,-3 4-110 0,2-2-180 0,-1 9-98 0,1-3-57 16,0 5-25-16,3 1-10 0,-3 4-5 0,3 3 1 0,-1-4-3 0,0 4-4 16,4 1-4-16,-2 2-4 0,3-4-4 0,0 2-2 0,0-1-4 0,3-3-5 15,1-1-4-15,0-4-6 0,0 2-6 0,3-4-8 0,0-5-5 0,0-2-5 16,1-1-9-16,2-6-7 0,-2 0-9 0,3-8-14 0,0-3-11 0,0 0-10 16,1-4-10-16,-1-2-6 0,-2-5-3 0,2-4-2 0,0 5 2 0,-2-8 1 15,0 5 1-15,0-4 6 0,0 2 4 0,-1-2 9 0,-1 3 11 0,0 4 15 0,2-1 15 16,-3 4 16-16,1 3 17 0,-1 5 17 0,-1-1 13 0,2 7 13 0,2 0 12 15,-3 3 11-15,1 1 10 0,-1 5 8 0,1 2 11 0,2 7 9 0,-2-5 5 16,-1 9 7-16,4-2 2 0,-4 5 2 0,0 3-6 0,1 1-2 0,-3-2-7 16,3 5-5-16,-3 0-7 0,2 3-5 0,0-4-7 0,-1 0-4 0,-4 5-6 15,4-5-3-15,-3 0-6 0,2 1-8 0,-4 0-2 0,5-1-5 0,-3 0-7 16,-2-2-3-16,4-2-2 0,-4 1-6 0,0-6-2 0,3 2-5 0,-3 1-4 16,0-8-4-16,0 1-7 0,0-4-6 0,-3-4-12 0,3 0-14 0,-4-3-20 15,2 1-22-15,-4-5-32 0,1-3-34 0,-4-3-39 0,1-5-47 0,-4 1-58 16,1-7-63-16,-2-3-101 0,-1-4-118 0,1-3-47 0,0-5-7 0,-1-2 13 15,1-1 23-15,0-6 37 0,2 0 39 0,0-2 51 0,2-2 50 0,-2 4 57 16,4-4 60-16,0 4 66 0,1-1 70 0</inkml:trace>
  <inkml:trace contextRef="#ctx0" brushRef="#br0" timeOffset="184673.61">13345 1839 38 0,'5'-9'192'0,"-5"1"84"0,0 1 62 0,0 4 48 0,0 3 40 15,-5 0 36-15,3 3 34 0,-2 1 31 0,2-1 29 0,-1 8 29 0,1 0 27 16,2 6 25-16,0-3-123 0,0 7-205 0,2 0-100 0,1 3-49 0,-1 5-24 16,2-2-14-16,1 8-8 0,2-4-9 0,-3 5-7 0,3 3-8 0,1-5-7 0,2 5-5 15,-4 3-7-15,5-7-7 0,-2 3-7 0,2 0-6 0,0 2-6 16,0-9-8-16,0 4-7 0,0-8-7 0,0 2-10 0,3-9-12 0,-3 2-12 16,0-4-14-16,0-8-9 0,0 0-11 0,0-3-8 0,-1-7-11 0,-2 0-9 0,2-3-10 15,-2-4-9-15,-1-4-11 0,-3-2-5 0,3-5-6 0,-3-4-1 0,0-2 4 16,-1-3 5-16,0-6 9 0,-2 2 5 0,2 0 8 0,-3-4 6 0,1-1 6 15,-1 2 11-15,3 2 6 0,-3 5 12 0,0-6 6 0,0 9 10 0,3 3 12 16,-3 0 7-16,0 3 10 0,1 5 4 0,-1 2 2 0,0 1 6 0,0 3 1 16,0 3 6-16,0 4 7 0,0 0 10 0,0 0 11 0,4 4 7 0,-4 3 8 0,3 0 8 15,1 4 4-15,-1-2 6 0,0 6 2 0,-2-1 5 0,3 3 7 16,2 1 3-16,-5 0 6 0,3-1 1 0,-1 8-2 0,4-8-2 0,-3 4-9 0,3 0-5 16,-3 0-6-16,6-1-8 0,-6 6-4 0,4-6-11 0,-1 1-5 0,3 4-6 15,-5-4-8-15,5 0-6 0,-2 0-7 0,3-4-10 0,-4 1-14 16,4 0-20-16,0-9-22 0,-4 6-23 0,4-5-24 0,-1-2-24 0,-2-5-24 0,2 1-28 15,-2-8-30-15,-1 1-39 0,0-5-47 0,-1-6-83 0,-1 1-97 0,-1-5-78 16,-1-4-72-16,1-2-12 0,-3-1 16 0,2-2 27 0,-3-5 38 0,3 5 39 16,-3-5 43-16,0 4 47 0,1-1 48 0,-1 2 58 0,0 3 61 0,0-1 79 0,0 1 80 15</inkml:trace>
  <inkml:trace contextRef="#ctx0" brushRef="#br0" timeOffset="184922.67">13899 1966 7 0,'0'0'130'16,"2"-3"88"-16,-2 3 64 0,0 0 53 0,-2-8 46 0,0 8 47 0,-1-3 43 15,-1-1 38-15,2 1 36 0,-3 3 35 0,5 0 31 0,-1 0-15 0,1 0-44 16,0 0-102-16,-3-4-137 0,3 4-74 0,0 0-41 0,0 0-28 0,0 0-24 0,0 0-20 16,0 0-21-16,-3 4-12 0,3-1-7 0,0 4-9 0,0 1-5 0,0-1-1 15,0 2-2-15,3 2 0 0,0 7-1 0,-2-5 3 0,-1 9 2 0,5-2-23 16,-3 5-50-16,1-1 0 0,1 2 0 0,-2 1 0 0,3 2 0 0,-1-2 0 16,0 1 0-16,3 1 0 0,-3-5 0 0,3 0 0 0,0 1 0 0,-3-5 0 15,5 5 0-15,-2-8 0 0,-1 1 0 0,3-3 0 0,-2-6 0 0,2 2 0 16,-2-4-79-16,-1-3-94 0,1-1-25 0,-1-6-30 0,1-1-35 0,0-3-37 15,-3-4-42-15,1-2-109 0,-1-1-134 0,1-7-46 0,-1 3-2 0,-2-7 19 16,0 5 31-16,1-2 37 0,-1 2 44 0,0-2 42 0,-2 2 46 0,2 2 49 0,-2 1 56 16,0-1 58-16,0 0 64 0</inkml:trace>
  <inkml:trace contextRef="#ctx0" brushRef="#br0" timeOffset="185606.57">14172 1888 28 0,'0'-6'171'0,"-2"3"80"0,2-1 56 0,-5 0 46 0,4-3 38 0,-2 4 34 15,-1 3 33-15,1-4 31 0,1 1 31 0,2 3 33 0,-4 0 29 0,4 0 29 16,0 0-111-16,0-4-187 0,0 4-96 0,0 0-46 0,0 0-28 0,0 0-20 0,-2 4-10 15,-3-4-10-15,5 7-6 0,0-4-7 0,0 8-10 0,0 0-9 0,0 2-6 16,2 1-5-16,1 3 0 0,-1 5 4 0,2-2 2 0,-2 5 4 0,5-1 3 16,-3 5 2-16,6-1 1 0,-4-1-1 0,0 2-6 0,4-1-3 0,-2-3-8 15,2-1-3-15,1-3-9 0,-3-4-4 0,3 1-31 0,0-5-11 0,0-5 0 16,3 2 0-16,-3-6 0 0,0-1 0 0,0-6 0 0,0-1 0 0,3-3 0 16,-3-4 0-16,-3-2 0 0,2-5 0 0,-2 1 0 0,-1-8 0 0,3 5-1 15,-6-9-18-15,0 1-3 0,-1 1-2 0,-3-2 0 0,0 1-7 0,-6-4 2 16,2 8 3-16,-3-3 3 0,-1 1 2 0,-3 2 3 0,0-1 4 0,-3 5 1 15,0 2 5-15,-1 1 3 0,0-1 1 0,0 7 0 0,-2-2 1 0,2 2 0 16,0 4 2-16,4 4-3 0,-3-1-4 0,0 0-4 0,6 4 0 0,-1 0-4 16,3 0-4-16,-1 4-4 0,3 0-3 0,-1-1-7 0,0 1-7 0,3 3-12 0,2 0-12 15,0-1-15-15,2 5-22 0,-2 0-17 0,5 0-20 0,0-2-26 0,1 2-23 16,0 0-32-16,4 3-32 0,-2-3-69 0,3-1-88 0,0 0-78 0,0-3-67 16,3 4-17-16,0-5 9 0,-2 1 26 0,-1 1 32 0,3-1 37 0,-3-4 41 0,0 5 42 15,0-5 48-15,-1 1 50 0,-2-2 54 0,2-2 73 0,1 4 77 0</inkml:trace>
  <inkml:trace contextRef="#ctx0" brushRef="#br0" timeOffset="186323.74">14455 1713 3 0,'-3'-9'124'0,"3"1"92"0,-1 1 65 15,-2 0 49-15,0-4 39 0,2 4 37 0,-2 1 33 0,3 3 35 0,-3-5 32 16,2 1 33-16,-2 4 27 0,2 3 27 0,1 0-77 0,0 0-145 0,0-4-101 16,0 4-80-16,0 0-43 0,0 0-21 0,0 0-14 0,0 0-9 0,0 0-11 15,0 7-8-15,1-3-9 0,2 3-8 0,-2 4-6 0,5-2-6 0,1 6 0 16,-6-1-1-16,9 3 3 0,-6 1 7 0,3 2 5 0,-2 2 5 0,2 2 2 16,0 1 3-16,3 3 1 0,-5 0-3 0,5 0-3 0,-2-1-3 0,-1 6-3 0,3-6-6 15,-2 1-5-15,2 1-7 0,1-5-41 0,-6 3-9 0,7-5 0 16,-6-2 0-16,4 2 0 0,-2-4 0 0,-1-9 0 0,0 2 0 0,0-4 0 15,-1 0 0-15,0-7 0 0,0 0 0 0,-2-7 0 0,0 0 0 0,-1-6 0 16,-2-1-31-16,2-4-35 0,-1-3-9 0,-2-4-4 0,0-3-5 0,-2-3-3 0,-1 3-8 16,2-7 0-16,-5 4 1 0,2-4 5 0,3-1 8 0,-5 1 9 0,2 0 11 15,2 4 10-15,-3 2 7 0,4-2 10 0,-2 7 7 0,1-1 7 0,0 5 8 16,2-2 2-16,-3 9 2 0,3-1 2 0,0 6-2 0,0 1 3 0,0 4 3 16,0 3 1-16,0 0 2 0,5 0 6 0,-3 3 6 0,2 4 3 0,1 1 2 0,-3 1 6 15,2 6 2-15,3-1 7 0,-3 4 6 0,3-1 7 0,-2 4 6 0,1 0 5 16,-1 4 2-16,1-5 0 0,1 4 0 0,-2 1 3 0,1-1-2 0,1 1 0 15,0 0-3-15,0 0-3 0,1-1-4 0,-1-3-6 0,0 0-5 0,-1 0-5 16,1 0-3-16,2-7-5 0,-2 0-4 0,-1 0-9 0,3-4-10 0,-2 1-16 16,2-4-13-16,-3-3-15 0,1-2-12 0,0-2-10 0,-1 0-9 0,-1-2-10 15,4-5-10-15,-5-1-12 0,3-2-7 0,-3-1-6 0,0-2-4 0,1-2 3 16,0 1 5-16,-1 1 7 0,0-5 9 0,1 0 9 0,-1 5 11 0,-2-5 8 0,3 3 11 16,-3 2 11-16,0-1 10 0,3-1 12 0,-3 2 8 0,3-1 8 0,-5 3 7 15,1-2 7-15,2-2 4 0,-1 5 11 0,-2-5 4 0,0 2 9 0,0-1 8 16,0-1 4-16,0 6 7 0,0-9 4 0,-5 3 7 0,5 6 3 0,-1-9 6 15,-4 3 2-15,3 2 2 0,-3-1-1 0,1-1-2 0,2 2-4 0,-5-1-4 16,3-1-6-16,-1-1-5 0,1 1-3 0,-3 1-6 0,2 1-3 0,1-2-4 0,0 5-2 16,-1-5-3-16,-1 6-2 0,1-2-2 0,1 4 0 0,2-3 5 0,-3 3-1 15,3 3 0-15,0 1-1 0,-1-5-3 0,-1 8-4 0,4 0-4 0,0 0-2 16,-2 0-2-16,-1 4-3 0,1 3-2 0,0-3-2 0,0 5 0 0,2 2 1 16,0 0-1-16,0 2-1 0,0 5 5 0,0 0 3 0,0 3 4 0,4 0 6 15,-4 3 5-15,5 1 6 0,-1-1 2 0,1 5 3 0,-1-5-28 0,1 4-15 16,1 0 0-16,1-4 0 0,2 0 0 0,-3 1 0 0,1-1 0 0,2 1 0 15,0-8 0-15,2 1 0 0,0 0 0 0,0-5 0 0,0 2 0 0,1-4 0 16,-1-4 0-16,0-1-116 0,0-3-34 0,0 1-25 0,-3-4-22 0,3-4-31 0,0 1-34 16,-1-1-40-16,-2-5-35 0,-1 1-102 0,3-2-129 0,-5-5-44 0,2 2-3 15,-3-1 19-15,3-3 29 0,-3-1 36 0,-1 4 40 0,1-3 43 0,2-1 44 16,-5 0 49-16,2-3 54 0,-2 3 56 0,-1 2 65 0</inkml:trace>
  <inkml:trace contextRef="#ctx0" brushRef="#br0" timeOffset="186607.81">15130 1487 37 0,'0'0'164'0,"0"0"83"0,0 0 63 0,0 0 52 15,0 0 48-15,0 2 42 0,-3 5 38 0,3 4 37 0,-1 0 35 0,1 3 32 16,0 0 31-16,1 3-34 0,2 0-70 0,0 5-102 0,-2-2-122 0,3 5-60 16,2-1-31-16,-1 1-19 0,1 3-17 0,1 1-15 0,-2-5-12 0,6 0-12 15,-4 1-15-15,4-5-10 0,-1 5-12 0,-2-8-56 0,3 1-38 0,3 0 0 16,-3-5 0-16,0-2 0 0,0-4 0 0,0 1 0 0,0-8 0 0,0 0-6 16,-1-4-78-16,-2 0-12 0,3-6-9 0,-4-1-5 0,3-2-11 0,-5-2-4 15,1-3-1-15,-2 1 4 0,0-4 12 0,-1 1 11 0,-2-2 12 0,-1-2 9 0,-1 2 12 16,-2-2 10-16,1-1 11 0,-3-2 12 0,1 3 13 0,-3-1 14 0,-1 1 13 15,-2-2 13-15,3 2 10 0,-4-1 8 0,6 5 10 0,-6-2 9 0,-2 6 8 16,5 1 9-16,0-3 9 0,-2 9 5 0,2-2 4 0,-2 4-3 0,-1-1-1 16,4 5-8-16,0-1-7 0,2 4-5 0,-5 4-7 0,3-1-5 0,2 5-9 15,-2-5-8-15,-3 8-8 0,6 0-12 0,-3 2-7 0,6 1-19 0,-5 1-18 16,2-2-28-16,1 1-31 0,3 4-34 0,0-4-39 0,0 3-53 0,0-2-54 0,0-2-132 16,3 1-162-16,1-3-68 0,2 0-24 0,-5-1 1 0,3-3 13 0,2 0 30 15,-2-3 34-15,0-1 48 0,0-3 51 0,-4 0 59 0,6 0 60 0,-1-3 70 0,1-1 76 16</inkml:trace>
  <inkml:trace contextRef="#ctx0" brushRef="#br0" timeOffset="188123.13">15557 1312 58 0,'0'-7'173'0,"-5"3"74"0,5 0 54 0,-4 4 42 0,2-3 36 15,2-1 31-15,0 4 31 0,-5 0 30 0,3 0 30 0,2 0 31 0,-7 0 30 16,3 0-46-16,2 4-87 0,-3-1-96 0,1 5-102 0,-1-1-48 0,1 0-27 0,1 3-9 16,-1-3-7-16,0 7-6 0,1-1-4 0,-1 2-8 0,2-1-10 0,0 3-6 15,-1 1-8-15,3 2-8 0,0-2-11 0,0 4-3 0,0-5-5 0,3 4-8 16,-1 0-5-16,0-4-8 0,2-2-5 0,1 2-5 0,-3-7-5 0,5 5-10 15,-3-6-10-15,3-1-13 0,0-5-11 0,-3 1-13 0,5-4-10 0,-5-4-14 16,1 1-16-16,4-1-15 0,-5-7-15 0,3 2-10 0,-3-6-13 0,1-3-8 0,-1 1-11 16,3 0-2-16,-3-4-2 0,-2 0 4 0,1 0 0 0,-1 0 6 15,0 0 7-15,0 3 7 0,1 0 10 0,-1 1 12 0,-2 7 9 0,2-5 9 0,-2 9 9 16,5-1 10-16,-5 0 13 0,2 3 15 0,2 4 11 0,1 0 15 0,-1 4 12 0,3-1 15 16,1 5 12-16,-1-1 11 0,2 3 14 0,2 0 9 0,0 5 11 0,2 1 14 15,-2 2 10-15,6 4 6 0,-5-2 4 0,4 4-3 0,-3 1 0 0,3 3-5 16,-3 1-4-16,2-2-7 0,2 5-7 0,-2 2-6 0,0-1-4 0,2 1-7 15,-5 5-3-15,2-1-5 0,0 1-2 0,-2 3-2 0,-1-4 1 0,0 7-1 16,-4-3 1-16,4 0-4 0,-4 4-1 0,-3-4-3 0,3 1-3 0,-3-5-3 16,2 1-5-16,-5-5-5 0,3 1-4 0,-1-4-9 0,-3-6-12 0,4 0-11 15,-4-4-14-15,0-8-13 0,0 2-18 0,-4-8-15 0,1-4-14 0,-1 1-13 16,-3-8-10-16,-1-3-9 0,0-3-7 0,-5 0-6 0,1-8-4 0,-2 0 1 0,0-3 2 16,2-4 4-16,-2 1 7 0,3-1 9 0,-3 1 11 0,3-3 13 15,3 2 11-15,-2-3 10 0,5-1 13 0,-5 5 9 0,6-3 11 0,0 1 9 0,-3 2 9 16,3-1 8-16,-2 1 8 0,6-1 7 0,-4 5 4 0,4-4 6 0,-1-1 4 15,1 1 4-15,0-1 6 0,0 0 2 0,1 0 1 0,-1-2 1 0,4 3-1 16,-4-9-1-16,6 6-2 0,-5-1-2 0,3 0-4 0,3-4-2 0,-3 1-6 0,-1 2-3 16,4-2-5-16,-3 0-3 0,3 2-4 0,-3-2-2 0,0 7-2 0,2-5-6 15,-5 5-1-15,3-1-2 0,-1 5-3 0,0-2-1 0,-2 2-1 0,2 6 0 16,-3-3 0-16,0 2-1 0,0 1 1 0,0 1 2 0,-3 2 2 0,3 0 2 0,-1 1 5 16,-2 2 1-16,0 2 7 0,-1 3 0 0,3-5 3 0,-5 8 1 0,2-3 1 15,3 3-2-15,-6 0 1 0,3 0-1 0,-3 0 1 0,0 3-2 0,3-3 1 16,-6 8-2-16,3-5-1 0,2 3-2 0,-2 2 2 0,2 2 0 0,-1-3 4 0,-1 4 3 15,3 2 6-15,-2 2 7 0,5 3 10 0,-2-1 7 0,3 1 8 0,0-2 6 16,3 6 6-16,-2-2 4 0,6 2 1 0,-2 2-23 0,1-3-57 0,4 3 0 16,1 2 0-16,-3-6 0 0,6 1 0 0,0-4 0 0,-3 1 0 0,1-3 0 15,-1-2 0-15,6-2 0 0,-6-1 0 0,1-6 0 0,5 0 0 0,-6-1 0 16,1-6 0-16,-1 3-63 0,3-8-76 0,-3 1-12 0,0 0-13 0,-4-4-7 0,4 2-8 16,-4-6-2-16,1 1 0 0,-2 1 2 0,1-2-1 0,-3-3 0 0,0 2 1 15,-1-2 4-15,-2 1 3 0,3 2 11 0,-1-3 10 0,0 2 11 0,-2-2 13 16,-1 3 11-16,0-2 13 0,0 3 13 0,0-4 17 0,0 9 19 0,0-6 18 15,0 4 19-15,0 2 22 0,0-2 18 0,0 4 16 0,0 0 14 0,0-1 16 0,0 1 10 16,0 5 12-16,0 2 5 0,0-7 5 0,0 7 3 0,0 0 2 0,0-4 1 0,0 4 2 16,0 0 2-16,0 0-2 0,4 4 0 0,-1-4-2 0,0 7-3 0,-2-5 0 15,5 5-1-15,-5 1 0 0,3 2 2 0,2 1 5 0,-2 0 5 0,0 2 7 16,0 2 5-16,0-6 4 0,3 9 1 0,-1-4 5 0,-2 3 2 0,0 1 3 16,0 0-3-16,3-5-8 0,-3 5-131 0,1-1 0 0,0-2 0 0,2 3 0 15,-6-9 0-15,3 6 0 0,2-5 0 0,-2-3 0 0,-3 1 0 0,2-5 0 16,1 1 0-16,-4-4 0 0,0 0 0 0,3-4 0 0,-1 1 0 0,-2-5 0 15,0 1 0-15,0-7 0 0,0 1 0 0,-2-2 0 0,-1-3 0 0,2 2 0 16,-2-6 0-16,0 2 0 0,-1-5 0 0,3 4 0 0,-2-4 0 0,0 5 0 0,-1-6 0 16,3 6 0-16,1-2 0 0,-3 2-58 0,0-1-4 0,2 4 9 0,1-1 5 15,0 1 5-15,0 2 5 0,0 1 3 0,1 3 1 0,-1 4 1 0,3 1 5 0,-3-1 3 16,3 0 2-16,-2 3 0 0,2 1-1 0,-2 3 1 0,2-4-2 0,-3 4 1 16,4 0 1-16,3 4-1 0,-3-4 5 0,1 3 0 0,1 4 5 0,-1 1 2 0,1-1 5 15,1 0 4-15,-2-1 7 0,1 1 7 0,1 4 7 0,-3 0 9 0,3-2 5 16,0 2 5-16,0 0 4 0,-1 0 4 0,1-2 3 0,-1 6 1 0,1-8 4 15,0 4 0-15,-3-4-2 0,3 2 2 0,2-5 1 0,-5 3 0 0,3-3-2 16,0-1-14-16,-1 1-38 0,-1-4 0 0,1 0 0 0,-1 0 0 0,1-4 0 0,1 1 0 16,-2-1 0-16,-1-3 0 0,0 0 0 0,1-3 0 0,-1 3 0 0,1-4 0 15,-3 1 0-15,3-4 0 0,-3 0 0 0,0 0-10 0,0-3-61 0,0 2-3 0,1-3 4 16,-3 5 4-16,0-5 8 0,2 0 6 0,-2 1 7 0,-2 3 7 0,2 1 9 16,0-2 5-16,0 1 4 0,-3 1 9 0,1 2 6 0,0 0 2 0,0 1 8 15,2 2 3-15,-2 1 4 0,-3 1 3 0,3 3 0 0,0-5 6 0,-3 8-2 0,3-3 1 16,-3-1-2-16,1 4 0 0,0 0-2 0,-1 0 1 0,1 4-3 0,1-1-1 15,-1 1-1-15,0 0 1 0,-3 3 0 0,5 0 4 0,-5 3 2 0,3 0 3 16,-1 8 5-16,3-4 6 0,2 3 8 0,-5 0 8 0,5 5 8 0,0 2 4 0,0 1-60 16,5-1-1-16,-3 1 0 0,3 3 0 0,-1-3 0 0,3 2 0 0,-1-3 0 15,1 2 0-15,2 1 0 0,0-3 0 0,2-2 0 0,0-1 0 0,2-4 0 16,-2 1 0-16,0-5 0 0,3 2 0 0,-1-5 0 0,0-2 0 0,1-5 0 16,-1 1 0-16,0-4 0 0,-2 0-62 0,3-7-155 0,0-1-23 0,-3 1-22 15,0-4-25-15,-3-2-14 0,2 2-9 0,1-6-7 0,-6 3-4 0,2-4-22 0,0 0-31 16,0-2-25-16,-3 2-24 0,3-2 8 0,-3 2 21 0,-1 1 51 0,0-1 56 0,-2-4 71 15,3 5 77-15,-4 0 60 0,3 0 53 0,0-5 45 0,-3 4 44 0,0 1 53 16,1-1 65-16,-1-2 64 0,-1 2 66 0,1-2 45 0,-3 2 35 0,0 1 3 0,-1 2-11 16,3-2-33-16,-2 2-43 0,-1 6-30 0,-2-6-24 0,2 8-15 0,0-4-15 15,-3 5-8-15,6-1-9 0,-6 3-8 0,1-3-8 0,2 4-11 0,3 3-12 16,-5-4-12-16,2 1-12 0,4 3-10 0,0 0-71 0,-4 3-62 0,1-3 0 16,-1 4 0-16,4-1 0 0,0 1 0 0,0-1 0 0,0 5 0 0,0-1 0 15,4-1 0-15,2 5 0 0,-5-4 0 0,3 4 0 0,3-2 0 0,0-2 0 0,0 4 0 16,0 0 0-16,1 0 0 0,2-2 0 0,-2 6 0 0,3-5 0 0,-1 1 0 15,1 3 0-15,0-4 0 0,-3 5 0 0,3-2 0 0,-1 1 0 0,-2 1 0 16,3-6 0-16,-1 6 0 0,-3-1 0 0,-2 0 0 0,2 0 0 0,-3 0 0 0,3 0 0 16,-3 0 0-16,-1 0 0 0,-3-3 0 0,3 2 0 0,-3 1 0 0,0 1 0 15,-3-6 0-15,0 6 0 0,2-5 0 0,-3 1 0 0,-2-5 0 0,2 5 0 16,-3-4 0-16,2 0 0 0,-2-3 0 0,0-1 0 0,0-3 0 0,-1 0 0 16,1 0 0-16,0-3 0 0,0-1-31 0,0-3-346 0,0-4-77 0,2 4-94 0,-1-6-82 15,-1-1-68-15,3-1-10 0,0-2 23 0,1-1 36 0,-1 2 44 0,3-2 50 0,1-3 50 16,-3 0 56-16,3 0 57 0,0 0 59 0,0-1 64 0,3 5 80 0,-2-4 86 15</inkml:trace>
  <inkml:trace contextRef="#ctx0" brushRef="#br0" timeOffset="188306.17">16738 745 31 0,'6'-4'182'0,"-2"1"87"0,-4 3 66 0,4 3 52 16,0-3 50-16,-1 4 46 0,0-2 42 0,-2 3 39 0,2-3 38 0,-2 6 34 16,5-1 35-16,-5 0 35 0,3 4-110 0,2-2-193 0,-2 2-102 0,0 0-56 15,0 0-35-15,2 2-23 0,-2 1-23 0,0 1-26 0,0-2-20 0,2 1-117 0,-1 1-1 16,1-1 0-16,-2-1 0 0,3 1 0 0,-2 1 0 0,1-5 0 0,1 4 0 15,-3-3-86-15,3-4-108 0,-2-1-43 0,1 1-46 0,-2-3-49 0,0-1-123 16,-4-3-152-16,4-3-61 0,2 3-19 0,-5-7 20 0,2 3 30 0,-2-2 44 0,-1-1 43 16,3-4 52-16,-3 0 55 0,3 0 56 0,-6 2 59 0,3-2 64 0,-3 0 70 0</inkml:trace>
  <inkml:trace contextRef="#ctx0" brushRef="#br0" timeOffset="188490.21">16922 804 25 0,'1'-4'170'0,"-1"4"84"0,5-4 61 15,-5 4 49-15,2 0 46 0,-2 0 43 0,4 0 42 0,1 4 39 0,-3 0 36 16,2-4 34-16,2 7 32 0,-1-4 36 0,-2 1-103 0,6-1-179 0,-4 5-90 0,1-1-45 15,0-1-16-15,1 5-4 0,0-4-7 0,0 4-6 0,1-2-9 0,-1 6-175 16,2-5-38-16,-2 5 0 0,-1 2 0 0,1-3 0 0,2 4 0 0,-2-1 0 16,-3 1 0-16,3 2 0 0,-1-2 0 0,1 2 0 0,-3-2 0 0,1-1 0 15,-1 1 0-15,1 0 0 0,-3-5 0 0,0 2 0 0,3-1 0 0,-5-3 0 0,2-1 0 16,-2-3 0-16,0 0 0 0,-2-4 0 0,2-3 0 0,0 0 0 0,-9 0 0 16,4-3 0-16,1-4-441 0,-5 0-151 0,2-3-88 0,-1-5-78 0,-1 1-7 0,-3-3 25 15,-1-1 45-15,0-2 53 0,-1-2 56 0,-3-3 60 0,-1 1 61 0,-5 0 63 0,4 3 64 16,-3-7 67-16,1 3 86 0,-1 5 87 0</inkml:trace>
  <inkml:trace contextRef="#ctx0" brushRef="#br0" timeOffset="188640.24">16744 552 95 0,'0'-15'222'0,"0"8"92"0,0-2 73 0,0 1 59 0,0-2 51 0,0 6 42 16,-3-3 39-16,0 3 35 0,2 2 32 0,1 2 23 0,0 0 22 16,0 0-73-16,0 0-126 0,0 0-133 0,0 0-141 0,0 0-96 0,7 2-77 15,-6 2-65-15,6 0-67 0,3-1-71 0,-5 1-70 0,5 3-144 16,4-4-172-16,-3 5-75 0,1-1-23 0,5-1-2 0,-5 1 15 0,5 0 23 15,-5 0 30-15,2 1 42 0,1-1 48 0,0-5 62 0,-1 5 64 0,0 1 72 16,-2-5 77-16</inkml:trace>
  <inkml:trace contextRef="#ctx0" brushRef="#br0" timeOffset="188908.3">17194 629 42 0,'-2'3'207'0,"-2"4"104"15,2-3 78-15,-3 3 64 0,1 0 56 0,-1-1 50 0,1 2 46 0,-3-1 41 16,3 0 39-16,-1 0 33 0,3 0 32 0,0-1 27 0,0 5-131 0,-1-4-224 15,3 0-128-15,0 1-116 0,3 1-178 0,-1-2 0 0,0 1 0 0,2 2 0 16,1-3 0-16,1 4 0 0,1-5 0 0,0 9 0 0,0-8 0 0,4 4 0 16,-5-2 0-16,6 6 0 0,-1-5 0 0,0 1 0 0,-3 2 0 0,2-2 0 0,1 4 0 15,-3-1 0-15,2-1 0 0,1 1 0 0,-5 3 0 0,0 1 0 0,1 0 0 16,3-1 0-16,-6 1 0 0,3-1 0 0,-6 4 0 0,2-4 0 0,-1 1 0 16,-2 0 0-16,0-5 0 0,0 5 0 0,0 0 0 0,-5-4 0 0,4 0 0 0,-6-3 0 15,3 2 0-15,-6-2 0 0,3-1 0 0,1-2 0 0,-5-1 0 0,2 0 0 16,0-1 0-16,-2-2 0 0,0-1 0 0,0-3 0 0,0 0 0 0,2 0 0 15,-2 0 0-15,-9-3-37 0,2-1-531 0,5 0-159 0,2 2-60 0,-1-3-7 0,1 3 23 16,0-5 40-16,0 3 49 0,-2 0 55 0,2-3 62 0,4 7 62 0,1-3 67 16,-8-1 68-16,-1 0 77 0,-3-3 80 0</inkml:trace>
  <inkml:trace contextRef="#ctx0" brushRef="#br0" timeOffset="189907.61">14553 2690 64 0,'0'0'193'0,"-3"0"72"0,3 0 56 16,-3 0 48-16,3 0 38 0,-4-3 29 0,4-1 28 0,-1 0 22 0,2 1 25 0,2-1 24 15,1 2 9-15,3-2 1 0,1-3-108 0,2 3-170 0,3-3-85 0,0 0-36 16,2-4-27-16,3 5-21 0,0-8-7 0,3 3-4 0,-2-2-4 0,6-2-1 16,-3 1-4-16,3-4-7 0,-1 5-7 0,0-5-12 0,5 1-6 0,-5-1-10 15,3 0-8-15,2 1-9 0,-5 0-16 0,5 0-17 0,-2-1-25 0,0 3-26 16,-2 2-35-16,-2 2-40 0,2 1-38 0,0-1-41 0,-2 5-111 0,1-1-135 0,-2 3-73 15,1 0-40-15,1 1-6 0,-2-1 8 0,-3 4 24 0,3-3 32 0,-1 3 42 16,-2 0 44-16,-1-4 52 0,0 4 53 0,0-3 58 0,-3-1 62 0,3-2 93 16</inkml:trace>
  <inkml:trace contextRef="#ctx0" brushRef="#br0" timeOffset="190190.68">15921 2050 53 0,'4'-4'220'0,"3"-3"92"0,-3 0 67 0,3 0 51 0,3-4 40 0,-5 5 33 16,8-5 28-16,-1-3 25 0,3 3 22 0,3-2 23 0,6-1 24 0,-1-1 22 15,5 2-137-15,1-1-227 0,4-7-112 0,0 7-55 0,0-4-28 0,5 1-12 16,0-1-5-16,-1 0 0 0,3 1 0 0,-2 3 4 0,4 1 0 0,0-2-1 16,1 1-1-16,-2 3-8 0,6 2-6 0,-3-6-9 0,2 8-7 0,-2 0-10 0,0-4-3 15,3 9-7-15,-3-5-2 0,1 3-4 0,-3 0-3 0,1-3-6 0,-1 4-1 16,-2 3-1-16,-3-4-4 0,1 0-2 0,-3 2-4 0,-1-3-5 0,-3 3-6 15,-2-2-10-15,-3 1-16 0,-4-5-24 0,3 5-34 0,-4-1-39 0,-3 1-46 16,-2-5-50-16,-2 5-84 0,-3-1-98 0,0 2-99 0,-1-2-90 0,-5 1-36 0,-2 3 1 16,-3 0 16-16,0-8 26 0,-4 1 40 0,-3 0 43 0,-4 0 54 0,-3-3 58 0,-4-1 64 15,-1 4 65-15,-6-3 80 0,0-5 86 0</inkml:trace>
  <inkml:trace contextRef="#ctx0" brushRef="#br0" timeOffset="190556.76">13092 3454 40 0,'-4'9'198'0,"-3"2"89"0,3-4 62 0,-3 0 47 0,0-3 38 16,3 0 30-16,4-4 27 0,-3-4 21 0,3 0 21 0,3-3 17 0,1 0 16 16,6 0 15-16,1-4-136 0,4 2-216 0,5-6-116 0,3 2-61 0,0-5-30 15,6 0-18-15,0-2-7 0,5-5-4 0,-3 0 0 0,7 0 1 0,-3-2 1 16,0-1 2-16,5-4 2 0,0 4 5 0,-1 1 2 0,1-2 2 0,-3 1 3 0,3 3 2 15,-1-2-7-15,-2 6-10 0,-1 0-25 0,0 4-36 0,-6-5-47 16,-1 8-50-16,3 1-120 0,-4-2-154 0,-1 1-64 0,-1 3-27 0,-4 5-3 0,-1-5 7 16,-2 4 14-16,-5 0 20 0,1-4 29 0,-4 5 34 0,-2-5 49 0,-2 4 54 0,-3-3 64 15,1 0 69-15</inkml:trace>
  <inkml:trace contextRef="#ctx0" brushRef="#br0" timeOffset="196524.08">15987 15305 18 0,'0'0'153'0,"0"2"72"0,0-2 52 0,0 4 40 0,0-4 35 0,0 7 30 16,0-3 30-16,0-1 24 0,0 1 27 0,0 3 26 0,6 0 24 0,-5-3 25 15,3 6-101-15,2 0-169 0,1 1-84 0,-3 0-40 0,3 2-21 0,-2-2-11 16,2 3-12-16,0-3-8 0,3 2-10 0,-5-2-5 0,2-4-8 0,3 4-10 16,-2-5-6-16,2 1-9 0,-5-3-3 0,5-1-6 0,-2-3-1 0,2 0-6 15,-2 0-2-15,2-3-1 0,-2-1-1 0,3-3-1 0,-1 1-1 0,-2-5-1 16,3 4 0-16,-2-7-1 0,2 4-1 0,-2-4-3 0,2-1-4 0,-2 1-3 16,0-3-4-16,2 3-1 0,-2-1-2 0,0 2-3 0,-1-1-2 0,2 3 1 15,-2 1-4-15,1-1-2 0,0 1 0 0,-2 6-5 0,2-3 2 0,0 3-1 16,-1 2-2-16,-1 2 3 0,0 0-1 0,4 0 1 0,-2 2 1 0,0 2 2 0,0 0-1 15,-1-1 2-15,1 4 2 0,3 0 2 0,-4 4 3 0,1-5 4 16,2 2 2-16,1 2 3 0,-4 1 3 0,1-4 1 0,3 3 4 0,-4-3-1 0,1 4 4 16,0-4 0-16,-1 0 2 0,2-1 1 0,-2 1 2 0,2 1-3 15,-2-5 2-15,2 1 0 0,1-4-2 0,-6 0 1 0,8 0-2 0,-5 0-2 16,0-4-1-16,5 1 3 0,-5-5-5 0,3 1 1 0,0 1-3 0,0-5-1 0,0-3-2 16,0 3-3-16,3-2-1 0,0-1-2 0,-3 3-2 0,1-6-3 15,2 3-3-15,0 3-1 0,-2-2-2 0,5 2-3 0,-5 0-2 0,5 4-3 0,-5 0 3 16,2 3-3-16,0 2 0 0,-2 2 2 0,2 2 0 0,0 2 2 0,-3-1 3 15,0 5 1-15,1-1 1 0,0 0 1 0,-1 4 1 0,-2-2 5 0,0 2 3 16,2-4 1-16,-2 4 4 0,-1-4 4 0,2 3 0 0,-4-3 2 0,3 0 0 16,0 0 0-16,-2-3 5 0,-1 3-3 0,1-3 5 0,2-4-1 0,2 0 2 15,-4 0-2-15,4 0 0 0,0 0-1 0,-2-4-3 0,2 4-2 0,2-3 0 16,1-1-5-16,-1-3 2 0,0 3-3 0,1 1-3 0,-1 3-3 0,3-4 0 16,-4 4-3-16,2 0 0 0,0 0-1 0,-2 0 0 0,4 4-1 0,-4-4-3 15,0 7-1-15,-1-4-9 0,0 1-16 0,0 3-27 0,0-3-34 0,-4 2-48 16,3-2-58-16,-2-1-135 0,-1 1-173 0,0 3-77 0,-3-4-27 0,0 1-3 15,2 3 11-15,-6-7 19 0,0 0 25 0,-3 4 33 0,0 2 42 0,-1-3 52 16,-3 1 59-16,-1-4 70 0,-2 0 77 0</inkml:trace>
  <inkml:trace contextRef="#ctx0" brushRef="#br0" timeOffset="197707.27">15690 11178 99 0,'0'0'168'0,"5"0"49"0,-5 0 41 0,0 0 30 0,0 0 24 16,0 0 21-16,0 0 17 0,0 0 20 0,0 0 18 0,0 0 21 0,0 0 22 15,1 3-68-15,2 1-123 0,1 0-65 0,0-4-34 0,1 7-23 0,2-7-17 16,-1 6-4-16,4-6-2 0,-4 4-1 0,0-1 2 0,4 1-2 0,-2-1-2 16,3-3-9-16,-1 4-5 0,2-4-8 0,-1 0-6 0,0 0-11 0,3-4-5 15,0 4-6-15,-2-3-5 0,2-4-4 0,1 3-4 0,2 0-3 0,-5-2-2 16,6-1-3-16,-1 0-3 0,-2 3-4 0,0-3 0 0,0 0-4 0,3 1-2 15,-1-1-2-15,-2 3-1 0,0-3-3 0,3 0 0 0,-3 3 0 0,2 1-2 16,1-1 1-16,-3 0-2 0,3 4 1 0,-3-3 0 0,3 3 0 0,-3 0 1 16,3 0-1-16,-3 0 2 0,3 0-1 0,-2 3 2 0,2 1-1 0,-5-4 2 15,5 4 1-15,-3-1-2 0,-1 1 3 0,1 3 1 0,1-3 1 0,-3-1 2 16,3 1 1-16,-3-2 2 0,-2 3 4 0,5 1 0 0,-5-6 5 0,2 4 2 16,-2-1 1-16,2 1 3 0,-2-1-1 0,3 1 1 0,0-1-1 0,-2 1 2 15,-1-4-1-15,6 0 0 0,-5 4-1 0,2-4-1 0,1 0-4 0,-1 0-1 16,1-4-5-16,0 4-1 0,-1 0-3 0,1-7 1 0,3 7-3 0,-1-7 0 15,-2 3-4-15,0 1-1 0,3-1 0 0,-3-2 0 0,2 1-2 0,1-1 0 0,-6 3-1 16,5-5-1-16,-2 5-1 0,0-1-1 0,-1 1 0 0,1-1-1 16,-4-3 0-16,4 7 1 0,-4-6 0 0,3 6 2 0,-3-4-2 0,3 4 1 0,-1-3-1 15,-2 3-2-15,0-4 2 0,0 4-2 0,0 0 1 0,1-4-1 16,-1 4 2-16,-3-3 0 0,3 3 0 0,-2 0-2 0,0 0 2 0,0 0-3 0,0 0 1 16,-2 0-1-16,2 0 0 0,-3 0 1 0,1 0-1 0,-3 0 0 0,3 0 2 15,-2 0-2-15,1 0 0 0,-1 3 2 0,1-3-3 0,1 4 1 0,-3-4 0 16,3 0 2-16,-1 4-1 0,1-1 2 0,0-3 1 0,2 4 0 0,-3-2 3 15,4 2-1-15,-4-1 2 0,3-3 1 0,-1 4 1 0,2 0 1 0,-2-4 3 16,2 3-1-16,-2 1-2 0,3-1-2 0,-1 1-15 0,1-4-16 0,-3 4-27 16,2-1-35-16,1 1-41 0,-6 3-44 0,2-5-101 0,0 6-130 0,0-1-76 15,-3 0-51-15,0 4-15 0,2-4 4 0,-5 3 14 0,-1 0 23 0,0 1 31 16,-1 0 38-16,1-1 47 0,-6-3 54 0,1 0 57 0,-1 4 62 0,1-8 88 16</inkml:trace>
  <inkml:trace contextRef="#ctx0" brushRef="#br0" timeOffset="198256.39">15732 11581 34 0,'0'0'144'0,"-4"0"67"0,0 0 50 0,-1 0 40 16,0 0 36-16,-2 0 27 0,1 0 25 0,0 0 21 0,-1 3 24 0,2-3 25 15,5 4 25-15,-2-2-36 0,2 2-70 0,2 3-82 0,0 0-92 0,1 0-44 16,4 4-23-16,-3-1-12 0,3 1-13 0,-1-1-4 0,3 5-1 0,0-6-4 16,0 2-7-16,-1 0-8 0,3-4-11 0,1 4-9 0,-1-5-11 0,1-2-9 15,-1 3-9-15,0-7-6 0,0 3-4 0,1-3-4 0,-1 0-4 0,0 0 0 16,3-3-4-16,-3-1 0 0,3-3-1 0,0 3-1 0,-3-5-2 0,1 1-2 16,-1-2-1-16,0-1-4 0,3 0-1 0,-3-2-3 0,0-1-4 0,0 3-2 15,0 1-2-15,0-4-4 0,2 7-2 0,-2-4-2 0,0 5-2 0,-3-1 0 16,3-1-3-16,-1 5 2 0,1-1 0 0,0 1-1 0,-3 3 2 0,3 0 0 15,0 3 3-15,0 1 0 0,-1-1 1 0,-2 1 3 0,3 0 2 0,0-1 0 16,-4 3 2-16,4-2 2 0,-1 0 3 0,-2-1 1 0,1 1 2 0,0-1 1 16,2 1 0-16,-2-4 3 0,0 0 0 0,-1 3 3 0,-1-3 0 0,4 0 1 15,-2 0-1-15,0 0 1 0,0-3 1 0,0-1-1 0,2 4-2 0,0-3 0 0,0-1 0 16,0 1-1-16,1-1-2 0,-1 4-1 0,0-4-3 0,2 2-3 16,-2 2-5-16,0-4-12 0,0 1-17 0,1 3-28 0,-1 0-28 0,0 0-40 15,0 0-40-15,0 3-84 0,0 1-104 0,0-2-84 0,-3 2-69 0,4 0-28 16,-3-1 1-16,-1 1 10 0,-1 3 20 0,3-7 32 0,-6 3 36 0,0 1 44 0,-4-4 49 15,0 0 56-15,0 0 58 0,0-7 78 0</inkml:trace>
  <inkml:trace contextRef="#ctx0" brushRef="#br0" timeOffset="212507.77">15123 7381 14 0,'4'3'108'0,"-4"-3"54"0,0 0 36 0,0 0 28 0,0 0 26 0,0 4 22 16,-1 3 20-16,-2-5 21 0,2 2 19 0,-2 0 19 0,0 3 18 0,2 0-32 0,-2 4-61 15,0-2-67-15,-1 2-70 0,3 3-28 0,-2 3-9 0,-1 5-4 16,0-4-3-16,-2 6-1 0,2 1-4 0,0 2-2 0,0 5-4 0,-6-1-4 0,3 5-2 16,2 2-3-16,-5 0-1 0,3 1-3 0,-1 6-3 0,-3-3-3 0,1 4-5 15,-1-1-4-15,3 1-4 0,-2 0-2 0,-1-1-4 0,0-3-3 0,5 0-4 16,-5-4-4-16,4 1-3 0,1-8-5 0,1 1-3 0,-1-4-4 0,1-4-4 15,3-3-6-15,-1-4-3 0,1 1-3 0,2-3-2 0,-2-6-4 0,2 2 0 16,0-4 0-16,-2-3 1 0,2 3-1 0,0-7-1 0,0 0-4 0,0 0-6 16,0 0-5-16,-2 0-10 0,-3-4-7 0,3 1-7 0,-2-4-6 0,1-1-5 15,-1-1-4-15,2 2-3 0,0-8-5 0,-1 4-1 0,1-2-3 0,2-1 1 16,0-4 5-16,0 1 2 0,0-1 12 0,0 1 5 0,0-1 12 0,0 0 11 16,2 1 11-16,1 0 9 0,-3 2 8 0,2-2 11 0,-2 3 4 0,2 1 6 15,-2-2 6-15,0 5 3 0,2-1 7 0,-2-2 4 0,0 5 5 0,0 1 2 16,-2 4 3-16,2-4-5 0,0 7-2 0,0 0-7 0,0 0-3 0,-4 3-6 15,-1 1-3-15,3 3-2 0,-3 0-3 0,3 4-3 0,-2 2-2 0,-1 1-1 16,1 3-4-16,2 1-1 0,-3 4 0 0,1 2 2 0,2-4 2 0,-3 5 3 16,3-1 1-16,2 1 3 0,-5-1-1 0,5 2 0 0,0-6-2 0,0 2-2 15,0-2-1-15,5-2-3 0,-3-4-1 0,3-4-2 0,-1 4-1 0,3-7-3 16,-1 1-1-16,3-1-2 0,0-5-2 0,2 2 0 0,0-4-2 0,2-4-3 16,3 2-7-16,-3-5-12 0,5-1-17 0,-3 1-15 0,3-7-27 0,3 4-28 15,-3-4-30-15,-2-4-36 0,2 5-80 0,0-5-93 0,0-4-75 0,0 2-63 16,-3-2-20-16,2 2 1 0,-5-2 16 0,-1 2 25 0,0-2 33 0,2 2 34 0,-5-2 42 15,-1-2 42-15,0 3 49 0,-6 0 50 0,2 0 74 0</inkml:trace>
  <inkml:trace contextRef="#ctx0" brushRef="#br0" timeOffset="213287.95">15408 7226 49 0,'6'-6'106'0,"-1"-1"15"0,0 3-3 0,-1 1 0 0,-2-1 1 0,0 0 2 16,1 1 5-16,-1 3 4 0,0-4 5 0,-2 4 6 0,4 0 5 0,-4 0-50 0,5 0-84 16,0 4-29-16,-1-4 0 0,0 0 29 0,0 0 41 0,-1 0 30 0,1 0 25 15,-1 3 15-15,1 1 16 0,-2-4 9 0,3 4 6 0,-1-1 6 0,0 1 4 16,1-2 1-16,0 3-2 0,-1 1-5 0,3-2-10 0,-3 6-15 0,3-3-20 16,-1 1-14-16,1 1-13 0,2 6-13 0,-2-5-8 0,1 5-6 0,-1 2-4 15,4 1-4-15,-4-2-2 0,2 6-4 0,0-2-1 0,0 5-4 0,-3 3-6 16,3 1-1-16,0-2-5 0,-3 5-5 0,1 0-3 0,0 3-3 0,0-1-3 15,-3 5-5-15,0-1-1 0,1 4-3 0,-3 4 0 0,0-4-2 0,-2 7-1 16,2 0 1-16,-4 0 0 0,2 4 0 0,-2-2 2 0,0 6 1 0,0-5-2 16,-3 5 1-16,1-2-1 0,-3 1-1 0,1 1 1 0,1 1-2 0,-4-1 0 15,2 3 0-15,1-2-2 0,-5 2 1 0,4 0-1 0,-4-1 1 0,4 1 1 16,-4-4 0-16,4 3 3 0,-4-3 2 0,3-3 4 0,-1 2 5 0,-3 2 6 0,4-1 4 16,-1-3 5-16,-3-4 3 0,4 6 5 0,-3-6 3 0,2 0 0 15,-3 0 3-15,1 0 0 0,3-3-1 0,-3-4-2 0,1 0-2 0,-1 0-3 0,3-4-4 16,-2 1-2-16,-1-1-6 0,6-2-3 0,-7-1-3 0,3-1-6 0,1 1-2 15,-2-4-2-15,2 2-4 0,-2 1-1 0,3-6-1 0,-1 3 0 0,1-2-1 16,-1-1 0-16,1-7 2 0,-3 3 2 0,5-2 1 0,-5-2 2 16,6-2 0-16,-3 0 4 0,0-5 3 0,3 2-2 0,-3-1 4 0,3-4 1 0,0-3 3 15,-2 0 2-15,2 0 1 0,3-3 1 0,-5-4-4 0,6 0-1 0,-4-4-2 16,3 0-5-16,-5-3-1 0,5-3-2 0,-2 2-3 0,2-1-2 0,-5-6-1 16,6 1-3-16,-1-3-3 0,-2-1-3 0,0 0-2 0,3-2-3 0,-1 2 1 15,1 1-1-15,-3-1-1 0,3 0-1 0,0 1 1 0,0 3-2 0,0 1 1 16,0-2-2-16,0 5-1 0,0 2 0 0,0 1-6 0,0 5-2 0,0 2-4 15,0-7-2-15,0 7-2 0,0 0 2 0,0 0 0 0,-1 7 0 0,-2-5-1 16,0 2 3-16,-1 7 1 0,3-4-1 0,-5 4 0 0,5 3 6 0,-5-4 1 16,2 4 10-16,3 4 4 0,-6-1 5 0,3 1 6 0,-2-1 2 0,2 4 5 15,-3-1 4-15,3 2 3 0,0-2 3 0,0 2 5 0,-2-2 1 0,2 5 3 16,3-4 2-16,-5 0-2 0,5 0 0 0,-2-3-3 0,3 2-1 0,-3-5-3 16,3 3-4-16,3-4 1 0,-3-4-6 0,4-3 1 0,-1 3-4 0,1-6-2 15,0 0 0-15,2-4-3 0,-1 0-2 0,2-4-6 0,3-3-6 0,1 0-9 16,-3-4-12-16,3-2-19 0,6-2-24 0,-5-6-26 0,5 4-31 0,-5-5-56 15,5-2-71-15,-2-1-78 0,3-2-81 0,-3 3-32 0,0-5-4 0,3 1 7 16,-3 1 19-16,-1-5 22 0,1 4 29 0,-3-3 34 0,0-2 39 0,-1 6 43 0,-3-8 44 16,-1 4 61-16,0-1 67 0</inkml:trace>
  <inkml:trace contextRef="#ctx0" brushRef="#br0" timeOffset="214238.44">15408 7237 10 0,'6'-7'69'0,"4"3"22"0,-2 0 11 0,2 2 7 15,-2-3 7-15,1 5 9 0,-3-2 12 0,6 4 13 0,-3-2 10 0,2 5 13 16,0 1-10-16,0 1-18 0,2 0-38 0,1 4-49 0,-1 0-15 0,2 2 0 15,-1 5 11-15,1-1 17 0,3 1 11 0,-5 2 9 0,3 5 5 0,0-1-1 0,-3 1 2 16,-2 7 2-16,5-1 1 0,-5-2 2 0,-3 9 2 0,3-3 3 0,-1 0 1 16,-2 7 3-16,-1-1-7 0,0 1-8 0,0 4-12 0,-3 0-12 0,0-1-7 15,-1 4-5-15,-2 0-6 0,2 0-4 0,0 4-6 0,-3 0-3 0,0 2-8 16,0 1-1-16,-3 1-6 0,0 2-6 0,-1 0-1 0,0 5-4 0,-3-2 1 16,0 4 2-16,-1 1 1 0,-2-1-1 0,-1 5 4 0,0-1 6 0,-2 0 3 0,0 0 4 15,-1-3 3-15,1 6 3 0,2-7 7 0,-5 5 6 0,5-5 6 0,-2 1 1 16,0-1 2-16,2 1 0 0,0-1-3 0,-1-3-6 0,1 0-5 0,0 0-7 15,0-1-5-15,0-2-5 0,2 4-5 0,-2-5-6 0,2 0-5 0,-2 0-4 0,4 1-5 16,-4 0-2-16,0-1-4 0,3-3-3 0,-2 4-3 0,-1-5 2 0,3 2-2 16,-2 2-1-16,2 0 1 0,-2-2-2 0,-1 2 0 0,3 0 0 0,-1 1-1 15,0 0 0-15,1-1-2 0,-3-3 1 0,1 0 1 0,2 1 0 0,-3-2 2 16,0 1 1-16,-2 1 0 0,1-2 2 0,-2 1-1 0,3 0 2 0,-3 1-2 16,-1-2 2-16,1 1 1 0,-1 1-1 0,1-6 2 0,-1 6 2 0,-3-5 3 0,3 5-1 15,-3-1 0-15,0-4 0 0,0 4 2 0,0-3 1 0,0-1 0 16,2 0 0-16,-5 1 1 0,3-4 1 0,0 0 2 0,1-4 1 0,-1 1-1 0,2-4 1 15,1-4 0-15,0-3-1 0,1 3 3 0,1-5-1 0,0 5 1 0,-1-10-1 16,1 7 0-16,2-3-1 0,0-1-1 0,2-3-1 0,-2 0-1 0,2 3-1 16,0-3-1-16,0-3-1 0,2-1-3 0,-1 0 1 0,1-2-2 0,0-1 0 15,0-4 1-15,1 1-3 0,-1-1 0 0,3-3-1 0,-1 4-1 0,-2-8 1 16,3 4-1-16,2-3-2 0,-3 2 3 0,1-2-1 0,2-4 0 0,0 4-1 16,-1-4 0-16,2 0 1 0,-2-1-1 0,0 2 1 0,2-5 1 0,-2 1 1 15,2 3 1-15,-2-7 1 0,0 3 1 0,2 1-1 0,1-4 1 0,-5 0 0 16,5 0-2-16,-2 0 0 0,-2 0 0 0,-1 0-2 0,3-4 0 0,-2 1-3 15,-2-1 1-15,2 1-3 0,3-4-2 0,-5-1-1 0,2 2-1 0,3-1-2 16,-5-4-2-16,2 1 0 0,2 0-1 0,-3-1 1 0,4 0-2 0,1 1 0 16,-6 2-1-16,6-1 2 0,-4 2 2 0,4-1-1 0,0 1 2 0,-1 4 1 15,1-1-3-15,0 4 1 0,0-3-3 0,0 3 1 0,0 0 0 0,0 0 0 16,0 0 3-16,-3 3-2 0,0 1 0 0,3-1 3 0,-1 1-3 0,-2 3 2 16,2 0 0-16,1-1 3 0,-3 1 4 0,0 1 5 0,2 2 5 0,-2 1 4 15,0 0 4-15,2-1 5 0,-2 4 0 0,2-3 5 0,1-2 1 0,-6 2 2 16,5 3 1-16,-2-3 1 0,2-1 0 0,1 4 1 0,-6-3-1 0,6 0 0 15,-1 2-5-15,1-2-2 0,0 0 0 0,0-4-5 0,1 2-1 0,-1-1-1 16,0 2-4-16,3-3 2 0,0 1-3 0,-2-1-1 0,2-1 2 0,1-2-2 16,-1-1 0-16,1 1 0 0,0-1-1 0,0 1-1 0,2-4 0 0,-1 0-1 15,1 0-7-15,-1 0-3 0,2 0-9 0,0-4-14 0,3 1-17 0,-5-1-20 0,5-3-25 16,-2 1-28-16,2-1-56 0,-2-4-69 0,3 0-75 0,-1-2-71 0,-2 2-31 16,3-3-6-16,0-4 10 0,0 1 15 0,-4-1 23 0,4-2 27 0,-4-2 34 15,0 2 35-15,-3-2 39 0,0-2 43 0,-1-5 60 0,-1 2 68 0</inkml:trace>
  <inkml:trace contextRef="#ctx0" brushRef="#br0" timeOffset="-207275.78">12481 6838 17 0,'-4'-4'148'0,"-1"0"70"0,1 2 50 16,-1-5 42-16,1 3 36 0,-3 1 37 0,3-1 30 0,-3 0 30 0,3 1 26 15,-3-1 25-15,2 1 22 0,1 3 23 0,0-4-100 0,1 0-170 0,-1 4-79 16,4-3-37-16,0 3-23 0,-2 0-16 0,2 0-16 0,-5 0-19 0,5 0-15 15,0 0-13-15,0 0-8 0,0 0-8 0,0 0-3 0,0 0-5 0,0 0-5 16,5 0-4-16,-3 3-3 0,2-3-4 0,-1 8-3 0,1-5 1 0,0 1 0 16,-1 3 0-16,4 0 4 0,-3-1 1 0,0 1-2 0,3 4-4 0,0 0-14 15,-3 0-20-15,3 2-25 0,0 1-29 0,1-3-36 0,-1 2-40 0,2 5-83 16,0-3-95-16,2 1-87 0,0 2-77 0,0-1-29 0,0 1-4 0,2-3 9 0,-2 1 19 16,-1-1 30-16,-2-5 37 0,2 5 42 0,-2-9 46 0,-4-2 54 0,1-1 56 15,-5-3 76-15,6-3 82 0</inkml:trace>
  <inkml:trace contextRef="#ctx0" brushRef="#br0" timeOffset="-206836.36">12863 6981 9 0,'0'0'140'0,"0"0"87"0,0 0 59 0,-1 4 41 0,1-4 30 15,-3 4 27-15,-1-4 22 0,-2 3 20 0,5-3 21 0,-2 4 19 0,2-2 18 16,1 2 21-16,1-1-93 0,-1 5-150 0,4-1-96 0,2 0-62 0,-2 4-24 16,3-4-5-16,0 6 1 0,-2-2 4 0,5 3 4 0,-2 0 3 0,-1 0 2 15,4 4 4-15,-1-1 2 0,-2 1 1 0,2-2-3 0,-2 6-1 0,2-4-5 16,-2 2-3-16,-1-2-5 0,0 3-3 0,-2-3-5 0,2-5-2 0,-1 5-7 15,-2-4-2-15,0-4 1 0,0 1-2 0,-4-1 3 0,4-2-1 0,-4-5 3 16,0-3-6-16,0 0-1 0,0 0-6 0,-1-3-2 0,-2-5-5 0,-1 1-3 16,-3-4-2-16,0-2-3 0,0-1-3 0,2-4-5 0,-6-3-8 0,0-4-8 15,-2 5-9-15,2-9-7 0,-1 2-2 0,1-1-3 0,0-1-2 0,0-2 1 16,1 0-3-16,2 2 0 0,1 2-1 0,3 3-5 0,-2-2-5 0,5 2-11 16,1 7-11-16,0 0-16 0,4 2-15 0,-1 1-14 0,2 8-17 0,2-1-16 15,3 3-18-15,-2 4-19 0,3 0-21 0,0 4-19 0,0-2-21 0,6 3-17 16,-5 1-17-16,2 1-12 0,1 4-15 0,2-4-33 0,-5 0-42 0,3 3-45 15,-1 1-42-15,1-4-13 0,-1 0 4 0,0 0 20 0,-2-1 31 0,0-2 31 0,1-1 35 16,-2 1 35-16,0 0 36 0,-1-4 37 0,-2 0 41 0,-1 0 51 0,0-4 56 16</inkml:trace>
  <inkml:trace contextRef="#ctx0" brushRef="#br0" timeOffset="-206522.29">13183 6963 5 0,'5'-3'59'0,"-3"3"61"0,-2-6 54 0,0 2 47 15,0 1 43-15,0-5 44 0,-2 5 36 0,2-4 33 0,-5 0 32 0,1-1 28 16,0 6 33-16,-1-5 26 0,0-1-41 0,1 5-82 0,-3-4-56 0,3 3-43 16,0 1-33-16,0-1-25 0,-1 0-23 0,0 4-25 0,5 0-19 0,-2 0-14 15,-3 4-12-15,4 0-11 0,-2 3-10 0,3 0-8 0,0 4-8 0,0-2-11 16,0 6-6-16,0-5-9 0,3 7-5 0,-2 1-6 0,2-3-4 0,1 5 0 15,1-2-3-15,-3 0-2 0,5-1-3 0,0 1-4 0,-1-5-4 0,0-2-6 16,-1 3-4-16,2-3-4 0,-1-5-4 0,1-3-2 0,2 5-6 0,-2-8-6 16,-1 0-6-16,1-4-8 0,2 0-9 0,-3-3-8 0,-1-2-9 0,2-2-9 15,-3-3-6-15,3 0-8 0,-5-4-5 0,2-2-5 0,-4 2-3 0,3-4 0 0,-1-2-1 16,-2 6 3-16,0-2 6 0,0-1 5 0,-2 4 8 0,2 2 9 16,0-3 5-16,0 9 8 0,-3 2 5 0,3-1 5 0,0 5 10 0,0 3 7 0,0 0 9 15,0 0 9-15,5 0 10 0,-1 3 6 0,1 5 8 0,-1-1 9 16,3 2 5-16,-1 2 5 0,1 3 9 0,2 1 7 0,-2-5 5 0,2 7 3 0,-1-2 2 15,1 2-1-15,-2-3-3 0,2 3-7 0,0-3-5 0,0 1-10 0,-1-1-4 16,2-4-6-16,-4 0-5 0,3-3-7 0,-2 1-5 0,1-1-7 0,-1-5-10 16,0 2-15-16,0 0-16 0,-1-4-22 0,-1-4-26 0,2 4-31 0,-6-4-34 15,3-2-39-15,2-1-43 0,-5-4-45 0,-1 1-114 0,0-5-144 0,0 2-59 16,0-5-18-16,0-2 7 0,-4 2 23 0,-3-6 31 0,0-1 36 0,1 0 44 16,-5 0 48-16,2-2 53 0,-5-1 53 0,2-1 61 0,-4 2 63 0</inkml:trace>
  <inkml:trace contextRef="#ctx0" brushRef="#br0" timeOffset="-206356.25">13215 6271 10 0,'0'-15'144'0,"2"2"94"0,0-1 65 16,-2 7 45-16,2-1 38 0,0 6 32 0,3 2 32 0,-3 0 31 16,0 2 33-16,3 6 29 0,-1-1 30 0,3 3 30 0,-3 7-89 0,5 1-153 0,0 0-101 15,-2 3-72-15,4 4-29 0,-2-1-11 0,-1 3-6 0,4 6-4 0,-1-2-8 16,0 0-13-16,2 5-11 0,-2-5-12 0,3 4-13 0,-1 0-12 0,3-1-20 16,-4 1-26-16,5-3-32 0,-5-4-40 0,6 1-45 0,-2-2-46 0,0-5-53 15,-1-2-55-15,0-3-129 0,2-2-159 0,-5-1-71 0,5-3-26 0,-2-4 1 16,-1-5 12-16,-6-2 26 0,0 0 36 0,-1-2 46 0,0-5 51 0,-4-1 57 15,-2 1 60-15,-2-3 67 0,-5 0 70 0</inkml:trace>
  <inkml:trace contextRef="#ctx0" brushRef="#br0" timeOffset="-206008.18">13407 6631 17 0,'5'8'164'0,"-5"-1"111"15,2 0 82-15,-2-1 62 0,-2-2 47 0,2-1 36 0,-2 1 32 0,2-4 28 16,-3 0 28-16,3 0 24 0,0 0 26 0,0 0 23 0,5 3-104 0,0-3-176 15,2 0-126-15,-1 0-101 0,0 0-51 0,5-3-33 0,-1 3-12 0,1-4-4 16,0 1-4-16,3-5-5 0,-3 1-4 0,1-2-3 0,5-2-4 0,-5 0-5 16,5 0-8-16,-5-2-5 0,3-1-4 0,-1-3-6 0,-3 2-5 0,3-2-1 15,-3 2-7-15,0-2-4 0,-3 3-4 0,-1-3-7 0,0 3-1 0,-3-1-7 16,2 2-3-16,-5-1-4 0,-1 0-2 0,0 4-2 0,0-1-2 0,0 4 0 16,-1-4-2-16,-5 4 0 0,1 1-2 0,-1 2 4 0,-1 1 0 0,3-1 3 15,-3 0 2-15,-1 4 3 0,1 4 3 0,-1 0 2 0,-2-1 1 0,2 3 1 16,-2 2 3-16,3 2 0 0,-1 5 4 0,0-6 3 0,-2 6 7 0,3 3 7 15,3-2 7-15,-3 2 7 0,6 4 7 0,-2-2 7 0,0 2 7 0,3-2 7 16,6 2 7-16,-5-2 4 0,3 2 9 0,3-2 3 0,0 2 4 0,3-5 4 16,1 1-2-16,1-2-2 0,2 2-2 0,1-3-6 0,2-2-1 0,-1-2-7 15,2-1-3-15,3-2-7 0,-2-1-14 0,2-1-20 0,-2-6-28 16,5 0-33-16,-2 0-45 0,0-4-53 0,2 2-66 0,-1-9-74 0,-1 4-128 0,2-4-152 16,-2 0-64-16,2-2-22 0,-3 2-1 0,-2-7 17 0,1 5 30 0,-4-5 37 15,-1 0 47-15,-1-2 51 0,-3-4 64 0,0-1 66 0,0-3 77 0,-2-1 80 16</inkml:trace>
  <inkml:trace contextRef="#ctx0" brushRef="#br0" timeOffset="-205575.08">14216 5578 19 0,'-1'-7'161'16,"-4"3"95"-16,0-3 65 0,1 3 48 0,0 2 38 0,1 2 28 0,3 0 31 15,0 0 28-15,-2 2 30 0,2 5 28 0,2 1 30 0,1 2 27 0,4 1-100 16,-1 6-174-16,0 1-105 0,4 2-68 0,-2 5-32 0,3-1-12 0,0 5-2 16,6 2 3-16,-6 1-3 0,1 0-7 0,5 3-9 0,-5-1-11 0,5 1-12 15,-5 0-10-15,3 1-8 0,2-1-9 0,-2-4-17 0,0 4-22 0,2-8-25 16,-2 2-35-16,0-5-37 0,0 1-41 0,2-4-40 0,-5-4-45 0,2-2-57 15,-3-6-65-15,0 2-106 0,0-7-122 0,-4-1-50 0,3-3-13 0,-5-3 17 16,2-1 23-16,-7-3 41 0,0-4 43 0,0 2 50 0,-1-6 53 0,-5 1 55 0,1 1 58 16,-6-5 65-16,-2 1 71 0</inkml:trace>
  <inkml:trace contextRef="#ctx0" brushRef="#br0" timeOffset="-205424.43">14404 5809 34 0,'4'-4'185'15,"0"4"84"-15,3 0 58 0,-3 0 42 0,3 4 36 0,-3 0 34 0,3-1 34 16,3 3 36-16,-5 2 32 0,2-1 31 0,3 3 27 0,-5 5 24 0,5-2-117 15,-2 5-203-15,2-1-104 0,-2 4-57 0,2 3-23 0,-2-2-13 0,3-2-10 16,-1 5-10-16,-2-4-22 0,3 0-28 0,-1 0-36 0,-2 0-40 0,3-6-43 16,0 2-42-16,-4-3-50 0,4-3-50 0,-2-2-110 0,-3-1-134 0,4-1-73 15,-3-7-33-15,-1 0-8 0,-4 0 7 0,2-7 23 0,-4-1 32 0,0 6 42 0,0-9 48 16,-1 0 51-16,-2 1 55 0,-1 0 59 0,0-4 64 0,-2-1 93 0</inkml:trace>
  <inkml:trace contextRef="#ctx0" brushRef="#br0" timeOffset="-204857.37">14699 6012 30 0,'4'3'177'0,"3"4"81"0,-4-3 60 0,-2 0 44 0,2 3 39 16,-3-5 33-16,2 2 33 0,-2-4 30 0,0 4 34 0,0-4 31 0,0 0 33 16,0 7 31-16,0-7-107 0,0 0-189 0,0 0-97 0,0 0-47 0,0 0-29 15,0 0-18-15,-5-7-11 0,1 3-13 0,2-2-13 0,0-1-12 0,-1-4-17 16,-1-3-15-16,2 0-16 0,-3-4-15 0,1 0-21 0,1-2-13 0,-1-2-14 16,2 2-6-16,-3-1-6 0,4 0-4 0,-2 0-3 0,3 4 0 0,0-1-2 15,0 1-3-15,4 3 0 0,-4-1-5 0,5 4 4 0,0 4-3 0,-1 1 2 16,0 3 3-16,3-1 3 0,2 4 3 0,-3 0 6 0,4 4 3 0,-2-1 7 15,-1 1 7-15,2 5 7 0,0-1 10 0,0 2 9 0,-3 1 8 0,3 2 8 16,-2 2 9-16,-1 3 6 0,-1-5 8 0,2 5 5 0,-3 0 4 0,3-5 4 16,-5 5 1-16,2-1 2 0,1-3-2 0,-3 1-3 0,3-1-4 0,-3-4-5 15,-2 0-5-15,4 1-5 0,-4-4-4 0,5-1 1 0,-5-2-1 0,0 0-1 0,0-4-4 16,0 0-8-16,0 0-15 0,0-8-13 0,0 6-13 0,-3-5-12 16,1-4-13-16,-2 0-11 0,4-2-9 0,-2-1-9 0,-3-4-6 0,5 1-7 0,-2-1-5 15,2 0-7-15,0 1-1 0,0-1 4 0,2 5 6 0,-2-2 7 0,5 5 8 16,-1 3 9-16,3-1 9 0,-3 6 9 0,3-5 8 0,-1 7 6 0,1 0 5 15,2 0 2-15,0 0 7 0,0 7 5 0,-1-5 7 0,3 2 7 0,-1 3 9 16,-2 0 13-16,2 0 8 0,-4 1 9 0,3-1 8 0,-2 3 3 0,-1-3 6 16,0 0 2-16,1 0 2 0,-2 0 4 0,0-1-2 0,-1-2 0 0,-2 0 0 15,3-4-5-15,-5 0-3 0,0 0-14 0,0 0-18 0,1 0-22 0,2-4-27 16,-3 0-23-16,0-2-27 0,0-1-23 0,-3-4-21 0,2 1-18 0,-2 0-19 16,1-5-18-16,-3 5-17 0,4-5-15 0,-4 2-14 0,0-1-5 0,1-1-1 15,1 2 7-15,-1-1 10 0,0-1 14 0,1 6 16 0,2-6 17 0,-4 5 14 16,3-1 16-16,-1 5 17 0,3-5 20 0,0 4 18 0,0 0 20 0,0 0 22 15,0 3 22-15,3 0 26 0,-1 2 25 0,3 2 23 0,-5 0 23 0,1 0 17 16,6 0 16-16,-3 2 11 0,3 2 10 0,0 0 11 0,-3-1 3 0,3 4 4 16,0-3 1-16,-3 3 2 0,6-3-5 0,-6 3-9 0,3-1-10 0,-2 1-14 15,2 0-11-15,-1 0-15 0,-1 1-9 0,2-1-9 0,3 2-11 0,-5-1-10 16,2-1-13-16,0 0-11 0,4 4-17 0,-4-5-17 0,4 5-19 0,-1-4-21 0,1 4-26 16,0-4-26-16,0 2-34 0,1-1-39 0,1-1-68 0,-2 0-81 15,0 0-84-15,-3-3-86 0,3-1-29 0,0 1-2 0,-1-4 12 0,-5 0 23 16,2-7 27-16,-1 3 32 0,-2-7 40 0,-3 4 42 0,5-4 49 0,-6-2 54 0,0-1 70 15,0-4 74-15</inkml:trace>
  <inkml:trace contextRef="#ctx0" brushRef="#br0" timeOffset="-204657.32">15040 5088 26 0,'-1'-8'170'16,"-2"6"81"-16,3-5 60 0,-1 3 47 0,1 4 41 0,0-3 34 0,0 3 34 15,0 0 36-15,0 0 33 0,0 3 31 0,1 1 28 0,3 3 31 0,2-5-109 16,1 9-186-16,-2 0-94 0,2 0-48 0,4 2-27 0,-1 5-14 0,1 0-10 15,1-1-8-15,2 4-9 0,0 3-15 0,-2 0-12 0,5 1-12 0,1-1-11 16,-3 5-11-16,0 2-8 0,3-3-7 0,0 1-7 0,0-2-11 0,-3 4-15 16,3-6-18-16,0 7-21 0,-3-7-28 0,3 2-28 0,0-3-32 0,-3 1-33 15,-1-4-34-15,1 0-42 0,1-4-41 0,-4 1-89 0,0-3-104 0,-2-2-83 16,-2 1-62-16,-1-7-13 0,2 4 12 0,-7-5 30 0,2-1 37 0,-4-5 45 16,0 0 46-16,0 0 49 0,-6 0 51 0,-3-5 57 0,2-1 60 0,-4-1 78 0</inkml:trace>
  <inkml:trace contextRef="#ctx0" brushRef="#br0" timeOffset="-204458.28">15053 5536 47 0,'0'0'208'0,"0"0"87"0,0 0 68 0,0 0 52 16,0 0 46-16,0 0 37 0,1-4 36 0,2 1 32 0,1-1 26 0,0 0 26 16,0-3 23-16,3 1 23 0,3-1-140 0,-2 0-227 0,2-4-115 0,1 0-60 15,-3 2-36-15,3-2-24 0,3 0-21 0,-3-2-20 0,0-1-24 0,0-1-24 16,0 1-28-16,0 1-27 0,0-2-33 0,3 1-28 0,-3 1-33 0,0-2-36 15,0 1-33-15,-1 1-35 0,1-2-76 0,-6 5-100 0,8 0-58 0,-5 3-39 0,0-4 0 16,-1 4 20-16,0 0 32 0,-3-1 37 0,3 5 43 0,-3-1 42 0,2 2 47 16,-6 2 47-16,1 0 50 0,-1 0 51 0,7 0 73 0</inkml:trace>
  <inkml:trace contextRef="#ctx0" brushRef="#br0" timeOffset="-204342.25">15374 5221 73 0,'6'7'153'0,"-2"0"63"0,3 0 53 0,-3 4 47 16,0-5 43-16,3 5 38 0,-3-1 32 0,3 1 32 0,0 3 29 0,-1 0 27 16,3 4 26-16,-2-5-54 0,1 5-101 0,-1-1-80 0,4-3-76 0,-4 4-46 15,4-5-37-15,-2 5-30 0,-3-3-29 0,4-2-36 0,-2-2-37 0,1-1-47 16,0 5-50-16,-2-9-64 0,-3 1-72 0,3 0-113 0,-3-3-131 0,3 3-59 15,-3-3-17-15,-4-4-1 0,0 0 13 0,3-4 20 0,-3 4 25 0,4-7 38 0,-4 0 44 16,0-1 52-16,-4 1 55 0,1 1 67 0,-1-5 69 0</inkml:trace>
  <inkml:trace contextRef="#ctx0" brushRef="#br0" timeOffset="-203875.28">15608 5273 12 0,'7'11'147'0,"-3"-4"92"0,0-1 71 0,1 5 59 0,-1-4 52 0,1 0 48 0,-3 4 41 15,2-5 41-15,1 5 31 0,-1 0 32 0,-1 0 28 0,1-2 28 16,0 2-97-16,1 3-167 0,-1-3-107 0,1 0-78 0,-3-1-49 0,2 0-35 16,1-3-28-16,-1 1-25 0,-1-1-17 0,1-5-14 0,-2 2-12 0,3-4-14 15,-5 0-14-15,6-4-21 0,-1 4-20 0,-3-6-20 0,0-1-25 0,1 0-23 0,-2-4-22 16,-1-2-21-16,0-1-21 0,0-1-24 0,0-5-23 0,-1 2-24 0,-4-4-19 16,3 5-13-16,-3-4-2 0,-1 0 5 0,-1 0 13 0,3 1 17 0,-3 2 21 15,2-3 26-15,1 7 28 0,2-4 33 0,-1 5 28 0,1-2 31 0,2 5 31 16,0 0 33-16,2 3 32 0,1 3 34 0,-1 0 25 0,-2 4 19 0,4 0 18 15,-2 0 13-15,3 4 10 0,-3 0 12 0,2-1 1 0,1 3 3 0,0 2-3 16,-1-5 1-16,3 8-5 0,-5-4-5 0,4 0-11 0,-1-1-11 0,0 5-13 16,-1-4-9-16,0 0-11 0,0 1-11 0,1-1-10 0,-3-1-12 0,2-3-9 15,2 5-10-15,-5-8-8 0,4 3-7 0,0-3-7 0,-5 0-6 0,1 0-9 16,4-3-10-16,0 3-10 0,-4-4-11 0,5 0-9 0,-5-3-9 0,3 5-7 16,2-5-9-16,-5 3-2 0,6-3-5 0,-3 3-5 0,3 1-3 0,0-1-3 15,0 4 2-15,0 0 6 0,1 4 5 0,0 3 9 0,5-4 10 0,-5 8 12 16,6-1 13-16,-3 1 14 0,1 7 14 0,-1-2 13 0,6 2 9 0,-5 4 12 15,5 2 9-15,-2 0 7 0,-1 1 7 0,1-1 6 0,-1 5 2 0,-2-5 5 16,5 3 5-16,-6-2 1 0,0 3-4 0,-3 1-3 0,3-5-7 0,-4 1-5 16,3-1-9-16,-5-4-5 0,1 5-7 0,-2-8-4 0,0 5-5 0,-1-4-4 15,-3-1-4-15,0-3-3 0,-3-1-6 0,0 2-9 0,-1-5-15 0,-3 1-16 16,2 0-27-16,-5-9-29 0,2 6-38 0,-3-5-41 0,0 1-42 0,-3-4-46 16,-1-4-50-16,1 1-115 0,-1-5-146 0,-3-1-59 0,0 1-19 0,0-6 7 15,0 1 23-15,-3-5 34 0,5 0 42 0,-2-2 50 0,-4-6 51 0,1 6 58 16,2-5 57-16,-5-3 62 0,5 1 67 0</inkml:trace>
  <inkml:trace contextRef="#ctx0" brushRef="#br0" timeOffset="-203675.23">15754 4444 102 0,'10'-4'214'0,"-4"1"78"0,0-1 58 0,-1 1 46 0,1 3 40 16,0 0 35-16,-2-4 36 0,-4 4 29 0,4 4 27 0,0-4 23 0,0 3 22 0,2 1-75 15,-5 3-129-15,3-4-119 0,2 5-111 0,-2-1-65 0,0 2-48 0,0 2-42 16,2 0-49-16,-5 2-53 0,3 2-59 0,2-5-104 0,-5 8-122 0,3-4-95 16,-4 0-71-16,3 4-28 0,0-5-3 0,-2 1 10 0,-1 3 19 0,0-6 29 15,-1 0 36-15,-2 0 47 0,0-4 53 0,2 2 59 0,-3-1 65 0,-2-5 85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3-25T06:59:06.014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5012 9869 6 0,'0'-7'61'0,"-3"3"14"0,3-3 1 16,-1 0-1-16,-2 1-2 0,2-1 1 0,-2-1-2 0,0 1-3 0,2 0-10 0,-2 0-14 16,2 1-27-16,1-1-30 0,-3 3-37 0,0-3-36 0,-1 3 5 0,4-3 22 15,-2 4 26-15,-3-1 27 0,4-2 24 0,-5 2 19 0,5 1 31 0,-3 3 37 0,1-4 40 16,-1 0 45-16,1 1 41 0,1 3 39 0,-3-4 25 0,4 4 19 15,-2-3 13-15,1 3 2 0,2-4-3 0,-5 1-9 0,5 3-18 0,-4-4-18 16,4 0-35-16,-2 2-38 0,2 2-34 0,0 0-32 0,0-7-22 0,0 3-20 16,0 1-17-16,0-1-16 0,0 0-13 0,2-3-14 0,-2 0-10 0,4 3-4 0,1-3-4 15,-3 1-2-15,2-1 1 0,3-4 3 0,-3 1 3 0,3 0 6 0,0-1 3 16,0-3 3-16,0 3 6 0,1-2 4 0,2-2 3 0,-2 1 4 0,0 1 3 16,2-2 2-16,-2 1 1 0,3-3-2 0,3 3 2 0,-3-4-2 0,3 5-3 15,0-5 0-15,1 1-3 0,0-1-1 0,0 0-5 0,3-2-3 0,0-6-5 16,4 6-4-16,0-1-3 0,-1-4-5 0,5-2-3 0,-4-2-3 0,7 2-4 15,-1-6-3-15,-2 6-3 0,3-5 0 0,2-2-3 0,0 1-3 0,2 2-2 16,-1 0 0-16,-1-4 0 0,4 3-1 0,-1 1-1 0,1 0 2 0,0-2 1 16,1 2 1-16,0 0 3 0,1 3-1 0,2 0 4 0,-2 0-1 0,3 4 6 15,-3-5-1-15,3 2 6 0,0 2-1 0,1 0 3 0,-1 0 0 0,0 1-1 16,2 4 2-16,-2-5-4 0,2 1 1 0,3-1-2 0,-3 1-1 0,2-1 1 16,3 4-3-16,0-4 1 0,1 1-3 0,3-1-1 0,-1-3 0 0,1 4-2 15,3-4 0-15,-2 3 0 0,2-2 1 0,-1-2 3 0,3 2 0 0,-1-2 1 16,3 1 3-16,2 1 0 0,0 2-1 0,-3 1 1 0,5-2-2 0,-1 2-1 15,1-1-3-15,-1 5-2 0,-2-4 2 0,3 6-1 0,0-4-2 0,-1 6-1 16,1-2-1-16,0 1-1 0,0 2-3 0,1 1 1 0,-1 1 2 0,3-2-2 16,-3 5 2-16,1-1-1 0,2-2 3 0,0 5 2 0,1-2-2 0,-1-1 2 15,1 0-1-15,3 2-1 0,-2 1 1 0,2-2-1 0,0 2-1 0,0-1-2 16,1 2 1-16,-1-1 0 0,3 1 2 0,-1 0 1 0,0 0 3 0,0 1-1 16,0 2 0-16,0 1 0 0,2-5-2 0,-1 8-2 0,-2-3 2 0,2 3-2 0,1 0 0 15,-1 3-1-15,-2-3 2 0,2 4-2 0,1 3-2 0,0-1 0 16,-2-2-5-16,-2 3-2 0,4 4 0 0,0-4 2 0,-4 4-1 0,3-2 3 0,1 2-2 15,-1 4 2-15,-2-6 1 0,2 2 0 0,-1 3-1 0,0 1 0 0,0-2 1 16,-1-2 2-16,2 7 2 0,0-5 2 0,-2 5 2 0,2 0-1 16,-1-1 3-16,0 1-1 0,-2-2-2 0,2 6 1 0,0 2-2 0,0-3 2 15,-2 4 3-15,0 0 1 0,0-1-3 0,0 8 1 0,-3-5 0 0,1 5-4 16,-3 3 0-16,1-1-4 0,-3 2 1 0,2 2 0 0,-2 1 1 0,-1-1 0 16,-2 1 0-16,2 3-2 0,-2 0-2 0,-1 0 0 0,0-1-2 0,0 1-2 15,-3 4-2-15,3-4 1 0,-4 3 2 0,-1 5 1 0,0-5-2 0,0 4 0 16,-2 4 1-16,-1-4 0 0,-2 4 0 0,2-2 0 0,-2 2 2 0,-1 0-1 15,-3 3-3-15,2-1 1 0,-2 2 2 0,-3-1-1 0,-1 3 1 16,0 1-1-16,-1 0 1 0,-4 2 0 0,0 1 0 0,1 0 1 0,-3 4 0 16,1-5 1-16,-4 5 2 0,2-1 1 0,-2 1-1 0,-1-1-7 0,0 1 0 15,-1 3 0-15,-2 1 0 0,-1-2 0 0,0 1 0 0,-3 1 0 0,0 2 0 16,-3-4 0-16,2 5 0 0,-2-4 0 0,-1 3 0 0,-3 1 0 0,3 0 0 16,-1 0 0-16,-6-1 0 0,1 0 0 0,-1 4 0 0,1 1 0 0,-1-5 0 15,-5 4 0-15,1-3 0 0,0 3 0 0,-3-1 0 0,1 1 0 0,-3 1 0 16,2 2 0-16,-4-3 0 0,0 0 0 0,-1 3 0 0,-2 0 0 0,1-2 0 15,-3-1 0-15,1 3 0 0,-3-3 0 0,0 3 0 0,1-2 0 0,-5-1 0 16,2 0 0-16,1-1 0 0,-3 2 0 0,-6-1 0 0,6 0 0 0,-4-4 0 16,0 5 0-16,-3-2 0 0,0-2 0 0,-3 0 0 0,-1 3 0 0,0-4 0 15,-3 0 0-15,2 5 0 0,-5-5 0 0,2 0 0 0,-6-2 0 16,3 2 0-16,-4-4 0 0,3 2 0 0,-4-1 0 0,-1-3 0 0,-3 2 0 0,2-3 0 16,-4-2 0-16,0 3 0 0,0-5 0 0,-4-2 0 0,0 2 0 0,0-2 0 15,-3 0 0-15,-3-5 0 0,3 5 0 0,-4-7 0 0,0 2 0 16,0-2 0-16,-3 0 0 0,-1-4 0 0,2 4 0 0,-5-8 0 0,3 4 0 15,-3-7 0-15,-2 4 0 0,0-4 0 0,1 0 0 0,-5-4 0 0,2 4 0 16,-1-7 0-16,-1 3 0 0,1-3 0 0,-5 1 0 0,2-1 0 0,-1-4 0 16,1 0 0-16,-3 1 0 0,0-4 0 0,-1 3 0 0,1-6 0 0,0 3 0 15,-6-3 0-15,5-1 0 0,-2-4 0 0,-1 2 0 0,0-2 0 0,-1 2 0 16,1-4 0-16,0 2 0 0,1-5 0 0,-2-1 0 0,-1 3 0 0,1-3 0 0,0-3 0 16,-1 2 0-16,-1-6 0 0,3 4 0 0,-3-4 0 0,2-3 0 0,1 2 0 15,-3-2 0-15,3-1 0 0,-3-3 0 0,3 0 0 0,0 0 0 0,0-3 0 16,0-1 0-16,-1-2 0 0,1 2 0 0,0-3 0 0,0-4 0 0,-2 4 0 15,2-6 0-15,3 2 0 0,-4 0 0 0,3-3 0 0,0 1 0 0,-2-5 0 16,1 0 0-16,2 5 0 0,-2-9 0 0,2 5 0 0,-2-8 0 0,3 8 0 16,0-8 0-16,-2 1 0 0,2-1 0 0,0 1 0 0,0-1 0 0,0-3 0 15,3 1 0-15,-3-2 0 0,3 1 0 0,-2-3 0 0,2 2 0 0,1-2 0 16,1 0 0-16,-3 2 0 0,5-2 0 0,-2 0 0 0,-1 0 0 0,3-1 0 16,-3 0 0-16,3 1 0 0,0 0 0 0,0-1 0 0,1-3 0 0,-1 4 0 15,0-2 0-15,3 2 0 0,-2-4 0 0,2 4 0 0,-1-5 0 0,-1 2 0 16,4-1 0-16,-3 0 0 0,2 0 0 0,0 3 0 0,0-6 0 0,0 3 0 15,0 0 0-15,3 0 0 0,-3-3 0 0,5 2 0 0,0-2 0 16,0-1 0-16,-1 1 0 0,6-4 0 0,-2 3 0 0,-1-2 0 0,4-5 0 16,2 4 0-16,-2-7 0 0,1 0 0 0,2 0 0 0,4-4 0 0,0 0 0 0,0 2 0 15,3-6 0-15,1 1 0 0,0 1 0 0,6-5 0 0,-4 0 0 16,5 1 0-16,-2-1 0 0,2-2 0 0,3 2 0 0,-1-3 0 0,2 0 0 16,-1 3 0-16,1-2 0 0,3 2 0 0,0-4 0 0,3 6 0 0,-2-6 0 15,2 4 0-15,1-2 0 0,-3 2 0 0,6 1 0 0,-3-1 0 0,3 0 0 16,-2 2 0-16,5-2 0 0,-2 3 0 0,0 2 0 0,3-5 0 0,0 0 0 15,3 5 0-15,-2-5 0 0,2 0 0 0,1 5 0 0,0-5 0 0,0 0 0 16,3 5 0-16,0-5 0 0,0 4 0 0,1-3 0 0,0 3 0 0,3-4 0 16,0 5 0-16,0-2 0 0,0 1 0 0,3 1 0 0,-3-1 0 0,4 3 0 15,-1-3 0-15,0 3 0 0,1 1 0 0,0-1 0 0,0 4 0 0,0-3 0 16,-1 6 0-16,1 1 0 0,3-5 0 0,-3 5 0 0,2 3 0 0,-2-4 0 16,0 4 0-16,3 0 0 0,-3 1 0 0,4-1 0 0,-1 3 0 15,0 1 0-15,3-1 0 0,-2 1 0 0,2 0 0 0,-2 2 0 0,3 1 0 0,0 0 0 16,0 0 0-16,0 1 0 0,0 1 0 0,0-1 0 0,0 2 0 0,3-2 0 15,-3 5-296-15,0-2-185 0,0 0-179 0,0-2-70 0,0 6-17 0,0-5 16 16,1-2 30-16,-3 1 44 0,2-1 47 0,-3 2 50 0,-1-2 51 0,0-1 59 16,0-5 64-16,-3 2 70 0,0-4 78 0,-4 0 120 0</inkml:trace>
  <inkml:trace contextRef="#ctx0" brushRef="#br0" timeOffset="4200.46">3524 8724 63 0,'5'11'162'0,"1"2"60"0,-2-6 47 0,0 4 37 16,-1 0 35-16,-2-4 29 0,2-3 33 0,0 2 29 0,-2-3 32 0,-1-3 31 16,0 0 33-16,0 4-51 0,0-4-93 0,-4 4-82 0,4-4-73 0,-3 0-37 15,-1-4-17-15,-3 0-11 0,3-3-8 0,-3 1-7 0,0-1-8 0,-1-7-9 16,-2-1-11-16,-1-2-12 0,-1 0-11 0,-2 0-8 0,0-8-5 0,-1 1-5 15,2-2 0-15,-3-1-6 0,-2-1-4 0,3-4-3 0,-5 1 0 0,3 0-5 16,-1-2-3-16,-3-2-4 0,4 4-3 0,-3 4-3 0,2-6-4 16,0 2-4-16,1 4-2 0,-1-2-6 0,2 5-3 0,-1 0-4 0,3 6-1 0,1-4-5 15,0 5-2-15,2 0-3 0,1 2-2 0,-1 6-3 0,5-2-2 16,-3 0-3-16,2 4 0 0,3 1-4 0,0 2-6 0,1 1-6 0,-1 3-10 0,4 0-5 16,0 0-5-16,-3 0-5 0,-1 7-3 0,4-5-1 0,-3 5-3 15,3 4 1-15,0 4-2 0,0-1-1 0,0-1 0 0,0 5 2 0,0 3 2 0,3-4 4 16,-3 4 6-16,3 0 5 0,-2 3 0 0,-1-2 6 0,3-4-1 0,-3 2 5 15,2-3-2-15,0 1 2 0,-2-4 0 0,0 3 1 0,3-2 3 0,-2-5 0 16,-1 1 3-16,0-1 5 0,0-7 7 0,0 5 3 0,0-5 3 0,0-3 1 16,0 0-2-16,-1 0 1 0,-4-3-3 0,0-1 1 0,1-3-2 0,-3-3-2 15,0-1-1-15,-1-3-4 0,1-3 0 0,-1-4-6 0,-2 4-3 0,3-8-3 16,-1 1-3-16,1-1 1 0,-1-3 1 0,2-1 1 0,1 2 1 0,-1-1 3 16,2-3 1-16,-3 6 2 0,6-3 3 0,-2 0 1 0,0 3 2 0,2 4 2 15,-2-3 2-15,2 6 1 0,1 1 2 0,-3 3 2 0,3-1-1 0,0 6 2 16,0-2 1-16,0 4-2 0,0 3-1 0,3 1-3 0,-3 3 0 0,1-4 0 15,3 1-2-15,-4 3 2 0,6 3 4 0,-2 1 2 0,4-4 0 0,2 7 4 16,-2-4 0-16,2 5 1 0,2-1 4 0,-1 2 1 0,3 2 6 0,0 4-1 16,-2-1 2-16,5-1 4 0,-2 5-3 0,0-1-2 0,1 1 0 0,0 2-7 15,-1-2-1-15,3 4-5 0,-3-2 0 0,3 2-7 0,-4-5-7 0,3 4-12 16,-1 0-13-16,-1-4-18 0,3 4-24 0,-5-7-26 0,5 4-28 0,-2-5-28 16,-1 2-30-16,-2-1-41 0,3-3-43 0,-4-1-94 0,0 0-118 0,4-3-71 15,-3 1-47-15,-2-1-5 0,0-5 16 0,0 2 29 0,-4 0 38 0,3-4 42 16,-5 0 45-16,-2-4 46 0,1 0 50 0,-4-3 56 0,0 1 61 0,-1-1 84 0</inkml:trace>
  <inkml:trace contextRef="#ctx0" brushRef="#br0" timeOffset="4983.39">3638 8046 19 0,'-4'0'157'0,"0"-4"81"15,-3 1 58-15,3-1 48 0,-3 0 44 0,0 1 44 0,-1-4 41 0,1 7 38 0,0-4 36 16,0 1 34-16,0 3 28 0,2-4 28 0,-1 0-100 0,1 2-176 15,-1 2-95-15,2 0-54 0,0-4-34 0,4 4-24 0,-4 0-26 0,4 0-26 0,-3 4-24 16,0-2-20-16,3 2-19 0,0 0-12 0,0 3-13 0,3 3-10 0,1 1-7 16,-1-1-4-16,1 1-6 0,0 3-4 0,3 4 2 0,0-5 0 0,1 1 1 15,-1 1-2-15,0-2-6 0,3-2-8 0,-5 3-13 0,5-4-13 0,-3-3-12 16,1 0-11-16,-1-3-9 0,-3-1-10 0,3-3-4 0,0 4-2 0,-3-8-7 16,0 4-6-16,2-3-3 0,-2-1-2 0,0 1 6 0,-1-4 7 0,-2-1 12 15,5-1 9-15,-6 1 11 0,1 1 5 0,3 0 9 0,-1 0 8 0,0 3 10 16,-2-2 13-16,3 3 18 0,3 3 17 0,-3 0 17 0,3 3 18 0,3 1 15 15,-2 2 14-15,3 1 14 0,0 0 12 0,0 4 13 0,3 2 12 0,-3 2 11 16,4-1 6-16,-1 3-1 0,0-3-2 0,1 8-8 0,-1-5-9 0,-2 0-9 16,2 4-8-16,-1-3-12 0,0 2-8 0,1-2-9 0,-3 4-10 0,0-5-7 15,-2 1-6-15,0-4-7 0,-2 3-5 0,-1-6-5 0,1 3-2 0,-3-4 0 16,1 4-1-16,-3-7 2 0,0 4 2 0,-2-5 0 0,0-2-2 0,-2 3-3 16,-3-4-6-16,-1 1-9 0,-1-4-14 0,-2 0-15 0,-2 0-14 0,0 0-23 15,-4-4-26-15,-1 1-33 0,0-8-33 0,-2 5-42 0,1-9-44 0,-3 5-81 16,2-7-98-16,-1-1-90 0,1-4-83 0,0 6-20 0,0-10 5 0,0 2 20 15,0 3 31-15,3-3 38 0,0 0 45 0,-2-1 47 0,2-3 50 0,1-1 56 0,2 5 58 16,-2-3 77-16,6-5 84 0</inkml:trace>
  <inkml:trace contextRef="#ctx0" brushRef="#br0" timeOffset="5149.42">3503 7636 35 0,'0'-18'190'0,"0"5"90"0,0-5 69 16,-3 7 54-16,3 0 44 0,-4 5 37 0,4 3 30 0,0-5 28 0,0 8 28 15,0 0 25-15,0 0 30 0,0 0 27 0,3 4-119 0,-2 0-200 0,5 3-109 16,-2 0-58-16,0 3-33 0,3 0-19 0,1 5-13 0,2 2-6 0,1 4-1 15,4 0-2-15,-4 0-6 0,6 3-7 0,-2 1-10 0,0-1-11 0,3 1-14 16,0 3-17-16,3-4-29 0,-2-3-30 0,-1 0-41 0,1 0-43 0,-1-4-45 16,3-2-45-16,-3-1-51 0,-3-3-49 0,0-2-117 0,-1-5-149 0,-1 0-61 15,0-1-20-15,-6-6 9 0,2 3 25 0,-3-4 36 0,1-2 44 0,-4-5 53 16,-1 4 55-16,0-4 58 0,-4 0 60 0,0 2 61 0,-1-6 67 0</inkml:trace>
  <inkml:trace contextRef="#ctx0" brushRef="#br0" timeOffset="5449.23">3826 7755 34 0,'-7'-10'189'0,"3"-1"91"0,-3 4 68 16,3 0 58-16,-1 3 47 0,0 1 40 0,1-1 34 0,2 0 29 0,2 4 27 15,0 0 26-15,-5 4 25 0,5-4 20 0,0 0-122 0,0 4-206 0,0-4-111 16,0 7-60-16,5-4-39 0,-3 5-25 0,2-1-14 0,-1 0-10 0,4-1-2 16,-3 5-3-16,3-1 1 0,1-2-6 0,-1 5-1 0,2-2-6 15,0-4-5-15,0 4-4 0,-3-2-5 0,5-1-7 0,-4 2-16 0,4-3-17 16,-4-3-18-16,2 0-14 0,0-1-19 0,-2-3-16 0,-1-3-17 0,-1-1-18 0,1 0-15 16,-1-3-12-16,-1-3-10 0,-4 0-9 0,2-5-5 0,-2 1-4 15,0-3 8-15,0 3 13 0,-2-4 9 0,0 1 13 0,0 3 10 0,2-4 15 0,-3 5 16 16,1 2 21-16,0-3 18 0,2 6 17 0,-2 2 13 0,0-1 10 15,2 0 10-15,0 7 9 0,0 0 10 0,0 0 10 0,0 0 9 0,0 0 13 16,6 0 9-16,-1 3 8 0,1 1 6 0,-1 0 3 0,4 3 1 0,-3-1 2 0,1 1 2 16,0 0 3-16,1 4 0 0,-1-4 0 0,2 3-6 0,-2-3-9 0,2 4-6 15,-3-4-9-15,3 0-10 0,-2-1-9 0,-3 1-9 0,3 1-9 0,-1-5-4 16,-1 1-9-16,1-1-11 0,-1 1-19 0,2-4-20 0,-5 3-25 0,2-6-33 16,1 3-37-16,-3-7-46 0,1 3-48 0,-3-7-99 0,1 2-121 0,-1-2-80 15,3-3-57-15,-3-3-19 0,0-1 4 0,0-4 20 0,-3 5 33 0,3-4 38 16,0 0 44-16,0 4 51 0,0-4 54 0,0 3 61 0,-1 4 64 0,1-7 87 15</inkml:trace>
  <inkml:trace contextRef="#ctx0" brushRef="#br0" timeOffset="5599.26">4115 7422 5 0,'1'-10'128'0,"-1"3"94"0,3-1 71 0,-3 6 58 0,0-5 46 0,-3 3 43 16,3 1 35-16,-4-1 32 0,2 4 31 0,2 0 32 0,-5 4 28 0,5-4 30 15,-1 7-86-15,1-5-146 0,1 5-104 0,-1 1-81 0,3-1-49 0,-1 3-31 16,-2 1-20-16,2-1-11 0,2 1-15 0,-1-1-9 0,1 5-11 0,0-6-13 16,1 2-11-16,-3 0-11 0,3 0-20 0,1-5-23 0,-1 1-33 0,0 0-35 15,1-3-39-15,-4 3-40 0,5-7-46 0,-3 0-55 0,0-7-119 0,2 3-152 16,-2-3-64-16,0 0-21 0,0 1 4 0,1-9 15 0,-3 5 29 0,2-1 39 15,-1-2 46-15,0 2 53 0,-2 0 55 0,-1 0 57 0,3 2 62 0,-2-2 68 0</inkml:trace>
  <inkml:trace contextRef="#ctx0" brushRef="#br0" timeOffset="6099.41">4225 7381 1 0,'0'0'111'16,"3"0"83"-16,-3 0 65 0,1 0 54 0,2 0 49 0,0 7 47 0,-2-5 43 15,3 5 38-15,-1 1 35 0,1 2 32 0,-1-3 30 0,1 1 27 0,0-1-74 16,2-1-133-16,-2 5-89 0,0-4-68 0,0-4-40 0,3 5-33 0,-3-1-23 16,3-1-25-16,0-3-18 0,-3-3-13 0,0 4-8 0,3-4-11 0,-1 0-8 15,-1-4-7-15,2 1-9 0,-3-1-7 0,2-2-12 0,-1-1-13 0,1-4-15 16,-2 1-14-16,3-4-17 0,-6 0-15 0,5-4-14 0,-5 1-15 0,3-1-8 15,-4 0-10-15,0 1-5 0,0-1-2 0,0 2-3 0,-1-2 2 0,-2 3 7 16,2 2 10-16,-2-1 14 0,0 3 21 0,-1 0 19 0,3 5 21 0,-2-1 18 16,-1 0 19-16,1 3 12 0,0 1 9 0,-1 3 6 0,4 0 2 0,-1 0 1 0,1 0 4 15,-6 0-2-15,2 3 2 0,4 1-5 0,-4-1-5 0,1 5-9 0,2-1-9 16,-2 0-9-16,3-1-8 0,-1 5-7 0,1-4-5 0,0 4-3 0,0-4 0 16,0 3-1-16,1 0 0 0,2-3-1 0,-2 1-2 0,5-1-2 15,-1-1-4-15,1 1 0 0,-1 0 2 0,5 0-2 0,-2-3 2 0,3 0-1 16,-1-1 3-16,1 1 0 0,0-4 1 0,3 2 2 0,-2-2-1 0,2-2 3 15,-3 2-3-15,3-4 3 0,-2 1-2 0,1 3-1 0,-5-8 1 0,3 5-2 16,-3 3 0-16,-1-7 3 0,0 7-1 0,0-8 2 0,-3 8 2 0,0-3 3 16,-1 3 2-16,0-4 2 0,-3 4 4 0,1-2 1 0,-1 2 2 0,0 0 1 15,0 0 0-15,3-4 3 0,-3 4 1 0,2-3 1 0,-2 3 1 0,0-4 1 16,2 0 1-16,1 1-5 0,-2-1-7 0,2-3-22 0,1 4 0 0,-1-5 0 16,-2 2 0-16,2-5 0 0,1 1 0 0,-1-5 0 0,1 6 0 0,-1-6 0 15,-2-3 0-15,2 2 0 0,-3-2-12 0,2 1-66 0,0-5-10 0,-2 2-12 16,0 2-8-16,0-4-9 0,-2 2-6 0,0 6-1 0,2-3-2 0,-3 2 7 15,-1 1 11-15,1 3 14 0,-1 2 15 0,0 1 14 0,0 1 16 0,1 4 14 16,-1-1 14-16,1 4 13 0,3 0 15 0,-6 4 15 0,1-4 17 0,4 7 12 16,-2-4 9-16,0 5 10 0,2 1 7 0,-2-2 7 0,3 8 4 0,0-4 7 15,0 2 4-15,3-2 7 0,-2 3 1 0,2-3 1 0,1 2-3 0,1 1-6 16,0 1-3-16,-1-6-8 0,4 2-35 0,-1 3-53 0,3-3 0 0,-2-1 0 16,1-3 0-16,2 4 0 0,1-4 0 0,0 0 0 0,-1-1 0 0,3 1 0 15,1-3-68-15,-1 0-150 0,1 3-68 0,-1-7-144 0,1 3-174 0,1-3-73 16,-1 4-27-16,1-4 4 0,-5-4 15 0,2 1 31 0,-4 3 39 0,2-4 48 15,-4 1 55-15,-1-5 62 0,-1 1 65 0,-3 1 78 0,1-1 83 0</inkml:trace>
  <inkml:trace contextRef="#ctx0" brushRef="#br0" timeOffset="7365.09">5313 8721 19 0,'-3'-7'154'0,"1"3"78"0,0-2 54 0,-1 2 44 0,-1 1 40 16,1-5 39-16,-1 5 37 0,0-4 36 0,1 0 31 0,2 3 29 0,-2 0 22 15,3 2 23-15,0 2-110 0,0 0-180 0,0 0-90 0,0 0-49 0,0 0-21 16,0 0-7-16,4 0-12 0,3 6-9 0,0-2-13 0,2 3-10 0,0 0-9 16,2 4-4-16,0-2-1 0,3 6 1 0,-2 3 5 0,5-2 6 0,-2 6 0 15,0-2-3-15,3 6-6 0,-3-2-10 0,3 1-7 0,0-1-5 0,-2 1-10 16,1 2-4-16,1-3-4 0,0 2-6 0,0-2-5 0,-3-3-3 0,3 0-7 16,0 0-3-16,-2-4-3 0,1 1-5 0,-1 0-6 0,-1-5-6 0,0 5-10 15,-1-7-16-15,1-2-16 0,-1 2-22 0,-3-4-26 0,3 0-24 0,-6 1-28 16,-1-5-25-16,0-3-40 0,-7 0-43 0,1-3-124 0,2-5-159 0,-3 5-65 15,-3-8-19-15,-1 0 11 0,0-5 23 0,-3 1 34 0,-1 1 39 0,-3-7 42 16,1 0 47-16,-1 0 47 0,-2 0 51 0,-3-3 59 0,3 0 67 0</inkml:trace>
  <inkml:trace contextRef="#ctx0" brushRef="#br0" timeOffset="7566.14">5659 8343 36 0,'6'-4'191'0,"-1"1"90"0,0 3 64 0,-1-4 46 0,-4 4 40 0,4 4 41 15,0-4 36-15,3 3 36 0,3 5 33 0,-6-1 30 0,3-1 29 0,1 5 27 16,1-1-120-16,3 1-204 0,-1 2-107 0,1 2-58 0,5 3-26 0,-2-1-7 16,0 1-12-16,3 2-9 0,0 1-13 0,1 0-12 0,-1 0-13 15,0 3-10-15,0-2-9 0,3 2-10 0,-3-2-8 0,-2 2-8 0,2-3-17 16,0 0-25-16,-1 0-28 0,-1-4-36 0,-2 1-46 0,1 0-47 0,-1-5-62 0,1-2-67 16,-4 0-131-16,3-2-156 0,-3-2-69 0,-1 1-23 0,-2-5 5 0,-1 1 15 15,-3-1 31-15,-4-3 38 0,0 0 48 0,0 0 53 0,0 0 60 0,-7-3 67 16,0-8 73-16,-4 5 80 0</inkml:trace>
  <inkml:trace contextRef="#ctx0" brushRef="#br0" timeOffset="8517.24">4595 8052 89 0,'0'0'177'0,"1"-4"54"0,2 2 39 16,-3-2 34-16,0-3 29 0,0 0 26 0,-3 3 24 0,3-3 21 0,-1 4 21 15,1-5 21-15,1 6 18 0,-1-5-67 0,3 3-115 0,0 0-79 0,-2 1-61 16,2-4-26-16,1 3-13 0,0 1-6 0,-1-1-8 0,1 0 0 0,3 2-2 16,-3 2 1-16,3-4-1 0,0 4 1 0,0-3-1 0,1 3-2 0,-1 0-6 15,4 0-2-15,-2 0-6 0,0 0 0 0,2 0-6 0,0 3-2 0,2-3 1 16,-2 4-6-16,1-4-5 0,1 2-5 0,0 2-3 0,0 0-4 0,1-1-5 0,-1 1-4 16,3 3-1-16,-3-4-5 0,3 1-1 0,-1 3-1 0,0-3-3 15,1 2 0-15,0 1-5 0,-1 0 2 0,3 0-2 0,2 4 2 0,-3-1-2 0,4 1 3 16,-2 3 2-16,5-3 4 0,-5 2-1 0,3 5 0 0,-1-4 1 0,1 3-1 15,0 5 2-15,-3-5-1 0,5 4 2 0,-5-1 1 0,3 2 1 16,-1-2-3-16,-2 2 2 0,2 2-3 0,-2-3-4 0,2 4-2 0,-2-4-1 0,3 3-2 16,-4 1-1-16,3-4 2 0,-2 4-1 0,1-1-2 0,0 3 0 15,-2-2-1-15,2-1-3 0,0 2 2 0,-2 1-2 0,2 2 1 0,0-5 0 0,0 4-1 16,-2 0 0-16,1 0-1 0,2-1 2 0,-2 2 0 0,-1-1 0 0,3-1-2 16,-2 2 3-16,2-1 0 0,-2-1 1 0,-1 2 0 0,3-5 1 0,-2 5-1 15,2-5 1-15,-5 3 0 0,2-2-2 0,3-1 2 0,-3 2-3 0,0 1 2 16,0-2-2-16,-2 3-1 0,2-4 0 0,0 1 0 0,-1-1 1 0,-1 5-2 15,2-5 0-15,-1 3-2 0,0 2-1 0,-1-5 0 0,-1 5 0 0,3-2 1 16,-3 1-3-16,3 1 1 0,-3-5-1 0,-1 3 1 0,4 2-1 0,-3-5 0 16,-1 5-2-16,1-2 1 0,1-3-2 0,-3 1 2 0,3 0 1 15,-3 0-2-15,0-1-1 0,-2-3-1 0,3 0 3 0,-3 0-2 0,2 0 2 16,-4-4-2-16,0 0-1 0,2-2 0 0,-5 3 3 0,1-5-1 0,2-2 0 16,-4 3 0-16,2-7 3 0,-6 4 4 0,4-5 7 0,-5 1 5 0,2-3 4 15,-2 3 1-15,-2-4 2 0,0 1-1 0,-2 0 0 0,-3-4-2 0,-3 0-1 16,2 0-6-16,-6 0-18 0,3 0 0 0,-2 0 0 0,-3 0 0 0,1-4 0 15,0 4 0-15,-1-4 0 0,0 1 0 0,3 3 0 0,0-7 0 0,2 7 0 16,-1-4 0-16,1 1 0 0,3 3-5 0,1-4-1 0,0 4-5 0,0 0 0 16,3 0-6-16,4 0-4 0,0 0-5 0,0 0-4 0,0 0-1 15,0 0 0-15,0 0-1 0,0 0 1 0,4 4-1 0,-1-1 3 0,1 1 5 0,3 3-1 16,0-4 7-16,1 5 6 0,-1-6 5 0,4 5 10 0,-2-3 7 0,0 3 8 16,2-3 8-16,0-1 5 0,0 1 6 0,0-1 4 0,1-3 8 15,-4 4 7-15,3-4 10 0,-2-4-4 0,3 1-62 0,-4 3 0 0,1-7 0 16,-2 0 0-16,-1 3 0 0,1-7 0 0,0 1 0 0,-3 0 0 0,-1-1 0 15,-2-2 0-15,-1-5 0 0,0 0 0 0,0 1 0 0,-4-8 0 0,2 4 0 16,-3-4 0-16,1 1 0 0,-3-3 0 0,1-2-164 0,1-2-352 0,-2 3-113 0,-1-4-90 16,-1 1-30-16,2 0 0 0,-4-2 25 0,2 2 38 0,1 0 48 0,-4 0 54 15,1-2 61-15,0 2 59 0,0 0 70 0,0 2 73 0,0-2 106 0,2 0 108 16</inkml:trace>
  <inkml:trace contextRef="#ctx0" brushRef="#br0" timeOffset="11233.45">4116 9064 4 0,'0'-10'112'15,"-4"3"73"-15,2-4 52 0,0 0 42 0,-2 0 38 0,1 2 33 0,-4 2 34 16,3-1 28-16,0-2 25 0,-1 2 31 0,0 5 24 0,1-3-15 0,2 2-43 15,-3 1-81-15,1-1-103 0,2 4-49 0,-3 0-23 0,5 0-18 0,-4 0-17 16,2 0-15-16,-3 4-13 0,3-1-10 0,2 1-11 0,-4 2-8 0,4 5-8 16,0-1-6-16,0 5-7 0,4 2-7 0,-2 0-9 0,3 4-6 0,-1 0-5 15,3 3-3-15,-1 5-3 0,1-5 1 0,4 5-1 0,-2-2-1 0,3-2-3 16,-4 0-2-16,3-1-6 0,0-6-2 0,0 2-6 0,3-2-2 0,-3-5-2 16,-3-2-3-16,3 0 1 0,1-4-1 0,-3-4 0 0,-1-3 0 0,2 0 2 15,-2-3 2-15,-1-1-1 0,0-3 1 0,1 0-3 0,-2-6-2 0,-1-2-2 16,-2-3-5-16,1 5-3 0,-1-8-3 0,0 4-5 0,-3-8-2 0,0 8-2 15,-3-8-2-15,0 8-3 0,2-1 1 0,-2-4-2 0,-1 6 3 0,1 5 1 16,-1-4 3-16,1 6 5 0,-1-2 2 0,4 4 4 0,-1 3 2 0,-2 1 0 0,3 3-2 16,0 0-3-16,0 0-2 0,0 0 0 0,0 0 1 0,0 0 0 15,3 0 3-15,-2 3 4 0,2 1 0 0,1 3 4 0,0 0 2 0,0-1 2 16,3 1 2-16,-1 4 3 0,-1-4 4 0,2 4 7 0,0-1 2 0,0-3 2 16,0 4-3-16,0-4 0 0,-2 0-2 0,2 4-4 0,3-5-3 0,-5-2-2 15,5 3-5-15,-2 0-5 0,-1-4-13 0,3 5-17 0,-2-5-24 0,2 1-27 0,-2-2-32 16,0 2-38-16,2-4-40 0,-2 0-45 0,-1 0-114 0,0 0-146 0,3-4-64 15,-6 2-21-15,3-2 3 0,-3-3 13 0,-3 0 29 0,2 0 36 0,-3-4 40 16,-3 0 47-16,2-2 52 0,-2-1 54 0,-4-1 58 0,2 2 65 0</inkml:trace>
  <inkml:trace contextRef="#ctx0" brushRef="#br0" timeOffset="11483.51">4349 8759 18 0,'0'0'159'0,"0"0"86"0,0 0 62 0,0 0 49 0,0 0 39 16,0 0 32-16,0 0 32 0,-4 4 29 0,0-1 28 0,1 1 26 0,3 3 25 15,0-3 27-15,3 3-102 0,0-1-170 0,2 1-99 0,-2 4-59 0,4 0-29 16,0 3-15-16,0-1-9 0,-2 1-6 0,5 3-5 0,-2-2-4 0,2 3-4 16,-2-2-10-16,3 2-2 0,0-3-8 0,-1 2-6 0,-2-3-9 0,2-1-6 15,-2-2-8-15,2 0-4 0,-5-4-4 0,5 0-3 0,-3-3-3 0,0 3-3 16,-2-5-3-16,2-2 0 0,-3 0 0 0,3 0 2 0,-1-2 1 0,-1-2 0 16,-2 1-2-16,4-5-11 0,-3 1-10 0,0 0-16 0,3 0-17 0,-3-6-17 15,1 6-20-15,0-4-26 0,-1-4-30 0,0 6-33 0,0-2-36 0,2 0-41 16,-2 0-44-16,-2 4-83 0,3-2-96 0,-1 1-73 0,0-2-61 0,0-1-10 15,-1 5 15-15,-1-5 26 0,0 4 34 0,1-4 40 0,-1 4 46 0,-2-4 47 0,0 2 52 16,0-2 52-16,0 4 58 0,-2-4 77 0</inkml:trace>
  <inkml:trace contextRef="#ctx0" brushRef="#br0" timeOffset="11798.58">4563 8637 27 0,'-4'-4'171'16,"4"4"83"-16,-3 0 61 0,3 0 49 0,0 0 40 0,-4 0 33 0,3 4 32 15,-2-4 28-15,0 3 27 0,3-3 29 0,0 8 24 0,3-5 27 0,1 3-110 16,-1 1-186-16,1 1-96 0,0-1-52 0,3 3-30 0,0 1-19 0,0-1-10 15,0 1-11-15,1-1-6 0,-1 1-6 0,1-1-9 0,-1 1-10 0,0-4-7 16,2 4-7-16,-3-4-6 0,1-1-9 0,0-3-5 0,1 5-3 0,-3-8-3 16,0 3-1-16,1-3-2 0,-1-3 3 0,-1 3-4 0,-2-8 2 0,0 5-3 15,1-3-7-15,-3-5-2 0,2 0-6 0,-2 0-5 0,0-2-2 0,-2-1-4 16,2-4-5-16,-3 5-1 0,-1-5-3 0,2 3-2 0,0-1-4 0,-1 1 1 16,-1 2-1-16,0-1 4 0,4 3 3 0,-3 4 3 0,1-4 5 0,0 5 1 15,-1 2-1-15,3 1 1 0,0 3-5 0,0-8-4 0,0 8-6 0,0 0 1 16,0 0 2-16,0 0 2 0,0 0 3 0,3 4 4 0,4 0 3 0,-3-1 3 15,3 1 3-15,-3-2 5 0,3 5 4 0,0 1 6 0,-1-1 9 0,1 0 4 0,-1 0 8 16,3-1 1-16,-2 1 1 0,0 1-3 0,-1-1-1 0,1 4-4 16,0-4-2-16,1 0-5 0,-3-1-4 0,2-2-14 0,-1 3-18 0,-1-4-24 0,1 1-32 15,-4-1-30-15,3-3-35 0,0 0-43 0,-5 0-43 0,4 0-125 0,0-3-155 16,-1-4-70-16,-1 0-25 0,-2 3 0 0,0-7 17 0,0 2 24 0,0-6 36 16,-2 2 45-16,-1-1 48 0,1-4 50 0,-2 3 53 0,2-2 61 0,-3 0 66 15</inkml:trace>
  <inkml:trace contextRef="#ctx0" brushRef="#br0" timeOffset="11982.62">4737 8389 130 0,'-3'0'255'0,"1"3"85"0,0 1 66 0,-2-4 53 0,1 2 44 0,1-2 35 15,2 0 37-15,-4 0 33 0,4 0 30 0,0 0 27 0,0 0-7 0,0 0-29 16,0 0-138-16,0 0-200 0,0 0-109 0,2-2-61 0,2-2-33 0,-1 1-20 16,1-5-15-16,3 5-10 0,-1-4-21 0,1-4-28 0,0 5-28 0,-1-5-34 0,3 4-37 15,0-4-32-15,-2 0-43 0,2 2-42 0,-3-2-56 0,1 0-61 16,0 0-106-16,-3 2-126 0,3-2-48 0,-3 4-11 0,1 0 17 0,-3-4 27 0,0 5 40 15,0 2 47-15,-2 4 48 0,0 0 54 0,0 0 56 0,-4-3 58 0,4 3 64 16,0 0 70-16</inkml:trace>
  <inkml:trace contextRef="#ctx0" brushRef="#br0" timeOffset="12116.65">4815 8272 81 0,'0'8'178'0,"0"-1"61"0,0 0 45 0,0 0 41 0,2-1 40 16,-2 1 37-16,2 1 31 0,0-1 32 0,0 3 29 0,-2-2 30 0,5 1 25 16,-1-1-59-16,-2 6-110 0,3-3-88 0,1-2-77 0,-1 2-41 0,1 3-22 15,1-3-20-15,0 2-21 0,0-2-20 0,0 0-20 0,1 2-29 0,-1-2-37 16,1-4-41-16,-1 4-42 0,3-8-53 0,-4 5-54 0,0-5-125 0,1-3-152 15,2 4-67-15,-4-4-23 0,-1-4-3 0,0 1 12 0,-1-1 19 0,-2-3 23 16,-1 3 38-16,0-6 45 0,0 2 48 0,-4-1 54 0,3-2 61 0,-5-3 66 16</inkml:trace>
  <inkml:trace contextRef="#ctx0" brushRef="#br0" timeOffset="12416.72">4917 8137 41 0,'-3'-4'200'0,"3"1"90"0,0 3 67 16,-2-4 54-16,2 0 42 0,-2 4 34 0,2 0 28 0,0 0 25 0,0 0 24 15,0 0 23-15,0 0 23 0,0 0 19 0,4 0-131 0,0-3-218 0,2 3-115 16,0 0-60-16,0 0-37 0,1-4-27 0,0 4-10 0,1 0-6 0,-1 0-2 16,0 0 1-16,2 0-4 0,-3 4 1 0,1-4 0 0,0 0 4 0,1 3 2 15,-1 1 3-15,-3 0 4 0,3-1 5 0,0 1 5 0,-3 2 4 0,3 1 5 16,-3 0 4-16,2 0 5 0,-2 1 4 0,-1 1 2 0,-2 2 4 0,3 0-1 16,-4 3 1-16,3-4-2 0,-3 4-1 0,3 1-2 0,-2-1 2 0,-1-4-6 15,0 4 0-15,4-3-47 0,-4-2-16 0,3 2 0 0,-3-4 0 16,4 0 0-16,-1 1 0 0,1-1 0 0,0-5 0 0,-1 2 0 0,1-4 0 0,3 4 0 15,-3-8 0-15,3 4 0 0,1-4 0 0,-1-2 0 0,0-1 0 0,3 0 0 16,-2-7 0-16,3 4 0 0,-1-5 0 0,1 1 0 0,0 1 0 16,0-1 0-16,0-4 0 0,-3 3 0 0,3-2-19 0,0 3-206 0,0 1-48 15,2-2-86-15,-5 1-102 0,3 3-103 0,-2 2-98 0,0-2-30 0,2 4 9 0,-3-4 27 16,-1 5 41-16,0-1 43 0,0 0 45 0,-3 3 52 0,0 0 57 0,2 1 63 16,-5-4 64-16,2 3 85 0,-2 0 87 0</inkml:trace>
  <inkml:trace contextRef="#ctx0" brushRef="#br0" timeOffset="17148.72">6020 11559 102 0,'-3'7'195'0,"0"0"60"0,2-3 43 0,-2 3 35 0,0-3 26 16,2-2 28-16,1-2 24 0,0 0 24 0,0 4 24 0,0-4 24 0,0 0 23 16,0 0-73-16,0 0-125 0,0 0-94 0,0 0-75 0,0 0-37 0,1-4-13 15,2 4-9-15,0-2-5 0,-2-2-3 0,5 1-6 0,-2-5-6 0,-3 5-6 16,6-4-8-16,-3 0-6 0,2-3-8 0,-1 3-4 0,1-4-2 0,1-3-3 16,-2 4-3-16,2-1 1 0,0-3-5 0,0 3 0 0,-3-2-4 0,3 2-1 15,0 0-3-15,0 1-1 0,-2 0-1 0,1-1-4 0,0 0 2 0,-1 1-3 16,-1 6 0-16,0-2-1 0,0-1 1 0,2 3 1 0,-2-3-1 0,0 3 1 15,0 1 2-15,-1 3 1 0,1 0 2 0,-4 0 3 0,7 0 5 0,-3 0 3 16,0 0 3-16,3 3 6 0,-2 1 3 0,-3-1 7 0,5 1-1 0,-3 3 2 16,0-3 0-16,3 2 1 0,-3 5 0 0,1-4-1 0,2 0-2 0,-3 0-1 15,1 3-4-15,1 1-3 0,-1-1-2 0,2-2-8 0,-3 5-1 0,3-2-5 16,-3-4-2-16,3 4-1 0,-1 3-2 0,1-8-2 0,0 5-1 0,-1-4-1 16,1 4-1-16,0-4 1 0,2-1-2 0,-3-2 1 0,3 3 1 0,-2-4 2 15,1-3 0-15,2 4 2 0,-4-4 1 0,3 0 2 0,0-4 1 0,0 1 0 16,-1-1 1-16,2-3 0 0,-2 1-1 0,2-1-1 0,-2-4-1 0,1 0-1 15,-3 0-3-15,5 2-3 0,-4-2-3 0,0-3-4 0,2 3-4 0,-3 5-3 16,1-5-3-16,-3 4-5 0,3-4 0 0,-3 4-3 0,2 3 1 0,-1 2-3 16,-2-5-2-16,1 7 0 0,2-4-2 0,-5 4 1 0,3-4-2 0,-4 4 1 15,6 0 3-15,-2 0 0 0,-3 0 6 0,5 4 4 0,-5-4 5 0,3 4 3 0,-1-1 5 16,1 1 7-16,2 2 7 0,-2 1 4 0,0-3 8 0,0 3 3 16,0 4 4-16,2-2 2 0,1 2 3 0,-3-4 0 0,0 4 1 0,3 0-1 0,-3 2-2 15,3-2-2-15,-3-1-4 0,3 5 0 0,-3-5-7 0,3 0-4 0,1 1-5 16,-1 0 1-16,0-1-4 0,0 0 0 0,0 1-2 0,1 0-1 0,-1-5 0 15,3 5-1-15,-5-4 0 0,2 0-3 0,3 4 0 0,-2-4-1 0,2-5-1 16,-5 6 0-16,2-5-3 0,3 4 0 0,-2-3-1 0,-1-1 0 16,1 1-4-16,-1 0 1 0,0-1-2 0,3 1 1 0,-5 2 0 0,2-6 0 0,3 4 0 15,-2 3 2-15,-1-4 1 0,4 1 1 0,-3 3 1 0,4-3 0 0,-3 3 2 16,-1-1-1-16,4-2 2 0,-1 3 0 0,-2 0 1 0,2 4-2 0,0-4 2 16,0 2 0-16,0 2 0 0,-2 0-1 0,0 0 0 0,0 2-2 0,0-2 2 15,0 3 0-15,0-3 0 0,-1 2 1 0,-1-2 0 0,0 3 1 0,2 0 0 16,-3 0-1-16,1-3 1 0,2 2 1 0,-2 1 0 0,1 1 2 0,-1-1 1 15,0-1 2-15,-1 5 1 0,3-5 2 0,-2 5 2 0,0-3 1 0,-1 2 1 16,1 0 1-16,-1 0 0 0,1 1 0 0,-3 0 0 0,3-1-2 0,0-3-1 16,-3 1 0-16,3-2-4 0,-3 1-1 0,3 1-1 0,-3-8-1 0,1 3-4 15,-3-3-1-15,2 3-3 0,1-6-4 0,-3 3 0 0,1-3-3 0,-2 2-4 16,5-3 0-16,-5 1-1 0,4 0-2 0,-3-1 2 0,2 1-2 0,1-1 1 16,1 1-2-16,0 3 0 0,-1-3 5 0,2 5-1 0,0-1 0 0,-3 2 5 15,6 1 1-15,-3 0 3 0,-2 2 2 0,2-2 2 0,0 7 2 0,0-5 0 16,0 5 1-16,0-1 0 0,-2 1-1 0,2 0 2 0,0-1-1 0,-3 1 1 15,3 2 1-15,0-2-1 0,0 2 2 0,0-2 3 0,-2 4-1 0,5-2 2 16,-3 2 1-16,1-2 3 0,-1 2 3 0,3-2 2 0,-5 2 2 0,5 2 1 16,-2 1 2-16,2-1-1 0,-2 0 2 0,2 1-2 0,-2-1-2 0,2 1 1 15,-2 3-3-15,0-3 0 0,-1-1-3 0,3-4-4 0,-2 5-2 0,-1-3-1 16,1-2-5-16,-1 2 0 0,0-5-3 0,3 1 0 0,-5-1 0 0,2-3-1 16,0 4-2-16,2-5 1 0,-3 5-1 0,1-5 1 0,0 5-1 0,1 0 0 15,-1-5 0-15,3 5 0 0,-2 0 2 0,-1-1-2 0,4 5 2 0,-2-6 0 0,0 6-2 16,-1-4 1-16,2 2-1 0,-2-2 2 0,-1 3 0 0,2-3 1 15,-3 2-2-15,1-2 1 0,2-1 0 0,-4-3 1 0,1 4-1 0,-1-7 1 0,-1 2 1 16,1-2 0-16,-3 2 2 0,0-2 1 0,0 0-2 0,-2-1 2 16,0 1-2-16,0-1 1 0,0 1-1 0,-2-1 1 0,0 5-1 0,0-6 1 0,-1 6 0 15,-1-1-2-15,2 3-1 0,-3-3 0 0,3 1-1 0,-2 5-1 0,-1-6 2 16,1 3 0-16,-1 1 0 0,1 0 3 0,0-5-1 0,-3 5 2 0,3-3 1 16,-1 2 0-16,-2-3-1 0,3 4 1 0,-5-5 0 0,2 1 0 0,0 1 2 15,1-2-2-15,-3 1-2 0,2 1 0 0,0-2 0 0,1 5-3 0,-3-5-2 16,2 2 0-16,0 3-2 0,3-4 1 0,-3 3 0 0,2-3-2 0,-1 3 1 15,0 1 0-15,1 0 0 0,1-5 3 0,0 5 0 0,0-5 1 0,-2 2 2 16,2-1 2-16,3-3 4 0,-5 2 2 0,2-2 2 0,1-1 5 0,-1-2 4 16,0-1 2-16,0-1 3 0,0 1 2 0,-2-3-3 0,2-1 2 0,3-3 2 15,-6 4-3-15,1-4-2 0,2 0-1 0,-3 0-5 0,3 0-3 0,0-4-6 0,-3 4-4 16,6-3-6-16,-6-1-5 0,1 4-2 0,2-3-4 0,-3-1 0 16,3 0-1-16,0 2-4 0,0 2 3 0,-2-4-1 0,1 1 0 0,-1 3 2 15,1-4 0-15,-1 4 4 0,1-4 0 0,-2 4 4 0,0-3 0 0,0 3 1 16,-1 0 2-16,-2 0 0 0,3 0 2 0,-4 0 0 0,3 0 0 0,-3 0 0 15,-3 3 2-15,3-3-2 0,-3 4 1 0,3-4 0 0,-1 4 0 0,-5-1 1 16,5 1 0-16,-5-4-2 0,5 2 2 0,-2 2-1 0,0-4 1 0,-1 4 1 16,2-1-2-16,1-3 3 0,0 0 1 0,0 0 0 0,-1 0 0 0,2-3-1 15,0 3 1-15,-3-4 2 0,6 0-2 0,-3 2 2 0,-1-5 1 0,1 3-2 16,0-7 1-16,0 4-2 0,0 0 0 0,0-4-1 0,0 2 0 0,0-2-1 0,2-4 1 16,-3 2 0-16,1-1 0 0,3 3-3 0,-3-2 1 0,1-2-2 0,-1 1-2 15,0 1 1-15,3-2 0 0,-2 1 1 0,-1 1-2 0,5-5 1 0,-6 7-1 16,4-7-2-16,-3 5 0 0,4-1-1 0,-4-1 1 0,4 2 1 0,0-1 1 15,2 3-1-15,-5-2 2 0,3 2-1 0,0 0 0 0,2-2 1 0,-1 2 1 16,1 0 0-16,-5 1 1 0,3 0 2 0,3-4 1 0,-3 3-2 16,0-4 1-16,0 2-2 0,2-1-1 0,-2 0 1 0,0-3-1 0,0-1 0 0,0 1 2 15,0-1-2-15,2 0 1 0,-1-2-1 0,-2 2-1 0,1-3-1 0,3 0 1 16,-3 4 2-16,0-1-1 0,0 0 0 0,2 1 0 0,-1-4 0 0,-1 4-1 16,2-1 1-16,-2 3 0 0,0-1 0 0,0-2 1 0,0 1 2 0,0 2 1 15,2 1-2-15,-2-6 2 0,0 5 1 0,-3-3 0 0,5 2 2 0,-5-2 0 16,3-3 1-16,2 0 1 0,-5 4 0 0,3-8 1 0,-1 4-2 0,-2-4 0 15,5 1-1-15,-5-5 1 0,2 5-2 0,-2-3 1 0,3-2-3 0,-4 1 1 16,3 1 0-16,-1 2 0 0,-2-3 0 0,2 0 0 0,-2 0 0 0,-3 4 0 16,3-5-2-16,0 5 1 0,-2-1 0 0,0-3 0 0,-1 3 1 0,1 1 0 15,0 4 1-15,2-5 1 0,-5 1-2 0,5 2 3 0,-2 2 2 0,-1 2 3 16,3-4 2-16,-2 5 7 0,2 0 5 0,0 3 5 0,2 0 6 0,0 0 4 16,-2 6 6-16,4-1 4 0,0 2 0 0,0-1-2 0,-1 5-50 0,4-1 0 15,-3 1 0-15,3 3 0 0,-1 0 0 0,0 0 0 0,1 0 0 0,1 0 0 16,-1 0 0-16,0 3 0 0,1-3 0 0,2 4 0 0,-2-4 0 0,-1 0 0 15,4 0 0-15,-4 0 0 0,-1 0 0 0,0 0 0 0,1 0 0 16,-3-4 0-16,0 1 0 0,3-5 0 0,-3 1 0 0,0 1 0 0,-1-5 0 0,0-3 0 16,-2 1 0-16,-1-5 0 0,3-4 0 0,-2 2 0 0,-1-4 0 0,3-1-50 15,-2-3-14-15,2-1 2 0,-2-2 3 0,3 0 3 0,-1 0 2 16,4-1 5-16,0-3 3 0,-2 4 4 0,2-2 3 0,3-1 7 0,1 2 5 0,-6 5 6 16,6-6 5-16,-1 6 6 0,-2-1 4 0,3 3 3 0,-3 5 4 0,2-2 5 15,-2 2 1-15,2 5 5 0,-2 1 3 0,3-3 3 0,-3 6 2 0,2-3 3 16,-2 3 2-16,2 2-2 0,-2-2 0 0,0 0-3 0,2 4 0 0,-2-3-4 15,3-1-1-15,-3 1-4 0,2 3-3 0,-2-3-6 0,2-1-5 0,1 4-13 16,-3-4-11-16,3 4-19 0,0 0-21 0,0 1-30 0,0-1-32 0,0 3-35 16,0 0-38-16,0 1-52 0,-3-4-55 0,2 7-112 0,1 0-136 0,0 0-53 15,0 0-14-15,0 0 10 0,4 0 24 0,3 0 33 0,-6 3 43 0,6 1 47 16,0-1 51-16,0 1 54 0,-3 0 58 0,0-4 65 0,2 3 69 0</inkml:trace>
  <inkml:trace contextRef="#ctx0" brushRef="#br0" timeOffset="17632.82">6123 12868 2 0,'5'-17'124'0,"0"3"97"0,-1 0 70 0,-4 4 55 0,2-5 44 15,-2 5 40-15,0-1 35 0,-2 5 35 0,-1-1 29 0,2 3 29 0,-4 1 27 16,3-1 25-16,-2 4-79 0,1 0-143 0,-4 0-102 0,3 0-87 0,-3 0-44 16,0 4-21-16,1-1-18 0,-6 3-14 0,1 1-10 0,0 1-12 0,-4 6-7 15,1 0-6-15,-1 3-6 0,-3 5-8 0,0 2-3 0,-4 3-7 0,0 6-6 16,-3 5-4-16,-1 4-2 0,-3 0-5 0,3 7-3 0,-6 7 0 0,3 0-5 16,0 3-1-16,-1 5-1 0,-2 2-2 0,1 1-1 0,0 2-4 0,2-3 1 0,-2 5-2 15,2-1-1-15,3-1-1 0,-3-2-3 0,4-1-1 0,-1-2-1 16,1-4-2-16,3-2 1 0,0-1-2 0,1-8 0 0,4 0-5 0,0-11-12 0,3 1-14 15,0-4-26-15,3-7-32 0,3-4-44 0,1-2-50 0,0-9-59 16,0-2-62-16,3 0-116 0,1-8-137 0,-1 1-57 0,4-4-18 0,0 0 5 0,-1 0 19 16,-2-4 30-16,0-3 38 0,-1 0 48 0,1 3 52 0,2-3 63 0,-6 0 65 15,0-3 71-15,0 3 73 0</inkml:trace>
  <inkml:trace contextRef="#ctx0" brushRef="#br0" timeOffset="18264.97">4097 15475 2 0,'-5'-6'128'0,"1"2"92"0,-3 1 63 0,2-1 47 0,-1 1 40 16,1 3 33-16,-1-4 33 0,-1 4 28 0,3 0 25 0,-1 0 23 0,5 0 21 16,-2 0-16-16,2 0-42 0,-4 0-112 0,4 0-150 0,-2 4-73 0,2-4-35 15,0 7-17-15,0-4-9 0,0 5-6 0,0-1-7 0,0-1-2 0,2 8-1 16,-2-3-2-16,4 6-3 0,-2 1 0 0,3 0-4 0,-1-1 2 0,-2 4 0 15,5-4-4-15,-3 1-2 0,1 2-5 0,0-5-6 0,-1 3-7 0,0-5-7 16,1-2-2-16,-1-1-7 0,-2 1-1 0,3-7-1 0,0-2-1 0,-4-2 1 16,-1 0-1-16,5-2-1 0,-3-2-5 0,2-3-5 0,1 0-7 0,-5-4-9 0,2-2-6 15,2-5-6-15,-4 0-7 0,3-2-8 0,-1-2-5 0,-2-2-9 0,2 2-5 16,-2-2-7-16,0-1-4 0,0 5-3 0,3-2-2 0,-1 2 4 0,-2 6 0 16,5-1 2-16,-5 6 3 0,1-2-1 0,-1 7 7 0,5-3 4 0,-3 7 8 15,2-4 7-15,1 8 11 0,-3 0 8 0,2-1 11 0,3 4 10 0,-3 4 11 16,3-5 11-16,-3 9 12 0,3-5 14 0,0 5 9 0,-3-2 15 0,3 5 5 15,-3-4 3-15,2 0 2 0,-2 0-4 0,0-3-3 0,0-2-8 0,-1 2-6 16,-2-4-6-16,2-3-5 0,0 3-4 0,-3-7-3 0,0 0-2 0,0 0-2 16,0 0-2-16,1-4-5 0,2 1-2 0,-3-1-2 0,3-3-1 0,-2 0-5 15,-1-3 1-15,3-1-6 0,-2 1-1 0,-1-5-4 0,3 2-5 0,0-1-9 16,-2-1-7-16,-1 2-10 0,4-1-6 0,-4 7-8 0,3-3-8 0,1 3-5 16,2 3 0-16,-5 1-1 0,3-1 3 0,-1 4 3 0,4 4 6 0,-3-1 7 15,4 1 9-15,-1 3 9 0,3-1 8 0,-2 1 13 0,2 4 8 0,-2 2 13 16,2 2 8-16,-2-1 6 0,3 0 7 0,-1 3 2 0,-5-6-2 0,2 3-2 15,0-1-4-15,1-2-7 0,-1 0-8 0,-1-4-13 0,-1-1-15 0,-2 1-31 16,4-3-34-16,-3 0-42 0,0-1-49 0,2-3-79 0,-2 4-95 0,-4-4-103 0,7-4-108 16,-3 4-42-16,0-3-11 0,-1-1 7 0,-2-2 17 0,-1-1 26 0,0-4 33 15,0 0 47-15,-1 0 50 0,-2 2 59 0,0-6 62 0,-1 5 81 0,0-5 82 16</inkml:trace>
  <inkml:trace contextRef="#ctx0" brushRef="#br0" timeOffset="18432">4505 15210 72 0,'0'0'207'0,"0"0"87"0,3 4 63 0,-3-4 47 0,3 6 36 16,-6-3 37-16,3 5 31 0,-3-1 30 0,3 4 29 0,0-4 24 0,0 6 26 16,3-2-58-16,0 3-101 0,-2-3-128 0,3 2-141 0,2 5-73 0,-1-5-28 15,2 2-18-15,0 3-8 0,0-5-22 0,1 1-27 0,-1-3-34 0,3 2-39 16,-2-2-46-16,-1-4-47 0,1 4-63 0,-1-8-74 0,3 1-106 0,-4 0-123 16,0-4-52-16,-3-4-13 0,1 4 3 0,-4-7 16 0,0 0 28 0,0 0 38 15,0-3 45-15,-4-1 51 0,0 0 57 0,-3-3 57 0,0-3 70 0,3-1 73 0</inkml:trace>
  <inkml:trace contextRef="#ctx0" brushRef="#br0" timeOffset="18632.05">4552 14744 44 0,'4'0'202'0,"-4"4"84"0,3-1 62 16,-3 1 49-16,3 6 45 0,-2-2 37 0,2 5 35 0,-1-2 31 0,0 3 29 15,1 7 28-15,1 0 23 0,3 3 25 0,0 1-130 0,1 3-217 0,-1 7-111 16,4-3-53-16,-3 3-30 0,4 3-20 0,-3-3-16 0,2 3-15 0,0-3-19 15,0 3-17-15,0-2-35 0,0-5-35 0,0-3-44 0,0 4-52 0,-2-11-67 16,0 0-72-16,-2-4-117 0,0 1-133 0,-1-5-55 0,-1-2-17 0,-1-4 2 16,0-3 16-16,-4-4 26 0,0 0 33 0,0 0 45 0,0 0 51 0,0 0 60 0,-8 0 60 15,1-7 73-15,-2-1 76 0</inkml:trace>
  <inkml:trace contextRef="#ctx0" brushRef="#br0" timeOffset="18966.12">4635 15220 45 0,'2'-4'205'0,"-2"2"89"0,0-2 62 0,0 1 49 0,0 3 38 0,2-4 32 15,-2 4 25-15,0 0 27 0,0 0 21 0,0 0 25 0,0 0 19 16,0-4 23-16,4 1-135 0,-1 3-223 0,1-4-114 0,0 1-56 0,-1-1-32 0,1-3-20 16,3 1-10-16,-3 2-6 0,3 1-5 0,0-1-3 0,1 0-3 15,-1 1-6-15,0 3-4 0,2 0-3 0,0 3-1 0,2 1-1 0,-2 0 4 0,0-1 3 16,2 7 5-16,0-3 4 0,0 4 6 0,-2 3 3 0,-1-4 5 0,4 4 2 16,-6-3 1-16,3 0 1 0,0 2-1 0,-2-2-4 0,0-4 1 15,-1 4-4-15,-1-4-2 0,-1-1-3 0,0-2 1 0,1-1 1 0,0-3-1 0,-5 0 4 16,1 0-1-16,2-3 0 0,-1-1 0 0,-2-2 1 0,2-1-2 0,-2-4 2 15,0 0-1-15,-2 0 2 0,2-2-2 0,-5-1 1 0,4-1-5 0,-4 2-6 16,0-1-2-16,-1 0-6 0,1 0-3 0,-2 0-1 0,3 3 2 0,-3 4-1 16,1-3 4-16,1 3 1 0,1 0 4 0,0 3 0 0,-1 1 1 0,3 3-4 15,2 0-3-15,-2 0-3 0,0 3-4 0,-1 1 1 0,3 3-2 0,0 0 0 16,0 3-3-16,3 1 0 0,-3 3-2 0,2-3-4 0,2 2-6 0,1 5-7 16,1-7-12-16,-1 6-13 0,1-7-20 0,1 5-22 0,-1-6-27 0,4 2-28 15,-2-7-31-15,2 3-31 0,-2 0-54 0,3-7-64 0,-2 4-87 0,3-8-100 16,-4 4-33-16,3-7-7 0,-2 3 21 0,0-3 30 0,-1 0 37 0,-1-4 42 0,0 2 45 15,0-6 44-15,-3 4 48 0,0-2 49 0,2-1 61 0,-2-4 67 0</inkml:trace>
  <inkml:trace contextRef="#ctx0" brushRef="#br0" timeOffset="19982.5">5023 15056 21 0,'0'-11'161'0,"0"5"83"0,-3 2 59 15,3 1 49-15,-4-1 42 0,4 4 37 0,0 0 37 0,0 0 30 0,-4 0 30 16,1 7 28-16,3-3 28 0,-1-2 28 0,-2 5-105 0,3 1-176 0,0-1-97 0,3 4-56 16,-2-2-29-16,-1 2-18 0,3 3-16 0,1 1-12 0,0-2-11 15,3 1-10-15,-1 1-8 0,-1-2-11 0,2 1-10 0,0-3-11 0,3 0-8 0,-5-2-8 16,5 2-10-16,-2-7-13 0,-1 3-15 0,3-7-17 0,-2 0-23 0,-1 0-21 15,1-7-24-15,-1 3-25 0,0-7-22 0,-3 2-25 0,3-2-24 0,-3-3-22 16,0-3-20-16,-1-1-16 0,0 0-15 0,-2 1-12 0,-1-1-18 0,0-2-17 16,-4-2-7-16,1 4 2 0,2-2 15 0,-3 2 23 0,-2-3 30 0,1 0 37 15,-2 4 48-15,1-1 57 0,-2-2 42 0,1 2 39 0,3-4 41 0,-3 5 40 16,0 0 46-16,0 3 49 0,2-7 43 0,-1 6 40 0,1 2 26 0,-1-1 22 16,2 3 14-16,3 0 5 0,-5 5-13 0,6-1-27 0,-1 3-24 0,-2 1-22 15,3 3-21-15,0 0-20 0,0 0-13 0,0 0-10 0,3 3-9 0,-2 1-9 16,5 3-9-16,-5-1-10 0,3 5-10 0,3 0-10 0,-3 3-3 0,3 3-3 15,0 1 5-15,3 2 4 0,-5 2 4 0,5-2 1 0,-2 5-1 0,-1-1-5 16,3 1-8-16,-2 0-6 0,0 3-7 0,2-7-9 0,-2 4-6 0,-1-1-9 16,3-6-6-16,-2 2-11 0,-1-2-6 0,0-1-10 0,0-6-14 0,-2-1-15 15,1 1-20-15,1-7-19 0,-6 2-18 0,3-6-14 0,2 0-17 0,-2 0-16 16,-3-6-18-16,5 2-14 0,-5-3-14 0,3-4-13 0,-1 4-10 0,0-6-8 16,-2-2-1-16,2 1 4 0,0 1 9 0,-3 2 11 0,1-3 14 0,-1 3 12 15,3 0 18-15,-2 2 19 0,-1 1 22 0,0 5 23 0,3-4 21 0,-3 7 22 16,0 0 21-16,0 0 24 0,0 0 20 0,4 0 21 0,0 0 16 0,-1 0 13 15,1 3 12-15,1 1 11 0,0 3 6 0,-1-3 6 0,3 3 2 0,-3-5 0 16,4 5-3-16,-2 1-2 0,0-1-8 0,-1 0-10 0,-1-3-9 0,0 3-13 16,3-5-11-16,-3 3-9 0,0-5-8 0,-1 2-8 0,1-2-4 0,1 0-4 15,0 0-5-15,-4-2-4 0,2-3-4 0,1 3-1 0,-1-2-2 0,-2-3-5 16,-1-4-3-16,0 4-4 0,0-6-2 0,0 2-4 0,0 0-2 0,-4 1-4 16,2 0-2-16,0-1-2 0,-2 0-2 0,-1 1-1 0,0 0 2 0,-2 3 1 15,3-1 6-15,0 5 7 0,0-4 9 0,-1 3 7 0,0 1 2 0,1-1 5 16,2 4-1-16,2 0-3 0,-5 0-3 0,4 4-2 0,-2-1-1 0,3 1-1 15,-3 3-4-15,3 0-3 0,3 0-7 0,-3 3-6 0,3 1-8 0,-2 3-6 16,4-3-4-16,-3-1-6 0,2 0-3 0,1 1-5 0,0 0-6 0,2-2-10 16,-2-1-15-16,2-1-16 0,0 4-20 0,0-8-22 0,1 3-21 0,-1-1-20 15,2 1-21-15,0-2-18 0,-2-1-15 0,1 1-17 0,-1-4-9 0,2 3-5 16,0-3 2-16,-2 0 9 0,2 0 14 0,-3 0 17 0,1 0 24 0,0-3 24 16,-3 3 28-16,3-4 34 0,-3 1 36 0,-2-1 40 0,1 0 38 0,-1 2 35 15,0 2 30-15,-2-5 31 0,0 5 18 0,0-6 16 0,-2 3 15 0,0-1 13 0,-1-3 10 16,1 3 7-16,-2-3 1 0,1 0-6 0,-1 1-15 0,0-1-17 15,-1-1-22-15,3-2-17 0,-2 3-18 0,1-3-15 0,-1 3-16 0,4-4-12 0,-2 4-12 16,0 0-16-16,2-1-11 0,0 2-14 0,0-1-8 0,0 0-8 0,2 3-5 16,0 1-6-16,0-1-1 0,3 1-3 0,-3-1 0 0,2 4 1 0,1 0-2 15,-1-4 2-15,0 4-2 0,3 0 3 0,-2 4 1 0,-3-4 3 0,5 0-1 16,-3 4 5-16,0-1 0 0,-1-3 3 0,1 0 3 0,-2 4 1 0,0-4 0 16,-2 0 1-16,3 3-1 0,-3-3-2 0,0 0 1 0,4 0-2 0,-4 0-1 15,0 0-2-15,0 0 0 0,5 0-3 0,-5 0-3 0,2-3-1 0,2 3-6 16,-4-4-3-16,2 4-4 0,-2-3-4 0,3-1-2 0,-3 0-1 0,2 2-2 15,-2-5-3-15,0 3 0 0,0 4-2 0,0-7 1 0,0 3 1 0,0 4 3 16,0-3 5-16,0-1 3 0,0 1 7 0,0 3 6 0,-2-4 11 0,2 4 9 16,-3-4 8-16,3 4 9 0,0 0 6 0,0 0 5 0,0 0-2 0,0 0 1 15,0 0-2-15,0 0 2 0,0 0 0 0,0 0 2 0,5 4 1 0,-1-4 0 16,-2 7-4-16,3-3-3 0,0-1-5 0,1 1-3 0,1 3-1 0,-3-3 0 16,3-2 1-16,-1 3 4 0,1 1 1 0,-3-2 2 0,3-1-1 0,-2-3-1 15,1 0-2-15,-1 0-2 0,0 0-4 0,-1-3-3 0,0-5-7 0,-1 6-7 16,-2-9-5-16,2 0-4 0,-1 1-6 0,-2-1-1 0,-2-2-3 0,-1-2-4 15,3-3-1-15,-4 5 0 0,2-5-3 0,-3 1 2 0,1-1-2 0,-3 4 9 16,3-3 7-16,-3-1 11 0,0 4 9 0,1-3 11 0,-1 3 8 0,1-1 10 16,-1 2 7-16,0 2 8 0,3 1 7 0,0 0 6 0,-1 3 8 0,0-4 3 15,3 4 5-15,-2 3-3 0,4 1-4 0,-5-1-7 0,5 4-5 0,0 0-8 16,0 0-3-16,0 0-4 0,0 0-4 0,5 7-4 0,-1-3-5 0,-2 3-2 16,3-4-8-16,0 5-2 0,-3-1-6 0,4 3 4 0,1 0-1 0,-3 1 0 15,3 0 4-15,0-1-3 0,0 0-1 0,-1 1-8 0,-1 0-15 0,1-2-27 0,1 2-33 16,-1 0-51-16,1 0-57 0,0-2-102 0,0 2-119 0,-1-4-96 15,0 0-79-15,0 1-27 0,-5 1-3 0,4-1 8 0,-3-5 22 0,-2 4 28 0,0-7 35 16,-2 4 49-16,2-4 54 0,-5 3 68 0,5-3 70 0,-4-3 91 0,-3-1 93 16</inkml:trace>
  <inkml:trace contextRef="#ctx0" brushRef="#br0" timeOffset="21682.64">6228 10996 65 0,'0'0'142'16,"0"-4"41"-16,0 4 32 0,0 0 26 0,0-3 23 0,0 3 18 0,0-4 19 0,0 4 17 15,0 0 14-15,0 0 13 0,0 0-15 0,0 0-33 0,0 0-67 16,0 0-88-16,0 0-39 0,0 0-17 0,-3 4-8 0,3 3-7 0,0-4 0 0,3 1-4 16,-3 3 0-16,0-3-5 0,0 3-1 0,2 3-2 0,0-3-1 0,-2 0-5 15,3 4-6-15,-1-4-9 0,-2 3-6 0,2-3-4 0,0 3-6 0,0 1-1 16,1-1-4-16,-1 1-1 0,0-4-2 0,0 4-4 0,3-4-1 0,-3 2 0 16,0 2-4-16,3 0 0 0,-3-4 1 0,2 4-1 0,-1-1 1 0,1 4-1 15,-2-3-1-15,3 2 1 0,-1-2-2 0,-2 7 3 0,0-5 0 0,1 5 0 16,1 0-2-16,1-1 2 0,-3 4-1 0,0-4-2 0,0 4 2 0,0-4-3 15,3 5 0-15,-5-4-1 0,4 2-3 0,-1-2-5 0,-1-1-4 0,0 1-11 16,3 0-6-16,-3-5-7 0,2-2-9 0,-2 3-7 0,1-4-9 0,-1 1-5 16,2-1-5-16,-2-2-5 0,3-1-4 0,-3-1-6 0,0 1 0 0,0-3 0 15,3 3 3-15,-3 0 3 0,1-3 6 0,-1-1 5 0,0 1 10 0,0-2 6 16,0 3 7-16,-2-5 7 0,3 2 6 0,-1 2 5 0,0-4 5 0,0 4 9 16,-2-4 3-16,2 3 6 0,-2 1 5 0,3-1 5 0,-3 1 4 0,0-4 1 15,2 3 3-15,-2 1 2 0,0-4-1 0,0 4-4 0,0-4-3 0,0 3-7 16,0-3-7-16,0 0-3 0,0 0-8 0,0 0-7 0,0 4-12 0,0-4-16 15,0 0-17-15,0 2-16 0,0-2-14 0,-5 0-17 0,5 0-13 0,-2 4-12 16,2-4-5-16,-4 0-2 0,-1-4 0 0,5 4-1 0,-4 0 3 0,0 0 1 0,-1-2 9 16,0 2 14-16,3-4 13 0,-2 4 14 0,-1-3 22 0,3 3 22 0,-2-4 26 15,-1 4 32-15,1 0 30 0,0-4 35 0,1 4 27 0,-1 0 22 0,2-3 21 16,2 3 20-16,-5 0 19 0,5 0 19 0,-4 0 15 0,4 0 14 0,-5 0 9 16,5 0 4-16,0 0-6 0,-2 0-13 0,2 0-23 0,0 0-28 0,0 0-23 15,-2 0-22-15,2 0-15 0,0 0-16 0,0 0-12 0,0 7-12 0,0-7-13 16,0 4-9-16,0-4-9 0,0 7-6 0,4-5-5 0,-4 2-5 0,2 0 2 15,1 3-2-15,-1-4 4 0,2 4 5 0,-1-3 2 0,1 3 5 0,1-3 0 0,-3 2-1 16,2-2-2-16,3-1 0 0,-3 1-3 0,-2-1-2 0,5 1-1 16,-3-1-2-16,1 1-3 0,0-4 0 0,-3 4-4 0,2-4-3 0,1 0-4 0,-1 0-3 15,-2 0-11-15,3 0-18 0,-3-4-21 0,2 0-27 0,-2 1-32 16,3-4-36-16,-5 3-108 0,5-3-142 0,-4 1-62 0,4-5-22 0,-3 4-5 0,1-4 9 16,-2 0 13-16,-1 2 20 0,0-2 27 0,0-3 33 0,-4 4 41 0,2-4 44 15,0-1 50-15,-2 1 59 0</inkml:trace>
  <inkml:trace contextRef="#ctx0" brushRef="#br0" timeOffset="23582.06">7172 12448 17 0,'-4'-10'46'0,"2"-5"4"16,-1 6 2-16,-1-2 3 0,0 0 3 0,1 0 6 0,-1 2 7 0,1 5 9 15,1-7 8-15,0 4 11 0,0 0-19 0,-3 3-32 0,5-3-11 0,-2 5 4 16,-2-2 8-16,4 1 13 0,-2-1 7 0,-1 0 6 0,1 1 2 0,2 3 0 0,0 0-7 15,-4-4-7-15,2 1-11 0,2 3-12 0,-3 0-11 0,1-4-12 0,2 4-14 16,-4 0-16-16,4 0-10 0,-3 0-5 0,3 0-2 0,-2-3 2 0,2 3 1 16,-2 0 2-16,2 0 11 0,-5 0 10 0,5 0 17 0,0 0 18 0,-2-4 20 15,2 4 24-15,0 0 25 0,-4 0 24 0,4 0 18 0,0 0 15 0,0 0 13 16,-5 0 10-16,5 0 8 0,0 0 7 0,-2 4 1 0,2-4-2 0,0 0-4 16,-4 0-10-16,4 0-13 0,-3 3-20 0,3-3-17 0,0 0-17 0,0 0-10 0,-4 4-13 15,4-1-5-15,0 1-7 0,-2-1-9 0,2 5-7 0,-2-5-6 16,2 3-5-16,0 5-4 0,0-4-1 0,0 4 0 0,0 0 1 0,0-2-2 0,0 6 3 15,0-1 2-15,0-1 1 0,2 5 3 0,0 0-1 0,-2-1 2 16,4 5 0-16,-4-2 4 0,5 5-1 0,-1-4 2 0,1 4 2 0,-1-1-2 0,3 3 1 16,0 2 1-16,2-1-2 0,2-1-2 0,-3 6 1 0,3-2-3 0,1 0-1 15,1 1-1-15,0 3-7 0,0-4-3 0,3 4-4 0,2 1-5 0,-1-5-2 16,0 4-5-16,0-4-3 0,0 0-7 0,1 1-3 0,0-4-5 0,0 1-6 16,0-5-4-16,-3 0-2 0,3 1-1 0,-3-7-4 0,-1 2 1 0,1-2-2 15,2-4-2-15,-5 0-5 0,2 0-2 0,-3-4-1 0,0 1-5 0,0-4-1 16,0 4-3-16,-1-4-1 0,-2-1-2 0,2 1 0 0,-5-3-1 0,2-1 0 15,-1 1 0-15,-1 3 1 0,-2-3 2 0,1-1 3 0,0-3 2 0,-1 4 5 16,1-2 1-16,-4 3 5 0,4-5 1 0,-4 2 3 0,3 2 0 0,-3-4 6 16,0 4-2-16,3-1 4 0,-3-3 2 0,1 4 1 0,-1-4 3 0,0 0 3 15,0 0-1-15,-1 3 2 0,1-3-3 0,-3 4 1 0,3-4 0 0,-3 0-2 16,-1 0-1-16,0 0-2 0,0 0 1 0,-3-4-4 0,4 4 0 0,-2-3-3 16,-1-1-1-16,-1 1-4 0,2 3 1 0,-1-4 2 0,1-2 4 0,-1 1 7 15,1 3 6-15,-1-2 6 0,-1 1 9 0,6-1 7 0,-3 4 7 0,-2-4 6 16,5 4 8-16,1 0 3 0,-3-3 3 0,3 3-2 0,0 0-4 0,0 0-8 15,0 0-8-15,0 0-7 0,0 0-9 0,0 0-4 0,0 0-9 0,4 3-4 16,2 1-7-16,-1 0-5 0,5-1-3 0,-2 1-2 0,3 3-1 0,0-1 3 16,3-2 5-16,1 3 8 0,2-4 6 0,-2 4 2 0,5 1 3 0,-3-1 2 0,1-5-1 15,3 6 3-15,-2-5-1 0,3 1-3 0,-1-1 0 0,-2 1-3 16,2-4 1-16,1 3-1 0,-4-3-1 0,4 0-2 0,-4-3 1 0,2 3 0 0,-3-4-1 16,1 1-2-16,0 3 1 0,-1-4-2 0,-1-3 0 0,0 3 0 15,-1 2 0-15,-4-5-2 0,3 3 2 0,-1 0 1 0,-4 1-2 0,-1-1 1 0,-1 1 0 16,0-4 1-16,-3 7 3 0,3-4 3 0,-4 0 1 0,-2 2 2 0,2-3 1 15,0 3-2-15,-3-2 0 0,-3 1 0 0,0-1 0 0,-1-3 2 0,1 3-4 16,-1 1 1-16,-3-1-1 0,3-3-3 0,-3 1 0 0,-1 2-3 0,-1 1-1 16,-3-1-1-16,4 0 1 0,-3 1-1 0,0-4 1 0,0 7 1 0,-3-4 1 15,3 4 1-15,0-3-2 0,-2 3 2 0,2-4 2 0,-1 4 1 0,4 0-1 16,-1 0 3-16,2 0 2 0,-2 0 2 0,3 0 2 0,1 0 0 0,1 0 0 16,4 0-2-16,-5 0-3 0,5 0-6 0,0 0-4 0,0 0-6 0,0 0-4 15,0 0-1-15,0 0-5 0,3 4 0 0,1-1-3 0,3-3-4 0,-3 0 0 16,3 4-1-16,-1-4-2 0,3 3 4 0,0 1 3 0,0-4 5 0,2 3 4 15,-2 1 5-15,2-4 4 0,-2 0-2 0,2 4 3 0,1-4-1 0,-4 0 0 16,1 3 0-16,2-3 0 0,-5 0-2 0,4 4 1 0,-3-4-1 0,-1 2 1 16,0-2-2-16,0 4 3 0,-1-4-1 0,1 7 2 0,-5-7 4 0,-1 4 3 15,3 3 0-15,-2-4 2 0,-1 1 3 0,-1 3-1 0,-2-1 2 0,2 5-2 16,-5-7-1-16,2 6-8 0,-3 1-14 0,1-4-21 0,0 3-27 0,-1 1-38 16,0-4-44-16,-2 4-50 0,3-4-55 0,-1 3-124 0,0-3-151 0,0 3-66 15,3 1-24-15,-3-7 2 0,5 2 14 0,-3-3 26 0,1 1 33 0,2 0 43 16,2-4 47-16,0 0 56 0,0 0 60 0,-5-4 64 0,4 0 71 0</inkml:trace>
  <inkml:trace contextRef="#ctx0" brushRef="#br0" timeOffset="24666.55">8405 13765 1 0,'3'7'104'0,"-3"2"73"0,3-1 46 0,-2-1 38 0,2 0 30 0,-3-3 28 15,1 3 28-15,-1-5 23 0,0 3 26 0,0-5 24 0,0 0 30 0,0 0 31 0,0 0-67 16,0 0-119-16,0 0-63 0,0 0-38 0,0 0-19 0,0 0-14 0,3 0-9 15,-3-11 123-15,0 4-147 0,0 0-9 0,-3-4-10 0,3-2-13 16,-1 2-15-16,-2-7-15 0,3 5-16 0,-4-5-11 0,1 0-10 0,2-3-4 16,-2 4-1-16,2-4 1 0,-5 0-3 0,5 0 0 0,-2 0 0 0,-1 0-3 15,1 0-2-15,2 0-1 0,-2 3-1 0,0 0 0 0,2 2-4 0,-2-2 2 16,3 7-2-16,-1-2 0 0,-2 2-4 0,3 0 2 0,0 4-3 0,-3 1-2 16,3 2-4-16,0 4-5 0,0 0-4 0,0 0-2 0,0 0 1 0,0 0 0 15,3 4 3-15,1-4 2 0,0 6 5 0,3-2 2 0,0 3 3 0,0 3 5 16,1 1 3-16,-1 2 4 0,4 2 7 0,-1-1 7 0,-2 3 6 0,3 1 3 15,0 0 1-15,0-1 1 0,0 1-4 0,1-1-3 0,-1 0-2 0,-2-2-5 16,2 2-2-16,-2 1-2 0,2-4-5 0,-2-1-1 0,2 5-4 0,-2-7-7 16,0 2-4-16,-1-2-15 0,4 3-21 0,-6-4-22 0,1 1-29 0,0-4-37 15,1 0-40-15,-3 0-43 0,-1-1-51 0,1-2-111 0,-1-1-144 0,-2 1-61 16,-2-4-20-16,0 0 5 0,0 0 14 0,0 0 30 0,-6 0 36 0,-1-4 44 0,0 1 48 16,-1-1 53-16,-3 2 56 0,-1-5 63 0,-1-1 65 0</inkml:trace>
  <inkml:trace contextRef="#ctx0" brushRef="#br0" timeOffset="24832.27">8408 13648 31 0,'0'0'183'0,"0"-2"93"0,0-5 65 0,3 3 51 0,-2 4 43 16,-1-7 38-16,3 3 31 0,-2 1 29 0,5-1 28 0,-2-3 28 0,-2 3 27 15,3-3 25-15,1 1-116 0,-1-1-199 0,-1 0-110 0,4 0-65 0,-1-4-38 16,0 5-22-16,4-5-13 0,-4 4-11 0,4 0-12 0,0-4-4 0,0 5-14 16,-2-1-17-16,4-4-33 0,-2 4-37 0,0 0-50 0,1-3-52 0,1 3-88 15,-2 0-101-15,0-1-107 0,0-2-108 0,0 6-43 0,1-7-10 0,-6 5 8 0,3-1 16 16,-5 0 27-16,1 3 34 0,-3-3 45 0,1 4 54 0,-3 3 62 0,0-8 66 15,-3 6 84-15,1-2 86 0</inkml:trace>
  <inkml:trace contextRef="#ctx0" brushRef="#br0" timeOffset="25032.37">8590 13340 55 0,'4'4'224'0,"-1"-4"97"0,1 0 68 0,1 4 48 0,-5-4 40 0,0 0 36 0,4 0 30 16,1-4 25-16,-1 4 28 0,0 0 24 0,-1-4 23 0,3 2 20 15,1-5-145-15,0 3-243 0,-1-3-123 0,3 0-66 0,0 0-33 0,0-1-15 0,0 1-17 16,2 1-11-16,-5-1-22 0,5-4-22 0,-1 4-27 0,-2 0-30 0,2 1-34 16,-4-5-35-16,0 4-37 0,1 0-34 0,2-4-64 0,-4 7-80 0,2-2-85 15,-6-1-85-15,4 3-25 0,0 1 3 0,-5 3 23 0,0 0 31 0,0 0 40 16,0 0 40-16,0 0 47 0,0 0 50 0,0 0 48 0,-5 7 53 0,3-3 67 16,-1 3 73-16</inkml:trace>
  <inkml:trace contextRef="#ctx0" brushRef="#br0" timeOffset="25165.4">8774 13236 37 0,'-2'4'144'0,"2"3"65"0,-2-1 51 0,-1-3 40 0,3 5 40 0,-1-1 35 16,-2 0 32-16,3 0 32 0,0 4 29 0,0-5 29 0,0 5 9 15,4-1-2-15,-4 5-79 0,5-5-121 0,-3 4-69 0,3 0-38 0,0 0-24 0,-1 0-19 16,0 4-16-16,3-5-20 0,-3 5-14 0,5-5-18 0,-3 2-21 0,1 2-26 16,0-2-37-16,2-2-39 0,-3-2-51 0,1 0-57 0,3-4-137 0,-5-1-172 15,2 1-77-15,-3-7-31 0,3 4-3 0,0-8 9 0,-3 4 18 0,-1-3 22 16,1-5 32-16,-4-1 38 0,3 1 50 0,-3-2 53 0,0-5 64 0,-3 2 70 16</inkml:trace>
  <inkml:trace contextRef="#ctx0" brushRef="#br0" timeOffset="25515.71">8916 13260 25 0,'6'4'167'0,"-5"3"79"0,2-4 58 0,-2 5 48 0,5-1 44 0,-5 2 43 16,2 2 36-16,-2 0 33 0,5 0 35 0,-2 2 32 0,0-2 29 0,3 3 28 15,0-1-107-15,0 2-183 0,1 3-95 0,0-5-47 0,-1 1-26 0,0 1-23 0,3-1-20 16,-2-1-18-16,-1 1-13 0,0 1-15 0,0-5-14 0,1 0-13 16,-4 1-12-16,3-4-9 0,-3-1-2 0,2 2-5 0,-5-5 4 0,2 1 3 0,-3-4 2 15,0 0 0-15,0 0 0 0,0 0-5 0,-3-4-2 0,2-3-1 16,-5-3-2-16,-1-1-3 0,3 1-2 0,-4-5-6 0,1 2-5 0,-1-5-10 15,-5 0-12-15,2-2-11 0,0 2-9 0,0-3-5 0,0 0-3 0,0 0-2 16,3 0 0-16,-2 0 1 0,2 0 1 0,1 1-1 0,0-2 4 0,6 5 1 16,-5-4 3-16,6 4 2 0,0-1 1 0,3 0 1 0,0 5 0 0,-2 2 2 15,6 0 0-15,-3 0 2 0,3 4 1 0,-3 1 2 0,3 3-1 0,3-1 4 16,-5 4 1-16,5 0 1 0,-2 0 5 0,-1 4 3 0,3-1 6 0,-5 1 5 16,2-2 4-16,0 5 7 0,3 1 6 0,-6-1 6 0,3 0 2 0,-6 0 4 0,3 0 6 15,-1 3 2-15,1 1 1 0,-4-4 3 0,3 4 0 0,-3-2-1 16,0 2-1-16,-3 0-3 0,-1 0-8 0,1-2-12 0,-1 2-16 0,0 0-19 15,-3 3-24-15,0-8-23 0,-1 5-38 0,-2 0-35 0,5-1-48 0,-8-2-47 0,5-1-98 16,1 3-116-16,-1-3-94 0,-2-4-78 0,3 4-22 0,2-3 5 0,-2 0 24 16,3-1 30-16,-3 1 40 0,3-4 44 0,-3 0 52 0,1 2 54 0,6-2 62 15,-5 0 65-15,-1-2 85 0,1 2 92 0</inkml:trace>
  <inkml:trace contextRef="#ctx0" brushRef="#br0" timeOffset="42938.38">6862 7605 3 0,'-6'-8'114'0,"2"1"67"0,0 0 47 15,-3 0 40-15,6 3 36 0,-5-3 40 0,-1 5 32 0,3-5 31 0,0 7 24 16,1-4 26-16,-1 4 23 0,3-4 24 0,-2 1-79 0,3 3-139 0,-3 0-72 16,3 0-39-16,0 0-27 0,0 0-20 0,0 0-25 0,0 0-23 0,0 0-13 15,0 3-11-15,0 1-4 0,3 0-4 0,0 3-7 0,-2 0-7 0,6 3-4 16,-3 0-5-16,3 5 3 0,3-2 2 0,-2 5 5 0,0 0 8 16,4 6 2-16,1-4 6 0,-2 5 3 0,5 3 1 0,-3 1 0 0,3 2 0 0,0 4 0 15,-1-4 0-15,3 7 2 0,0 2 0 0,1-2-3 0,-1 0-2 0,2 8-3 16,0-4-1-16,-2 0-3 0,4 3-3 0,-4-3-6 0,2 4-6 0,0-8-4 15,-3 4-4-15,1-3-5 0,0-1-3 0,0-2-1 0,0-1-6 0,-3-4-3 16,0 0-3-16,-1-2-2 0,0-2-3 0,-2-3 1 0,-1-2 0 0,3 2 1 16,-3-3-1-16,-1-4 2 0,1 5-2 0,-3-8-4 0,2 3-7 0,-2-3-18 15,0 1-22-15,-1-2-26 0,0-6-28 0,0 4-38 0,-3-4-42 0,0-3-50 16,-1-1-58-16,-3-3-102 0,0 0-120 0,3-3-47 0,-3-5-12 0,-3 1 9 16,0-3 20-16,-1 0 35 0,-3-8 40 0,-1 0 45 0,-2 1 47 0,-1-8 54 15,0 5 56-15,-1-5 61 0,-2-3 67 0</inkml:trace>
  <inkml:trace contextRef="#ctx0" brushRef="#br0" timeOffset="43415.54">6856 7601 19 0,'-4'-7'155'0,"0"0"76"15,1 0 54-15,-1-1 39 0,3 1 35 0,-5 1 32 0,2-1 33 0,1 0 31 16,-1 0 27-16,3-1 26 0,-2 1 24 0,0 1 25 0,2-1-104 0,-2 0-174 16,3 0-92-16,0-1-47 0,-1 1-24 0,1 1-12 0,0-5-11 0,1 4-13 15,-1 0-13-15,0-4-12 0,3 2-11 0,-2 1-8 0,2-2-10 0,0-1-10 16,-2 5-6-16,3-5-6 0,-1 0-2 0,1 4-5 0,2 0 0 16,-5 0-5-16,3 1 1 0,2-1-2 0,-1 3-1 0,-2 0 1 0,4 1 1 0,-3 3 1 15,3-4 2-15,0 4 2 0,0 4 6 0,-2-4 2 0,2 3 3 0,3 5 6 16,-2-1 3-16,1-1 3 0,0 5 3 0,2 3 2 0,0-1 2 0,0 2 1 15,0 6 3-15,3 0 0 0,-1 0 0 0,0 3 0 0,1 1-1 0,1 3 1 16,3-1-4-16,0 6-1 0,0 1 0 0,2-2-2 0,-1 2-2 0,2 1 0 16,1 1-2-16,0 2 0 0,0-3-3 0,0 4-1 0,0-5 1 0,0 6-2 15,3-5-2-15,-3-1-1 0,-1 1-4 0,-2 0 1 0,2-3 0 0,-2-1-3 16,-1 1 1-16,0-5-4 0,0 2 2 0,-3-5-2 0,2 1-1 0,-2-4 0 16,-1 4-2-16,-2-5 0 0,2 2-2 0,-3-6 0 0,0 6-1 0,0-4 0 15,0 2-1-15,-1-3 1 0,-2 1-1 0,3 0 1 0,-2-1-1 0,-3 1-1 0,1 0 1 16,3-5-1-16,-5 5 1 0,2-5-1 0,0 2 2 0,-3-1-2 15,3-1 0-15,-3 2 1 0,3-5-1 0,-2 5-3 0,-3-6 0 0,2 2-4 0,1 0-6 16,-3 0-6-16,2-4-9 0,-1-1-8 0,-1 1-10 0,0 0-10 16,-2 0-13-16,0-3-15 0,0 0-19 0,-2-1-22 0,0 1-26 0,-1-2-30 0,-1-2-59 15,2 4-75-15,2-4-83 0,-9 0-91 0,2 0-28 0,0 0-1 0,-1 0 15 16,-1 0 21-16,0-4 30 0,1 4 32 0,-2 0 37 0,-1 0 41 0,0 0 47 16,0-2 50-16,3 2 68 0,-5 0 72 0</inkml:trace>
  <inkml:trace contextRef="#ctx0" brushRef="#br0" timeOffset="43581.57">7476 8823 2 0,'0'0'122'0,"-1"0"97"0,1 0 71 0,0 0 53 0,0 0 46 0,-4 0 41 0,4 0 36 16,0 0 31-16,0 0 29 0,0 0 27 0,0 0 26 0,1-4 27 0,-1 4-77 15,3-4-143-15,-2 1-102 0,2-1-90 0,1 1-47 0,3-5-30 0,-3 5-21 16,3-1-17-16,0 2-12 0,0-5-9 0,0 3-8 0,-2-3-9 0,5 0-13 16,-3 3-16-16,1-3-28 0,-1 1-34 0,1-1-39 0,-1-1-50 0,0-2-63 15,3-1-73-15,-5-2-115 0,2 2-130 0,0-3-53 0,0 4-18 0,-3-4 3 16,0-1 13-16,-1 2 25 0,-3-1 29 0,0-1 44 0,0 1 47 0,-3 1 58 15,3-2 63-15,-4 1 74 0,0-3 77 0</inkml:trace>
  <inkml:trace contextRef="#ctx0" brushRef="#br0" timeOffset="43948.47">7181 7279 24 0,'-2'-7'164'0,"2"3"77"0,0 0 54 0,-2 2 40 0,2 2 35 0,-3-4 30 16,3 4 30-16,0 0 28 0,0 0 31 0,0 0 26 0,3 4 29 0,1-2 27 15,0 2-104-15,1 3-177 0,1 0-88 0,4 0-41 0,-2 8-19 0,3-6-8 0,0 9-5 16,3 3-3-16,0-3-7 0,-2 7-5 0,5-1-7 0,-2 4-9 0,0 4-7 15,0-1-8-15,3 4-7 0,-1 0-7 0,2 7-6 0,-4-4-4 0,6 4-7 16,-2 1-5-16,2 1-5 0,-2 2-4 0,5-1-4 0,-5 1-4 16,2 0-7-16,-2-4-3 0,3 3-4 0,0-3-5 0,-4 0-2 0,3-4-5 0,-3-2-1 15,-1-1-1-15,0-4-2 0,1-2-2 0,-2-2-9 0,0-2-9 0,-3-4-13 16,0-1-20-16,1-5-23 0,-3 3-30 0,0-9-33 0,0 6-38 16,-2-8-42-16,-3-3-49 0,1-1-120 0,-7-3-152 0,4-3-64 0,-1 3-19 0,-3-8 6 15,-3 1 23-15,-1-4 31 0,0-2 37 0,-3-1 47 0,-2-1 48 0,0-1 53 16,-2-2 58-16,-2-3 60 0,0-4 70 0</inkml:trace>
  <inkml:trace contextRef="#ctx0" brushRef="#br0" timeOffset="44465.1">7279 7282 33 0,'-4'-3'180'16,"1"-1"81"-16,-1 1 58 0,1-1 45 0,2 0 40 0,-5-2 38 0,5 3 32 15,-2-5 29-15,1 5 26 0,2-4 24 0,-2 0 23 0,2-1 22 0,2 1-120 16,0 1-199-16,-2-1-101 0,3-4-53 0,1 0-28 0,-1 4-17 0,1-2-17 16,0-2-17-16,0 0-12 0,1 0-7 0,0 2-8 0,2-2-4 0,-2 4-8 15,1-4-7-15,-1 5-5 0,2-1-3 0,-3-4-2 0,3 7-1 0,0 1 1 16,-3-4-3-16,3 7 3 0,-3-4 2 0,3 4 3 0,-3 4 2 0,3-4 3 16,-1 3 4-16,-1 1 1 0,2 3 6 0,-3 0 3 0,3 4 3 0,0-1 5 15,0 0 3-15,0 5 3 0,1-2 1 0,-1 5 1 0,3 2 0 0,-2 2-4 16,3-2 1-16,0 5-4 0,0-1-1 0,0 1-5 0,6 3-2 0,-5 3-4 15,2 2-2-15,1-2-4 0,3 0-1 0,-3 5-3 0,3-1-2 0,0 3 0 16,0-3-1-16,3 3 0 0,-2 1-1 0,-1-1 1 0,2-2-1 0,0 2 0 16,-2-3 0-16,0 0 2 0,1-1 1 0,-1 1-1 0,0-3 1 0,0 0-2 15,2-1-1-15,-3 1-6 0,-1-4-6 0,2-1-8 0,0 2-10 0,-5-1-12 16,2-3-14-16,1-1-9 0,-3 0-15 0,0-3-11 0,-2 1-14 0,0-5-16 16,-1 3-14-16,-2-2-14 0,-1-4-11 0,-3 1-7 0,3-2-8 0,-3-2-2 15,-1 0 1-15,0-2 0 0,-3-2 3 0,-3 4 2 0,0-7 4 0,-1 3 7 16,0-3 12-16,-3 3 13 0,0-7 16 0,0 2 22 0,-1 3 22 0,-1-5 24 15,-2 2 25-15,2-2 28 0,0 0 28 0,0 0 27 0,1 0 26 0,1-2 24 16,-2 2 26-16,4 0 19 0,-1-5 20 0,1 5 13 0,1-2 14 0,1 2 7 16,2-4 4-16,1 4-1 0,-5-3-3 0,5 3-8 0,-2-4-15 0,2 4-11 15,0-7-12-15,0 3-13 0,0-3-13 0,2 3-12 0,-2-3-15 0,5 1-13 16,-4-1-14-16,4 0-15 0,-3-4-13 0,3 4-11 0,1 1-11 0,-1-5-19 16,1 4-27-16,1 0-31 0,0-4-40 0,0 5-44 0,-1-1-50 0,3-1-91 15,0 1-106-15,0 0-93 0,-1 0-76 0,3 3-29 0,-1 2-3 0,-2-5 13 16,2 7 19-16,-2 0 32 0,2 0 41 0,-2 0 50 0,3 0 52 0,-1 2 60 0,-2 3 63 15,3 1 83-15,-1-2 86 0</inkml:trace>
  <inkml:trace contextRef="#ctx0" brushRef="#br0" timeOffset="45414.18">8430 12665 14 0,'4'-3'146'0,"3"-1"77"16,-3 1 53-16,-1-1 40 0,1-3 33 0,-1 3 32 0,-2-2 31 0,2-1 29 15,1-4 29-15,-1 1 25 0,-1-5 32 0,0 2 28 0,-2-5-89 0,0 1-159 16,0-4-82-16,0-3-48 0,-2-1-19 0,2-3-9 0,-5-1-7 0,4 2-6 16,-5-8-9-16,2 0-10 0,-3 0-6 0,1-1-7 0,0-2-11 0,-4-4-9 15,2 0-11-15,-2-3-6 0,-1-1-7 0,0-3 0 0,0 1-2 0,0-9 3 16,-3 1 1-16,2-4 1 0,-2-2 6 0,0-2 2 0,3-2-1 0,-1 3-3 15,-2-7 0-15,0 1-3 0,2 2-2 0,-2 1-4 0,0-5-3 0,-1 5-5 16,1-1-7-16,-1 1-33 0,0 3-10 0,0 0 0 0,-2 0 0 0,-1 3 0 16,3 5 0-16,-3-2 0 0,0-3 0 0,0 9 0 0,1-5 0 0,0 3 0 15,-4 0 0-15,3 0 0 0,1 2 0 0,-1 2 0 0,2-1 0 0,-1-2 0 16,1 6 0-16,1 1 0 0,-1-1 0 0,3 1 0 0,-1 3 0 0,1 0 0 16,2 0 0-16,-3 3 0 0,6 1 0 0,-3 3 0 0,2-1 0 0,-3 2 0 15,4 6 0-15,1-3 0 0,-1 2 0 0,-2 1 0 0,3 3 0 0,1 1 0 16,0 4 0-16,1 2 0 0,-1-4 0 0,-1 6 0 0,0 1 0 15,3 1 0-15,0 1 0 0,-2 2 0 0,2-3 0 0,2 4 0 0,-3 3 0 16,1-4 0-16,0 0 0 0,1 4 0 0,-1 1 0 0,1-1 0 0,-1-1 0 16,3 5 0-16,-2-4 0 0,0 3 0 0,2 1 0 0,-2 3 0 0,3 0 0 15,-3-4 0-15,3 4 0 0,-1 0 0 0,1 0 0 0,0 0 0 0,0 0 0 16,0 0-25-16,-4 0-7 0,1 0-1 0,0 4-4 0,2-4 0 0,-2 7-2 16,2-4 2-16,-2 1-1 0,3 3 3 0,0 0 4 0,-3-1 2 0,3 2 2 15,-1-1 6-15,-2 3 2 0,3-2 6 0,0-1 2 0,0 3 2 0,0-3 1 0,0 0 2 16,0 0 2-16,0 0-3 0,0-1 0 0,0-2 0 0,0-1 0 15,0-3-1-15,0 4 0 0,0-4 0 0,0 0 1 0,0 0 0 0,0 0 4 16,0 0 0-16,3 0 3 0,-2-4 1 0,-1 1 2 0,3-3 1 0,0-1 1 16,-2-1 1-16,-1-2 1 0,4 3 0 0,-4-3 1 0,3-1 1 0,0-3-1 0,-2 3-2 15,2 1-2-15,-2-4-3 0,2 3-1 0,-3-2-1 0,3 2-2 0,-2-3 1 16,2 3-2-16,0 0 0 0,-2 2-2 0,3-2-1 0,-1 4 0 0,0-1-1 16,-2 1-1-16,3 1-3 0,-1-1 0 0,0 3-1 0,-2 1-3 15,4 3 2-15,-3 0-1 0,2 0-1 0,2 0 2 0,-2 0-1 0,0 3 3 0,0-3 2 16,3 8 1-16,-3-5 1 0,3 3 3 0,-3 1 1 0,3 1 4 0,0 2 1 15,0-2 3-15,-3 5 0 0,5-2 1 0,-3-1 0 0,1 1 0 0,0 2 0 16,0-2-2-16,-1 3 1 0,1-3-4 0,-1-1-4 0,1 1-14 0,-3 3-14 16,3-3-22-16,-2-5-26 0,-1 5-26 0,1-4-31 0,-1 4-34 0,-2-4-42 15,0-1-85-15,1-3-106 0,-1 5-92 0,0-1-79 0,-2-7-25 0,0 3 1 16,0-3 21-16,-4 4 29 0,1-4 41 0,3 0 44 0,-6 0 46 0,-1 0 49 0,3-4 54 16,-3 1 61-16,2-1 80 0,-1 1 86 0</inkml:trace>
  <inkml:trace contextRef="#ctx0" brushRef="#br0" timeOffset="50866.17">5763 6890 71 0,'-4'-7'151'0,"-3"4"53"0,3-5 48 15,-3 6 40-15,3-5 39 0,-1 0 35 0,0 3 30 0,-1 0 29 16,1-3 25-16,1 0 26 0,-3 3 24 0,6-3-56 0,-5 5-104 0,2-2-62 0,2 1-42 16,0-5-32-16,-1 8-25 0,3 0-24 0,-1-3-21 0,1 3-19 15,0 0-16-15,0 0-11 0,0 0-9 0,0 0-6 0,0 0-7 0,1 3-7 0,2 5-5 16,1-1-7-16,0 0-11 0,2-1-4 0,-5 5-3 0,6 0 1 0,0 3 2 16,0-4 1-16,-1 7 4 0,0-2-1 0,1 2 0 0,3 1-4 0,-4-2-3 15,0 2-4-15,4-1-6 0,-3-2-4 0,1 3-4 0,-1-4-6 0,0-1-7 16,0 1-12-16,-2-3-16 0,1-1-18 0,-1-3-23 0,1 0-32 0,1 0-34 15,-6-3-38-15,3 0-38 0,-1-1-87 0,-3-3-113 0,0 0-76 0,4-3-58 16,0-1-18-16,-1 0 8 0,-3-3 20 0,-3-3 29 0,3 2 37 0,-1-1 41 0,-2-6 49 16,-1 1 51-16,1 1 53 0,-1-2 57 0,0 1 82 0</inkml:trace>
  <inkml:trace contextRef="#ctx0" brushRef="#br0" timeOffset="51164.23">5832 6712 26 0,'0'-4'168'0,"0"-3"80"16,-3 3 57-16,3 2 45 0,-4 2 42 0,3-5 40 0,1 5 34 0,-6 5 30 15,2-5 28-15,3 2 23 0,-5-2 22 0,2 4 23 0,1 0-113 0,-1 3-188 16,3 0-99-16,-2-4-47 0,0 8-29 0,2-5-18 0,-2 9-15 0,3-5-19 16,-1 5-11-16,-2-6-10 0,3 6-4 0,0 3-4 0,-3-5-5 0,3 1-3 15,0 1-2-15,0 2-4 0,3-3 0 0,-3 0-3 0,0 0-2 0,3 0-3 16,-3-3-3-16,1 2-2 0,-1-2 0 0,3-4-3 0,-2 0-3 0,-1 0 1 0,0-1-2 16,3 1-1-16,-3-3-1 0,0 0-2 0,0-4 1 0,3 3 1 15,-3-3-2-15,1 4 1 0,-1-4 0 0,0 0 2 0,3 0 2 0,-3 0-1 0,1 3 0 16,-1-3 2-16,7 0-1 0,-1 0 2 0,-5 0 0 0,3 0-2 15,3 0 1-15,0 0-1 0,-3 0 2 0,3 0 1 0,0-3 0 0,0 3 0 0,1 0 0 16,-1 0 1-16,0-4-1 0,1 4 0 0,-1-3-4 0,0 3-6 0,3 0-8 16,-5-4-14-16,2 0-18 0,0 4-17 0,0-3-27 0,1-1-25 0,-1 2-37 15,0 2-39-15,-3-4-56 0,3 1-65 0,-3 3-97 0,3 0-108 0,-3 0-39 16,3 0-7-16,0 0 13 0,-3 0 26 0,0 3 34 0,3 1 36 0,-1-4 42 16,-2 6 46-16,0-3 50 0,0 1 55 0,0 0 64 0,2 3 68 0</inkml:trace>
  <inkml:trace contextRef="#ctx0" brushRef="#br0" timeOffset="51479.71">6123 7177 4 0,'0'3'127'0,"0"-3"91"0,3 4 64 0,-3-4 50 15,0 0 42-15,0 0 34 0,0 0 31 0,0 0 27 0,-3 0 21 0,3 0 22 16,0 0 17-16,-4-4-24 0,1 4-49 0,2-3-111 0,-2-3-146 0,3-1-77 16,-4-1-42-16,4 1-27 0,-3-4-17 0,2 2-14 0,-2-2-9 0,3 0-7 15,-4-3-5-15,1 4-4 0,3-4-2 0,-4 0-3 0,2-1-1 0,2 2 1 16,-5-1-1-16,4 3 1 0,-2-2 1 0,0 2 5 0,2 0 5 0,-2 0 6 0,-1 2 6 15,4-2 8-15,-3 4 10 0,3 0 5 0,-4-1 9 0,4 6 3 0,-1-5 6 16,1 3 3-16,0 4 2 0,0-4-5 0,0 4-1 0,0 0-4 16,0 0-6-16,0 0-6 0,0-3-5 0,0 3-5 0,0 0-6 0,4 0-5 0,0 0-5 15,0 3-3-15,0-3-2 0,3 4 0 0,-2 0 2 0,1-1 2 16,1 3 5-16,0-2 3 0,0 3 2 0,0 0 0 0,1 0 1 0,-1 1 0 0,1-1 1 16,-1 2-2-16,0-1 0 0,0 2-3 0,1-2-4 0,-1-1-3 0,2 2-10 15,-2-1-14-15,2-1-19 0,-2 0-21 0,-1 0-26 0,0-1-33 0,1 1-35 16,-2-3-38-16,-1 0-37 0,1-1-111 0,-1 1-143 0,-2-4-61 0,-2 0-21 15,5 3 4-15,-5-3 16 0,0 0 29 0,0 0 33 0,0 0 40 0,0 0 43 0,-5-3 49 16,1-1 52-16,-1-3 54 0,1 3 62 0</inkml:trace>
  <inkml:trace contextRef="#ctx0" brushRef="#br0" timeOffset="51663.75">6119 7005 32 0,'0'0'183'0,"0"4"86"0,-3 0 67 0,3-4 59 0,-1 0 46 0,1 0 44 16,-3 3 37-16,3-3 32 0,0 0 28 0,0 0 27 0,0 0 23 0,0 0 20 15,0 0-125-15,0 0-206 0,0 0-110 0,0-3-61 0,4-5-41 0,-1 5-32 0,1-1-23 16,1 2-18-16,0-5-13 0,1 3-9 0,0-3-13 0,0 0-15 16,-1-1-15-16,2 5-21 0,0-7-22 0,0 3-26 0,0 0-39 0,-1 0-44 15,1-4-76-15,-1 5-85 0,1-5-99 0,-3 4-99 0,3-4-38 0,-3 4-10 0,1 1 14 16,0-5 22-16,-1 4 33 0,-4 0 38 0,2 0 43 0,0-1 49 0,-2 6 56 16,0-5 62-16,0 7 76 0,0-4 78 0</inkml:trace>
  <inkml:trace contextRef="#ctx0" brushRef="#br0" timeOffset="51913.94">6199 6799 19 0,'0'4'158'0,"0"-1"82"0,0-3 63 0,0 4 47 0,0-4 46 15,0 0 41-15,0 0 38 0,0 0 34 0,0 0 31 0,0 0 31 16,0 0 26-16,0 0 26 0,0 0-102 0,0 0-178 0,0 0-97 0,4-4-58 0,-1 4-34 15,1-3-24-15,0-4-18 0,-1 3-22 0,1-3-14 0,0 1-13 16,1-1-15-16,2-1-9 0,-3 1-13 0,1 0-7 0,-1 0-7 0,3 1-10 0,-3-5-15 16,3 4-17-16,-3 0-22 0,3 0-26 0,-3-1-31 0,3 1-35 0,-3-2-39 15,1 5-43-15,-1-3-83 0,1 0-102 0,-1-1-82 0,-2 6-68 0,3-5-23 16,-3 3 5-16,0 1 20 0,-2 3 30 0,0 0 39 0,0 0 42 0,0-8 49 16,-2 5 54-16,2 3 53 0,-4 0 60 0,-1-4 79 0</inkml:trace>
  <inkml:trace contextRef="#ctx0" brushRef="#br0" timeOffset="52096.98">6272 6621 27 0,'0'3'172'16,"0"1"82"-16,3-1 62 0,-3-3 46 0,0 4 43 0,0 3 37 0,2-3 32 15,-2 3 33-15,2-5 25 0,-2 2 30 0,2 3 22 0,0-3 21 0,1 3-114 16,1 0-193-16,0-1-102 0,-1 1-57 0,1 1-33 0,3-1-20 0,-3 3-18 16,3-2-12-16,-3-1-15 0,1-1-9 0,2 5-18 0,-3-4-22 0,0-4-25 15,1 5-25-15,1-1-40 0,-1-5-40 0,-1 2-47 0,-2-4-49 0,-2 0-111 16,5 0-136-16,-5 0-60 0,7 0-20 0,-7 0 1 0,4-4 14 0,-2 2 26 0,-2 2 32 15,0-7 40-15,0 3 42 0,0 0 53 0,0-3 57 0,-2 0 59 0,0-4 67 16</inkml:trace>
  <inkml:trace contextRef="#ctx0" brushRef="#br0" timeOffset="52479.68">6403 6646 17 0,'0'2'149'0,"2"5"76"15,1-3 54-15,-1 3 44 0,-2-3 41 0,0 3 35 0,5 0 31 0,-5-1 29 16,1 1 27-16,4 4 30 0,0 0 22 0,-1-4 22 0,0 4-100 0,1-5-170 15,1 5-87-15,1-1-48 0,-3-2-25 0,3 1-21 0,0-2-16 0,0 4-13 16,0-4-12-16,-3 4-8 0,0-5-7 0,3 1-10 0,-3 1-6 0,0-5-6 16,2 1-3-16,-5 3-2 0,2-7 4 0,-3 0 3 0,0 0 6 0,0 0 3 15,0 0 2-15,0 0-3 0,0 0 1 0,0 0 0 0,-4-4-4 0,-2 1 0 16,2-4-3-16,0-1 0 0,-3 1-5 0,0 1-2 0,0-5-8 0,1 1-10 16,-3-1-10-16,-2-2-11 0,4-2-9 0,-4 1-7 0,4 1-4 0,-4-5-5 15,5 1-3-15,-1-1 0 0,1 0-1 0,1 5 0 0,1-5-1 0,-1 0 1 16,3 1 0-16,2 3 1 0,-2-3 3 0,2 2 4 0,2 5 6 0,0-5 4 15,-2 6 1-15,5 1 5 0,-1-2-1 0,-2 3 2 0,3-1 0 0,-1 6-1 0,1-5 0 16,2 3-1-16,-6 1 1 0,6-1-3 0,-3 4 2 0,3-4 0 16,-2 4 0-16,1-3 2 0,-1 3 0 0,0 3 3 0,-1-3 1 0,0 0 4 0,0 4 4 15,1-4 7-15,-3 4 7 0,-2-1 6 0,4 1 9 0,-4-2 6 0,3 3 5 16,-3-3 4-16,3 6 5 0,-3-1 3 0,-3 0 3 0,0 0 0 16,3-1 2-16,-4 1-3 0,2 4-1 0,-3-4-7 0,1 0-6 0,2 1-14 0,-3-1-21 15,1-1-30-15,-3-2-36 0,6 3-38 0,-6-4-48 0,2 1-53 0,-1-1-127 16,1 1-158-16,0 0-69 0,1-4-24 0,0 3-3 0,-1 1 11 0,1-4 21 15,-1 0 26-15,5 0 41 0,-6 0 42 0,-1 0 54 0,3 0 55 0,-3-4 64 16,2 1 71-16</inkml:trace>
  <inkml:trace contextRef="#ctx0" brushRef="#br1" timeOffset="63863.51">13756 12715 24 0,'6'-4'169'0,"-2"-3"83"0,-3 3 58 16,-1 4 41-16,-1-3 36 0,1 3 33 0,-4 0 36 0,-2 0 34 0,1 3 29 15,-2 1 26-15,3 3 23 0,-6 0 21 0,6-1-109 0,-3 5-183 0,0 0-98 16,0 0-55-16,3 3-23 0,-3-1-11 0,0 1-8 0,3 1-8 0,-3-2-12 15,2 5-15-15,-1-5-7 0,-1 2-6 0,3-1-4 0,3 3-1 0,-5-3-5 16,2 1-6-16,0-1-1 0,0-1-6 0,1 1-3 0,0 1-4 0,-1-5 0 16,4 4-4-16,-1-3-1 0,-2-4-2 0,3 3-1 0,0 0-2 0,-3-3-3 15,3 1 0-15,0-5-1 0,0 3-1 0,0-2 1 0,0-4 2 0,0 0 5 16,0 3 1-16,0-3 2 0,0 0-1 0,0 4 5 0,0-4 0 0,3 0 4 16,-3 0 4-16,4 4 4 0,0-4 1 0,2 0 1 0,-5 3 2 0,6-3-1 15,-3 4-2-15,3-4-1 0,0 3-1 0,-3 1-1 0,3-4 0 0,0 7-2 16,-3-7 0-16,3 4-4 0,-3-2-4 0,3 3-1 0,-3 1-4 0,2-6-3 15,-5 4-1-15,3-4-4 0,-1 3 1 0,-3-3 1 0,3 4 3 0,-3-4 6 16,0 0-6-16,0 0-16 0,0 0 0 0,0 0 0 0,0 0 0 16,0 0 0-16,0 0 0 0,-3-4 0 0,0 1 0 0,-1-1 0 0,3 0 0 15,-2 2 0-15,0 2 0 0,-1-5 0 0,1 3 0 0,2 2 0 0,-2-4 0 16,3 4 0-16,-1 0 0 0,1 0 0 0,-6 0 0 0,6 0 0 0,0 0 0 16,-4 0-3-16,4 0-23 0,-1 0-2 0,1 0 0 0,-6 4 1 0,6-4 1 15,0 0-3-15,-1 2 3 0,1-2-1 0,0 7 0 0,0-3 1 0,0 0 3 16,0 3 1-16,1 0 3 0,-1 0 1 0,0 0 4 0,6-1 3 0,-6 2 1 15,1 2 1-15,3 1 1 0,-1-4 5 0,1 3 1 0,-1 4 4 0,1-3 0 16,0 2 5-16,2-2 0 0,-2 3 2 0,0 1 4 0,0-2-1 0,3-2 3 16,-3 3-1-16,3-1 3 0,-3-2 0 0,2 0-3 0,-1 3 3 0,1-4-2 15,-5 1-1-15,6-1 1 0,-3-2-4 0,2-1 1 0,-5-1-3 0,3 1-3 16,-4-3-2-16,6-1-2 0,-6 1-5 0,1-1-3 0,-1-3-6 0,0 0-5 16,3 0-7-16,-3 0-6 0,0 0-8 0,0 0-5 0,0 0-9 0,0 0-9 15,0 0-15-15,0 0-17 0,0 0-19 0,0 0-19 0,0 0-21 0,0 0-21 16,0 0-31-16,0 0-34 0,0 0-63 0,-3 0-79 0,3 0-86 0,-1-3-89 15,-5-4-27-15,6 3 2 0,-1 0 21 0,-2-3 31 0,2 1 36 0,-2-1 38 16,0 0 44-16,2-4 44 0,-2 0 54 0,0 2 54 0,-1-2 74 0,4 0 77 0</inkml:trace>
  <inkml:trace contextRef="#ctx0" brushRef="#br1" timeOffset="64317.61">13516 12742 88 0,'-1'-3'179'0,"-2"-1"61"0,0 4 45 16,2 0 38-16,-2-4 33 0,2 1 33 0,-2 3 31 0,3 0 30 0,-3-4 28 16,3 4 28-16,0 0 23 0,0 0-62 0,0 0-114 0,-1 4-82 0,1-4-65 15,0 3-30-15,0 1-13 0,0 3-11 0,1 0-6 0,-1 1-10 0,6-1-5 16,-6 2-9-16,1 2-9 0,2 3-4 0,-2 1-7 0,-1-2-3 0,3 5-8 15,0-1-5-15,-3 4-8 0,1 0-6 0,-1 4-6 0,0-1-6 0,0 5-5 16,3-5-7-16,-3 3-5 0,1 2-3 0,-1-1-5 0,0-1-3 0,0 2-7 16,0-1-3-16,3-3-3 0,-3-1-3 0,0 1-5 0,0-5-3 0,0 2-5 15,0-5-9-15,0-3-4 0,0 4-8 0,0-8-6 0,0 0-11 0,-3 1-7 16,3-7-16-16,0 3-14 0,0-1-23 0,-1-6-21 0,1 0-30 0,0 0-34 16,0 0-38-16,-3 4-47 0,3-4-114 0,0 0-142 0,0 0-64 0,-1-4-18 0,1-2 4 15,0-1 18-15,0 3 30 0,0-3 36 0,0 0 39 0,1 0 43 0,-1-3 53 16,0 3 51-16,0-4 61 0,0 4 69 0</inkml:trace>
  <inkml:trace contextRef="#ctx0" brushRef="#br1" timeOffset="64697.7">13843 12718 21 0,'-4'0'158'0,"1"-3"79"0,-1 3 57 0,0-4 46 0,0 4 45 16,1-4 45-16,-1 4 40 0,1-3 39 0,-1 3 35 0,2-4 27 0,2 4 29 15,0-3 25-15,0 3-105 0,0 0-179 0,0 0-90 0,0 0-48 0,2-4-25 16,2 0-19-16,2 1-19 0,-1 3-19 0,2-4-21 0,0 2-14 0,0 2-14 16,1-4-7-16,2 1-10 0,1-1-7 0,-3 0-4 0,3 1-6 0,-1-1-6 15,-2 1-4-15,3-1-6 0,-1 1-9 0,-2-1-12 0,3 0-13 0,-4 2-16 16,2-2-19-16,0 1-21 0,-2-1-20 0,-1 0-25 0,1 1-23 0,-1-1-38 16,-1 1-39-16,-3-1-53 0,0 1-62 0,-2 3-102 0,0 0-122 0,0-4-44 15,0 4-7-15,-2-6 16 0,0 1 29 0,-3 3 34 0,1-2 40 0,2 4 42 0,-3-3 45 16,-1-1 53-16,1 4 57 0,-4-7 64 0,3 7 70 0</inkml:trace>
  <inkml:trace contextRef="#ctx0" brushRef="#br1" timeOffset="64896.74">13919 12438 29 0,'0'0'177'16,"4"0"84"-16,-4 0 61 0,0 7 47 0,0-4 44 0,0 1 41 0,-2 0 39 0,0-1 34 16,2 1 33-16,0 2 31 0,0 1 28 0,0 0 29 0,0 4-112 0,0 0-192 15,2-2-100-15,0 6-56 0,-2-4-27 0,5 2-16 0,-5 1-15 16,2 1-21-16,2-1-15 0,-1-1-15 0,-1 1-14 0,0 1-9 0,2-2-15 0,-1-2-14 15,1 0-17-15,-1-2-19 0,1 2-20 0,-2-4-25 0,0 0-25 0,3 1-27 16,-3-1-31-16,2-1-28 0,-1-3-41 0,1 1-48 0,-4 0-122 0,5-1-160 16,-1 1-65-16,-2-1-22 0,-2-3 9 0,5 4 21 0,-5-4 31 0,0 0 38 15,0 0 41-15,0 0 46 0,0 0 48 0,0 0 52 0,0 0 61 0,-5-7 70 16</inkml:trace>
  <inkml:trace contextRef="#ctx0" brushRef="#br1" timeOffset="65746.89">13246 6806 56 0,'0'-3'164'0,"0"3"67"0,0 0 50 0,-3-7 42 0,1 7 38 16,2-4 35-16,0 4 33 0,-2-4 32 0,0 1 29 0,-1-1 30 0,3 4 27 0,0-2-48 16,-2 2-86-16,2 0-91 0,0 0-94 0,-2-4-47 0,2 4-27 0,0 0-21 15,0 0-20-15,0 0-16 0,0 0-19 0,-2-3-20 0,2 3-19 0,0 0-24 16,0 0-32-16,0 0-33 0,0 0-36 0,0 0-35 0,0 0-33 0,0 0-26 15,0 0-18-15,2 0-36 0,0 3-43 0,0 1-57 0,1-2-64 0,-3-2-53 16,0 7-45-16,2-3-1 0,0 0 19 0,-2-4 30 0,0 7 37 0,2-4 39 0,-2 5 40 16,0-8 38-16,0 3 36 0,0-3 47 0,3 6 50 0,-3-1 59 0</inkml:trace>
  <inkml:trace contextRef="#ctx0" brushRef="#br1" timeOffset="65879.92">13250 6859 1 0,'0'0'65'0,"2"4"48"0,-2-4 42 0,0 2 38 0,0-2 41 0,0 5 33 0,0-3 33 16,0-2 27-16,0 8 25 0,0-5 23 0,0-3 21 0,0 4-22 0,0 3-51 15,0-4-43-15,-2-3-37 0,2 0-37 0,0 8-36 0,0-5-30 0,-2 1-30 16,2-4-22-16,0 2-21 0,0 2-20 0,-2 0-24 0,2-4-20 0,0 7-24 15,0-7-18-15,0 3-21 0,0 1-22 0,0-4-22 0,0 3-42 0,0 1-53 16,0-4-39-16,0 4-30 0,2 3-27 0,-2-7-26 0,0 0-17 0,2 6-15 0,-2-6 3 16,2 3 11-16,-2 5 18 0,0-8 25 0,3 3 27 0,-1 1 31 0,-2-4 45 0,0 7 46 15,2-3 38-15,-2-4 31 0,0 7 35 0</inkml:trace>
  <inkml:trace contextRef="#ctx0" brushRef="#br1" timeOffset="66179.95">13261 7016 14 0,'0'4'29'0,"2"3"8"0,-2-3 7 0,0-1 10 0,0 1 9 16,0 3 13-16,0-5 14 0,0-2 15 0,0 4 8 0,0 0 4 0,0-1 8 15,3 1 7-15,-3-4 13 0,0 7 15 0,0-4 17 0,0 1 17 0,0-4 13 16,0 4 10-16,2 3 1 0,-2-5-2 0,0-2-3 0,0 4-10 0,2 0-8 0,-2-1-16 15,0-3-15-15,0 4-25 0,0-1-22 0,0-3-25 0,2 7-24 0,0-3-25 16,-2 0-28-16,0-1-22 0,0-3-33 0,0 4-31 0,3-2-39 0,-3 2-40 16,0-4-36-16,0 3-27 0,2 1-37 0,0 0-36 0,-2-4-20 0,0 3-16 0,2 1 6 15,-2-4 13-15,3 7 21 0,-3-3 23 0,0-4 31 0,2 7 32 0,-2-5 38 16,0-2 39-16,2 4 36 0,0-1 32 0,-2 5 29 0,0-5 20 0,0 1 11 0,0 3 23 16,0-3 23-16,2-1 26 0,-2 1 26 0,3 3 26 0,-3-5 28 0,0 6 31 15,0-1 22-15,0 0 19 0,0-4 13 0,0 5 5 0,2-5-1 0,-2 3-7 16,0 2-10-16,0-1-18 0,2-4-14 0,0 4-16 0,-2 1-16 0,0-5-21 0,2 3-17 15,-2-2-18-15,0 3-15 0,3-3-11 0,-1 3-8 0,-2-4-8 0,0 5-6 16,0-5-5-16,2 1-4 0,1 2-2 0,-3-3-2 0,0 1-3 0,2 0-1 16,-2 3-3-16,0-7-4 0,0 3-4 0,0 1-3 0,0-4-2 0,2 4-3 15,-2-4-3-15,0 0-5 0,0 0-8 0,2 0-8 0,-2 0-13 0,0 0-15 16,0 0-19-16,0 0-51 0,0 0-70 0,0 0-85 0,0 0-93 0,0-4-41 0,0 0-14 16,2-3 2-16,-2 0 7 0,0 0 17 0,0 1 19 0,0-1 24 0,0-4 29 15,0 4 31-15,-2-8 37 0,2 6 61 0,0-2 66 0</inkml:trace>
  <inkml:trace contextRef="#ctx0" brushRef="#br1" timeOffset="66447">13443 6834 42 0,'0'0'113'0,"3"-4"42"0,-2 2 38 0,-1 2 35 0,0-5 36 16,0 5 34-16,0 0 30 0,0-2 27 0,0 2 24 0,0-7 24 0,0 7 19 15,0-4-48-15,0 4-87 0,0 0-50 0,0-4-31 0,0 4-22 0,-1-3-22 16,1 3-21-16,-3 0-21 0,3 0-17 0,0 0-14 0,0 0-11 0,0 0-9 0,-2 0-7 16,-3 0-7-16,4 3-5 0,-4-3-6 0,5 4-8 0,-5 0-4 0,4 3-5 15,-5-5-5-15,5 3-6 0,-4 1-14 0,3-2-14 0,-2 3-16 0,-1 0-18 16,0 0-16-16,4-1-16 0,-4-1-14 0,0 1-13 0,1 5-15 0,0-8-22 16,-1 4-27-16,3 1-40 0,-2-5-52 0,1 3-33 0,1 2-23 0,-3-5-25 15,4 1-23-15,-2 3-10 0,1-4 5 0,0 1 12 0,-1 0 23 0,3 3 22 0,-2-5 28 16,0 2 32-16,0-1 36 0,2 5 46 0,-2-5 48 0,-1 1 36 0</inkml:trace>
  <inkml:trace contextRef="#ctx0" brushRef="#br1" timeOffset="66746.95">13321 7016 1 0,'-2'4'41'0,"0"-1"39"0,0 1 43 0,2-4 39 0,0 4 38 16,-5-1 35-16,5-3 30 0,0 4 26 0,-2-4 26 0,2 0 14 0,-3 2 1 15,3-2-7-15,-2 5-15 0,2-5-21 0,0 2-23 0,0-2-39 0,0 0-45 16,-2 4-40-16,2-4-34 0,0 0-25 0,-2 4-20 0,2-4-16 0,0 0-13 0,0 3-11 16,0-3-10-16,0 0-6 0,0 4-6 0,0-4-4 0,0 0-4 0,0 0-1 15,0 3 0-15,0-3-2 0,0 4-1 0,0-4-2 0,2 3-5 0,0-3-7 16,-2 0-8-16,2 4-17 0,3 0-16 0,-3-4-41 0,1 0-49 0,-1 3-36 15,2 1-31-15,1-4-20 0,-3 2-15 0,2-2-14 0,-2 4-14 0,3-4-11 0,-3 4-7 16,2-1 1-16,-1-3 4 0,1 4 21 0,0-1 25 0,-1 1 42 0,1-1 46 16,-1-3 39-16,1 8 37 0,-2-5 31 0,3 1 28 0,-3-2 25 0,3 2 27 0,-4-1 27 15,2 5 34-15,-1-5 41 0,3 1 50 0,-4-1 41 0,2 1 36 0,-1 0 32 16,3-1 28-16,-4 1 16 0,2-2 8 0,-1 2-4 0,0-1-15 0,2-3-17 16,-1 4-23-16,0 0-25 0,-2-1-25 0,4-3-33 0,-5 4-38 0,5-4-26 15,-4 3-22-15,-1 1-14 0,0-4-14 0,5 0-10 0,-3 0-9 0,-2 0-7 0,4 4-5 16,1-4-5-16,-5 0-6 0,2 0-4 0,-2 0-9 0,4 3-12 0,-4-3-17 15,6 0-19-15,-5 0-23 0,-1 0-23 0,4 4-24 0,-1-4-64 0,1 0-83 16,-4 0-80-16,3 0-72 0,-3 0-31 0,0 0-6 0,7 0 5 0,-7 0 14 0,4 0 23 16,0 0 27-16,-4 0 33 0,3-4 35 0,-2 1 39 0,-1-1 41 0,0-3 66 0</inkml:trace>
  <inkml:trace contextRef="#ctx0" brushRef="#br1" timeOffset="67063.1">13527 6890 96 0,'0'0'176'0,"0"0"57"16,-4 0 47-16,4 0 42 0,0 0 35 0,0 0 33 0,0 0 29 0,0 0 25 16,0 0 27-16,0 0 23 0,-3-3 25 0,3 3-70 0,0 0-123 0,0 0-79 15,0 0-59-15,0 0-35 0,0 0-23 0,3-4-20 0,-3 1-16 0,0 3-12 0,4 0-9 16,-1-4-9-16,0 0-8 0,1 4-7 0,-3-2-10 0,5 2-9 0,-2-5-6 15,0 5-5-15,0-2-5 0,2 2-3 0,-5-4-4 0,3 4-2 0,3-3-2 16,-3 3-5-16,2-4-3 0,-1 4-4 0,-2 0-5 0,4-4-8 0,-3 4-11 16,0-3-12-16,2 3-14 0,-2-4-14 0,0 4-17 0,0-3-11 0,-1 3-16 15,-2 0-12-15,5-4-12 0,-5 4-9 0,-1 0-9 0,6-4-9 0,-6 4-7 0,0 0-17 16,1-2-22-16,-1-3-31 0,0 5-37 0,3-2-28 0,-3 2-28 0,0 0-20 16,-3-7-15-16,3 3 6 0,0 4 14 0,-1-4 21 0,-2 1 22 0,3 3 24 0,-3-4 28 15,-1 1 36-15,1 3 41 0,3 0 46 0,-5-4 45 0</inkml:trace>
  <inkml:trace contextRef="#ctx0" brushRef="#br1" timeOffset="67197.13">13592 6788 18 0,'0'0'83'15,"-4"0"50"-15,1 0 44 0,3 0 40 0,-4 0 38 0,4 0 35 0,0 0 31 16,0 0 27-16,0 0 23 0,-3 4 19 0,3-4-6 0,0 0-20 0,0 0-33 16,0 4-37-16,0-4-38 0,0 7-40 0,0-4-27 0,0 1-28 0,3 0-19 15,-3-1-18-15,3 1-12 0,-2 3-10 0,-1-5-7 0,4 2-2 0,-1 0-8 0,0 3-9 16,-2 0-11-16,2-3-12 0,1 3-11 0,-4 0-12 0,4-1-19 0,-1 1-26 16,0 0-36-16,-2 0-36 0,3 1-45 0,-1-1-49 0,0-5-105 0,-2 6-130 15,2 2-55-15,-2-3-21 0,-1-3 2 0,3 3 8 0,-3-1 18 0,0-2 21 0,0-4 33 16,0 7 39-16,0 0 43 0,-3-3 51 0,3-4 57 0,0 7 61 0</inkml:trace>
  <inkml:trace contextRef="#ctx0" brushRef="#br1" timeOffset="68229.53">14652 8133 96 0,'0'4'177'0,"3"-2"57"0,-2 2 43 16,-1 0 38-16,0-4 38 0,0 0 31 0,3 0 30 0,-3 0 24 0,0 0 24 16,0 0 20-16,0 0 20 0,3-4-70 0,-3 0-125 0,-3 2-77 0,3-5-57 15,-3-4-31-15,3 4-14 0,-4-8-12 0,4 6-11 0,-1-6-9 0,-5-3-5 16,6 5-7-16,-4-5 0 0,2-2-1 0,-3-2-3 0,4 2-3 0,-4-5-3 16,0-3-7-16,1-1-6 0,1-2-6 0,-1 0-7 0,0 0-7 0,-3-5-9 15,3 1-7-15,-3-3-2 0,0-1-6 0,3-3-3 0,-3 4-2 0,0-4-1 16,3 4 1-16,-3-4 1 0,3 2 1 0,-3-2 6 0,6 8 3 0,-6-5 3 15,3 4 0-15,-2 3 3 0,2 1 1 0,3 3 3 0,-5 3 1 0,2-2 1 16,0 6 0-16,1 0-2 0,-1 4-1 0,1-1-2 0,-1 0-4 0,4 5-4 16,-1 2-4-16,-2-3-4 0,0 6-3 0,3 1-2 0,0 1-5 0,0 3-6 15,0 3-1-15,0-8-5 0,0 8-2 0,0 0 1 0,6 4-4 0,-2 0 1 0,3 3 0 16,-2-1 1-16,2 1-2 0,3 7 2 0,-2 1 2 0,2-2-1 16,-2 5 2-16,6 2 3 0,-2 5 1 0,0 3 3 0,1 1 0 0,-2-2 0 0,5 8 1 15,-3 4 0-15,2-5-2 0,-1 8 1 0,1 0 1 0,3 0 0 0,-2 1 1 16,0 3 1-16,1-4-1 0,-1 0 1 0,-1 0 2 0,3-4-2 0,0 0 0 15,-2-6 1-15,1-5-1 0,1 2 1 0,-2-5 0 0,-1-6 1 0,-1 0 4 16,1-5-1-16,-1-2 9 0,-3-4 5 0,1 0 9 0,-2-3 5 0,-2-4 7 16,2 0 5-16,-4-4 2 0,-1-3 5 0,2 0 1 0,-6-4-1 0,2-2 1 15,-2-5-1-15,-1-6-4 0,0 2-3 0,-4-5-3 0,3-2-5 0,-5-2-4 16,2-4-7-16,-3 0-3 0,1-8-7 0,0 5-1 0,-4-4-3 16,2-4-2-16,-2 4-2 0,4-3 0 0,0 3-2 0,-4 0-3 0,6 4-3 15,0 3-13-15,-1 0-16 0,3 4-18 0,-1 2-21 0,2 9-26 0,1-5-29 16,-3 8-38-16,3-1-41 0,0 7-48 0,0 0-52 0,3 5-123 0,-2-1-150 15,4 3-64-15,0 4-16 0,1 4 11 0,1 0 26 0,-1-1 33 0,1 3 40 0,2 1 46 16,-3 1 50-16,5-1 56 0,-1 0 61 0,-2 4 65 0,3-4 71 0</inkml:trace>
  <inkml:trace contextRef="#ctx0" brushRef="#br1" timeOffset="68612.9">15268 7282 33 0,'-3'4'186'16,"-1"-4"90"-16,0 0 68 0,0 0 57 0,-2 0 51 0,1 0 44 0,-1 0 37 15,1-4 33-15,-5 4 29 0,3 0 28 0,0 0 24 0,3 4 22 0,-3-4-120 16,2 3-207-16,-2 1-112 0,-3 3-64 0,6-3-41 0,-3 5-28 0,0-1-22 16,3 2-17-16,-3 5-10 0,3-2-6 0,0 1-4 0,0 3-4 0,1 1 0 15,-1 4-4-15,1-5 0 0,3 4-1 0,0-1 2 0,0 6-1 0,0-10-2 16,0 10-2-16,4-10-2 0,-1 6-2 0,1-4-2 0,0-5-4 0,2 5-5 16,-1-7-10-16,1 2-11 0,1-2-10 0,-2-4-11 0,2-3-10 0,3 3-12 15,-3-7-8-15,-2 0-12 0,2-7-10 0,-3 3-9 0,3-3-13 0,0-4-7 16,-3-2-12-16,3-2-4 0,-3 1-2 0,-1-3 1 0,1-1 6 0,-1-2 6 15,-2 2 6-15,2-4 7 0,0 2 10 0,-3-2 8 0,1 6 12 0,-1-6 15 16,0 2 17-16,0 2 18 0,3 3 19 0,-2-1 17 0,-1 1 13 0,0 4 11 16,3 2 7-16,-3-2 4 0,0 7 3 0,3-3 6 0,-3 4 7 0,0 3 7 15,0 0 6-15,7 0 3 0,-6 3-1 0,3 1-3 0,2-1-3 0,-1 5-1 16,1-1-4-16,1 2 2 0,-3-1 0 0,3 6 0 0,-2-3 0 0,2-2-4 16,-3 6-7-16,3-1-5 0,0-1-6 0,0-2-7 0,0 3-7 0,1-3-13 15,-1-1-11-15,0 1-24 0,0-1-26 0,0 1-31 0,-2-1-37 0,5-7-41 16,-3 5-44-16,-1-5-58 0,-1 1-62 0,-5-4-108 0,6 0-124 0,1-4-51 15,-1 1-11-15,1-1 7 0,-3 0 23 0,1-3 35 0,0-2 41 0,-1-2 49 16,0 4 50-16,3-8 58 0,-3 2 58 0,-4-1 66 0,0-1 72 0</inkml:trace>
  <inkml:trace contextRef="#ctx0" brushRef="#br1" timeOffset="68829.93">15352 6922 39 0,'-1'0'198'0,"1"3"99"0,-3 1 68 0,3-4 55 16,0 3 43-16,0-3 40 0,0 0 35 0,3 4 33 0,-2-4 33 0,2 3 31 16,-3-3 30-16,7 0 26 0,-3 0-127 0,3-3-212 0,1 3-120 0,-1-4-74 0,1 1-39 15,2-1-20-15,1 1-15 0,0-5-13 0,0 6-12 0,0-5-13 16,0 3-13-16,0-3-13 0,3 0-22 0,-3 3-21 0,0-3-30 0,0 3-29 0,-2-3-38 16,2 5-40-16,-2-5-46 0,0 3-52 0,-3-3-124 0,1 3-161 0,0 1-72 15,-1-5-25-15,-1 6 2 0,-1-3 15 0,1 3 29 0,-3-2 37 0,-2 4 44 16,0-7 49-16,0 7 56 0,-2-4 60 0,-1-3 65 0,-1 4 71 0</inkml:trace>
  <inkml:trace contextRef="#ctx0" brushRef="#br1" timeOffset="69029.98">15430 6631 7 0,'0'4'135'0,"0"3"93"16,-2-1 69-16,2-1 52 0,-3 1 50 0,3 1 50 0,0 0 43 0,0 1 42 15,-1-1 36-15,-2 2 35 0,3-1 32 0,3 2 28 0,-2 5-88 0,-1-6-154 16,5 6-106-16,-5 3-79 0,2-5-43 0,3 5-26 0,-3 0-27 0,2-1-26 0,1 4-23 15,-3 0-19-15,2 0-13 0,1 0-14 0,0 0-12 0,-1-1-12 16,0 6-17-16,1-6-18 0,-1 2-33 0,1 2-38 0,-1-3-41 0,0 0-47 0,1 4-49 16,0-5-49-16,-4 2-128 0,4 2-162 0,0 1-68 0,-3-1-23 0,-2 1 2 15,2-1 16-15,-2 0 29 0,0 1 38 0,-2-1 49 0,0 1 56 0,-3-4 60 16,3 4 62-16,-5-5 65 0,5 2 71 0</inkml:trace>
  <inkml:trace contextRef="#ctx0" brushRef="#br1" timeOffset="69944.92">13573 14265 101 0,'0'0'175'0,"0"3"52"0,0-3 42 0,0 0 36 16,0 0 33-16,0 0 29 0,0 0 23 0,0 0 23 0,0 0 18 0,0 0 20 16,0 0 16-16,0 0-78 0,0 0-132 0,0 0-80 0,0-3-52 0,0 3-32 15,0-4-24-15,0-2-15 0,0 2-16 0,-3 1-11 0,0-5-5 0,3 5-8 16,-1-4-4-16,-2-4-5 0,3 5-5 0,-1-1-3 0,-5-4-2 0,6 0 0 15,-4 4-1-15,1-4-1 0,3 2-1 0,-4-2 1 0,3 4 0 0,1-4 2 16,-6 5 3-16,6-5 2 0,-4 4 2 0,4 3 1 0,-1-3 2 0,1 4-3 16,0-1 1-16,0 4-7 0,0-4-4 0,0 4-2 0,0 0-4 0,0 0-2 15,0 0 1-15,0 0-5 0,0 0-1 0,1 0-3 0,3 4-6 0,2 0-3 16,-2-1-1-16,0 4-2 0,0-3 1 0,2 3 4 0,-2 0 6 0,3-1 1 16,-3 1 4-16,3 1 1 0,-3-1-2 0,3 0 0 0,0 0 1 0,-2 3 0 15,2-3 3-15,0 0 3 0,0 0 3 0,-3 1 2 0,3-5 3 0,0 3 2 16,0-1 0-16,-6 1 1 0,3-2 2 0,2-1 2 0,-2-3 3 0,-1 4 6 15,-3-4 7-15,0 0 3 0,0 0 5 0,0 0 3 0,1-4 0 0,3 4 1 0,-4 0 0 16,0-7 1-16,0 1-2 0,-1 1 1 0,-2-1 0 0,2-1-2 16,1 0-3-16,-6-4-6 0,6 0-2 0,-4 5-6 0,1-5-4 0,2 1-2 0,-2-1-2 15,2 5-2-15,-5-5 0 0,6 0-3 0,-1 4 1 0,-2-4 0 16,3 2-2-16,-1 5-4 0,1-7-4 0,0 4-7 0,0 4-16 0,1-5-13 0,-1 6-18 16,4-3-20-16,-4 3-24 0,3-2-61 0,0 4-79 0,1-3-70 0,0-1-63 15,-4 4-24-15,4 0-4 0,-4 0 9 0,7 0 15 0,0 0 22 0,-3 0 29 16,0 4 29-16,2-1 33 0,-2-3 39 0,0 4 41 0,0-2 65 0</inkml:trace>
  <inkml:trace contextRef="#ctx0" brushRef="#br1" timeOffset="70260">13740 14069 23 0,'0'0'115'15,"0"0"58"-15,0 0 44 0,0 0 41 0,0 0 39 0,0 0 30 16,0 0 29-16,0 0 22 0,-6 0 19 0,2 0 19 0,4 0 15 0,-3 0-41 0,2 4-74 16,-2-4-74-16,3 3-70 0,-1 1-44 0,-2-2-31 0,3 2-25 15,0 3-22-15,0-3-17 0,0 3-11 0,0 0-6 0,0 0-2 0,3-1 0 0,-3 1 0 16,1 1-2-16,-1-1 2 0,3 0 0 0,-2 4-1 0,2-5 0 0,0 1 0 15,-2 0-1-15,5-3 1 0,-5 3 0 0,2-3 1 0,-2-1-5 0,2-3-5 16,0 4-11-16,-3-4-11 0,4-4-11 0,-3 4-15 0,5-3-13 0,-5-1-13 16,2 0-14-16,-2-3-11 0,-1 0-14 0,3 0-11 0,0 1-14 0,-2-5-15 15,-1 0-3-15,0 4 2 0,0-4 15 0,3 5 18 0,-3-1 25 0,3-4 27 16,-3 4 25-16,0 4 27 0,0-5 25 0,0 6 20 0,1-2 17 0,-1 4 19 16,0-3 21-16,0 3 21 0,4 0 17 0,-4 0 9 0,0 0 3 0,6 0-3 15,-6 0-10-15,1 0-12 0,3 3-13 0,-1 1-14 0,0-4-10 0,-2 2-9 16,4 2-6-16,-3-4-5 0,-2 4-7 0,4-4-7 0,-4 0-11 0,3 3-13 15,-3-3-14-15,4 0-12 0,-4 0-14 0,0 0-16 0,4 0-17 0,-1 0-18 16,-3 0-18-16,4-3-23 0,-1-1-41 0,-2 4-52 0,2-4-64 0,-3 4-67 16,0 0-42-16,4-6-27 0,-4 3-3 0,3-1 10 0,-1-3 20 0,0 3 23 0,-2 1 28 15,3-1 31-15,-3 1 33 0,1-5 37 0,-1 6 48 0,0 2 55 0</inkml:trace>
  <inkml:trace contextRef="#ctx0" brushRef="#br1" timeOffset="70446.03">13832 13925 9 0,'0'0'138'0,"0"0"82"0,0 0 60 16,0 0 47-16,0 0 42 0,0 0 36 0,0 0 33 0,0 0 32 0,0-3 30 16,0 3 28-16,0 0 25 0,3-4 25 0,-2 4-91 0,-1 0-159 0,3-3-97 15,1 3-62-15,-1-4-39 0,1 4-23 0,-1 0-24 0,1-4-23 0,0 2-26 16,0 2-30-16,2 0-36 0,-5-4-36 0,3 1-40 0,3 3-39 0,-2-4-59 16,-3-3-65-16,1 3-99 0,-2 1-113 0,4-1-46 0,-5-3-13 0,2 3 11 15,-2 2 19-15,3-5 29 0,-3 3 35 0,-3-3 41 0,3 7 44 0,0-4 49 16,0-3 49-16,-2 0 64 0,-3 3 67 0</inkml:trace>
  <inkml:trace contextRef="#ctx0" brushRef="#br1" timeOffset="70596.08">13872 13768 19 0,'0'0'154'15,"0"4"79"-15,0 2 55 0,0-3 45 0,0 5 41 0,0-1 39 0,0-4 34 16,0 5 35-16,0-1 26 0,0 0 27 0,3-1 25 0,-2 5 25 0,2-4-107 16,0 0-177-16,-2 4-94 0,4-5-53 0,0 5-32 0,-1-4-21 0,0 4-33 15,0-2-37-15,1-1-46 0,2-1-50 0,-5 0-51 0,2 0-51 0,3 0-127 16,-3-1-158-16,1-2-71 0,-3-1-23 0,2 1-4 0,1-4 11 0,-5 0 17 15,0 0 24-15,5 4 33 0,-5-4 42 0,0 0 50 0,0 0 56 0,0 0 60 16,0 0 66-16</inkml:trace>
  <inkml:trace contextRef="#ctx0" brushRef="#br1" timeOffset="72612.95">8113 9085 1 0,'0'0'111'0,"1"-4"75"0,-1 4 50 0,-1-7 39 16,1 4 32-16,0-1 30 0,-3 1 25 0,0-1 21 0,2 0 19 0,-2 2 18 15,3-5 16-15,-3 7 17 0,2-8-82 0,-2 5-138 0,-1-1-80 0,4 1-53 16,-3-1-26-16,-1 1-16 0,4-1-13 0,-1-2-10 0,-5-1-5 0,5 3-4 16,-2-3-2-16,-1 3 2 0,1-3 2 0,-1 0-1 0,2 0 1 0,-3 1 1 15,1-5 1-15,0 4 2 0,0 0 1 0,-2-4 0 0,0 1 1 0,1-1-1 16,1 4 0-16,-3-3 0 0,1 0-2 0,1-1-1 0,-1 0-4 0,-1 1-2 15,1 0-3-15,-1-4-4 0,0 3-2 0,0 0-3 0,1 0-1 0,-1 2-2 0,1-2 0 16,-1 0-3-16,3 0 0 0,-6 2-3 0,4-2 0 0,1-3-2 16,-1 4-2-16,1-1-2 0,-1 0 0 0,1 1-2 0,-1 0 0 0,1-1-1 0,-2 0 1 15,5 1-1-15,-4 0 3 0,1-4-1 0,1 3 4 0,-1 0 1 0,-1 0 4 16,3 2 1-16,-1-2 3 0,-3-3-1 0,3 4 5 0,-1-5 3 0,1 5 0 16,-1-1 5-16,-1 0 0 0,1 2 2 0,1-2 2 0,-3-4-2 0,3 8 1 15,-3-2-3-15,3-2-2 0,0 0 0 0,-3 0-3 0,4 2-1 0,-3-2 0 16,1 4-5-16,1-4-2 0,0 1-2 0,-1-1-2 0,0 1-3 0,1-1 0 15,-3 0-2-15,3 1 1 0,2 0-1 0,-5-1 2 0,2 5 0 0,1-8 4 16,0 6 2-16,0-2 4 0,-1-1 4 0,0 1 3 0,1-1 4 0,0 1 3 16,0-1 3-16,-2 1 5 0,2-1 2 0,-3 4 3 0,3-3 2 0,-3 0-1 15,3 3 3-15,0-4-1 0,-3 4-2 0,4-4-2 0,-2 0-2 0,-1 2 0 16,-1 1-3-16,3-2-2 0,0-1-6 0,0 5 1 0,-3-5-5 0,3 4 0 16,0-4-3-16,-2 0 1 0,2 5-1 0,-3-5 0 0,3 4 0 0,1-3-1 15,-2 0 0-15,-1 3 1 0,2-4 0 0,0 4-2 0,0-4 2 0,-2 5-2 16,2-5 1-16,0 4 1 0,-3-4-2 0,3 0 1 0,-3 4-2 0,4-2-1 15,-1 1 1-15,-3-2-4 0,3-1 1 0,0 5-1 0,-3-5 2 0,6 0-3 16,-5 4 2-16,-1-4-1 0,3 2 1 0,0 1-1 0,0-2 2 0,0 3-2 16,-2-3-2-16,2 3 2 0,0-4 2 0,0 4-2 0,-2 0 1 0,5-4 1 15,-3 5 0-15,-2-1 1 0,2-1-1 0,3 1 2 0,-5 0-2 0,5 0-1 16,-5 1-1-16,2-1 0 0,3-1-1 0,-5-2 0 0,2 3-3 0,3-1 1 16,-5 2-4-16,2-5 0 0,1 4-2 0,-2-3 0 0,-1 2 1 0,2 1-4 15,0-2 2-15,1-2-1 0,-1 4 2 0,0-4 1 0,0 5 0 0,-2-5 2 16,2 0 0-16,0 4 3 0,1-4 2 0,-1 2 1 0,0 1 1 0,0 1 0 15,0-3 0-15,-2 2 2 0,5 2 0 0,-4-5 0 0,0 8-2 0,4-8-1 0,-4 4 2 16,3 1-4-16,-2-1 1 0,-2-4-4 0,5 4-1 0,-4-4 0 16,0 4-1-16,1-3-2 0,2 3 0 0,-3-4-2 0,1 0-2 0,2 4 2 0,-3-2-1 15,4-2-2-15,-4 0 1 0,0 0-2 0,3 2 1 0,-3-2 0 16,1-3 1-16,2 4 0 0,-3-4 1 0,4 3-1 0,-4 0 2 0,0-2-1 16,3 2 4-16,-2 0-1 0,-1-3 3 0,3 4 1 0,-2-1 1 0,-1 1 2 0,3-1-2 15,-2 1 2-15,2-1 0 0,-3 1-1 0,3-1 1 0,-3 0-2 16,1 2 3-16,-1-2-1 0,3-4 1 0,-2 6-3 0,-1-6-1 0,1 5-4 0,0-1 2 15,-1-2-2-15,1-2-1 0,1 1-1 0,-1 1 1 0,-1-2 0 0,1 1 0 16,0 1-1-16,-1-2-1 0,1-3 1 0,1 5-1 0,-1-1-1 0,0-4 2 16,-1 5 0-16,1-5-2 0,2 3 2 0,-3-2-1 0,3 3 1 0,0 1-1 15,-3-5 0-15,3 4 0 0,0-3-2 0,-1 2 0 0,3 1 2 0,-2 3-2 16,0-2 1-16,2 2-1 0,0 1 1 0,-2 0-3 0,2-1 3 0,-2 4-1 16,2-4 1-16,0 4-1 0,0 1 1 0,0-1-1 0,0-1 0 0,0 1 1 15,0 0 2-15,2 0-3 0,-2 3 1 0,0 2 0 0,0 2 2 0,0-5 1 16,0 5-2-16,0-2 1 0,0 2-1 0,0 0-2 0,0 0 0 0,0 0 0 15,0 0-1-15,0 0 0 0,0 0-3 0,0 0 0 0,0 0-3 0,-2 0 0 16,-1 2 0-16,3 5-3 0,-2 1 0 0,0-1 1 0,0 3-1 0,-3-2 1 16,3 5 3-16,0-2-1 0,-1 3 1 0,-1-1 2 0,4 2 2 0,-4-1 1 15,1-1 0-15,2 2 2 0,-2-5 1 0,1 5 0 0,0-6 1 0,2-1 2 16,-3 2 2-16,1-2 2 0,0-1 1 0,2-5 2 0,-2 3 2 0,2-5 0 16,0 0 0-16,0 0-1 0,0 0-1 0,-5-5-2 0,3 5 0 0,0-2-1 0,-1-5-2 15,2 3-2-15,-2-3-2 0,1-4-3 0,0 5-1 0,2-8-4 16,-3 3-1-16,3 0-1 0,0-2-2 0,0-2 0 0,0 5 2 0,-1-5-2 0,2 2 1 15,-1-1 0-15,0 3 1 0,3-2 0 0,-3-2 1 0,2 5-1 16,0-5 1-16,1 2-1 0,-2 2 2 0,2-3-1 0,-1 4 0 0,0-1 1 16,3 1 0-16,-3-5 2 0,0 9-3 0,0-5 0 0,1 8-2 0,1-4 1 0,-1 0-3 15,1 3 2-15,-2 0 0 0,0 4 1 0,-2 0 1 0,4 0 4 16,1 4 2-16,0 0 3 0,-1-1 2 0,0 1 2 0,-1 3 2 0,3 4 3 0,-1-4 4 16,-1 3 2-16,1 0 1 0,-1 5 2 0,1-6-2 0,1 6 2 15,-1-1-4-15,-1-1 1 0,3 5-5 0,-3-4-6 0,3 1-15 0,-3 2-14 0,3-7-22 16,0 5-21-16,-3-2-27 0,3-2-28 0,-1 0-31 0,-1-2-39 0,1-2-51 15,-1 1-52-15,-1-1-99 0,1-4-121 0,2 1-46 0,-5 0-10 0,2-4 14 16,-4 0 28-16,5 0 33 0,-3-4 39 0,2-3 43 0,-4 3 44 0,2-3 50 16,-2-4 53-16,-2 2 60 0,0-6 65 0</inkml:trace>
  <inkml:trace contextRef="#ctx0" brushRef="#br1" timeOffset="72863">7074 5963 30 0,'-2'-8'178'0,"0"6"81"0,2-5 59 0,-4 3 50 0,4 1 43 0,-3 3 42 16,3 0 33-16,0 0 30 0,0 0 28 0,0 0 27 0,0 3 27 0,0 1 29 15,3 3-112-15,-3-1-193 0,4 5-94 0,0-1-47 0,1 5-26 0,2-5-16 16,-5 7-13-16,4 0-14 0,1 5-6 0,-2 2-1 0,4 1-4 0,-3-1-2 16,1 5-10-16,-1 2-8 0,3-3-11 0,-2 4-8 0,2-1-9 0,-2 0-8 15,-1-2-17-15,3 2-21 0,0-7-25 0,-3 5-26 0,4-9-30 0,-4 2-31 16,1-5-27-16,-1-3-31 0,1-3-32 0,-3-4-35 0,1-1-36 0,-3-2-39 15,-2-4-114-15,0 0-144 0,0 0-53 0,4-4-5 0,1 0 17 0,-5-3 33 16,2-3 36-16,-2 3 41 0,-2-7 44 0,2 1 44 0,0-2 50 0,0 1 51 0,-2-3 57 16,-1 3 61-16</inkml:trace>
  <inkml:trace contextRef="#ctx0" brushRef="#br1" timeOffset="73145.58">7243 6022 29 0,'0'-7'176'0,"0"-3"84"0,0 6 63 16,0 0 52-16,-2 2 47 0,2-2 46 0,0 4 38 0,0 0 33 0,0 0 31 15,-5 0 28-15,1 4 30 0,4-2 24 0,-2 6-111 0,-3-1-193 0,5 0-99 16,-1 4-53-16,-4-2-31 0,3 6-23 0,-1 3-22 0,1-5-18 0,-3 5-14 16,4 0-9-16,-2 2-7 0,1-2-6 0,0 3-6 0,-1-4-8 0,3 0-6 15,-1-2-9-15,-2 3-6 0,3-5-5 0,-2-2-7 0,4-1-2 0,-2-2-5 16,0 1-6-16,3-4-4 0,-3 1-4 0,1-2 0 0,-1-1-5 16,5 1-2-16,-3-4-1 0,2 0 0 0,1 3-1 0,2-3 0 0,-1 4-1 15,1-4 3-15,2 0-1 0,0 0 2 0,-1 0 0 0,4 0 3 0,-1 0 2 16,2 0 1-16,-2 0 1 0,4 0-1 0,-1 0 1 0,-3 0-3 0,4 0-2 15,-1 3-9-15,-3-3-8 0,3 0-14 0,-3 0-18 0,0 4-21 0,0-4-24 16,0 0-22-16,-1 0-29 0,-2 0-32 0,2-4-39 0,-5 4-46 0,2-3-48 16,0-4-109-16,-3 3-131 0,0-3-48 0,-1 1-5 0,0-1 14 0,-3-4 30 0,0 4 35 15,-3-4 40-15,3 0 45 0,-3-2 45 0,-1 2 50 0,0-3 57 0,1 1 61 16,-1-2 65-16</inkml:trace>
  <inkml:trace contextRef="#ctx0" brushRef="#br1" timeOffset="73329.62">7399 5988 37 0,'-3'3'196'0,"3"1"96"0,-1-2 71 16,1-2 59-16,-3 4 49 0,3-4 42 0,0 0 38 0,0 0 32 0,0 0 31 16,0 0 29-16,0 0 25 0,3-4 27 0,-2 2-126 0,5-5-212 0,-5 3-120 15,3 0-70-15,3-3-43 0,3-3-31 0,-5 2-23 0,8-1-16 0,-8 2-21 16,6-4-16-16,2-4-22 0,-5 6-25 0,0-2-32 0,2 0-34 0,-2 1-43 16,2 0-43-16,-2 3-52 0,-1-4-57 0,0 0-119 0,-3 4-149 0,3 1-61 15,-3-1-18-15,0-1 9 0,-1 1 22 0,-3 4 34 0,0 3 38 0,0-4 44 16,0-3 51-16,-3 3 56 0,-1 2 61 0,3-3 65 0,-5 3 71 0</inkml:trace>
  <inkml:trace contextRef="#ctx0" brushRef="#br1" timeOffset="73496.66">7428 5711 20 0,'0'3'160'0,"0"1"82"0,0 3 61 0,0-1 52 0,0 1 45 0,0 1 45 0,0-1 37 16,1 0 37-16,-1 4 31 0,0 2 30 0,3-2 25 0,-3 3 26 0,4-1-109 15,2 5-180-15,-5-3-101 0,3 2-59 0,2 0-36 0,-1 0-26 0,1-2-25 16,1 3-28-16,-2-4-35 0,1 3-41 0,-1-7-51 0,2 5-51 0,0-5-74 15,3-3-81-15,-5 0-121 0,1-4-132 0,-2 5-57 0,0-1-18 0,-1-5 3 16,-2-2 12-16,-1 0 23 0,0 0 27 0,0 8 41 0,-1-1 51 0,-2 0 58 16,0-4 62-16,2-3 75 0,-3 4 81 0</inkml:trace>
  <inkml:trace contextRef="#ctx0" brushRef="#br1" timeOffset="79280.45">14408 11479 5 0,'0'0'130'0,"0"0"89"0,0 0 65 15,-4 0 53-15,4 0 46 0,-3 0 42 0,3 0 36 0,0 0 34 0,0-4 29 16,0 4 31-16,0 0 26 0,3-3 25 0,-3-1-85 0,1 4-147 0,5-4-94 16,-2 1-69-16,3 3-38 0,-2 0-22 0,5-4-17 0,1 2-12 0,0-2-9 15,3 1-8-15,-2 3-3 0,5-4-2 0,1 0 0 0,-3 1 0 0,3 3 0 16,1-4 0-16,-1 1 0 0,4 3-2 0,-4-4-1 0,4 1-2 0,0-1-85 16,-1 0-10-16,1 2 0 0,0-2 0 0,-2 1 0 0,2-1 0 0,-2 0 0 15,2 1 0-15,1-4 0 0,-6 3 0 0,3-3 0 0,0 3 0 0,-2-2 0 16,0-1 0-16,-1 0 0 0,1 0 0 0,-2 0 0 0,0 3 0 0,-4-2 0 15,2-1 0-15,-3 0 0 0,0-1 0 0,-1 1 0 0,-5 4 0 0,2-1 0 16,0-3 0-16,-3 3 0 0,-1 4 0 0,0-2 0 0,-3 2 0 0,0 0 0 16,0 0-68-16,0 0-170 0,0 0-33 0,0 0-41 0,-6 2-41 0,-1 2-119 15,3-1-148-15,-3 5-50 0,2-1-5 0,-5 0 24 0,-1 0 34 0,3-1 43 16,-3 1 44-16,0 1 51 0,-3-1 51 0,3 3 53 0,-3-6 54 0,1 3 60 16,2-3 68-16</inkml:trace>
  <inkml:trace contextRef="#ctx0" brushRef="#br1" timeOffset="79613.53">14433 11790 16 0,'-6'8'148'0,"1"-1"78"0,-1-1 56 15,1 1 46-15,-1-3 39 0,-1-1 34 0,6 1 34 0,-2-4 31 0,3 0 35 16,-1 0 34-16,1 0 31 0,0 0 30 0,0 0-94 0,0 0-169 0,0 0-86 15,0 0-50-15,0 0-25 0,0 0-13 0,0 0-9 0,4 0-7 0,3 0-3 16,1 0-9-16,3-4-5 0,0 1-11 0,3-1-6 0,1 0-2 0,0-3 0 16,6 5 4-16,0-5 5 0,-2-1 1 0,3 1 4 0,0 0-3 0,0 0-115 15,1 1-3-15,0-1 0 0,-1-4 0 0,0 4 0 0,0 0 0 0,-2 3 0 16,0-2 0-16,0-1 0 0,-3 3 0 0,-1 0 0 0,2 1 0 0,-5-4 0 16,0 7 0-16,-2-4 0 0,1 1 0 0,-1 3 0 0,-2-4 0 0,-1 4 0 15,2-4 0-15,-6 4 0 0,3 0 0 0,-3 0 0 0,0 0 0 0,1 0 0 16,-5 0 0-16,5 4 0 0,-5-4 0 0,0 0-136 0,1 0-195 0,-1 0-139 15,0 0-174-15,0 0-69 0,0 0-21 0,0 0 14 0,-6 0 30 0,1 0 39 0,-2 0 50 16,1-4 51-16,0 2 51 0,-1-5 60 0,0 0 64 0,-2-1 71 0,5-2 78 16,-3-5 119-16</inkml:trace>
  <inkml:trace contextRef="#ctx0" brushRef="#br1" timeOffset="83612.39">15833 11297 4 0,'-6'0'47'0,"2"0"21"0,0 0 21 0,0 0 16 0,-2 0 14 16,1 0 19-16,-1 0 18 0,6 0 24 0,-4 0 26 0,0 0 13 0,0 0 7 16,4 0-9-16,-5 0-22 0,0 0-11 0,4 0-11 0,-4 0-8 0,0 0-10 15,1 0-7-15,0 0-7 0,-1 0-12 0,0 0-10 0,4 0-19 0,-4 0-17 16,0 0-15-16,4 0-14 0,-4 0-8 0,0 0-8 0,-1 0-1 0,4 0 0 15,-3-4 3-15,-1 4 1 0,1 0 5 0,0 0 6 0,-1 4 4 0,1-4 5 16,-1 0 0-16,1 0 4 0,-1 3 2 0,-1-3 1 0,1 0 0 0,-1 4 2 16,0-4-1-16,0 3-2 0,1 1-3 0,-3-4-5 0,0 4-4 0,2-4-4 15,1 3-4-15,-5 1-5 0,2-2-4 0,0 3-4 0,0-5 0 0,-2 6-4 16,4-6-3-16,-4 4-1 0,2 3-2 0,0-7 2 0,1 7-3 0,-2-7 0 16,2 3 3-16,-1 1-1 0,0 0-2 0,0-4 3 0,0 3-3 0,2 1 0 0,-1-4 1 15,-2 2-3-15,4-2 0 0,-3 4-3 0,2-4-2 0,0 4 0 16,-1-4-2-16,0 3-3 0,-2-3-1 0,3 4-2 0,0-1-1 0,-4-3-1 0,6 4 1 15,-8-1-1-15,8 1 1 0,-6 0 3 0,1-4 2 0,2 7-1 0,-2-7 4 16,-1 6-1-16,0-6 0 0,3 7 3 0,-3-3-2 0,1-1 4 0,-1 1-1 16,0-1 1-16,0 1-1 0,0 0 0 0,0-1-3 0,0 1 1 0,0 2-2 15,0-3-2-15,0 1 0 0,-3 0 0 0,3-1-4 0,-3 1 3 0,3 3-3 16,0-3 1-16,-3-4-5 0,3 7 2 0,-1-5 0 0,1 3-1 0,0-3-1 0,-3 2 1 16,3-4-1-16,0 4 1 0,0-1-1 0,0 1 1 0,0-1 1 0,-1-3 1 15,1 4 0-15,0-1 1 0,0 1 1 0,0 0 0 0,0-4 2 0,2 3 0 16,-2 1 2-16,2-2-1 0,-2 2 0 0,2-4 0 0,0 4 0 0,-2-1 1 0,4 1-4 15,-4-4 2-15,4 3-2 0,-4 1-1 0,5-1-2 0,-3 1 0 0,0-4-1 16,0 4 0-16,-2-1-3 0,4 1-1 0,-4-2-1 0,4 2 2 0,-1 0-4 16,-2-1 1-16,2-3 0 0,-1 4-1 0,0-1 0 0,1 1 1 0,-2-4 1 15,3 3 0-15,-1 1 0 0,1-4 3 0,-1 4-1 0,1-1 2 0,-3 1 0 16,4-4 2-16,0 2 1 0,-4 2 3 0,3-4 3 0,3 3-1 0,-3 1 5 0,0-4 0 16,3 0 1-16,-3 4 2 0,2-4 1 0,-1 3 0 0,2-3 1 0,0 4 0 15,-3-4 1-15,4 3-2 0,-1-3-1 0,0 4-1 0,0-4-1 0,0 0-2 16,-2 0-1-16,2 4-2 0,1-4-1 0,-1 0-1 0,0 0-2 0,-3 0-2 0,6 0-1 15,-5 3-2-15,2-3 0 0,0 0 0 0,-3 4-2 0,4-4 0 0,-1 0-2 16,0 0 0-16,0 0 0 0,0 0-1 0,-2 2 0 0,2-2 0 0,3 0 0 16,-5 0-1-16,2 0 1 0,0 5 0 0,0-5-2 0,-2 0 2 0,2 0-1 15,0 2 0-15,0-2 0 0,-2 0 0 0,2 4-1 0,0-4 1 0,0 0 0 0,0 4 0 16,-2-4 0-16,2 0-1 0,3 0 2 0,-5 3 0 0,-1-3 1 0,3 4 0 16,3-4 0-16,-5 0 1 0,2 0 1 0,-3 3 1 0,3-3-1 0,1 4 1 15,-2-4-1-15,-1 3 1 0,2-3-1 0,0 0 0 0,0 4 0 0,0-4-1 16,-2 4 0-16,2-4 0 0,0 0-1 0,0 3 2 0,-2-3-4 0,2 4 1 15,0-4-1-15,0 0 0 0,-1 2 2 0,0 2-1 0,1-4 0 0,-3 0-1 16,3 4 0-16,0-4 2 0,0 3 0 0,-2 1 0 0,2-4-1 0,0 3 1 0,0 1-1 16,-1-4 1-16,0 3-1 0,4-3-1 0,-4 4 1 0,0-4 0 0,4 4 1 15,-4-4 0-15,3 3-1 0,-1-3 1 0,1 4-1 0,-2-4-1 0,2 2 2 16,-1-2-1-16,1 4 2 0,-3-4-1 0,5 0 2 0,-1 4 0 0,-4-1-1 0,3-3 0 16,-1 0-1-16,1 4 2 0,-2-4-1 0,4 0 1 0,-2 0 1 0,-3 3 0 15,1 1 0-15,2-4 1 0,-1 0-1 0,1 0 0 0,-2 3-1 0,2-3 1 16,2 0-2-16,-5 4 1 0,0-4 0 0,3 0-1 0,2 0-1 0,-4 0-1 15,-1 4-1-15,5-4 1 0,-4 0-1 0,2 0-2 0,2 0 0 0,-2 3 1 16,-3-3-1-16,5 0 0 0,-4 4 2 0,1-4-2 0,3 0 2 0,-4 2 0 0,2 2 1 16,2-4 0-16,0 0 1 0,-5 0 0 0,1 3 1 0,4-3 0 0,-2 4 1 15,-3-4-1-15,3 0 1 0,2 0 0 0,-4 4-1 0,-1-4 1 0,3 0-1 16,0 3 1-16,-1-3-1 0,-1 4-1 0,2-4 0 0,-3 0 0 0,3 0-1 16,2 0-1-16,-4 3 1 0,-1-3-1 0,3 4-1 0,0-4 2 0,-2 0-1 15,1 0-1-15,-1 4 1 0,1-4-2 0,1 0 0 0,0 3 1 0,0 1 0 0,-3-4 0 16,3 0-1-16,2 0 1 0,-2 2 2 0,0-2 0 0,2 0 1 0,-5 5 1 15,5-5-1-15,-4 0 3 0,1 2-1 0,3-2 1 0,-1 0 1 0,1 0 1 16,-3 4 2-16,3-4-3 0,0 0 3 0,-4 0-1 0,4 0 0 0,0 0 0 0,0 0 0 16,-4 0-1-16,4 0-1 0,0 0 2 0,0 0-1 0,0 0-2 0,0 0 0 15,0 0 1-15,0 0-2 0,-5 0-1 0,5 0 1 0,0 0-1 0,0 0 0 16,0 0 0-16,0 0 0 0,0 0 1 0,0 0-1 0,0 0-2 0,0 0 1 16,0 0 0-16,0 0-3 0,0 0 0 0,0 0-4 0,0 0-2 0,0 0-4 15,0 0-4-15,0 0-3 0,0-6-3 0,2 6-1 0,-2-5-5 0,0 3-1 0,4-2-2 16,-4 1-1-16,3 3-3 0,-1-4-1 0,0 0-1 0,1 1 1 0,-2-4 2 15,2 7 0-15,-1-4 2 0,0-3 2 0,1 3 0 0,-1 2 4 0,0-2 0 16,0 1 2-16,0-5 1 0,1 5 2 0,-1-4 3 0,0 3 2 0,0 1 1 16,0-1 1-16,1 0 5 0,1 2-1 0,-4-5 2 0,3 3 2 0,-1 0 3 0,0 1-1 15,-2-1 1-15,2 1 3 0,-2-1 0 0,2 1 2 0,-2 3 1 0,0-4 2 16,0 4 1-16,0 0 2 0,0-4 2 0,0 4 3 0,0 0 2 0,0 0 2 16,0 0 2-16,0 0 0 0,0 0 3 0,0 0-1 0,0 0-1 0,0 0 3 15,0 0-4-15,0 0 0 0,0 0-4 0,0 0-2 0,-2 0-1 0,2 0-3 16,0 0-4-16,0 0-1 0,0 0-3 0,-2 0 0 0,2 0-3 0,-4 0 0 0,4 0-2 15,-3 4 0-15,1-4 1 0,0 0 1 0,2 0-1 0,-3 4 3 0,-1-1 0 16,4-3 0-16,-2 4 2 0,0-4 0 0,-1 3 0 0,1 1 0 0,0-1 1 16,0 1-1-16,0-4 1 0,-1 4-1 0,-1-1-1 0,1 1 0 0,2-2 2 0,-2 2-2 15,1 0 1-15,-3-1-1 0,4 1 1 0,-2-1-1 0,1 1 0 0,0-1 0 16,-1 1 1-16,-1 0-1 0,4-4 0 0,-2 3 0 0,0 1 1 0,-1-2 1 16,3 2-1-16,-4-1 0 0,4 1 0 0,0-4 1 0,-3 4 0 0,3-4-1 15,-1 3 2-15,1-3-2 0,-3 4 0 0,3-4 0 0,0 7 0 0,0-7 2 0,0 0-2 16,0 4 1-16,0-4 0 0,0 0 0 0,0 3 0 0,0-3 1 0,3 4 0 15,-2-4 1-15,-1 0 2 0,0 2 0 0,3 3 1 0,-1-3 2 0,0-2 1 16,3 4 0-16,-5-4 1 0,2 4 3 0,2-4-1 0,1 3 2 0,-3-3 0 0,2 4 0 16,1-4 2-16,-3 0-1 0,2 3-1 0,-1-3 1 0,1 0-1 15,1 0 1-15,-3 4-3 0,2-4 1 0,1 0-1 0,-1 0-2 0,1 0 0 0,-1 3-1 16,3-3-2-16,-3 0 0 0,1 4-4 0,1-4 4 0,-1 0-1 0,-1 0-1 16,1 4 0-16,1-4 0 0,-1 0-2 0,-1 0 0 0,1 0-2 0,1 2-3 15,-1-2-8-15,-3 0-6 0,2 0-12 0,3 5-14 0,-2-5-12 0,-3 0-18 0,2 0-17 16,1 0-25-16,-3 0-22 0,2 0-23 0,1 0-18 0,-1 0-52 0,-4 0-65 15,5 0-80-15,-5 0-82 0,6 2-28 0,-1 2 3 0,-5-4 15 0,2 0 22 16,-2 0 31-16,0 0 33 0,0 0 37 0,0 0 38 0,-2 7 39 0,2-3 39 0,0-4 59 16,-7 0 68-16</inkml:trace>
  <inkml:trace contextRef="#ctx0" brushRef="#br1" timeOffset="85663.4">15166 12389 91 0,'1'3'166'0,"-1"1"52"0,0-1 42 0,0-3 40 15,0 4 35-15,0-4 33 0,0 7 30 0,0-3 25 0,0-4 28 0,0 0 25 16,0 0 23-16,0 0-68 0,0 0-120 0,0 0-68 0,0 0-46 0,0 0-26 16,0 0-17-16,-4-4-16 0,4 1-14 0,-1-1-10 0,-2-3-9 0,0 0-7 15,3 3-9-15,-1-3-6 0,-2-3-6 0,0 3-8 0,2-4-3 0,-2 0-7 16,2-2-5-16,1 2-6 0,-6-3-2 0,5-3-6 0,-2 3-3 0,2-4-5 16,-2 5-1-16,0-5 1 0,2 1-4 0,-2-1-1 0,3 0 0 0,-1 1-3 15,-2-1 1-15,3 4-1 0,0 1-2 0,-3 2-2 0,3-3-3 0,0 6-2 16,0-1-5-16,0 5-2 0,0-3-4 0,0 7-6 0,0-4-6 0,0 4-2 15,0 0-4-15,0 0-1 0,0 0 1 0,7 4-2 0,-3-4 1 0,2 7-1 16,-2-1 2-16,3 1 2 0,-3 4-1 0,3 0 3 0,0 3 3 0,-2 0 4 16,5 3 3-16,-2-2 1 0,-1 2 3 0,3 4-1 0,-5-4-1 0,2 1 2 15,3 0-2-15,-2-5 1 0,-1 5-1 0,1-1 3 0,2-6 0 0,-3 3 3 16,0-1 1-16,-2-2 2 0,5 0 1 0,-6-4 3 0,3 0 4 0,-3-3 4 16,0 2 6-16,2-3 6 0,-2 1 4 0,-3-4 6 0,-1 0 7 0,6 0 2 15,-5-4-2-15,2-3 0 0,-2 1-1 0,-1-5-4 0,0 1-2 0,0-7-3 16,0 2-2-16,-4-2-4 0,4-4-6 0,-1 0-7 0,-5-3-5 0,2 2-9 15,0-2-7-15,0-1-5 0,0 1-2 0,-3 2-7 0,1 2-6 0,2 2-9 16,0-2-10-16,0 2-16 0,1 3-19 0,2 2-22 0,-2 2-25 0,0 0-29 0,3 4-25 16,0 1-33-16,3-1-32 0,0 3-39 0,-2 1-42 0,3 3-97 15,3 0-116-15,-3 3-45 0,3 1-4 0,0 3 18 0,0-1 28 0,0 1 37 0,0 1 42 16,-2-1 44-16,2 4 44 0,0-2 48 0,0-2 52 0,0 1 53 0,0-5 62 16</inkml:trace>
  <inkml:trace contextRef="#ctx0" brushRef="#br1" timeOffset="85962.47">15475 12106 26 0,'-3'0'170'0,"3"0"82"0,-4 0 64 0,0 0 50 16,-1 0 47-16,-1-4 42 0,1 4 38 0,0-4 31 0,1 4 30 0,2-3 29 15,-3 3 23-15,1 0 25 0,4 0-115 0,-4 0-192 0,1 0-100 0,1 0-60 16,-3 7-32-16,5-3-27 0,-1-1-20 0,1 3-20 0,-3 2-11 0,3-1-10 16,3 3-8-16,-2 5-7 0,-1-6-6 0,3 6-6 0,-1-4-1 0,0 3-5 15,2-4-1-15,1 4 0 0,-3-3-2 0,5-4-2 0,-3 3-3 0,1-3-5 16,1 0-4-16,-1-4-9 0,1 1-5 0,-1-4-8 0,2 0-6 0,-3 0-9 15,3-4-9-15,-2-3-5 0,-1 4-10 0,0-8-8 0,3 5-4 0,-5-5-9 16,3 0-1-16,-1-3-3 0,0 3-1 0,-1 2 5 0,-1-2 2 0,0 0 3 16,0 0 4-16,0 5 4 0,-2-1 6 0,5 3 6 0,-5 1 8 0,2-1 9 15,0 1 9-15,-2 3 10 0,5 0 8 0,-1 3 11 0,-1 1 7 0,1-4 8 0,0 7 4 16,1-3 6-16,1 3 2 0,-3-1 7 0,3 1 3 0,-1 0 4 16,1 0-2-16,-1 1-2 0,-1-1-7 0,3 0-14 0,-2-1-18 0,-1-2-22 0,0-1-31 15,1 1-30-15,-1-4-41 0,1 0-37 0,-5 0-108 0,4-4-138 0,0 1-59 16,1-5-22-16,-3 1-1 0,-2 1 10 0,3-1 19 0,-6-7 28 0,1 3 33 15,2 1 36-15,-5-1 44 0,3 1 47 0,-2-5 53 0,-1 2 60 0</inkml:trace>
  <inkml:trace contextRef="#ctx0" brushRef="#br1" timeOffset="86145.51">15594 11948 29 0,'0'0'177'16,"3"-4"85"-16,-3 4 64 0,2 0 53 0,-2 0 44 0,2-4 39 0,-2 4 33 15,2-2 30-15,1 2 30 0,-3 0 27 0,4-4 24 0,1 4 23 0,-3-3-117 16,2 3-201-16,1-4-104 0,1 4-60 0,1-4-37 0,-1 1-28 0,1-1-21 15,2 1-16-15,0 3-24 0,0-7-26 0,2 7-35 0,-5-4-37 0,5-2-44 16,-1 1-47-16,-2 3-57 0,-3-6-63 0,0 5-103 0,1-4-122 0,-1 3-49 16,1-3-14-16,-1 3 6 0,-1 2 17 0,-1-5 30 0,-2 3 38 0,-1 1 45 15,5-1 48-15,-3-3 55 0,-2 7 58 0,-2-4 65 0,-3 1 69 0</inkml:trace>
  <inkml:trace contextRef="#ctx0" brushRef="#br1" timeOffset="86295.62">15703 11748 26 0,'3'4'170'0,"-2"0"80"0,-1-4 60 0,0 7 48 0,0-5 39 0,0 2 40 16,0 3 31-16,0-3 31 0,3 6 26 0,-1-2 26 0,-2-1 23 16,5-1 21-16,-3 5-115 0,0-1-193 0,2 5-101 0,1-6-54 0,0 6-39 0,1-1-34 15,-1-3-41-15,-1 2-47 0,3 1-53 0,-3 1-60 0,3-5-133 0,0 0-168 16,-1 1-77-16,0 0-31 0,4-5-3 0,-3 1 8 0,-2-3 16 0,2 3 20 16,0-4 32-16,3 1 35 0,-5 0 47 0,1-1 55 0,-1 1 64 0,1-4 71 15</inkml:trace>
  <inkml:trace contextRef="#ctx0" brushRef="#br1" timeOffset="86528.67">15964 12066 30 0,'0'5'181'0,"0"-5"89"0,0 2 66 16,0-2 53-16,-3 4 42 0,3-4 34 0,0 0 33 0,0 0 29 0,0 0 33 15,0 0 25-15,3 0 31 0,1 0 24 0,0 0-113 0,0 0-196 0,3-4-109 16,0 2-64-16,0-3-37 0,0 3-23 0,1-2-14 0,2 1-10 0,-2-5-10 15,2 5-7-15,-2-4-11 0,0 3-11 0,3-2-8 0,-4 1-13 0,4 3-12 16,-4-5-14-16,3 7-24 0,-2-4-30 0,2 0-30 0,-5 1-34 0,5 3-42 16,-2 0-47-16,-1-4-82 0,3 4-97 0,-5 0-89 0,2 0-80 0,0 0-27 15,0 0-1-15,-3 0 16 0,3 4 26 0,-3-4 38 0,-4 0 46 0,4 0 50 0,-4 0 53 16,7 0 57-16,-7 0 62 0,7 0 79 0,-3 0 81 0</inkml:trace>
  <inkml:trace contextRef="#ctx0" brushRef="#br1" timeOffset="86878.75">16321 11776 34 0,'0'0'187'0,"0"-7"90"0,0 7 67 0,0 0 54 16,-2-4 42-16,2 4 37 0,-5-2 33 0,5 2 33 0,0 0 31 0,0 2 30 16,-2 2 26-16,2 3 24 0,0 0-120 0,2 0-205 0,-2 1-110 0,5 5-61 15,-5-2-37-15,4 7-23 0,-1-4-16 0,1 6-9 0,1-3-10 0,-1 5-10 16,0-1-11-16,1 0-11 0,-1 0-9 0,1 0-10 0,1 0-14 0,-1 0-17 15,1-3-30-15,1-2-31 0,0-1-32 0,0-1-33 0,-3-3-41 0,3 2-46 16,-3-6-94-16,3 0-123 0,-5-3-82 0,2 0-58 0,-4-4-18 0,0 0 5 0,2-4 22 16,1-3 33-16,-3 0 43 0,-3-4 47 0,3 1 51 0,-2-4 50 0,-2 0 59 15,2-1 62-15,-1 2 87 0</inkml:trace>
  <inkml:trace contextRef="#ctx0" brushRef="#br1" timeOffset="87111.8">16475 11745 75 0,'0'-4'191'0,"0"4"77"0,0 0 58 0,0 0 52 0,-3 4 48 0,-4-1 42 15,3 1 38-15,-3 0 35 0,1 3 35 0,-1-1 32 0,1 1 29 0,1 0-58 16,-2 4-104-16,1 0-108 0,-1 2-106 0,0-2-58 0,1 3-29 0,1-1-27 16,-1 2-20-16,1-1-18 0,1 3-12 0,-1-3-14 0,3 1-9 0,0-2-11 15,0-2-8-15,2 3-7 0,2-1-5 0,-2-2-5 0,2 0-5 16,2-4-4-16,1 4-5 0,-1-4 2 0,3-1-2 0,0-2-1 0,-1-1 2 16,3 1-6-16,2-4 1 0,-2 0-11 0,5 0-12 0,-3-4-14 0,0 1-17 15,2-5-19-15,0 6-19 0,-2-5-28 0,3-4-33 0,-1 4-40 0,-1 0-40 16,0-4-49-16,-1 1-48 0,0 3-120 0,0-4-154 0,-1 1-55 0,-2 0-13 15,2 3 16-15,-3-4 29 0,-2 4 33 0,2 0 43 0,-1-3 46 0,-2 3 52 0,0-1 53 16,-1 1 58-16,-2 0 62 0,2 0 68 0</inkml:trace>
  <inkml:trace contextRef="#ctx0" brushRef="#br1" timeOffset="87278.84">16624 11811 70 0,'0'0'206'0,"0"0"94"0,-6 3 78 0,6-3 60 0,0 0 49 16,0 0 43-16,0 0 39 0,0 0 35 0,0 0 29 0,0 0 28 0,0 0 26 0,3-3-56 15,0 3-102-15,1-4-133 0,0 2-142 0,3-2-86 0,-3 1-55 16,6-1-39-16,-5 0-27 0,2-3-31 0,3 4-33 0,-2-4-41 0,2-1-39 16,-5 2-47-16,2 3-48 0,0-8-55 0,-3 4-60 0,-1 0-118 0,1-1-142 0,-1-1-59 15,-2 5-19-15,5-3 10 0,-6 0 23 0,1 0 33 0,-1-1 41 0,0 6 51 16,0-5 54-16,4 3 58 0,-4 4 60 0,-4-3 67 0,4-5 71 0</inkml:trace>
  <inkml:trace contextRef="#ctx0" brushRef="#br1" timeOffset="87428.87">16716 11601 25 0,'0'4'170'0,"0"-1"84"16,-4 1 68-16,4 3 55 0,-3-3 49 0,3 3 44 0,-1-1 37 0,-2 1 36 0,3 4 30 16,0-4 27-16,0 4 27 0,0-2 20 0,0-1-115 0,3 6-192 0,-2-3-110 15,2-2-63-15,1-1-47 0,2 6-44 0,-5-3-51 0,3-4-57 0,3 3-62 16,-3-3-66-16,2 3-146 0,1-2-182 0,-2-1-81 0,2-1-32 0,0-3-5 16,-3 1 11-16,3-4 17 0,-3 4 25 0,2-4 30 0,-1 0 38 0,-5 0 54 15,6-4 59-15,-6 4 69 0,5 0 77 0,1-4 118 0</inkml:trace>
  <inkml:trace contextRef="#ctx0" brushRef="#br1" timeOffset="87628.81">16956 11843 46 0,'0'0'207'15,"3"0"91"-15,-3 0 61 0,0 0 44 0,4 0 35 0,-4 0 32 16,5-3 26-16,0 3 27 0,-1-4 23 0,0 4 22 0,0-4 17 0,1 1 19 0,2 3-141 15,-1-4-226-15,1 1-129 0,0 3-76 0,1-4-55 0,4 4-43 16,-3-7-49-16,-1 7-50 0,4-6-123 0,-1 6-158 0,0-7-70 0,2 3-26 0,-2 0-5 16,0 1 10-16,0-1 18 0,-4 1 21 0,4-1 34 0,-4-3 40 0,2 7 49 15,-2-6 54-15,-1 6 60 0,-1-7 67 0</inkml:trace>
  <inkml:trace contextRef="#ctx0" brushRef="#br1" timeOffset="87962.88">17267 11881 32 0,'0'4'188'0,"-1"2"97"0,-2-1 73 0,1 1 56 16,2-2 47-16,0-4 42 0,-2 0 36 0,2 0 32 0,0 0 26 0,0 0 25 15,0 0 20-15,-3 0 20 0,3-4-126 0,-1-2-207 0,1-1-123 0,0-1-81 16,0-2-47-16,0 3-30 0,1-8-23 0,-1 6-22 0,0-6-17 0,0 1-11 16,3 1-11-16,-3-5-4 0,2 1-4 0,-2 2-4 0,0-6 1 0,2 4-1 15,-2-1 3-15,3 0 0 0,-3 1 3 0,0-1 5 0,1 5 4 0,-1-1 7 16,0 3 8-16,0-2 7 0,3 6 7 0,-3-1 8 0,0 1 3 0,2 4 3 15,-2-1 2-15,0 4 6 0,2-3 3 0,-2 3 6 0,0 0 6 0,4 0 5 16,2 3 6-16,-2 1 3 0,3-1 5 0,-3 4 1 0,3 1-1 0,-1-1 2 16,0-1 2-16,1 5-1 0,3 3 2 0,1-3-1 0,-4-2-2 0,4 2-2 15,-6 4-7-15,6-6-5 0,2 6-6 0,-5-1-7 0,0-3-4 0,5 2-1 16,-5-2-10-16,0-1-6 0,3 1-17 0,-4-1-16 0,4 1-25 0,-4-1-31 16,3-2-35-16,-5-1-39 0,2-1-41 0,0 1-44 0,-3-3-94 0,2 3-113 15,-6-7-83-15,1 3-68 0,-1-3-16 0,0 0 6 0,0 0 24 0,-7 0 31 16,3-3 43-16,-3 3 47 0,0-7 53 0,-1 7 53 0,0-4 59 0,-3-3 61 0,-2 3 86 15</inkml:trace>
  <inkml:trace contextRef="#ctx0" brushRef="#br1" timeOffset="88112.92">17267 11731 39 0,'3'3'199'0,"-1"-3"94"0,0 4 71 0,2-4 59 0,-4 0 48 0,6 0 46 16,0-4 37-16,-1 4 38 0,1-3 28 0,3 3 27 0,-1-4 22 0,2 0 20 0,-2 2-131 15,3-5-221-15,3 3-122 0,0 0-77 0,-3 1-59 0,1-1-56 16,-1 1-62-16,3-1-63 0,-3 1-77 0,0-5-82 0,-1 1-130 0,-2 5-154 0,3-5-65 15,-1-1-20-15,-5 1 0 0,5 0 15 0,-6 0 23 0,3 1 28 0,-3-1 43 16,3 3 50-16,-3-3 63 0,2 0 66 0,-5 0 77 0,2-3 77 0</inkml:trace>
  <inkml:trace contextRef="#ctx0" brushRef="#br1" timeOffset="88295.77">17543 11490 29 0,'0'3'184'16,"0"-3"98"-16,0 0 78 0,0 0 65 0,4-3 54 0,-1-1 47 0,0 0 39 15,-2-3 39-15,3 0 34 0,-1 0 30 0,1 1 32 0,3-1 25 0,-3 3-121 16,6-3-206-16,-2 0-123 0,-1-4-85 0,4 7-54 0,0-2-39 0,0-1-38 16,0 3-31-16,0 1-34 0,1-4-33 0,1 3-41 0,-2 1-46 0,0 3-49 15,3-4-46-15,-3 4-46 0,-3 0-45 0,2 0-113 0,-3 0-149 0,1 4-59 16,-4-4-17-16,1 3 12 0,0 1 27 0,-5-4 36 0,0 0 42 0,0 0 48 0,0 0 56 16,-3 3 59-16,1 1 59 0,-3-4 60 0,1 0 65 0</inkml:trace>
  <inkml:trace contextRef="#ctx0" brushRef="#br1" timeOffset="88444.8">17685 11433 27 0,'0'7'146'0,"3"-3"82"0,-3 3 62 0,3-3 60 0,-3 2 58 0,0 1 50 16,0 0 46-16,0 0 41 0,1 1 35 0,2 6 33 0,-2-4 32 0,2 0-31 15,0 5-68-15,1-2-102 0,-2 1-119 0,3 1-71 0,-1-2-45 0,0 5-46 16,0-4-38-16,2 3-39 0,-1-3-33 0,1 1-44 0,0-2-45 0,-1-2-56 16,1 3-62-16,-1-3-82 0,-1-5-92 0,0-2-116 0,1 3-131 0,0-7-51 0,-5 0-14 15,0 0 6-15,4 0 18 0,-2-4 28 0,-2 1 34 0,0 3 49 0,0-8 54 16,0-1 65-16,0-2 68 0,-2 0 80 0,2 0 83 0</inkml:trace>
  <inkml:trace contextRef="#ctx0" brushRef="#br1" timeOffset="88761.87">17868 11531 7 0,'6'8'135'0,"-1"1"90"16,-3 2 74-16,3 0 66 0,-1 0 58 0,1 2 53 0,-1 1 44 0,0-3 42 16,3 2 36-16,-3 2 35 0,-1 3 33 0,1-4 31 0,1-1-85 0,-3 5-156 15,0-7-101-15,0 2-78 0,0-2-53 0,1 0-50 0,-1-4-34 16,0 3-28-16,0-7-15 0,-2 1-9 0,0 3-38 0,0-7-50 0,0 0 0 15,0 0 0-15,0-4 0 0,-2-3 0 0,-2 0 0 0,1 1 0 0,-1-5 0 16,0-3 0-16,-3 3 0 0,0-6 0 0,1-1 0 0,-3 0 0 0,-2-2 0 16,2 2 0-16,-2-6-45 0,0 6-26 0,0-6 0 0,1 6 2 0,-1-6-1 0,5 6 6 15,-1-2 2-15,2-2 5 0,1 5 6 0,4-1 10 0,0 0 9 16,3 5 9-16,-2-1 6 0,6-1 6 0,-2 6 6 0,4-2 2 0,-1 4 3 16,4 0 3-16,1 3 0 0,0 0 5 0,1 4 2 0,-1 0 2 0,2 4-1 0,1 0 5 15,-3-1 0-15,3 8 1 0,-3-4 3 0,3 0 1 0,-5 3 2 16,2 4 0-16,-1-3-1 0,-4 0 1 0,1 2-3 0,-3 1 2 0,1 1-4 0,0-2 1 15,-3-2-10-15,1 3-10 0,-5-1-20 0,5 2-17 0,-5-1-30 16,-3-3-33-16,1 2-41 0,0-2-44 0,-2 3-50 0,-2-4-49 0,0 1-120 0,1 3-152 16,-1-7-64-16,0 3-19 0,1-3 8 0,0 4 21 0,1-4 33 0,2-3 40 15,0-1 47-15,2-3 50 0,0 0 61 0,0 0 60 0,0 4 63 0,0-4 68 16</inkml:trace>
  <inkml:trace contextRef="#ctx0" brushRef="#br1" timeOffset="89461.82">18229 11479 29 0,'0'-4'180'16,"-4"1"89"-16,3-1 70 0,-2 4 60 0,-1 0 53 0,0-4 46 0,-2 8 43 15,1-4 36-15,-1 4 32 0,-1-1 31 0,3 1 26 0,-3 3 25 0,3-3-118 16,-3 3-197-16,0 0-111 0,3-1-63 0,0 1-45 0,0 4-29 0,0-4-26 16,-2 6-20-16,5-2-16 0,-2 0-11 0,3 3-11 0,-1 0-6 0,1 0-10 15,1-3-5-15,-1 2-5 0,4-2-7 0,2-4-9 0,-5 0-8 16,6 0-13-16,-3-3-11 0,3-2-12 0,-3 3-10 0,3-5-17 0,0 0-16 0,0-5-18 15,0 3-21-15,0-5-19 0,-2 3-14 0,1-3-13 0,-1-4-13 16,1 0-6-16,-1 2-5 0,1-2-4 0,-5 0-2 0,5 0 4 0,-5 2 6 0,3-2 11 16,-1 4 15-16,0 0 20 0,-2-1 19 0,2 2 23 0,-2 3 18 0,-1-1 20 15,0 4 15-15,3-4 21 0,-3 4 22 0,0 0 23 0,0 0 24 0,0 0 18 16,3 4 17-16,-2-4 11 0,5 4 13 0,-6-1 4 0,1 1 6 0,2-2 2 16,-2 2 0-16,2 3-3 0,0-3 0 0,-2-1-10 0,3 1-10 0,-1-1-18 15,1 1-19-15,-1-4-24 0,1 0-22 0,-1 0-24 0,1 0-23 0,0 0-21 16,0-7-20-16,2 3-18 0,-2 1-14 0,0-4-13 0,0-1-7 0,0-1-4 15,2 1-3-15,-5-2 4 0,5 3 9 0,-5-3 9 0,3-1 16 0,-1 4 21 16,0-4 26-16,-2 0 26 0,3 2 29 0,-4 2 29 0,6-4 27 0,-6 4 27 16,1-4 26-16,-1 5 22 0,3 2 25 0,0-3 16 0,-3 3 11 0,0 4 11 15,0-3 5-15,0 3-1 0,0 0-8 0,0 0-11 0,0 0-13 0,0 0-11 16,0 0-15-16,0 0-11 0,0 0-14 0,0 0-16 0,0 3-14 0,1 1-15 16,3 0-8-16,-4 3-9 0,6-5-8 0,-5 6-1 0,3-1-2 0,2 0-1 15,-1 4-1-15,1-4-2 0,-2-1-1 0,3 5-1 0,0-1-7 0,-3 1-1 16,3 0-2-16,-1-1-2 0,-1 0-1 0,2 5 0 0,-6-6-2 0,3 2 0 15,2 3-2-15,-5-3-1 0,2-1-2 0,-2 1-3 0,-1-1-1 0,0-2 0 16,0 1 0-16,-1-2 0 0,-2 1-2 0,2-1-1 0,-5-4-4 0,2 1-4 16,-3 0-3-16,3-4-1 0,0 3-2 0,0-3-2 0,-3 0 0 0,3 0-1 15,-2-3-1-15,2-1-5 0,4 0 0 0,-1 1-5 0,-2-4-2 16,3-1-2-16,3 1 2 0,-3 1-1 0,1-1 2 0,3-4-2 0,2 1-3 0,-1 0-1 16,1-1-2-16,0 0-3 0,0 1-3 0,5 0-3 0,-4-5-6 0,4 5-1 15,-1-1 3-15,-2 0 0 0,3 2 0 0,0-2 3 0,0 0 1 0,0 0 2 16,1 2 2-16,-3 1 5 0,-1-2 2 0,3 3 1 0,-4-3 4 0,2 3 5 15,0-1 5-15,-5 1 3 0,3 4 1 0,-2-4 0 0,1 3 4 0,-1-2-2 16,-3 2 1-16,-2 1-1 0,4 3-3 0,-4 0 0 0,0 0 1 0,0 0 1 16,0 0 2-16,0 0 7 0,0 0 7 0,0 0 6 0,5 7 12 0,-5-5 5 15,2 6 9-15,-2-1 4 0,2 0 6 0,0 0 5 0,-2 4 3 0,3-5 6 16,-1 5 0-16,0-1-1 0,3-2 0 0,-3 1-6 0,2 2-8 0,1-4-13 16,-1 4-15-16,3-4-23 0,-3 4-29 0,3-5-33 0,0-2-39 0,-1 3-50 15,-1 0-53-15,1 0-78 0,1-3-89 0,0-1-107 0,-1 1-112 0,-1 2-46 16,-1-6-8-16,1 4 13 0,-3-1 24 0,-2-3 34 0,0 0 42 0,0 0 51 15,0 0 56-15,0 0 62 0,0 0 67 0,-2-3 79 0,-5-1 82 0</inkml:trace>
  <inkml:trace contextRef="#ctx0" brushRef="#br1" timeOffset="98194.59">14083 11672 14 0,'0'0'74'0,"2"0"26"0,-2 0 18 0,5 2 18 0,-5-2 23 0,0 0 27 0,0 0 28 16,0 0 29-16,2 0 31 0,-2 0 28 0,3 5 8 0,-3-5-11 0,4 0-29 15,0 0-41-15,1 0-15 0,-3 0-1 0,2 0 0 0,1-5-4 0,-1 5-15 16,1-2-17-16,-1 2-19 0,3 0-20 0,0-4-17 0,-3 1-16 0,3 3-12 15,0 0-12-15,1-4-7 0,1 4-5 0,-3-4-4 0,5 1 0 0,-1 3-4 16,1-4 4-16,0 1-1 0,0 3 0 0,3-4 0 0,-2-3-3 0,2 3 0 16,1 2 0-16,2-5-5 0,-5 3-1 0,6-3-4 0,-3 3 1 0,3-3-2 0,-1 0-3 15,1 1-1-15,-2-1 0 0,1 3-2 0,1-3 0 0,-3 0-2 0,3 0-3 16,-3-1-1-16,3-1-1 0,0 5-4 0,-3-3-4 0,6 0-2 0,-6-4-3 0,3 5-3 16,0-1-1-16,1-4-3 0,-1 4-2 0,0 0-4 0,2-4-1 0,0 1-3 15,0 3-2-15,-2 0-2 0,4-4-3 0,-4 4-2 0,4-3 0 0,-2 3-1 16,0-4-1-16,2 4-1 0,-2 0 0 0,2 1-1 0,1-1 1 0,-4-4 0 15,3 4 1-15,0 3-1 0,-1-3 1 0,-2 1 1 0,3 1-1 0,-4-1 0 16,3-1 2-16,-2 3 1 0,-1-3-1 0,0 4 2 0,-1-5 0 0,-1 5 2 16,-2-3-1-16,1 2 1 0,2 1 2 0,-5-1 0 0,-1-3 2 0,3 0-1 0,-3 3 1 15,0-3 0-15,0 3 0 0,0-2 0 0,0 3 1 0,-1-5-3 0,-2 1 1 16,3 4 0-16,-4-4-2 0,3 3 0 0,-5-2 0 0,5-1-1 0,-6 3 0 16,3 0-2-16,-3 1 1 0,3-4 0 0,-3 3 0 0,1 1 2 0,-3-1 2 0,1 0-2 15,-2 2 2-15,-1 2-3 0,0 0-2 0,0 0-4 0,0 0-4 0,0 0-3 16,0-7-5-16,-1 7-3 0,-2-4-5 0,-1 4-3 0,-1 0-5 0,0 0-2 15,-1 0-3-15,1 0-1 0,-1 0-1 0,-3 0-1 0,1 0 1 0,-2 0 1 16,3 0 2-16,-4 4 3 0,3-4 5 0,-2 0 3 0,2 0 3 0,-2 0 4 16,-1-4 1-16,6 4 4 0,-6 0 1 0,1-3 0 0,3 3 2 0,0 0 5 0,2-4 2 15,-2 4 3-15,1 0 4 0,2-4 4 0,3 4 5 0,1 0 4 0,-3-3 1 16,3 3 1-16,0 0-1 0,0 0-1 0,0 0-3 0,0-4-2 0,3 4-1 16,-2-3-3-16,3 3 1 0,3-4-3 0,-1 4 0 0,-1 0-5 0,6-4-4 15,-1 4 0-15,1-3-2 0,0 3 1 0,0 0 2 0,3 0 4 0,-2 0 6 16,2 0 1-16,0 0 2 0,-2 0 5 0,2 0 2 0,0 0-1 0,-1 0 4 0,-2 0-2 15,0 0 1-15,-2 3 2 0,2-3-4 0,-2 4 3 0,-3-4-3 0,1 4 4 16,0-4 0-16,-3 3 5 0,1 1 0 0,-3-1 3 0,0 1 0 0,-2 0 4 16,2 3 0-16,-4 0 3 0,2-5 1 0,-2 6-1 0,0-5 0 0,-3 4-1 15,1 0-1-15,-3 1-7 0,3-1-10 0,-3-1-20 0,0 5-23 0,1-4-26 0,-3 0-31 16,2 0-35-16,-1-1-42 0,1 2-44 0,-2-5-51 0,2 4-106 0,1-3-129 16,1-1-55-16,-1 1-16 0,1 0 5 0,-1-4 21 0,6 0 29 0,-6-4 37 0,2 4 43 15,3-7 42-15,-2 0 50 0,3 3 54 0,3-7 58 0,-3 2 63 0</inkml:trace>
  <inkml:trace contextRef="#ctx0" brushRef="#br1" timeOffset="98761.71">15714 11083 1 0,'-2'4'108'0,"2"-4"70"0,0 0 47 0,0 0 40 16,0 0 35-16,0 0 32 0,0 0 29 0,-2 0 24 0,-1-4 22 0,2 1 25 16,1-4 19-16,0-1 23 0,-3 2-78 0,1-1-131 0,2-4-72 0,0 1-40 0,0 0-23 15,0-1-13-15,-2 0-12 0,2 1-12 0,-3-5-6 0,3 6-1 0,0-6-2 16,-1 1-2-16,1 1-2 0,0-2-3 0,-3 1-4 0,1 1-3 0,2-2-4 15,0 1-1-15,0 4-4 0,-2-1-1 0,-1-3-2 0,3 7-1 0,0-4-2 16,0 2-3-16,0 1-4 0,-2 5-5 0,2-4-4 0,0 3-7 0,0 4-7 16,0 0-12-16,0 0-6 0,0 0-6 0,0 0-2 0,0 0-4 0,0 0 0 0,2 4-5 15,1-4-1-15,-1 7-3 0,3 0-1 0,-4-3-1 0,2 3 4 0,-1 0 1 16,3 3 7-16,-1-3 8 0,-2 0 5 0,3 4 5 0,-1-4 3 0,-1 3-2 16,1-3 3-16,0 0 1 0,-1 4 1 0,1-4 3 0,-2-1 3 0,3 1 0 15,-4-3 2-15,4 3 4 0,-3 0-1 0,2-3 3 0,-1 3 2 0,1-5 1 16,-1 2 3-16,-1 3 3 0,3-3 0 0,-4-1 1 0,2 1-1 0,-1-1-2 0,3 1 0 15,-4 0-2-15,5-1-1 0,-5 1-2 0,2-2-5 0,-2 3-1 0,5-3-4 16,-5 2 1-16,2 0-4 0,-2-1-3 0,5 1 1 0,-5-1-5 0,-1-3-2 16,4 4-1-16,-4-4 0 0,0 0-1 0,0 0 2 0,3 3 2 0,-3-3 2 0,0 0 3 15,0 0-3-15,4 0 1 0,2-3-2 0,-5 3-1 0,2-4-3 16,-2 1 3-16,5-4-2 0,-5-1-1 0,2 1-1 0,1-2-1 0,-1-2-4 0,-2 0-3 16,3-2-2-16,-1 2-4 0,1-3 2 0,-4-3-2 0,6 2-2 0,-6-2-1 15,1 0-3-15,-1-1 0 0,3 3-1 0,-3-1-1 0,1-2-3 0,-1 1-1 16,0 2-3-16,3 1-6 0,-3 1-6 0,0 2-10 0,0 0-12 0,0 4-13 0,0 0-16 15,-3 1-18-15,3-1-25 0,0 3-30 0,-1 0-30 0,1 4-31 0,0 0-25 16,0 0-18-16,0 0-34 0,0 0-34 0,0 0-77 0,0 4-91 0,1 3-40 16,-1-1-14-16,3 2 15 0,0-1 25 0,-2 0 38 0,2 4 44 0,1-4 44 0,-1 2 46 15,4-1 39-15,-3 2 42 0,3-2 48 0,-2 1 56 0</inkml:trace>
  <inkml:trace contextRef="#ctx0" brushRef="#br1" timeOffset="99110.79">16125 10828 3 0,'0'-4'120'0,"0"1"80"0,0-4 58 16,-4 3 45-16,4 0 40 0,-1 2 36 0,-5-5 34 0,6 3 33 0,-4-3 30 16,1 3 32-16,-1 1 32 0,0-4 34 0,0 3-75 0,0 0-136 0,-2 1-83 15,2-1-57-15,3 2-31 0,-5-2-23 0,2 4-17 0,1-3-16 0,-1 3-14 16,0 0-11-16,0 0-11 0,0 3-11 0,-2 1-13 0,2-2-14 0,0 5-10 16,0 1-8-16,-2-1-6 0,2 0-5 0,0 4-3 0,0-2 0 0,0 2-2 0,1 0 1 15,0 0-2-15,2-2-3 0,-2 2-2 0,3 0-5 0,3-4-2 0,-2 4-5 16,-1-5-2-16,3 1-1 0,1-3 1 0,-1-1 0 0,1 1-2 0,0-1-3 15,0 1-5-15,3-4-3 0,-1 0-8 0,-1 0-6 0,2 0-14 0,-3-4-11 0,3 1-17 16,3-1-15-16,-3 1-13 0,-3-1-13 0,3-3-10 0,-2 1-8 16,2-1-5-16,0 3-2 0,-3-3 3 0,3 0-1 0,0 0 6 0,-3 3 6 0,0 0 11 15,2 2 9-15,-2-2 13 0,0 1 11 0,0 3 14 0,-1-4 8 0,-3 4 12 16,4 0 7-16,0 4 7 0,2-4 6 0,-5 0 5 0,3 3 4 0,-1 1 2 16,1-2 4-16,1 2 2 0,-3 0 4 0,2-1 3 0,1 1 0 0,-3 3 0 0,1-7-1 15,-2 7-9-15,4-3-11 0,-3-4-19 0,3 3-24 0,-3 1-27 0,2-4-26 16,1 2-71-16,-3-2-88 0,-2 0-86 0,7 0-79 0,-7 0-33 0,4 0-6 15,3-2 6-15,-3 2 16 0,-1-7 21 0,1 3 29 0,-4-3 36 0,4 0 40 0,-1 0 43 16,-1-3 47-16,0 3 71 0,1-1 77 0</inkml:trace>
  <inkml:trace contextRef="#ctx0" brushRef="#br1" timeOffset="99311.86">16239 10667 25 0,'0'0'169'0,"0"0"82"15,0 0 60-15,0 0 49 0,0 0 42 0,2-3 42 0,2 3 36 16,-1-4 35-16,4 4 32 0,-3 0 32 0,3 0 27 0,-3-4 28 0,5 4-114 16,-3-3-190-16,1 3-100 0,2-4-59 0,0 4-31 0,0-3-24 0,0-1-21 0,0 1-19 15,2-1-22-15,-2 0-24 0,0 2-36 0,2-5-40 0,-2 3-55 16,0 1-52-16,-1-1-83 0,1 0-91 0,-2 1-106 0,-1-4-106 0,4 3-42 0,-6 0-10 16,3-3 6-16,-5 5 18 0,2-5 25 0,1-1 34 0,-5 1 45 0,2 0 52 15,-2 0 60-15,0 1 65 0,0-1 78 0,-2-4 82 0</inkml:trace>
  <inkml:trace contextRef="#ctx0" brushRef="#br1" timeOffset="99493.9">16339 10447 22 0,'-2'7'161'0,"2"-1"80"15,-2 1 63-15,-1 0 57 0,3 0 54 0,0 1 50 0,0-1 46 0,0 3 40 16,0 4 38-16,3-3 32 0,-3-4 32 0,2 2 24 0,-2 6-105 0,2-4-188 0,-2 2-97 16,4-2-56-16,-1 3-39 0,1-3-37 0,0 2-30 0,-1-2-31 0,1 3-22 15,3-3-19-15,-3-1-16 0,3 0-14 0,-3 1-14 0,3 0-13 0,0-2-27 16,-3 2-34-16,3-4-41 0,-1 4-46 0,1-1-50 0,-3-3-49 0,1 0-133 15,0 4-162-15,-1-7-73 0,0 5-24 0,-1-2 0 0,-1 1 15 0,-2-1 23 0,0 0 31 16,0 0 46-16,0-3 54 0,-2-1 62 0,-3 1 62 0,-1-2 67 0,-1 2 74 0</inkml:trace>
  <inkml:trace contextRef="#ctx0" brushRef="#br2" timeOffset="114298.75">11717 15482 12 0,'-3'4'142'0,"1"0"84"0,0-1 59 0,-2-3 46 0,1 4 43 15,1-4 41-15,2 0 39 0,-4-4 39 0,4 4 32 0,-5 0 35 0,5 0 30 16,0 0 31-16,-2 0-91 0,2 0-157 0,0 0-94 0,0 0-64 0,0 0-32 16,0 0-22-16,0 0-18 0,0 0-20 0,2-3-11 0,3-1-15 0,-1 4-10 0,1-4-8 15,3 4-10-15,-1-2-6 0,2 2-5 0,2 0-3 0,0-5 1 16,3 3 6-16,-1 2 3 0,0-4 8 0,3 0 3 0,-3 1 1 0,2-4 0 15,1 7-27-15,2-7-50 0,-5 3 0 0,5-2 0 0,-3-1 0 0,2 3 0 16,-2-3 0-16,-3-4 0 0,2 4 0 0,0 0 0 0,0 3 0 0,-3-2 0 16,-3-1 0-16,0 3 0 0,2-3 0 0,-3 4 0 0,0-1 0 0,-2 1 0 15,2-1 0-15,-3 4-41 0,-1-4-149 0,1 2-38 0,-1 2-42 0,-3 0-49 16,-3-4-54-16,3 4-109 0,0 0-134 0,-4 0-45 0,4 0-4 0,-4 0 23 16,0-3 35-16,-2 3 41 0,1-4 48 0,-1 4 49 0,6 0 53 0,-5 0 57 0,-5 0 56 15,2-4 66-15,-2 1 69 0</inkml:trace>
  <inkml:trace contextRef="#ctx0" brushRef="#br2" timeOffset="114710.84">11699 15301 86 0,'-7'4'193'0,"1"-4"67"15,-3 6 51-15,0-6 44 0,0 7 37 0,0-7 37 0,0 4 32 0,1-1 27 16,-2 1 26-16,4-1 26 0,-3 1 23 0,5 0-62 0,-1 3-113 0,0-5-100 15,1 6-90-15,2-1-44 0,0 3-20 0,-1 1-15 0,3-1-11 0,3 4-10 16,-1-3-5-16,3 7-5 0,-1-1-2 0,3 1-2 0,1 2-1 0,1-2-4 16,3 6-1-16,0-2-1 0,2 2 1 0,1-3 2 0,1 3 0 0,2 0-1 15,0-2-1-15,2-1-2 0,0-4-4 0,-1 1-1 0,2-1-2 0,-2-3-4 16,3 1-2-16,1-8-3 0,-1 0 0 0,1-1-48 0,-4-2-12 0,2-4 0 16,1-4 0-16,-3-2 0 0,-1-1 0 0,3-4 0 0,-2-3 0 0,-4-3 0 15,3-1 0-15,-1-4 0 0,-5-2 0 0,2-1 0 0,-3-2 0 0,0-1 0 16,-1-3 0-16,-5 2 0 0,2-2 0 0,-4 2 0 0,0-2 0 0,-3 0 0 15,-6 3 0-15,2 0 0 0,0 3 0 0,-3-2 0 0,-1 2 0 0,-5 1 0 16,1 2 0-16,-2 2 0 0,0 2 0 0,-1 0 0 0,-3 5 0 0,0 2 0 16,0 0 0-16,2 0 0 0,-5 5 0 0,2 3 0 0,1-1 0 0,1 4 0 15,0 0 0-15,1 0 0 0,1 0 0 0,1 4 0 0,3 3 0 16,0-1 0-16,3-2 0 0,-2 3 0 0,4 0 0 0,-1 4 0 0,3-2-40 0,2 2-96 16,-1 0-25-16,3 3-32 0,0-4-38 0,0 4-50 0,5-3-62 0,-3 0-112 15,2-2-134-15,3 2-52 0,-3 0-7 0,3-4 14 0,-3 0 26 0,3-3 34 16,0 2 40-16,0-2 47 0,0-1 49 0,-1-3 58 0,3 0 58 0,-1-3 70 15,4-1 74-15</inkml:trace>
  <inkml:trace contextRef="#ctx0" brushRef="#br2" timeOffset="115061.43">12753 15126 89 0,'-6'4'241'0,"5"-4"91"0,-5 2 68 0,2 2 52 16,0-4 46-16,0 0 37 0,0 0 36 0,4 0 33 0,-6 0 33 0,6 0 32 0,0 0 16 15,0 0 10-15,0 0-136 0,0 0-212 0,6-4-108 0,-5 2-51 0,6-2-29 16,1 1-14-16,-1-5-9 0,4 1-126 0,3 0-10 0,0 0 0 15,1 1 0-15,0-5 0 0,3 4 0 0,0-4 0 0,0 4 0 0,3-4 0 16,-5 5 0-16,2-5 0 0,0 4 0 0,-1 0 0 0,-1 0 0 0,1 1 0 16,-5-1 0-16,5 3 0 0,-5-3 0 0,2 3 0 0,-3 1 0 0,0-1 0 15,0-3 0-15,-1 7 0 0,-2-4 0 0,-1 2-333 0,1 2-100 0,-3 0-105 16,1 0-91-16,-6 0-80 0,7 0-17 0,-7 0 18 0,0 0 39 0,0 0 48 0,0 0 52 16,0 0 54-16,0 0 58 0,0 0 60 0,-7 0 63 0,3-4 66 0,0 4 86 15,-3-3 85-15</inkml:trace>
  <inkml:trace contextRef="#ctx0" brushRef="#br2" timeOffset="115461.56">12710 14835 37 0,'-7'4'189'0,"5"3"82"0,-4 4 59 16,0-4 47-16,1-1 40 0,-2 5 38 0,2-1 32 0,0 1 33 0,1 2 31 15,2 2 32-15,-3-1 29 0,5 3 32 0,0 1-120 0,0 2-203 0,0 2-99 0,3-2-48 16,-1 2-23-16,3 3-12 0,1 2-9 0,0-2-5 0,1 0-3 0,3-1-5 15,-2 1-4-15,6 2-5 0,-2-5-5 0,5 2-4 0,-2-4-4 0,0-2-3 16,6 0-9-16,-2-1-83 0,2-6 0 0,1 3 0 0,0-4 0 16,0-3 0-16,0 0 0 0,3-3 0 0,-3-4 0 0,0 0 0 0,0-4 0 15,3 1 0-15,-3-5 0 0,-1-1 0 0,-2-2 0 0,3-3 0 0,-4-1 0 16,3 2 0-16,-4-5 0 0,-1-2 0 0,-1-2 0 0,-1-2 0 0,-3 3 0 16,0-3 0-16,-2-1 0 0,-3-3 0 0,-1 4 0 0,-3-5 0 0,-2 5 0 15,0-5 0-15,-4 5 0 0,-3-3 0 0,0-2 0 0,-2 5 0 0,-2-5 0 16,-2 5 0-16,-2-3 0 0,-1 2 0 0,-7 1 0 0,1 2 0 0,0-2 0 15,-3 3 0-15,-1 4 0 0,-3-1 0 0,0 3 0 0,3 2 0 0,0 2 0 16,-2 1 0-16,3 3 0 0,-1-1 0 0,4 6 0 0,0 2 0 0,1 0 0 16,3 0 0-16,3 2 0 0,0 2 0 0,1 3 0 0,0 4 0 0,2-4 0 15,-2 4 0-15,3-2 0 0,3 2 0 0,-2 0 0 0,2 2 0 0,1-2 0 16,0 0 0-16,0 3 0 0,3-3 0 0,0-1 0 0,1 0 0 0,2 1 0 16,1 0 0-16,0-1 0 0,0-3-177 0,0 3-58 0,1-2-36 0,4-1-42 15,0-1-47-15,-4 1-114 0,4 0-140 0,1 0-47 0,-1 1 0 0,1-1 22 16,0-5 32-16,-1 3 43 0,1 1 43 0,0-6 48 0,-4 4 50 0,2-1 52 15,-4-3 56-15,6 0 62 0,-6 0 68 0</inkml:trace>
  <inkml:trace contextRef="#ctx0" brushRef="#br0" timeOffset="128956.2">12798 14695 4 0,'-5'3'115'0,"-5"5"68"0,-1-5 45 0,4 4 36 0,-1-3 31 15,-2 3 32-15,2-3 28 0,1-2 25 0,-1 5 23 0,-2-3 19 0,3 0 20 16,3-1 13-16,-3 1-85 0,0 3-142 0,3-4-77 0,3 1-38 0,-5 0-22 0,2-1-14 15,2 1-10-15,-3-2-12 0,4 2-8 0,-2 3-4 0,1-3-3 16,2 3 3-16,-2 0 5 0,-1 0 5 0,3-1 8 0,-1 5 6 0,1-4 6 0,0 4 8 16,-3 0 5-16,3 2 7 0,0-2 5 0,0 3 6 0,0-1 3 15,0 2-1-15,3 3 1 0,-3-5-1 0,1 5-1 0,-1 2-4 0,5-2-3 0,-3 4-2 16,2-2-4-16,1-2-3 0,1 6-5 0,1-2-4 0,0-2-4 16,2 2-6-16,0 2-4 0,5-3-2 0,-3 0-4 0,1 0-2 0,5 3-4 0,-2-6-4 15,0-1-1-15,3 1-2 0,3 0-4 0,-2-5-2 0,2 1-3 0,-2-3-5 16,3-1-2-16,-4-3-4 0,4 0 0 0,-1-3-5 0,-2-4 2 0,-1 0-2 15,0 0 1-15,3-4-2 0,-6 1 1 0,0-5-2 0,0-1 1 16,2-2 1-16,-5 0 0 0,2-3-17 0,0 1-5 0,-3-5 0 0,0 1 0 16,-3-5 0-16,1 4 0 0,-2-2 0 0,0-2 0 0,-3 2 0 0,1-1 0 15,-3 0 0-15,0 0 0 0,0 0 0 0,-2 0 0 0,-2 0 0 0,2 3 0 16,-2-2 0-16,0 2 0 0,-1-4 0 0,-1 9 0 0,0-5 0 0,-3 1 0 16,0-1 0-16,0 4 0 0,1-3 0 0,-3 3 0 0,0-4 0 0,-2 5 0 15,0-2 0-15,-1 1 0 0,1-3 0 0,-1 3 0 0,1 3 0 0,-1-2 0 16,1-2 0-16,-1 5 0 0,1 0 0 0,0 3 0 0,0-4 0 0,3 4 0 15,-2 3 0-15,-1-3 0 0,4 3 0 0,-4 1 0 0,3 3 0 0,-3-4 0 16,1 4 0-16,-1 0 0 0,0 4 0 0,3-4 0 0,-3 3 0 0,-3 1 0 16,6 0 0-16,-3-1 0 0,0 4 0 0,-2-3 0 0,2 3 0 15,0-3 0-15,0 3 0 0,3-1 0 0,-2-2 0 0,2-1 0 0,0 4 0 0,-2-3 0 16,3 3 0-16,3-3 0 0,-3-1-86 0,3 1-39 0,0-2-19 0,-2 2-23 16,2 0-17-16,3-1-19 0,-2 1-14 0,0-1-24 0,2 1-26 0,1-4-51 15,-3 0-62-15,3 0-82 0,0 0-92 0,0 0-26 0,0 7 4 0,0-7 25 16,0 0 32-16,0 4 37 0,0-4 37 0,0 0 39 0,0 0 41 0,-1 3 49 15,1-3 53-15,0 0 69 0,0 0 72 0</inkml:trace>
  <inkml:trace contextRef="#ctx0" brushRef="#br0" timeOffset="129341.79">12790 15063 24 0,'0'0'164'0,"-4"3"81"0,1-3 57 15,2 4 47-15,-5-4 46 0,2 4 46 0,0-4 43 0,1 3 41 0,2 1 34 0,-5-2 32 16,6-2 26-16,-1 0 25 0,1 0-107 0,0 0-184 0,0 0-93 0,0 0-46 16,0 0-22-16,7-2-13 0,-3 2-18 0,0-4-22 0,6 4-20 0,-2-3-17 15,0-1-13-15,6-3-7 0,-3 3-6 0,3 1-4 0,-2-5-4 0,2 5-7 16,0-3-6-16,0-1-8 0,-2-1-6 0,3-2-9 0,-1 3-16 0,-3-1-14 16,3 2 0-16,0-5-20 0,-3 1-19 0,0-1-18 0,-3 1-25 15,2 3-28-15,-2-7-28 0,0 3-30 0,-1 5-42 0,0-5-47 0,-3 0-120 0,3 4-152 16,-3-4-79-16,-1 4-38 0,0 1-1 0,-2-1 20 0,-1 3 27 0,0 4 35 15,-1-3 42-15,-2-1 47 0,-4 1 53 0,3 3 50 0,-4-4 62 0,-2 4 70 0,2 0 101 16</inkml:trace>
  <inkml:trace contextRef="#ctx0" brushRef="#br0" timeOffset="129823.75">11821 15424 21 0,'-2'3'157'0,"-3"1"74"0,3-4 54 15,-2 7 44-15,2-7 40 0,-3 6 38 0,0-6 33 0,4 7 33 0,-4-7 27 0,0 4 24 16,5-1 25-16,0-3 23 0,0 0-103 0,0 4-174 0,5-4-87 16,0 3-38-16,1-3-23 0,1-3-15 0,-1 3-13 0,3-4-17 0,3 1-12 15,-1-1-12-15,0-3-8 0,2 1-8 0,-2-5-7 0,2 4-8 0,3-4-9 0,-5 0-12 16,2-2-12-16,2 2-16 0,-1 1-16 0,0-1-19 0,-2 1-23 0,2-4-26 16,0 3-33-16,-2 0-39 0,1 2-47 0,-2-2-56 0,-3 0-108 0,3 4-132 15,0 1-54-15,0-1-14 0,-1 3 7 0,-3 1 19 0,-2-1 27 0,1 0 34 16,-6 4 40-16,0 0 42 0,0 0 52 0,0 0 53 0,0 0 64 0,0 0 68 0</inkml:trace>
  <inkml:trace contextRef="#ctx0" brushRef="#br0" timeOffset="130225.84">11875 15182 19 0,'-10'0'154'0,"2"3"73"0,-3-3 52 0,0 4 43 0,-1-4 37 0,1 3 38 0,0 1 36 16,-5 3 36-16,5-3 32 0,0-1 26 0,3 1 27 0,-4 2 24 0,1-3-104 15,5 5-173-15,-3-1-84 0,2 0-42 0,0 4-22 0,1-4-13 0,1 6-12 16,-1-2-11-16,1 3-16 0,3 0-14 0,0 0-9 0,2 6-6 0,0-2-3 16,0 4-3-16,4-2-2 0,-2 2-5 0,3 2-2 0,2 1-3 0,-1-1 0 15,3 0-5-15,0 1-3 0,2-1-6 0,2-2-3 0,-1-2-4 0,1-2-4 16,2 2-4-16,-2-5-2 0,5-1-7 0,0-1 3 0,0-2 1 0,2-4-2 0,-3 0-1 16,4-3 0-16,-2-4 2 0,2-4 1 0,-2 1 1 0,3-8 1 0,-1 0 3 15,-2-2-4-15,5-1 0 0,-8-3-3 0,5-8-4 0,0 1-9 16,-5-1-3-16,2-3-6 0,0-3-5 0,-1-1-4 0,-5 0-6 0,-1 1-6 0,0-5-3 15,-4 2-4-15,0 2-4 0,-3 1-3 0,-4-5-2 0,-1 9 1 16,-2-5-1-16,-4 5 4 0,0-2 1 0,-1 5 2 0,-6-1 2 0,3 8 4 0,-3-4 4 16,-1 4 0-16,-3 6 5 0,0-3 1 0,0 7 3 0,2-1 5 0,-5 2 2 15,3 3 3-15,-1 3 4 0,-2 0 2 0,3 0 1 0,0 3 0 0,3-3 1 16,-3 4-1-16,5 2 1 0,0-2-2 0,-1 3-2 0,3-4-7 0,3 4-10 16,-2 1-13-16,4-5-20 0,1 3-19 0,1-2-19 0,0 3-24 0,1 0-24 15,1-3-35-15,2 3-46 0,0-3-108 0,2 3-141 0,1-5-72 16,-2 5-38-16,2-3-7 0,1 0 18 0,-1-1 27 0,1 1 35 0,-4-4 37 0,4 3 39 15,-4-3 44-15,0 0 48 0,0 0 55 0,0 0 64 0,0 0 96 0</inkml:trace>
  <inkml:trace contextRef="#ctx0" brushRef="#br0" timeOffset="139427.44">13206 14636 3 0,'0'0'117'0,"0"-4"75"0,0 4 53 0,-2-3 46 0,2 3 36 16,0 0 33-16,-3 0 29 0,3 0 27 0,0 0 27 0,0 0 31 0,0 0 24 16,0 0 28-16,0 0-78 0,0 0-136 0,0 0-78 0,0 0-46 0,3 3-27 15,1 1-20-15,-2-4-12 0,3 4-4 0,-1-4-7 0,0 3-6 0,3-3-10 16,0 4-7-16,-1-4-10 0,1 0-8 0,2 0-11 0,-2 0-8 0,4-4-6 16,-2 4-6-16,2-3-7 0,-3-1-6 0,4 0-5 0,1 1-4 0,-2-4-8 15,0 3-2-15,3-3-4 0,-3 3-7 0,0 2 0 0,0-5-4 0,0 3-1 16,-3 0-1-16,4 4-1 0,-3-3-1 0,-1 3-3 0,-1 0 2 0,3 0 0 15,-5 0 0-15,2 3 2 0,0 1 0 0,-3 0 0 0,2-1 1 0,-2 3-1 16,0 2 1-16,-1-1 1 0,-2 3 1 0,3 1 1 0,-4 3 1 0,6 0 1 16,-6 0 1-16,1-1-2 0,-1 5 0 0,0-1 1 0,3 5-1 0,-2-4 1 15,2 6 2-15,-3 1 0 0,3-1 0 0,-2 0 2 0,-1 5 3 0,3-2-1 16,0 2 2-16,-2-2 0 0,-1 5 3 0,4-5 2 0,-4 2-1 0,6 2 1 16,-5-6-1-16,2 3 1 0,-2-4-1 0,2-3-2 0,1 0 1 0,2 0-1 15,-5-4 0-15,-1 1-1 0,4-4-1 0,-4 1 1 0,6-2-2 0,-6-2 4 16,0 0 2-16,0-2 2 0,0 2 4 0,0-4 3 0,-3 0 4 0,0 4 4 15,2-7 2-15,-3 2 3 0,-2 1 2 0,2-3 2 0,1-1-2 0,-2 1 1 16,-1-4-2-16,1 3-2 0,-5 1-3 0,6-4-3 0,-3 0-3 0,0 0-7 16,0 0-2-16,2 0-9 0,-5-4-8 0,6 1-13 0,-3 3-19 0,0-4-23 15,3 1-24-15,0-1-29 0,-1-3-36 0,3 1-40 0,-1 2-51 0,3-3-79 16,0-4-95-16,0 4-95 0,0 0-88 0,5-3-29 0,-3 3-1 0,1-4 20 0,1 1 31 16,-1 0 40-16,-2-1 45 0,3-3 48 0,-1 3 52 0,1-2 61 0,-1-2 63 15,-1 1 79-15,3 1 81 0</inkml:trace>
  <inkml:trace contextRef="#ctx0" brushRef="#br0" timeOffset="139992.46">13676 14915 35 0,'-4'8'188'16,"-3"-1"91"-16,3-4 64 0,-3 1 54 0,0 3 43 0,2-7 40 16,-2 4 34-16,0-4 30 0,0 3 28 0,0-3 27 0,6 0 24 0,1 0 25 0,0 0-128 15,0 0-209-15,0 0-112 0,0 0-62 0,1-3-39 0,6 3-19 0,-3-4-16 16,6 0-17-16,-2 1-7 0,2-1-6 0,1 1-7 0,1-1-9 0,2-3-2 15,0 3-5-15,1 2-1 0,-1-5-1 0,4 3 1 0,-6 4-2 0,6-3 1 16,-3-1-3-16,3 4 0 0,-1 4-1 0,0-4 1 0,-1 3 0 0,-1 1 1 16,0-2-1-16,-1 5 2 0,1 1-1 0,1-1-1 0,-3 3 0 0,1 1 2 15,-3-1-2-15,0 1 1 0,0 3-2 0,0-1 1 0,0 2-1 0,-4 3 1 16,4-2-1-16,-2-1-1 0,0 3 1 0,0 2-1 0,-3-2-1 0,1 3 0 16,-1 0-1-16,4 0 0 0,-4 0 0 0,3-4 1 0,-2 4-1 0,1 1 0 15,2-2 0-15,-4 2-1 0,3-2 0 0,0-2 2 0,2-1-2 0,-2 1 0 16,2-1 0-16,0-3 1 0,0 1 0 0,0-1 0 0,0-4 1 0,3-3 0 15,-1 0 3-15,-1 0 2 0,0-3-2 0,3-2 0 0,-2-2-1 0,-1 0 1 16,-1-2-1-16,3-2-1 0,0-3-3 0,-3 0 2 0,0-4-4 0,1 0-3 16,1 2-2-16,-5-6-5 0,3 1-3 0,-3 1-3 0,5-2-2 0,-8 1 0 15,2 1-3-15,3-5-3 0,-5 3 2 0,2 2-1 0,0-1 2 0,-3-1 3 16,2 2 0-16,-2 2 2 0,-3-3 3 0,2 3 4 0,-3 2 3 0,0-2 4 16,0 4 4-16,-3 0 4 0,2 3 6 0,-2-2 4 0,-1 2 3 0,0 1 4 15,0-1 3-15,-3 4 4 0,0 0 0 0,3 0 5 0,-6 0 2 0,3 4 3 16,2-1 2-16,-5-3 0 0,6 4 2 0,0 2-2 0,-6-2-2 0,9 3-2 15,-5-4-3-15,2 4-2 0,3 1-3 0,-2-1-5 0,3-1 0 0,0 1-5 16,3 4-1-16,-3-4-4 0,4 0 0 0,0 4-3 0,0-5 0 0,6 1-1 16,-5 4 0-16,5-4 0 0,-2 0 0 0,3 3-1 0,-1-3 1 0,1 0 2 15,-3 0-1-15,3 4-1 0,2-5-1 0,-5 2-2 0,0-1-2 0,2 0-1 16,-2 0-1-16,-1 0-1 0,-3-1-1 0,3 1 2 0,-3 4-2 0,-1-7 1 16,0 7 3-16,-3-4 1 0,0 0 0 0,-3 3 3 0,0 0-2 0,-1 1 4 15,0 0-1-15,-3-1-2 0,3 0-7 0,-3 1-6 0,0 2-15 0,0 2-14 16,2-5-18-16,-2 5-26 0,-3-6-34 0,3 6-49 0,2-4-53 0,-1 3-134 15,1-4-172-15,-1 0-88 0,2 1-44 0,-3-5-6 0,6 1 8 0,-5-3 29 16,2 0 30-16,0-4 39 0,0 0 43 0,0-4 52 0,-2-2 57 0,2-1 67 16,1-4 77-16,-1-3 112 0</inkml:trace>
  <inkml:trace contextRef="#ctx0" brushRef="#br0" timeOffset="140910.26">14859 14853 12 0,'2'-7'139'0,"-2"0"77"0,0 3 53 0,0-3 40 16,-2 3 34-16,2 2 31 0,-2-2 28 0,-1 4 30 0,1-3 22 0,2 3 24 0,0 0 24 16,-4 0 21-16,2 3-88 0,2 1-155 0,0 2-81 0,0 5-42 15,0-1-18-15,2 1-11 0,-2 6-4 0,4 1-4 0,-2 2-8 0,3 2-3 16,-3 2-4-16,2 5 0 0,1-2-3 0,-3 4-4 0,3 4-5 0,-3 1-10 0,2 2-5 15,-1 4-7-15,-1-3-8 0,2 3-7 0,-4 0-3 0,5-4-7 16,-3 0-6-16,2-3-3 0,-2 1-6 0,3-8-5 0,0-1-8 0,1-5-3 0,-1-2-6 16,-1-2-6-16,0-7-4 0,3 0-8 0,-3-4-7 0,1-5-8 0,1 2-10 15,-1-8-11-15,0 2-12 0,1-3-12 0,-4-1-13 0,2-5-12 0,2 1-11 16,-2-5-12-16,-2 2-10 0,3-5-10 0,-4 1-7 0,2-4-5 0,-1-1-2 16,0 2 2-16,1 3 2 0,-2-1 6 0,2-4 9 0,0 6 11 0,-2-2 10 15,2 7 12-15,-2-2 11 0,2-2 7 0,0 8 13 0,-2-4 8 0,2 5 13 16,-2-1 9-16,5 3 15 0,-5 1 13 0,2-1 16 0,-3 4 13 0,4 4 16 15,0-4 11-15,2 3 11 0,-5 5 13 0,3-5 8 0,2 3 12 0,-5 5 7 16,3-4 9-16,2 4 7 0,-5 0 4 0,3-1 2 0,-4 0-3 0,3 5-4 16,1-6-4-16,-1 2-8 0,0 0-7 0,-2 3-5 0,3-3-10 0,-1-5-6 15,0 5-8-15,1-4-3 0,-3 0-10 0,5-1-3 0,-5 1-6 0,5-3-2 16,-5 0-5-16,3-1-4 0,2-3-3 0,-2 0-5 0,0 0-8 0,0-7-8 16,0 3-9-16,-1-3-12 0,1 1-11 0,2-8-11 0,-2 3-14 0,0-2-9 15,-1-2-12-15,-2 1-12 0,3-3-10 0,-1-1-11 0,0 4-7 0,-2-3-1 16,-1 3-2-16,6-1 3 0,-6 6 5 0,1-2 4 0,-1 0 7 0,4 4 5 15,-4 1 6-15,3 1 8 0,0 3 10 0,-3 2 15 0,0 0 12 0,1 0 13 16,3 2 14-16,2 3 10 0,-5 1 11 0,3-2 8 0,-1 3 10 0,-3 3 10 16,4 1 13-16,-1-5 9 0,0 5 10 0,-2 0 7 0,2 3 6 0,-2-4 2 15,5 4 0-15,-5 1-4 0,2-6-1 0,1 6-2 0,-1-1-3 0,1-3-3 16,0 2 0-16,0 1-4 0,2 1-3 0,-2-2-4 0,3 1-1 0,-3 1-4 16,0-2-1-16,0 5-2 0,2-4-4 0,-1 3 1 0,1 1-2 0,-5 0-2 15,3-5-2-15,2 5-1 0,-5-1-5 0,3 1-3 0,-4-4-4 0,3 3-3 0,-3-3 0 16,0 1-5-16,-3-2-2 0,3 1-1 0,-4 1-1 0,3-6-3 15,-5 2-1-15,1 0-3 0,-1 0-3 0,-2-4-2 0,-2-1-2 0,-1 1-7 0,3-3-3 16,-6 3-10-16,3-7-13 0,-1 3-13 0,-2-3-17 0,0 0-17 0,2-3-23 16,-2-1-25-16,0 1-29 0,3-4-29 0,3-1-33 0,-3 1-59 0,1 1-70 15,3-5-86-15,3 1-91 0,-3 0-27 0,6-1 2 0,-5 0 18 0,6-3 28 0,-1 3 35 16,1-2 35-16,-3-1 43 0,3 3 44 0,3-2 47 0,-2-2 50 0,-1 1 66 16,6 1 71-16</inkml:trace>
  <inkml:trace contextRef="#ctx0" brushRef="#br0" timeOffset="141693.07">15410 15265 1 0,'3'8'109'0,"1"-5"79"0,-2 4 55 0,0 0 42 15,2 1 40-15,-1-1 38 0,1 3 36 0,1 0 33 0,-3 1 31 0,5 2 31 0,-3 2 30 16,-1-1 29-16,1-1-72 0,0 5-131 0,0 0-79 0,-1 3-51 15,1 0-30-15,1-4-14 0,-1 8-18 0,1-1-17 0,-1 1-15 0,3-1-15 0,-3 5-15 16,3-1-12-16,0-1-13 0,-3 2-14 0,3 2-9 0,-3-3-10 0,3-1-6 16,-3 2-10-16,3-1-4 0,-3-3-6 0,1-1-3 0,-3-3-2 0,2-4-4 15,1 1 1-15,-3-5 0 0,0 2 2 0,0-8 3 0,-2 0 5 0,0 0-2 16,0-3 2-16,0-4-2 0,-4-4-2 0,0 1-4 0,-3-1-1 0,0-3-4 16,1-4-6-16,-1-2-5 0,-2-5-10 0,-2 0-9 0,0-3-11 0,2-4-13 15,-4 1-11-15,4-1-10 0,-3-2-7 0,1-1-6 0,0-3-1 0,3-1-6 16,-2 0-3-16,6 1 1 0,-3 0 2 0,6 2 1 0,1-2 6 0,0-4 8 15,1 3 6-15,4 1 9 0,1 3 9 0,-1-4 6 0,4 4 9 0,-2-3 8 16,1 6 6-16,2-3 8 0,-2 1 6 0,3 5 5 0,-4 2 5 0,2-2 1 0,0 4 2 16,-2 5 2-16,-1-1 0 0,1 3 3 0,-1 1 1 0,-1 3 2 0,-3 3 0 15,3 1 3-15,-3 3 4 0,-2 0 3 0,4 0 7 0,1 3 5 0,-5 1 5 16,0 0 4-16,0 3 3 0,0 3 4 0,0-3 5 0,-2 7 0 0,-1-3 3 16,-1 6 1-16,2 1-1 0,-3-2 0 0,1 2-4 0,-1 4-2 0,1-2-5 15,-3 2-3-15,3-5-4 0,-1 8-3 0,1-8-3 0,1 4-4 0,-1-4-2 16,2 1-4-16,0-5 0 0,-1 5-5 0,2-7 0 0,-2 2-5 0,3-2 1 15,3 0-5-15,-3-4-2 0,1 0-4 0,2-3-3 0,-1-1-7 0,0 1-3 16,2-2-6-16,-1-2-5 0,4 0-9 0,-3-2-8 0,3 2-6 0,-1-4-9 16,3-3-9-16,-2 0-10 0,4 0-10 0,-2 0-12 0,0-3-6 0,2 3-9 15,0-4-1-15,0 0-3 0,0 0 4 0,0 2 3 0,0-2 6 0,1 0 7 16,-1 0 8-16,-3 4 8 0,1-2 11 0,3-2 12 0,-6 4 18 0,3 0 20 16,-2-1 19-16,0 2 18 0,-1-1 20 0,-1 0 16 0,-4-4 14 0,4 4 12 15,-5 1 8-15,2-1 9 0,-2-1 6 0,0-2 7 0,-2 3 2 0,2-3 1 16,-5-1-3-16,4 4-7 0,-4-4-6 0,0-3-6 0,4 4-10 0,-4-1-9 15,-2 1-7-15,2-1-7 0,4 5-7 0,-4-5-4 0,0 4-4 0,4 0-4 16,-4 3-3-16,5 1-3 0,-5-1-5 0,5 4-4 0,0 0-8 0,0 0-3 16,0 0-5-16,0 0-4 0,0 0-3 0,3 7-2 0,-1 0-1 0,-2 0-3 15,5 1 0-15,-4 1-4 0,4 6-1 0,0-5 0 0,1 5 2 0,-1-2 3 16,2 1 3-16,-1 1-1 0,-1-2 4 0,1-2-1 0,3 3 0 0,-2-1 0 16,1-2-2-16,-1 0 0 0,0 0-2 0,1-2-3 0,-1 2-6 0,3-4-6 15,-5 0-5-15,2 1-7 0,0-1-4 0,0-5-4 0,0 2-4 0,0-4-2 16,-3 3 0-16,3-3-1 0,-3-3 1 0,0 3 3 0,0-4 1 0,2-2 2 0,-5 3 2 15,3-5 8-15,-1 1 5 0,1 0 6 0,-4-4 7 0,4 5 2 16,-4-5 3-16,3 1 2 0,0 3 2 0,-3-3 0 0,1-1 2 0,2 4 0 0,0 0 1 16,-3-4-2-16,1 5 0 0,3 1-3 0,-1-1-2 0,0 6-4 15,-2-7-9-15,3 7-11 0,-1 0-18 0,1-4-22 0,0 4-27 0,-1 0-25 0,1 0-28 16,3 0-25-16,-3 0-56 0,3 4-75 0,0-4-79 0,-3 4-80 0,3-1-26 16,3-3-3-16,-6 4 15 0,3-4 23 0,-2 2 31 0,1-2 38 0,-2 5 40 15,0-5 41-15,-4 0 42 0,7 0 44 0,0 0 61 0,-7 0 72 0</inkml:trace>
  <inkml:trace contextRef="#ctx0" brushRef="#br0" timeOffset="142393.24">16074 15108 24 0,'0'0'155'0,"0"-3"71"0,0 3 50 0,-1-4 36 0,1 4 32 0,0 0 28 15,0 0 26-15,0 0 26 0,0 0 26 0,0 4 23 0,0-1 20 0,1 4 16 16,-1-3-98-16,3 7-163 0,0-5-85 0,-2 5-43 0,3-1-19 0,2 1-7 15,-5-1-6-15,3 4-7 0,2-3-3 0,-1 6-4 0,-2-3-5 0,4 1-4 16,-3-1-3-16,3 3-6 0,-3 1-3 0,3-1-4 0,0 4 0 0,0-4 0 16,0 8 0-16,-2-5-2 0,5 6 1 0,-3-2 0 0,1 1-2 0,1 2-4 15,-3 1-4-15,1 1-3 0,0-2-4 0,2-3-3 0,-3 5-4 0,1-5 0 16,-3-3-5-16,3 0 0 0,-2-3-4 0,-1 0 0 0,1-5-3 0,-1 1-3 0,-1-3 0 16,-2-5 3-16,2-1 3 0,-3 1 0 0,0-6 3 0,0 0-2 15,0 0 1-15,-3-4-1 0,-1 2-3 0,0-5-1 0,-1 0-2 0,-1-1-5 0,-1-2-4 16,0-5-2-16,0 2-9 0,1-5-10 0,-5 1-11 0,4-1-6 0,-4-2-11 15,0-2-4-15,-1 2-9 0,4-5-5 0,0 1-3 0,-4-1-1 0,3 1-1 16,2-5 1-16,-1 1 1 0,4 1 4 0,-3 2 3 0,1-3 6 0,5-1 5 16,-2 2 6-16,3 3 7 0,0-5 9 0,3 1 7 0,-2 3 6 0,5 1 8 15,-2 0 4-15,0 3 7 0,3 0 1 0,-3 3 4 0,6 0 1 0,-4 5 1 16,0-1 1-16,4 3 2 0,-3 4 2 0,-2 1 2 0,2 2 3 0,-2 1 5 16,1 3 3-16,1 0 2 0,-3 0 4 0,3 3 3 0,-2 1 5 0,-3 2 3 15,2 1 5-15,1 4 4 0,-3 0 7 0,2-2 2 0,-4 6 2 0,3 2 2 16,-1-2-1-16,-2 2-1 0,-2 1-3 0,-1 2-3 0,3-2-1 0,-1-1-7 15,-2 4-3-15,1-4-5 0,0 1-7 0,-1 0-4 0,-1-5-5 0,4 2-6 16,-2-1-3-16,0-3-6 0,-1-1-1 0,3 0-4 0,-2-3-3 0,2 1-3 16,-2-5-3-16,2 1-7 0,0-4-6 0,0 0-4 0,0 0-5 0,0 6-5 15,0-6-2-15,0 0-2 0,4 0-1 0,1 0-1 0,-3-4-1 0,2 4-2 16,1-2-2-16,1 2 1 0,-1-4-1 0,1 1 5 0,-1-1 4 0,2 0 6 16,-1 1 5-16,1-1 4 0,2 1 3 0,-3-1 3 0,1 1 3 0,2-1-1 15,0 0 4-15,0-2 2 0,-2 3 6 0,2-1 5 0,-1-3 2 0,3 3 6 16,-4-3 3-16,4 0 4 0,-2 3 2 0,0-2 2 0,0-1 2 0,0 0 0 15,0-4 1-15,-1 4 0 0,2-4 2 0,-4 2 1 0,1-2-5 0,-1 0-2 16,-1-2-2-16,1 2-4 0,-1-3-2 0,-3-1-2 0,1 2-2 0,-3-1-2 0,0 3-2 16,0-2 2-16,0 2-3 0,-5-3 0 0,0 4-2 0,1-1-1 15,0-3 0-15,-5 7-2 0,2-4-1 0,-2 5-1 0,0 2-1 0,0-3-2 0,1 0-2 16,-3 7 0-16,2-4-2 0,-3 4 0 0,4 0-2 0,-4 4-3 0,4-1-1 16,-1 1 0-16,-2 3-3 0,4-1 1 0,-2 1-2 0,2 4-1 0,1 0 1 15,1 0 1-15,1-2-2 0,1 2 1 0,2 0 3 0,1 0-3 0,0 2 1 16,1-2 4-16,2 3 1 0,-1-3 0 0,5-1 1 0,-3 0-4 0,3 1 0 15,-1-4-10-15,6 3-9 0,-6-3-14 0,5 0-15 0,0 0-17 0,1-3-20 16,-1 0-22-16,2-4-25 0,-2 3-28 0,2-6-25 0,-2 3-31 0,3-4-29 16,-1-3-82-16,-2 0-110 0,1-4-55 0,-1 1-25 0,0-1 6 0,-3-3 18 15,2 1 32-15,-4 2 31 0,0-7 38 0,1 1 42 0,0 3 42 0,-3-4 43 16,0 1 48-16,2-4 48 0,-5 0 82 0</inkml:trace>
  <inkml:trace contextRef="#ctx0" brushRef="#br0" timeOffset="142592.29">16581 14565 107 0,'-3'-13'199'0,"3"-5"65"0,-1 4 51 15,-2 4 44-15,2-1 39 0,1 1 35 0,-6 6 30 0,5 0 31 0,-2 1 28 16,3 3 30-16,-2 3 29 0,-3 5-71 0,5-1-124 0,-1 4-90 0,1-2-73 16,0 9-36-16,0 0-23 0,0-1-13 0,0 8-13 0,1-1-5 0,2 5-8 15,-1-2-3-15,0 5-6 0,1 0-9 0,1 3-11 0,0-1-11 0,0 1-10 16,2 0-8-16,-1-4-8 0,2 5-12 0,0-5-11 0,0-3-20 0,1 4-23 16,3-8-28-16,-1 0-28 0,-2-2-33 0,3-1-31 0,0-4-42 0,2-3-41 15,-5 1-39-15,0-5-44 0,3-3-99 0,2 0-123 0,-5 0-66 0,0-7-36 16,2 0 2-16,-2 0 23 0,-1-4 34 0,0-3 39 0,0 4 45 0,-3-8 48 15,3 1 53-15,-3-1 54 0,0 1 58 0,2-5 58 0,-2 2 87 0</inkml:trace>
  <inkml:trace contextRef="#ctx0" brushRef="#br0" timeOffset="143110.4">16850 14864 1 0,'-3'-11'113'0,"3"4"90"16,-4 0 65-16,3 3 51 0,-5 1 44 0,2-1 40 0,0 0 36 16,-3 4 36-16,0-2 32 0,0 4 28 0,2 2 29 0,-1 0 28 0,1-1-76 0,-2 1-133 15,0 6-95-15,0-2-72 0,0 1-42 0,3 2-22 0,-3 0-17 0,3 7-16 16,0-5-9-16,-2 1-14 0,5 1-8 0,-2 2-10 0,2 0-10 0,1 0-7 15,-3-2-11-15,3 3-4 0,3-5-6 0,-3 5-4 0,1-4-4 0,2-3-5 16,-2-1-6-16,5 0-4 0,-2-3-7 0,0 1-4 0,0-1-6 0,2-5-5 16,-1 2-6-16,2-4-7 0,-3 0-6 0,3 0-9 0,0 0-12 0,3-6-11 15,-5 2-11-15,2 1-16 0,0-5-16 0,3-2-14 0,-2 6-14 0,0-7-19 16,-1 4-9-16,3 1-15 0,-2-5-8 0,2 4-12 0,-2 4-7 0,2-1-7 16,1-3-4-16,-3 7-3 0,1 0 3 0,0 0 5 0,-1 0 11 0,-1 3 10 15,3 1 11-15,-2 3 14 0,-1-3 16 0,0 3 18 0,-1 0 21 0,-1-3 23 16,-1 3 26-16,0-1 27 0,1 1 23 0,-3-3 28 0,-2 3 25 0,3 0 20 15,-2-3 21-15,-1-1 22 0,0 1 18 0,0 2 17 0,-1-6 16 0,1 0 10 16,-3 7 6-16,3-7 4 0,0 0-1 0,0 0 2 0,-2 4-4 0,2-4-3 16,0 0-9-16,-5 0-9 0,1-4-13 0,4 4-13 0,-2-7-12 0,0 7-14 15,-1-6-9-15,1-1-15 0,2 3-8 0,-5-7-12 0,5 4-10 0,-4-4-10 16,4 2-9-16,-2-2-8 0,2 0-6 0,-2-3-3 0,-1 4-4 0,3-4-4 16,0 0-3-16,0 4-1 0,0-5-2 0,3 5-2 0,-1-1-4 0,0-2-2 15,1 2-8-15,-2 4-9 0,4-4-12 0,-3 5-12 0,3-1-12 0,0 0-11 0,-1-1-11 16,0 5-12-16,0-4-9 0,3 3-11 0,-3 0-8 0,1 1-9 15,0-1-5-15,-1 2-5 0,0 2 3 0,1 0 5 0,1 0 8 0,-1-4 8 0,-3 4 10 16,3 0 11-16,-1 4 10 0,-4-4 11 0,5 0 8 0,-1 0 10 0,-2 0 11 16,0 2 7-16,-2-2 7 0,5 4 8 0,-3-4 4 0,0 3 5 0,0-3 4 15,1 4 1-15,-1-4 3 0,0 4 1 0,3-1 0 0,-3 1 2 16,2-4 0-16,1 7 2 0,-3-3 0 0,2-1 2 0,1 1-1 0,1 3-1 0,-3-5 2 16,3 2-2-16,-1 3-1 0,1-3-4 0,-1-1-3 0,1 1-3 0,-1-1-3 15,0 1-5-15,1 0-4 0,-1-4-7 0,-1 0-9 0,-2 0-10 0,3 0-12 16,-1 0-14-16,0 0-26 0,-1-4-32 0,-1 0-52 0,3-3-60 0,-4 4-57 15,-1-4-52-15,5-3-19 0,-5 3-1 0,2-4 12 0,-2 0 15 0,3-3 21 16,-3 4 24-16,2-1 26 0,-2 1 31 0,0-5 38 0,4 6 44 0,-4-2 53 0</inkml:trace>
  <inkml:trace contextRef="#ctx0" brushRef="#br0" timeOffset="144261.66">17244 14748 66 0,'0'0'150'16,"0"7"59"-16,0 0 52 0,0 0 48 0,-3 0 43 0,1-1 40 0,0 5 38 16,2 0 38-16,-3 0 35 0,1-2 34 0,-2 6 32 0,4-5-50 0,-2 5-99 15,-3-2-68-15,5-2-51 0,-2 3-40 0,-1-1-31 0,3 2-27 0,-1-1-22 16,1-3-20-16,0 2-21 0,0-2-17 0,0 0-17 0,0-2-16 0,0-1-18 15,1 2-14-15,-1-3-10 0,5 1-10 0,-3-1-9 0,1-5-8 0,-1 2-10 16,2 3-8-16,1-7-10 0,-3 4-11 0,3-1-8 0,-4-3-14 0,-1 0-12 16,5 0-12-16,0 0-12 0,-4 0-14 0,4-3-11 0,-3-1-13 0,2 0-16 15,-4 1-11-15,5-1-13 0,-3 2-7 0,1-5-6 0,-2 3 0 0,-1-3-4 0,6 0 3 16,-5 3 3-16,-1-3 8 0,5 1 11 0,-3 2 11 0,1-3 14 16,1 0 11-16,-2 0 13 0,3 3 14 0,-4-3 15 0,4 3 12 0,-3 2 14 0,1-5 18 15,-2 3 16-15,5 0 16 0,-5 1 14 0,3-1 13 0,-4 1 9 0,6-1 9 16,-5 4 4-16,-1-3 6 0,0 3 9 0,5 0 6 0,-5 0 7 0,5-4 3 15,-5 4 4-15,0 0-3 0,1 4 0 0,5-4-4 0,-5 3-3 0,2-3-1 16,-2 0-2-16,5 4-1 0,-5-1-1 0,3 1-3 0,-1-1-5 0,0 1-5 16,-2 0-3-16,3-1-6 0,-4 1-4 0,6 2-3 0,-5-2-3 0,-1-1-5 15,3 4-3-15,0-3-3 0,-3 3-3 0,1-3-5 0,-1 3-2 0,0-5-1 16,0 6-2-16,0-5-1 0,-1 4-4 0,1-3 0 0,-3 3-1 0,0-3-3 16,3-1 3-16,-1 1-1 0,-5-2-3 0,5 2 1 0,-2-4 1 0,2 3-2 15,-5-3 3-15,6 0-1 0,-4 0 1 0,4 0 2 0,-1 0 0 0,1 0 3 16,-6 0 1-16,6 0 1 0,-4-3-1 0,4 3 0 0,-1-4-1 0,1 2 0 15,0-2-4-15,0 1-1 0,0-5-3 0,0 5-2 0,0-4-5 0,1 0-2 16,-1-1-2-16,4 2-2 0,-1-1-7 0,0 0-6 0,-2-4-5 0,3 4-8 16,2-3-3-16,-5 3-4 0,3-4-1 0,-1 4-3 0,0-4 0 0,1 4 1 15,-1-2 0-15,-2 1 0 0,3 1 0 0,-1 0 2 0,0 0 2 0,-2 1 6 16,2 2 5-16,-2-3 7 0,2 3 6 0,0 1 6 0,-3-1 8 0,0 4 6 16,0-3 4-16,0 3 7 0,0 0 5 0,0 0 4 0,0 0 2 0,0 0 4 15,0 0 4-15,0 0 1 0,0 0 2 0,0 0 2 0,0 0-1 0,0 0-3 16,0 0-2-16,0 0-3 0,0 0-5 0,0 0-2 0,0 0-3 0,0 0-3 15,0 0-2-15,0 0-3 0,0 0-4 0,0 0-5 0,0 0-3 0,0 0-2 16,0 0-4-16,0 0-3 0,0 0-1 0,0 0-1 0,0 0 3 0,0 0-1 16,0 0 5-16,1 3 0 0,-1 1 1 0,3 3 2 0,-3-3 5 0,3-1 2 15,-2 1 6-15,-1-2 4 0,3 5 2 0,-2-3 3 0,5 3 4 0,-5-3-1 16,2 3 2-16,-2-3-2 0,2-1-2 0,0 3-2 0,-2-1-2 0,2 1 0 16,-2-2-4-16,2-1 1 0,0 4-3 0,-2-3 0 0,-1 3-3 0,3-3-1 15,0 3 0-15,-3-1-3 0,1-2 1 0,-1 3 1 0,3 0-2 0,-2 0 3 0,-1 0 0 16,0-1 1-16,0 2 0 0,0-1 2 0,0 3-1 0,0 1 2 15,0-5-1-15,-4 5 1 0,4-4 0 0,-1 4 1 0,-2 0-1 0,0-4-1 16,-1-1 1-16,0 5-1 0,0-4 0 0,-2 0-1 0,5-3 4 0,-3 3-3 16,-3-5-1-16,3 2-4 0,-2 0-4 0,-1-4-11 0,3 0-10 0,-3 0-9 15,3-4-9-15,-3 0-10 0,3 2-9 0,0-5-11 0,0 3-7 0,1-3-6 16,0 0-8-16,2-4-1 0,1 5-3 0,1-1 2 0,-1 0 6 0,6-4 4 16,-5 4 11-16,3-4 7 0,3 5 11 0,0-1 7 0,0-1 9 0,0 1 8 15,1 0 7-15,2 0 6 0,-2 1 4 0,2 2 3 0,1-3 2 0,-4 3 3 16,4 1 2-16,-3-4 1 0,0 3 2 0,5 1 2 0,-8-1 2 0,6-2 2 15,-1 2 0-15,-2-3 4 0,-1 0-2 0,3 3 3 0,-2-3 0 0,-1 0 0 16,1-4 2-16,-2 5-1 0,-1-5-2 0,2 4 2 0,-1-4-3 0,-5 2 2 16,3-2-1-16,2 0 1 0,-5 1-1 0,-1 0 2 0,3 3-1 0,-3-4 1 15,0 4 3-15,-3 3 0 0,3-3 2 0,-1 1-2 0,1-1 0 0,-6 3-1 0,6 4-3 16,-4-4-2-16,3 4-4 0,1 0-4 0,-6 0-2 0,5 0-4 16,-5 4-3-16,2 0-5 0,3 3-1 0,-5-1-4 0,2 1 0 0,3 0-5 0,-2 0-1 15,0 4 0-15,2-1 1 0,1-3 0 0,0 4 2 0,0-4 1 16,1 4 0-16,-1-2-1 0,6-1-2 0,-5-1-4 0,2 4-3 0,-2-4-7 0,5 0-6 15,-2-1-8-15,0-2-10 0,0 3-11 0,2-4-14 0,-1 1-14 0,1-4-12 16,-1 3-9-16,1 1-7 0,-1-4-10 0,2 0-6 0,0 0-2 0,-3 0 1 16,3 0 0-16,3 0 6 0,-4 0 7 0,0 0 9 0,1 0 13 0,0 0 14 15,0 0 17-15,0 4 17 0,-1-4 19 0,-1 0 19 0,1 3 22 0,-4-3 21 16,2 4 20-16,2-4 19 0,-2 2 18 0,0-2 19 0,-1 4 17 0,-2-4 15 16,4 4 11-16,-5-4 12 0,2 0 4 0,2-4 5 0,1 4-3 0,-3 0-6 15,2-6-8-15,-1 2-11 0,-1-3-11 0,0-4-14 0,3 4-16 0,-3-6-15 16,2-1-17-16,-1-1-13 0,-1-5-15 0,0 2-10 0,1-6-8 0,-2-1-9 15,4 1-4-15,-5-5-6 0,2 1-3 0,1 1-2 0,-3-2-2 0,0-2 1 0,0-4-1 16,-3 4-4-16,1 2-2 0,-3-2-1 0,1 2-1 0,0 2-1 16,-3 3-1-16,0 2 0 0,3 2-1 0,-3-2 1 0,0 8-3 0,3 1 1 0,-3-2-3 15,3 8 0-15,0 0-3 0,0 1 0 0,-2 2 0 0,5 4 1 16,-4 0 1-16,3 4 2 0,-1 2 0 0,-1 1 5 0,4 4 2 0,-2 3 3 0,2-1 7 16,0 5 4-16,0 4 9 0,2-2 6 0,-2 4 13 0,4 1 10 15,1 3 12-15,0 1 16 0,2-2 7 0,-3 1 12 0,3 4 4 0,-1-1 6 16,3 1-2-16,-1-1 2 0,2 1-5 0,-2 3-70 0,3-4-22 0,-1-2 0 15,1 2 0-15,-3-3 0 0,3-1 0 0,1-2 0 0,-1-3 0 0,0-2 0 16,0 2-116-16,-4-9-154 0,2 5-152 0,-1-7-185 0,-1-2-77 0,2 2-29 16,-2-7 3-16,-1-1 13 0,1 1 27 0,-3-4 34 0,1 0 48 0,-1 0 55 0,1-4 64 15,-1-3 70-15,-4 4 77 0,5-5 84 0,-5-1 122 0</inkml:trace>
  <inkml:trace contextRef="#ctx0" brushRef="#br0" timeOffset="154391.43">7555 9229 5 0,'0'0'126'16,"-3"2"78"-16,3-2 56 0,-1 4 47 0,1-4 38 0,0 0 38 16,-6-4 33-16,5 2 31 0,-2 2 27 0,2-4 28 0,1 1 26 0,0 3 28 0,-3-8-84 15,3 8-146-15,0 0-86 0,0-7-51 0,3 4-31 0,-3-4-19 0,1 3-14 16,3 0-14-16,2 2-8 0,-5-5-10 0,3 3-8 0,3 1-7 0,0-1-8 15,3-3-11-15,-5 3-3 0,2 1-3 0,3-1-6 0,-2 4-2 0,2-4-1 16,-2 4-2-16,0 0-4 0,-1-3-3 0,3 3-2 0,-3 0-1 0,-2 0-3 16,2 0 1-16,0 0-4 0,0 3 2 0,-3-3-4 0,3 0 0 0,-3 0 0 15,-1 0-1-15,-3 0 1 0,4 0-1 0,-4 0 3 0,0 0 6 0,0 0 3 16,0 0 6-16,0 0 5 0,0 0 2 0,0 0 0 0,0 0 1 0,-3 4-4 16,-1-4-2-16,-3 0-3 0,1 0-3 0,0 0-3 0,-4 0-6 0,-1 0-2 15,0 0-8-15,0 0-6 0,-3 0-8 0,-1 0-7 0,1 0-5 0,-1 0-1 16,1 0-1-16,-1 0 1 0,0 0 0 0,0 0 1 0,1 0 3 15,0 0 1-15,2-4 3 0,1 4 3 0,-2 0 4 0,5 0 4 0,1 0 7 16,0 0 5-16,3 0 4 0,1-3 1 0,3 3 0 0,-4 0-2 0,4 0-23 16,0 0-2-16,0 0 0 0,3-4 0 0,1 2 0 0,0 2 0 0,2-7 0 15,2 3 0-15,0 0 0 0,-1 1 0 0,4-1 0 0,0-3 0 0,0 3 0 16,3 1 0-16,-3-3 0 0,3-1 0 0,0 3 0 0,-2 0 0 0,2-3 0 16,-3 4 0-16,4-1 0 0,-1-3 0 0,-3 3 0 0,3 2 0 0,-2-2 0 15,-1 1 0-15,0-1 0 0,1 0 0 0,-3 1 0 0,-1 3 0 0,-1-4 0 16,0 4 0-16,2 0 0 0,-7 0 0 0,2 0 0 0,-4 0 0 0,0 0 0 15,5 0 0-15,-5 0 0 0,0 0 0 0,0 0 0 0,-2 4 0 16,-1-4 0-16,-1 3 0 0,2-3 0 0,-7 4 0 0,2 0 0 0,0 3 0 16,-4-5 0-16,0 2 0 0,0 3 0 0,-1 0 0 0,-2-3 0 0,0 3 0 15,-1 0 0-15,1 3 0 0,-4-7 0 0,3 8 0 0,0-4 0 0,0 1 0 16,-3-1 0-16,1-1 0 0,2 1 0 0,1-3 0 0,2 3 0 0,-2-4 0 16,6 1 0-16,-5 0 0 0,5-1 0 0,1 1 0 0,0-4 0 0,2 2 0 15,-1-2 0-15,2 0 0 0,4 0 0 0,0 0 0 0,-4 0 0 0,4 0 0 16,0 0 0-16,0 0 0 0,1-2 0 0,2-2 0 0,1 1 0 0,2-1 0 15,-1 0 0-15,5 1 0 0,-2-4 0 0,3 3 0 0,3-3 0 0,1 1 0 16,-1 2 0-16,1-3 0 0,3 3 0 0,-3 1 0 0,3-4 0 0,0 3 0 16,0 0 0-16,0 1 0 0,-3-1 0 0,3 2 0 0,-2-2 0 0,0 1 0 15,-1-1 0-15,-1 4 0 0,-2-4 0 0,0 4 0 0,-1-3 0 0,0 3 0 16,-2-4 0-16,0 4 0 0,-3 0 0 0,1 0 0 0,-3 0 0 0,1 0 0 16,-5 0 0-16,5 0 0 0,-5 0 0 0,0 0 0 0,0 0 0 15,0 0 0-15,0 0 0 0,-5 4 0 0,3-4 0 0,-5 0 0 0,0 3 0 16,-1-3 0-16,-3 4 0 0,-3 0 0 0,3-4 0 0,-4 7 0 0,-1-7 0 15,-1 6 0-15,-1-6 0 0,-3 3 0 0,3 1 0 0,0 0 0 0,2-1 0 16,-2 1 0-16,0-1 0 0,1 1 0 0,5-4 0 0,-2 4 0 0,0-4 0 16,3 3 0-16,3-3 0 0,-2 0 0 0,5 4 0 0,-1-4 0 0,1 0 0 15,-1 0 0-15,6 0 0 0,0 0 0 0,0 0 0 0,0 0 0 0,0 0 0 16,0 0 0-16,0 0 0 0,6-4 0 0,-2 4 0 0,0-3 0 0,4 3 0 16,-1 0 0-16,3-4 0 0,1 4 0 0,0-4 0 0,3 1 0 0,-3 3 0 15,4-7 0-15,-1 3 0 0,1 0 0 0,0 1 0 0,0-1 0 0,-1 2 0 16,4-5 0-16,-3-1 0 0,-1 5 0 0,1-1 0 0,-1-3 0 0,-1 4 0 15,0-1 0-15,-2-2 0 0,0 2 0 0,0 1 0 0,-1-1 0 16,-4 0 0-16,3 4 0 0,-5 0 0 0,1 0 0 0,-5 0 0 0,5 0 0 0,-4 0 0 16,-1 0 0-16,0 0 0 0,0 8 0 0,-4-1 0 0,0-1 0 15,0-2 0-15,-3 3 0 0,-2 0 0 0,-3 4 0 0,1-4 0 0,0 2 0 16,-4-1 0-16,1 2 0 0,-4 1 0 0,2-5 0 0,-2 5 0 0,-3-4 0 16,-1 4 0-16,3-7 0 0,-5 3 0 0,2 0 0 0,0-1 0 0,0-2 0 15,3 3 0-15,-2-4 0 0,0 1 0 0,6-1 0 0,0-3 0 0,1 4 0 16,2-4 0-16,2 0 0 0,2 0 0 0,1 0 0 0,0 0 0 0,4-4 0 15,-1 4 0-15,4 0 0 0,0 0 0 0,0 0 0 0,3-3 0 0,-2 3 0 16,6-7 0-16,0 7 0 0,1-7 0 0,2 3 0 0,1 0 0 0,0 2 0 16,4-5 0-16,3 0 0 0,-1 3 0 0,-1-3 0 0,5 0 0 0,-3-1 0 15,1 1 0-15,-1-2 0 0,3 1 0 0,-2 1 0 0,-1-4 0 0,0 4 0 16,0-2 0-16,2 1 0 0,-4-2 0 0,-1 3 0 0,0-1 0 0,-1 2 0 16,-3-1 0-16,0 0 0 0,0 0 0 0,-2 3 0 0,-2 1 0 15,-1-1 0-15,-1 4 0 0,0-4 0 0,-5 4 0 0,0 0 0 0,0 0 0 0,0 0 0 16,0 0 0-16,-3 4 0 0,-1 0 0 0,1 3 0 0,-3-4 0 15,-3 4 0-15,2 1 0 0,-4 1 0 0,-2 2 0 0,-3 0 0 0,3 0 0 16,-4-2 0-16,0 6 0 0,-2-5 0 0,-2 1 0 0,2-1 0 0,-3 1 0 16,0-1 0-16,-2 1 0 0,2 0 0 0,0-5 0 0,0 1 0 0,3 0 0 15,1 0 0-15,1-7 0 0,2 8 0 0,1-8 0 0,3 3 0 0,4-3 0 16,-1 4 0-16,4-4 0 0,0 0 0 0,4 0 0 0,0 0 0 0,0 0 0 16,0 0 0-16,0 0 0 0,1-4 0 0,3 1 0 0,2-5 0 0,2 8 0 15,2-3 0-15,1-4 0 0,1 0 0 0,5 3 0 0,-2-2 0 0,3-1 0 16,1 0 0-16,-1 3 0 0,4-7 0 0,-1 4 0 0,-2 0 0 0,3 1 0 15,-1-5 0-15,1 0 0 0,0 0 0 0,-1 4 0 0,-2-2 0 0,-1 1 0 16,2-2 0-16,-2 3 0 0,-1-1 0 0,-3 2 0 0,1-1 0 0,-1 0 0 16,-3 3 0-16,0 1 0 0,-2-1 0 0,-2 1 0 0,-1 3 0 15,1 0 0-15,-3 0 0 0,-4 0 0 0,0 0 0 0,3 0 0 0,-3 0 0 16,-3 7 0-16,1-4 0 0,-2 1 0 0,-1-1 0 0,-4 5 0 0,0-1 0 16,-2-1 0-16,-2 1 0 0,0 4 0 0,-3-4 0 0,-1 4 0 0,-4-2 0 15,3-1 0-15,-4 2 0 0,0-2 0 0,-3-1 0 0,3 2 0 0,-4-1 0 16,1-5 0-16,2 4 0 0,-1-3 0 0,2 0 0 0,0 3 0 0,4-5 0 15,0-2 0-15,6 5 0 0,1-5 0 0,0 2 0 0,4-2 0 0,1 0 0 16,2 0 0-16,4 0 0 0,0 0 0 0,0 0 0 0,0 0 0 0,3-2 0 16,1 2 0-16,6 0 0 0,-2-5 0 0,3 5 0 0,3-2 0 0,1-2 0 15,0 1 0-15,3-1 0 0,-3 4 0 0,3-4 0 0,3 1 0 0,-3-4 0 16,0 3 0-16,0 0 0 0,-2 1 0 0,2-1 0 0,-1 2 0 0,-2-5 0 16,0 3 0-16,1-3 0 0,-3 3 0 0,-2 1 0 0,0-5 0 0,0 5 0 15,-4-1 0-15,0 2 0 0,0-2 0 0,-3 1 0 0,0 3 0 0,-4 0 0 16,0 0 0-16,0 0 0 0,0 0 0 0,0 0 0 0,-4 0 0 15,-3 3 0-15,0 1 0 0,-1 2 0 0,-1-3 0 0,-2 5 0 0,-2-1 0 16,-3 0 0-16,0 4 0 0,1-5 0 0,-6 5 0 0,5-1 0 0,-8 1 0 16,5 0 0-16,-2-1 0 0,-1-3 0 0,0 3 0 0,3 1 0 0,-2-5 0 15,2 2 0-15,1-1 0 0,1 0 0 0,5 0 0 0,-2-3 0 0,3-4 0 16,4 3 0-16,0 1 0 0,3-4 0 0,0 0 0 0,4 0 0 0,0 0 0 16,0 0 0-16,0 0 0 0,0 0 0 0,1 0 0 0,5-4 0 0,1 1 0 15,-2-1 0-15,5 0 0 0,1 1 0 0,0-4 0 0,4 3 0 0,2-3 0 16,-2 1 0-16,3-1 0 0,1-4 0 0,-1 4 0 0,3-4 0 0,-2 5 0 15,3-1 0-15,-4-4 0 0,4 4 0 0,-4 0 0 0,0-4 0 0,0 5 0 16,0-1 0-16,-3-1 0 0,1 1 0 0,-3 0 0 0,2 3 0 0,-3-3 0 16,-3 5 0-16,-1-5 0 0,-1 3 0 0,-3 0 0 0,3 4 0 15,-4 0 0-15,-3 0 0 0,0 0 0 0,0 0 0 0,0 0 0 0,-3 0 0 0,-1 4 0 16,-3 0 0-16,0 3 0 0,-1-1 0 0,-3-3 0 0,-3 5 0 16,1-1 0-16,-5 4 0 0,2-4 0 0,-3 2 0 0,-2 2 0 0,-1 0 0 15,0-4 0-15,0 4 0 0,-3-5 0 0,3 5 0 0,0-4 0 0,0 0 0 16,1 0 0-16,3-3 0 0,2 2 0 0,2-2 0 0,3-4 0 0,1 3 0 15,5 1 0-15,-2-4 0 0,4 0 0 0,3 0 0 0,0 0 0 0,0 0 0 16,0 0 0-16,4 0 0 0,3 0 0 0,0 0 0 0,4-4 0 0,0 4 0 16,3-3 0-16,1 3 0 0,0-4 0 0,3 0 0 0,0 2 0 0,0-2 0 15,3 1 0-15,-5-1 0 0,2 0 0 0,0 1 0 0,0-4 0 0,-3 0 0 16,3 3 0-16,-4-2 0 0,1-1 0 0,-1 0 0 0,1-4 0 0,-4 4 0 16,0-1 0-16,0 1 0 0,-1 5 0 0,-2-5 0 0,-1-1 0 0,-3 5 0 15,-1-1 0-15,1 1 0 0,-1-1 0 0,-3 4 0 0,0 0 0 0,0 0 0 16,0 0 0-16,0 0 0 0,0 0 0 0,0 0 0 0,0 0 0 15,0 0 0-15,0 0 0 0,0 0 0 0,0 0 0 0,0 0 0 0,0 0 0 0,0 0 0 16,0 0 0-16,0 0 0 0,0 0 0 0,0 0 0 0,0 0-230 0,0 0-268 16,0 0-171-16,-3-4-75 0,3 4-17 0,-2-3 17 0,0-1 32 0,-2 2 47 15,-1-5 51-15,0 3 51 0,1 0 53 0,2-3 60 0,-3 0 66 0,-2 0 76 16,1-3 79-16,1-1 120 0</inkml:trace>
  <inkml:trace contextRef="#ctx0" brushRef="#br0" timeOffset="164394.04">6965 7758 19 0,'-1'4'153'0,"-2"-1"74"16,-1 1 55-16,1-1 49 0,-1 1 39 0,0-4 41 0,-3 4 33 0,5-4 33 15,-3 0 29-15,5 0 29 0,-4 0 27 0,4 0 23 0,0 0-105 0,-3 0-178 16,3 0-93-16,0 0-46 0,0 0-30 0,0 0-22 0,0 0-15 0,0 0-14 16,5 0-12-16,2 0-9 0,-1 0-8 0,4 0-10 0,-2 0-2 0,6 0-2 0,-3 0 2 15,4 0 2-15,1 0 4 0,-1 0 3 0,3 0 3 0,2 0-1 16,-2 0 0-16,4 0 0 0,2 3-1 0,1-3 1 0,1 0 1 0,1 0-1 0,2 4 0 15,0-4 2-15,2 2-1 0,1 2-2 0,-2 0 1 0,3-1-2 16,0 4-3-16,-1-3 1 0,0 3-3 0,-2 0-2 0,-1-1-1 0,3 2-4 16,-2-1 2-16,-2-4-1 0,-2 4-1 0,0-3-2 0,-1 0-1 0,0 3 0 15,-3-7-25-15,-3 2-10 0,2 2 0 0,-1-4 0 0,-3 0 0 0,-1 0 0 16,-1 0 0-16,-3 0 0 0,1 0 0 0,-2 0 0 0,-2 0 0 0,0 0 0 16,-2 0 0-16,-1 0 0 0,-1 0 0 0,-1 0 0 0,-4 0 0 0,4 0 0 15,-4 0 0-15,5 0 0 0,-5 0 0 0,0 0 0 0,0 0 0 0,0 0 0 16,0 0 0-16,0 0 0 0,0 0 0 0,0 0 0 0,0 0 0 0,0 0 0 15,0 0 0-15,-5 3 0 0,5 5-62 0,-2-8-93 0,-2 3-37 0,-1 1-36 16,3-4-50-16,-4 0-52 0,1 3-121 0,-2-3-145 0,1 0-55 0,-1 4-11 16,0-4 15-16,-1-4 29 0,-1 1 36 0,-3-1 39 0,4 1 49 0,-1-5 48 15,-2 5 57-15,0-7 58 0,2-1 67 0,-3 1 72 0</inkml:trace>
  <inkml:trace contextRef="#ctx0" brushRef="#br0" timeOffset="164825.79">7761 7171 12 0,'2'-4'140'0,"-2"4"75"0,0-3 53 0,0 3 46 0,0 0 38 0,-2-4 38 0,2 4 34 16,-2 0 30-16,2 0 31 0,-4 0 27 0,1 0 28 0,-1 0 26 0,1 4-90 15,2-4-158-15,-2 3-82 0,-1 1-45 0,1-2-22 0,-1 2-14 0,2 3-14 16,-3 0-14-16,1 0-9 0,0 1-11 0,-3 1-7 0,4-2-6 0,-3 8-8 16,1-1-8-16,-1-1-8 0,0 5-6 0,-1 0-3 0,-3 3-9 0,2 0-3 15,-1 3-5-15,0 0-4 0,-5 5-3 0,3-1-4 0,0 4-3 0,-4-1-2 16,1 0-4-16,-1 4-2 0,0 1-4 0,-3 2-2 0,0 1-3 0,-3-1 0 16,5 4 0-16,-5-4-2 0,0 4 2 0,-1 0 1 0,3 0-2 0,-2 0 2 15,-1 4 2-15,4-8 1 0,-4 4 2 0,4-4 1 0,1 2 2 0,-1-5-2 16,2-4 5-16,1 0-2 0,1 0-1 0,2-2 1 0,0-5-1 0,3-3-1 15,1 0-1-15,1-3 1 0,3-4-3 0,-3-1 0 0,2-2-2 0,3 0 1 16,0-7 0-16,0 3-3 0,2-5 0 0,0-2-1 0,-3 5-2 0,3-5-8 16,0 0-3-16,0 0 0 0,0 0 0 0,0 0 0 0,0 0 0 0,0 0 0 15,0 0 0-15,0 0-20 0,0 0-40 0,0 0-19 0,0 0-21 0,0 0-28 16,0 0-29-16,3-5-37 0,-1 3-40 0,2-2-69 0,-4-3-77 0,2 3-104 16,1 1-117-16,-1-4-35 0,3-1 1 0,-5 6 20 0,0-5 30 0,0 0 38 15,-3-1 41-15,-1 1 47 0,1-4 49 0,1 4 55 0,-2-2 59 0,-1-6 73 16,3 1 78-16</inkml:trace>
  <inkml:trace contextRef="#ctx0" brushRef="#br0" timeOffset="166742.63">8227 9414 12 0,'0'0'138'0,"-4"-4"74"0,4 4 53 16,-1 0 39-16,1 0 35 0,-7 0 28 0,1 4 27 0,5-4 25 0,-2 3 21 15,-1 1 24-15,4-4 21 0,0 7 20 0,0-4-92 0,0 5-159 0,3-1-82 0,-2-1-44 16,2 5-23-16,-2 3-12 0,5-3-8 0,-2 2-8 0,0 1-4 16,0 1-3-16,2 2-3 0,-1-3-5 0,-2 4-4 0,4-5-5 0,-3 5-5 0,0-5-4 15,3 2-5-15,-3-1-6 0,-1-1-5 0,1-2-5 0,0 3-1 16,2-3-4-16,-2 0-5 0,-1-5-4 0,1 1-17 0,-3 0-19 0,2 0-29 15,1-3-30-15,-1 0-35 0,-2-1-34 0,-1-3-91 0,0 0-109 0,0 0-81 0,0-7-64 16,3 3-20-16,-3-6 0 0,0 3 11 0,0-3 19 0,-3-4 29 0,3 3 36 16,-1-7 46-16,-2 5 45 0,2-5 53 0,-2 1 55 0,0 2 81 0</inkml:trace>
  <inkml:trace contextRef="#ctx0" brushRef="#br0" timeOffset="166991.69">8314 9348 20 0,'0'0'157'0,"0"0"78"0,0 0 58 0,0 0 48 16,-4 0 42-16,0 0 40 0,0 0 36 0,-2 7 30 0,2-5 30 0,0 3 26 15,0 1 25-15,-2-2 23 0,2 3-105 0,0 0-177 0,1 0-94 0,-1 0-47 16,3 3-30-16,-5 1-22 0,2-1-17 0,4 1-17 0,-1 3-11 0,-2-4-9 16,3 5-11-16,-3-2-4 0,3-2-7 0,3 3-5 0,0-1-5 0,-3-2-2 15,1 3-2-15,3-7-5 0,-1 4-1 0,1-1-4 0,-1-3-1 0,1 0-1 16,3 0-1-16,-3-3-1 0,3 0-3 0,0 3 2 0,0-7-1 0,-2 0 0 16,5 0 0-16,-2 0 0 0,-1 0-4 0,4-4 1 0,-4 1-1 0,4-5 1 15,-1 1-3-15,1 0-1 0,-3 0-1 0,3 1-3 0,0-1-7 0,0-4-13 16,-1 4-15-16,1-4-19 0,-3 5-23 0,3-1-22 0,0-4-30 0,-1 4-32 15,-2 0-39-15,-1-1-38 0,2-1-104 0,0 2-131 0,-2 3-68 0,-1-3-38 0,1 0-4 16,-3 0 16-16,1 3 27 0,-3-2 37 0,0-1 39 0,0 3 42 0,0-3 48 16,-2 3 51-16,-2-3 57 0,0 0 58 0,-2 1 91 0</inkml:trace>
  <inkml:trace contextRef="#ctx0" brushRef="#br0" timeOffset="167224.74">8499 9330 91 0,'0'0'196'0,"0"0"75"0,-2 3 60 0,2-3 52 0,0 0 50 0,0 0 42 16,0 0 34-16,-5 0 35 0,5 0 30 0,-2-3 26 0,2 3 25 0,0 0-70 16,-2 0-122-16,2 0-104 0,4-8-96 0,-4 5-57 0,5-1-39 0,-3 2-30 15,2-5-25-15,1 3-19 0,1-3-15 0,1 0-12 0,0 0-8 0,0-3-8 16,-1 3-4-16,1-1-7 0,2 1-7 0,-1 0-8 0,-1 0-15 0,0 1-15 16,0-5-18-16,1 4-23 0,-1 0-24 0,0 0-31 0,0 3-35 0,-3-2-37 15,3-1-36-15,-3 0-71 0,0 3-93 0,-1-3-78 0,-1 0-69 0,0 3-20 16,-2-3 9-16,0 3 22 0,0-2 33 0,-4 3 37 0,1-1 41 0,-1-3 50 0,-3 7 48 15,1-7 53-15,-3 3 53 0,2 0 71 0,-2 1 81 0</inkml:trace>
  <inkml:trace contextRef="#ctx0" brushRef="#br0" timeOffset="167357.76">8497 9092 18 0,'-2'4'153'15,"-1"-2"77"-15,-1 2 60 0,4-1 50 0,-3 5 42 0,-1-5 40 0,4 4 33 16,-2 1 33-16,2 1 29 0,-2 2 29 0,2 0 24 0,0 0 25 0,2 3-103 16,0-1-176-16,-2 1-92 0,4 1-52 0,-1-2-37 0,-1 5-24 0,3-5-22 15,-1 2-19-15,0-1-22 0,1 3-27 0,1-6-34 0,-1 3-43 0,1-1-51 16,-1 2-58-16,2-5-134 0,-3 5-164 0,1-6-77 0,1 2-27 0,1 0-3 15,-2 0 10-15,-4 2 17 0,2-2 21 0,-1-1 32 0,-2 1 39 0,-2 2 49 0,-1 2 54 16,-1-4 65-16,0 3 73 0</inkml:trace>
  <inkml:trace contextRef="#ctx0" brushRef="#br0" timeOffset="167790.89">7232 9707 11 0,'-2'-2'136'0,"0"2"73"16,-1-4 55-16,2 1 46 0,-4 3 42 0,0-4 37 0,3 0 32 0,2 4 28 15,-5 0 23-15,5 0 22 0,0 0 18 0,0 0 16 0,-1 4-92 0,-2 0-157 16,3-1-84-16,4 3-40 0,-1 1-29 0,1 4-23 0,1 3-17 0,0 1-16 15,1 2-13-15,0 1-7 0,4-1-7 0,-2 4-1 0,2-1-4 0,-4 2 0 16,3-2-7-16,-1 2-7 0,2-4-13 0,-2-1-19 0,-1-3-22 0,1-1-28 16,-1 2-34-16,0-8-42 0,0 4-43 0,0-8-49 0,-3 1-102 0,3-2-124 15,-3-2-56-15,-4 0-18 0,4-2 4 0,2-2 11 0,-6-3 24 0,1 0 30 16,-1 0 37-16,-1-4 42 0,-2 1 52 0,0-1 53 0,3-3 57 0,-1 3 63 0</inkml:trace>
  <inkml:trace contextRef="#ctx0" brushRef="#br0" timeOffset="168007.93">7392 9659 14 0,'-3'-3'142'0,"-1"-1"74"16,3 4 54-16,-5 0 45 0,2 0 38 0,-3 4 36 0,0-1 32 0,-1 7 30 16,1 1 28-16,0-1 26 0,2 1 26 0,-5 0 23 0,3 2-96 0,0 1-163 0,2 1-84 15,-2-2-41-15,3 1-28 0,-3 1-16 0,2 2-16 0,0-3-13 16,1-1-13-16,4 2-10 0,-2-1-10 0,2-3-8 0,0-2-9 0,0 2-5 0,2 0-7 16,1-4-3-16,1 4-7 0,-2-5-4 0,4-2-1 0,0 3-5 0,-1 0-1 15,1-7-1-15,2 3-2 0,-1 1 3 0,1-4 0 0,-1 0-2 0,4 0 2 16,-1-4-1-16,-2 1-5 0,3-1-4 0,0 1-8 0,-1-4-8 0,1-1-11 15,-3 2-10-15,2-1-15 0,-2 0-14 0,3 0-21 0,-1 0-22 16,-2-3-30-16,2 3-35 0,-5-4-34 0,2 4-33 0,0-4-105 0,0 4-134 0,-3-3-53 16,3 3-14-16,-3-4 9 0,0 1 19 0,-1 6 28 0,-3-6 30 0,3 3 38 15,-3 0 41-15,0 0 45 0,-3 3 51 0,0-3 51 0,2 3 58 0</inkml:trace>
  <inkml:trace contextRef="#ctx0" brushRef="#br0" timeOffset="168207.98">7454 9669 90 0,'0'0'191'0,"-1"3"71"16,1-3 57-16,0 0 49 0,-3 0 45 0,3 0 34 0,0 0 30 0,0 0 26 16,-3-3 25-16,3 3 23 0,3-4 22 0,0-2-67 0,1-1-125 0,0 3-100 15,0-3-90-15,3 0-55 0,-3 0-40 0,3-3-26 0,3 3-23 0,-2 0-17 16,2-4-13-16,-2 4-21 0,0-3-23 0,2 3-33 0,-2-4-37 0,-1 4-40 16,3 0-37-16,-2-4-79 0,2 5-94 0,-5-1-82 0,2-4-75 0,-3 4-26 15,3 0-2-15,-3 1 11 0,-1 2 23 0,-3-3 31 0,3 3 37 0,-3 4 45 0,-3-7 49 16,3 0 52-16,-3 4 54 0,-1-1 74 0,0-2 81 0</inkml:trace>
  <inkml:trace contextRef="#ctx0" brushRef="#br0" timeOffset="168357.01">7504 9424 93 0,'1'7'174'0,"-1"1"54"0,3-5 39 16,0 7 38-16,-2-6 39 0,-1 3 33 0,3 3 29 0,-3-2 24 0,4-1 25 16,-1 2 20-16,1 6 21 0,0-4-76 0,3 3-129 0,0-1-80 15,0 1-61-15,-2 1-36 0,2-2-27 0,4 5-47 0,-4-5-58 0,4 2-77 0,0-1-91 16,-1 3-104-16,1-3-111 0,0 1-47 0,0-1-17 0,0 3 1 0,0-7 7 15,0 7 17-15,0-2 18 0,3-1 27 0,-3-3 30 0,2 2 48 0,-4 1 52 16,4-3 72-16,0 2 73 0</inkml:trace>
  <inkml:trace contextRef="#ctx0" brushRef="#br0" timeOffset="168658.08">8291 10121 2 0,'-3'-7'121'0,"0"3"88"0,-1 0 69 16,1 2 53-16,-1-3 49 0,0 3 40 0,1 2 36 0,3 0 32 0,-4 2 30 15,0-2 31-15,0 5 25 0,1 1 26 0,3-2-79 0,-1 3-141 0,1 3-96 16,1-2-75-16,-1 1-46 0,3 6-31 0,-2-5-24 0,5 5-19 0,-5-2-14 15,3 5-8-15,3-5-14 0,-3 2-9 0,2 3-10 0,1-4-7 0,-2 3-10 16,2-3-12-16,0-3-20 0,0 2-24 0,1-2-27 0,-1 0-32 0,0-2-40 16,1-2-42-16,-2 1-58 0,-2-1-63 0,0-4-102 0,0 1-119 0,-1 0-48 15,-3-4-14-15,0 0 8 0,7-4 18 0,-6 4 33 0,2-7 42 0,-3 3 43 0,4-3 49 16,-4 0 55-16,0 1 57 0,0-5 67 0,-4 0 71 0</inkml:trace>
  <inkml:trace contextRef="#ctx0" brushRef="#br0" timeOffset="168892.24">8379 9991 13 0,'0'0'141'0,"-3"0"78"0,-1 0 56 0,0 4 47 16,1-1 43-16,-2 1 39 0,-1 3 34 0,2-1 32 0,0 1 30 0,-3 1 28 15,4 2 27-15,-1 1 23 0,3 2-89 0,-5-2-162 0,6 3-87 0,-1 1-48 16,-2-2-26-16,3 1-22 0,0 1-17 0,0 2-16 0,3-3-16 0,-2-1-9 16,5 2-11-16,-5-5-10 0,3 1-6 0,-1 0-10 0,1-1-8 0,3-3-5 15,-3 0-7-15,3 0-6 0,0-3-3 0,0 3-5 0,1-7 1 0,-1 0-3 16,0 0 0-16,1 0 0 0,2-7-1 0,-2 3-2 0,2 1 2 0,-2-5-1 15,2 1-3-15,-2-4-4 0,3 2-8 0,-2 2-14 0,0-4-16 0,0-4-19 16,0 6-24-16,-1 2-25 0,3-4-34 0,-4 0-36 0,2 4-42 0,-2-3-40 16,-1 3-115-16,4 0-145 0,-4 0-61 0,1 0-18 0,-1-1 8 0,1 6 23 0,-3-5 33 15,-1-1 35-15,1 5 42 0,-4-1 44 0,2-3 50 0,-2 4 55 0,-2-1 57 16,2-2 63-16</inkml:trace>
  <inkml:trace contextRef="#ctx0" brushRef="#br0" timeOffset="169091.28">8539 9931 10 0,'0'0'145'16,"0"0"96"-16,0 0 74 0,0 0 64 0,0 0 51 0,0 0 41 0,0 4 35 16,0-4 28-16,-2 0 27 0,2 0 25 0,0 0 25 0,0 0 23 0,0 0-95 15,0 0-164-15,0 0-111 0,2 0-84 0,5 0-54 0,-3 0-39 0,3-4-23 16,0 2-15-16,-1 2-13 0,3-7-9 0,-2 3-17 0,4 0-20 0,-2-3-27 16,0 0-28-16,-1 4-36 0,3-5-36 0,-4 1-42 0,0 5-42 0,2-5-88 15,-3 3-105-15,1-3-83 0,0 3-66 0,-3 1-22 0,1-1 8 0,-3 0 20 16,-2 4 31-16,0 0 40 0,0 0 43 0,-2-3 48 0,-1 3 51 0,-1-4 54 0,0 2 60 15,-3 2 79-15</inkml:trace>
  <inkml:trace contextRef="#ctx0" brushRef="#br0" timeOffset="169241.33">8546 9813 1 0,'-3'3'114'16,"1"1"85"-16,0-1 60 0,0 1 47 0,0 3 39 0,-3-3 38 0,3 2 30 16,2-3 29-16,-3 5 26 0,3-1 23 0,-1 0 19 0,1 4 21 0,0-2-83 15,0 2-139-15,1 0-96 0,2 0-70 0,-1-2-42 0,0 6-24 0,3-1-31 16,-1-1-31-16,1 2-39 0,1-1-41 0,1-1-42 0,-1 2-44 0,-1-1-113 15,4 4-144-15,-2-8-64 0,1 7-23 0,-1-7-3 0,-2 5 8 0,1-1 18 0,-1-3 19 16,-3 2 33-16,2-2 36 0,-1 3 44 0,-3-3 51 0,0-2 52 0,-3 2 61 16</inkml:trace>
  <inkml:trace contextRef="#ctx0" brushRef="#br0" timeOffset="169624.41">7385 10432 25 0,'-4'-10'163'0,"4"2"78"0,-3 1 55 0,2 1 44 0,-2 3 37 0,3-1 32 16,-1 0 29-16,-5 1 29 0,6 3 26 0,0 0 24 0,0 0 23 0,0 7 20 16,0-3-104-16,3 3-181 0,0 0-89 0,-2 3-47 0,2 0-29 15,1 5-16-15,0-6-13 0,0 6-10 0,2 3-7 0,1-5-9 0,-2 5-8 0,2 0-8 16,0-5-12-16,1 5-11 0,2-1-25 0,-2 1-26 0,2-7-40 0,-2 3-43 15,2-1-58-15,-2-6-62 0,-4 4-110 0,6-7-124 0,-3 3-55 0,0-7-18 16,-3 0 2-16,0 0 11 0,0-4 22 0,-4-3 25 0,3-4 40 0,-2 1 42 0,2 0 55 16,-3-8 57-16,-3 4 67 0,3-7 70 0</inkml:trace>
  <inkml:trace contextRef="#ctx0" brushRef="#br0" timeOffset="169841.46">7545 10230 19 0,'0'-7'153'0,"-4"7"75"0,0-4 54 0,0 4 45 0,-2 0 38 0,-2 4 32 16,1-1 28-16,0 3 27 0,0 1 24 0,-1 1 22 0,1 2 23 15,0 5 20-15,2-6-105 0,-1 6-174 0,-1-1-89 0,3-1-47 0,-3 2-27 0,3 3-17 16,3-5-15-16,1 5-6 0,-6 0-9 0,6-1-4 0,0 1-3 16,0-4-5-16,0 3-2 0,3-3-5 0,0-1-1 0,-2-2-1 0,3 0-1 0,-1 0 0 15,4-2-1-15,-3-2-1 0,3-3 2 0,-3 3-1 0,3-3 0 0,1-4 0 16,-1 0-2-16,0 0 1 0,3 0-4 0,-2-7 0 0,0 3 0 0,2-3-3 16,-2 1-3-16,3-5-3 0,0 4-12 0,-1-4-18 0,-2 0-23 0,3 2-23 15,0-2-33-15,2-3-40 0,-5 4-39 0,0-1-41 0,2 0-114 0,-2 1-145 16,2 2-63-16,-2-1-22 0,-1 2 1 0,0-4 11 0,-3 4 28 0,0-1 33 0,-1 5 41 15,-1-3 41-15,0-1 50 0,-4 3 54 0,0 0 56 0,-1-3 61 0</inkml:trace>
  <inkml:trace contextRef="#ctx0" brushRef="#br0" timeOffset="170024.5">7613 10215 22 0,'0'0'163'0,"-6"0"82"0,6 0 63 0,-1 0 55 15,1 0 45-15,-4-3 36 0,4 3 33 0,-3 0 28 0,3 0 28 0,-3-4 24 0,3 1 25 16,3-1 20-16,0-3-111 0,1 3-187 0,0-2-98 0,3-1-60 0,0 0-40 15,0-4-31-15,1 0-18 0,1 2-14 0,0 1-12 0,-1-2-11 16,3-1-17-16,-1-2-22 0,-2 2-28 0,3 0-28 0,-4 0-36 0,4 2-39 0,-4 2-41 16,0-4-48-16,1 0-103 0,-1 4-135 0,-2 3-57 0,-1 2-18 0,-2-2 2 15,-2 4 17-15,0 0 26 0,0 0 34 0,0 0 41 0,0 0 44 0,0 0 50 16,-4 0 54-16,-3 4 57 0,0-4 63 0</inkml:trace>
  <inkml:trace contextRef="#ctx0" brushRef="#br0" timeOffset="170174.54">7657 10009 13 0,'0'0'141'15,"3"4"74"-15,-3-4 51 0,1 0 39 0,2 2 34 0,-2 2 35 0,2-1 31 16,0-3 28-16,-2 4 26 0,3 3 27 0,2 0 21 0,-5 1 20 0,4-1-97 16,1 2-167-16,-1 2-87 0,1 3-48 0,-1-4-26 0,2 5-12 0,-1-1-23 15,1 0-28-15,0 0-42 0,0 0-43 0,-3-3-57 0,3-4-60 0,-1 2-112 16,-1-1-137-16,3 2-60 0,-3-6-22 0,1 3-2 0,-3-3 9 0,1 3 16 16,-4-7 18-16,5 0 31 0,-5 6 33 0,0-6 47 0,0 0 52 0,0 0 62 0,0 0 65 15</inkml:trace>
  <inkml:trace contextRef="#ctx0" brushRef="#br0" timeOffset="176806.58">13603 9827 5 0,'0'7'121'0,"-1"-3"66"0,-2-2 50 0,0 2 47 0,-1-4 36 0,4 0 31 15,0 0 24-15,0 0 20 0,3 0 14 0,-2-6 18 0,2 2 11 0,1-3 13 16,3 0-90-16,1 0-151 0,3-4-75 0,2-2-37 0,2-2-30 0,3-3-28 0,1-2-14 16,3-2-8-16,3-2 0 0,1-3 5 0,3-5 5 0,6-3 5 15,-2 0 7-15,4-3 3 0,3-4 4 0,3 0 1 0,1-4 2 0,5 1 2 0,-1-1 2 16,8-3 2-16,-3 0 1 0,8 0-3 0,-2-4-1 0,2 5-4 0,2-5-8 16,1 4-5-16,-1-4-5 0,2 4-2 0,2 0-4 0,-3 0-2 0,0 3-3 15,-2 2-5-15,3 2-2 0,-4-1-1 0,-2 1 1 0,-1 4 0 0,-3 3 5 0,-4 0 1 16,-4 4 9-16,0-1 5 0,-7 4 4 0,0-3 6 0,-2 6 2 0,-5 1 5 15,-2-2 3-15,-2 2 1 0,-2 7 3 0,-3-4-2 0,-1 0 0 0,-4 4-4 16,2-1-4-16,-9 3-4 0,5-1-5 0,-5 5-4 0,-1-4-4 0,-4 6-6 16,3-2-4-16,-6 0-2 0,0 4-7 0,-1 0-6 0,-2 1-16 0,-1 2-20 15,-1 1-31-15,1 3-31 0,-5-4-39 0,0 4-40 0,-3 4-51 0,-2-1-54 0,-1 1-101 16,-1 2-118-16,-2 5-49 0,-1-1-14 0,-3 1 7 0,-4 2 18 0,-1 2 29 16,1-1 39-16,-5 3 46 0,1 1 47 0,-3 0 54 0,0-1 52 0,-5 1 62 0,1-1 64 15</inkml:trace>
  <inkml:trace contextRef="#ctx0" brushRef="#br0" timeOffset="177373.8">13537 9648 5 0,'-3'0'89'0,"3"0"55"0,-1-3 44 0,-2 3 43 16,0-4 40-16,-1 1 34 0,1 3 30 0,2-4 27 0,-2 1 24 0,2 3 23 16,-5-4 23-16,6 4-23 0,-4-4-51 0,4 2-54 0,-1 2-61 0,-2-4-40 15,3 4-28-15,-3-3-28 0,3 3-26 0,0 0-20 0,0-4-14 0,0 4-10 16,0 0-10-16,0 0-5 0,0 0-9 0,0 0-5 0,0 0-5 0,0 0-6 15,0 4-6-15,-1 3-1 0,1-5 0 0,-3 6 1 0,2-1-1 0,1 7 1 0,-3-7 3 16,0 6 1-16,-1 2 2 0,2-4 1 0,0 3-1 0,-1 3 0 16,2-3-4-16,-5-1-3 0,5 2-1 0,-2-1-4 0,2-1-2 0,-2-2-2 0,0 0-4 15,3 0-1-15,0-2-3 0,0-2-2 0,0 1-2 0,0-1-1 0,3 0-1 16,0-7 2-16,-2 4 2 0,3-4 3 0,3 0 2 0,-2 0 3 0,1 0 2 0,4-4 2 16,-2 0 0-16,3-3 1 0,0 4 2 0,3-8 0 0,0 5 0 0,1-5 0 15,0 0-1-15,2 1-3 0,-2 0-2 0,0-1-4 0,0-3-7 0,3 3-13 16,0 1-15-16,-3-1-20 0,3 4-21 0,-1-3-25 0,1 2-32 0,-3 1-32 15,0 1-34-15,3-1-93 0,0 3-119 0,-3 1-80 0,3 3-56 0,-3-4-17 0,2 4 5 16,-2 0 22-16,-2 4 28 0,0-4 34 0,1 7 41 0,-3-3 43 0,0-1 49 16,0 1 50-16,0-2 54 0,0 5 84 0</inkml:trace>
  <inkml:trace contextRef="#ctx0" brushRef="#br0" timeOffset="178274.25">15833 8088 20 0,'0'-7'120'0,"-3"-1"64"0,0-2 53 0,-1 6 44 0,1-3 40 0,3 1 34 16,-4 2 29-16,4-3 26 0,-1 3 25 0,-5 1 25 0,2-1 23 0,3 1-31 15,1 3-66-15,0 0-74 0,-6 0-81 0,6 0-51 0,-4 0-36 0,3 0-25 16,-5 3-21-16,5 1-12 0,-2-1-7 0,1 1-7 0,0 3-6 0,-1-1-6 15,2 5-4-15,-2 0-5 0,1 0-4 0,0 3 1 0,-1-1-2 0,2 5 0 16,-5-1 3-16,5 1 2 0,-2 2-4 0,1 2 4 0,-3 2 1 0,4 1-2 16,-4-1-2-16,3 5 1 0,-2-5-2 0,1 7-2 0,-1-2-3 0,1 2-1 15,-1 4-2-15,2-3-2 0,0 3 1 0,-3-1 1 0,0 1-2 0,4 4 0 0,-4-1-1 16,3 0 1-16,-1 2-2 0,2 2 0 0,-4-4 1 0,0 0-1 16,3 4 0-16,-2-3 2 0,-1-1-1 0,1 1-2 0,0-5 3 0,1 6-4 0,-1-9 1 15,1 4-2-15,-1 0 0 0,2-3-1 0,0-1 0 0,-1-3-3 0,1 3-1 16,-2-2 1-16,4 2-4 0,-2-6 1 0,-1 2-2 0,1-2-3 15,0 0 1-15,0-5-3 0,2 2-1 0,-2-2-3 0,-1-2-4 0,1-4 2 16,2 0-1-16,0-4-2 0,0 1 1 0,-2-4-1 0,2-1-2 0,0 2 5 16,-2-5 2-16,2-3 7 0,0 0 5 0,0 0 5 0,0 0 6 0,0 0 2 15,0 0 0-15,0 0-34 0,0 0-5 0,-2-3 0 0,-1 3 0 0,1-4 0 16,-2-2 0-16,1-1 0 0,-1-1 0 0,2-2 0 0,-3 3 0 0,1-3 0 16,2-5 0-16,-3 1 0 0,1 1 0 0,1-1 0 0,-1-4 0 0,0 3 0 15,1-2 0-15,-1 0 0 0,2 0-15 0,-3 2-16 0,3 1 0 0,0 1 2 16,0-2 2-16,-3 5 2 0,3 0 7 0,0-1 1 0,-1 4 6 0,1 0 2 15,0 0 1-15,2-1 0 0,-2 5 2 0,2 3-5 0,-2 0 1 0,2 0-7 16,0 0-5-16,0 0-3 0,0 0-4 0,0 0-2 0,0 0 1 0,0 0-3 16,0 3 1-16,0 1 2 0,0 0-1 0,0 3-1 0,2 0 2 15,-2 0 4-15,0 4 1 0,2-1 8 0,0-3 5 0,0 3 4 0,-2 5 6 0,3-5 1 16,-1 0-1-16,0 1 4 0,3 0-1 0,-3-1 0 0,0 4 2 0,0-7 1 16,3 4-1-16,-3-2 2 0,2-1 2 0,1-1-1 0,-1 0 2 0,1 0 0 15,-1-1-1-15,1-1 2 0,-3-3 3 0,2 2-1 0,1 0 6 0,-1-4 2 16,1 0 6-16,-1 0 4 0,3 0 7 0,-3-4 1 0,3 0 1 15,-3-3 1-15,3 1-3 0,2-5-5 0,-2 1-12 0,4-1-12 0,-5-6-18 0,5 3-20 16,1-3-27-16,-1 2-35 0,0-2-38 0,0 0-47 0,2 2-54 0,-2-3-115 16,1 5-142-16,-1-1-88 0,0-1-60 0,-3 2-12 0,2-1 12 0,-2 0 24 15,0 0 33-15,-1 0 41 0,0 0 43 0,0 0 54 0,-3 0 54 0,0-4 64 16,2 5 68-16,-2-5 96 0</inkml:trace>
  <inkml:trace contextRef="#ctx0" brushRef="#br0" timeOffset="179890.29">15677 8035 37 0,'0'0'72'0,"0"0"32"0,0 0 34 0,0 0 33 15,0 0 30-15,-5-4 27 0,5 4 26 0,0 0 24 0,0 0 24 0,-4 0 1 16,4 0-14-16,-5 0-7 0,5 0-6 0,-4 0-12 0,0 0-15 0,4 0-23 16,-3 0-28-16,-1 0-19 0,1 0-17 0,1-3-9 0,2 3-7 0,-4 0-5 15,2 0-4-15,2 0-6 0,-5-4-5 0,5 4-6 0,-2 0-8 0,2 0-2 16,0 0-5-16,0 0-3 0,-2-3-2 0,2 3-5 0,0 0-4 0,0 0-6 15,0 0-4-15,0 0-6 0,0 0-8 0,0 0-5 0,0 0-8 0,0 0-6 16,0 0-8-16,0 0-4 0,0 0-3 0,0 0-2 0,0 0 2 0,0 0-1 16,0 3 1-16,4 1 0 0,1-4 0 0,1 3 2 0,1-3 1 0,-1 0 3 15,4 4 2-15,1 0 4 0,0-4 1 0,2 0 0 0,0 0-1 0,1 0-3 16,1 0-2-16,0-4-3 0,3 4 1 0,-1-4-5 0,-1 4-3 0,2 0-2 16,-1-3-1-16,-1 3-5 0,1 0-1 0,1-4-1 0,0 4-2 0,-6 0-2 15,5 0-1-15,-2-3-2 0,-1 3 0 0,-2 0-1 0,-1 0-3 0,3 0 1 16,-3 0 1-16,-3 0-4 0,2 0 0 0,-2-4-4 0,-1 4 3 0,0 0-1 0,-3 0-2 15,3 0 1-15,-3 0 0 0,-4 0-1 0,6 0 0 0,-6 0 0 16,1 0 0-16,-1 0 2 0,0 0 1 0,0 0 5 0,0 0 4 0,0 0 1 0,0 0 6 16,0 0 1-16,0 0 1 0,0 0 0 0,0 0-1 0,0 0 0 15,0 0-1-15,0 0-1 0,0 0-2 0,0 0-1 0,0 0-5 0,0 0-2 0,0-3-3 16,-1 3-5-16,1 0-7 0,-6-4-3 0,6 4 0 0,-1 0-1 0,1 0-2 16,-6 0 1-16,2 0 0 0,0 0 0 0,0 0 0 0,0 4 0 0,-2-4 1 15,2 3 0-15,0 1 2 0,0-4 0 0,-3 7-1 0,3-7 1 0,-2 3-1 16,2 1 0-16,0 0 0 0,1 3 1 0,-1-5-3 0,0 2-3 0,0-1 1 15,1 5 1-15,-1-5-3 0,1 4-1 0,2 1 1 0,-5-1-1 0,2 2 0 16,3-1 1-16,-5 6 2 0,2-3-1 0,0 2 2 0,0 1 0 0,-2 1-2 16,2 2 2-16,-3 0 0 0,0 4-1 0,3-3-2 0,-3 2 0 0,2 2-2 15,-2 3-2-15,0-5 4 0,3 2-4 0,-6 2 1 0,3 0-3 0,2-3 0 16,-2 3 0-16,1 2 1 0,1-6 3 0,-2 1 0 0,3 4 3 0,-6-4 1 16,9 3 1-16,-6-2 1 0,1 2 1 0,2-3 1 0,-3 3 0 0,3 1 2 15,3-4 2-15,-5 6 0 0,2-5 2 0,0 2-2 0,0 1 2 0,-1-1 0 16,3 1-1-16,-2-4 1 0,-1 4 0 0,3-5 1 0,-2 2 0 0,1-2 1 15,-1 2 0-15,1-2 1 0,-1 1-2 0,1-4 0 0,2 1-2 0,-4 4 4 16,0-9-2-16,4 5 1 0,-2-1 0 0,-1-3 1 0,1 1 0 0,2-1 1 16,-4-1 0-16,3 1 1 0,-3-3 0 0,3-1 2 0,-1 1 1 0,2-4 0 15,-2 4 1-15,1-4 1 0,0-1-2 0,-1 1 1 0,2-3-1 0,1 3 3 16,-3-4-1-16,1 1 1 0,2 0-2 0,0-4 1 0,-2 3-3 0,2 1 2 16,0-4-2-16,-3 2-1 0,3 2-1 0,0-4 1 0,-2 3 0 0,2 1-1 15,0 0-2-15,0-1 0 0,0-3-1 0,-2 4-1 0,0-1 0 0,2 1 0 16,0 0-1-16,0-1 1 0,0 1 0 0,-2-2 0 0,2 3 0 0,0 1-2 15,0-2 1-15,0-4 1 0,0 7 0 0,0-4 0 0,0 1 1 0,-3-1-2 16,3 5 0-16,0-5 1 0,-2 1 0 0,2-2-1 0,0 2 1 0,0 0 0 0,0 3-2 16,0-4 2-16,-2 1 0 0,2-1-1 0,0-3 0 0,0 4-2 15,0 3 2-15,-2-3 1 0,2-2-1 0,0 2 1 0,0 0-2 0,0-4 2 0,0 7 0 16,0-4-1-16,0 1 1 0,0 3 1 0,0-7 2 0,0 4-1 0,0-1 2 16,0-3 1-16,0 4 0 0,0-4 3 0,0 0 1 0,0 6 4 0,0-6 1 15,0 0-1-15,0 0 0 0,0 0-1 0,0 0-9 0,0 0-8 0,-2-4-9 16,-3 2-7-16,0 2-10 0,1-7-9 0,-3 3-12 0,3-3-11 0,-3-4-10 15,1 4-10-15,-1-3-7 0,1-1-9 0,-1 1-1 0,2-1 1 0,-1 1 4 16,-1-1 5-16,3 1 9 0,-3-1 8 0,2 5 10 0,1-1 8 0,0-4 9 16,1 7 8-16,-1-3 9 0,2 4 5 0,2-1 5 0,-5 0 4 0,5 4 1 15,0 0 5-15,0 0 0 0,0 0 2 0,0 0 3 0,0 4 5 0,0 0 4 16,0 3 4-16,0-4 4 0,3 5 6 0,-1-1 4 0,-2 2 9 0,2-1 6 16,-2 2 7-16,4 1 6 0,-4-4 4 0,5 3 3 0,-3 1 0 0,0-4 2 15,0 0-3-15,1 0-2 0,1-1-1 0,1 2-6 0,-3-5 0 0,2 1-1 16,1-1-1-16,-1 1-3 0,1-4-2 0,-1-4-3 0,3 4-5 0,-1-3-13 15,1-4-16-15,0-1-28 0,-1 2-29 0,3-5-42 0,0 1-44 0,0-5-81 16,0 2-96-16,-3-1-106 0,4-3-108 0,-4-1-44 0,0 0-14 0,4 1 8 16,-8-4 15-16,3 4 29 0,-5-5 38 0,0 2 44 0,0-5 51 0,0 1 57 0,-3-1 62 15,3-3 80-15,0 3 81 0</inkml:trace>
  <inkml:trace contextRef="#ctx0" brushRef="#br0" timeOffset="180990.94">15833 7839 44 0,'-3'-4'120'0,"0"-2"46"0,-1 2 41 0,1 1 38 16,-1-5 35-16,3 5 32 0,-5 3 29 0,2-4 28 0,-3 1 26 0,3-1 26 0,0 1 23 15,0-1-44-15,-6 0-88 0,4 2-51 0,0 2-33 0,-4-4-28 16,3 1-22-16,1 3-19 0,-5-4-15 0,5 4-11 0,-6 0-11 0,3 0-9 0,1 0-8 16,-2 0-8-16,2 0-8 0,-1 4-7 0,0-4-6 0,0 3-6 15,0 1-1-15,0-2-8 0,3 2-3 0,-3 3-5 0,2-3-2 0,0 3-3 0,-2 0-3 16,3 4-1-16,-1-5 1 0,0 5-2 0,1-4-1 0,1 7-1 0,-1-4 0 15,-1 4-2-15,3 1-3 0,-1-1 0 0,3-1-2 0,-3 5-1 0,3-1 0 16,0 1-2-16,2 0 0 0,0-1-3 0,0 1-2 0,4 2 1 0,-1-2-1 16,1 0 0-16,1 2 3 0,-1-2-3 0,3-4 2 0,-1 3 1 0,5 0 0 15,-2-2 0-15,2-1 0 0,1-1 2 0,-1 2 0 0,4-5 3 0,-2-2 1 16,3 1 1-16,0-2 1 0,2 1 0 0,-1-5 0 0,1 1 1 0,-1-1 2 16,4-3 2-16,-2 0 3 0,2-3 0 0,-2-4 0 0,3 3-1 0,-1-2 0 15,-2-5-1-15,5 0-2 0,-8-3 0 0,8 1-3 0,-6-2 1 0,1-2-30 16,-4 0-9-16,3-1 0 0,-1-3 0 0,-2 0 0 0,-3-1 0 0,2 2 0 15,-3-2 0-15,0 2 0 0,-1-2 0 0,-2 2 0 0,2-2 0 16,-6 2 0-16,3-2 0 0,-6 2 0 0,2 2 0 0,-1-2 0 0,-2 2 0 16,-2 1 0-16,-1-1 0 0,-1 0 0 0,-3 1 0 0,0 3 0 0,2-3 0 15,-5 3 0-15,-1-1 0 0,0 1 0 0,-3 4 0 0,3-1 0 0,-1 1 0 16,-2 3 0-16,0-1 0 0,2 2 0 0,-2 3 0 0,0-1 0 0,2 4 0 16,-2 0 0-16,0 4 0 0,3-1 0 0,-3 3 0 0,3 2 0 0,0-1-6 15,3 3-54-15,-3 5-15 0,1-6-17 0,3 6-20 0,2-1-24 0,-5-1-28 16,9 2-29-16,-5-5-34 0,2 5-40 0,3-2-57 0,-5 1-62 0,2 1-93 15,4-5-98-15,0 0-31 0,0 1 0 0,3 0 22 0,-2-2 30 0,2-1 39 16,0-1 43-16,1-4 50 0,3 1 47 0,-2 0 56 0,1-4 56 0,-6 0 66 0,5 0 70 16</inkml:trace>
  <inkml:trace contextRef="#ctx0" brushRef="#br0" timeOffset="181790.49">15775 7829 5 0,'-7'-7'119'0,"4"3"71"0,-4 0 54 0,3 1 46 0,0-4 40 15,0 3 36-15,-1 1 33 0,0-5 32 0,4 6 30 0,-4-5 32 0,0 7 31 16,1-4 26-16,2 0-81 0,2 4-142 0,-2 0-77 0,2 0-43 0,0 0-34 16,0 0-23-16,-5 0-16 0,0 4-13 0,5 0-9 0,-1 3-4 0,1-5-11 15,0 6-10-15,0 2-9 0,0-3-4 0,0 8-6 0,0-5 0 0,0 4 1 16,0 0 2-16,1-1 2 0,-1 5 2 0,5-3-2 0,-5 2-2 0,5-3-4 0,-3 4-2 15,3-1-5-15,-4-3-3 0,4-1-3 0,1 2-5 0,-1-1-2 16,1-3-3-16,-1 2-4 0,0-2-3 0,2 0-2 0,-3-2-3 0,3-2 0 16,-3 1-1-16,0-1 2 0,0 0 0 0,3-4 4 0,-3-3 0 0,2 4 6 15,-1 0-42-15,1-4-1 0,-2 0 0 0,0 0 0 0,6-4 0 0,-6 0 0 16,3-3 0-16,-2 0 0 0,2 0 0 0,0-4 0 0,0 2 0 0,0-6 0 16,1 1 0-16,-1 1 0 0,0-5 0 0,0 1 0 0,0 2 0 0,-2-2 0 15,2 0 0-15,0-1 0 0,3 1 0 0,-6-5 0 0,3 4 0 0,-2 2 0 16,1-2 0-16,1 1 0 0,-2 2 0 0,1-2 0 0,-5 3 0 0,3 0 0 15,2 3 0-15,-5 0 0 0,2 2 0 0,-2-2 0 0,2 4 0 0,-3 0 0 16,0-1 0-16,0 5 0 0,3-1 0 0,-3 4 0 0,0-2 0 0,0 2 0 16,0 0 0-16,0 0 0 0,0-7 0 0,0 7 0 0,0 0 0 0,0 0 0 15,0 0 0-15,0 0 0 0,0 0 0 0,0 0 0 0,0 0 0 0,0 0 0 16,0 0 0-16,-3 3 0 0,0 1 0 0,2-4 0 0,-2 6 0 16,2-3 0-16,-2 1 0 0,0 0 0 0,-1 3 0 0,3 0 0 0,-2-3 0 0,0 3 0 15,-1 2 0-15,3-1 0 0,-5-1 0 0,5 3 0 0,-5 1 0 0,2-1 0 16,-3 1 0-16,3-1 0 0,0 1 0 0,-3-1 0 0,0 1 0 15,3 3 0-15,-3-3 0 0,3 2 0 0,-3-2 0 0,0 3 0 0,0-1 0 16,2 2 0-16,-5-5 0 0,3 5-10 0,0-2-8 0,2 1 1 0,-5 1 3 16,3-5-1-16,2 4 4 0,-5-3 0 0,3 2 1 0,0-2 1 0,2-1 1 15,-2-2 3-15,0 1 1 0,3-2 0 0,-3 1 2 0,3-1-1 0,-3 0 3 16,3-4 0-16,-2 1 3 0,2 0 1 0,2-1-1 0,-3 1 5 0,4-4 0 16,1 0 2-16,0 0-1 0,-5 2 1 0,5-2-1 0,-2-2 0 0,-1 2-2 15,2-4 0-15,1 1-3 0,-3-5 1 0,1 5-1 0,2-4-3 0,0-4-1 16,0 5-2-16,0-8-2 0,0 3 0 0,0-4 0 0,0 6-1 15,0-6-2-15,2-2 3 0,-2 3 0 0,3 0 2 0,-3-4 1 0,0 5-1 16,0-2 1-16,0-3 0 0,-3 5 1 0,1-1 0 0,2-1 0 0,0 2 0 16,-2 2-2-16,-1-3 1 0,2 3 1 0,1 2-1 0,-3-2 1 0,1 4-1 15,0 0 1-15,2-1 0 0,-5 6 0 0,5-5 0 0,-2 7-2 0,-1-4 1 16,3 4-2-16,-1-4-3 0,1 4-5 0,0 0-1 0,0 0-4 0,0 0-3 16,0 0-5-16,-3 4-2 0,3-4 1 0,-2 4-3 0,0-4 0 0,-1 3 0 15,3 1 2-15,-1 2-1 0,1-2 4 0,0 3 2 0,0 0 2 0,0 0 4 16,-3 0 4-16,3-1 4 0,0 2 3 0,0 2 1 0,0-3 2 15,0 4 2-15,0-5 0 0,3 5-1 0,-3-4 0 0,1 4-5 0,-1-4-4 0,3 4-5 16,-1-9-7-16,0 6-9 0,1-1-10 0,-2 0-9 0,2 0-11 0,-1-3-15 16,3 3-19-16,-3-5-20 0,0 2-25 0,1 0-28 0,-2-4-35 0,4 3-53 15,-5-3-62-15,0 0-100 0,5 0-116 0,-5 0-46 0,0 0-4 0,0 0 11 16,0 0 23-16,0 0 31 0,0-3 37 0,-3-1 39 0,1-2 46 0,-3-1 50 16,1-4 54-16,0 4 67 0,-1-4 74 0</inkml:trace>
  <inkml:trace contextRef="#ctx0" brushRef="#br0" timeOffset="-195508.99">19009 14716 62 0,'6'4'152'0,"-6"-4"54"0,0 0 39 16,1 0 29-16,-1 0 21 0,0 0 20 0,0 4 19 0,0-4 20 0,0 0 22 16,0 0 21-16,3 3 23 0,-3-3-49 0,3 4-94 0,-2-4-70 0,-1 0-58 15,3 2-29-15,-2-2-13 0,2 5-3 0,-3-5 2 0,4 0-1 0,-1 2-1 16,-2-2-6-16,5 4-5 0,-5-4-7 0,5 0-12 0,-6 0-10 0,4 0-10 15,0 4-10-15,0-4-6 0,-4 0-4 0,4 0-6 0,2 0-3 0,-5 0-2 16,3-4-3-16,2 4-2 0,-5 0-1 0,2-4-3 0,1 4-3 0,-1-2 0 0,-2-3-2 16,5 3-1-16,-5 2-5 0,3-4 0 0,-1 1-2 0,1-1-1 15,-1 0-3-15,-2 1 1 0,5-1-3 0,-5 1-1 0,5-1-2 0,-5 4-3 0,3-4 1 16,2 1 0-16,-5 3 0 0,3 0 3 0,2 0 2 0,-2 0 4 0,0 3 2 16,0 1 5-16,3-4 4 0,0 4 3 0,0-1 2 0,0 1 5 0,0 3 3 15,1 0 2-15,-1-3 3 0,0 3 2 0,-1-1-1 0,0-2 0 0,1 3-1 16,3 0-2-16,-6-4-2 0,3 1 0 0,-1 0-5 0,0-1-1 0,-1 1-2 15,1-4 1-15,-1 2-2 0,1-2 1 0,0 0-3 0,-2-2-1 0,0 2-2 16,0-7-4-16,1 3-3 0,1-3-6 0,-1 3-4 0,0-3-4 0,-1-4-4 16,0 2-6-16,1 2-2 0,1-4-4 0,-3 0-3 0,1 0-3 0,0 5 1 15,1-5-4-15,-3 1 1 0,3 3 4 0,-3-1 1 0,2 2 1 0,-1 3 5 16,-1-1 3-16,0 0 3 0,2 1 6 0,-1 3 6 0,-3 0 4 0,4 0 4 16,1 0 3-16,-3 0 6 0,2 3 3 0,1 1 3 0,1-4 5 0,-1 7 3 15,-1-3 5-15,3-2 3 0,-3 6 3 0,1-5 2 0,1 4-1 0,-1-3 2 16,2 3 0-16,-3 0-1 0,1-3-2 0,1 2-1 0,-1 1-1 0,1-3-4 15,-1-1 0-15,-1 1-4 0,3 3-1 0,-5-7-1 0,3 4-3 0,1-1-3 16,-1-3 1-16,-3 4-3 0,4-4-2 0,-1 0-1 0,-1 0-1 0,1-4-1 16,-1 4 0-16,0-3-3 0,1 3-1 0,0-4-2 0,-1 0-2 0,3 1-5 15,-5-1 0-15,3 1-3 0,-1-1-4 0,3 0-1 0,-6 1-2 0,4-1-2 16,0 2 1-16,1-2-3 0,-1 1 0 0,-4-1-1 0,5 0-2 0,-2 4 3 16,0-3-1-16,0 3 3 0,1-4 0 0,0 4 0 0,2-3 4 0,-3 3-1 15,-3 0 1-15,6 0 2 0,-3 0 0 0,3 0 1 0,-3 3 1 0,2-3 4 16,-2 0 0-16,0 0 2 0,3 0 2 0,-3 0 0 0,0 0 2 0,2 0-1 15,-2 0 2-15,0-3 1 0,0 3-1 0,2 0 1 0,-5-4 2 0,3 4-2 16,2 0 1-16,-5-3-2 0,3-1-1 0,2 4-2 0,-2-4 0 0,-1 2-2 16,1-2-2-16,0 1 0 0,-1-1-1 0,1 4-1 0,-3-4-3 0,5 1-1 15,-5-1-2-15,3 1-1 0,2 3-1 0,-5-4-1 0,5 4 2 0,-5 0-2 16,3-3 1-16,2 3 0 0,-5-4 1 0,3 4-2 0,-4 0 1 0,6 0 2 0,-5 0 1 16,5 0-1-16,-6 0 1 0,5 0 3 0,1 0-1 0,-5 4 1 15,3-4 0-15,2 0 1 0,-5 3 1 0,3-3 1 0,2 0 0 0,-5 0 2 0,-1 0 1 16,6 4 0-16,-5-4 1 0,3 0 2 0,2 0-1 0,-5 0 2 15,-1 0-1-15,4 3 2 0,2-3 0 0,-6 0 1 0,7 0 0 0,-3 0 0 0,-3 0 0 16,-1 0 1-16,7 0-1 0,-3 0 1 0,2-3-1 0,-5 3-2 0,3 0 2 16,2 0-1-16,-2-4-2 0,0 4 0 0,0-3-2 0,2 3-3 0,-5-4-2 15,6 0-2-15,-3 2 0 0,0-2-5 0,2 1 0 0,-5-1-3 0,5-3 1 16,-2 3-2-16,-3 1 1 0,5-1-2 0,-5-3 1 0,3 3 2 0,-1 2 0 16,0-5 0-16,-2 3 6 0,-1 1-1 0,3-1 3 0,-1 0 1 0,0 1 2 15,1-1 3-15,-3 4 3 0,0-3 0 0,1-1 4 0,-1 4-2 0,0 0 3 16,0 0 1-16,0 0 0 0,6-4-2 0,-6 4 3 0,0 0 0 0,0 0 1 15,0-3 1-15,0 3 0 0,0 0-1 0,1 0-1 0,-1 0 1 0,0 0 2 16,3 0-2-16,-3 0 1 0,0 0 3 0,1-4-1 0,2 2 1 0,0 2 0 16,-2-4-2-16,-1 1-1 0,3-1-6 0,-2-3-3 0,2 3-7 0,0 1-4 15,-3-5-8-15,1 1-4 0,2 1-7 0,-1-1-7 0,0-4-6 0,-2 4-7 16,4-4-2-16,-4 2-5 0,3 1 0 0,-1-2-1 0,0 3 1 0,-2-3 4 16,3 3 2-16,-2 3 5 0,2-3 2 0,-1 0 5 0,0 3 1 0,-2 1 6 15,3-1 1-15,-1 0 6 0,0 4 2 0,-2 0 3 0,3-3 3 0,-3 3 5 16,0 0 3-16,4 0 2 0,0 3 4 0,-1 1 4 0,-2-4 1 0,4 4 7 15,-5-1 3-15,2-3 5 0,1 4 2 0,-2-1 7 0,2 1 2 0,-1 0 3 16,-2-1 1-16,2 1 1 0,-2-2 1 0,0-2 0 0,5 5 0 0,-5-5 1 16,0 0-2-16,2 2-1 0,-2-2 1 0,0 0-1 0,0 0 0 0,2 4 2 15,-2-4-3-15,0 0 1 0,0 0-2 0,2-4-1 0,3 4-4 0,-3-2 1 16,-2 2-6-16,4-7-2 0,-4 3-1 0,5 1-4 0,-5-1-2 0,2 0-4 16,1-3-3-16,-2 4-7 0,4-1-2 0,-5-3-2 0,2 3-4 0,1 2-3 15,-1-2-2-15,0 1-1 0,0-1-1 0,0-3-1 0,1 7-1 0,-1-4-1 16,0 1-2-16,-2-1 0 0,4 4-1 0,-1-4-1 0,-1 1 2 0,0 3-2 15,-2-4 3-15,5 4 0 0,-3-2 2 0,-2 2-1 0,4 0 2 0,-1 0 0 0,1 0 1 16,-4 0 3-16,4 0 0 0,1 0 1 0,-1 0 2 0,1 0 2 16,-1 0 0-16,1 0 0 0,-3 0 2 0,2 0 0 0,1 2 3 0,-3-2 1 0,2 0 3 15,-4 0-1-15,5 0 2 0,-3 0-1 0,-2 0 2 0,5 0 1 0,-5 0-1 16,6 0 3-16,-4 0 1 0,-2 0-1 0,5-2 1 0,-5 2-2 0,0 0-1 16,4-4-1-16,-2 4-2 0,1-3-2 0,-3-1-2 0,2 0-3 0,-2 1-2 15,0 3-3-15,2-7 1 0,-2 3-5 0,2 1-2 0,-2-1 0 0,0 0-2 16,0 2 1-16,0-5-4 0,0 3 1 0,0 0-1 0,0 1 1 0,0-1 0 15,0 1 1-15,0-1-3 0,0-3 2 0,0 7-2 0,2-6 1 0,-2 6 1 16,3-5-2-16,-3 3 2 0,2-2 0 0,-2 1 2 0,0 3 0 0,2-4 0 16,1 4 1-16,-3 0-1 0,0-4 4 0,0 4 0 0,1-3 3 0,-1 3 3 15,5 0 0-15,-5 0 1 0,0 0 3 0,0-4 0 0,0 4 2 0,0 0 2 16,5 0 2-16,-5 0 1 0,0 0 2 0,0 0 2 0,0 0 0 0,2 0 1 16,-2 0 1-16,0 0 0 0,0 0 0 0,0 0 2 0,0 0 0 0,4-3-2 15,-4 3 0-15,0 0 0 0,0 0-3 0,2 0-1 0,-2 0-1 0,3 0-1 16,-3 0-1-16,0 0 0 0,4-4-2 0,-4 4 0 0,2 0-2 0,-2 0-2 15,0 0 1-15,5 0 0 0,-5 0-1 0,2 0 1 0,-2 0-1 0,5 0 1 16,-5 0 1-16,0 0 0 0,4 0 1 0,-4 0 1 0,4 0 0 0,-4 0 0 16,4 0 3-16,-4 0-2 0,3 0 2 0,-3 0-1 0,0 0 1 0,4-4 1 15,-4 4 0-15,0 0-1 0,5 0 0 0,-5 0 2 0,0 0-1 0,2 0 0 16,-2 0-1-16,3-3 0 0,-3 3 0 0,4 0-1 0,-4 0 1 0,0-4-2 16,0 4 1-16,2-2-1 0,0 2 0 0,-2 0 1 0,3-4-2 0,-3 4 0 15,0-3-2-15,0 3 0 0,1-4 0 0,-1 4-1 0,0 0 0 0,0-4 0 16,0 4-2-16,0 0 3 0,0 0-3 0,5-3 2 0,-5 3-1 0,0 0 1 15,0 0 0-15,0 0 2 0,0 0 2 0,0 0 0 0,0 0 3 0,0 0 0 0,5-4 3 16,-5 4 1-16,0-3 2 0,0 3-2 0,1 0 5 0,2 0-1 16,-1-4-1-16,0 4 1 0,1-4-1 0,-3 1-2 0,1-1-2 0,2 2-1 15,0-2-3-15,-3 1-3 0,1-1-4 0,-1 0-3 0,5-3-3 0,-5 4-2 16,2-1-4-16,1-3-2 0,-2 3-4 0,-1 2 1 0,0-5-4 0,3 3 1 16,-1 0-1-16,-2 1 0 0,2-1 0 0,1 1 1 0,-3 3 1 0,0-4 0 0,0 4 1 15,1-3 0-15,-1 3 0 0,0-4 3 0,0 4 0 0,0 0 4 16,0 0 0-16,0 0 3 0,6 0 4 0,-6 0 1 0,4 4 2 0,-3-4 3 0,5 3 4 15,-5-3 1-15,2 4 5 0,-2-4 3 0,2 0 2 0,0 3 1 0,-2 1 3 16,2-4 0-16,-2 3 2 0,-1-3-2 0,6 4 2 0,-6-4-1 0,0 0 2 16,4 0-1-16,-4 0 2 0,0 0-1 0,3 0 0 0,-3 0-1 0,0 0-1 15,4 0-1-15,-3 0-3 0,5 0-6 0,-6-4-3 0,1 1-4 0,3-1-5 16,-1 1-3-16,0-1-1 0,-2 1-5 0,5-1-4 0,-5-2-2 0,2 1-5 16,-2 3-2-16,5 2-1 0,-5-4-2 0,3 4 0 0,-1-3 0 0,0-1 2 15,-2 4-1-15,3 0-2 0,2-4-3 0,-6 4-6 0,1 0-8 0,5 0-9 16,-6 0-13-16,1-3-17 0,-1 3-15 0,4 0-18 0,-4 0-29 0,0 0-32 15,0 0-86-15,0 0-106 0,0 0-50 0,0 0-17 0,0 0 4 0,0 0 13 0,0 0 20 16,0 0 25-16,0 0 30 0,-4 0 33 0,-3 0 35 0,3 0 35 0,-3 0 47 16,0 0 53-16</inkml:trace>
  <inkml:trace contextRef="#ctx0" brushRef="#br0" timeOffset="-194992.88">18990 12578 1 0,'0'0'104'0,"0"0"69"0,0 0 44 0,0 0 30 0,0 0 24 15,0 0 21-15,-4 0 22 0,0 4 20 0,-2 3 23 0,5-5 19 0,-5 9 24 16,5 0 19-16,-2 3-70 0,2-1-125 0,1 5-65 0,0 4-33 0,-3 2-13 15,0 3-3-15,3 6 4 0,3 1 1 0,0 5 0 0,-3 10-6 0,1 0-7 16,-1 4-6-16,4 6-7 0,-1 4-7 0,0 3-10 0,-2 5-11 0,5 2-8 16,-5 4-7-16,3 3-5 0,2 4-6 0,-5 1-6 0,3-1 0 0,2 2-5 15,-5 3-2-15,3-5-2 0,2 7-1 0,-5-7 1 0,2 0-3 0,0 3 1 16,-2-7 0-16,2-3 2 0,-2 0-2 0,2 1 1 0,0-9-4 0,-3 1 0 16,0-7-1-16,1-4-2 0,-1 1 3 0,4-7-2 0,-4-8-2 0,3 1 1 15,1-4-2-15,-4-7-3 0,6-4 1 0,-5 1-3 0,2-8-2 0,-2-2-4 16,5-2-7-16,-5-6-11 0,2 1-15 0,-2-5-19 0,2-3-21 0,0 0-29 15,-2 0-36-15,2-3-80 0,-3-4-99 0,0 0-83 0,1-4-71 0,5 0-28 16,-6-3-5-16,1 0 12 0,-1 0 21 0,-1-3 28 0,1-4 31 0,-6 3 37 0,5 0 40 16,-3 2 50-16,-2-6 53 0,2 5 76 0</inkml:trace>
  <inkml:trace contextRef="#ctx0" brushRef="#br0" timeOffset="-194575.98">18657 15480 15 0,'0'0'146'0,"0"0"74"0,0 0 50 16,0 0 39-16,-3-5 30 0,3 3 29 0,3-2 24 0,1-3 22 0,3 3 22 0,2-3 22 16,2 0 18-16,2 3 19 0,5-3-96 0,2 5-164 0,4-5-80 0,5 3-40 15,0-3-18-15,5 7-5 0,0-4-3 0,5 4 1 0,2-3 2 0,5 3 5 16,1 3 2-16,4-3 4 0,1 0 2 0,5 0 3 0,2 0 2 0,8 0-2 16,-3 0-3-16,7-3-6 0,2-1-5 0,1-3-2 0,4 1-5 0,2-1-9 15,0-4-5-15,4 0-9 0,-1 0-8 0,1-2-11 0,0-1-9 0,1 3-9 16,-1-2-5-16,-1-2-4 0,-3 1-3 0,-3 1 1 0,-1 2 2 0,-4 0 0 15,-4 0 2-15,-4 2 3 0,-2-2 2 0,-4 4 5 0,-5 0 2 0,-2 3 5 16,-1 1 0-16,-9 3 1 0,-1 0-1 0,-1 0-2 0,-3 3-3 0,-6 1-5 16,2 3-7-16,-6-4-4 0,0 5-14 0,-2-1-16 0,-5-1-22 0,2 1-28 15,-6 4-36-15,0-4-35 0,-4 0-49 0,0-1-51 0,-1 1-137 0,-4 1-172 16,-1-5-75-16,-1 1-24 0,-2 3 1 0,-2-7 14 0,0 0 27 0,0 0 31 0,-6-4 45 16,-4 1 47-16,2-4 55 0,-6-1 58 0,0-1 67 0,-1-6 74 0</inkml:trace>
  <inkml:trace contextRef="#ctx0" brushRef="#br0" timeOffset="-193046.61">20542 14009 42 0,'0'0'128'0,"1"0"46"0,-1 0 34 0,0 0 26 0,0 0 23 0,0 0 22 16,0 0 20-16,0 0 19 0,0 0 21 0,4 0 20 0,-4 0 26 0,0 0-44 15,0 4-77-15,0-4-58 0,3 0-47 0,-3 0-19 0,0 0-8 0,0 0-5 16,0 0-3-16,0 0-3 0,0 0-6 0,0 0-6 0,0 0-5 0,0 0-11 15,0 0-9-15,0 0-13 0,0 0-11 0,0 0-9 0,0 0-11 0,4 0-8 16,-1 0-8-16,-2-4-3 0,5 4-6 0,-5-3-3 0,-1-1-2 0,4 0-4 16,-1 2 0-16,0-5-3 0,-2 7-5 0,2-4 0 0,0 1-4 0,-2-1 0 15,-1 4-4-15,0 0-1 0,3-4-1 0,-3 4-1 0,1-3 0 0,-1 3 1 16,0 0 0-16,0 0 2 0,0 0 2 0,0 0 3 0,6 0 1 0,-6 0 3 16,4 3 2-16,-3-3 3 0,-1 0 2 0,6 4 3 0,-6-4 3 0,0 0 2 15,4 4 4-15,-4-4 1 0,3 0 1 0,-3 0 0 0,0 0 1 0,4 0-3 16,0-4 0-16,-1 4-6 0,-2-4-4 0,3 1-4 0,2-1-4 0,-6 1-6 15,1-1-5-15,3-3-8 0,-4 1-6 0,6 2-7 0,-5-3-8 0,-1 0-5 0,3 3-4 16,0 1-3-16,-2-4-2 0,-1 3 1 0,3 0-2 0,-3 4 2 16,1-2-2-16,-1 2 5 0,3 0 5 0,-3 0 9 0,0 0 10 0,0 0 8 0,0 0 13 15,0 0 7-15,3 0 9 0,-2 0 7 0,2 2 6 0,-2 2 7 0,-1 0 7 16,3-1 6-16,0 1 7 0,-2-1 2 0,-1 1-2 0,3-1 0 0,0 1-5 16,-3 0-3-16,1-1-4 0,2-3-4 0,-2 4-3 0,-1-4-4 0,3 0-4 15,0 2-4-15,-3-2-3 0,0 0-3 0,5 0-4 0,-2-2 0 0,1 2-3 16,-1 0-5-16,-2-4-3 0,5 4-5 0,-6-3-4 0,1-1-5 0,5 0-6 15,-5 1-4-15,2-1-7 0,-2 1-6 0,2-1-6 0,0 1-9 0,-3-1-11 16,1 0-8-16,2 2-9 0,-2 2-7 0,-1-4-6 0,3 1-4 0,0-1 0 16,-3 4-2-16,1 0 4 0,-1 0 0 0,0-4 5 0,0 4 5 0,4-3 4 15,-4 3 8-15,0 0 9 0,0 0 9 0,0 0 8 0,6 0 7 0,-6 0 7 16,1 3 6-16,2 1 3 0,-3-4 1 0,3 0 3 0,-2 4 0 0,-1-4-3 16,0 0-6-16,4 3-8 0,-4-3-20 0,3 0-28 0,-3 0-48 0,3 4-57 15,-3-4-52-15,0 0-45 0,0 0-16 0,0 0-3 0,0 0 6 0,4 0 10 0,-4 0 13 16,0 0 19-16,0 0 19 0,0 0 27 0,0 0 33 0,0 0 39 0,0 0 52 15</inkml:trace>
  <inkml:trace contextRef="#ctx0" brushRef="#br0" timeOffset="-192076">18870 13502 96 0,'-3'-7'164'0,"2"3"46"0,-4-3 37 0,3 4 33 16,-1-1 34-16,2-2 29 0,-4 1 27 0,5 3 29 0,-5-2 28 0,5 1 27 15,-1-1 28-15,1 0-70 0,-3 1-121 0,3 3-64 0,-3-7-35 0,3 7-20 16,3-4-14-16,0 4-10 0,-3-4-13 0,1 1-7 0,4-1-9 0,1 2-9 15,-1 2-12-15,1-4-9 0,1-3-9 0,3 3-9 0,-5-3-8 0,5 4-5 16,-2-4-7-16,3-1-5 0,-1 2-8 0,1-1-9 0,0 0-8 0,0 0-13 16,-3 0-16-16,5-1-15 0,-2 6-19 0,0-5-19 0,-3 3-23 0,2 0-26 15,1 1-28-15,-3 3-38 0,2-4-38 0,-2 4-85 0,0 4-104 0,-1-4-63 16,3 3-46-16,-3 1-6 0,-3 3 11 0,3-3 23 0,-6 2 28 0,-1 1 35 16,3 0 35-16,-6 0 42 0,2 1 45 0,-5-1 52 0,2-1 54 0,-3 1 78 0</inkml:trace>
  <inkml:trace contextRef="#ctx0" brushRef="#br0" timeOffset="-191726.01">18626 13400 40 0,'-7'-7'159'0,"-2"4"66"0,-2-1 49 0,4-2 41 0,0-1 32 16,-1 3 25-16,-1 0 25 0,2 1 19 0,1-1 23 0,1 4 22 0,0 0 9 15,1 4 1-15,2-4-91 0,0 7-145 0,2-3-74 0,0 3-36 0,0-1-22 0,2 5-17 16,0-1-7-16,1 1-2 0,1-1-1 0,0 4 0 0,3 1-5 16,-3-1-6-16,3-4-9 0,-3 4-5 0,6-3-8 0,-4-2-7 0,1 2-4 0,-1-7-4 15,1 3-4-15,2-4 2 0,0 1-4 0,0-4-2 0,-3-4-1 16,5 1-1-16,-4-4-3 0,2 0-1 0,0-3-1 0,-2-1-3 0,-1-3-1 0,1-1-1 16,0-1-3-16,-3-2 0 0,0 1-4 0,-1-1-1 0,-1 0-3 0,-2 1 1 15,-2-1-1-15,-3 1 1 0,1 3-3 0,-3 0 0 0,0 4-1 0,-1-1 0 16,-4 4 1-16,1 0-2 0,-2 7-1 0,0 0 0 0,0 0-3 0,-1 7 0 15,1 0-8-15,-3 4-6 0,3-1-11 0,-3 4-10 0,3 0-15 0,2 3-14 16,-2 5-27-16,3-2-25 0,-1 2-45 0,3-2-49 0,1 5-101 0,0-4-119 16,3 4-52-16,1-1-14 0,-1-3 4 0,3 0 18 0,1 0 24 0,-3 0 27 15,0 0 35-15,3-4 35 0,3 1 44 0,-3 0 49 0,3-5 57 0,-2 1 65 16</inkml:trace>
  <inkml:trace contextRef="#ctx0" brushRef="#br0" timeOffset="-191259.9">18965 14758 2 0,'-1'0'117'0,"1"0"80"16,-6-3 58-16,2 3 47 0,3-4 43 0,-5 4 36 0,2 0 34 0,0-3 27 15,1-1 28-15,2 4 23 0,-5-4 22 0,6 4 23 0,-1-2-84 16,1 2-144-16,0 0-91 0,0 0-64 0,0 0-38 0,0 0-27 0,1 0-21 0,2-5-21 16,1 3-10-16,0 2-11 0,2-4-8 0,1 1-7 0,-2-1-9 0,5 0-6 15,-2 1-9-15,2-1-8 0,-2 1-14 0,3-1-15 0,0 4-28 0,0-4-32 16,0 1-51-16,2 3-56 0,-2-4-98 0,0 4-119 0,0-2-48 0,-3 2-18 15,2 0 4-15,1 0 12 0,-6 0 20 0,1 2 26 0,-2-2 33 0,-4 0 37 16,4 0 47-16,-4 0 51 0,0 0 61 0,-4 4 67 0</inkml:trace>
  <inkml:trace contextRef="#ctx0" brushRef="#br0" timeOffset="-190941.83">18380 14611 1 0,'-6'0'114'15,"2"-4"89"-15,0 2 67 0,0 2 51 0,-3-4 44 0,3 1 37 0,-3 3 29 16,-3-4 26-16,6 4 28 0,0-4 26 0,0 1 23 0,-2 3-14 0,6 0-43 15,0 0-104-15,-4 0-137 0,4 0-80 0,0 0-44 0,0 0-30 0,0 0-19 16,0 0-11-16,7 0-7 0,-3 0-9 0,3 0-5 0,1 0-8 0,-1-4-10 16,4 1-3-16,0-1-6 0,2 1-5 0,-2-5-3 0,1 6-8 0,2-5-13 15,0-4-17-15,1 4-22 0,0 0-32 0,0-4-36 0,3 5-54 0,-1-5-65 16,-5 4-100-16,4-4-111 0,-3 4-46 0,1 3-15 0,-3-2 8 0,0 3 15 16,-2-1 26-16,-3 0 29 0,1 4 37 0,0-3 39 0,-7 3 49 0,4 0 52 0,-4 0 65 15,0 0 69-15</inkml:trace>
  <inkml:trace contextRef="#ctx0" brushRef="#br0" timeOffset="-190625.76">18511 14328 11 0,'0'0'141'0,"-6"0"82"16,6 0 60-16,-4 0 48 0,2-4 36 0,-3 1 30 0,4 3 24 0,-2-7 19 15,1 3 18-15,2 4 20 0,0 0 16 0,2-7 18 0,1 7-96 0,1-4-163 16,0 2-94-16,6 2-62 0,-5-4-35 0,7 1-26 0,-3-1-11 0,2 0-5 16,0 1-5-16,0 3 2 0,3-4-2 0,-3 1-2 0,2-1-3 0,-2 1-4 15,-2 3-5-15,2-4-2 0,0 4-3 0,-2 0 0 0,0 0-1 0,-3 0 0 16,1 0 3-16,0 4-1 0,-1-1 2 0,-1 1 2 0,-3 3-1 0,0 0 3 16,1 0-1-16,-3 3 0 0,0-3 3 0,0 4 0 0,0 3 0 0,-3-4-2 15,1 4 2-15,0 4-1 0,0-5-1 0,-1 2-3 0,-1 3-3 0,2-1-6 16,2-3-5-16,-5 4-9 0,3-1-15 0,0 1-19 0,2-5-27 0,-2 5-32 0,2-4-50 15,0-1-55-15,0 2-91 0,0-5-103 0,0-2-44 0,2-1-12 0,-2-1 6 16,0 1 13-16,0-7 23 0,0 0 24 0,0 0 33 0,0 0 36 0,2-7 44 16,0-3 49-16,-2-1 58 0,0 1 63 0</inkml:trace>
  <inkml:trace contextRef="#ctx0" brushRef="#br0" timeOffset="-190358.7">18761 14279 18 0,'0'3'154'0,"-2"5"82"0,0-1 59 0,-1-1 42 0,-1 1 38 0,0 4 31 15,1-4 29-15,-1 4 25 0,2 2 26 0,0-2 26 0,-3 3 20 16,5-1 22-16,0 2-101 0,0-1-173 0,2-1-96 0,1 2-58 0,-1-5-30 0,2 1-15 16,3-1-12-16,-1-3-7 0,3-3-9 0,-2-1-6 0,4 1-7 0,-2-4-7 15,0-4-7-15,2 1-7 0,2-5-8 0,-2 1-6 0,0-2-5 0,0-6-7 16,0 5-1-16,0-4-7 0,-4 0-2 0,4 3-4 0,-4-2-1 0,3-5-4 16,-6 7 0-16,0-3-1 0,0 4-1 0,-4-4 0 0,0 3 0 15,0 0 2-15,0 5-1 0,-4-5 4 0,0 4 2 0,0 4-1 0,-3-4 4 16,0 3-2-16,0 0 3 0,0 4-2 0,0-2 0 0,-1 4-5 0,1-2-4 0,0 4-8 15,1-4-10-15,0 7-11 0,-1-3-22 0,0-1-22 0,3 1-30 0,-1 3-30 16,0 0-73-16,4-3-91 0,-4 2-71 0,3 1-55 0,-1-3-20 0,3 3 3 16,-1-4 16-16,1-3 20 0,0 8 27 0,0-8 32 0,0 0 37 0,0 0 41 0,0 0 47 15,0 0 49-15,0 0 71 0</inkml:trace>
  <inkml:trace contextRef="#ctx0" brushRef="#br0" timeOffset="-188276.25">20757 13876 49 0,'-3'4'80'0,"-1"-1"21"0,1 1 23 0,-1-4 30 0,3 3 28 16,-2-3 29-16,0 4 27 0,-1-4 23 0,3 4 23 0,1-4 24 0,0 0-19 16,0 0-46-16,0 0-25 0,0 0-15 0,0 0-4 0,0 0-2 0,0 0-12 15,0 0-19-15,0 0-16 0,0 0-14 0,0 0-12 0,0 0-9 0,0 0-7 16,0 3-8-16,0-3-6 0,0 0-5 0,0 0-3 0,0 0-1 0,0 4-3 16,0-4-1-16,0 0-4 0,0 0-6 0,0 0-6 0,0 0-6 0,1 0-10 15,2-4-5-15,-2 1-6 0,2-1-6 0,0-3-5 0,-2 3-4 0,-1-3-6 16,4 0-4-16,-4 3-4 0,6-3-6 0,-5 1-4 0,-1-1-5 0,6 3-2 15,-6-3-2-15,1 4-2 0,2-1-1 0,-2 0 2 0,-1 2 0 0,0 2-1 16,6 0 3-16,-6 0 2 0,0 0 1 0,1 0 2 0,-1 0 4 0,4 0 4 16,2 0 3-16,-6 2 3 0,0-2 5 0,1 4 2 0,4-4 5 0,-5 4-1 15,5-1 1-15,-5 1 1 0,1-4-1 0,-1 3 2 0,0-3-1 0,5 0-1 16,-5 0-1-16,2 4-1 0,-2-4 0 0,4 0-1 0,-4 0 2 0,0 0-2 16,3 0 0-16,1 0-1 0,-1-4-1 0,-2 1-3 0,5-1-3 0,-5 1-4 15,2-5-5-15,1 1-5 0,-1 1-7 0,1-1-3 0,-2 0-6 0,3-4-6 16,-4 4-6-16,4-3-6 0,-3 3-8 0,3 0-3 0,0-4-5 0,-4 4-2 15,2 3-1-15,-1-2-2 0,3 3 3 0,-4-1 0 0,4 0 4 0,-3 1 2 16,1 3 3-16,-3 0 5 0,4 0 4 0,-4 0 7 0,4 0 5 0,1 3 7 16,-3 1 6-16,2-4 6 0,-1 4 5 0,-1-1 6 0,0 1 4 0,2 2 2 15,1-2 4-15,-5-1 0 0,2 1 2 0,2-4-1 0,-4 7 1 0,5-7-1 16,-5 0-3-16,0 0-2 0,2 3-1 0,-2-3-5 0,0 0-3 0,5 0-7 16,-3-3-8-16,2 3-9 0,-1 0-12 0,-1-7-7 0,0 7-10 0,0-4-5 0,0-3-6 15,1 3-2-15,-1 2-4 0,0-2-2 0,-2 1-5 0,2-1-3 16,1 4-2-16,-1-7-1 0,0 7 2 0,-2-4 4 0,2 1 7 0,1 3 2 0,-1-4 6 15,-2 4 3-15,2 0 1 0,-2-3 2 0,2-1 3 0,-2 4 2 0,2 0 5 16,1-4 5-16,-3 4 6 0,2-2 4 0,0-3 3 0,0 5 5 16,0-2 1-16,-2 2 3 0,0-4 1 0,3 0 4 0,-1 1 3 0,0-1 0 0,-2 1 2 15,2-1-1-15,1 1 1 0,-1-1-3 0,0 0 1 0,0 2-3 16,3-3 2-16,-5 3 0 0,2-2 1 0,2 4 0 0,-1-3 3 0,-1 3 2 0,0-4 2 16,3 4 3-16,-3-4 0 0,0 4 5 0,0-3 1 0,-2 3 5 0,5 0 1 15,-1 0 4-15,-2-4 0 0,3 1 4 0,-3 3-1 0,0-4 0 0,0 4 2 16,0-7-1-16,1 7-1 0,-1-4-2 0,0 2-1 0,1-2-1 0,-2 4-1 15,4-7-3-15,-5 7 1 0,2-4 0 0,1 4 4 0,-3 0 1 0,2-3 6 16,-2 3 1-16,4 0 2 0,-4 0 3 0,0 0 3 0,5 0 4 0,-5 0 4 16,4 0 5-16,-4 0 4 0,3 0 5 0,-3 0 7 0,4 0 2 0,-4 0 4 15,4 0 3-15,-4 0-1 0,0 0 1 0,4 0 0 0,1 0 0 0,-5-4-2 16,5 4-3-16,-5-3-5 0,1-1-3 0,2 4-4 0,-1-7-7 0,0 3-8 16,1-2-5-16,-1 3-6 0,-2-5-7 0,5 1-4 0,-5 0-5 0,4 0-2 15,-4 1-4-15,2-1-1 0,0-1-3 0,1 1 0 0,-3-3 0 0,1 6-1 16,2-7 0-16,-1 5-2 0,-2-1 1 0,2 0-1 0,1-4-1 0,-3 4 2 15,1 1-1-15,-1-5 1 0,3 4-1 0,-1-4 1 0,-2 0-2 0,2 2-2 0,1-2 0 16,-3 0-2-16,1 0 0 0,-1 2 1 0,3-6 0 0,0 5-2 16,-2-5 1-16,-1 2-1 0,3-1 0 0,-2-1 1 0,2 2-2 0,0-1 1 0,-2-3 0 15,2 2 1-15,-1 1 2 0,3-3 2 0,-4-1 2 0,2 4 3 16,1-3 2-16,-1-1 4 0,-2 4 2 0,2-3 2 0,0 3 3 0,-2-3 3 0,3 6 3 16,-1-7 1-16,0 5 3 0,-2 2 1 0,2-3 1 0,-2-1 0 0,2 6 0 15,0-2 1-15,-3-3-1 0,1 3-1 0,2 5 1 0,0-5-1 0,-3-3-3 16,1 3 1-16,-1 1 0 0,3-1-1 0,-2 1-2 0,-1-1 3 0,0-2-1 15,3 2-2-15,0-3 1 0,-3 4-3 0,1-4 1 0,-1-1-4 0,0 1 1 16,4 1-1-16,-4-2 0 0,0 1-3 0,6 1 3 0,-6-2-2 0,1 1 2 16,-1 1 0-16,0-2-1 0,6 1 0 0,-6 1 0 0,1-2 2 0,2 1-2 15,-3 3 2-15,1-2-3 0,2 2 0 0,0-3-1 0,-3 4 0 0,1-4-1 16,-1 3-1-16,0 0-4 0,3-2 2 0,-2-1 0 0,-1 3-2 0,3-2-1 16,0-2 0-16,-3 1-1 0,1 1 1 0,-1-2 0 0,3 1-1 0,-2-3 0 15,-1-1-1-15,0 4 0 0,3-3 0 0,0 3-2 0,-3-3 0 0,1 3-2 16,-1-4-1-16,3 1 0 0,0 2 0 0,-3-3-1 0,1 5-2 0,2-1 1 15,-2-4-2-15,2 1 1 0,0 3-1 0,-2-3 0 0,2-1 2 0,-2 4-2 16,5-3 1-16,-5 2 0 0,2 1 3 0,1-3 2 0,-1 3 0 0,1-4 3 16,-1 5 1-16,1-2 2 0,-3 1 3 0,5 1 4 0,-2-5-1 0,-3 7 5 15,5-6-2-15,-2 3 3 0,0 3 2 0,0-6-1 0,2 3 0 0,-5 0-3 16,3-3 0-16,2 2-1 0,-5 1-2 0,6-3-2 0,-3-1-2 0,2 0-3 16,-2 1-2-16,0-1-1 0,0 2-2 0,0-2 1 0,2 3-1 0,-2-2 0 15,0 3 0-15,0 1 0 0,2-2 0 0,-5 1 1 0,3 3-1 0,2 2 1 16,-2-2 0-16,-3 0 0 0,5 4 0 0,-5 0 1 0,5 1-1 0,-6-1-2 15,4 3-1-15,-3-3-1 0,-1 3-1 0,3 1-2 0,0 3-4 0,-2-4-1 16,-1 4-2-16,0 0 1 0,0 0-2 0,4-3 0 0,-4 3 0 0,0 0 2 16,6 0-2-16,-5 0 0 0,3 3 1 0,2-3 1 0,-5 4 1 0,5-1 0 15,-5 1 2-15,3-1 1 0,2 5 2 0,-1-5-3 0,1 3-1 0,0 1-1 16,-1 1-3-16,1 2-1 0,-1-2-4 0,2 6 0 0,-3-4-1 0,3 4-2 16,-3 0-1-16,0 0 0 0,0 3-2 0,1 4 0 0,1-3-1 0,-1 2 1 0,0 2 2 15,2-2 0-15,-6 2 0 0,4 3 0 0,-3-5 1 0,2 2-2 16,1 2 0-16,-3 0 1 0,2 1 0 0,1-1 0 0,-5 1 3 0,2-1-1 0,3 5 4 15,-3-5-2-15,0 0 1 0,0 5 2 0,-2-2-1 0,5 2 4 0,-3-2 1 16,-2 1 2-16,2 1 2 0,0 2 2 0,1 0-1 0,-1 0 3 0,-2 5-1 16,2-1 2-16,-2-4-2 0,3 4 4 0,-1 3-1 0,-2-2 2 0,2-1 1 15,0 0 2-15,0 0 1 0,-2-1 0 0,5-1 2 0,-3 5-1 0,-2-7 2 16,4 4 0-16,-1-4 0 0,-1 5 2 0,0-5 3 0,2 4 1 0,-1-4 2 16,1 5 1-16,1-5 3 0,-3 4 2 0,2-4 1 0,1 2 2 0,-3-2 2 15,2 4-1-15,1-3 0 0,1-5 1 0,-1 5 2 0,-1-1-4 0,1-2-1 16,-1-2-1-16,1 4-1 0,1-2-4 0,-1-1-2 0,2 3-4 0,-3 1-2 15,0-4-3-15,1 3-1 0,-1-2-1 0,1 2-2 0,-1 0 1 0,0-2-1 16,1 2 0-16,-3 0 3 0,2 0 0 0,-1 2 1 0,1-2 4 0,-1-4 4 16,-1 6 5-16,2-6 4 0,-2 1 3 0,1 4 7 0,-1-8 1 0,3 5 4 15,-4-5-1-15,2 0 6 0,-1 1 1 0,3-1-1 0,-1 1 0 0,-2-1-2 16,3-2-3-16,-1 2-3 0,3-4-4 0,-3 5-7 0,3-3-2 0,-5-2-4 16,4 2-6-16,1-2-1 0,-3 2-4 0,3-2-2 0,0 2-6 0,1-2 1 15,-1 2-2-15,0-2-2 0,0-2-2 0,0-1 1 0,1 1-1 0,-1 0 1 0,1-1-1 16,-1-3-1-16,3-1 2 0,-2 2-1 0,2-1 1 0,-2-3-2 15,2-2 0-15,-2 2 2 0,0 0-2 0,2 0 0 0,-2-4 2 0,2-1-1 0,-2 1 1 16,2 4 1-16,-2-4-2 0,3-3 3 0,-1 3-1 0,-2-5-2 16,2 2 2-16,1 3 0 0,-3-7 0 0,3 4 1 0,-1-4 0 0,1 0 1 15,0 0 0-15,0 0 2 0,1-4-2 0,1 4 0 0,-2-4 0 0,0 1-1 0,0-1 2 16,-3 2-1-16,3-2 1 0,0 1 0 0,-1-1-2 0,-2 4-2 16,2-4-6-16,-5 1-11 0,2 3-11 0,0-4-16 0,-3 4-18 0,1-3-19 0,-3 3-21 15,1 0-25-15,-3 0-31 0,1-4-36 0,2 4-59 0,-1-7-72 0,-2 7-90 16,0-6-94-16,0 2-34 0,0-3 2 0,0 3 17 0,-2-3 26 0,-1 0 34 15,3 0 36-15,-1 1 40 0,-2-1 43 0,1 3 48 0,-3-3 51 0,1 3 66 16,0 1 72-16</inkml:trace>
  <inkml:trace contextRef="#ctx0" brushRef="#br0" timeOffset="-184493.96">8468 8070 94 0,'-5'0'163'0,"5"0"51"0,-4 0 42 15,1 0 40-15,-1-4 35 0,0 1 31 0,1 3 29 0,3-4 28 0,-4 0 26 16,2 4 27-16,2 0 23 0,-5-3-68 0,5 3-124 0,0 0-68 0,-1-4-38 16,1 4-30-16,0-2-24 0,0 2-17 0,0-7-18 0,1-1-10 0,4 5-7 0,-3-1-9 15,5 1-10-15,-3-4-6 0,6 3-8 0,-2-2-7 0,1-1-5 16,2 3-4-16,1-3-5 0,0 3-3 0,-1 1-5 0,3-4-2 0,-1 3-8 0,0 0-17 15,1 2-25-15,-1 2-30 0,1-4-33 0,-1 1-38 0,2 3-45 0,-3-4-73 16,1 0-88-16,-2 4-84 0,0-3-79 0,0 3-30 0,-2 0-6 0,0 0 10 16,-4-4 18-16,-1 4 32 0,-4 0 37 0,0 0 46 0,0 0 46 0,0 0 53 15,-3-3 56-15,2-4 71 0,-4 3 75 0</inkml:trace>
  <inkml:trace contextRef="#ctx0" brushRef="#br0" timeOffset="-184305.92">8550 7849 23 0,'0'0'162'15,"0"0"78"-15,0 0 56 0,0 0 44 0,0 0 34 0,0 0 32 0,-4 4 26 16,4-4 26-16,-3 3 24 0,3 1 25 0,0 0 24 0,0 3 22 0,0-1-105 16,3 1-180-16,-1 4-89 0,0-4-47 0,2 4-26 0,-1-4-18 0,1 3-9 15,0 0-6-15,3 1-7 0,-2 0-7 0,1-5-8 0,1 5-10 0,0-4-20 16,-1 4-27-16,3-4-31 0,-2-1-34 0,0 1-42 0,1 0-48 0,-1 0-92 16,0-3-113-16,-1 3-84 0,3-3-62 0,-4-2-22 0,-1 2-1 0,-4-4 12 0,0 0 20 15,3-6 31-15,-3 6 38 0,-3-7 43 0,-1-1 48 0,-1-2 56 0,-4 3 59 16,1-3 83-16</inkml:trace>
  <inkml:trace contextRef="#ctx0" brushRef="#br0" timeOffset="-183992.33">8364 7849 22 0,'-3'4'160'0,"2"3"75"0,-5-3 51 15,5 3 37-15,-2-1 32 0,0-3 28 0,3 5 25 0,0-1 23 0,0 0 23 16,3 4 20-16,1-2 21 0,3 2 25 0,0 0-106 0,1 3-177 0,2 0-83 15,1 0-39-15,0 0-19 0,4-4-5 0,-1 4-5 0,1 1-4 0,1-6-6 16,1-2-3-16,1 1-5 0,0-1-4 0,2-4-6 0,0 1-8 0,2-4-6 16,-2-4-8-16,0 1-5 0,3-4-7 0,-4-1-4 0,2-1-7 0,-4-2-2 15,1-3-2-15,-2 3 0 0,-1-6-2 0,-1 3-3 0,-3-3 1 0,0-1-3 16,-3 4-1-16,2-3-1 0,-4-1-2 0,-1 0-2 0,-4-3 0 0,-1 4-2 16,0 0 1-16,-1 2-1 0,-4-3 1 0,0 5-1 0,-3-1-1 0,-1-1 1 15,-4 6-4-15,-1-2-1 0,1 4-1 0,-3 0-1 0,1-1-3 0,-1 5-1 16,-1 3-5-16,1-4-5 0,-2 8-4 0,3-4-11 0,1 3-10 0,1 5-11 15,2-5-15-15,2 4-16 0,0 1-18 0,3 1-20 0,1 2-24 0,0 0-28 16,5-1-35-16,-1 1-71 0,2 3-93 0,2 0-50 0,1-3-34 0,1 2-2 0,1-2 14 16,1-1 23-16,0 5 27 0,2-9 31 0,2 1 36 0,-2 0 38 0,2 0 40 15,0-3 46-15,0 0 51 0,2-4 70 0</inkml:trace>
  <inkml:trace contextRef="#ctx0" brushRef="#br0" timeOffset="-183676.03">9116 7864 8 0,'-1'0'139'15,"1"0"95"-15,0 0 69 0,0 0 57 0,-4 0 44 0,4 0 32 0,-6 0 30 16,6 0 25-16,-1 0 28 0,1 0 28 0,0 0 23 0,0 0 26 0,1-4-92 16,5 0-156-16,-5 4-108 0,6-3-82 0,-3 3-46 0,6 0-32 0,-3-4-15 15,1 4-8-15,3-3-6 0,-2-1-2 0,3 4-12 0,-1-3-14 0,1-1-25 0,-1 0-29 16,0 2-30-16,3-2-34 0,-3 1-37 0,3 3-40 0,-3-8-54 16,0 5-59-16,0-1-99 0,-3 1-115 0,2-1-48 0,-2 1-13 0,-1-1 8 0,-3 4 17 15,-1-6 35-15,1 2 38 0,-4 4 44 0,0 0 47 0,-4-3 50 0,1-5 55 16,-3 5 61-16,-1-1 68 0</inkml:trace>
  <inkml:trace contextRef="#ctx0" brushRef="#br0" timeOffset="-183510">9145 7639 10 0,'0'0'137'0,"0"0"79"0,0 0 56 0,0 0 42 0,0 0 35 16,0 0 30-16,0 8 29 0,0-5 27 0,0 3 22 0,3 2 24 0,-3-1 21 0,0 3 23 16,4 1-95-16,-4-1-158 0,4 1-94 0,-1 3-60 0,1-1-27 0,1 2-19 15,-3-1-14-15,2 0-19 0,3 0-23 0,-3 0-33 0,3-3-36 0,0 2-42 16,-3-2-58-16,3-1-67 0,2 1-100 0,-3-1-110 0,0-3-47 0,-1 4-12 15,2-4 2-15,-2-3 11 0,0 3 20 0,-4 0 26 0,2-5 36 0,-3-2 41 16,0 0 46-16,0 0 52 0,0 0 62 0,-4 0 67 0</inkml:trace>
  <inkml:trace contextRef="#ctx0" brushRef="#br0" timeOffset="-183209.78">8989 7734 101 0,'-4'6'195'0,"4"-1"64"0,-4 1 46 0,4 5 38 0,0-4 34 0,0 4 28 16,-3 2 27-16,6 1 26 0,0 1 23 0,2-2 26 0,2 5 25 0,4 0-64 16,0 2-123-16,2 2-87 0,-1-5-75 0,2 0-34 0,1 4-15 0,0-3-11 15,3-4-10-15,0 0-5 0,3 0-6 0,-2-7-4 0,-1 0-7 0,3-1-8 16,-2-6-9-16,3 0-8 0,-4-2-10 0,3-5-7 0,-2-1-9 0,-1 1-5 16,0-7-4-16,-3 4-2 0,-1-4-3 0,-1-4 1 0,-2 5-1 0,-2-5-1 15,-2 1 1-15,-1-5 0 0,-4 4-2 0,-2 2-3 0,0-2 0 0,-4-3-2 16,-3 3 0-16,1 0-3 0,-3 1 1 0,-5 3-5 0,1 1-2 0,-2-1-5 15,-1 3-1-15,-2 0-6 0,0 4-5 0,-1 1-9 0,1-1-11 0,0 3-14 0,0 0-20 16,0 4-21-16,3 0-25 0,1 4-27 0,2 0-29 0,1-1-36 16,1 3-37-16,2 1-71 0,-2 4-86 0,6 0-80 0,-3 0-75 0,3-2-19 0,0 6 4 15,0-5 25-15,1 1 30 0,-1 3 38 0,1-4 41 0,-1 5 44 0,1-6 48 16,-1 2 52-16,0 0 54 0,0-4 71 0,-2 4 77 0</inkml:trace>
  <inkml:trace contextRef="#ctx0" brushRef="#br0" timeOffset="-182959.73">8796 8482 49 0,'0'0'200'0,"3"0"81"0,-1-2 56 0,0 2 44 0,-2-7 33 16,3 7 28-16,-2-4 23 0,2 0 23 0,-1 1 18 0,3-4 18 0,2 7 11 15,-2-8 10-15,2 8-130 0,4-2-208 0,-1-3-104 0,-2 3-50 0,3-2-26 16,0 1-13-16,3-1-11 0,-3 0-17 0,0 1-17 0,3-1-23 0,-2 1-25 16,1-1-30-16,-2 0-33 0,0 1-38 0,-3-1-83 0,3 2-106 0,-1-2-68 15,-2 1-42-15,-1-5-13 0,-3 8 4 0,0-3 18 0,2-1 27 0,-6 4 34 16,0 0 37-16,-3-7 41 0,-1 4 46 0,0-1 49 0,-2 0 53 0,-1 2 76 16</inkml:trace>
  <inkml:trace contextRef="#ctx0" brushRef="#br0" timeOffset="-182808.69">8901 8270 4 0,'0'0'125'0,"0"2"86"0,3 6 56 0,-3-8 44 0,1 7 36 0,-1-4 30 16,0 4 27-16,0-3 23 0,3 7 22 0,-2-5 17 0,2 5 18 0,0-1-26 15,1 5-50-15,0-5-106 0,0 7-141 0,2-2-70 0,-1-2-38 0,1 5-34 16,2-5-37-16,-1 2-41 0,0-1-47 0,0-3-89 0,-2-2-102 0,5 2-75 16,-3 0-60-16,1-4-22 0,-1 0-2 0,0-3 10 0,-3-2 12 0,0-2 20 15,2 0 26-15,-2-2 35 0,-3-2 43 0,-1-3 51 0,0 3 54 0,-1-3 77 0</inkml:trace>
  <inkml:trace contextRef="#ctx0" brushRef="#br0" timeOffset="-182542.97">8772 8325 24 0,'-5'7'162'0,"1"0"74"16,2 4 53-16,-3-1 39 0,5-3 34 0,0 4 29 0,0 3 27 0,0-1 24 16,5 2 22-16,1-1 21 0,1-1 24 0,4 5 25 0,-1-3-107 0,2 2-180 15,-1-3-85-15,6 4-42 0,1-8-19 0,-2 4-12 0,2 0-7 16,0-4-10-16,3-3-4 0,-2 0-4 0,3-3-7 0,-1-4-6 0,-2 0-8 0,2 0-8 15,-2-7-8-15,-1-1-7 0,3 1-6 0,-3-2-2 0,-3-6-4 0,0 1-1 16,2 1-1-16,-5-2-1 0,-1-3 1 0,0 2-1 0,-1-2 1 0,-3 3 1 16,-3-2 2-16,-2-1 1 0,0 5 1 0,-4-1 0 0,0-4 3 0,-2 5-1 15,-6-2 1-15,3 5-1 0,-4-5 0 0,0 5-2 0,-1 3-3 0,-2-3 0 16,-1 2-6-16,-2 6-5 0,2-5-8 0,1 7-9 0,-1-4-12 0,1 4-12 16,3 0-19-16,0 0-19 0,0 4-24 0,4-4-28 0,2 2-36 0,-2 3-40 15,1-3-106-15,2 6-137 0,3-5-57 0,-2 4-16 0,3 0 6 0,0 1 16 16,0-1 25-16,0-5 28 0,0 6 36 0,0-1 36 0,3-4 44 0,-3-3 48 0,1 4 53 15,-1-4 61-15</inkml:trace>
  <inkml:trace contextRef="#ctx0" brushRef="#br0" timeOffset="-181659.98">9932 6905 24 0,'0'-8'103'0,"-1"5"40"0,-2-4 36 0,0 0 34 16,-1 3 30-16,3-2 27 0,-5-1 27 0,2 3 24 0,1-3 27 16,-1 3 27-16,4-3 4 0,-4 4-8 0,4-5-47 0,-3 6-69 0,2-5-33 0,-2 3-14 15,2-3-12-15,-2 3-15 0,0 1-10 0,3-4-8 0,-1 3-6 16,-2 0-6-16,3 1-9 0,0 3-10 0,0-6-12 0,0 6-13 0,0 0-14 0,0 0-12 15,0 0-6-15,0 0-6 0,0 0-2 0,0 0-3 0,3 6-4 0,-2-3-2 16,2 5-2-16,0-1-5 0,-2 4-1 0,3 3-3 0,-1-1-3 0,1 5 3 16,0 3 1-16,-1 4 1 0,1-1-4 0,2 1-5 0,-2 2-4 0,0 5-7 15,0 2-7-15,0-1-1 0,-1 5-3 0,1-3-2 0,1 3-3 0,-3 1-3 16,2 3 1-16,2-1-1 0,-2 1-2 0,0 0-1 0,0 0 1 0,0 4-1 16,-1-4 1-16,1 1-2 0,1-5-1 0,-3 1-3 0,1-1 1 0,-2 0-2 15,4-3 0-15,-5 0-1 0,2 1 0 0,1-5-1 0,-2 0 1 0,-1 0-1 16,0 2 0-16,3-6-1 0,-3 5 1 0,0-4 1 0,0 0 0 0,0-3 3 15,0-1-2-15,0 4 0 0,0-3 0 0,-3-5-1 0,3 2 2 0,0-6-1 16,-1 6 0-16,-2-9 1 0,3 2 0 0,0-1 2 0,-2-3 1 0,2-4 2 16,0 3 2-16,-2-7 3 0,-1 1 1 0,3 3 1 0,0-7 1 0,-4 0-1 15,4 0-1-15,0 0 1 0,0 0-3 0,-2 0-2 0,-3 0-1 0,4-4-3 16,1 4-3-16,-3-3-6 0,3-1-5 0,0 4-3 0,-3-3-6 0,3 3-1 16,3-4-2-16,-3 0-2 0,3 2-1 0,-2-5 0 0,4 7 2 0,-3-8-2 15,2 8 1-15,3-3 1 0,-3-1 2 0,3 1 1 0,0 3 4 0,2-4 0 16,0 1 2-16,2 3 6 0,0-4-1 0,-2 0 2 0,4 4 2 0,1-2 1 15,-1 2 0-15,0-5 2 0,3 3 0 0,-1 2 1 0,1-4 0 0,-1 1 0 16,3 3 1-16,-2 0-1 0,2-4 1 0,-5 4-1 0,4 0 1 0,-1 0-1 16,-3 0-1-16,3 0 0 0,-3 0 0 0,1 0-1 0,-1 4 1 0,-2-4 0 15,1 0 0-15,-1 3-1 0,-3-3 2 0,1 4 2 0,-3-4-2 0,1 0 1 0,-3 2-1 16,3-2 1-16,-3 5-2 0,-1-5-2 0,1 0-12 0,-4 0-13 16,4 0-18-16,-4 0-19 0,0 0-24 0,0 0-26 0,0 0-37 0,0 0-44 0,0 0-102 15,0 0-128-15,-4-5-75 0,3 3-48 0,-5-5-11 0,2 3 6 0,-3-3 23 16,2-4 32-16,-5 4 35 0,3-3 39 0,-1-4 43 0,-2 0 47 0,-1-3 56 15,0 2 62-15,0-5 90 0</inkml:trace>
  <inkml:trace contextRef="#ctx0" brushRef="#br0" timeOffset="-181143.33">9942 6799 21 0,'0'0'159'0,"1"-3"75"0,-1 3 53 0,3-4 41 0,-3 4 35 0,0 0 30 0,0 0 27 15,0 0 27-15,0 0 24 0,2-4 26 0,-2 4 22 0,0 0 26 16,5-3-107-16,-4-1-176 0,5 2-89 0,-5 2-44 0,3-7-26 0,2 7-13 0,-1-8-12 15,1 5-6-15,0-1-11 0,3 1-5 0,-1-4-11 0,2 3-7 16,-2 0-7-16,3-2-11 0,0 3-5 0,3-1-6 0,-3 0-4 0,3 1-2 0,-1-1-2 16,0 1-2-16,1 3 1 0,-1 0 0 0,-2 0 0 0,2 0 1 0,-2 3 1 15,3 1-1-15,-3-1 0 0,0 5 0 0,0-5 3 0,0 3 0 0,-2 2 1 16,0-1-1-16,0 3 3 0,-1 1 0 0,2-1 0 0,-4 1 2 0,1-1-2 16,-1 5 1-16,-1-2 1 0,1 1 1 0,-1 1 1 0,0-2-2 0,-4 5 0 15,4 0-1-15,-3 2 0 0,2-2-1 0,1 3-2 0,-3 4 0 0,1-5 0 16,-2 4-2-16,5 5 0 0,-5-5-1 0,2 5 1 0,-1-2-2 0,3 4 1 15,-4 2 0-15,4 1-1 0,1 1 0 0,0 0 2 0,-5 3-2 0,3 2 0 16,2-2 2-16,-2 4-2 0,0-3 2 0,0 3 0 0,1-1-1 0,-3-2 0 16,2 3-1-16,-1 0-1 0,0-7 1 0,-2 3-1 0,3 0 0 0,-1 2 0 15,0-9 1-15,-2 4-1 0,2-4 0 0,-2 1 0 0,2-4 0 0,0-1 0 16,-2-1 2-16,2-2 0 0,-2-7 0 0,2 4 1 0,0-3-2 0,-2-4-1 16,2-4-1-16,0 1-2 0,-2-1-3 0,2-2-7 0,-2-5-7 0,2 1-13 15,1-2-14-15,0-2-19 0,-1 0-22 0,1-2-31 0,2 2-35 0,-5-7-55 16,3 3-66-16,-4-3-93 0,6-4-107 0,-2 4-41 0,0-3-11 0,0-1 10 15,-1 1 21-15,-2-1 27 0,2-2 31 0,-3-2 39 0,3-3 40 0,-2 5 49 0,-1-5 51 16,-4-2 63-16,4 2 70 0</inkml:trace>
  <inkml:trace contextRef="#ctx0" brushRef="#br0" timeOffset="-180559.41">10700 6890 28 0,'1'-10'166'0,"-1"2"77"16,0 1 60-16,0 1 49 0,-1 3 41 0,-2-5 35 0,0 5 30 0,3-1 28 16,0 4 30-16,0 0 31 0,0 0 24 0,0 0 27 0,0 0-104 0,0 7-175 15,0-3-92-15,3 7-46 0,-3-4-31 0,3 6-25 0,-3 1-13 0,1 3-10 0,-1 1-10 16,3 4-7-16,-2-2-11 0,-1 2-14 0,6 2-8 0,-6 3-14 15,1 2-8-15,2-1-7 0,-2-1-8 0,2 6-1 0,0-2-4 0,-2 4-1 0,4-3-1 16,-5 6-1-16,2-3 2 0,2 3 1 0,-1 1 0 0,0 3 2 16,-3-4 0-16,1 0 1 0,2 4 0 0,-2 0 3 0,2 0 0 0,-3-2 0 15,3-2 1-15,-2 0-2 0,-1-3 3 0,4-3-2 0,-4 0 2 0,3-1-3 0,-3-3-1 16,4-3 1-16,-1-5-4 0,-1 2 3 0,0-2-2 0,2-2-4 16,-1-1 0-16,1 1-1 0,-1-7-2 0,1 3-1 0,0-4-3 0,-1 0 0 0,1 1 0 15,0-4-2-15,1-1 2 0,0 2 1 0,-1-5-1 0,0 1 1 0,3-1 1 16,-3 1 1-16,1-4 1 0,1 0 0 0,-1 0 3 0,1 0 2 0,-1 0 2 15,1 0-2-15,-1-4 1 0,2 1 1 0,-1-1-2 0,1 1-3 0,0-1-1 16,2 0-1-16,-3-2-1 0,1 3-1 0,0-1-3 0,4 0-2 0,-2 4 0 16,-1-3-5-16,1 3 1 0,3-4 1 0,-4 4-2 0,3 0 1 0,0 0 1 15,1 0-2-15,1 4 2 0,0-4 1 0,-1 3 1 0,-1-3 0 0,2 4 2 16,-2 0-1-16,0-1 4 0,2 1-2 0,-2-2 1 0,0 2-1 0,3 0 0 16,-3 3-1-16,0-7-1 0,0 7 4 0,-1-4-2 0,-2 1 0 0,0 0 0 15,2-1 1-15,-2 1-1 0,-1-4 0 0,0 2 0 0,0 2 1 0,-3 0 2 16,3-4-1-16,-3 0 1 0,0 3-2 0,2-3 2 0,-2 0 1 0,-4 0-2 15,4 4 2-15,-1-4 0 0,-3 0 1 0,0 0-1 0,0 0 0 0,4 0 1 16,-4 0 0-16,0 0-1 0,4-4-3 0,-4 4-3 0,0 0-5 0,4-3-2 16,-4-1-9-16,0 0-4 0,3 2-10 0,-3-2-7 0,0 1-12 0,0-5-16 15,0 5-14-15,0-4-17 0,0 3-21 0,0 1-21 0,0-5-22 0,0 6-30 16,3-5-31-16,-3 3-36 0,-3-3-42 0,3 3-97 0,0 4-123 0,-3-3-43 16,3 3-7-16,0-7 15 0,0 7 26 0,-4-4 32 0,1 4 37 0,-1-4 40 0,0 4 44 15,0-2 47-15,0-3 53 0,-6 3 57 0,3-5 62 0</inkml:trace>
  <inkml:trace contextRef="#ctx0" brushRef="#br0" timeOffset="-179976.23">10766 6737 29 0,'-3'-4'175'16,"3"1"83"-16,-1-5 61 0,-2 8 50 0,3-3 40 0,-3 3 31 0,3 0 30 16,0 0 29-16,0 0 27 0,0 0 28 0,0 0 27 0,0 0 25 0,3 0-111 15,4 0-193-15,-3 3-99 0,3 1-52 0,1 0-31 0,-1-4-18 0,3 3-14 0,-2 1-5 16,3-2-7-16,0-2-7 0,3 0-9 0,-1 4-10 0,0-4-9 15,3 0-9-15,-3 0-8 0,3 0-6 0,-1-4-4 0,1 4-4 0,-1 0-3 0,3 0-2 16,-5 0-4-16,3 0-2 0,0 0-2 0,-3 0 1 0,0 0-2 0,1 4-4 16,-3 0 1-16,0-1-1 0,0 1-1 0,-3 3-1 0,2-4-2 0,-2 5 0 15,2 1-1-15,-4-2-1 0,0 8 1 0,0-1-1 0,-1-1 2 0,1 5 2 16,-5-1 1-16,3 5 1 0,-1 3 1 0,1-1 1 0,-1 3-2 16,-2 2 1-16,2-1-3 0,1 7 1 0,-4-3-1 0,6 3 1 0,-5-1-1 0,2 5-2 15,-2-1-1-15,2 1 2 0,0-1-2 0,1 4 1 0,-3 1 2 0,2-5-1 16,1 1 1-16,0 3 2 0,-1 0 4 0,1-4 1 0,-1 4-1 0,0-7 1 15,-2 7 2-15,3-8 1 0,2 6 1 0,-5-2 1 0,-1 1-1 0,4-5 0 16,-1 5 0-16,0-4 3 0,-2-3-1 0,2-1-1 0,0 0 3 0,-3 0 0 16,1-6 1-16,2 0 3 0,-2 0 2 0,-1-1 1 0,0-6 4 0,0-2 3 15,0 2 3-15,0-3 4 0,0-2 4 0,-1 1 3 0,-2-3 6 0,2 0 4 16,1-5 3-16,-3 5 6 0,0-4 1 0,2-4 5 0,-2 8 2 0,3-7 3 16,-3 2 0-16,3-2 3 0,-1 3-1 0,-2-4-1 0,3 1 1 0,0-1-5 15,-1 1 0-15,1-4-1 0,0 4-1 0,0-4-4 0,-3 3 3 0,3-3-1 16,0 0-41-16,0 0-15 0,-3 4 0 0,3-4 0 0,0 0 0 0,0 0 0 15,-4 0 0-15,3-4 0 0,-5 4 0 0,2-3 0 0,0-1 0 0,0 0 0 16,-2 1-58-16,2-4-90 0,0 3-35 0,0-3-37 0,0 1-47 16,-2 2-46-16,-1-3-120 0,3 0-150 0,0 3-63 0,1-3-12 0,-1 0 10 0,3 3 27 15,-5-3 35-15,1 5 39 0,-1-6 45 0,2 1 51 0,0 4 54 0,0-4 57 16,-6-1 61-16,3 6 71 0,1-5 106 0</inkml:trace>
  <inkml:trace contextRef="#ctx0" brushRef="#br0" timeOffset="-177555.51">10385 7310 6 0,'-4'-4'121'16,"0"2"68"-16,0-5 50 0,-2 7 42 0,2-8 34 0,2 5 29 15,-3 3 23-15,4-4 17 0,-4 1 18 0,5 3 16 0,0 0 21 0,0 0 22 0,5 0-83 16,-1 0-141-16,3 0-73 0,1 0-35 0,2 0-21 0,2 3-17 15,2-3-9-15,1 4-5 0,0-1 3 0,3 5 5 0,3-5 1 0,-2 3 2 0,5 1-2 16,-5 1-7-16,3 2-6 0,3 1-6 0,0-1-5 0,-2 4-5 0,2 1-8 16,4-1-3-16,-4-1-4 0,0 1-8 0,-2 3-4 0,2-2-4 0,-3 3-5 15,-2-5-4-15,0-2-8 0,-2 7-6 0,-3-9-10 0,-1 2-12 0,1 0-14 16,-4 0-18-16,-2-4-21 0,0 0-23 0,0-5-32 0,-2 6-34 0,-1-1-61 16,-1-4-76-16,-3 1-87 0,-2-4-86 0,0 0-32 0,0 0-4 0,0 0 12 15,0 0 22-15,-4-4 29 0,-1 1 33 0,-2-4 38 0,-1-1 42 0,-1 1 46 16,0 1 51-16,-2-1 65 0,2-4 72 0</inkml:trace>
  <inkml:trace contextRef="#ctx0" brushRef="#br0" timeOffset="-177309.45">10788 7047 16 0,'-3'-2'145'0,"-3"2"72"0,0-5 52 0,-1 5 45 0,-3 0 38 0,2 5 33 16,0-5 28-16,-2 6 25 0,2-2 24 0,-2 6 23 0,-1-3 21 0,3 8 23 15,-2-2-99-15,2 1-166 0,-2 3-83 0,2 1-37 0,-2 4-27 0,-1-5-19 16,3 8-13-16,-2-5-10 0,2 5-10 0,0-1-6 0,-2 0-4 0,3 1-8 0,0-1-5 16,-1 2-7-16,4 1-6 0,-3-2-7 0,0-4-6 0,3 4-9 15,0-5-11-15,-2 2-23 0,5-5-21 0,-2 4-25 0,2-4-35 0,-2 1-34 0,0 0-54 16,3-5-61-16,-1 1-97 0,-2 1-107 0,3-2-45 0,0-2-14 0,0 3 6 16,0-4 13-16,0-3 29 0,-1 4 33 0,-2-4 39 0,0-3 41 0,-1 3 50 15,1-5 51-15,-2 3 62 0,-1-3 68 0</inkml:trace>
  <inkml:trace contextRef="#ctx0" brushRef="#br0" timeOffset="-175825.43">11158 6914 7 0,'-4'8'123'0,"4"-1"66"0,-1-4 47 0,-5 1 46 15,5-1 34-15,-2-3 30 0,3 0 27 0,0 0 19 0,-2 0 25 0,2 0 21 16,0-3 24-16,2-4 21 0,2 0-83 0,2-1-143 0,2 2-68 0,0-5-27 16,3-3-18-16,2 1-18 0,2-5-6 0,0-4-3 0,3-2 3 0,3 3 2 15,-2-7 2-15,6 1-2 0,0-6-3 0,2 6-5 0,1-4-5 0,2-4-7 16,-1 3-5-16,6 0-8 0,-5 1-7 0,2 0-10 0,-2-1-7 0,2 0-9 15,-3 5-7-15,-1-2-7 0,-1 1-8 0,-1 1-8 0,-1 2-2 0,-3 3-5 16,0-2-4-16,-4 6-6 0,0-2-2 0,-2 6-3 0,-4 0 0 0,0 0-3 0,-1 3 0 16,-2 0-2-16,-1 9-1 0,-1-5-6 0,-3 0-8 0,3 3-16 15,-2 0-22-15,0 1-24 0,-4-1-33 0,2 1-36 0,-1 3-50 0,0-4-57 16,-2 4-114-16,0 0-142 0,0 0-60 0,0 0-20 0,0 0 4 0,-4-4 15 0,-3 4 27 16,0 0 36-16,-4 0 41 0,3 0 45 0,-2 0 54 0,-2 0 55 0,0-3 67 15,-1-3 69-15</inkml:trace>
  <inkml:trace contextRef="#ctx0" brushRef="#br0" timeOffset="-174727.62">12152 5805 83 0,'-1'-3'150'0,"1"-1"44"0,-6 1 37 0,6-1 35 0,-4 1 35 0,1 3 31 16,3 0 27-16,0-4 27 0,-1 0 25 0,-2 2 24 0,-1-3 26 0,4 3-65 16,-3-2-113-16,3 1-60 0,-4 3-33 0,4 0-24 0,0-4-17 0,0 4-17 15,0 0-18-15,0 0-10 0,0 0-6 0,0 0-3 0,4 0-3 0,3 4-4 16,-3 3-4-16,3 0-2 0,0-1-2 0,3 5 0 0,-5-1 1 0,8 5 2 16,-5 2 5-16,0 1-1 0,3-1-2 0,-1 0-5 0,1 4-7 0,-3 0-6 15,3 1-8-15,2-5-7 0,-5 1-8 0,0-1-7 0,4-3-7 0,-3 0-5 16,-1-8-4-16,3 2-3 0,-4-1-2 0,3-4-2 0,-2-3-3 0,-1-3 1 15,2-4-4-15,-3-1-3 0,1-1-7 0,0-6-12 0,-3-3-10 0,3-6-17 16,-3 4-19-16,-1-9-20 0,-1 2-22 0,0-2-25 0,-2-2-24 0,0-1-22 16,0 5-25-16,-2-2-16 0,0 5-15 0,-1-1-6 0,-1 5-2 0,1 2 4 15,-1 3 9-15,0 2 12 0,0 2 13 0,-1 1 18 0,0 6 15 0,1 0 22 16,2 2 21-16,-3 2 27 0,5 0 27 0,-2 0 28 0,0 0 22 0,2 2 23 16,0 2 20-16,0 3 22 0,0 0 20 0,2 0 16 0,0 1 17 0,1-1 15 15,1-1 14-15,0 5 10 0,1-1 9 0,0-2 2 0,1 1 2 0,-1 2-3 16,1 0-1-16,1 0-5 0,-1-4-4 0,3 2-8 0,-2 2-9 0,2-4-10 15,0 1-7-15,-3-1-7 0,3 0-7 0,-2-1-7 0,2-2-7 0,-2-1-5 16,-1 1-5-16,1-1-6 0,-1-3-5 0,1 0-7 0,0-3-6 0,-1 3-4 0,-1-7-5 16,2-1-6-16,-3 1-5 0,1-2-3 0,-3-2-6 0,2-4-1 15,-4 6-6-15,0-6-4 0,0-3-6 0,0 5-3 0,-4-1-4 0,2-4-4 16,-3 5-2-16,-2-2-3 0,-2 5-2 0,1-5-2 0,-1 6-1 0,-2-2-2 0,0 0 4 16,-3 4 0-16,3 1-1 0,0-1 5 0,0-1 0 0,0 8 5 15,2-3-1-15,-2 3 1 0,2 0 1 0,2 3 1 0,0 1 0 0,3 3 3 16,2-1 0-16,0 5-1 0,-1 0-1 0,3 0 1 0,0 3 1 0,5-1-4 15,-3 1-2-15,2 3-12 0,3-2-13 0,0 3-16 0,0-5-18 0,1 1-25 0,1-3-28 16,3 2-39-16,-1-6-44 0,0 4-99 0,0-7-120 0,0 3-50 0,0-7-18 16,2 4 4-16,-4-8 15 0,2 0 24 0,-2 1 30 0,0-4 36 0,0-1 36 15,-2-1 44-15,-1-2 46 0,1-3 55 0,-3-1 60 0</inkml:trace>
  <inkml:trace contextRef="#ctx0" brushRef="#br0" timeOffset="-174490.56">12548 5042 4 0,'0'-4'118'15,"-2"4"71"-15,-3-2 50 0,5 2 46 0,-2-5 37 0,0 5 33 0,2 0 31 16,-2-2 26-16,2 2 25 0,0 0 24 0,-5 2 24 0,5-2 24 0,-2 5-79 0,2-3-139 16,2 6-72-16,-2-1-36 0,2 0-23 0,1 4-17 0,-1 2-11 15,2 1-7-15,1 4-7 0,-3-1-3 0,2 5-3 0,3 2-2 0,-1 1-8 0,-1 2-6 16,1-3-7-16,1 9-9 0,-2-2-9 0,4-4-9 0,-2 6-8 0,1-2-9 15,1-3-18-15,0 4-22 0,0-8-31 0,2 0-35 0,-2 1-39 0,2-5-41 16,0 2-54-16,0-4-59 0,0-1-114 0,-1-3-136 0,1-3-60 0,0 2-17 16,-6-2 2-16,2 0 14 0,0-4 28 0,-3-1 34 0,2-3 45 0,-6 5 48 15,0-8 53-15,0 0 54 0,0 0 66 0,-6 0 69 0</inkml:trace>
  <inkml:trace contextRef="#ctx0" brushRef="#br0" timeOffset="-173743.44">12805 5031 93 0,'-1'-13'170'0,"-5"-1"53"0,1 3 44 0,-1 1 42 15,2-1 36-15,0 1 33 0,-3 3 32 0,3-1 25 0,0 6 26 0,-2-5 20 16,6 7 20-16,0 0-70 0,0 0-123 0,-1 3-69 0,1 1-44 0,0 2-27 16,1 5-22-16,-1-1-13 0,6 7-16 0,-5 1-10 0,3 4-8 0,2 2-5 15,1 3-7-15,-3 2 1 0,3-1-2 0,-2 3-5 0,2 1-7 0,0-1-8 16,3 1-10-16,-2-4-6 0,3 0-8 0,-3-1-7 0,5-1-9 0,-2-2-18 15,0 1-23-15,0-5-30 0,1 2-31 0,-1-5-38 0,2 0-38 0,-8 0-66 16,5 1-75-16,-3-3-103 0,0-2-110 0,-2-2-46 0,1-1-13 0,-2 1 7 16,-3-5 16-16,2 1 30 0,-3-7 37 0,0 0 45 0,0 0 47 0,0 0 51 15,-7 0 56-15,0-2 70 0,-1-3 74 0</inkml:trace>
  <inkml:trace contextRef="#ctx0" brushRef="#br0" timeOffset="-173027.28">12769 5438 19 0,'0'-8'152'16,"0"6"75"-16,0-5 53 0,0 3 39 0,3 1 36 0,-3-1 31 0,3 0 26 15,-2 1 22-15,5-1 22 0,-5 1 21 0,3-1 18 0,3 0 17 0,-3 1-105 16,6-3-178-16,-2 2-89 0,-1-3-45 0,4 0-28 0,-1 0-16 0,1-1-13 16,1 1-11-16,-1-2-8 0,3 1-3 0,-3-2-11 0,3-1-10 0,0 1-11 15,-3-1-11-15,1-3-10 0,-1 3-10 0,0 2-8 0,0-2-6 0,-4 0-9 16,4 0-1-16,-4 4-3 0,0 1 1 0,0-1 0 0,-3 0 4 0,0 0 7 16,2 3 10-16,-5 0 13 0,-1 1 12 0,0 3 17 0,0 0 13 0,0 0 12 15,0-4 13-15,0 4 13 0,-4 0 11 0,4 0 8 0,-4 0 7 0,-2 4 4 16,2-1 3-16,0 1 0 0,1 3-2 0,-1 0-1 0,3 1-2 0,-5 1-1 15,2 2-1-15,3 0 0 0,-2 3 0 0,0-3-2 0,3 6 0 0,-1-7-2 16,1 5-3-16,0-2 1 0,0 1-3 0,1-3-1 0,-1 2-3 0,3-2-3 0,0 0-3 16,-2 0-7-16,3-5-4 0,2 5-6 0,-5-4-8 0,3-4-7 15,3 1-9-15,-3 0-12 0,3-4-12 0,-1 0-13 0,-1-4-16 0,2 0-13 0,0 1-13 16,-3-4-11-16,3-4-10 0,0 1-9 0,0-1-10 0,0-3-8 16,-3 1-5-16,3-2-6 0,-3 1 2 0,-2 1 3 0,3-2 8 0,-1 1 11 15,-2 1 12-15,0 2 15 0,1 0 13 0,-3 1 19 0,1 2 20 0,-1 1 17 0,-1 5 18 16,1-5 18-16,-3 7 14 0,3 0 13 0,-2-4 10 0,2 4 9 15,-2 0 7-15,2 0 4 0,-4 0 5 0,4 0-1 0,-5 0 2 0,5 0-4 0,-2 0-5 16,2 0-5-16,0 0-4 0,-4 0-5 0,4 0-9 0,0 0-7 0,0 0-9 16,0 0-7-16,0 0-6 0,0 0-4 0,0 0-2 0,0 0-2 0,1 4-2 15,4-1-1-15,-3-3-2 0,2 4 2 0,1-2-3 0,0 2 6 0,-1-1 3 16,5 5 8-16,-3 2 7 0,1-2 6 0,2 6 7 0,-3-4 3 0,6 4 2 16,-6 4 2-16,5-1 1 0,-1 1-2 0,-2 2-1 0,3 5-3 0,-2-4-5 15,0 4-5-15,0-1-6 0,0 1-5 0,2-1-6 0,-4 0-4 0,4 1-6 16,-2-1-2-16,-3 1-6 0,1-1-1 0,2 1-2 0,-2-4-3 0,-1 0-1 15,-1-4 2-15,-1 1-1 0,0-1 3 0,1-3 2 0,-5-3 3 0,2 0 3 16,-2-2 1-16,-2-1 2 0,-3-5 0 0,3-3 0 0,-2 0-2 0,-3-3 0 16,1-1-2-16,-3-2-1 0,-3-5-1 0,4 0-1 0,-1-3-6 0,-2-3-3 15,2-1-3-15,0-2-5 0,2-2-2 0,1-2-3 0,-3 3 0 0,4-7-1 16,1 3 0-16,2-3-1 0,-3 1 1 0,3-2 0 0,2 1-1 0,0-4 1 16,0 1-3-16,0 0 0 0,2 0-7 0,0-2-6 0,1 6-6 0,-1-1-5 15,0-1-4-15,0 9-3 0,0-5-2 0,-2 8-3 0,3-1-2 0,-3 1-1 16,0 3-1-16,0 0 1 0,0 4 4 0,0 3 2 0,0-4 7 0,0 4 9 15,-3 0 7-15,3-1 8 0,-2 6 8 0,0-3 8 0,0 3 5 0,2 2 5 16,-2-4 2-16,2 4 6 0,-5 4 4 0,3-4 8 0,-2 2 6 0,1 3 7 16,-1 1 6-16,2 1 5 0,0 0 6 0,-1 8 3 0,1-6 4 0,0 2 2 15,2 3 4-15,-3 1 4 0,3 2 6 0,0-3 1 0,0 3 3 0,3 1-4 0,-1-4-4 16,0 3-4-16,3-3-4 0,-1 3-7 0,3-2-6 0,-1-5-5 16,1 5-5-16,2-6-6 0,0 2-12 0,2 0-17 0,2-4-27 0,1 0-34 0,-1-3-41 15,0-2-49-15,1 2-60 0,-3-8-67 0,0 4-123 0,4-2-147 0,1-5-62 16,0 3-20-16,1-3 2 0,-1-4 12 0,-3 0 28 0,3-2 32 0,-1-1 45 15,3-1 52-15,0-1 57 0,-6-2 63 0,2-3 71 0,-3-4 77 0</inkml:trace>
  <inkml:trace contextRef="#ctx0" brushRef="#br0" timeOffset="-170110.22">13854 4825 14 0,'0'0'82'0,"0"0"38"15,0 0 36-15,0 0 31 0,0-4 31 0,0 4 27 0,0-7 26 0,0 5 23 16,-1 2 22-16,-2-7 24 0,1 3 23 0,0 0-28 0,-1 1-57 0,2-4-35 16,-5 0-17-16,5-1-17 0,-3 2-17 0,-2-5-15 0,2 4-10 0,0-3-10 15,-3 0-6-15,3 3-5 0,-3-4-5 0,0 4-7 0,3 0-6 0,-3-1-10 16,0 1-9-16,3 1-10 0,-3 3-5 0,0-1-11 0,2 0-7 0,-2 4-8 16,3 4-9-16,-3 0-10 0,0-1-6 0,3 3-7 0,-2 1-4 0,1 4-4 15,-1 3-4-15,5 1-3 0,-2 2 0 0,0 4-5 0,3 0-2 0,0 0 0 16,0 3-3-16,3 0 1 0,1-2-1 0,2 3 1 0,-2-5-2 0,3 2 0 0,-2-5-1 15,2 1-3-15,0-9-3 0,3 6-3 0,-2-8-1 0,0-4-2 16,2 1-1-16,-2-4-1 0,3-4-4 0,-4-3-2 0,4-4-2 0,-4 2-6 0,4-6-3 16,-4-2-4-16,2-4-7 0,-3-4-5 0,1 1-5 0,-3 0-4 0,2-5-5 15,-5 2-2-15,-1-2-1 0,3-2-1 0,-6 3 2 0,3-3 1 0,-1 2 6 16,-5 2 4-16,2-6 6 0,0 6 5 0,-3-1 7 0,3-1 8 0,-3 2 10 16,0 3 9-16,0-1 8 0,2 1 7 0,-1 6 7 0,0-3 6 0,1 3 7 15,-2 4 6-15,3 3 5 0,3 2 3 0,-5 1 3 0,2 5-2 0,3-4-2 16,1 7-4-16,0 0-6 0,-3 7-3 0,0-4-5 0,3 5-6 0,3-1-4 15,0 2-5-15,-2 9-6 0,2-3-5 0,1 2-6 0,0 4-2 0,3 0-1 16,-3 4-1-16,3-1 3 0,3 1 2 0,-2-1 2 0,0 1-1 0,2-1 2 16,-2-4-3-16,3 5 1 0,0-1 0 0,1-6-1 0,-1 4 0 0,-2-5-1 15,4 1-1-15,0-9 0 0,-2 6-3 0,1-5-1 0,-1 1-2 0,-2-5-3 16,2-2-1-16,-2 0 0 0,2-4-2 0,-2-4-1 0,0 0 1 0,-3-2-3 16,1-1 0-16,0-4-4 0,-3-3-1 0,0 1-2 0,-1-5 1 0,1 3 0 15,-4-1 3-15,2-6 1 0,-2 2 1 0,-2 2 0 0,0-6 3 0,0 6-2 16,-3-3 1-16,1 0 6 0,-1 4 2 0,1-5 5 0,-3 8 10 0,3-3 5 15,2 6 12-15,-5-3 10 0,2 3 7 0,1 9 6 0,2-5 3 0,-3 3 0 16,3 0-1-16,2 4 0 0,-4 0-2 0,4 4 0 0,-2 3-2 0,2-1-2 16,0 2-5-16,0 6-6 0,2 0-5 0,-2-1-11 0,2 5-5 0,2 4-4 15,1-2-5-15,-1 2 2 0,1-2 1 0,1 4 3 0,1-2-2 0,0-2 1 16,-1 2-2-16,3 3-1 0,0-8 0 0,0 1-1 0,0-1-8 0,0 0-8 16,0-2-14-16,2-2-18 0,-2-2-17 0,2 0-19 0,0-4-19 0,-2-1-21 15,2-3-20-15,-2-3-17 0,-1 0-19 0,3 0-15 0,-1-7-14 0,-2 1-12 16,-1-1-8-16,0-4-1 0,0-3 5 0,-6 4 12 0,4-8 14 0,-3 4 20 15,-2 1 28-15,0-5 34 0,0 3 33 0,0-1 35 0,0 5 34 0,-2-4 35 0,0 6 30 16,2 2 32-16,-3-1 21 0,3 1 18 0,0 7 15 0,0 0 15 16,0 0 11-16,0 0 13 0,3 4 0 0,1 3-10 0,-1 0-7 0,4 3-12 15,-3 4-14-15,3 1-15 0,-1-1-13 0,3 6-14 0,-1 2-4 0,3-5-2 16,-4 8-3-16,4-1-4 0,0-4-6 0,-1 9-9 0,1-5-5 0,-3 1-6 16,3 3-5-16,-1-3-6 0,-2 2-4 0,2-3-5 0,-2 2-4 0,2-2-4 0,-3 1-3 15,-2-1-5-15,2-6-2 0,-3 2-5 0,3-2 0 0,-3-5 0 16,-4 2 0-16,3-5 6 0,-3 1 2 0,3-5 1 0,-6 1-1 0,3-7-3 0,0 0-3 15,-4 0-5-15,0-3-3 0,-2-3-4 0,1-5-3 0,-5-3-3 0,3-1-7 16,-1-2-6-16,-3 0-12 0,0-4-13 0,0 0-8 0,0-7-4 0,-3 4-4 16,0-5 1-16,2-2 1 0,-1 0 4 0,2-1 4 0,0-3 2 0,0 4 2 15,3-4 4-15,1-1 5 0,0 5 7 0,3-4 5 0,0 0 9 0,1 3 4 16,3 1 5-16,3-1 1 0,-2 1 4 0,2 3 0 0,1 0 3 0,0-1-2 16,3 5 1-16,0 4 0 0,0-2-2 0,1 4 0 0,-1 1 0 0,3 3-2 15,-5 1 1-15,2 6-1 0,0-4-1 0,-3 4-1 0,3 0-1 0,-3 3 1 16,2 0-2-16,-2 4 1 0,-4 0 2 0,4 0 0 0,0 0 3 0,-1 8 3 15,0-5-1-15,-2 1 3 0,2 3 1 0,-3 4 0 0,1-4 2 0,-1 3 2 16,0 4 1-16,0 0 0 0,-1 0 0 0,1 3 0 0,0-2-1 0,0 2-1 16,-3 1-1-16,3-2 0 0,0 2 0 0,3 4-2 0,-3-9 1 0,1 5 0 15,2-5-1-15,0 2-2 0,-2-1 1 0,3-3-2 0,-1-1-1 0,1-3-2 16,2 0 0-16,-2-4-1 0,0-3-1 0,3 0-1 0,0 0-2 0,-3-3-2 16,0-4-4-16,3 0-2 0,-3-3-5 0,6-5-4 0,-6 1-4 0,0 1-3 15,0-5-2-15,2 0-5 0,-2-2-4 0,-3 2-3 0,5-3-4 0,-5 0-2 16,-1 0-1-16,3 0 1 0,-2 0 0 0,-1 0 3 0,0-1 1 0,0 2 3 15,-1 2 4-15,-2-3 2 0,3 4 7 0,-1 3 7 0,1 0 5 0,-3 3 9 16,0 0 8-16,2 2 8 0,-2 1 10 0,3 5 7 0,-1-1 6 0,1 4 4 16,0-3 4-16,0 3 0 0,0 0-2 0,0 0 3 0,0 0 0 0,0 0 0 15,0 3 5-15,0 4-1 0,0 1 0 0,0-1-1 0,1 3-3 0,2-3-3 0,-2 3-1 16,5 5 4-16,-5-5 4 0,2 4 4 0,1 0 3 0,0-1 6 0,0 2 1 16,-1-4 3-16,1-2-3 0,2 6-2 0,-2-5-4 0,0 5-2 0,0-6-4 15,0 2-4-15,2-4-4 0,1 4-4 0,-3 0-7 0,0-9-4 0,0 6-3 16,0-1-2-16,2-4-7 0,-5 1-2 0,3-4-5 0,-4 0-6 0,6-4-8 15,-2 1-9-15,-1-4-10 0,-2-3-11 0,2-1-7 0,-2-3-10 0,-1-1-8 16,6-2-8-16,-6 0-7 0,0 0-4 0,0-5-5 0,1 2 0 0,-2 2 0 16,1-4 3-16,1 5 7 0,-1 0 7 0,0 3 10 0,0 3 10 0,0 1 9 15,0-1 9-15,0 7 6 0,0-3 7 0,0 5 8 0,0 2 9 0,0 0 6 16,0 0 4-16,4 2 5 0,2-2 4 0,-2 7 4 0,0-3 4 0,0 3-1 16,2 0 4-16,-2 0 3 0,3 4 3 0,-3-5 4 0,0 5 1 0,3-4-1 15,0 4-2-15,-1-4-4 0,-1-1-3 0,2 2-3 0,-3-1-6 0,3-7-4 16,-1 3-9-16,-1 1-11 0,1-8-13 0,-1 1-11 0,-1-1-13 0,3-3-12 15,-3 1-12-15,0-5-10 0,1 0-10 0,0-3-10 0,-1 4-7 0,0-8-7 16,-1 4-3-16,-2 1 0 0,2-2 4 0,-3-3 9 0,0 5 8 0,0-1 13 16,0-4 14-16,-3 5 18 0,3-2 15 0,-1 5 18 0,-2 0 20 0,1-5 16 15,-3 8 19-15,1-3 15 0,2 2 13 0,-3 1 10 0,1 5 10 0,2-5 4 16,-3 7 4-16,1 0 3 0,1 0 0 0,-1 3 1 0,2 1-5 0,0 3-4 16,-1 3-2-16,-1 0-3 0,4 1-4 0,-2 2 0 0,2 2-4 0,0 3-4 15,2-1-2-15,-2-3 0 0,4 4 0 0,1 2-1 0,-3-2-5 0,5-1-4 16,-3 1-3-16,3-4-7 0,2 0-4 0,-3 0-6 0,4-3-7 0,-2-2-9 15,1-1-5-15,0-1-8 0,0-7-4 0,0 3-9 0,0-6-9 0,0-1-10 16,-1-3-11-16,-1 1-12 0,2-9-13 0,0 5-10 0,-5-7-14 0,3-1-11 0,0 0-9 16,-3-2-8-16,1-2-6 0,-5 2-5 0,2-5-4 0,-2 0 3 15,0 0 4-15,0-2 7 0,0-1 8 0,-2-1 11 0,-3 2 10 0,1-4 14 0,2 2 11 16,-3-2 16-16,-2 0 15 0,3 2 15 0,-1 1 11 0,-1 1 12 16,4 2 9-16,-5 4 8 0,2 0 11 0,1 4 10 0,0 2 10 0,-1 5 9 0,1-1 6 15,2 5 2-15,-1 2-1 0,-1 4-3 0,4 0-4 0,-2 4-7 0,-3-2-1 16,3 5-5-16,0 4 0 0,2 0-4 0,-3 2-2 0,1 5-4 0,2 4-6 15,0-2-4-15,-2 2-1 0,2 2 2 0,2 3 6 0,-2-2 6 0,2 3 3 16,1 1 3-16,-3-2-1 0,4 1 5 0,-1 1-4 0,1-5-2 0,0 3-5 16,1-2-3-16,-1-1-6 0,3 1-6 0,-1-8-4 0,1 5-9 0,0-4-6 15,2-1-10-15,-3-7-13 0,3 5-15 0,0-8-17 0,0-5-17 0,0 6-13 16,2-8-16-16,-4 0-14 0,4-8-17 0,-2 1-8 0,-3 1-14 0,3-5-6 16,0-3-11-16,-3 1-4 0,1-5-6 0,-2 0 2 0,1 1 9 0,-1-4 10 15,-3 4 11-15,1-1 16 0,-2-4 20 0,-1 5 22 0,0-1 26 0,-1 2 23 16,1-2 27-16,0 3 24 0,-3 6 22 0,1-2 23 0,0 4 21 0,-1 0 16 15,3 3 13-15,-1 0 8 0,1 4 5 0,0 0 0 0,0 0 0 0,-5 4-8 16,5 0-8-16,-2 3-10 0,-1-4-9 0,3 8-13 0,0 0-8 0,3-2-8 16,-1 6-8-16,-2-4-5 0,2 2-6 0,1-2 0 0,-2 7-3 0,4-9 0 15,0 6-3-15,-4-5-2 0,4 5-3 0,0-6-3 0,1 2-3 0,-4-4-6 16,5 4-4-16,0-4-5 0,0-1-4 0,-3 2-7 0,3-1-3 0,0-4-5 16,-2-3-6-16,2 0-6 0,-3 0-12 0,3-3-12 0,0-1-14 0,3-3-18 15,-6 1-15-15,3-5-19 0,-2 0-16 0,1-3-16 0,-2 1-19 0,0-5-16 16,0-4-13-16,2 5-9 0,-5-1-2 0,3-2 2 0,2-2 6 0,-5 6 10 15,2-2 13-15,-2 1 16 0,2 2 16 0,0-2 18 0,-2 7 16 0,-1-1 21 16,3 0 18-16,0 8 21 0,-3-4 20 0,0 3 13 0,0 4 15 0,0 0 17 16,0 0 12-16,0 0 13 0,0 0 13 0,0 0 9 0,0 0 9 0,1 4 8 15,-1-1 6-15,3 1 3 0,-2-1 5 0,2 5-1 0,0-5 2 0,-3 3-4 16,1-1-3-16,2-3-5 0,-3 6-11 0,1-8-5 0,-1 0-9 0,6 3-9 16,-6-3-2-16,0 0-9 0,1-3-3 0,2 3-6 0,-2-8-5 0,2 6-4 15,1-5-7-15,-1-4-3 0,0 0-6 0,-2 0-8 0,2-2-5 0,-2-1-9 0,2-1-8 16,0-1-5-16,-2-2-9 0,-1 1-5 0,0-8-4 0,0 3-4 15,0 2 1-15,0-2-3 0,0-2 2 0,0 0 3 0,-1-4 2 0,1 3 7 0,-3 0 4 16,0 1 11-16,2 4 9 0,-2-5 12 0,2 3 13 0,1 5 12 16,-3 3 15-16,0 1 11 0,2-2 13 0,-2 8 7 0,3 0 4 0,-3 0 1 0,3 3 2 15,0 4 3-15,0 0 4 0,0 0 2 0,0 4-1 0,3 3-1 0,0 0-4 16,-2 4-8-16,2 0-5 0,1 2-9 0,0 1-5 0,2 7-4 0,-5 0 1 16,6 1 4-16,-3 2 1 0,2 0-1 0,-1 5-2 0,2-2-4 0,-3 1-4 15,3 4-1-15,0-1-5 0,3 4-5 0,-5-4-5 0,5 5-4 0,-3-1-5 16,1 0-6-16,2 0-7 0,1-3-15 0,-3 3-20 0,3-4-24 0,0-4-28 15,0-1-30-15,0-2-35 0,0-3-36 0,0 0-40 0,1-4-50 0,-3-2-57 16,-1-5-109-16,2-3-124 0,-3 3-51 0,1-6-11 0,-4 0 16 0,3-4 27 16,-7 0 37-16,3-4 43 0,-2-3 47 0,-1 0 49 0,0 0 53 0,-4-1 55 0,2-1 64 15,-4-6 69-15</inkml:trace>
  <inkml:trace contextRef="#ctx0" brushRef="#br0" timeOffset="-169927.13">15178 3806 27 0,'0'0'171'16,"-4"-2"81"-16,3 2 58 0,1-4 45 0,-3 1 37 0,3-5 30 0,0 5 28 16,0-4 27-16,0-1 23 0,3 1 25 0,-2-2 19 0,6-2 15 0,-3 0-116 15,3 0-195-15,3-2-109 0,1 2-63 0,-6 1-50 0,8-4-44 0,-2 3-43 16,0 1-47-16,-3-1-78 0,3 0-95 0,3 5-92 0,-6-1-91 0,3 3-36 16,0-3-6-16,-4 0 5 0,3 3 16 0,-3-3 23 0,-3 5 31 0,0-2 40 15,-1 1 43-15,-3 3 52 0,0 0 57 0,0-8 70 0,0 8 77 0</inkml:trace>
  <inkml:trace contextRef="#ctx0" brushRef="#br0" timeOffset="-169107.06">13697 5571 4 0,'-3'-15'115'15,"2"2"65"-15,-5-1 49 0,2 3 44 0,-3 1 41 0,3-1 33 0,0 1 35 16,0-1 30-16,-2 5 27 0,2-1 28 0,-3 3 24 0,3 0 25 0,-3 1-78 16,3 3-140-16,-3 0-68 0,3 3-33 0,-3 1-26 0,0 3-21 0,3-1-16 15,-3 5-15-15,3 0-12 0,1 3-10 0,-1 3-12 0,4 1-8 0,0-1-9 16,0 4-7-16,0 3-9 0,4 1-7 0,-1 3-6 0,1-3-6 0,3 3-3 15,3-1-5-15,-2 2-7 0,0-1-11 0,5-3-18 0,-2-1-24 0,0 0-28 16,1-3-27-16,5-4-32 0,-5-2-34 0,2-1-36 0,1-3-39 0,-1-9-75 16,1 3-95-16,2-5-69 0,-5 0-52 0,4-7-13 0,-3 0 8 0,1-4 25 15,-3-4 36-15,0 2 40 0,0-5 43 0,-3 0 44 0,-1 1 47 0,0 0 51 0,0 0 51 16,-3-1 72-16</inkml:trace>
  <inkml:trace contextRef="#ctx0" brushRef="#br0" timeOffset="-168793.99">13912 5596 4 0,'0'-11'123'0,"-4"0"77"0,1 0 58 0,-1 4 48 0,2-2 39 16,-3 1 35-16,-1 5 27 0,1-1 24 0,-2 1 25 0,3 3 24 0,-3 0 23 15,3 7 23-15,-3-4-82 0,1 5-147 0,1 1-85 0,-2 2-52 0,3 0-34 16,3 3-25-16,-5-1-16 0,5 2-14 0,-2 3-5 0,3-5-4 0,-1 5-4 16,1 0-8-16,1-1-7 0,-1 1-7 0,4-2-5 0,2 2-8 0,-5-3-5 15,3-6-3-15,2 6-5 0,0-5-3 0,-1-2-4 0,1-1-7 0,0-5-9 16,1 2-12-16,3-4-10 0,-4-4-15 0,3 2-11 0,-1-5-12 0,-1-4-11 16,0-3-9-16,2-1-8 0,-3-2-5 0,1-1-8 0,0-2-6 0,-3-2 1 15,3 2 3-15,-3-5 5 0,3 4 8 0,-5 0 13 0,3 4 11 0,-1-1 12 16,-1 4 14-16,-1 1 12 0,0 5 14 0,-2-2 14 0,2 6 16 0,0 0 16 15,-2 4 16-15,0 0 13 0,5 4 11 0,-3 0 9 0,0 3 8 0,0 4 7 16,3-4 6-16,-5 2 6 0,2 6 5 0,2-4 4 0,-1 3 2 0,-1-1-3 16,0 1-6-16,3 1-7 0,-3-5-10 0,2 4-7 0,1-7-8 0,-3 4-8 15,2-5-5-15,1-3-8 0,-3 5-6 0,2-5-11 0,1-3-11 0,-1 0-19 16,1 0-21-16,-1-3-26 0,3-5-26 0,-3-1-34 0,3 2-35 0,-2-8-48 16,-1 1-51-16,0 1-97 0,1-9-116 0,-1 4-47 0,1-2-14 0,-3-2 7 0,2 2 13 15,-2-4 29-15,-2-1 33 0,3 4 40 0,-1 0 42 0,-4-3 46 0,2 2 51 16,-3 2 57-16,1-5 64 0</inkml:trace>
  <inkml:trace contextRef="#ctx0" brushRef="#br0" timeOffset="-168609.95">14072 5007 36 0,'-2'-3'152'0,"0"-1"68"0,0 0 52 0,-1 1 44 0,1-1 37 16,2 4 30-16,-4 0 31 0,1 4 28 0,-1-1 28 0,4 5 25 0,-2-1 15 16,2 4 5-16,0-2-86 0,0 6-134 0,0-1-73 0,0 6-41 0,0-2-27 0,2 6-15 15,0 1-14-15,3 3-8 0,-3 1-8 0,2-2-8 0,1 5-11 0,-1 0-11 16,3-1-10-16,-3 0-8 0,3 0-13 0,0-2-9 0,2-1-20 0,-1-1-22 15,1-2-27-15,0-1-29 0,2 2-34 0,0-10-35 0,0 2-38 0,0-1-42 16,3-2-80-16,0-1-98 0,-3-3-81 0,1-4-69 0,-1-5-23 0,3 2 0 16,-3-4 21-16,-1 0 28 0,1-4 40 0,-6 2 43 0,5-5 46 0,-6-1 50 15,6-2 52-15,-9-1 55 0,3 0 75 0</inkml:trace>
  <inkml:trace contextRef="#ctx0" brushRef="#br0" timeOffset="-168043.14">14346 5354 16 0,'-4'-11'148'0,"-2"1"79"16,2-1 57-16,-3 4 47 0,3 0 39 0,-3 4 37 0,0-5 28 0,0 8 28 15,2 4 27-15,-5-4 27 0,3 0 25 0,3 4 22 0,-3-1-98 0,3 1-170 16,2 3-89-16,-3-4-48 0,4 5-32 0,1 1-21 0,-3 2-14 0,6 0-7 16,-3 3-9-16,1-1-6 0,4 2-7 0,-3-1-8 0,2 3-6 0,3-3-8 15,0 8-4-15,0-5-4 0,1 1-5 0,-1-5-6 0,3 5-7 0,-5-4-10 16,6-1-17-16,-1-2-18 0,-2 0-22 0,2-4-20 0,-2-1-24 0,3-1-24 16,-1-5-28-16,-2-5-28 0,2 3-30 0,-2-5-30 0,2-4-47 0,-5-4-58 15,2 6-55-15,0-6-51 0,-3-3-30 0,3 5-15 0,-3-5 13 0,2 0 23 0,-5 1 32 16,-1 0 35-16,3 0 39 0,-2-1 42 0,-1 0 63 0,0 5 71 0,-1 2 76 15,-2-4 74-15,2 6 67 0,1 2 68 0,-3-4 67 0,0 7 66 0,-1-3 51 16,3 4 44-16,1 3 35 0,0 0 33 0,-6 0 27 0,2 0 28 0,4 3-12 16,-3 1-32-16,2-1-49 0,-2 4-59 0,3 1-47 0,-1-5-44 0,1 3-34 15,0 5-30-15,0-4-22 0,0 4-14 0,0 0-14 0,1-5-11 0,-1 5-9 16,3-4-9-16,-2 0-7 0,2 4-8 0,-3-4-9 0,4-1-6 0,2 1-7 16,-5-3-8-16,3 3-5 0,2-4-9 0,-5 1-10 0,6 0-14 0,-3-4-17 15,0 0-19-15,3 0-17 0,-1-8-19 0,-2 5-18 0,3-4-14 0,-3-4-16 16,0 0-13-16,0-2-12 0,2-1-11 0,-1-1-8 0,1 2-4 0,-5-1 3 15,3-1 8-15,2 2 11 0,-5 2 16 0,3-3 17 0,-1 4 19 0,-3 3 20 16,4 0 23-16,-4 0 21 0,6 3 24 0,-6 1 21 0,1-1 22 0,-1 4 18 16,0 0 16-16,4 4 13 0,2-4 11 0,-5 7 7 0,3-4 8 0,-1 4 5 15,0 1 2-15,1-1 1 0,-2 3-2 0,0-3-4 0,2 3-8 0,-1-2-6 16,1 1-11-16,-1-2-9 0,-2 1-7 0,5-1-10 0,-5-4-7 0,3 5-7 16,-1-5-5-16,0-3-7 0,-3 0-4 0,4 0-12 0,-2-3-10 0,3-1-8 15,-4-3-8-15,2 0-8 0,-1-4-4 0,0 1-3 0,1-1-3 0,-2-3-2 16,-1 3-2-16,0-2-1 0,3-1 1 0,0 3-1 0,-3 5 0 0,0-5 6 15,0 4 8-15,0 3 7 0,1 1 10 0,-1 3 9 0,0 0 12 0,0 0 7 16,4 0 13-16,-1 3 5 0,0 1 9 0,1 0 7 0,0 3 6 0,0 0 5 16,1-5 2-16,-3 9 2 0,2-4 2 0,3 0-2 0,-2 1-4 0,1-1-5 15,-1-5-7-15,0 6-8 0,1-5-5 0,0 1-9 0,-1-1-5 0,2 1-17 0,-3-4-16 16,3 0-23-16,-1 0-23 0,1 0-31 0,0 0-30 0,2-4-38 16,-3 1-44-16,1 3-100 0,4-4-129 0,-4 1-63 0,4-5-36 0,-2 6-5 0,0-2 8 15,0 1 20-15,-1-1 28 0,1-3 37 0,3 3 39 0,-4-3 44 0,1 0 49 16,-2 1 54-16,2-1 60 0,-1 0 90 0</inkml:trace>
  <inkml:trace contextRef="#ctx0" brushRef="#br0" timeOffset="-167827.09">15152 4713 45 0,'-7'-7'204'0,"0"0"88"0,2 4 59 15,-5-1 48-15,2 4 34 0,-2 0 31 0,-1 4 29 0,4 3 29 0,-4 3 30 16,4-2 29-16,2 1 23 0,-2 6 26 0,3-1-130 0,-2-1-219 0,2 5-108 15,1 0-55-15,3 3-25 0,0 0-12 0,0 0-7 0,3 4-4 0,0-5-8 16,1 2-9-16,0 2-10 0,3-3-10 0,0 0-9 0,0-3-10 0,1-2-13 16,2-1-13-16,-2-4-17 0,3 3-23 0,0-8-26 0,-1 1-25 0,1-3-27 15,0-1-30-15,0-3-30 0,0 0-34 0,0-3-57 0,0-4-69 0,-3-3-88 16,3-1-90-16,-4-3-32 0,0-1 0 0,3-5 23 0,-6-2 30 0,0 2 39 16,-1-5 41-16,-3 1 42 0,0 0 46 0,0-5 48 0,-3 2 50 0,0-2 64 0,-1 1 69 15</inkml:trace>
  <inkml:trace contextRef="#ctx0" brushRef="#br0" timeOffset="-166660.16">15163 4265 1 0,'-1'-3'109'0,"1"3"87"0,0 0 62 0,0 0 49 0,-6 3 42 0,5 1 37 15,-2 7 35-15,0-4 31 0,3 2 32 0,-1 9 30 0,1-1 33 0,0 1-7 0,1 4-28 16,-1 2-90-16,3 1-124 0,0 2-63 0,-2 5-34 0,5 2-19 16,-2 2-16-16,3-1-9 0,-6 3-9 0,9 1-11 0,-3 3-10 0,-2-4-13 0,2 1-15 15,3-1-15-15,-2-2-18 0,3-1-13 0,0-4-10 0,0-4-13 16,0-2-9-16,0-1-17 0,0-6-16 0,2-3-17 0,-2-6-21 0,0 2-17 0,-3-7-14 15,2-1-14-15,1-6-18 0,-6-1-11 0,2-7-12 0,0 2-4 0,0-6-4 16,-3-3-1-16,0 2 1 0,-1-2 8 0,0 1 11 0,-2-8 11 16,-1 8 14-16,0-5 13 0,0 4 15 0,-1 5 16 0,1-1 16 0,-3-1 19 0,0 6 20 15,2 2 13-15,-2-1 9 0,3 5 5 0,0 3 3 0,0 0 2 16,0 0 3-16,0 0 2 0,0 0 1 0,0 0 2 0,0 0 0 0,4 3-2 0,-1 5-3 16,0-5-5-16,1 1-11 0,-3-2-4 0,5-2-6 0,-2 4-5 0,0-4 0 15,0 0-8-15,1-4-7 0,-3 4-11 0,2-2-9 0,1-5-8 0,2-1-8 16,-5 1-7-16,2-3-6 0,1 0-5 0,-3 3-4 0,2-8 0 0,1 5-1 15,-3 0 1-15,-2-1 3 0,3 0 5 0,-2 1 5 0,-1 0 9 0,0 3 8 16,-1 0 9-16,1-4 11 0,-3 4 12 0,3 3 14 0,-2-3 10 0,0 3 12 16,-1 4 9-16,3 0 7 0,-1-2 3 0,1 2 7 0,-5 2 3 0,3-2 5 15,-1 7 5-15,-1-3 3 0,2 3 5 0,2 0 3 0,-2 4 1 0,-1 0-1 16,3 2 0-16,0 1-3 0,-2 1 0 0,2 2-2 0,2 1 1 0,-2-1-1 16,0 4-2-16,5-4 1 0,-5 4-4 0,5-4-4 0,-4 5-5 0,4-4-4 15,-3-1-9-15,5 0-6 0,-3-2-6 0,0-2-8 0,3-2-7 0,-2 0-7 16,1-2-7-16,1-2-8 0,-3-3-12 0,3-4-12 0,0 0-15 0,-3-4-14 15,1 1-19-15,1-3-14 0,-1-5-16 0,-1 0-16 0,-2-3-15 0,3 1-10 16,-3-5-11-16,0 1-9 0,1-5-6 0,-3 2-2 0,0-2 8 0,0 1 7 16,0 0 11-16,-3 0 15 0,1 0 16 0,0 4 18 0,0 2 17 0,-1-2 19 15,-1 3 23-15,2 1 19 0,0 2 22 0,-3 0 19 0,3 0 17 0,0 4 17 16,-3 1 11-16,3-1 10 0,0 0 9 0,-1 3 10 0,2 1 7 0,-2-1 7 16,1 1 4-16,0 3 4 0,2 0-2 0,0 0-3 0,-3-4-5 0,3 4-5 0,0 0-7 15,0 0-5-15,0 0-2 0,0 0-2 0,0 0-1 0,0 0-1 16,3 4-3-16,-1 3-2 0,0-4-3 0,2 4-1 0,-1 1 0 0,1-1 2 0,1-1 2 15,-1 5 2-15,1-4 1 0,-1 4 2 0,0 3-3 0,3-4-1 0,-2 0-2 16,1 5-5-16,-1-2-4 0,1 1-3 0,-1 1-4 0,1-2-6 0,-1 1-4 16,2 1-5-16,-3-2-5 0,3 1-5 0,-3 1-4 0,3-1-5 0,-3-4-6 15,1 0-6-15,-1 1-6 0,1 0-6 0,-1-9-4 0,0 6-6 16,1-5-2-16,-3-3-5 0,-2 0-3 0,4 0-6 0,-1 0-4 0,-1-3-6 0,0-5-7 16,1 1-7-16,-3-2-8 0,0-2-6 0,0-4-10 0,0-1-7 0,-5-2-6 15,5 1-10-15,-5-5-3 0,3 2-3 0,0-2 0 0,-2 2-3 0,1-5 6 16,1 8 4-16,-2-5 7 0,2 1 7 0,-1 4 7 0,1 3 9 0,2-1 9 15,-2 2 10-15,0 2 8 0,2 4 5 0,0 0 8 0,0 1 3 0,0 6 1 16,0-4 7-16,0 4 5 0,0 0 5 0,4 0 3 0,1 4 4 0,-3-4 2 16,4 2 5-16,-1 6 5 0,1-5 2 0,-1 4 7 0,1-3 7 0,4 7 6 15,-4-4 9-15,1-1 3 0,-1 5 3 0,1-4 2 0,0 4 0 0,0-4-2 16,-1 2 0-16,1-1-4 0,-2-1 0 0,1 4-5 0,-1-4-2 0,1 0-5 16,-1-5-4-16,-4 6-4 0,4-5-5 0,0 1-4 0,-4-4-2 0,5 3 0 15,-6-3-3-15,1-3-2 0,4 3-2 0,0-7-3 0,-4 3-5 0,2-2-7 16,-1-1-3-16,3-4-6 0,-1 0-6 0,-1 0-6 0,-2 2-4 0,3-6-5 15,-1 5-4-15,0-5-2 0,-2 6-3 0,-1-6-1 0,4 5 1 0,-4 0 1 16,0 3 5-16,0-4 4 0,0 4 4 0,0 0 5 0,0-1 7 0,-1 6 5 16,-2-5 6-16,3 3 3 0,-1 1 4 0,-2-1 3 0,0 0 3 0,-1 1-1 15,3 3 3-15,-2-4 1 0,0 4 0 0,3 0-1 0,-1-3 0 0,1 3-1 16,-5 3-3-16,5-3-1 0,-5 4-2 0,4-1 0 0,1 1 1 0,0 0-1 16,0 3 2-16,0 0 1 0,0-1 1 0,1 1 1 0,2 4 1 0,1 0 3 15,0-2 2-15,2 2 0 0,-2 3 4 0,0-3 0 0,0-1 1 0,3 1-1 16,0-1 1-16,-3 1-2 0,6-1-3 0,-5-3-2 0,2 0-1 0,3 0-3 15,-5 1-2-15,2-5-1 0,3 1-2 0,-2-2-5 0,-1 3-4 0,3-5-6 0,-5-5-5 16,5 3-8-16,-3-2-7 0,-2-3-9 0,5 0-9 0,-3 0-11 16,0-4-12-16,-2-2-11 0,1 2-10 0,-2-3-8 0,0 4-12 0,-1-8-5 0,-2 4-5 15,2-3-2-15,0-1-4 0,-3 1 1 0,0-5 0 0,0 4 3 16,-3-2 5-16,0-1 7 0,3 0 11 0,-4-4 8 0,3 1 14 0,-5 0 10 16,2-1 12-16,-3-6 13 0,3 2 12 0,-3 1 14 0,-1-3 13 0,-2 2 17 0,3-2 18 15,-1 4 17-15,0-6 14 0,-2 6 12 0,2-1 12 0,-2 3 11 16,3 1 10-16,0 2 9 0,2 6 11 0,-2-2 10 0,3 3 9 0,-2 6 4 0,2-2 0 15,3 4-5-15,-5 3-13 0,6 1-4 0,0 3-6 0,0 0-3 0,0 0-4 16,0 7-6-16,0 3-5 0,6-2-5 0,-5 1-7 0,2 6-7 0,1-1-8 16,0-1-1-16,3 9 1 0,-3-4 5 0,3 2 9 0,0 2 4 0,0 2 5 15,1 3 0-15,2 2 0 0,-3 2-1 0,1 0-3 0,0 2-5 0,2 1-5 16,-2 1-54-16,3 0-29 0,0 3 0 0,2-2 0 0,-2-1 0 16,1-4 0-16,-1 0 0 0,3 2 0 0,0-9 0 0,-2 1-134 0,5-5-74 0,-5 2-53 15,5-9-65-15,-6-2-79 0,1-4-105 0,-1 0-119 0,3-3-45 16,-3-4-5-16,0-7 20 0,0 3 35 0,-1-3 42 0,-2 0 47 0,-1-4 54 0,1 5 60 15,-1-5 61-15,-2 0 64 0,0 1 74 0,-1 0 77 0</inkml:trace>
  <inkml:trace contextRef="#ctx0" brushRef="#br0" timeOffset="-166493.15">16417 4471 25 0,'6'0'171'16,"-1"4"104"-16,-3 0 82 0,3-1 64 0,-5-3 51 0,-3 4 46 0,1-1 44 16,-3 5 42-16,3-5 38 0,-2 3 38 0,2-1 37 0,-3 1-26 0,1 1-60 15,2 0-130-15,-3 0-171 0,3 1-99 0,0-5-61 0,0 3-36 16,-3-2-75-16,5 3-59 0,-2-3 0 0,2-4 0 0,0 0 0 0,0 0 0 15,0 0-38-15,0 3-137 0,0 1-58 0,0-4-92 0,2 3-110 0,-2-3-109 0,2 8-101 16,-2-8-38-16,-2 3-4 0,0 1 18 0,-3-2 33 0,-1 2 40 0,-3 0 46 16,-2-1 55-16,-3-3 56 0,-1 0 65 0,-1 0 69 0,1-3 90 0,-5-1 91 15</inkml:trace>
  <inkml:trace contextRef="#ctx0" brushRef="#br0" timeOffset="-163092.89">9590 7822 13 0,'-4'0'89'0,"-1"0"52"0,0 0 44 0,-1 0 41 0,1 0 33 0,-2 0 32 0,3 0 30 15,-3 0 27-15,3 0 24 0,-3 0 24 0,6 0 1 0,1 0-12 0,-5 0-45 16,5 0-64-16,-2-4-50 0,2 4-44 0,0-4-29 0,2-3-25 16,0 4-16-16,2-4-14 0,1 3-10 0,1-6-10 0,1 3-8 0,4 0-8 0,-1-4-6 15,1 0-8-15,0 2-2 0,1 2-2 0,0-4-4 0,1 4-3 0,1-4-4 16,-2 5-4-16,2-1-5 0,0-1-2 0,0-2-6 0,-2 6-3 0,-1-3-10 15,6 3-10-15,-6 2-13 0,0-5-15 0,0 7-16 0,0-4-16 16,-3 4-18-16,2 0-18 0,-2 0-16 0,-1 0-19 0,0 0-24 0,-3 0-32 0,0 0-41 16,0 4-44-16,-4-4-32 0,3 0-20 0,-3 0-26 0,0 0-29 0,0 0 0 15,0 0 13-15,0 0 22 0,-3 0 26 0,-2-4 28 0,-2 0 29 0,-3 1 36 16,5 3 39-16,-5-7 42 0,2 7 45 0,-2-4 37 0</inkml:trace>
  <inkml:trace contextRef="#ctx0" brushRef="#br0" timeOffset="-162943.85">9732 7605 40 0,'-7'-4'82'0,"0"0"38"0,2 1 40 15,-1-1 36-15,1 1 34 0,-1-1 30 0,2 1 27 0,0-1 25 0,1 4 27 16,-1-4-1-16,4 4-16 0,0 0-24 0,0 0-29 0,0 0-32 0,0 0-31 15,0 0-33-15,0 0-35 0,0 0-28 0,3 0-20 0,2 4-16 0,-2 0-14 16,4-1-10-16,-3 4-13 0,3 0-5 0,-3 1-3 0,3 1-1 0,0 2 2 16,0 0-3-16,0 0-4 0,-2 2-5 0,2 1-8 0,0 1-15 0,3-2-19 15,-5 1-24-15,5 1-24 0,-3-1-51 0,1 3-60 0,-1-3-63 0,0-1-64 16,1 2-41-16,-1-1-27 0,-3-3-8 0,3-1 6 0,0 0 13 0,-3 1 17 0,-1-4 28 16,-2-3 31-16,-1-4 35 0,0 6 39 0,-4-3 52 0,3-3 57 0</inkml:trace>
  <inkml:trace contextRef="#ctx0" brushRef="#br0" timeOffset="-162710.78">9706 8039 90 0,'-3'3'153'0,"2"1"44"0,-5-2 39 15,5-2 31-15,-5 4 29 0,5-4 20 0,1 0 18 0,-4 3 18 0,1-3 16 16,3 0 17-16,0 0 15 0,0 0-71 0,0 4-118 0,3 0-59 0,-2-4-29 15,3 3-21-15,3-3-20 0,-1 0-12 0,-1 0-10 0,5-3-4 0,-2 3-4 16,2-4-1-16,-2 0-5 0,3 1-2 0,0-3-5 0,0 2-7 0,0-3-8 16,3 0-8-16,-3 0-12 0,0 0-18 0,0-3-19 0,0 3-25 0,0-4-29 0,-1 4-53 15,-2 0-68-15,2-3-73 0,-2 3-72 0,-1-1-38 0,1 5-15 16,-1-4-1-16,-4 3 10 0,1-3 16 0,-4 3 22 0,0 4 29 0,-1-2 32 0,-5-5 40 16,2 7 42-16,-4-7 58 0,-2 7 63 0</inkml:trace>
  <inkml:trace contextRef="#ctx0" brushRef="#br0" timeOffset="-162543.75">9772 7895 94 0,'0'3'161'16,"0"-3"44"-16,0 0 35 0,0 4 27 0,0-4 23 0,0 0 22 0,-1 0 22 0,1 0 19 16,0 0 17-16,1 7 19 0,-1-3 16 0,4 3-76 0,2-5-124 0,-5 6-67 15,3-1-38-15,3 0-23 0,-3 4-14 0,2-4-10 0,1 3-3 0,1 0-9 16,0 1-6-16,-1 0-8 0,3 2-8 0,-2-2-11 0,2 0-16 0,-2 2-19 16,3-2-23-16,0-1-35 0,-1 1-44 0,-2 0-58 0,3-5-63 0,0 5-58 15,-1-4-52-15,-2-4-20 0,2 1-2 0,-5 0 8 0,2-4 14 0,-7 0 20 16,4 0 27-16,-4 0 29 0,0-8 38 0,-1 5 43 0,-3-4 49 0,-2 0 56 0</inkml:trace>
  <inkml:trace contextRef="#ctx0" brushRef="#br0" timeOffset="-143475.02">10141 5948 9 0,'2'-9'40'0,"-2"1"16"0,0-2 13 16,0 2 13-16,0-1 11 0,0 2 17 0,-2-4 16 0,2 4 23 0,0 0 23 16,0-3 9-16,2 3-4 0,-2-1 0 0,0 1 3 0,0-3-1 0,0 2 1 0,3 6-1 15,-3-5 2-15,2-1-2 0,0 5-2 0,-2-1-7 0,0 1-10 16,2-1-16-16,0 1-16 0,1-1-15 0,-3 4-16 0,2 0-9 0,0-4-8 0,-2 4-7 15,7 4-4-15,-3-4-5 0,1 4-1 0,-1-1 0 0,3 1 1 0,-1 3-1 16,-1 0-1-16,2 4 0 0,-1-1-3 0,1 4-2 0,-1 4-3 0,4 2-3 16,-4 2-3-16,1 2-3 0,2 3-2 0,-3 6-3 0,3 1-2 15,-2 5-2-15,2 3-2 0,-3 0-2 0,1 7-1 0,2 4-3 0,-3 3-3 0,1 3 0 16,2 4 1-16,-3 7-3 0,1-1-1 0,3 9 1 0,-4 2-1 0,0 4 0 16,1 4-2-16,3 3 0 0,-5 4 1 0,2-2-3 0,0 6 3 0,0-1-1 15,0 0 1-15,1-1 0 0,-4 2 3 0,3-1 0 0,0-4 3 16,3 5 2-16,-5-8-1 0,2 0 4 0,0-5 0 0,3 3 1 0,-5-9 2 0,2 1 3 15,0-1 1-15,1-7 2 0,-1-2 0 0,0 2 2 0,3-6 0 0,-5-1 0 16,2-6 1-16,3-5-4 0,-3 1 1 0,1-3-2 0,-1-7-2 0,1-1-2 16,-1-3-4-16,3-4-3 0,-5-6-4 0,5 0-1 0,-3-5-4 0,0 1-2 15,1-6-2-15,-4-2-4 0,3 2-1 0,0-9-1 0,-3 5-1 0,3-7-3 16,-3 3-1-16,0-4 1 0,-1-3-1 0,1 0 1 0,-1 0 1 0,-2 0 4 16,2-3 4-16,-3-4 3 0,0 0-1 0,0 0 3 0,0 0-3 0,-3 0-2 15,-1-7 1-15,-3-1-4 0,3-2-1 0,-3-1-2 0,-4-2-4 0,3-5-5 16,-6-4-5-16,3-2-9 0,-3 0-7 0,2-4-6 0,-2 0-5 0,0-3-1 15,2-5-3-15,-2 5 2 0,0-1-2 0,3-2 2 0,-1 1 1 0,1 2 2 16,1 0 5-16,-1 6 1 0,4-3 6 0,-1 4 3 0,1 3 4 0,0 4 3 16,3-1 3-16,-3 4 3 0,4 3 2 0,-1 1 3 0,3 3 1 0,-5 0 3 15,6 3 1-15,-1 1 0 0,1 3 0 0,0 0-2 0,0 0-2 0,0 0 1 16,-3 7 0-16,3-4 1 0,0 1 2 0,0 3 0 0,0 3 2 0,3 1 1 16,-2 3 2-16,2 4 0 0,0-5 1 0,-2 5 0 0,2-1 4 0,1 1 0 15,-1 2 5-15,1-2 0 0,0 4 2 0,0-5-4 0,2-3 2 0,-2 4-5 16,0-5 0-16,0 1-5 0,0 1-3 0,2-9-1 0,1 5-1 0,-2-4 1 15,1-4-1-15,-1-3 1 0,2 0 2 0,0-3-2 0,3-4-1 0,-5-4-8 0,2 1-12 16,3-8-12-16,-2-2-16 0,2-2-23 0,-2-5-22 0,0-2-31 16,2-2-34-16,-2-4-76 0,3-3-92 0,0-2-87 0,-1-2-77 0,-2 0-29 0,-1 0-2 15,0 0 14-15,0-3 24 0,-4 3 31 0,-2 0 35 0,-1-4 39 0,0 4 42 16,-4 1 49-16,0-1 51 0,-2-4 74 0,2 0 78 0</inkml:trace>
  <inkml:trace contextRef="#ctx0" brushRef="#br0" timeOffset="-142895.68">10711 5928 3 0,'-3'-11'116'15,"0"0"69"-15,-1 2 52 0,3 1 43 0,-6 1 39 0,1 0 30 0,1 4 26 16,-1-5 24-16,1 8 23 0,-1-2 21 0,1 2 22 0,-1 0 18 0,2 2-82 16,1 6-140-16,-1-1-73 0,-3 0-39 0,3 7-29 0,3-1-21 0,-5 9-14 15,2-2-6-15,1 9-5 0,-1 2-2 0,0 1-2 0,0 6-5 0,1 5 0 16,2 1-6-16,-5 6-3 0,6 2-7 0,-1 4-3 0,-2 3-5 0,3 8-2 16,0-1-4-16,0 9-3 0,3 1-4 0,-3 5-1 0,1 3-7 0,5 7 1 15,-5 0-2-15,3 7 0 0,-1 4 2 0,1-1 1 0,0 0 1 0,3 4 3 16,-1 4 2-16,-1-5 1 0,2 5 1 0,0-3 1 0,3-6 0 0,-2 2 2 15,-1-3-1-15,1-5-1 0,3-4 0 0,-1-5-3 0,1-1-1 0,-3-7-3 16,3-8-3-16,0 2-1 0,0-8-4 0,-1-7-3 0,-2-3 0 0,3-4-2 16,-4-7-3-16,3-8 0 0,-2-2-1 0,-1-5-1 0,-3-2-4 0,0-7 0 0,1-1-1 15,0-6 0-15,-3 0 3 0,0-4 1 0,0-5 2 0,-2-2 2 16,0 0 0-16,-2-2 0 0,0-5-2 0,0-4 1 0,-5-3-2 0,3-3-2 0,-3-1-6 16,-2-6-1-16,0-5-6 0,-2 1-4 0,0-3-5 0,0-1-4 15,0-3-4-15,-3 0 0 0,6-3-3 0,-2 3-1 0,2 3-1 0,1 1 3 0,-1 0 0 16,2 5 2-16,2 2 7 0,0 3 1 0,0 8 7 0,-2-5 1 0,5 7 2 15,-2 5 0-15,2-1 0 0,1-1-4 0,-3 8-1 0,3 0-2 0,0 0-1 16,-3 4-1-16,3 0 0 0,0 5-2 0,0-1 1 0,3 6-2 0,-3-3 2 16,3 5-3-16,-2-1 2 0,-1 5 2 0,3-2 2 0,1 4 4 0,-1-2 4 15,1 2 2-15,-3 2 5 0,5-3 1 0,-2 0 2 0,0 0 0 0,0 0 4 16,3-3 0-16,0-2 0 0,-3 2-1 0,3-3 1 0,3-2-1 0,-5-2 0 16,6-1-1-16,-4 1-4 0,4-1-12 0,0-7-15 0,-1 1-18 0,3 0-22 15,-2-4-28-15,2-4-31 0,1 0-43 0,-1 1-47 0,3-3-104 0,-1-5-132 16,1 0-55-16,-1 1-18 0,1 0 1 0,-3-1 13 0,0-3 26 0,-1 3 31 15,-1-2 37-15,-3-2 40 0,1 5 45 0,-2-5 49 0,0 2 57 0,-1 2 65 0</inkml:trace>
  <inkml:trace contextRef="#ctx0" brushRef="#br0" timeOffset="-142511.58">11303 8923 35 0,'0'-13'76'0,"-1"-1"35"0,-2 3 36 0,0 5 36 0,-1-5 32 0,1 4 28 16,2 0 28-16,-2 3 26 0,-1 1 25 0,4-1 28 0,-3-2-15 0,-1 1-38 15,3 3-13-15,-2 2-2 0,0-4-15 0,-1 1-26 0,3 3-24 0,-5-4-23 16,5 4-15-16,-2 0-11 0,3 0-8 0,-7 0-7 0,6 0-7 0,-5 0-12 16,2 4-7-16,3-1-11 0,-5 1-7 0,5 3-7 0,-2-1-7 0,0 5-5 15,2-1-4-15,-2 5-5 0,2-2-5 0,-2 5-4 0,3-1-6 0,0 4-6 16,0 0-5-16,3 4-5 0,-2-1-7 0,2-3-4 0,-2 4-4 0,5 0-4 0,1-1-6 16,-3-3-6-16,3 0-5 0,-2 0-4 0,2-4-9 0,3 1-8 15,-2-4-17-15,3-4-19 0,-1 1-23 0,1-4-18 0,0 0-23 0,3-3-24 0,-3-4-26 16,1 0-25-16,-1-4-43 0,6-3-47 0,-6 0-74 0,1 0-88 0,-1-3-49 15,3-5-31-15,-3 5 5 0,0-5 22 0,0 2 30 0,-1-1 34 0,-3-1 37 16,1 6 39-16,-1-6 41 0,-3 1 43 0,0 1 52 0,1 2 57 0,-3-3 69 16</inkml:trace>
  <inkml:trace contextRef="#ctx0" brushRef="#br0" timeOffset="-142242.33">11514 8980 1 0,'-1'-11'104'0,"-4"5"78"0,0-1 57 0,-2-1 51 16,2 1 39-16,-5 4 37 0,2-5 33 0,-2 8 30 0,2 0 28 0,-2 4 28 16,2-4 24-16,-2 4 26 0,5-1-76 0,-2 1-131 0,0 3-81 0,0 0-51 15,4-1-37-15,-1 5-28 0,0 0-19 0,4 0-14 0,-3 3-10 0,3-4-13 16,0 7-10-16,3-2-10 0,0-2-11 0,1 5-7 0,0-1-5 0,0-3-9 15,2 1-4-15,-1-2-6 0,2 1-4 0,3-3-4 0,-3 0-6 0,1-2-8 16,-1-1-8-16,1-1-8 0,2-7-8 0,-3 0-8 0,1 0-9 0,0-7-7 16,-1 3-8-16,0-7-8 0,0 2-6 0,-3-6-4 0,3 1-1 0,-3-3-3 15,0-5 3-15,-1 6 4 0,0-6 5 0,-2 2 7 0,2 2 8 0,-1 1 8 16,0 3 7-16,-2-1 9 0,0 4 9 0,0 2 5 0,3 2 12 0,-3-1 4 16,1 5 8-16,-1 3 8 0,0 0 7 0,0 0 6 0,0 3 6 0,3 1 3 15,-1 0 5-15,0 3 0 0,1-1 5 0,-2 1-1 0,4 4 2 0,-3-4-1 16,3 4-2-16,-3-2-2 0,2-1-4 0,1 2-7 0,-3-3-5 0,2 1-9 0,1-1-10 15,0-1-14-15,-1-2-20 0,0-4-18 0,1 3-29 0,1-3-28 0,1 0-42 16,-3 0-45-16,3-3-99 0,-3-1-120 0,1-2-51 0,0 2-17 0,-1-3 1 16,-2 0 12-16,0-4 22 0,-2 4 24 0,3-6 35 0,-6 2 34 0,3 0 44 15,-2 0 45-15,0 2 55 0,2-6 61 0</inkml:trace>
  <inkml:trace contextRef="#ctx0" brushRef="#br0" timeOffset="-141945.25">11599 8704 11 0,'-5'-4'138'0,"-1"1"75"15,1 3 59-15,-1-4 48 0,-1 0 42 0,1 4 36 0,-1-3 33 0,4-1 28 0,-1 1 27 16,2-1 22-16,-3 1 22 0,1-1 16 0,1 4-98 0,3-6-165 16,-1 6-92-16,1 0-50 0,0-7-38 0,1 0-28 0,2 3-21 0,1-3-15 0,1 0-10 15,1-1-12-15,-1 6-6 0,1-3-6 0,1-1-5 0,0 3-3 0,2-1 1 16,-3 4 1-16,4-4-1 0,-4 4 4 0,1 0 0 0,-1 0 3 0,1 0 1 16,-3 4 2-16,3 0 1 0,-3 3 2 0,3 0-1 0,-2 3 1 0,-3-3 2 15,2 4-1-15,1 3 2 0,-5-1 0 0,2 1 0 0,2 1 1 0,-4-2 2 16,3 1 1-16,-3 1-1 0,2-2 0 0,-2-2 0 0,2 3-2 0,-2-4-1 15,0-3-3-15,0 0-2 0,2-3-1 0,-2 3 0 0,0-7-2 0,3 0 0 16,-3 0-3-16,0 0-5 0,4 0-8 0,1-4-8 0,-1 1-9 0,-2-4-12 16,3 3-12-16,1-3-15 0,-1 1-16 0,1-1-17 0,1-4-22 0,0 4-20 15,-1-4-24-15,3 5-36 0,0-5-38 0,-2 4-63 0,4-4-68 0,-2 4-56 16,-1 1-39-16,2-1-7 0,-4-1 14 0,1 5 23 0,-1-4 30 0,4 3 33 16,-6 1 34-16,0-1 39 0,0 0 38 0,-1 2 46 0,-3 2 50 0,2-5 61 0</inkml:trace>
  <inkml:trace contextRef="#ctx0" brushRef="#br0" timeOffset="-141811.39">11835 8655 51 0,'0'0'136'0,"-5"0"54"16,0 0 46-16,3 0 40 0,2 0 33 0,-4 0 30 0,-1 0 22 0,5 0 17 16,-2 2 14-16,2-2 14 0,0 0 14 0,0 0-58 0,0 0-98 0,0 0-72 15,0 5-58-15,2-5-40 0,3 0-35 0,-1 0-26 0,1 0-23 0,2-5-24 16,-3 3-25-16,3-2-31 0,-1 1-38 0,1-1-68 0,-1-3-83 0,4 3-63 16,-4-3-49-16,0 1-19 0,1-1-2 0,0 0 9 0,-3-4 13 0,1 4 18 15,0-1 23-15,-4-1 32 0,-1 2 35 0,0-4 45 0,0 4 49 0,-1-4 66 0</inkml:trace>
  <inkml:trace contextRef="#ctx0" brushRef="#br0" timeOffset="-141645.36">11854 8438 1 0,'0'2'107'0,"-2"5"78"0,2 1 56 0,-2-1 49 0,-1 0 40 16,2 4 33-16,-2-2 31 0,-1 2 28 0,1 0 24 0,2 3 26 0,1 0 20 16,0 0 20-16,0 0-80 0,1-1-137 0,4 2-86 0,0-4-56 0,-4 3-40 15,6-1-30-15,-2 2-29 0,1-6-27 0,4 6-34 0,-2-5-36 0,1 1-45 0,3 0-45 16,-6-5-109-16,5 1-136 0,-2 0-65 0,-1 0-33 0,2-3-6 0,-3 0 6 15,-2-4 14-15,1 3 18 0,-6-3 29 0,0 0 32 0,0 0 42 0,0 0 45 16,0 0 54-16,0 0 60 0</inkml:trace>
  <inkml:trace contextRef="#ctx0" brushRef="#br0" timeOffset="-131712.16">11249 9277 83 0,'-1'4'146'0,"-3"-4"42"0,-2 3 40 0,2 1 36 0,-3-4 35 16,3 3 31-16,1-3 28 0,-2 0 27 0,-1 0 23 0,5 4 26 0,-3-4 22 16,1 0-65-16,-1 0-114 0,4 0-53 0,-3 3-23 0,3-3-21 0,-1 4-19 15,1-4-19-15,-6 0-19 0,6 0-16 0,0 0-12 0,0 0-12 0,0 0-7 16,0 0-5-16,0 0-4 0,0 0-4 0,0 0-5 0,7 0-2 0,-3 0-6 15,3 0-2-15,0-4-2 0,1 4 0 0,5-3 1 0,-2 3 3 0,1-4 3 16,5 1 0-16,-5 3 2 0,6-4-4 0,0 1-4 0,3-1-1 0,-2 0-3 16,3 2-2-16,3-2-3 0,0 1-1 0,-2-1 0 0,2-3-4 0,2 3-2 15,0 1-1-15,-1-4-4 0,1 3-1 0,0-2-1 0,-1-1-5 0,1-1 1 16,0 1-4-16,-3 0-1 0,3 0-2 0,-3 1-1 0,1-1-1 0,-3-4-2 16,0 4-2-16,0 0-1 0,-2-4-1 0,-3 5-1 0,1-1-2 0,-1-1 1 15,-2 1-1-15,-3 0 1 0,1 3-2 0,-1-3-1 0,-2 5-1 0,-2-2-1 16,2 1 0-16,-6-1 1 0,3 0-2 0,-3 1 2 0,-3 3-2 0,2 0 3 15,-3 0 0-15,0 0 2 0,0 0 0 0,0 0 1 0,0 0 2 0,0 0 1 16,0 0 1-16,0 0 2 0,0 0 3 0,0 0 0 0,0 0 1 0,0 0 2 16,0 0 0-16,0 0-1 0,0 0 2 0,0 0-1 0,0 0 2 0,0 0-2 15,0 0-2-15,0 0-1 0,0 0 1 0,0 0-2 0,0 0 2 0,0 0-1 0,0 0-1 16,0 0 0-16,0 0-1 0,4-4-1 0,-4 4-3 0,0 0 1 16,0 0-2-16,0 0 0 0,3 0-1 0,-3 0-2 0,3-3-1 0,-3 3-1 0,0-4-2 15,1 1-2-15,2-1 0 0,-2 0-1 0,2 2 0 0,0-5 1 0,-2-1 1 16,3 5-1-16,-1-4 0 0,1-4 1 0,0 5 2 0,-1-5 0 0,1 0 0 15,2 1 1-15,-5-1-2 0,2-2 1 0,-2 2-1 0,5-4-2 0,-6 2-3 16,1-1 1-16,-1-4-5 0,3 1-5 0,-3-4 1 0,0 4-5 0,-3-1-1 16,3-4-5-16,-1 2 1 0,1-2-3 0,-3 2-1 0,0-4 2 0,-1 2-1 15,3 2 1-15,-5-5 3 0,5 3 2 0,-5-2 2 0,2 4 5 0,0-5 2 16,0 4 1-16,0 0 2 0,-2-3 3 0,1 2 1 0,-1 2 2 0,-1-2 1 16,3 2 2-16,-3 2 1 0,3 0 0 0,-3-3 0 0,3 4 0 0,-3 2 0 15,3 2 0-15,0-1 0 0,0-1 1 0,-3 2 1 0,3 2 0 0,-3 0-1 16,1 2 1-16,2 2-2 0,0-1 1 0,0 1 0 0,0 0 0 0,-2 4 2 15,2-1 1-15,0-2-2 0,0 2 4 0,-1 1-1 0,0 3 2 0,-1-4-1 16,1 4 1-16,1 0 1 0,-3 0 1 0,0 4 1 0,1-4-2 0,0 3 2 16,-4 1-1-16,4-2 0 0,-3 6 0 0,-2-1-1 0,2 0-1 0,-2-4 0 15,-2 8 2-15,2-5-1 0,-3 1 0 0,1 4 0 0,0-4-1 0,-3 1 1 16,0 1 0-16,1-2-1 0,-1 1-1 0,-2-1-1 0,3 0 2 0,-3-4-2 16,0 5 0-16,-1-6 0 0,-2 3-1 0,2 1-3 0,-3-2 0 0,0-1-2 15,-2 1 1-15,2 3 0 0,-1-4-3 0,-1 5 1 0,1-5-1 0,1 3 0 16,-3 2-2-16,0-1-1 0,6 0 1 0,-5 4 0 0,2-4-1 0,0-1 0 15,3 5 0-15,-2-1-1 0,3-2 1 0,0 1 1 0,3-2 1 0,-3 4 0 16,6 0 2-16,-5 0-1 0,5-4 2 0,1-1 0 0,-1 5 1 0,1-4 0 16,2 0 1-16,0 0 2 0,0-3-2 0,3 2 1 0,-1-2 1 0,3 3-1 15,-3 0-2-15,2-4 0 0,3 1-1 0,-2 0-1 0,-1-1-1 0,3 1-1 16,0 2-1-16,0-6 0 0,0 7-2 0,2-3 1 0,-3 3-1 0,1 0 1 0,2 0 0 16,0 4-1-16,-2-1 2 0,2 0 0 0,-2 1 2 0,2 2 0 15,0-2 2-15,-2 3 1 0,2 1 0 0,0-2 1 0,0 1 0 0,-3 3 2 0,1-2-1 16,2 3 0-16,0-2-1 0,0-1 0 0,-2 3 2 0,2-5-2 15,2 5 1-15,-2-4 0 0,0 0 0 0,0 0-1 0,0 0 1 0,0-4 0 0,2 4-1 16,1-3-4-16,-3 2-7 0,2-2-12 0,0 0-16 0,0 0-21 0,0-2-20 16,1 2-22-16,1-4-24 0,-2 4-29 0,3-4-33 0,1 4-53 0,-4-5-60 15,5 5-99-15,-2-4-110 0,4 4-42 0,-3-4-6 0,-1 2 16 0,1-1 28 16,1-1 34-16,-1 0 35 0,-1 0 41 0,1-1 41 0,1-2 49 0,0-1 49 16,0-3 62-16,1 4 69 0</inkml:trace>
  <inkml:trace contextRef="#ctx0" brushRef="#br0" timeOffset="-131045.23">12385 8990 5 0,'5'0'121'0,"-3"0"71"0,-2 0 55 0,0 0 50 0,0 0 42 16,0 0 40-16,0 0 33 0,0 0 33 0,0 0 27 0,0 0 30 16,0 0 26-16,0-3 28 0,-4 3-83 0,4-7-145 0,-3 7-78 0,-1-8-40 0,2 5-33 15,-3-3-29-15,4-5-22 0,-4 4-20 0,0-8-11 0,4 6-11 16,-4-6-13-16,0 1-8 0,1-3-8 0,1-4-9 0,-1 4-5 0,0-8-7 0,-3 3 0 15,5-2-5-15,-3 0-2 0,-2-4 2 0,3 3 0 0,0-2 0 0,-3 2-2 16,5-3 1-16,-3 3-1 0,1-3-3 0,0 7 0 0,0-3-2 0,1 2-4 16,-1 2 1-16,1-2-2 0,2 6-5 0,-5-2 1 0,2 3-2 0,3 2-3 15,-5-1 0-15,5 7-2 0,-2-3 1 0,0 3 0 0,-1-1 0 0,4 5 0 16,-4-4 0-16,1 3 0 0,3 4-4 0,0 0-1 0,-4-3-5 0,4 3-3 16,-1 3-2-16,-5-3-1 0,2 4-2 0,3-1-3 0,-5 4 0 0,2 1-1 15,1 1-3-15,-1-1 2 0,0 6-2 0,-3-3 1 0,6 2 0 0,-6 5 3 16,3-4 3-16,-2 3 2 0,-1 1 0 0,3 0 3 0,-3-1 0 0,3 1 1 15,3-5 0-15,-5 1 0 0,2 1 0 0,1-2 0 0,-1-2 0 0,3-4 0 16,-2 4 2-16,3-4-1 0,-3 0 2 0,3-5-1 0,0-2 5 0,0 0 1 16,0 0 3-16,0 0 0 0,0 0 3 0,0 0 1 0,0 0 1 0,3-7-1 15,-3 1 3-15,3-1 0 0,-2-4 0 0,2 0 1 0,-2-2 0 0,2-1-3 16,0 0-1-16,-2-3-2 0,5-5-2 0,-5 2-4 0,3 2 1 0,2-4-4 16,-5 2-1-16,3-2 1 0,2 2-1 0,-2 2-2 0,0-3 0 0,0 4-1 15,2 2-2-15,-2 2 0 0,0-1 1 0,0 4-3 0,0 3-2 0,-1-4-1 16,1 4 0-16,2 3-2 0,-5 1-1 0,2-1 1 0,-2 4-3 0,-1 0 1 15,6 0 1-15,-2 0 3 0,0 4 4 0,0-4 5 0,0 3 3 0,2 1 5 16,1 3 3-16,-3-3 7 0,3 3 4 0,-6 0 6 0,6 3 2 0,0-3 3 16,-3 0 3-16,3 4 2 0,-3-2 0 0,3 2 1 0,0 0-5 0,-3 0-2 15,3-4-2-15,-3 3-4 0,3 0-4 0,-3-3 0 0,3 4-5 0,-3-5-5 16,1 1-3-16,1 1-12 0,-1-1-12 0,0 0-23 0,1 0-26 0,-4-1-28 16,2 1-29-16,3-3-33 0,-2 0-36 0,-3 3-48 0,5-4-55 0,-3 1-108 15,0-4-129-15,-1 4-53 0,-3-4-14 0,0 0 13 0,0 0 23 0,0 0 36 0,0 0 41 16,0 0 47-16,0-4 46 0,-3-3 52 0,-1 0 53 0,2-1 61 0,-3 6 68 15</inkml:trace>
  <inkml:trace contextRef="#ctx0" brushRef="#br0" timeOffset="-128694.98">12137 10363 72 0,'-4'0'146'0,"-2"0"47"0,2-4 40 16,0 1 37-16,-3 3 34 0,3-4 30 0,-3 4 27 0,0 0 25 0,3-4 21 15,-3 4 19-15,6 0-12 0,-5 4-37 0,2-4-68 0,0 0-90 0,0 4-47 16,1-4-23-16,-1 7-20 0,1-5-18 0,2 2-11 0,-5-1-15 0,5 5-3 0,-2-1-3 16,3 0 0-16,-1 4 1 0,1-2 0 0,0 2 3 0,1 4 0 15,-1-1 3-15,4 3-2 0,2 1 2 0,-1 2 1 0,1 2 0 0,2 2-1 16,2 1 0-16,1-1-3 0,1 1 0 0,2 2-5 0,1 1-3 0,3 1-1 16,3-5-6-16,-2 7-3 0,3-2-4 0,3-5-6 0,1 1-2 0,-1-1-5 15,4 0-5-15,-3-3-3 0,3 0-2 0,0-7-4 0,0 1-5 0,0-6-2 0,-2-2-4 16,2-3-4-16,0 0-2 0,-5-8-4 0,3 0 0 0,-3-5-3 15,0 2-3-15,-2-8 0 0,0 1-2 0,2 1 0 0,-5-5-1 0,2 1-2 0,-5-1-2 16,-2-4-2-16,1 2-3 0,-1-2-4 0,1 2-3 0,-4-2-7 16,-1 2-5-16,-3-5-10 0,0 4-13 0,-3 0-17 0,-3-3-17 0,5 2-23 0,-9 2-23 15,0-2-23-15,-1 2-26 0,-3-2-29 0,0 6-33 0,-4-6-76 0,0 9-94 16,-4-5-74-16,0 4-61 0,-3-1-15 0,-3 2 10 0,-1 2 25 0,-1 0 32 16,-2 2 37-16,-2 2 40 0,0 3 43 0,1-3 45 0,-1 0 49 0,-2 3 52 0,3 0 77 15</inkml:trace>
  <inkml:trace contextRef="#ctx0" brushRef="#br0" timeOffset="-128329.64">12101 10205 33 0,'3'-4'183'0,"-3"-3"84"0,1 3 61 0,-1-2 48 0,0 3 37 16,0-5 33-16,3 1 31 0,1 0 26 0,0 0 24 0,3 1 22 0,0-5 23 15,1 4 21-15,5 0-117 0,-1-4-194 0,5 5-102 0,-2-5-48 0,3 4-30 0,0-4-15 16,1 4-8-16,2-4-5 0,1 2-5 0,0 1-6 0,2 1-3 15,0 0-4-15,1 0-3 0,1 1-3 0,1 2-9 0,0 1-7 0,-1-1-7 16,1 0-7-16,0 1-2 0,0 3-5 0,-3 0-2 0,3 3-3 0,-3-3-1 16,0 4-3-16,-2 0 1 0,3 3-2 0,-3-5 0 0,0 5-1 0,0 1-2 15,0-1 2-15,-1 4-2 0,-2-2 0 0,2 2 2 0,0 0 1 0,-5 3 1 16,1-3 1-16,1 2 2 0,-6 5 1 0,5-5 2 0,-5 2-1 0,2 3 3 0,-3-2 2 16,0 6 1-16,-3-4 3 0,-1-1 0 0,3 3 2 0,-3 2 1 15,-3 3-1-15,-3-5-1 0,2 2 1 0,0 2-2 0,-6 1 1 0,3-1-2 0,-3 0-2 16,-1 1 0-16,-3-1-2 0,2 5 0 0,-5-2 0 0,-1 1-4 0,-3-3-2 15,2-1 0-15,-5 5-1 0,1-5-1 0,-5 0-2 0,-1 1-5 0,0-1-5 16,-3-2-10-16,0-2-10 0,2 1-11 0,-5-4-15 0,3 1-17 0,2-3-18 16,1-2-22-16,-1-2-23 0,0-1-30 0,6-2-32 0,0-1-38 0,3-1-44 15,0-3-109-15,6 1-138 0,-1 0-53 0,4-4-10 0,1 3 11 0,4-3 24 16,0 0 31-16,0 0 36 0,0 0 42 0,0 0 42 0,0 0 49 0,0 0 49 16,-2-3 59-16,2-5 65 0</inkml:trace>
  <inkml:trace contextRef="#ctx0" brushRef="#br0" timeOffset="-127812.39">12348 10323 47 0,'-4'0'141'16,"1"0"54"-16,-1 0 43 0,0 0 36 0,1-2 36 0,-1 2 29 0,4 0 29 0,-4 0 22 16,-2 0 22-16,2 0 20 0,0-4 21 0,4 4-49 0,-3 0-87 15,3 0-73-15,-4-3-65 0,4 3-35 0,-2 0-23 0,2 0-19 0,0 0-21 0,0 0-13 16,0 0-14-16,0 0-5 0,0 0-7 0,0 0-3 0,0 0-5 15,0 0-4-15,0 3-5 0,2 1-5 0,1 2-6 0,-2-2 1 0,2-1-3 0,1 1 2 16,0 3 0-16,-1 0 2 0,1-3 0 0,1 3-1 0,0-1-2 0,-1-3-2 16,0 5-4-16,0-5-4 0,-1 1-3 0,1-1-1 0,-1 1-4 0,-1-4-1 15,-2 0 0-15,0 0 0 0,5 0 0 0,-4 0-1 0,-1-7 3 0,0 3-5 16,0 1 1-16,0-5-4 0,-1 1 0 0,-2 1-4 0,1-1 0 0,-3-4-2 16,1 1 1-16,1-4-2 0,-1 3 0 0,0 1-3 0,0-5 0 0,-1 6-1 15,0-6 3-15,4 5 1 0,-2 0 6 0,0 3 3 0,2-4 7 0,-2 4 4 16,3 3 5-16,-1 1 1 0,1 3 1 0,0 0 2 0,0 0 5 0,0 0 3 15,0 0 4-15,0 0 3 0,1 0 2 0,3 7 2 0,-1-4 1 0,1 5-3 16,-1-1-1-16,-1 0 2 0,0 3-3 0,2-3 2 0,-1 4 1 0,-1-2-1 16,0 2-1-16,1-4-5 0,-2 4 0 0,-1-4-7 0,3 4-3 0,-3-5-10 15,2 1-13-15,-2 0-18 0,2 0-20 0,-2 1-28 0,0-5-31 0,0 1-33 16,0-4-36-16,3 2-64 0,-3-2-78 0,0 0-71 0,0 0-63 0,0 0-20 16,0 0-4-16,0 0 18 0,0 0 22 0,0 0 31 0,2 0 36 0,-2 0 41 15,0-6 44-15,2 3 46 0,-2-1 48 0,0-3 64 0</inkml:trace>
  <inkml:trace contextRef="#ctx0" brushRef="#br0" timeOffset="-127479.27">12428 10219 80 0,'4'0'170'0,"1"4"60"0,-3-4 45 0,-2 0 41 15,4 3 34-15,-1 1 33 0,-1-4 30 0,0 2 30 0,-2 3 28 0,2-3 31 16,-2 2 25-16,2 3-58 0,-2-3-108 0,3 3-80 0,-3-3-64 0,2-1-35 16,-2 3-23-16,0-1-15 0,2-3-11 0,-2 2-11 0,0 0-10 0,0-4-7 15,0 0-13-15,2 3-8 0,-2-3-8 0,0 0-10 0,0 0-8 0,0 0-8 16,0 0-7-16,0 0-8 0,-4 0-7 0,2-3-5 0,-1-1-7 0,-1 0-6 15,2-3-6-15,0 1-5 0,-1-1-6 0,1 0-5 0,0 0-4 0,2-1-6 16,0 1 1-16,0 1-4 0,0-1 0 0,2 0 0 0,0 3-1 0,1 1 1 16,-1-5 1-16,2 5 2 0,1 3 2 0,-3-4 1 0,5 2 2 0,-3 2 1 15,1 0 1-15,-1 0 4 0,3 0 0 0,-3 0 6 0,3 2 5 0,-3 2 7 16,1-1 8-16,-3 5 10 0,2-5 7 0,1 4 8 0,-5 1 7 0,2-1 6 16,0 0 7-16,-2-1 3 0,0 5 6 0,0-4 6 0,0 0 2 0,-2 4 1 15,2-5-1-15,-2 1-3 0,-1 0-5 0,1 0-4 0,0-3-5 0,0 3-6 0,0-3-4 16,-3-2-6-16,3 2-6 0,-3-4-7 0,3 4-5 0,-2-4-9 15,4 0-10-15,-5 0-14 0,1 0-15 0,2 0-25 0,-3-4-22 0,1 4-34 16,2 0-36-16,2 0-39 0,0-4-37 0,0 4-41 0,0 0-34 0,0-2-81 16,2-2-97-16,-2 4-73 0,7 0-58 0,-1 4-11 0,1-4 14 0,-1 2 30 0,1 2 39 15,-2 0 45-15,1-1 51 0,1 1 51 0,-3 3 53 0,-1 0 54 0,1 0 54 16,1-1 75-16</inkml:trace>
  <inkml:trace contextRef="#ctx0" brushRef="#br0" timeOffset="-127095.68">12490 10547 28 0,'-4'0'174'0,"-3"0"83"16,3 0 64-16,-1 0 53 0,1 0 43 0,-1 0 37 0,1-3 30 0,-1 3 26 15,1 0 24-15,2-4 25 0,2 4 22 0,-3-2 22 0,3 2-116 0,0 0-194 16,3-4-102-16,-3 4-53 0,2-3-37 0,0 3-24 0,0-4-17 0,0 4-11 0,-2 0-4 16,5 0-1-16,-3 0 0 0,-2 0-2 0,7 0 0 0,-5 0-2 0,3 0 1 15,-3 4 2-15,0-4-2 0,2 3 4 0,-1 1 4 0,-1 2 3 0,0-3 1 16,2 1 5-16,-4 3 1 0,3 0 2 0,-1 1-3 0,0-1 0 0,-2-5-3 15,2 5-5-15,-2 1-1 0,3-5-2 0,-3 1-2 0,0-4-2 0,0 7-1 16,0-7-1-16,0 0-5 0,0 0-4 0,-5 0-7 0,5 0-7 16,0 0-8-16,-2 0-10 0,-3-4-5 0,3 1-9 0,0-1-7 0,-2 1-8 15,1-5-5-15,1 5-7 0,0-3-6 0,0-1-4 0,-3-1-4 0,5 5-1 0,-2-4 5 16,0-1 3-16,2 5 4 0,-2 3 5 0,2 0 4 0,0 0 3 16,0-4 3-16,0 4 1 0,0 0 4 0,0 0 0 0,0 0 6 0,0 0 6 0,0 0 3 15,2 4 6-15,0-4 4 0,0 3 6 0,3 5 3 0,-3-1 5 16,2-4 2-16,-1 5 5 0,1-5 4 0,0 3 3 0,-1 1 4 0,-1 1 1 0,0-5 0 15,3 4-6-15,-3-3-12 0,2 0-9 0,-2 3-23 0,1-5-23 0,-1 3-34 16,2-5-37-16,-4 2-38 0,3 2-41 0,-3-4-51 0,0 0-56 0,0 0-114 16,4 0-139-16,-4 0-55 0,5-6-18 0,-3 6 9 0,0-7 22 0,0 3 33 15,-2 1 43-15,0-5 47 0,0 1 53 0,0 0 54 0,2 0 58 0,-2 1 64 16,0-5 69-16</inkml:trace>
  <inkml:trace contextRef="#ctx0" brushRef="#br0" timeOffset="-126762.52">12689 10369 14 0,'3'3'157'16,"1"5"101"-16,-4-5 79 0,0 4 64 0,0 1 53 0,0-1 44 0,-4 0 39 16,0 3 36-16,0-3 32 0,-2 4 33 0,5-4 30 0,-2 2 30 0,1-1-101 15,2-1-171-15,0 3-121 0,0-6-94 0,0 3-58 0,0-3-37 0,0-4-24 16,0 0-17-16,0 0-14 0,0 0-8 0,0 0-13 0,0 0-13 0,0-4-12 16,2-3-15-16,-2 3-12 0,4-6-7 0,-4 3-6 0,3-3-1 0,0 3-3 15,-3-4-4-15,1 4 1 0,-1-4-2 0,3 5-5 0,-2-1-2 0,-1 0-3 16,3 3 1-16,0 4 1 0,-3 0 2 0,0 0 7 0,0 0 5 0,0 0 6 15,1 0 8-15,4 0 8 0,-3 4 10 0,2 3 8 0,-4-5 13 0,6 5 9 16,-5 1 15-16,2 2 11 0,-2-2 11 0,-1 1 10 0,3 2 9 0,0 0 6 16,-3-1 3-16,0-2 2 0,0 1-79 0,0-1-22 0,0-1 0 15,0 0 0-15,0 0 0 0,0-3 0 0,0-4 0 0,0 3 0 0,0-3 0 0,0 0 0 16,0 0 0-16,0 0 0 0,0 0 0 0,0 0 0 0,-6-3 0 0,2 3 0 16,3-4 0-16,-5 0 0 0,5 1 0 0,-2-4 0 0,1 0 0 15,-3 3 0-15,4-6 0 0,-2 3-128 0,0 0-73 0,3 0-24 0,0 0-22 0,0-1-21 16,0 6-19-16,3-5-18 0,0 3-15 0,-2 1-61 0,4 3-76 0,-5 0-59 15,5 0-49-15,2 3-5 0,-2 1 18 0,1-4 31 0,-2 7 35 0,3-7 42 16,-6 2 43-16,3 2 46 0,-1 0 47 0,-3-4 50 0,0 0 49 0,0 0 73 16</inkml:trace>
  <inkml:trace contextRef="#ctx0" brushRef="#br0" timeOffset="-126446.45">12753 10170 37 0,'0'0'193'15,"0"-4"89"-15,0 4 64 0,-6 0 51 0,6 0 39 0,-4-3 33 0,4 3 32 0,-3 3 33 16,2 1 30-16,1-4 31 0,0 0 26 0,1 3 28 0,-1 1-124 0,3 0-208 16,1-4-107-16,2 3-61 0,-5 1-29 0,3-2-19 0,2 2-6 0,-1-1-7 15,1-3-6-15,1 4-8 0,-6 0-11 0,6-1-8 0,-3-3-7 0,0 4-6 16,2-4-2-16,-5 3-3 0,-1-3 0 0,3 0 3 0,-3 0 6 0,0 0 7 16,0 0 5-16,0 0 5 0,0 0 2 0,0 0 1 0,0 0-2 15,-3 4-35-15,3-4-29 0,-7 0 0 0,3 0 0 0,3 0 0 0,-5-4 0 0,2 4 0 16,3-3 0-16,-5 3 0 0,2-4 0 0,4 1 0 0,-3 3 0 15,3 0 0-15,0 0 0 0,0-4 0 0,0 4 0 0,0 0 0 0,0 0 0 16,0-4 0-16,0 4 0 0,7 0-7 0,-1 0-56 0,-5 0-9 0,3 4-11 16,3 0-12-16,-3-4-13 0,3 7-15 0,-3-4-19 0,3 1-22 0,-1 3-28 15,-1-1-30-15,2 1-36 0,-3 4-38 0,2-4-97 0,-1 4-124 0,2 0-57 0,-1 2-21 16,-2-2 4-16,0 3 24 0,0 0 32 0,-4-4 40 0,4 5 40 0,-4 1 45 16,0-1 48-16,-1-1 52 0,-2 3 54 0,-1-3 61 0,0 1 90 0</inkml:trace>
  <inkml:trace contextRef="#ctx0" brushRef="#br0" timeOffset="-126111.95">12659 10786 39 0,'-3'0'198'0,"2"0"91"0,-4 4 69 0,5-4 52 0,-5 0 39 16,1-4 34-16,0 4 26 0,4 0 26 0,0 0 25 0,0 0 25 0,-5 0 23 15,5 0 25-15,0 0-128 0,0 0-211 0,2-4-115 0,1 1-65 0,-1 3-35 16,3-4-20-16,-1 4-9 0,0-3-4 0,0 3 1 0,1-4-3 0,-3 4 0 15,2-4-1-15,1 4-3 0,0 0-3 0,-5 0-1 0,4 0 1 0,-1 0 3 16,-3 0 4-16,4 4 4 0,-3-4 5 0,2 4 5 0,0-4 5 0,-3 0 1 16,0 7 3-16,1-7 4 0,-1 0 0 0,0 7 0 0,0-7 0 0,-1 4-1 15,1-4-2-15,-3 0-46 0,3 0-22 0,0 0 0 0,-3 0 0 0,3 0 0 16,-4 0 0-16,0-4 0 0,1 4 0 0,-1-7 0 0,2 3 0 0,-3 1 0 16,5-5 0-16,-4 5 0 0,4-3 0 0,-2-1 0 0,2 3 0 0,-2-3 0 15,2 3 0-15,0 4-41 0,0-3-23 0,0 3 0 0,2-4 2 0,-2 4-2 16,0 0 0-16,0 0-2 0,2 0-3 0,2 0-5 0,1 4-3 0,-3-1-6 15,2 1-7-15,2-1-11 0,-2 1-10 0,0 0-17 0,0-1-16 0,1 1-25 16,0-2-29-16,-1 2-34 0,0-1-37 0,0 1-106 0,2-4-133 0,-1 4-54 16,1-4-10-16,-1 0 12 0,1-4 23 0,-2 4 33 0,0-4 35 0,-1 1 39 15,1-3 41-15,0-1 47 0,-4-1 50 0,4 1 55 0,-4 0 61 0</inkml:trace>
  <inkml:trace contextRef="#ctx0" brushRef="#br0" timeOffset="-125828.89">12834 10544 45 0,'4'3'205'0,"-1"-3"92"0,-3 8 66 0,0-5 55 0,-3 4 44 0,3-3 39 16,-1 7 38-16,-2-5 35 0,3 5 34 0,0-1 33 0,0-2 31 16,-1 1 30-16,1 2-130 0,0-4-221 0,0 0-118 0,1 0-61 0,-1-3-37 15,0 3-26-15,3-3-15 0,-2-2-12 0,2 2-12 0,-3-4-12 0,3 0-12 16,1 0-13-16,-3-4-11 0,2 2-15 0,1-2-11 0,-1 1-10 0,0-5-5 16,-2 5-7-16,2-4-2 0,-2 0-3 0,-1-3-5 0,0 3-4 0,0 0-3 15,0-1-3-15,0 1 0 0,-1 0 0 0,-2 0 2 0,3 3 4 0,-1 2 5 16,1-2 5-16,0 4 3 0,-3-3 1 0,3 3 6 0,0 0-2 0,0 0 6 15,0 0 1-15,0 0 2 0,0 0 2 0,0 3 1 0,3 1-2 0,-3 2 2 16,1 1 0-16,-1-3-2 0,4 3 1 0,-4 0-3 0,6-3-7 0,-5 3-17 16,3 0-19-16,-1-1-30 0,0-2-30 0,-2-1-42 0,5 1-42 0,-5 3-75 15,2-7-93-15,-3 0-90 0,1 3-91 0,-1-3-33 0,0 0-3 0,0 0 11 0,-1 4 26 16,-3 0 38-16,-2-1 42 0,-1-3 47 0,-1 0 52 0,-3 0 57 0,0 0 58 16,-3 0 77-16,2 0 78 0</inkml:trace>
  <inkml:trace contextRef="#ctx0" brushRef="#br0" timeOffset="-125512.39">12483 10713 26 0,'-2'6'171'16,"0"-6"84"-16,2 3 63 0,-2 1 50 0,0-4 43 0,-1 4 37 0,-1-4 33 16,2 3 33-16,-3 1 28 0,5-4 27 0,0 0 25 0,-2 3 25 0,2-3-115 15,0 0-190-15,-2 4-103 0,2-4-56 0,0 0-38 0,0 0-24 0,2 4-18 16,-2-4-14-16,0 3-10 0,0-3-11 0,2 4-8 0,-2-4-9 0,0 0-5 15,0 0-6-15,0 0-1 0,0 0-3 0,0 0 4 0,0 0 1 0,0 0 4 16,0 0 5-16,0 0 4 0,0 0 0 0,0 0 2 0,0 0-2 0,0 0 1 16,0 0 1-16,0 0-4 0,0 0-2 0,-4 0 0 0,1 0-3 0,3 0-4 15,-4 0-2-15,4 0-7 0,-4 0-1 0,4 0-2 0,-5 0-3 0,5 0 0 16,-2 0-1-16,2 0-3 0,0 0-1 0,0 0-4 0,-2 0-3 0,2 0 1 16,0 0 0-16,0 0-1 0,0 0-1 0,0 2 2 0,0 2 0 0,2-1-8 15,0 1-9-15,0-4-13 0,1 4-14 0,-1-4-17 0,0 3-19 0,0-3-24 16,-2 0-27-16,2 4-34 0,-2-4-40 0,3 0-81 0,-3 0-100 0,0 0-83 15,0 0-72-15,0 0-22 0,0 0 7 0,0-4 22 0,0 1 29 0,-3-5 39 0,1 1 39 16,-2 1 46-16,-1-1 46 0,-1-4 55 0,-1 4 55 0,1-4 78 0</inkml:trace>
  <inkml:trace contextRef="#ctx0" brushRef="#br0" timeOffset="-125345.34">12279 10496 33 0,'-3'-7'180'0,"-1"3"81"16,3 0 59-16,-2 1 49 0,-1-1 36 0,1 1 29 0,3 3 23 0,-4 0 21 15,1 7 20-15,3-7 17 0,-1 0 15 0,1 0 17 0,0 0-125 0,0 0-203 16,0 7-102-16,1-7-51 0,-1 4-43 0,3-1-38 0,0 1-33 0,-2-4-33 16,3 2-39-16,2 2-37 0,-5 0-93 0,3-4-117 0,-1 7-68 0,1-4-43 15,1 1-10-15,-3-1 1 0,2 1 15 0,-4 0 18 0,5 3 28 0,-5-5 37 0,0-2 42 16,0 4 46-16,0-4 54 0,0 7 56 0,-2-3 83 0</inkml:trace>
  <inkml:trace contextRef="#ctx0" brushRef="#br0" timeOffset="-124261.02">11061 9820 1 0,'-2'-4'105'0,"-1"1"67"0,2 3 46 0,-2-4 40 15,3 4 33-15,-4-3 28 0,-1 3 22 0,1 0 21 0,-1 3 20 0,3 1 19 16,2-1 21-16,-4 1 19 0,4 3-76 0,0-3-131 0,0 3-66 0,0 2-32 15,0 2-25-15,4 0-16 0,-4 0-12 0,2 2-5 0,3 1-3 0,1 1 2 16,-1 2 0-16,1 0-3 0,4 0-1 0,-2 1-3 0,3 4-4 0,0-5-2 16,3 8-1-16,1-5-2 0,1 4-1 0,1 1 0 0,1-1-1 0,3 5 0 15,-2-1-2-15,3 4-3 0,3-4-3 0,1 3-2 0,2 0-4 0,-2-2-3 16,3 2 0-16,-3 0-3 0,6 0-4 0,-3-2 0 0,-3-1-4 0,3-3-2 16,0-1-1-16,-4 1 1 0,1-1-4 0,-1-4 0 0,0-2 0 0,-1 0-2 0,-4-1 1 15,2-3-2-15,0 1-2 0,-2-2 0 0,0-2-4 0,-2-1 1 16,2-2-2-16,-2 1-2 0,0-2-1 0,-3 1-2 0,0-5-3 0,1 4 1 0,-3-3-6 15,3 0-4-15,-4-1-7 0,0 1-9 0,-1-4-9 0,0 0-7 0,-1 0-11 16,-2 0-7-16,-1 0-6 0,3 0-10 0,-6 0-3 0,3 0-5 0,-6-4-3 16,3 1-3-16,-4 3-2 0,0 0 1 0,3-4 3 0,-6-3 4 0,3 3 5 15,-4 1 8-15,3-5 4 0,-6 5 10 0,3-3 5 0,-3-1 9 0,-3-1 3 16,3 1 3-16,-1 0 6 0,-2 3 2 0,2-3 2 0,-3 1 4 0,3-1 5 16,-4 3 2-16,3-3 2 0,1 4 2 0,-4-1 2 0,3 1 1 0,2-1 2 15,1 4 0-15,0-4 0 0,1 2 3 0,0 2-2 0,5 0 0 0,-2 0 0 16,2 0-6-16,0 0 1 0,0 0-2 0,0 0 2 0,0 0 1 0,0 0 3 15,2 0 2-15,5 0 5 0,-3 0 4 0,6 0 3 0,-2 0 3 0,1 0 4 16,3 2 5-16,-1 2 6 0,1-4 9 0,-1 0 3 0,3 4 7 0,0-1 3 16,-2 1 4-16,5-1 0 0,-5 1 2 0,5-1-2 0,-5 5-1 0,2-5-1 15,0 1 0-15,-2 2-2 0,-1 1 1 0,3-3-1 0,-3-1-1 0,0 4-2 16,-4-3-2-16,4 3 0 0,-4-3-3 0,0 2-1 0,0-3-3 0,-3 5-1 16,0-1-2-16,0-4-3 0,-4 5-2 0,6 1-4 0,-6-2-4 0,0 1-13 15,-3-1-16-15,0 3-20 0,-1-2-25 0,0 1-30 0,0 2-32 0,-6 0-39 16,3 0-40-16,0-2-87 0,-4 2-100 0,3 0-84 0,-3 0-74 0,0 2-26 15,-3-2 0-15,0-4 19 0,2 4 27 0,-3-2 36 0,1-2 40 0,0 1 45 0,2-1 47 16,-5 0 55-16,5-7 56 0,-1 3 78 0</inkml:trace>
  <inkml:trace contextRef="#ctx0" brushRef="#br0" timeOffset="-122812.39">12913 10114 81 0,'0'0'152'0,"0"3"47"0,0-3 39 0,-3 4 33 0,0-4 33 16,3 0 31-16,-1 3 24 0,1-3 27 0,0 0 26 0,0 0 20 0,0 0 23 16,0 0-64-16,0 0-116 0,0 0-66 0,0 0-37 0,0 0-26 0,0 0-18 15,0 0-15-15,0 0-10 0,0 0-6 0,1 4-8 0,-1-4-2 0,7 0-7 16,0 0-3-16,-3 0-1 0,3 0-2 0,3 0 0 0,-2 0 1 0,2 0 2 0,-2 0 0 16,3 0 2-16,3 3-1 0,-2-3-3 0,-1 0-6 0,3 0-2 15,1 4-6-15,-1-4-3 0,1 0-5 0,2 0-3 0,-2 0-5 0,0 0-4 0,1 0-5 16,0 0-4-16,-1 0-6 0,0-4-1 0,1 1-5 0,0 3-2 15,-1-4-3-15,1 1 0 0,-3-4-3 0,2 3-1 0,3-2-2 0,-5 1-2 0,3-1-1 16,2-1-2-16,-2 0 1 0,-1 0 1 0,0-3-1 0,1 3-1 0,1 0-1 16,0-4-1-16,0 0 1 0,-1 4-1 0,-1-3 1 0,3 3 0 15,-3-4-1-15,3 4 0 0,0 0-1 0,-3 1 2 0,3-1 1 0,0-4-2 0,-3 4 1 16,2 0 0-16,1-1 2 0,-6 2 0 0,5-1 2 0,-5 0-2 0,2 0 2 16,0 0 2-16,-2-1 1 0,-1 1 1 0,0 1-1 0,0-1 3 0,2 0 1 15,-2 0-3-15,-3-1 2 0,1 5 1 0,-3-7-2 0,1 3 0 0,0 0-1 16,0 0-1-16,-3 0 0 0,0-3-1 0,3 3-1 0,-4-1 0 0,1 1-3 15,0 0 2-15,-1 0-1 0,-2 1-1 0,5-5-1 0,-6 4 1 0,1 0 0 16,2 0-1-16,-2-1 1 0,2 1 1 0,-3 5 2 0,3-5 1 0,-3-1 1 16,1 1 0-16,-1 0 1 0,0 0 2 0,0 1 0 0,0 2 2 0,0-3 0 15,0 0-1-15,0 0 3 0,0 0-3 0,0-1 2 0,0 6-1 0,0-5-2 16,0-1 0-16,0 1-2 0,-1 0-3 0,1 0 2 0,-3 1-1 0,3-1 1 16,-3-1 0-16,3 1 3 0,0 0 1 0,0 4 0 0,-1-5 2 0,1 1 1 15,-3 5 3-15,3-5 0 0,0 3 1 0,0 0 0 0,0 1 2 0,0 3-1 16,0-7 0-16,0 7-3 0,0-4 1 0,0 4-4 0,0 0 0 0,0-4-1 15,0 4-1-15,0 0 3 0,0 0 0 0,0 0 1 0,0 0 3 0,0 0 2 16,0 0 1-16,0 0 6 0,0 0 1 0,-1 0 0 0,1 0-1 0,0 0 0 16,-3 0-4-16,-1 0-1 0,-1 0-22 0,0 0-3 0,1 0 0 15,2 0 0-15,-3 4 0 0,-2-4 0 0,3 4 0 0,-3-4 0 0,3 0 0 0,0 0 0 16,-3 0 0-16,5 0 0 0,-3 0 0 0,1 0 0 0,0 0 0 0,0-4 0 16,1 4 0-16,0-4 0 0,-1 4-3 0,3-3-10 0,-2-1-4 15,0 2-3-15,2-2-4 0,-2 1-4 0,3-1 0 0,-3-3-3 0,3 0 0 16,0 0-2-16,0 3 2 0,0-2-1 0,3-1 1 0,-3-1 3 0,3 1 1 15,-2 0 0-15,2 0 4 0,0 1 1 0,-2-1 3 0,2 3 0 0,-2 0 2 16,5 1 0-16,-5-1 2 0,2 1-2 0,-3 3 2 0,1 0 1 0,-1 0-2 0,6 0 4 16,-6 0-1-16,4 0 1 0,0 0 2 0,-4 0 4 0,3 3 0 15,-2-3 0-15,-1 0 4 0,6 4 2 0,-5-4 1 0,2 3 2 0,-2-3 1 0,-1 0-1 16,3 4 2-16,-3-4 2 0,3 4 0 0,-2-4 0 0,-1 0-2 16,0 3 1-16,0-3-1 0,3 4-1 0,-3-4 0 0,0 0 1 0,1 2-1 0,-1-2 1 15,3 4-1-15,-3-4 0 0,3 4 0 0,-2-1-1 0,-1-3 3 0,0 4-1 16,3-1 1-16,-3 1 1 0,2 3-1 0,-2-3-1 0,2 3 1 0,-2-1-2 15,3-2 0-15,-3 3 0 0,1 0 0 0,-1 0-2 0,3-3 2 0,-1 3-1 16,0-1-3-16,-2 1 0 0,3 0 0 0,-2 0-2 0,5 1 0 0,-5-1-2 16,2 0-4-16,1-1-4 0,-1-2-14 0,1 3-14 0,0-4-16 0,0 1-27 15,1-1-24-15,0 5-34 0,-1-5-29 0,0 1-39 0,3-4-39 0,-3 2-76 16,1 2-93-16,1-4-83 0,-1 4-75 0,-3-4-21 0,2 3 5 0,-4-3 26 16,3 4 33-16,-3-4 40 0,0 0 45 0,0 0 47 0,0 0 51 0,-3 3 53 15,3 1 57-15,-4 3 75 0,2-3 79 0</inkml:trace>
  <inkml:trace contextRef="#ctx0" brushRef="#br0" timeOffset="-121995.45">13161 10327 3 0,'-4'0'113'0,"0"0"66"0,-1 0 50 16,0 0 43-16,1 0 39 0,0 0 33 0,-3 0 29 0,3 0 29 0,-1 0 24 16,0 0 24-16,1 0 26 0,0 0 21 0,0 0-78 0,-2 0-138 0,6 0-66 15,-4 0-31-15,3 0-26 0,1 0-23 0,-6-4-15 0,6 4-13 0,0 0-10 16,-4 0-10-16,4 0-10 0,0 0-11 0,0 0-6 0,0 0-7 0,0 0-3 15,3-2-5-15,1 2-1 0,0 0-2 0,0-4-2 0,3 4-1 0,0-3 1 16,2 3-1-16,0 0 3 0,2 0 2 0,0 0 6 0,0-4 4 0,3 4 3 16,-1 0-1-16,0 0 0 0,3 0-2 0,-1 0-3 0,1-4-1 0,-1 4-1 15,3 0-1-15,0 0-1 0,2 0-3 0,0 0-1 0,0 4-4 0,0-4-1 16,2 0-3-16,1 4-1 0,-4-4-1 0,3 3-3 0,0 1-2 0,3-4-4 0,-3 2-3 16,3 2-2-16,0 0-1 0,-2-1-2 0,-1 1-2 0,3-1-2 15,-3 1-3-15,3-1 2 0,-3 1-4 0,0 0 0 0,0 3-2 0,2-5-1 0,-5 5 2 16,2-3 0-16,-4 3 0 0,3-3-1 0,-2 3 0 0,-3 0 0 15,3-1-1-15,-3 1 1 0,3 1 3 0,-4-1 0 0,1 0 4 0,1 4-2 16,-3-4 3-16,0-1-1 0,1 5-1 0,-1-4 1 0,3 4 3 0,-3-4 1 0,0 3 0 16,1 0 1-16,-1 1 0 0,0-4 1 0,1 3-4 0,-1 1 0 15,0-1 0-15,1-2-2 0,-2 5 1 0,2-2 1 0,0-4-1 0,-3 4 0 16,1 3-3-16,0-4-1 0,1-3-2 0,1 7-1 0,-2-7 2 0,1 3-2 16,-2 1 3-16,1-1-2 0,-1-2-3 0,0 5 1 0,0-6-1 0,2 4 0 15,-5 0-2-15,0-4 1 0,5 2-2 0,-8-1 0 0,2 2 1 0,3-2-1 16,-5-1 1-16,-2 0 1 0,1-5 0 0,2 2 4 0,-5 0 3 0,2-1 1 15,-3-3 0-15,0 0-2 0,0 0-4 0,-3 4-1 0,2-4-3 0,-5 0-4 16,-1 0-2-16,3-4-3 0,-3 4-6 0,-1-3-5 0,0-1-8 0,1 0-7 16,-4 2-6-16,1-3-4 0,2 3 0 0,-3-5-1 0,0 3 3 0,0-3 1 15,-2 3 1-15,2 1 3 0,0-1 2 0,0-3 1 0,0 3 2 0,3 2 1 16,-3-2 2-16,0-3 5 0,0 3 1 0,1 1 0 0,-1 3 1 0,3-4 1 16,-2 1 2-16,-1 3-2 0,4-4 3 0,-1 4 1 0,1 0 3 0,0 0 0 15,1-4 4-15,1 4 2 0,1 0 2 0,4 0 1 0,-4 0 2 0,-1 4 2 16,5-4 2-16,-2 0 2 0,2 0 1 0,0 0-1 0,-3 4 5 0,3-4 1 15,3 3 2-15,-3 1 1 0,2-1 3 0,0 1 3 0,1 0 2 0,-1-4 3 16,2 7 6-16,1-5 3 0,2 2 3 0,-3-1 6 0,3 1 6 0,1 0 4 16,1-1 3-16,-3 1 6 0,6-4 5 0,-3 3 1 0,2 1 4 0,0 0 2 15,0-4 3-15,0 3 2 0,0 1-45 0,0-4-32 0,3 0 0 0,-3 2 0 16,-3-2 0-16,3 0 0 0,2 0 0 0,-8 0 0 0,5-2 0 0,-2 2 0 16,-1 0 0-16,0-4 0 0,-3 1 0 0,3-1 0 0,-3 0 0 15,0 1 0-15,2-4 0 0,-5-1 0 0,5-1 0 0,-5 2 0 0,-1-4 0 0,3 0 0 16,-2 0 0-16,-1-2 0 0,3 2 0 0,0 1 0 0,-3 0 0 15,0-5 0-15,0 5-85 0,1-1-194 0,-1 0-49 0,3 5-91 0,-2-5-108 0,2 4-80 16,0 0-62-16,-3-4-9 0,1 5 20 0,2-1 29 0,-2 3 38 0,-1-3 45 16,0 0 46-16,0 3 54 0,-4 1 59 0,4-3 61 0,-1-1 67 0,-5-1 87 15,5 1 88-15</inkml:trace>
  <inkml:trace contextRef="#ctx0" brushRef="#br0" timeOffset="-98380.98">6968 4444 14 0,'0'-22'123'0,"-3"5"27"0,-3 0 26 15,-3 7 38-15,-2-5 29 0,0 5 29 0,-4-5 21 0,-2 8 22 0,-2 5 17 16,1-5 12-16,0 7 14 0,0 0 10 0,-1 0-93 0,-2 0-156 0,3 7-33 15,-1-5 27-15,-2 5-5 0,2-3-20 0,-2 3-15 0,-1 0-10 0,3 0-8 16,-3 1-5-16,-2-1 0 0,2-5 2 0,0 6-1 0,0-5 5 0,3 1-3 16,-6-1-1-16,3 4 0 0,0-3-4 0,-1 0-5 0,-1-1-3 0,2 1-4 0,-5-2-4 15,2 2-1-15,1 0-1 0,-3 3-1 0,1 0 0 0,-3-4-3 16,2 5-1-16,-4 1-6 0,2-2 1 0,-4 4-4 0,1 4 3 0,-1-1-1 0,-3-4 3 16,-1 7 3-16,1 0 3 0,-4 1 1 0,0 0 1 0,-3 3 0 15,4 0 0-15,-6 0 2 0,1 0 3 0,0 0 2 0,-1 4 2 0,-3-5 0 0,1 2-1 16,0 2-1-16,-4-3-1 0,3 3-4 0,-3-2-4 0,0 2-3 0,-2-4-2 15,1 2 0-15,-2-1-3 0,0 0-2 0,2-3-5 0,-2 6-3 0,1-6 0 16,0-2-3-16,-3 6-3 0,3-4 1 0,-3-1-3 0,1 4 0 0,0-4-1 16,1 1 1-16,-4-1-2 0,4 4 0 0,-1-4-3 0,0 5 1 0,-2-4-1 15,2 2 2-15,0 2-1 0,1-5 2 0,-1 8 4 0,-1-5 1 0,1 5 2 16,-3-4 3-16,3 6 2 0,-2-2-1 0,2-1 2 0,0 5 0 0,-3-1 3 16,3 3-3-16,-2-2 0 0,5 2-1 0,-4 0 1 0,0 1-4 0,3-1-1 15,-2 4-1-15,1 4-3 0,-1-5-4 0,1 6-2 0,3-5 0 0,-3 7-4 16,3-4 3-16,0 4 0 0,3 0 0 0,-2 3 3 0,4 1 0 0,-3-1-1 15,2 1 0-15,3 0 4 0,-3 3-1 0,5 0 2 0,-2 2 1 0,1-1 2 16,3 2 3-16,0-3 0 0,3 4 2 0,0 0-1 0,1-1 2 0,3 0-1 16,1 5-3-16,0-5 2 0,6 3-3 0,-3 2-1 0,4-5-2 0,3 11-2 15,0-3-2-15,4 0-1 0,0-2-3 0,1 10 0 0,1-2 0 0,3 1-4 16,2 2 1-16,0 2 1 0,0 2-1 0,2 0 0 0,0 4 1 0,0 1 1 16,2-2 0-16,1 1 0 0,-1 4-1 0,3-5-1 0,-3 2-1 0,1-1-2 15,-1 0 3-15,2-3-1 0,-1-1 1 0,1-3-1 0,-1 0 1 0,1-4 2 16,-2-2-2-16,3-2-1 0,0-2 1 0,-1 0 0 0,1-5 0 0,1-2 1 15,-1-1 0-15,2 1 0 0,2-5-1 0,-2 5-1 0,2 0 1 0,0-4 0 16,2 3 0-16,0 5 1 0,0 2 0 0,3 0-1 0,1 0 2 0,-1 5 0 0,1 3 2 16,1 2-1-16,2 1 3 0,0 1 1 0,2 5 2 0,-2 1 2 15,2 0 1-15,0 1-2 0,0 2-2 0,0 4 3 0,3-7 1 0,-1 7 1 16,0-4 2-16,1 0 2 0,1-2-2 0,0-1 0 0,-1 0 1 0,1-3-2 0,-1-1 0 16,4-3-1-16,-6-3 1 0,6-1 2 0,-4-3 2 0,1-4 1 15,2 1 0-15,-2 0 1 0,0-5-2 0,3 5-2 0,0-4 2 0,-3 3 1 0,3-3 3 16,3 4 3-16,-2-1 1 0,3 4 5 0,-1 1 3 0,1-2 2 0,3 4 2 15,1 5 0-15,0-2 1 0,3 2 0 0,0 6 2 0,0-4 1 0,3 5 2 16,3 2-1-16,-2 0-3 0,3 1 0 0,-1-1-5 0,1 0-4 0,-1 2-5 16,5-2-7-16,-1 0-3 0,-5-3-3 0,6-4-2 0,-4 2-4 0,3-2-2 15,-5-6-3-15,2-5-2 0,0-2 0 0,-3-5-3 0,0-2 0 0,-1-4-1 16,-1-3 1-16,0-4 2 0,-5-4 1 0,3 0 4 0,-2-3 0 0,0-2 5 16,-1-2 1-16,-1 0 3 0,2 1 5 0,-1-4 3 0,0 3 2 0,2 0 4 15,-2 1-2-15,3 0 4 0,0-1 2 0,0 1 0 0,1 3 2 0,-1 3-1 16,3-3 0-16,1 4-1 0,0-1-1 0,2 5-1 0,-1-5-1 0,2 4-1 15,2 0-4-15,-3 4-1 0,1-8-3 0,0 4 0 0,1 0-4 0,-1-4-1 16,-1-3-2-16,-1 4-2 0,1-7-2 0,-2-1-2 0,1-3-1 0,-1-3-1 16,-2-1 0-16,1 1 1 0,1-1 2 0,0-6 4 0,0 2 1 0,0 2 1 15,-1-5 4-15,5 1 4 0,-1 2 2 0,0-2 7 0,1 0 0 0,2 2 6 16,2 2 0-16,-1 2 1 0,3 0 0 0,1 1 0 0,3 3-2 0,-1-1-3 16,1 5-3-16,2-4-1 0,0 7-3 0,2-3-2 0,0 3-5 0,-1-4-5 0,-2 0-5 15,2 2-4-15,-2-6-4 0,-4 1-4 0,0-3-2 0,1-1-3 0,-3-3-3 16,-2-4 0-16,0 5-1 0,0-8 1 0,-2-1-2 0,2-2 2 0,0 4 0 15,0-8 4-15,0 2 3 0,0 2 3 0,3-4 3 0,-2-3 1 0,-1 3 4 16,3-1 3-16,-3-1 2 0,0-3 6 0,0 2 2 0,-3 0 2 0,3-1 1 16,-1 1 1-16,-2-4 1 0,1 3 2 0,0 1-2 0,2-1 2 0,-1 1-1 0,1 0-1 15,3-1 0-15,-2 1-3 0,2 2-1 0,4-2 1 0,-3 3-2 0,3-4-1 16,0 4 0-16,0-3-2 0,0 3-2 0,-1-3-1 0,3 2-2 0,-2-2-2 16,1-1-1-16,-1-3 1 0,-1 4 0 0,4-4-1 0,-2 0-1 0,2 0 2 15,-5-4-1-15,5 4 0 0,-2-3 1 0,-1-1 0 0,0-2-1 0,3 2 2 0,-5 1-2 16,2-5 2-16,0 5 2 0,2-4 0 0,-3 3 1 0,6-3 2 15,-6 3 1-15,5-2-1 0,-2 3 3 0,2-5 0 0,0 5 2 0,4-4 2 0,-1 0 0 16,0 3 3-16,1-2 2 0,0 1-1 0,2-1 3 0,1-1-2 0,-1 0 1 16,1-4-2-16,0 4-1 0,1-3-1 0,-1-1 1 0,-3-3-4 0,2 1-2 15,-2 2-2-15,-4-7 1 0,3 5-3 0,-6-5 1 0,3 0-1 0,0 1-1 0,0-1 1 16,1-2 0-16,-3 2 0 0,2-4-1 0,0 2 0 0,2-2-1 0,-4 2 0 16,2-4-2-16,-2-1 0 0,-1 3-1 0,-1-2-1 0,-1-3 0 0,-1-2-2 15,-2 5 0-15,1-5-2 0,1-2 0 0,-3 0-1 0,-2 0 1 0,0-4-1 16,0 3-1-16,0-3 0 0,-5 0 4 0,3-3 0 0,-7-1 2 0,2-4 0 15,-4 1 1-15,0 0-2 0,-1 0 2 0,-2-2 2 0,-4-3 0 0,0-1 2 16,0 3 1-16,0-5 1 0,-1 1 0 0,-2 0 0 0,-1 0-2 0,0 0 0 16,0-4 1-16,0 5 0 0,3-5 1 0,-5 1 0 0,1-4 0 0,1 4-2 15,-1-4 1-15,0-4 2 0,1 3-1 0,0-1 0 0,-3-6-1 0,2 5 1 16,-2-8 1-16,0 5 1 0,-1-5-5 0,-3 1 3 0,2-5-1 0,-2 5 1 16,-2-8-1-16,2 4-2 0,-4 1-6 0,0-2 1 0,-1-2-1 0,-1 2 0 15,-1-2 0-15,-2 4 2 0,1-2-1 0,-3 1 0 0,0 1 2 16,0 2-2-16,0 1-2 0,0-1 0 0,0 8 1 0,-3-5 2 0,3 4 5 15,-2 2-1-15,2 1 2 0,-2 1 0 0,0 1 1 0,2 2 1 0,-3-3 3 16,1 3-3-16,-2-2 3 0,-1 2 1 0,1 0 1 0,-3-3 0 0,1 1 2 16,-3-1-1-16,0-4 1 0,-2 1-2 0,-2-1 3 0,-1-3 1 0,1-3-7 15,-5 2-12-15,5-2 0 0,-5-1 0 0,3 1 0 0,-2-5 0 0,1 2 0 16,-2-1 0-16,1 0 0 0,-1 0 0 0,2-3 0 0,-1-1 0 0,-1 4 0 16,3-4 0-16,-3 4 0 0,6 1 0 0,-5-2 0 0,5 5 0 0,-5-1 0 15,5 1 0-15,-5 3 0 0,5 0 0 0,-5 3 0 0,2-2 0 16,1 2 0-16,-4 0 0 0,3 5 0 0,-4-5 0 0,-2 4 0 0,3-3 0 0,-1 3 0 15,-2-4 0-15,-1 3 0 0,0-1 0 0,0-2 0 0,-2 3 0 0,1-1 0 16,-1-2 0-16,2 1 0 0,-3 3 0 0,1-4 0 0,2 1 0 16,-1 3 0-16,-1-4 0 0,2 3 0 0,-1 2 0 0,1-5 0 0,0 4 0 15,0-3 0-15,3 3 0 0,-5-4 0 0,5 1 0 0,-3-1 0 0,1 0 0 16,-1 1 0-16,3-4 0 0,-2 4 0 0,-1-4 0 0,0-1 0 0,0 2 0 16,0-4 0-16,-2-1 0 0,2-3 0 0,-1 3 0 0,0-2 0 0,-1-2 0 15,-1 1 0-15,6 3 0 0,-6-2 0 0,3 3 0 0,0-1 0 0,-1-3 0 16,1 3 0-16,0 1 0 0,0 3 0 0,2 0 0 0,0 0 0 0,-1 3 0 15,-1-3 0-15,0 7 0 0,3 0 0 0,-2-3 0 0,-1 6 0 0,0-3 0 16,-3 3 0-16,3-2 0 0,-3 2 0 0,-1-3 0 0,1 3 0 0,-1-2 0 16,0-1 0-16,-3 0 0 0,0 4 0 0,0-4 0 0,1-1 0 0,-2 1 0 15,-2 1 0-15,2-2 0 0,-2 1 0 0,1 0 0 0,-2 1 0 0,2-2 0 16,0 1 0-16,-3 1 0 0,3 2 0 0,0-3 0 0,0 3 0 0,2 0 0 16,0 2 0-16,0 2 0 0,3-1 0 0,0 1 0 0,-2 4 0 0,5 3 0 15,-1 3 0-15,1 1 0 0,1 2 0 0,-2 1 0 0,2 4 0 16,3 4 0-16,-3 2 0 0,1 0 0 0,-1 0 0 0,4 5 0 0,-1 2 0 15,-4 1 0-15,3 3 0 0,-2-1 0 0,2 2 0 0,-3-1 0 0,4 0 0 16,-2 4 0-16,-1 3 0 0,3-4 0 0,-2 4 0 0,1-4 0 0,-2 5 0 16,2-1 0-16,-2-1 0 0,2 1 0 0,0 4 0 0,0-4 0 0,0 3 0 15,0 0 0-15,1 2 0 0,-2-3 0 0,3 3 0 0,0 2 0 0,0-4 0 16,2 4 0-16,-5 0 0 0,6 0 0 0,-2 0 0 0,2 0 0 0,0 4 0 16,0-4 0-16,4 2 0 0,-6 3 0 0,6-3 0 0,3 2 0 0,-2 0 0 15,3 3 0-15,2-4 0 0,-1-3 0 0,5 4-66 0,-2-1-192 0,3-3-33 16,3 4-36-16,-2 0-32 0,6-1-101 0,0 1-127 0,1-2-54 0,5 6-14 15,-8-5 16-15,2 4 27 0,-3-3 38 0,-4-4 45 0,-4 0 46 0,-8-4 52 16,-12 4 53-16,-5-7 54 0,-5-4 59 0,-12 5 62 0,-2-5 98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3-25T07:05:33.344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7092 5592 1 0,'-2'4'90'0,"2"-4"63"0,-2 2 44 0,2-2 35 0,0 0 32 0,0 0 30 0,-2 5 29 16,2-5 27-16,-3 0 28 0,3 0 23 0,0 0 21 0,-2 2 18 0,2-2-63 16,0 0-105-16,-4 0-60 0,4 0-31 0,0 0-19 0,0 0-13 0,0 0-10 15,0 0-6-15,0 0-7 0,0 0-12 0,0 0-5 0,0 0-6 0,0 0-6 16,0 0-3-16,0 0-7 0,0 0-1 0,0 0-5 0,0 0-3 0,0 0-5 16,0 0-6-16,0 0-7 0,0 0-6 0,0 0-7 0,0 0-5 0,0 0-6 15,0 0-7-15,0 0-2 0,0 0-2 0,0 0-4 0,0 0-1 0,0 0 1 16,0 0-2-16,4 0 0 0,1 0 0 0,-3 0 1 0,4 4-1 0,-1-4 2 15,-1 0 0-15,3 4 3 0,0-4-2 0,-3 0 2 0,3 0-3 0,-1 0-1 16,3 3-5-16,-2-3 0 0,0 0-4 0,2 0 2 0,-1 0-1 0,1 0 0 16,-2 0-1-16,4 0-1 0,-5 0 0 0,6 0-2 0,-3 0-1 0,-1 0-1 15,3 0 1-15,-1 0-2 0,1 0 0 0,-3 0-2 0,3 0 1 0,-1 0-3 16,-2 0-1-16,3 0 2 0,0 0-2 0,-4 4 1 0,4-4-1 0,-1 0 0 16,-2 0 0-16,2 3 0 0,-5-3 1 0,5 0 2 0,-3 4-2 0,1-4 1 15,-1 0 1-15,0 0 1 0,0 3 0 0,-2-3 1 0,2 0 0 0,-1 0 1 16,-1 0 0-16,2 0 3 0,-3 0 1 0,2 0 0 0,1 0 0 0,-6-3 3 15,6 3 1-15,-3 0-2 0,0-4 3 0,-1 4 2 0,1-3-1 0,-1 3 2 16,1-4 0-16,-1 1 1 0,-2 3-2 0,5-4 1 0,-5 0-1 0,-1 4-1 16,4-2 1-16,-4 2-2 0,3-5 0 0,0 3-1 0,-2-2 0 0,-1 1 0 15,3-1-1-15,-3 0-1 0,1 1 0 0,-1-1-1 0,0 1-2 0,0-5 3 16,3 5-3-16,-3-1 0 0,0-2-2 0,0 3 1 0,3-5-2 0,-3 5-1 16,0-4 1-16,0-1-3 0,1 1 0 0,-1 1-1 0,0-1 0 0,0 0-1 15,0 0-1-15,0 0 0 0,0-3-1 0,0 3-2 0,0-4 2 0,0 4 0 16,0-4 1-16,0 5-2 0,0-5 1 0,0 0 0 0,0 1 1 0,-1 2-1 0,1-1 1 15,0-6-2-15,0 5 1 0,-3-1 0 0,3-2-1 0,0 2 2 16,0 0 0-16,0-2 0 0,-3 2 2 0,3-3-1 0,0 3 3 0,0 0 1 16,-1 2 0-16,1 1 0 0,-3-2 3 0,3 2-1 0,0 1 2 0,-1-2 2 15,-2 1 0-15,3 5 2 0,0-4 0 0,-3-1-3 0,3 1 3 0,-1 5-2 16,1-5-2-16,-3 3 2 0,3 0 0 0,-1-3 1 0,1 4-2 0,-3-4 1 0,3 3 0 16,-3 0 0-16,3 2 0 0,-1-2 0 0,-2 1-1 0,3-5 2 15,0 5 1-15,-3-1 2 0,2 1-2 0,1-1 3 0,-3 1-2 0,3-1-1 16,0 4 2-16,-1-4 1 0,-2 2-2 0,3 2 3 0,0-5-3 0,-3 3 1 15,3 2 1-15,0 0-2 0,-1-4 0 0,1 4 1 0,-3-3-4 0,2-1 3 16,-2 4-2-16,3-4-1 0,-3 4-1 0,2-3 0 0,-2 3-2 0,2-4-1 16,-2 1-1-16,0 3-1 0,-1-4 2 0,1 4-2 0,2-4 0 0,-3 4 0 15,1-2 1-15,0-3-4 0,-1 5 1 0,0-2-1 0,0-2 0 0,-2 1 0 16,2 3-1-16,0-4-1 0,1 0 0 0,-2 1 0 0,-1 3 0 0,2-4 0 16,0 1 0-16,-3-1 0 0,3 4 0 0,0-4 0 0,-2 4 0 0,2-3 0 15,-3-1 0-15,3 4 0 0,0 0 0 0,-3-2 0 0,4 2 0 0,-5 0 0 16,4 0 0-16,0 0 0 0,-6 0 0 0,3 0 0 0,0 2 0 0,-1-2 0 15,0 0 0-15,-2 4 0 0,-1-4 0 0,4 3 0 0,-4-3 0 16,3 4 0-16,-2 0 0 0,2-4 0 0,-1 3 0 0,0-3 0 0,0 4 0 16,3-4 0-16,-4 3 0 0,4-3 0 0,-1 0 0 0,1 0 0 0,1 0 0 15,-1 0 0-15,1 0 0 0,0 0 0 0,-1 0 0 0,1 0 0 0,3 0 0 16,-2 0 0-16,-1 0 0 0,1 0 0 0,4 0 0 0,-4 0 0 0,-1 0 0 16,5 0 0-16,-4 0 0 0,1 0-98 0,3 0-90 0,-4-3-52 0,4 3-54 15,0 0-125-15,-5 0-153 0,5 0-72 0,0 0-37 0,-2 3 1 0,-2 1 23 0,4 0 31 16,-2-1 38-16,-3 1 46 0,1-4 49 0,4 0 59 0,-7 0 63 0,3 0 69 15,-3-4 76-15,3 1 103 0</inkml:trace>
  <inkml:trace contextRef="#ctx0" brushRef="#br0" timeOffset="733.16">2107 5071 1 0,'-4'0'10'0,"4"0"4"0,-1 0 2 0,1 0-3 0,0 0-7 15,0 0-2-15,0 0-2 0,0 0-6 0,0 0-6 0,0 0-6 0,-6 0-3 16,6 0 4-16</inkml:trace>
  <inkml:trace contextRef="#ctx0" brushRef="#br0" timeOffset="1332.29">2102 4987 19 0,'0'-4'42'0,"0"1"17"15,0 3 17-15,0 0 21 0,0-8 22 0,0 8 26 0,0 0 27 0,0-3 20 0,0 3 13 16,0 0 13-16,0-4 11 0,0 4 14 0,0 0 12 0,0 0 7 0,0 0 4 16,0 0 1-16,0 0-3 0,0-3-5 0,0 3-12 0,-3-4-17 0,3 4-17 15,0-3-16-15,0 3-13 0,-3 0-13 0,2-4-7 0,-3 0-11 0,1 4-12 16,0 0-11-16,2-2-11 0,-5 2-4 0,5 0-6 0,-3 0-4 0,-2 0-4 15,2-4-3-15,0 4-6 0,0 0-3 0,0 0-6 0,-2 4-5 0,2-4-6 16,0 0-7-16,-3 2-6 0,3-2-6 0,-3 0-6 0,4 8-8 0,-4-8-7 16,3 7-4-16,0-4-7 0,0 1-4 0,-3-1-3 0,4 5-3 0,-1-5-3 15,0 3-1-15,1-2-4 0,-1 3 0 0,1 0-1 0,-1 0 0 0,3-3-1 16,-2 7-2-16,0-4 1 0,2-5-2 0,-2 9 2 0,-1-4-1 0,4 1-1 16,-3-1 0-16,-1 0 2 0,4 3-2 0,-3-3-1 0,2 0 0 0,-2 0-1 15,3 0 0-15,-1-1-1 0,1 5 2 0,-3 0-1 0,3-4 0 0,0 4 2 16,0-2 0-16,0 2 0 0,0 0 2 0,0 2-1 0,0-2-1 0,0 3 4 15,0 1-1-15,0-6 0 0,0 6 4 0,3-1 3 0,-3-1 0 0,0 2 2 16,1 3 1-16,-1-5 3 0,0 1 2 0,0 1 2 0,0-2 1 0,0 5 1 0,0-7 4 16,0 5 0-16,0-5 1 0,0 3 0 0,0 1 0 0,3-5-2 15,-3 4 1-15,0-3-1 0,0-4-1 0,0 2-2 0,0-1 0 0,1 2-2 0,-1-2 1 16,0-1-4-16,0-1 0 0,0-3 0 0,3 5-1 0,-3-5 0 16,0 1-2-16,0-1 2 0,3 1-1 0,-3-4-2 0,0 4 3 0,1-1 0 15,-1-3-2-15,0 4 2 0,0-4 2 0,3 2-3 0,-3-2 4 0,0 5-2 0,0-5 0 16,3 2 2-16,-3-2-2 0,1 0 1 0,2 4 1 0,-3-4-1 0,1 4 1 15,2-4-3-15,0 3 1 0,-2 1 0 0,2-4 1 0,-2 3-2 0,2-3-2 16,1 4 1-16,-1-1-1 0,1-3-1 0,0 4-1 0,2 0-1 0,-1-4 0 16,1 3 0-16,-1 1 0 0,1-4 0 0,1 2 1 0,-2 2-2 0,2 0 0 15,3-4 2-15,-3 3 0 0,1 1 0 0,-1-4-1 0,1 3 2 0,-1-3 0 16,3 4 1-16,-5-4-2 0,5 0 3 0,-2 0-1 0,-1 0-1 0,3 0 0 16,-5 0 0-16,5 0-2 0,-3 0 0 0,0 0-3 0,-2 0 0 0,2 0 0 15,0 0-1-15,-3 3-1 0,3-3-1 0,-3 0 1 0,-1 0 0 0,1 0-3 16,-4 0 1-16,4 0 0 0,2 0 2 0,-6 0 0 0,0 0 1 0,4 0 2 15,-4 0-1-15,0 0 2 0,1 0-1 0,-1 0 2 0,0 0 0 0,0 0-1 16,0 0-1-16,6 0-10 0,-6 0-10 0,0 0-15 0,4 0-18 0,-4 0-28 16,4 0-32-16,-4 0-36 0,4 0-40 0,-4 0-62 0,6 0-67 0,-6 0-120 15,5 0-139-15,1 0-58 0,-6 0-16 0,5 0 11 0,-5 0 23 0,0 0 34 16,3 0 38-16,-3 0 49 0,-3-7 50 0,3 7 57 0,-4-10 60 0,-3 0 72 16,2-1 76-16</inkml:trace>
  <inkml:trace contextRef="#ctx0" brushRef="#br0" timeOffset="4617.03">7519 5053 21 0,'0'0'158'0,"0"-4"72"0,0 4 51 16,0-3 41-16,0 3 30 0,0-8 29 0,0 6 21 0,-3 2 19 0,3 0 20 16,0-5 18-16,0 3 20 0,3-5 19 0,-3 3-103 0,4-3-173 0,3 0-83 15,-3-4-37-15,6-2-15 0,-2-2-9 0,3-3-3 0,0-2-3 0,3-4 2 16,1-1 2-16,3-6-1 0,0-2 0 0,3-5-3 0,1 0-4 0,1-4-6 0,0-4-5 15,6 1-7-15,-1-5-8 0,1 1-6 0,3-2-4 0,1-2-7 16,2 4-4-16,1-8-2 0,1 8-2 0,-1-2-3 0,0 2-2 0,0-4-2 16,-2 4-5-16,-2 0 0 0,1 3-4 0,-4 0-1 0,0 5-1 0,-4 2-3 15,0 4 1-15,-6 4-5 0,3-1 1 0,-4 8-3 0,-3 0-1 0,-1 6 0 0,-3 0-1 16,-1 5-1-16,-2 2 2 0,1 0 0 0,-4 0 3 0,1 4 0 0,-4 1 3 16,2 3 4-16,-4-5 2 0,3 5 3 0,-3-4 3 0,0-1 2 15,0 5 2-15,-3-3 1 0,2 2 3 0,-2-3 2 0,1 0 2 0,-3 0 2 16,1 0 0-16,2-1 1 0,-4 6 0 0,0-5-1 0,-2-1-1 0,1 5-4 0,0-1-1 15,-1 1-2-15,-2-1-4 0,-1 1-1 0,0 3 0 0,0 0-3 16,0 0-4-16,0 0-2 0,0 3-3 0,0-3-1 0,3 4-1 0,-5-1 0 0,5-3 1 16,1 4 4-16,3-1 2 0,-3-3 5 0,6 4 3 0,1-4 2 0,0 0 0 15,0 0-1-15,0 0-1 0,0 0-1 0,0-4 0 0,1 1-3 0,3-1 0 16,3 1 0-16,0-4-3 0,0-1-1 0,1 1-3 0,3 1-3 0,0-5-3 16,3 4 1-16,-3-4-3 0,4 4 1 0,-1-2 2 0,0-2 2 0,-2 0 1 15,2 4 1-15,0 1 0 0,-1-5-1 0,0 4 2 0,-2 0-2 0,3 3-1 16,-3-3 0-16,0 3-2 0,-2 2-1 0,0 2-1 0,-1-4-3 0,2 4 1 15,-4 4-1-15,1-4-2 0,-1 2 3 0,-1 2 3 0,-1 0 1 0,-2 3 6 16,1 0 5-16,-1 0 5 0,0 4 3 0,-2-2 6 0,-2 2 6 0,0 4 4 16,-1-1 6-16,-1-1 0 0,0 5 2 0,-3-1 2 0,3-3-2 0,-3 8-3 15,0-5-1-15,3 1-6 0,-3-2-6 0,0 2-8 0,1-3-18 0,-1 2-24 16,2-3-35-16,1-1-38 0,-3 2-54 0,-1-5-63 0,-2-3-122 0,6 4-149 0,0-5-65 16,0 2-20-16,1-5-1 0,-1-3 12 0,0 0 20 0,-1-3 25 15,0-7 37-15,5 3 45 0,-1-8 51 0,-2-3 58 0,-1 2 67 0,0-10 76 0</inkml:trace>
  <inkml:trace contextRef="#ctx0" brushRef="#br0" timeOffset="5349.19">8985 2676 1 0,'3'-6'101'0,"-2"-1"72"0,-1-1 45 0,0 1 37 16,0 0 32-16,0 0 31 0,0 1 32 0,0 2 28 0,0 1 27 0,0-5 20 16,-1 5 21-16,-2-1 18 0,3 1-74 0,0 3-132 0,-4 0-72 0,4 0-37 15,-3-4-20-15,3 4-14 0,0 0-11 0,-4 4-14 0,0-4-10 0,1 3-13 16,-1-3-5-16,3 7 0 0,-5-3-4 0,2 3 2 0,0-1-1 0,0 5 1 16,-2 0-1-16,1 3-4 0,-1-1 1 0,1 5-3 0,-1-1 3 0,2 5-3 15,0-1 3-15,-3 3-4 0,4 0 2 0,-1 1-3 0,3 3-3 0,-2-3-2 16,3 3-1-16,-3-3-5 0,3-1-2 0,3 0-2 0,0 1-2 0,-2-5-3 15,3 2-3-15,-1-4-2 0,1-1-4 0,3-3-1 0,-3-1-2 0,3-2-3 16,0-4-1-16,0 4-4 0,0-7 1 0,1 3-2 0,-1-7-2 0,1 0 1 0,-1 0 0 16,3-4-1-16,-2-3 0 0,2 0-4 0,-2-4-2 0,0 0-3 15,-1-2-2-15,3-1-4 0,-3-1-3 0,1-1-3 0,-1-2 1 0,-3 3-3 0,3-2-1 16,-3 3 0-16,0 1-2 0,-1 2 2 0,1 0 1 0,-1 1 0 0,-2 2 4 16,-1 1 0-16,0 5 1 0,3-2 1 0,-3 4-3 0,0 0-4 0,0 0-3 15,0 0-2-15,0 0 0 0,0 0 2 0,0 0 1 0,0 4 4 0,4-2 3 16,-1 5 1-16,0-3 2 0,-2 3 3 0,3 0 4 0,2 4 6 0,-5 0 6 15,3-1 6-15,2 0 7 0,-2 5 2 0,0-6 1 0,0 2 1 0,2 0-2 16,-2 0-3-16,0-2-1 0,0 2-3 0,0 0-3 0,3-4-3 0,-2 4-3 16,0-4-5-16,2-1-11 0,-3 1-13 0,3 0-19 0,-3 0-24 0,3-3-28 15,-1 0-36-15,-1-1-35 0,1 1-39 0,-1-2-114 0,-1-2-151 0,4-2-67 16,-1 2-23-16,0-7 0 0,-3 3 10 0,3-7 25 0,-3 4 31 0,-1-4 39 16,1-2 40-16,-4-1 49 0,0-1 51 0,0-1 56 0,-2-2 61 0</inkml:trace>
  <inkml:trace contextRef="#ctx0" brushRef="#br0" timeOffset="5716.27">9305 2561 43 0,'0'0'171'0,"0"0"71"0,-1 0 51 0,-2-4 40 0,-1 4 37 0,1 0 34 16,3 0 32-16,-4-3 29 0,4 3 29 0,-4 0 26 0,4 0 17 0,0 0 10 15,0 0-104-15,0 0-166 0,0 0-86 0,0 0-46 0,0 0-24 0,-3 0-14 16,3 0-13-16,-1 3-11 0,1-3-8 0,0 4-8 0,0 3-4 0,1-4-9 16,2 8-5-16,-1-5-6 0,0 2-2 0,-2 2 0 0,4 5 3 0,-1-2 2 15,1 1 4-15,-1 1 3 0,1 1-1 0,-2 2-2 0,3-1-1 0,-3 5-5 16,2-4-1-16,-2 2-3 0,3 2-2 0,-3-2-3 0,2 2 0 0,-1-6-5 16,-1 2-2-16,0-1-3 0,3 1-3 0,-3-4 0 0,2 1-3 0,1-5 0 15,-3 0-1-15,2 1-2 0,-1 0 1 0,1-5 1 0,-2 1-1 0,3-3 0 0,-3-1 1 16,2 4 0-16,-1-7 4 0,1 4-1 0,1 0 4 0,-1-4-2 15,0 0 2-15,3 0 2 0,-3 0-1 0,3-4 1 0,2 0 0 0,-2 1-1 16,1-1-2-16,2 1 1 0,-2-4-6 0,1 3 1 0,0 0-9 0,0-2-7 16,2-1-10-16,-4 3-18 0,4-3-14 0,-2 4-20 0,-1-4-23 0,2-1-28 15,-2 6-27-15,2-5-29 0,-4 3-37 0,5-3-41 0,-5 3-45 0,4-3-52 16,-2 0-103-16,-1 3-123 0,4-3-43 0,-1 5-4 0,-5-5 19 0,2 3 28 0,0 0 38 16,0-3 42-16,-3 4 47 0,3-5 46 0,-3 5 53 0,3-3 56 0,-4-1 61 15,1-1 65-15</inkml:trace>
  <inkml:trace contextRef="#ctx0" brushRef="#br0" timeOffset="6199.38">9725 2546 28 0,'0'0'170'0,"-4"4"81"0,1-4 55 0,-1 0 44 0,4 0 30 15,-1 4 25-15,1-4 21 0,-6 7 21 0,6-7 21 0,0 0 22 0,0 0 24 16,3 7 23-16,0-4-110 0,-2 1-184 0,2 3-95 0,1-3-44 0,0 2-21 15,0 5-13-15,3-4 0 0,-1 4 5 0,-1-2 3 0,2 6 1 0,-3-5-1 16,3 5-3-16,0 2-5 0,0-3-6 0,0-1-5 0,0 2-3 0,-2 2-4 16,1 0-7-16,1-2 0 0,-3 3-4 0,3-5-4 0,-3 1-1 0,-3 1-1 15,5-6 0-15,-2 6-1 0,-3-5-3 0,2-2-1 0,0 1-1 0,-2-2 3 16,-1 1 1-16,3-5 8 0,-3-3 4 0,0 0 7 0,0 0 3 0,0 0 0 16,0 0 2-16,0 0-4 0,-4-3-5 0,-2-1-2 0,2 0-4 0,-3-5-3 15,2 2-5-15,-5-8-6 0,2 1-9 0,-2 1-11 0,-1-5-13 0,0-3-10 16,0 0-7-16,0-3-6 0,-3-1-5 0,3 1-2 0,0-5 2 0,0 1 0 15,0 4 1-15,4-4-1 0,-1 3-1 0,4 0 2 0,-2 1 2 0,5-1 2 0,1 5 2 16,0-2 4-16,1 2 1 0,2 2 1 0,1 1 3 0,0 3-4 16,3-3 1-16,0 3-1 0,3 3-1 0,-5 4-2 0,5-1 2 0,-2 1-2 0,3 5 1 15,0-2 2-15,0 1-1 0,2 3 3 0,-5 3 1 0,3-3 3 0,0 4 3 16,-1-2 2-16,1 5 4 0,-3-3 2 0,0 3 4 0,5 0 5 0,-8 1 5 16,2-1 4-16,0 2 3 0,-3 2 7 0,3 0 2 0,-3 0 4 0,2-2 2 15,-6 6 1-15,1-5 5 0,-1 1 1 0,0 3 3 0,0-4-2 0,-1 5 1 0,-2-6-2 16,-1 6-4-16,0-5 0 0,-2 1-2 0,-1 0-4 0,2-1-2 15,-5 0-3-15,3 5-3 0,0-8-1 0,-1 3-6 0,0-3-5 0,-2 0-7 0,2 4-10 16,-2-8-8-16,2 3-19 0,1-2-12 0,-1 0-24 0,1-1-21 0,0-3-28 16,3 4-25-16,-3-4-31 0,3 0-33 0,-2-4-43 0,5 4-43 0,1 0-105 15,-3-3-131-15,3 3-48 0,-3-8-8 0,3 8 15 0,3-2 26 0,-3-5 35 16,0 3 39-16,3-3 42 0,-2 3 44 0,-1 1 48 0,6-4 49 0,-6-1 59 16,1 2 63-16</inkml:trace>
  <inkml:trace contextRef="#ctx0" brushRef="#br0" timeOffset="6449.42">9960 2256 9 0,'5'-3'139'15,"1"-1"93"-15,-5 1 64 0,3-1 49 0,-4 0 36 0,0 4 28 0,0 0 25 16,0 0 24-16,0 0 27 0,0 0 24 0,0 0 28 0,3 4 26 0,1 3-87 16,1 0-150-16,-3 0-98 0,2 1-69 0,3 1-35 0,0 6-17 0,-3-5-2 15,3 5 4-15,2 2 1 0,-3 1-3 0,1-4-2 0,0 6-9 0,2-2-6 16,0 3-9-16,-1-3-9 0,-1 2-12 0,2 2-7 0,-2-6-9 0,-1 6-8 15,3-2-5-15,-2-2-5 0,2 4-7 0,-2-5-4 0,-1 4-5 0,-1-4-6 16,3-3-7-16,-1 3-11 0,-2 1-14 0,1-3-22 0,-1 1-29 0,1-1-30 16,-1-5-34-16,-1 1-45 0,1-1-47 0,-3 1-123 0,2-4-158 0,-1 0-67 0,-1 0-22 15,0-1 3-15,-2-6 15 0,0 0 26 0,0 0 32 0,-2 4 41 0,2-4 49 16,-5-4 52-16,-1 2 55 0,-1-5 63 0,0-1 70 0</inkml:trace>
  <inkml:trace contextRef="#ctx0" brushRef="#br0" timeOffset="17515.91">7639 9281 56 0,'-44'0'170'15,"-3"0"69"-15,-3 0 52 0,-1 0 38 0,-4 0 32 0,0 0 24 0,-3 3 23 16,-2 1 18-16,-2-1 18 0,-1 1 13 0,1 3 16 0,-2 0-59 0,-1-1-101 16,2 5-102-16,-5 0-104 0,3 3-51 0,-4-1-26 0,0 2-11 0,1 3-5 15,-1 2-1-15,-2 2 0 0,0-2 4 0,-2 5 4 0,1-1 5 0,-1 0 1 16,0 5 5-16,-3-1 4 0,3 0 1 0,-3 3 5 0,6-3-1 0,-6 3 1 16,2 1-2-16,-1 3-2 0,1-3-2 0,1 6-4 0,0-2-2 0,1 2-5 15,2 0-1-15,-2 1-3 0,-1 3-3 0,4 3-4 0,0 1-1 0,1-1-1 0,-1 1 3 16,4 3 1-16,-1 0-2 0,0 3 4 0,2-3-1 0,2 4-1 15,0 3-2-15,3-3 2 0,-2 6 2 0,3-3 1 0,5 4 4 0,-2-1 3 0,4 0-1 16,1 0 3-16,-1 5 0 0,5-4-1 0,1 2-3 0,4 1 0 16,1 0-4-16,1-3 4 0,3 3-1 0,6 0-1 0,-2-3-1 0,6 2-3 0,1-2-2 15,3 2-3-15,3-2-2 0,2 4-1 0,2-6-2 0,4 2-3 0,2 4-2 16,4-5 1-16,1 4 1 0,2-4 0 0,4 1-2 0,2 3 2 16,6-4-1-16,-2 1-1 0,6 0 0 0,1-1 0 0,3 1-2 0,4-4-1 0,3-1 0 15,1 1 1-15,3 1 0 0,4-2-1 0,3-2-1 0,4-1 1 16,0 1 1-16,4 0 1 0,3-2-1 0,3 2 1 0,2 0 0 0,2-4-4 0,2 0 0 15,1-3 2-15,3 3 0 0,2-5 1 0,6 3 0 0,-1-3 1 0,2 2 1 16,6-3 3-16,0-1 1 0,0 0-4 0,5-4 2 0,2 1 0 0,3-1 2 16,0-3 6-16,3 0 2 0,-1-3-2 0,4-1 2 0,4-3-1 0,-1-3-2 15,2 2 0-15,-1-3 1 0,3-2-5 0,0-2 2 0,0-2-1 0,1 0-2 16,2-5 1-16,1 2-1 0,0-1 4 0,0-8 2 0,1 1 0 0,3 1 5 16,-1-5-1-16,1-3 3 0,3 0 0 0,0-7 2 0,-2 3-1 0,2-3 2 15,1-2-2-15,-1-2 2 0,0-4-2 0,0-1 0 0,0-2-2 0,-2-3-2 16,-1 0-5-16,2-3 0 0,-5-1 1 0,2-3-1 0,0-1 1 0,-3-2-2 15,-2-4 0-15,-1 0 1 0,-1-3 0 0,-3 0-2 0,2-4-1 0,-3-4 1 16,-3 1 1-16,-3-4-1 0,-1-4-1 0,-1 0-1 0,-3 0-1 0,-2-2-2 16,-1-5 2-16,-1 0-4 0,-3-2 1 0,-6 2 4 0,3-6 2 0,-4-4 1 15,-4 0-1-15,-1 3-1 0,-2-6-1 0,-4 0-2 0,-3-4 3 0,-4-1 0 16,-1 1 3-16,-6 0 2 0,-1-3 0 0,-6 0 1 0,2 2 1 0,-9-6-4 16,-1 4 1-16,-4-1 1 0,-3-3 0 0,-4 4 2 0,-3-4 3 0,-4 3 2 15,-7-3-4-15,-1 0 1 0,-3 4-3 0,-4-8 2 0,-6 4 0 0,-1 0-2 16,-4 0 1-16,-5 1-2 0,-3-5 2 0,-3 4-2 0,0 0-1 0,-6-1-2 15,-1 5-1-15,-4-4 0 0,-2 4-1 0,-4 3 2 0,-2 0-2 0,-5-1-2 16,-3 9 0-16,-3-4-3 0,-1 6 1 0,-8 1-1 0,3 6 1 0,-7 1-2 0,-1 3-3 16,-5 3-1-16,-2 4 0 0,0 3 0 0,-6 1-2 0,0 6 1 0,-3 4-1 15,-1 1-2-15,-1 5 1 0,-3 5-4 0,-3-1 2 0,0 4-2 0,-1 4-1 16,1 3 2-16,3 3 3 0,-1 1-3 0,-4-1-3 0,5 7-5 0,-3-2-6 16,6 3-8-16,-2 3-13 0,3 0-15 0,2 0-17 0,2 0-22 0,1 7-29 15,2-5-31-15,3 2-33 0,3 3-39 0,-1 4-41 0,3-4-112 0,3 4-145 16,4 2-55-16,2 1-16 0,2 1 9 0,1 2 23 0,5 1 32 0,1 2 35 15,3-2 45-15,5 0 46 0,1 6 50 0,1-6 51 0,1 6 57 0,3-4 65 16</inkml:trace>
  <inkml:trace contextRef="#ctx0" brushRef="#br0" timeOffset="18665.64">10052 10691 29 0,'-7'-7'172'0,"3"0"78"0,-3-3 52 0,3 3 40 0,-3 3 29 15,0-3 23-15,3 4 14 0,0 3 10 0,4 0 12 0,-7 0 8 0,5 0 12 16,2 0 14-16,0 0-118 0,0 0-186 0,0 3-92 0,0 1-42 0,2 3-18 16,1-3-6-16,-2 5 2 0,2-1 4 0,1 2 10 0,0 1 14 0,-1 0 9 15,1-2 7-15,1 6 7 0,0-4 1 0,-1-2 2 0,0 6-3 0,0-5-1 16,-1 1-4-16,1 0-3 0,1-5-1 0,-3 5-4 0,2-4-5 0,-1 0-3 16,-1-3-2-16,0 3-1 0,1-5 2 0,-2 2 4 0,-1-4 4 0,0 0 0 15,0 0 0-15,0 0-2 0,0 0-4 0,0-6-5 0,-4-1-4 0,2-1-9 16,-3-2-8-16,-1-1-5 0,1-2-10 0,-2-5-7 0,-1 0-10 0,1-3-10 15,-1 0-13-15,1-3-5 0,0 0-4 0,0-1-3 0,3-3 2 0,-3 3 2 0,5-3 6 16,0 1 6-16,-1 2 7 0,3 1 7 0,3 2 6 0,-3 2 3 16,2 2 0-16,0 1 0 0,1 6-3 0,1 0-1 0,-2 4 1 0,3 0 1 0,-1 3 5 15,0 4 3-15,0 0 2 0,-1 4 3 0,1 0 4 0,1 3 4 0,-3 0 5 16,2-3 3-16,1 5 8 0,0 2 5 0,-4 3 9 0,2 1 5 0,-1-2 4 16,0 1 3-16,1 1 1 0,-1-2-2 0,-2 5-2 0,0-4-2 0,0-1-3 15,0 2-3-15,0-4-3 0,0-2-1 0,0 2-4 0,0-7 0 0,0 3 3 16,0-4-1-16,0-3 0 0,0 0-6 0,0 0-12 0,0 0-16 0,0 0-12 15,0 0-12-15,2-3-12 0,0-4-8 0,0 3-8 0,1-7-9 0,-1 2-6 16,0-2-8-16,2 0-10 0,3 0-6 0,0-2-8 0,0 2 0 0,1 1 4 16,-1 0 6-16,2 3 9 0,0-1 9 0,2 5 9 0,-2-1 11 0,0 4 12 15,2 0 14-15,-2 4 16 0,0-1 14 0,-1 1 17 0,1 3 15 0,0 3 15 16,-2-3 14-16,-1 4 14 0,-1 0 14 0,0-2 12 0,-1 6 10 0,-2-1 9 16,0-3 4-16,1 2 3 0,-3 1 0 0,0-3-3 0,-5 2-2 0,5 2-9 15,-4-5-5-15,-1 1-6 0,1-1-9 0,-1 1-6 0,-1-4-10 0,1 4-8 16,-1-4-9-16,-3-1-10 0,2-3-10 0,-2 1-12 0,0 0-14 0,0-4-18 15,0 0-13-15,1 0-16 0,-1 0-12 0,0 0-9 0,-2-4-11 0,4 0-6 16,0 1-10-16,3-1-10 0,-3 2-5 0,5-5-9 0,0 3-2 0,2 0-3 16,2 1 6-16,3-4 6 0,-1 3 7 0,0 1 11 0,5-1 9 0,0 0 5 15,2 2 10-15,0-2 8 0,0 1 11 0,3 3 12 0,-1-4 13 0,0 4 12 16,3-4 9-16,-3 1 9 0,1-1 7 0,1 1 7 0,-2-1 4 0,3 1 5 16,-3-1 4-16,1-2 2 0,-1-1 4 0,-2 3 2 0,2-3 4 0,-2 0-1 15,0 0 2-15,-1-4 0 0,-2 5 2 0,2-5 1 0,-2 0 0 0,-1 0-3 16,-3-2 1-16,3 2-2 0,-3 1-3 0,-1-1 2 0,-2 1-5 0,2-1-1 15,-3 1-4-15,-3 3-3 0,3-3-4 0,-1 3-6 0,-2 0-2 0,-1 3-8 0,0-3 0 16,0 3-8-16,-3 1-3 0,0-1-3 0,0 4-5 0,0-4-5 16,0 4-2-16,-1 0-2 0,-1 4-2 0,3 0 0 0,-4-1 0 0,3 1 2 0,1 3 0 15,0 0 2-15,1-1 3 0,-1 5 5 0,1 0 4 0,3-1 5 16,-1 1 2-16,2 3 4 0,1-4 3 0,0 5 3 0,0-2 3 0,1-2 3 0,4 3 2 16,0-3 1-16,1 2 1 0,0-2-1 0,1 0 0 0,3-4-2 0,1 2-2 15,-3-1-5-15,3-1-2 0,0 0-7 0,0 0-10 0,3-3-13 0,0-1-18 16,-2 1-22-16,2-4-22 0,-3 0-29 0,4-4-24 0,-4 1-32 0,3-1-28 15,-3-3-34-15,3-4-82 0,-3 4-103 0,0-6-65 0,3 2-42 0,-6-3-4 16,0-1 11-16,-1-2 26 0,0-1 31 0,0 5 37 0,-3-5 39 0,0 0 43 16,-1 1 44-16,-3-4 45 0,-3 8 50 0,2-5 77 0</inkml:trace>
  <inkml:trace contextRef="#ctx0" brushRef="#br0" timeOffset="18934.7">10465 10079 5 0,'0'-7'121'0,"0"-3"81"15,0 5 60-15,0-1 38 0,0 3 26 0,0 3 25 0,0-4 28 0,0 4 27 16,0 0 29-16,0 0 31 0,3 4 27 0,-2 3-13 0,-1-5-41 0,3 9-91 16,0-4-118-16,-2 4-62 0,5 2-29 0,-5 2-8 0,3 2 3 0,2-2 0 15,-2 5-7-15,0 2-10 0,0-5-14 0,0 4-16 0,2 0-13 0,1 0-14 16,-3 0-10-16,3 0-13 0,-3-4-10 0,0 1-11 0,6-4-11 0,-6 3-21 15,4-3-24-15,-4 1-26 0,3-6-33 0,0 6-32 0,3-4-40 0,-5-4-65 16,1 0-79-16,-1-1-93 0,2-2-92 0,-3 3-37 0,-1-7-9 0,-3 0 14 0,0 0 18 16,0 0 33-16,0 0 36 0,-3-4 44 0,-1-3 45 0,-3 3 51 0,2-3 55 15,-5 1 68-15,2-1 75 0</inkml:trace>
  <inkml:trace contextRef="#ctx0" brushRef="#br0" timeOffset="19215.75">10498 10394 17 0,'0'0'151'15,"0"0"82"-15,3 0 57 0,-3 0 44 0,3-4 35 0,-2 1 27 0,3 3 27 16,-1-7 24-16,1 3 22 0,-1 0 22 0,1 1 17 0,0-1 17 0,2 2-103 15,-2-2-174-15,0 1-96 0,3-1-56 0,-3-3-32 0,3 3-15 0,-3-3-10 16,3 4-7-16,0-5-4 0,0 2-6 0,0-1-4 0,-3 0-3 0,3-4-2 16,-2 4-3-16,1 1-2 0,-2-5 1 0,0 4-2 0,0 0 0 0,2 0 1 15,-6 3 3-15,1-2-1 0,2 1-3 0,-3 5 0 0,0 0-3 0,0 0 0 16,0 0 0-16,0 0 6 0,-4 5 3 0,-2-3 7 0,2 2 4 0,1 0 5 16,-1 3 5-16,0 0 2 0,1 0 2 0,-1 4 1 0,3-5 6 0,-2 5 5 15,0-1 5-15,3-2 2 0,0 1-1 0,0-1-3 0,0-1-5 0,0 0-4 16,3 0-5-16,0-3-3 0,-2 3-5 0,3-5-1 0,2 2-3 0,-1-4 0 15,2 0-5-15,0 0-1 0,0 0-5 0,4 0-1 0,-1-4-3 0,1 2-9 16,0-5-3-16,1 3-11 0,-1 0-10 0,3-3-13 0,1 0-11 0,-1 4-13 0,0-1-14 16,-2-2-19-16,2 2-18 0,1 1-23 0,-4-1-22 0,3 0-24 0,-3 1-17 15,0 3-35-15,0 0-35 0,0-4-89 0,-2 4-108 0,0 0-40 0,-2 0-5 16,2 4 13-16,-3-4 21 0,-6 0 29 0,5 0 35 0,-5 0 36 0,6 0 40 16,-6 0 38-16,3-4 43 0,1 1 51 0,-4 3 59 0</inkml:trace>
  <inkml:trace contextRef="#ctx0" brushRef="#br0" timeOffset="19815.93">10963 10139 4 0,'0'-4'121'0,"0"4"78"16,-2-4 58-16,2 1 47 0,-2-1 35 0,2 4 30 0,-2-3 27 0,2 3 26 15,0 0 29-15,-3 3 29 0,1 1 29 0,-2-1 28 0,2 1-79 0,-1 0-138 16,-1 3-81-16,2-1-53 0,-1 1-32 0,3 4-20 0,-2-4-12 0,2 4-5 16,0-2-6-16,2 2-7 0,1 0-14 0,-1 0-13 0,2-2-11 0,1 2-17 15,1-4-9-15,-1 4-11 0,2-5-6 0,2 1-11 0,-3 1-8 0,1-5-12 16,2 1-13-16,-1-1-12 0,4 1-14 0,-3-4-13 0,-1-4-11 0,3 1-15 15,-1-1-10-15,1-3-14 0,-3 1-9 0,2-5-13 0,-2-3-10 0,1 3-11 16,-3-2-7-16,1-2-5 0,0 1 0 0,-3 1 2 0,1-2 5 0,0-2 10 16,-5 7 9-16,1-5 13 0,-1 5 13 0,0-5 11 0,0 6 18 0,0-2 15 0,-1 4 23 15,-2-4 22-15,1 5 27 0,-3-1 23 0,4 3 19 0,1 1 20 16,-6-1 9-16,5 0 8 0,1 4 7 0,0 0 8 0,0 0 7 0,-3 0 10 0,1 4 4 16,0 0 6-16,2-1-4 0,0 1-2 0,0 3-8 0,2-1-7 15,0 1-4-15,1 4-3 0,-2-4 1 0,5 4 3 0,0-5 0 0,-1 1-1 0,-1 4-4 16,0-4-6-16,6-3-7 0,-6 3-9 0,3-1-4 0,-2-2-7 0,2-1-5 15,0 1-5-15,3-4-5 0,-5 0-9 0,2-4-10 0,0 1-10 0,0-5-15 16,1 6-12-16,-1-9-15 0,0 4-14 0,0-7-17 0,-3 4-10 0,6-5-15 16,-6-2-15-16,3 2-8 0,-3-2-14 0,0-1-7 0,0-2-2 0,0 2-3 15,-1-2 5-15,0-5 4 0,-2 4 8 0,2 0 11 0,0-3 10 0,-3 2 12 16,0 2 15-16,1 2 13 0,-1-3 15 0,0 7 17 0,0 0 18 0,0 4 15 16,0-1 12-16,0 4 10 0,0 3 6 0,0 4 4 0,0 0 12 0,0 0 7 15,0 0 11-15,0 0 9 0,3 4 9 0,-2-1 7 0,2 5 5 0,0-1 3 16,-2 3-1-16,2 0-1 0,1 1-1 0,-1 2 1 0,1 2 4 0,0 3 0 15,0-2-5-15,2 2-9 0,-1-1-7 0,1 1-13 0,-1 0-11 0,2-1-10 16,0 1-7-16,0 0-10 0,0-5-9 0,0 1-14 0,1-3-18 0,-1-1-22 16,0 1-25-16,1-4-21 0,-1-4-24 0,0 1-21 0,0-4-24 0,0-4-26 15,1 1-26-15,-4-4-24 0,3-1-24 0,0-1-38 0,-3-2-41 0,0-3-43 16,2-3-38-16,-2 2-14 0,-3-2-2 0,2 3 22 0,0-4 33 0,-2 4 56 16,2-3 65-16,-1 3 66 0,-2-1 64 0,2 6 48 0,1-2 37 0,-2 4 49 15,2 3 54-15,0 1 59 0,-2-1 67 0,-1 4 52 0,4 4 47 0,-1-1 29 16,1 4 14-16,0-3-12 0,-1 7-26 0,1-5-35 0,-1 5-40 0,1 3-27 0,-1-3-19 15,-2 2-18-15,4 1-19 0,-3 1-20 0,2-2-24 0,-1 1-29 16,1 1-37-16,-1-2-46 0,1 1-53 0,-1 1-102 0,1-6-124 0,-2-2-99 0,0 4-82 16,2-4-34-16,-4 1-5 0,5-5 8 0,-5-3 12 0,0 0 21 0,0 0 23 15,0 0 37-15,-6 0 41 0,-1-3 51 0,0-1 59 0,-4-3 84 0,2 0 92 16</inkml:trace>
  <inkml:trace contextRef="#ctx0" brushRef="#br0" timeOffset="21349.41">6692 9669 4 0,'-1'0'117'0,"1"3"65"0,0-3 46 15,-3 4 38-15,0 0 33 0,3-4 32 0,-1 0 28 0,1 0 26 0,0 0 25 16,0 0 18-16,-6 0 18 0,6 0 17 0,-4 0-88 0,4-4-144 0,-1 0-69 16,-2 1-37-16,0-1-18 0,2-2-13 0,-2-1-10 0,2-4-11 0,-5 1-10 15,6-4-6-15,-1 0-6 0,-2 0 1 0,0-3 0 0,3-1 4 0,-1-4 0 16,-2-2 1-16,2 0-2 0,-2-1-2 0,3 1-2 0,0-1-6 0,0-6 0 0,0 7-3 16,0-9-5-16,0 9-2 0,3-3-5 0,-2-2-5 0,2 1-6 15,-2 3-2-15,2 1-5 0,1-1-3 0,2 5-3 0,-5-2-2 0,2 5-3 0,1 0-4 16,-1 0 0-16,-2 6-2 0,3-3-2 0,-1 4 1 0,0-1-2 15,-2 4 0-15,5 0-1 0,-5 0 0 0,3 3 0 0,-1-3-1 0,1 3 0 0,0 2-1 16,-1 2 2-16,1-4-2 0,-1 1 2 0,1 3 0 0,0-4 2 0,2 4 1 16,-5 0 0-16,3 0 2 0,2 0 2 0,-2 0 2 0,0 4 0 15,3-4 2-15,-3 3 3 0,0 1 1 0,3-2 3 0,-3 5-1 0,3 1 2 0,-3-1 1 16,3 0-1-16,-1 4 0 0,-1 2 0 0,2 1-2 0,-3 1 0 16,3 2-4-16,0 0 0 0,-3 4-2 0,3-3-2 0,-3 6-2 0,3-3-3 0,0 1 2 15,-3 2-5-15,3-4 2 0,0 2 0 0,0 2 0 0,0-3 0 0,-2 0 1 16,2-3-1-16,3 2 1 0,-4-2 2 0,3 0-1 0,-2-1 0 0,1-3 3 15,-1 1-1-15,0-2 1 0,1-2-1 0,-1 3 1 0,0-7 0 0,4 3 0 16,-4-3 1-16,1-3 1 0,-1 3 0 0,0 0 2 0,2-3 0 0,-3-1 3 16,3 1 0-16,-2-4 4 0,2 2 0 0,-2-2 3 0,-1 0 3 0,1 0 1 15,0 0 5-15,-1-2 1 0,1 2 1 0,-3-4 5 0,1 1-1 0,-1-1 1 16,1-3 1-16,-1 0-1 0,-4-1 0 0,2-1-2 0,1-2-1 0,-3-3 0 16,0 3-5-16,-3-6-1 0,1 3-2 0,0-3-4 0,-2-1-1 0,-1-4-2 15,1 2-1-15,-3-5-3 0,0 4-1 0,3-4 2 0,-3 1 0 0,0 0 2 16,1-4 1-16,-1 4 4 0,1-2 0 0,-1 2 1 0,2-1 1 0,-1 1-1 15,1 4 3-15,-1-2-2 0,1 4 3 0,1 2-1 0,-1 1-1 0,1 1 1 16,0 1-4-16,1 2-3 0,-1 0-2 0,1 4-5 0,2 1-1 0,-2-1-2 16,3-1-2-16,-4 1-2 0,4 4-2 0,0-4-1 0,0 3-5 0,0 0 0 15,2 2-2-15,0-5-1 0,1 7 1 0,-2-8-2 0,4 8 2 0,0-3-2 16,-1-1 1-16,0 1 2 0,1 3-3 0,1-4 2 0,1 4 0 0,0 0 1 16,-1 0 1-16,1 0 3 0,2 4 1 0,-2-4 0 0,1 7 1 0,-1-4 1 15,0 1 0-15,2 0 3 0,0 3 0 0,-3-5 1 0,3 6 2 0,-2-1 1 0,2 0 0 16,-1 0 1-16,-1 4 1 0,0-5 1 0,2 1-1 0,-3 4 3 15,1-4-2-15,0 0 0 0,0 3 0 0,-1-3 0 0,0 4-1 0,1-4 1 0,-2 4-1 16,1-2 0-16,1-1 0 0,-3 6 0 0,3-3 0 0,-3-2-1 16,3 2 0-16,-3 3-2 0,2 1 2 0,-2-6-2 0,0 6 2 0,0 3-1 0,1-5-1 15,0 5-1-15,-1 0 2 0,0-5-2 0,0 5-1 0,2-1-1 0,-5 1 0 16,3-4-1-16,-1 3 1 0,1-3 0 0,0 1 0 0,-1 2-2 0,1-3 1 16,2-3-1-16,-2 2 1 0,0-2-1 0,0-4 2 0,0 4-2 0,-1-4 3 15,1 3 0-15,0-3 2 0,3-4-1 0,-1 4 1 0,-2-3 2 0,3 0 1 16,-2-1 1-16,1 1 3 0,1-4-2 0,-2 0 5 0,2 0 0 0,0 0 2 15,1 0-2-15,-1-4 3 0,0 1 1 0,0-1 2 0,1-3-1 0,-1 3 2 16,-1-3-2-16,-1 0-1 0,2-3-1 0,-3-1-1 0,2 1 0 0,-2-5-2 16,0 2-2-16,-1 2 0 0,-2-7-2 0,-1 5-3 0,0-1-4 0,0-4-3 15,0 1-5-15,0-1-1 0,-1-2-4 0,-2 2-3 0,-1 1-1 0,1-5 0 16,-1 1-4-16,1 0 0 0,-1 0-1 0,0 0 1 0,1 0-1 0,-2 0 2 16,2 0 0-16,-1 4 3 0,1-4 0 0,0 4 5 0,-1 2 1 0,3-3 1 15,-2 9 3-15,0-6 1 0,2 5 1 0,-2-1 2 0,2 5-1 0,1-1 1 16,0 3-3-16,0 0-1 0,-3 1-3 0,3 3-4 0,0 0-3 0,0 0-6 15,0 0-3-15,0 0-5 0,0 0-3 0,0 0-3 0,0 0-1 0,0 0 2 16,0 0-1-16,0 0 0 0,4 0 2 0,0 0 2 0,2 0 6 0,-2 3 2 16,0-3 5-16,0 4 4 0,3 0 7 0,0-4 3 0,-3 3 4 0,3 1 2 15,1-2 0-15,-1 2 2 0,3 0-2 0,-2-1 1 0,-1 1-1 0,4-1 2 16,-1 1-2-16,-2 3 2 0,0-3-1 0,5 3 0 0,-5-5 2 0,0 5 0 16,2-3 2-16,-2 3 0 0,-1 0 1 0,3-3 2 0,-5 3 2 0,5-1 2 15,-3 1 3-15,-3 1 4 0,3 2 0 0,0-2 6 0,-3-1 1 0,0 2 2 16,0 2 3-16,1 0 0 0,0 0 3 0,-4-2 0 0,2 2 0 0,-1 3-2 15,0 1 1-15,-2-6-4 0,3 6-2 0,-2 3-1 0,-1-5-5 0,0 5-2 16,0-5-5-16,3 2-3 0,-3 2-2 0,0 0-2 0,0-2-3 0,2 3-1 16,0-5-2-16,-2 5-2 0,3-4-1 0,-1-1-2 0,0 5 1 0,-2-7-1 15,4 6 0-15,-1-6 0 0,-1-1 1 0,3 1-1 0,-1-1 1 0,0 1-1 0,0-1 1 16,1-2-1-16,2 1 2 0,-3-1 0 0,3-1 1 0,-1 0 1 16,1 0 0-16,-3 0 0 0,3-3 1 0,2 2 1 0,-4-3 1 0,3 1 1 0,-1-4 1 15,0 4 4-15,0-4 0 0,1-4 1 0,-1 4 1 0,0-4 0 0,2 1 1 16,-3-3-2-16,1-1 1 0,0 3 1 0,-1-7-2 0,1 4 0 0,0-4 1 15,-1 2-4-15,1-2 0 0,-1 0-3 0,-1 0-1 0,1 2-6 0,1-2-1 16,-2-3-6-16,-1-1-9 0,1 6-4 0,-1-2-9 0,-2-4-9 0,0 6-6 16,3-6-13-16,-5 5-8 0,0-1-12 0,0 1-12 0,0-1-10 0,0 1-10 15,-2-1-13-15,-1 5-13 0,1-5-17 0,-2 0-17 0,-3 1-42 0,-2 2-49 16,1 1-89-16,-4-2-101 0,3 5-35 0,1-3-5 0,-3 0 13 0,-3-1 19 16,1 5 26-16,-3-1 28 0,1 2 32 0,4-2 34 0,-5 1 40 0,3 3 45 0,-5-4 58 15,2 0 66-15</inkml:trace>
  <inkml:trace contextRef="#ctx0" brushRef="#br0" timeOffset="22582.54">8012 8588 4 0,'0'7'116'0,"0"-4"69"0,-2 1 49 15,0 3 40-15,-2-3 36 0,-1-2 35 0,-2 3 29 0,-2-3 29 0,2 6 26 16,-1-5 24-16,-1 1 21 0,-2-1 23 0,-1 1-80 0,4 3-140 0,-3-3-70 16,0 3-36-16,-3-5-18 0,3 2-14 0,-2 3-11 0,-1-3-11 0,1-1-8 15,0 1-6-15,-1-4-7 0,1 3-1 0,0-3-5 0,-1 0-3 0,1 0-4 16,0 0-6-16,-1-3-7 0,3-1-5 0,-4-3-7 0,4 4-11 0,-3-5-4 16,3-1-5-16,0 2-6 0,-2-4-6 0,4-4-5 0,-2 6-4 0,3-9-7 15,-2 3-5-15,3-1-4 0,0 1-4 0,2-3-3 0,-1 1-4 0,5-4 0 16,-2 1-2-16,3-2-1 0,0 2-2 0,4-2 0 0,-1 2 0 0,4-2-1 15,0-2 0-15,1 3 0 0,2-4 0 0,1 4 0 0,1 1-1 0,2-2 4 16,1 2-2-16,3 2 2 0,0-3 0 0,2 7-1 0,0-4 3 0,2 5-2 16,0-2-1-16,0 5 2 0,3 0-1 0,2 3 1 0,-3 3 2 0,0 1-1 15,1 3 1-15,-1 3 1 0,0 1 1 0,1-2-1 0,-3 5 2 0,0 1-1 16,-1 6 3-16,-2-7 2 0,-1 6 0 0,-3 2 5 0,2-5-1 0,-2 5 4 16,-4 2 1-16,0-3 5 0,-1-1 4 0,-5 5 4 0,2-3 5 0,-3 5 4 15,-1-2 4-15,-3 0 2 0,0-1 3 0,-3 4 3 0,-1-4 2 0,0 5 0 16,-3-2 1-16,0 2-2 0,-4-6 0 0,0 6-3 0,-1-4-2 0,-2 2-4 15,-1 2-3-15,-2-5-2 0,-2 1-3 0,-2-5-4 0,2 5-1 0,-2-7-5 0,-1 3-3 16,0-4-1-16,-2 0-4 0,1-2-4 0,1-1-4 0,3-5-14 16,-4 3-16-16,5-5-23 0,-1 0-27 0,1-5-30 0,4 3-35 0,1-2-40 0,0 1-45 15,4-5-118-15,0 1-151 0,5 4-68 0,-1-5-19 0,3 1 2 0,2-2 16 16,-3 1 28-16,6 1 32 0,-3-4 44 0,4 2 45 0,-1 2 50 0,1-4 53 16,0-3 60-16,1 4 66 0</inkml:trace>
  <inkml:trace contextRef="#ctx0" brushRef="#br0" timeOffset="23148.66">8423 8203 12 0,'0'-4'138'0,"3"-3"73"0,-1 0 51 16,-2 1 42-16,0-1 36 0,-2-1 34 0,-1 1 30 0,2 0 25 0,-2 0 28 15,3-3 26-15,-3 3 26 0,2 0 23 0,-2 0-87 0,-1-4-156 0,4 7-77 0,-4-3-41 16,1 5-20-16,2-5-15 0,-2 7-11 0,0-4-14 0,3 4-10 16,-4 0-10-16,4 0-13 0,-4 0-12 0,0 4-10 0,1-1-12 0,-1 3-6 0,1 1-11 15,-1 1-7-15,1 6-5 0,-1 0-4 0,3 0-1 0,-2 3 0 0,0 4 1 16,-1-3 2-16,4 2 4 0,-3 5 3 0,3-3 2 0,0-2 3 0,0 4 0 16,0-2-1-16,3-2-2 0,-3 2-2 0,4-4-2 0,-1-1-3 0,1-3-4 15,0-1-1-15,2-2-5 0,-1 0-3 0,-2-4-4 0,4-3-2 0,0 3-5 16,0-7-1-16,-3 2-3 0,3-4-4 0,-2 2-6 0,2-7-6 0,-2 3-6 15,1-7-3-15,1 0-6 0,0 2-1 0,0-2 0 0,-3-3-2 0,5-1 1 16,-4 2 2-16,-1-1-2 0,3 3 1 0,-3 1-2 0,0-1 2 0,1 8 3 16,-3-4 6-16,2 3 4 0,-1 1 6 0,1 3 7 0,0 0 6 0,-1 0 6 15,1 3 6-15,3 1 6 0,-3 3 7 0,1-4 8 0,1 8 6 0,-1-5 9 16,1 2 6-16,-1 2 7 0,1 1 2 0,-1 0 5 0,2-5-2 0,-5 5-1 16,5-1-3-16,-3-2-2 0,0-1-6 0,3 2-4 0,-2-1-8 0,1-5-12 15,-1 4-21-15,1-3-27 0,-1 0-32 0,1 3-37 0,-1-7-39 0,-1 2-45 16,1-2-99-16,1 0-127 0,-1-2-79 0,1-2-52 0,1 1-18 0,-2-5 4 15,-1 1 16-15,1-4 23 0,-1 2 36 0,0-6 43 0,-1 1 47 0,-1 1 51 0,-2-5 57 16,2 4 60-16,-2-3 89 0</inkml:trace>
  <inkml:trace contextRef="#ctx0" brushRef="#br0" timeOffset="23414.72">8721 8006 22 0,'0'-6'162'0,"0"3"80"0,0-5 58 15,0 5 46-15,-2 3 38 0,-1-4 34 0,3 4 33 0,0 0 29 0,-1 0 30 16,-4 0 27-16,0 4 27 0,3-1 28 0,0 5-102 0,0-1-178 0,0 3-90 15,-1 0-49-15,1 1-25 0,2 2-13 0,-2 2-10 0,0 3-9 0,2-2-5 16,0 6-7-16,0-4-10 0,2-1-6 0,0 4-8 0,0 0-8 0,1 0-6 16,-1-4-6-16,2 5-7 0,-2-6-6 0,3 2-5 0,0-1-3 0,-1-2-5 15,0 2-2-15,1-6-4 0,1-1-1 0,-1 1 0 0,1-4-3 0,1 0 1 16,-3-3-1-16,3 3 1 0,2-7-1 0,-2 0 1 0,-1 0-2 0,4 0 1 16,-2-4-2-16,3 1-4 0,0-5-7 0,0 1-14 0,0 0-15 0,0 0-17 15,3 1-19-15,-3-1-23 0,4-4-28 0,-4 4-28 0,2 0-29 0,-2-1-29 16,1 1-30-16,-1 1-35 0,0-1-33 0,-1 3-63 0,-2-3-77 0,3 4-71 15,-1-5-70-15,-2 6-13 0,-1-3 11 0,3 3 29 0,-6-2 36 0,3 1 41 16,-6-1 41-16,3 4 46 0,-1-4 45 0,-3 4 50 0,3-3 52 0,-3 3 68 16,0-7 75-16</inkml:trace>
  <inkml:trace contextRef="#ctx0" brushRef="#br0" timeOffset="23815.81">9068 8052 4 0,'-3'-4'125'0,"3"4"86"0,0 0 61 0,0 0 47 16,0-2 33-16,0 2 29 0,0 0 24 0,0 0 25 0,0 0 28 0,0 0 25 16,0 0 27-16,-1 6 27 0,1-3-81 0,0 5-141 0,0-1-92 0,1 4-61 15,-1-4-33-15,6 6-16 0,-6-2-6 0,1 3 2 0,2 3-2 0,-2-6-2 16,5 3-5-16,-5 3-10 0,2-6-8 0,-2 3-7 0,2-3-8 0,0-2-5 16,-2 6-9-16,2-8-4 0,0 4-5 0,-3-4-5 0,1-5-3 0,-1 6-1 0,3-5 3 15,-3-3 2-15,0 0 4 0,0 0 2 0,0 0-2 0,0 0-4 16,0 0-2-16,-3-3-4 0,2-5-3 0,1 6-2 0,-6-9-2 0,2 0-6 0,1 1-5 15,-2-7-10-15,-1 2-12 0,2-2-15 0,-3-4-9 0,3 0-11 16,1 0-5-16,-1 0 0 0,0 4 0 0,4-8-3 0,-3 8 1 0,3-1 0 0,0-4 3 16,0 5 2-16,3 3 3 0,1 1 5 0,-1 2 2 0,1 0 7 0,0 1 1 15,2 2 3-15,-5 1 2 0,6 1 1 0,-3 3 2 0,3-1-1 0,-3 0 4 16,2 4 1-16,-1 0 2 0,1 0 2 0,-2 4 5 0,0-4 4 0,0 4 8 16,0-1 5-16,-1 1 8 0,1 3 8 0,2-5 6 0,-5 6 6 0,-1-1 4 15,4 0 5-15,-4 0 4 0,0 4 0 0,0-5 1 0,0 5 2 0,-1-4-4 16,-2 4-2-16,3-2-3 0,-1 2-5 0,-5 0-4 0,5 0-6 0,-2-2-5 15,-1-2-7-15,1 4-15 0,-1-4-12 0,1 1-25 0,-1-1-24 0,3 0-32 16,-5-5-33-16,5 2-36 0,-2 0-37 0,3-4-42 0,0 0-43 0,0 0-113 16,-1-4-144-16,1 4-58 0,-3-4-18 0,3-3 11 0,3 1 21 0,-2-1 38 15,2 0 41-15,1-4 45 0,0 0 52 0,0 2 49 0,-1-2 56 0,4-3 58 16,-3 0 62-16</inkml:trace>
  <inkml:trace contextRef="#ctx0" brushRef="#br0" timeOffset="23982.67">9283 7776 29 0,'5'-4'177'0,"1"4"85"0,-1 0 61 15,0 0 45-15,-4 0 44 0,2 4 38 0,1 0 40 0,1 3 36 0,-3-1 37 16,0 1 34-16,0 4 34 0,1-4 30 0,1 4-109 0,-2 2-189 0,3 1-100 16,-1 1-53-16,-1 2-28 0,1 1-16 0,-2-2-18 0,3 6-18 0,-1-4-14 15,0 2-20-15,1 2-18 0,-1-5-20 0,1 4-28 0,1-4-29 0,-1 5-37 16,2-6-41-16,-1 2-45 0,-1-3-48 0,-1-2-53 0,-2-2-60 0,-2-1-126 16,2 1-157-16,1-1-66 0,-3-3-22 0,2 0 4 0,-2 0 18 0,-2-3 34 15,-1 3 36-15,1-3 50 0,0 2 52 0,-2 1 59 0,-3-3 60 0,-4 3 69 16,-3-4 74-16</inkml:trace>
  <inkml:trace contextRef="#ctx0" brushRef="#br0" timeOffset="25048.91">7155 9656 82 0,'0'-8'149'0,"0"1"43"15,0 0 33-15,0 4 31 0,0-5 32 0,0 2 28 0,2-1 29 0,0 0 26 16,0 3 20-16,-2 1 22 0,0-1 17 0,0 4-65 0,0-3-115 0,0 3-62 16,0 0-33-16,0-4-20 0,0 4-10 0,0 0-17 0,0 0-17 0,0 0-14 15,0 0-18-15,0 0-8 0,0 0-8 0,0 0-2 0,0 0 0 0,0 0-3 16,0 0 3-16,2 0-1 0,3 0 0 0,-1 4 2 0,-2-1 1 0,3 1 2 15,-1 3 3-15,-2 0 2 0,5 0 3 0,-3 3 1 0,1 1 2 0,1-1-3 16,-1 1-4-16,-3 2-2 0,3 2-5 0,0 3-2 0,-1-5-2 0,0 5-3 16,-1 0-3-16,-2-1 0 0,4 1-3 0,-3 2 0 0,-2-2-1 0,3 2 0 0,-2-2-2 15,-1-1-2-15,0 1 0 0,3-4-4 0,-3 3 1 0,0-2-1 16,0 3-2-16,0-5 1 0,-3-2-1 0,3 3-1 0,-1-3 1 0,-2-2-1 0,1-1 4 16,2 2-2-16,-5-2 5 0,1-1-1 0,2 0 2 0,-3-5 1 15,1 2-1-15,-3 0-1 0,3-4 0 0,-3 3-4 0,0-3 0 0,1 0-4 0,-3 0-1 16,0 0-4-16,0-3-4 0,1 3 0 0,-2-4-6 0,2 0-1 0,1 2-4 15,-2-5-1-15,3 3-2 0,1 1-2 0,-2-1 0 0,1-3 2 0,1 3-1 16,1-3 1-16,2 3 1 0,-3 1 1 0,1-1-1 0,4 2-1 0,-3-2 2 16,3 4-2-16,-2-3-3 0,2 3-2 0,0 0-2 0,0 0-3 0,0 0-2 15,0 0-2-15,0 0 1 0,0 0-1 0,0 0 2 0,0 0-2 0,2 7 3 16,1-5 1-16,-3 2 4 0,4-1 2 0,1 5 3 0,-3-5 4 0,2 4 7 16,-2 1 4-16,3-5 4 0,-1 3 4 0,3-1 4 0,-2 1 3 0,-1-2 2 15,3-4 4-15,-3 3 0 0,0 1 0 0,5-4 3 0,-2 3 3 0,0-3-2 16,2-3 0-16,-1 3 1 0,1-4-2 0,3 1-2 0,-1-5-7 0,2 1-13 15,-2 1-23-15,2-1-26 0,1-4-41 0,1-3-44 0,-1 4-81 0,1-1-96 16,0-3-106-16,2 3-111 0,-5-2-43 0,3-1-15 0,-2 3 6 0,-1-2 14 0,-1-2 27 16,0 5 30-16,-1-5 43 0,-3 6 46 0,-2-6 57 0,2 4 62 0,0 2 81 15,-3-2 84-15</inkml:trace>
  <inkml:trace contextRef="#ctx0" brushRef="#br0" timeOffset="26518.34">7712 10513 11 0,'0'7'112'0,"3"0"67"0,-1-3 50 0,-2-1 42 15,0 1 38-15,0-4 30 0,0 2 29 0,0-2 29 0,0 0 28 0,0 0 28 16,0 4 26-16,0-4-20 0,0 0-52 0,0 0-69 0,0 0-81 0,0 0-44 16,0 0-25-16,0 0-19 0,0 0-10 0,0 0-11 0,0 0-10 0,-5 0-11 15,1-4-13-15,4 2-14 0,-3-5-11 0,-1-1-15 0,0-2-12 0,1-1-11 16,-1 1-15-16,2-4-10 0,-3-4-9 0,4 1-7 0,-5-1-6 0,2-2-3 16,0-2-2-16,1 2-1 0,-1-5 0 0,0 4 1 0,0 0 1 0,-1-3-2 15,0 2 1-15,1 2 1 0,1 2-1 0,-1 0 1 0,0 5 1 0,0-2 0 16,1 1 3-16,2 4 1 0,-5 3 3 0,6 3 3 0,-4 1 0 0,4-1-1 15,0 4-5-15,0 0 0 0,-3 0-3 0,-1 4 0 0,3-1-2 0,-2 1-2 16,0 7 0-16,-1-5-2 0,3 8-2 0,-2 1-1 0,-1-2-7 0,1 5 0 16,2 0 0-16,-5-1 1 0,2 4 3 0,1 0 4 0,-1-4-1 0,3 4 4 15,-5-3-2-15,6 0 1 0,-4-5 0 0,3 1 2 0,1-3-1 0,-3 0 2 16,0-1 4-16,3-3 3 0,0 0 5 0,0-3 3 0,0-4 4 0,0 0 2 16,0 0 1-16,0 0-1 0,0-4 0 0,0-3-1 0,0 0 1 0,0-3-1 15,0-4-1-15,0 3-3 0,0-7-1 0,0 5-6 0,3-9-7 0,0 5-7 16,-3-4-4-16,1-3-2 0,3 2-1 0,-1 2-1 0,0-2 0 0,-2 2 0 15,3-2-1-15,2 2 3 0,-2 2-3 0,0 0 1 0,0 1 2 0,2-1-2 16,-2 7 0-16,0-2 2 0,0 6-3 0,0-4-1 0,-1 4-4 0,1 0-1 16,2 3-3-16,-5 4 2 0,3-2-1 0,-4 2 0 0,3 2 2 0,1-2 3 15,0 4 3-15,-1-1 8 0,1 1 3 0,1 3 8 0,0 0 4 0,-1 1 10 0,0-1 6 16,0 0 6-16,-1 3 5 0,1-3 0 0,0 3 3 0,2 0-1 16,0 1-1-16,-4 0-1 0,2-1-4 0,3 1-2 0,-3-1-4 0,-1 1-8 0,4-1-5 15,-3-2-19-15,0 1-19 0,1-2-26 0,1 4-31 0,-1-4-37 0,1 1-42 16,-1-1-72-16,2 0-88 0,-3-5-97 0,1 6-101 0,2-5-42 0,-3 1-10 15,0 3 9-15,-1-7 18 0,-3 0 30 0,0 0 38 0,1 4 44 0,-1-4 47 16,0 0 55-16,0 0 60 0,0 0 75 0,0 0 78 0</inkml:trace>
  <inkml:trace contextRef="#ctx0" brushRef="#br0" timeOffset="27148.48">8055 10485 11 0,'0'4'138'0,"0"-4"79"0,0 3 55 0,0-3 44 15,-3 4 33-15,3-4 32 0,0 2 29 0,0-2 25 0,0 0 25 0,0 0 22 16,0 0 18-16,0 0 20 0,-3-2-95 0,2-2-158 0,1 1-87 0,-3-1-50 16,3-3-26-16,0 0-11 0,-1-4-8 0,1 0-9 0,0 2-2 0,0-9-9 15,-3 3-3-15,0 2-2 0,3-9-3 0,-1 6 1 0,-2-6-3 0,3 2-2 16,-2-2-3-16,0 2-3 0,-1-2-2 0,3 2-5 0,-1-5-3 0,-2 4-1 16,1 0-1-16,0 0-4 0,-1 3 0 0,3 0-3 0,-1 1 0 0,-2 0-3 15,1 2 0-15,2 2-3 0,-2 2 0 0,-1 0-4 0,3 2 1 0,0 2-4 16,-1 3 0-16,1-3-3 0,0 3-3 0,0 4-3 0,0-3-2 0,0 3-5 15,0 0-2-15,0 0-2 0,0 0 0 0,1 0 0 0,4 0-1 0,-3 3 2 16,2 1 0-16,3 3 3 0,-3-3 2 0,3 3 3 0,3-1 4 0,-5 5 2 16,7-4 5-16,-6 4 3 0,5 3 4 0,-1-4 0 0,-2 4 2 0,3-1-1 15,-1 2-2-15,-2-1-3 0,3-3-2 0,-4 6-1 0,4-3-2 0,-1-3-2 16,-2 2-2-16,2 5 0 0,-2-7-4 0,3 3-2 0,-3-1-1 0,-1 2-5 16,3-1-7-16,-2-4-10 0,-1 0-14 0,3 1-20 0,-6 0-20 0,3-5-24 15,-2 5-25-15,-2-4-31 0,4-4-33 0,-3 5-33 0,-1-5-57 0,-2 1-67 16,-1-4-87-16,0 0-94 0,0 0-31 0,0 0 2 0,0 0 19 0,0 0 31 0,-7-4 34 15,3 1 40-15,-4-1 45 0,1 0 45 0,-1-3 48 0,-2 4 49 0,2-4 64 16,-2-1 68-16</inkml:trace>
  <inkml:trace contextRef="#ctx0" brushRef="#br0" timeOffset="27315.52">8088 10279 80 0,'0'0'195'0,"0"0"69"0,-3 0 54 0,3 0 42 0,0 0 34 0,0 0 31 0,-7 0 28 15,7 0 26-15,-1 0 27 0,1 0 25 0,0 0 3 0,1-5-14 16,-1 3-103-16,6-2-157 0,-2 1-85 0,0-1-43 0,3-3-26 0,-3 0-21 0,6 3-9 15,-5-2-9-15,6-1-10 0,-4 0-8 0,3-1-13 0,1 1-18 0,-3 0-22 16,2 0-26-16,1 3-34 0,-3-2-40 0,3 3-41 0,0-1-41 0,-1 0-111 16,-2 1-141-16,3 3-71 0,0-4-29 0,0 4-8 0,-1 0 10 0,-2 4 18 15,2-4 27-15,-3 0 34 0,-2 3 38 0,2-3 49 0,0 0 51 0,-3 4 57 0,-4-4 63 16,7 0 96-16</inkml:trace>
  <inkml:trace contextRef="#ctx0" brushRef="#br0" timeOffset="27531.57">8430 10163 31 0,'3'7'186'0,"-3"0"96"0,0-3 70 0,0-1 57 0,-3 1 43 16,1-2 33-16,2 2 32 0,0-4 25 0,0 0 24 0,-2 0 28 0,-1 3 22 16,3-3 20-16,-1 0-121 0,1 0-205 0,0 0-120 0,0 0-76 0,-3 4-45 15,3-4-28-15,0 0-18 0,0 0-12 0,0 0-16 0,0 0-14 0,0 0-21 16,4 4-26-16,-1-4-31 0,-3 0-35 0,4 0-38 0,0 0-45 0,1 0-103 15,0 0-136-15,-1 0-70 0,3 0-37 0,-3 0-3 0,0-4 11 0,3 0 22 16,-3 4 32-16,-1-3 36 0,-1-1 39 0,0 2 48 0,2-2 49 0,-4-3 58 16,3 3 61-16,-3-3 93 0</inkml:trace>
  <inkml:trace contextRef="#ctx0" brushRef="#br0" timeOffset="27782.62">8579 9869 29 0,'0'-7'179'15,"0"7"89"-15,-2 0 64 0,0-4 52 0,2 4 42 0,-7 4 36 0,3-4 33 0,1 3 30 16,1 1 29-16,-3 0 28 0,-1 3 26 0,1 0 28 0,-1 3-117 0,1-3-192 16,1 3-106-16,0 1-59 0,-1-1-32 0,0 4-18 0,1 1-13 0,2-2-7 15,0 1-6-15,-1 1-5 0,3 1-5 0,0-1-3 0,3 3-5 0,-1-1-6 16,0-3 0-16,2 4-5 0,-1-1-3 0,1 1-4 0,3-5-3 0,2 5-6 16,-3-4-4-16,5-1-2 0,-1 2-4 0,1-1-1 0,0-3-8 0,0 2-12 15,4-2-15-15,-1-4-21 0,1 4-20 0,-2-9-21 0,3 6-26 16,0-8-25-16,1 3-31 0,-4-3-29 0,5-3-43 0,-2 3-45 0,1-4-89 15,0-2-104-15,-2-1-83 0,0 0-69 0,0-1-14 0,-1-2 14 0,1 0 27 0,-1 3 33 16,-3-4 42-16,3 0 43 0,-6 0 49 0,3 4 50 0,-1 1 59 0,-3-1 63 0,1 0 80 16,-1 0 86-16</inkml:trace>
  <inkml:trace contextRef="#ctx0" brushRef="#br0" timeOffset="27932.74">9036 10131 7 0,'6'0'143'0,"-5"0"107"0,-1 0 84 16,0 0 69-16,0 0 56 0,0 0 49 0,0 0 43 0,0 0 44 0,0 0 39 0,0 0 40 15,0 0 43-15,0 0 38 0,0 0-81 0,0 0-149 0,0 0-114 16,0 0-103-16,0 0-65 0,0 0-243 0,0 0 0 0,0 0 0 0,0 0 0 15,0 0 0-15,0 0 0 0,0 0 0 0,0 0 0 0,0 0 0 0,0 0 0 16,3-3 0-16,-2 3 0 0,2-7 0 0,-3 7-240 0,-3-4-152 0,2-3-128 16,1 7-149-16,0 0-61 0,0-4-9 0,0 4 18 0,0 0 42 0,0 0 47 0,-4-2 50 15,4 2 57-15,0 0 56 0,-6 2 61 0,2 2 64 0,-3-4 73 0,-1 4 79 16</inkml:trace>
  <inkml:trace contextRef="#ctx0" brushRef="#br0" timeOffset="29231.95">6870 10790 10 0,'-2'-4'133'0,"2"0"69"16,-2 1 49-16,-1-1 41 0,3-3 33 0,-4 3 30 0,1 1 27 0,2-1 24 15,-2 2 23-15,2-2 22 0,-2 1 20 0,3-1 21 0,0 0-90 0,0 4-154 16,0-3-77-16,0-4-36 0,3 3-21 0,-2 0-14 0,2-3-11 0,-2 5-6 0,5-5-6 15,-2 3-6-15,0-3-3 0,3 0-2 0,1 0-2 0,2-1-2 16,-2 2-4-16,6-1 1 0,-3 0-4 0,3 3-2 0,1-3-2 0,0 0-2 0,1 3 1 16,4 2 0-16,-2-3-3 0,4 3 3 0,0-2-2 0,0 4-4 0,1 0-1 15,1 0-3-15,3 4-2 0,-1-2-3 0,1 3-1 0,-3 1-3 16,5-2 1-16,-3 6-2 0,2-3 1 0,-2 1-1 0,0 5-1 0,2-2-1 0,-2-1-1 16,0 5-1-16,-1-2 1 0,0-2 0 0,0 7 0 0,-2-1-1 15,1-3 1-15,-1 6-1 0,-1 2-2 0,1-4 1 0,0 2-2 0,-1 2-1 0,-3 2 2 16,3-4-2-16,1 5 1 0,-3-1-1 0,0 1-1 0,0 0 0 0,2-4-1 15,0 3-1-15,-2 1 1 0,0-1 0 0,2 0 0 0,-2 1 0 0,0-1-1 16,-2 1 1-16,2 0-3 0,0 0 0 0,-4-1-2 0,2-3 1 0,-3 3-1 16,0 1 0-16,-1-4 0 0,0 4-1 0,-2-5-2 0,-1 4 0 0,0-2-1 15,-1-2 1-15,-2 2-3 0,3-1 0 0,-4 0-1 0,0 0 1 0,1-4-2 16,-1 5 0-16,-3-6 1 0,3-1-2 0,-1 3 0 0,-5-5 0 0,3 5 0 16,-1-7 0-16,0 2 1 0,-2-2 2 0,-1 3 2 0,3-7 4 0,-3 3 3 15,-3-3 2-15,3-3 2 0,-4 3 1 0,1 0 2 0,-1-3-1 0,3-1 1 16,-9 1 0-16,6-4-3 0,-3 2 0 0,-1-2-4 0,-2 0 0 0,2 0-5 15,-3 0-4-15,0-2-2 0,0 2-4 0,-2-4-1 0,2 1-4 16,0-1-1-16,0 0-1 0,0 1-3 0,0-4 3 0,0 3-2 0,0 1 1 16,3-1-2-16,1-2 2 0,-3 2 0 0,4-3 0 0,1 3 1 0,-1 1 1 15,1-1-1-15,1 1 0 0,2 3-5 0,0-4-4 0,2 4-5 0,0 0-7 16,0 0-4-16,0 0-4 0,0 0-1 0,0 0-1 0,0 0-1 0,4 4 0 16,3-4 1-16,-3 3 0 0,3 1 3 0,1-4 1 0,-1 3 5 0,3 1 9 15,-2 0 7-15,1 3 10 0,0-5 7 0,-1 2 9 0,3 3 2 0,-1-7 6 16,-2 4 5-16,3-1 6 0,-1-3 8 0,-2 4 7 0,2-8 6 0,-2 4 12 15,2-3 7-15,-2-1 4 0,2 1-24 0,-2-1-55 0,0-2 0 0,-1-5 0 16,3 4 0-16,-3-7 0 0,1 4 0 0,-1-5 0 0,0-2 0 0,0 0 0 16,-3-1 0-16,3 0 0 0,-6-3 0 0,6 0 0 0,-3 0 0 15,-1 0 0-15,1-3 0 0,-1 0 0 0,1 2 0 0,-1-3 0 0,-2 1-72 0,3 4-336 16,-4-2-127-16,3 2-140 0,-3 2-54 0,0 0-15 0,0 5 15 0,-3 2 25 16,-1 0 46-16,-3 4 52 0,0 0 56 0,-1 3 57 0,8 4 65 0,-15-6 71 15,1 3 89-15,0-5 93 0</inkml:trace>
  <inkml:trace contextRef="#ctx0" brushRef="#br0" timeOffset="36001.44">5681 11521 89 0,'2'7'189'0,"5"0"65"0,-3 0 46 0,-1-3 36 0,-2 2 29 16,2-2 27-16,-3-4 25 0,0 0 23 0,0 0 24 0,0 0 24 0,0 0 23 16,0 0-67-16,0 0-115 0,0 0-96 0,-3-4-81 0,3-2-41 0,0-1-18 15,3-1-7-15,-3-2-4 0,0-5-5 0,3 2-3 0,-3-5-7 0,0 0-6 16,0-2-6-16,-3-4-9 0,0 2-5 0,3-5-3 0,0 2-5 0,-1-3-1 16,-2-1-4-16,1 2-2 0,0-1-1 0,-1-3 0 0,2 2-2 0,-2 5 4 15,1-1-1-15,-3 1 1 0,1 3 3 0,2 0 2 0,0 7 1 16,-1-3 3-16,2 6 3 0,1 0 2 0,-5 1 0 0,5 6-2 0,-2-2-2 0,-1 1-6 15,3 5-9-15,0 0-8 0,0 0-8 0,0 0-6 0,0 0-3 0,0 0-4 16,5 5-1-16,0-3-4 0,1 2 1 0,-1 3-4 0,1 0 0 0,0 4 0 16,4 0 1-16,-2-1 4 0,2 4 6 0,-2 0 7 0,3 0 5 0,0 0 5 15,0 4 4-15,0-5-2 0,0 5 0 0,0-5-2 0,0 5 1 0,2 0-4 16,-2-5-12-16,1 5-16 0,-1-3-19 0,-1 2-21 0,1-3-27 0,0 0-28 16,-3-1-35-16,-1 2-40 0,3-4-66 0,-2 3-79 0,-4-8-92 0,3 5-94 15,-3-1-37-15,-1-2-6 0,-3-1 16 0,0-1 26 0,-3-2 37 0,-2-1 40 0,-5-3 43 16,3 0 45-16,-5 0 51 0,1-3 55 0,-6 3 68 0,2-4 73 0</inkml:trace>
  <inkml:trace contextRef="#ctx0" brushRef="#br0" timeOffset="36150.61">5697 11342 31 0,'1'-3'179'0,"5"-1"80"15,-5 4 56-15,2-4 40 0,-1 2 33 0,0 2 30 0,2-5 28 0,1-1 24 0,1-1 27 16,-1 3 27-16,1-3 24 0,1 0 23 0,3 0-116 0,-2 1-194 16,3-1-99-16,0-4-50 0,0 4-22 0,0-4-11 0,3 1-6 0,0 3-5 0,-2-7-7 15,2 3-7-15,0 1-18 0,-2-1-22 0,2 1-34 0,0-5-41 16,-2 6-50-16,-1-2-52 0,3-3-129 0,-3 3-157 0,0-2-72 0,0 2-25 15,-1 0-3-15,-2 4 9 0,-1-3 14 0,0 3 23 0,0-4 30 0,-6 4 37 0,5 0 49 16,-5 1 53-16,-1 2 64 0,0-3 71 0</inkml:trace>
  <inkml:trace contextRef="#ctx0" brushRef="#br0" timeOffset="36347.67">6010 10939 30 0,'3'4'178'0,"-3"-4"81"0,0 0 61 16,0 0 49-16,0 0 39 0,0 0 32 0,0 0 28 0,0 0 27 0,1 0 24 15,-1-4 21-15,6 1 24 0,-5-1 20 0,3 2-121 0,2-5-198 0,-1 3-102 16,1-3-54-16,-1 0-32 0,2 3-23 0,3-3-14 0,-3-3-7 0,1 3-13 16,-1-4-16-16,1 4-25 0,-1-4-26 0,0 2-33 0,1 1-39 0,-1-2-30 15,-2 3-30-15,1-3-64 0,-1 3-78 0,1-4-85 0,0 4-82 0,-5 0-32 16,3-1-4-16,-1 1 15 0,-3 5 24 0,3-5 34 0,-3 7 39 0,-3-4 44 16,3 4 48-16,0 0 45 0,-3-4 47 0,3 4 66 0,0 0 72 0</inkml:trace>
  <inkml:trace contextRef="#ctx0" brushRef="#br0" timeOffset="36464.18">6139 10779 46 0,'0'7'142'0,"2"-3"55"0,-2 3 44 0,3 0 39 0,-2-1 32 15,2 1 34-15,1 0 25 0,-1 4 27 0,-2-4 24 0,5 3 25 0,-2 1 2 16,0-1-15-16,0 1-78 0,1 2-115 0,1 2-60 0,1-4-36 0,-2 2-27 16,1 5-20-16,1-4-20 0,0-1-17 0,1 2-27 0,-1-1-30 0,0-1-39 15,0 2-38-15,-1-5-61 0,1-2-70 0,0-1-95 0,-1-1-105 16,1 1-45-16,-3-3-14 0,1-4 3 0,-5 0 10 0,6 0 17 0,-6 0 22 0,3-4 33 16,-3 1 40-16,0-5 43 0,0 6 48 0,0-5 62 0,-3-4 65 0</inkml:trace>
  <inkml:trace contextRef="#ctx0" brushRef="#br0" timeOffset="36847.91">6306 10782 16 0,'2'8'136'0,"0"-1"67"0,0 0 49 0,0-1 43 0,3-2 37 0,-3 3 35 16,0 0 31-16,1 4 30 0,1-4 26 0,1 3 25 0,-1 0 22 0,0 1 18 16,5 2-87-16,-4 2-148 0,1-1-73 0,1-1-35 0,2 2-22 0,-2 3-16 15,1-4-17-15,-1 3-14 0,2 1-9 0,-3-5-10 0,1 1-10 0,-3 1-6 16,3-2-10-16,0-2-8 0,-3-1-6 0,1 1-6 0,0-5-2 0,-4-2 1 15,4 3 3-15,-5-7 5 0,0 0 7 0,0 0 6 0,0 0 2 0,0 0-3 16,0 0 1-16,0-4-6 0,-5-3 1 0,1 1-3 0,-3-5-2 0,3-3-4 16,-3 1-4-16,0-5-7 0,-4 0-10 0,5-3-12 0,-5 0-13 0,2-3-14 15,0 2-6-15,-2-2-2 0,4-1-1 0,-2 5 0 0,3-4-1 0,-1-1-1 16,3 1 2-16,2 2-2 0,-3 2-1 0,5-2 0 0,0 2-3 0,0 2 1 16,5 0 0-16,-5 1-3 0,4 3 0 0,0 3-1 0,1 0-3 0,-1 2 1 15,3 1-4-15,-3 5 1 0,3-4 1 0,0 7 0 0,-1 0 2 0,1 0 3 16,0 0 4-16,-1 7 8 0,1-4 7 0,-1 1 10 0,-1 3 9 0,1 4 7 15,1-5 9-15,-2 5 5 0,0-1 4 0,-1 1 6 0,0-1 3 0,-1 4 2 16,-2 1 1-16,2-2-1 0,-1-2 2 0,-2 3-6 0,0-1-2 0,0 2-6 16,-2-1-4-16,-1-3-7 0,3 2-11 0,-1-2-14 0,-2 3-18 0,1-3-24 0,-3-1-26 15,4 0-30-15,-4 1-35 0,3 0-37 0,-3-2-41 0,0-1-39 16,1 2-114-16,2-2-147 0,-3 1-62 0,4-2-18 0,-4 1 8 0,0 2 20 0,3-2 34 16,-2-1 38-16,-1 0 42 0,3-1 47 0,-2-2 51 0,2-1 54 0,-3 1 55 15,3-1 62-15</inkml:trace>
  <inkml:trace contextRef="#ctx0" brushRef="#br0" timeOffset="37397.87">7763 12064 24 0,'0'-4'166'0,"-2"-3"78"0,0 0 56 0,2 0 45 0,-4 3 37 0,-1 0 32 16,3 4 29-16,-1-2 25 0,3 2 24 0,-6 2 21 0,1-2 23 0,1 4 20 16,2 3-108-16,2 0-183 0,-5 1-90 0,5 1-47 0,0 2-23 0,0 3-13 0,0 1-9 15,0-2-6-15,3 5-4 0,-1 0-1 0,0-1-5 0,2 1-3 16,-1-2-3-16,4 2-8 0,-3-1-5 0,5 1-5 0,-3 0-7 0,1-5-7 0,0 2-1 16,1-5-7-16,2 5-3 0,-2-6-8 0,1-1-12 0,0 2-19 15,2-2-21-15,0-5-26 0,0 1-32 0,1-2-38 0,1-2-42 0,-2-2-42 0,0 2-116 16,2-4-145-16,-2-3-64 0,3 0-21 0,-1 0 2 0,-2-4 11 0,1 5 29 15,-4-5 31-15,1 0 40 0,-2 1 46 0,-1 0 49 0,-1-5 56 0,0 5 58 16,-1-1 65-16</inkml:trace>
  <inkml:trace contextRef="#ctx0" brushRef="#br0" timeOffset="37697.93">8074 12172 26 0,'0'3'168'15,"0"1"79"-15,0-4 58 0,0 3 47 0,0-3 36 0,0 0 34 0,0 4 28 16,0-4 30-16,-1 4 25 0,1-4 29 0,0 0 25 0,0 0 23 0,0 0-110 15,0 0-185-15,0 0-100 0,0 0-45 0,1-4-31 0,-1 0-19 0,0 1-13 16,0-4-9-16,3-1-8 0,-3 1-10 0,0-2-8 0,0-2-12 0,0 0-6 16,0-2-11-16,-3-2-3 0,3 1-8 0,-1 1-2 0,1-5-5 0,-6 0 0 15,5 1-1-15,-2 3-2 0,1-4-1 0,0 1 4 0,-1 3-4 0,2-1 1 16,-2 6 0-16,3-6 0 0,-3 5-3 0,3 2 2 0,0 1-4 0,0 1-3 16,0 2-1-16,0 4-3 0,0-3 2 0,0 3 0 0,0 0 4 0,6 0 5 15,-5 0 2-15,4 3 5 0,1 1 4 0,0 0 3 0,-1 3 6 0,2-1 4 16,0 1 4-16,1 4 5 0,-1-4 6 0,4 4 3 0,-4-1-1 0,4 0 0 0,-1 5-4 15,-2-6-3-15,2 2-2 0,1 3-4 0,-3-3-2 0,3 0-5 16,-1 2-3-16,-2-2-12 0,3 2-14 0,0-2-21 0,-1 0-23 0,1 3-30 0,-3-3-33 16,3-1-36-16,-1 4-39 0,-2-7-84 0,2 4-102 0,-5-2-83 15,5-1-70-15,-2 2-25 0,-2-2 3 0,-1-5 16 0,-2 1 28 0,0-2 37 0,-3-2 41 16,0 0 47-16,0 0 47 0,0 0 55 0,-6-2 58 0,2-2 77 0</inkml:trace>
  <inkml:trace contextRef="#ctx0" brushRef="#br0" timeOffset="37882.98">8107 12064 14 0,'0'0'150'0,"0"0"94"16,0 0 65-16,0 0 48 0,0 0 37 0,0 0 26 0,0 0 29 0,0 0 26 16,0 0 25-16,0 0 23 0,0 0 26 0,6 0 23 0,-5 0-99 0,6 0-166 15,-3 0-109-15,3 0-73 0,3-4-39 0,-5 4-19 0,5 0-8 0,-2 0 1 16,2-3-10-16,1-1-8 0,-3 0-20 0,3 1-23 0,0-4-33 0,0 3-34 16,0-7-42-16,2 5-43 0,-5-1-83 0,3-4-105 0,0 0-86 0,-1 2-78 15,1-2-31-15,-3-3-3 0,2 3 11 0,-5 1 18 0,2-1 31 0,-3 1 36 0,3 3 44 16,-3-3 47-16,-1 3 53 0,-3-1 58 0,3 1 78 0,-2 4 83 0</inkml:trace>
  <inkml:trace contextRef="#ctx0" brushRef="#br0" timeOffset="38331.08">8416 11931 27 0,'3'7'170'0,"1"-5"81"0,-1 6 58 0,-1-5 46 0,0 1 37 0,-2-1 35 0,0-3 30 16,3 4 27-16,-3-1 27 0,0-3 21 0,0 0 24 0,0 0 20 15,0 0-111-15,0 0-190 0,0 0-94 0,0 0-45 0,0 0-28 0,0 0-15 0,0 0-10 16,4 0-9-16,-2-3-7 0,0-1-9 0,1 1-8 0,-2-1-5 0,-1-3-10 15,3-3-10-15,-3 3-8 0,0-4-12 0,0 1-9 0,0-5-10 0,0 5-9 16,0-4-7-16,-3 1-7 0,3-1-6 0,-1 3-2 0,-2 0-2 0,3-2-1 16,-2 6 0-16,0-4 3 0,-1 4 3 0,3 3 3 0,0-3 1 0,0 3 0 15,0 4 1-15,0-2 1 0,0 2 1 0,0 0 4 0,0 0 8 0,0 0 6 16,0 0 8-16,5 0 4 0,-3 2 8 0,2 2 5 0,3 0 9 0,-3-1 4 16,3 4 11-16,-2 0 7 0,1 1 8 0,1 1 10 0,0-2 4 0,2 4 4 15,-3 0 2-15,1-4 0 0,0 4-3 0,0-5-2 0,-3 5-4 0,3-4-3 16,-1 0-6-16,-1-3-4 0,-1 3-3 0,0-1-6 0,1-2-4 0,0-4 1 15,-4 3-3-15,2 1-2 0,-3-4-2 0,0 0 0 0,4 0-2 0,1-4 0 16,-5 1-2-16,2-1-3 0,-2-2-1 0,0-1-5 0,0-4-7 0,0 0-6 16,-2-2-6-16,2-1-8 0,-5-1-5 0,5 1-7 0,-4-3-6 0,1 3-3 15,3-1-4-15,-1 2-2 0,-2-1-2 0,1 3 1 0,2-2-2 0,-2 5 0 16,2 1 2-16,0 4-1 0,0-4 1 0,0 7 4 0,2 0 2 0,-2 0 5 16,5 0 7-16,-1 0 8 0,0 3 5 0,1 1 7 0,1-1 9 0,1 1 6 15,0 3 9-15,2 0 9 0,0-1 10 0,-1 5 10 0,-1 0 7 0,4-4 6 16,-4 4 4-16,2-1-1 0,-1-3 1 0,2 7-4 0,-2-7-4 0,1 3-6 15,-2-3-4-15,-1 4-7 0,4-4-5 0,-4-3-5 0,1 3-4 0,-1 0-5 16,1-1-6-16,-3-2-10 0,6-1-12 0,-9 1-22 0,6-1-20 0,-3-3-30 16,-1 4-30-16,-3-4-35 0,4-4-42 0,-1 4-55 0,-3 0-60 0,0-7-107 15,0 0-133-15,0 1-50 0,0-1-15 0,0 0 10 0,0-4 21 0,-3 4 37 0,3-4 39 16,-2 5 45-16,2-5 48 0,0 4 55 0,-2-4 57 0,-1 0 65 0,3 5 69 16</inkml:trace>
  <inkml:trace contextRef="#ctx0" brushRef="#br0" timeOffset="38782.54">8766 11608 8 0,'0'0'129'0,"1"0"71"0,-1 0 45 16,0 0 27-16,5 0 31 0,-3 4 28 0,3-4 28 0,-5 0 27 0,5 0 26 15,-1 3 26-15,3 1 25 0,-3 0 24 0,0-1-82 0,3 1-146 0,0 2-73 16,0 1-37-16,-2-3-11 0,2 3 6 0,0 4-3 0,-3-4-7 0,3 0-7 15,3-1-6-15,-6 5-6 0,3-4-7 0,-2 4-7 0,1-4-7 0,1 3-9 16,-3-3-6-16,0 0-5 0,0 0-8 0,0 0-4 0,2-1-5 0,-2 2-6 16,-1-1-2-16,-2-7-5 0,2 7 0 0,-2-7-1 0,-1 0 2 0,0 0-2 15,0 0 5-15,0 0-3 0,0 0-3 0,0 0-2 0,0 0-2 0,-4 0-3 16,0-4-1-16,-3 1-3 0,3-4-1 0,-3-1-3 0,-1-1-7 0,-2 1-3 16,-1-2-8-16,3-1-8 0,-3-2-5 0,-1-2-4 0,0 1 0 0,1 1-1 15,0-5-1-15,0 0-2 0,3 5 1 0,-1-5-1 0,2 3 1 0,1 2-1 0,1-1 2 16,-1-1 0-16,3 2-2 0,1-1-2 0,0 3 2 0,-1 0-3 15,3 5 0-15,3-1 1 0,-1 0-2 0,0 0 0 0,2 3-1 0,1-3 0 0,-3 3-1 16,5 2 1-16,-3 2 3 0,3-4 1 0,0 1 1 0,0 3 5 16,1 0 0-16,-1 0 4 0,1 0 4 0,-1 0 3 0,0 0 2 0,2 3 4 0,-3 1 6 15,0-4 3-15,-1 2 5 0,2 2 4 0,-3-1 2 0,2 1 4 0,-2 0 4 16,-3 3 3-16,2-4 2 0,1 5 1 0,-4-1 2 0,3 0-3 0,0-1 0 16,-6 5-2-16,3-1-1 0,-3-2-3 0,2 5-4 0,-5-2-3 0,2-1-5 15,0 5-4-15,0-5-4 0,0 0-10 0,-6 1-11 0,6 0-15 0,-3 2-17 16,0-2-27-16,0-4-35 0,2 4-40 0,-1-4-48 0,0 3-52 0,1-7-54 15,1 4-119-15,2-3-145 0,0 3-62 0,2-3-17 0,-3-1 6 0,3-3 22 0,3 6 29 16,-3-2 40-16,2 3 46 0,0-3 53 0,1 3 59 0,-2-4 62 16,2 1 66-16,-1 0 71 0</inkml:trace>
  <inkml:trace contextRef="#ctx0" brushRef="#br0" timeOffset="39350.4">8132 12556 4 0,'-3'4'123'0,"3"-4"85"0,-1 4 60 0,1-4 49 0,0 0 36 0,0 0 32 16,0 0 27-16,-3 0 25 0,3 0 25 0,0 0 24 0,0 0 25 16,4 0 25-16,3 0-82 0,0 0-139 0,4-4-87 0,3 4-62 0,1-4-32 0,0 1-17 15,6-1-8-15,1 2-4 0,0-5-1 0,6-1-1 0,-2-2-5 0,3 2-2 16,1-1-7-16,5-2-5 0,-1-3-8 0,2-3-6 0,0 2-6 0,4-2-9 16,0 0-3-16,0-1-5 0,0 0-6 0,2-3-4 0,0 0-6 0,-2 0-2 15,0 0-4-15,-1 0-3 0,0 0-4 0,-3 4-3 0,-2-4-3 0,-2 4-4 16,1-5 0-16,-4 4-2 0,0 5-1 0,-1-5-1 0,-5 1-2 0,-1 3 0 15,-1 0 0-15,-3 4-1 0,-3-1 1 0,0 4-1 0,-1-4 2 0,-5 4 0 16,2 1 2-16,-5 1 2 0,-1 3 0 0,0-5 4 0,-4 7-1 0,2-4 1 16,-3 4-6-16,0 0-14 0,0 0-16 0,0 0-25 0,-3 0-25 0,2-4-30 15,-4 4-35-15,0 0-32 0,-1 0-40 0,-3 0-37 0,-2 0-111 0,0 4-136 16,2-4-71-16,-3 4-33 0,1 3 4 0,-4-5 19 0,4 5 32 0,-4 1 40 16,-1-1 44-16,3 0 48 0,-2 4 47 0,-3-2 54 0,1-1 53 0,-1 2 61 0,2 1 93 15</inkml:trace>
  <inkml:trace contextRef="#ctx0" brushRef="#br0" timeOffset="40180.94">9259 12172 23 0,'2'-8'164'0,"1"1"79"0,-2 1 58 15,2-1 44-15,-3 0 37 0,4-4 31 0,-4 4 26 0,5 1 26 0,-3-1 26 16,1-4 27-16,1 0 26 0,-2 4 26 0,0-6-106 0,2 2-180 0,-1 0-91 15,1-2-48-15,-1-1-25 0,-2-1-16 0,-1-3-7 0,3 1-4 0,-3 0-3 16,0 0-5-16,-3-5-6 0,3 2-6 0,-4-5-5 0,0 4-10 0,1-4-3 16,-1-3-5-16,-3 1-2 0,1-2-6 0,-3 1 0 0,0-4-4 0,0 1-1 0,-2 0-1 15,0 0-2-15,0-2-1 0,0 2-4 0,-3 0-3 0,3 0-2 0,-2 6-1 16,1-3-5-16,1 3 1 0,0 1-1 0,0 0-3 0,3 6 2 0,-2 0-3 16,2 1 1-16,1 3 0 0,0 3-2 0,0 0 0 0,2 2 1 0,-1 1-2 15,2 1 2-15,0 0 3 0,0 4-3 0,1-1 0 0,0 0-2 0,3 4 0 16,-1-2 0-16,1 2-2 0,0 0-2 0,0 0 0 0,0 0-2 0,0 0-1 15,0 0-1-15,0 0-3 0,0 0-1 0,0 0-2 0,0 0-1 0,0 0-1 16,0 0-1-16,0 0 0 0,0 0-3 0,-4 2-1 0,1-2 0 0,0 0-1 16,2 4 1-16,-2-4 3 0,2 4-2 0,-5-4 0 0,2 3 2 0,1 1 0 15,-1-1-2-15,0 1 0 0,1-4-2 0,-2 3 0 0,-1 1 0 0,-1 0 0 16,-1-1-2-16,1 1-1 0,-4-2 1 0,0 2-4 0,0 0 0 0,0-1-1 16,-4 1-2-16,-2-1-1 0,-1 1-2 0,2 3 1 0,-7-3-2 0,0 3-3 15,0-5 1-15,-6 5-1 0,0-3-2 0,-3 3 1 0,-1 4 1 0,-2-4-1 16,-1 4 2-16,-4-5 0 0,3 5 0 0,-3 3 1 0,0-1 0 0,0 2 4 15,1-1 0-15,-2 3 4 0,1 1 1 0,1 0 5 0,2-1 0 0,-2 1 2 16,2 2 2-16,1-2 1 0,3 2 2 0,0-2 1 0,2 0 3 0,-3-1 2 16,5 1 0-16,1-1 4 0,-1-3 0 0,4 4 2 0,1-5 0 0,0 2 2 15,2-1 0-15,-1-3 0 0,1-1-1 0,2 4 2 0,-2-3 0 0,4-4 0 16,0 3-1-16,-1-3 0 0,2 0-1 0,-1 4-2 0,3-4-1 0,0-5 1 16,0 5-3-16,4 1-3 0,-3-5 1 0,0 4-2 0,3-3-2 0,3 3 0 15,-2-3-2-15,2 3-1 0,-2-1 1 0,5-2-2 0,-2 3-1 0,0 0 1 16,0-4 0-16,3 5 2 0,0-1-4 0,-3-1 2 0,1 1-1 0,2 0 1 15,0 4-1-15,0-4 1 0,0 3 1 0,-2-3-1 0,2 4 0 0,3-4 0 16,-5 4-1-16,2-2 1 0,1 2-2 0,2 0 2 0,-2 0-1 0,3-2 0 0,-4 2-2 16,4 4 1-16,0-6-2 0,0 2 0 0,0 3-2 0,3 1-1 15,1-2 0-15,0 1 0 0,0 1-1 0,3 1 2 0,0 2 1 0,4-1 0 0,0 5 3 16,3-2 2-16,-2 2 1 0,5 3 4 0,-2-1 2 0,0 0 3 16,3 1 2-16,-1 3 3 0,-1-3 1 0,1 2 0 0,-2 1 3 0,0-3 1 0,-1-1-1 15,1-2-1-15,-1-2 0 0,-3-2-1 0,0 2 1 0,0-5-3 0,-2 3-1 16,0-5-2-16,-1 1-7 0,2-3-11 0,-2 0-17 0,-3-2-23 0,1-1-23 15,1-1-25-15,-3 0-36 0,-1 0-39 0,-1-3-52 0,-4-4-56 0,2 0-103 16,0 0-122-16,-4 2-51 0,4-2-14 0,-10 0 9 0,4-2 23 0,-3 2 32 16,-2-4 39-16,0 1 43 0,4-1 43 0,-4 4 51 0,-3-4 56 0,-1 1 61 15,1-4 67-15</inkml:trace>
  <inkml:trace contextRef="#ctx0" brushRef="#br0" timeOffset="40782.17">7432 12669 28 0,'0'0'171'0,"0"0"79"0,-4-4 58 16,0 1 49-16,-2 3 41 0,1-7 39 0,-1 3 31 0,-2-3 27 0,1 1 27 16,-1-5 25-16,1 0 25 0,-3-3 25 0,3 3-114 0,-1-2-188 0,1-5-93 15,-4 1-44-15,3-4-30 0,-3-3-17 0,1 2-18 0,-1-2-11 0,0-1-9 16,0 1-4-16,0-1-6 0,-3 1-5 0,3-4-7 0,3 7-7 0,-1-3-5 15,-3-1-6-15,4 8-7 0,-1-1-2 0,2 1-6 0,-2 3-2 0,3-4-3 16,-1 7-2-16,3 1-1 0,-1 3-1 0,-2 0-2 0,5 0-2 0,-2 0-2 16,-1 3 0-16,3 0-1 0,-2 2 0 0,2 2-2 0,-1-4 0 0,3 4-2 15,-2-3 0-15,2 3-3 0,0 0 0 0,0 0-4 0,-4 0-2 0,4 0-6 16,0 0-2-16,0 0-3 0,0 0-6 0,-2 3-1 0,2-3-4 0,-3 4-1 16,3-4 0-16,0 2-2 0,0 2 1 0,0 0 0 0,0 3 2 0,3 0 2 15,-3-4 1-15,2 5 3 0,0 1 3 0,0-2 4 0,0 1 3 0,1 2 1 16,-1 1 2-16,0-5 0 0,0 5 2 0,0 0-1 0,1-4 1 0,-1 0 0 15,0-1-1-15,0 5 1 0,0-7 1 0,-2 6 2 0,3-6-1 0,-1 3 3 16,0-3 1-16,-2 3 1 0,3-5 3 0,-3 2 4 0,0-4 3 0,0 0 3 0,0 4 3 16,0-4 2-16,0 0 2 0,0 0 1 0,-3 3-1 0,3-3 2 15,-4 0-2-15,1 0 1 0,-1 0-1 0,-3 0 0 0,3 0-2 0,0-3-1 0,-3-1-1 16,0 4-4-16,1-4-3 0,-1 2-1 0,0-5-3 0,3 3-2 0,-3 0-1 16,0 1-1-16,3-4 0 0,-3 0 0 0,3 3-2 0,0-2 2 0,-1 1-2 15,1-1 1-15,-1 3 0 0,3-5 0 0,0 1 2 0,-1 0 0 0,-1 1 1 16,2-1 0-16,0 0 2 0,-1-1 3 0,1-2 1 0,0 6 2 0,0-7 0 15,2 5 0-15,-2-1 0 0,-1-4 1 0,3 4 0 0,0-4 1 0,0 2-2 16,0-2 1-16,0 4-2 0,3-4 0 0,-1 0-1 0,-2 5-2 0,4-8-2 16,-2 7-1-16,3-3 0 0,-1-1-2 0,1 4 0 0,-1-4-1 0,3 4 0 15,-3 0-2-15,3 1 1 0,-3-1-1 0,3-1 1 0,-3 5 0 0,3-1 0 16,0 1 1-16,-3-1 0 0,3 4-1 0,-3-3 2 0,3 3 0 0,0 0 1 16,-3-4-1-16,3 4 2 0,-3 0 1 0,1 4-1 0,1-4 0 0,-1 3-2 15,-1-3-4-15,1 4-7 0,-1-4-12 0,1 7-14 0,1-4-14 0,-1 1-20 16,-1 0-21-16,0 3-20 0,1-1-29 0,0 1-32 0,-4 0-54 0,4 4-60 15,-5-4-95-15,2 4-103 0,1-1-40 0,-2 4-2 0,2-3 15 0,-1 2 22 16,-2-2 32-16,0-1 34 0,-2 1 38 0,4-1 39 0,-2 1 46 0,-2 3 50 0,-2-7 62 16,-1 3 67-16</inkml:trace>
  <inkml:trace contextRef="#ctx0" brushRef="#br0" timeOffset="41316.28">7219 12700 65 0,'0'4'181'0,"-5"-1"64"0,5 1 51 0,-4-4 42 0,0 4 34 0,-1-8 31 15,-1 4 27-15,1 0 24 0,-2-4 23 0,1 1 23 0,-1-4 6 0,0-1-5 16,1 1-96-16,-1-2-151 0,0-2-74 0,-2 0-33 0,3-6-21 0,-3 3-15 16,0-4-10-16,2 5-8 0,-4-9-5 0,5 4-2 0,-6-2-5 0,4-2-5 15,-1 2-7-15,0-2-9 0,0 2-11 0,2-4-6 0,-2 2-6 0,1 1-7 16,1 0-4-16,0 0-6 0,-1 0-3 0,1 4-2 0,0-4-2 0,0 3-4 15,0 5-3-15,1-5-2 0,1 4-2 0,-1-3-2 0,1 6 0 0,-1-3 1 16,1 3 1-16,1 1 1 0,1-1 2 0,-1 4 3 0,0 0 2 0,0 0 0 16,-1 3 4-16,3 2-1 0,-1 2-1 0,3 0-2 0,-4 0-3 0,4 0-3 15,-4 0-4-15,1 2-3 0,-1 2-3 0,4 3-4 0,-3 0-1 0,-1 4-4 16,4 0-1-16,-4-2-4 0,4 6 0 0,-3 3-2 0,2-1 4 0,-2 4-1 16,3-4 3-16,0 4 3 0,-2 0 1 0,2 0 0 0,0 0 4 0,0 0-1 15,0-4-1-15,0 1 1 0,0 0 2 0,2-7-1 0,-2-1 1 0,0 0 0 0,0 1 2 16,0-4 2-16,0-3 4 0,3-2 6 0,-3-2 4 0,0 0 4 15,0 0 3-15,0 0 1 0,0 0-3 0,0 0-1 0,-3-2-2 0,1-5-1 0,-3 3-1 16,4-7-1-16,-2 1-2 0,-1 0-3 0,0-1-3 0,-2-3-4 0,2-4-7 16,3 5-3-16,-5-5-5 0,5 3 2 0,-2-2-1 0,0 0 2 0,-1 0 3 15,4-1 0-15,-4 3 0 0,4 2 0 0,0-1-1 0,0-1-1 0,0 2-2 16,0 2 0-16,0 1-2 0,0 2-3 0,0 1-4 0,3 1 1 0,-2 3-2 16,-1 3-2-16,0 0 1 0,4-4 0 0,-4 4-1 0,0 0 2 0,3 0 2 15,1 0-1-15,2 4 6 0,-2-4 0 0,0 0 5 0,0 3 3 0,0 1 4 16,2-2 3-16,-2 2 4 0,0-1 1 0,0 1 2 0,2 0 2 0,-2 3 3 15,0-4-2-15,0 5 0 0,0-5-3 0,2 3-11 0,0 1-14 0,-4-3-17 16,2 3-21-16,1 0-19 0,0-3-23 0,-1 3-28 0,0-1-35 0,1-1-45 16,-3 1-53-16,2-2-94 0,-1 3-109 0,-1-4-46 0,0 4-7 0,1 1 12 15,-2-5 24-15,-1-3 30 0,0 6 35 0,-4 2 37 0,4-5 39 0,-2 1 45 16,2-4 48-16,-5 0 56 0,-1 0 62 0</inkml:trace>
  <inkml:trace contextRef="#ctx0" brushRef="#br0" timeOffset="50163.62">11949 17695 8 0,'-1'7'125'0,"-2"-7"63"0,2 4 43 16,1-4 37-16,-6 0 28 0,5 0 29 0,1 0 23 0,0 0 20 0,0 0 11 0,0 0 12 15,0 0 7-15,0 0 10 0,0 0-94 0,0 0-150 0,0 0-72 0,0 0-25 0,0 0-16 16,0 0-3-16,4 0-6 0,0 0-4 0,0 0 2 0,-1 0 3 0,4 2 9 0,-3-2 7 15,3 4 8-15,0-4 6 0,0 0 6 0,-2 0 1 0,8 3-2 0,-8-3 0 16,6 0-4-16,0 0-7 0,2 0-4 0,-2 4-9 0,0-4-2 0,1 0-5 16,2 0-3-16,1 0-2 0,2 0 1 0,-2 0-1 0,3-4 0 0,0 4-2 0,1-3-2 15,-1 3-2-15,4 0-1 0,-1-4-1 0,-2 4 0 0,3-2 1 0,0 2-1 0,-1-4-1 16,-1 4-3-16,2-3-3 0,0-1-3 0,2 4-2 0,-1-4 1 0,-3 1-1 16,4-1 0-16,-2 1-2 0,1-1 2 0,1 1-1 0,-2-1-1 0,0-2 1 0,3 2-1 15,0 1 1-15,-6-1 0 0,6 0 2 0,-3 1-1 0,0-1 0 0,0-3-3 16,3 4-1-16,-3-1-2 0,3-2-1 0,-3 1-3 0,0 3 0 0,0-2-1 15,0 1-1-15,0-1-3 0,-1 0 0 0,-2 1 1 0,2-1-3 0,-2 4 0 0,-1-3-1 16,0 3-1-16,0-4 0 0,0 4-2 0,0 0 0 0,-3-4 0 0,1 4 1 16,0-2-1-16,-1 2 0 0,0 0 0 0,-3 0 1 0,1 0-2 0,0 0-2 0,1 0 2 15,-3 0 0-15,0 0 0 0,-2 0 2 0,2 2-1 0,-2-2 0 0,-1 0 0 16,2 0 1-16,-4 4-1 0,1-4 0 0,2 0 2 0,-5 0-2 0,0 0 0 16,3 0 2-16,-3 0-2 0,1 0 0 0,0 0 0 0,-3-4 2 0,2 4-2 0,-2 0 1 15,3-2 1-15,0 2-1 0,-4-5 1 0,2 5 1 0,-1-2-2 0,3-2 2 0,-5 1-2 16,1-1 2-16,4 0 1 0,-5 1 0 0,5-1 0 0,-5-3 0 0,1 3-1 15,2-3-1-15,-1 5 2 0,-2-5-1 0,2-1 0 0,-2 5-2 0,3-4 1 16,-2 0 0-16,-1-1 0 0,0 2 1 0,3-1-2 0,-3 0-1 0,3 3 3 0,-3-6-1 16,0 2 0-16,0 1 0 0,0 1 1 0,0-8-2 0,0 7 1 0,0-3 0 15,0-1 0-15,-3 0 1 0,0-3-1 0,3 3 1 0,-1-2-3 0,-2-1 2 0,1-1-1 16,2 2-2-16,-5-1 0 0,4-3 0 0,-4-1-1 0,0 4 0 0,1-3-1 16,-3-5 1-16,3 4 0 0,-3-2-2 0,3-2 1 0,-3 2 0 0,0-2-2 15,1 2 0-15,-3-4 0 0,2-1 1 0,1 1 0 0,-3-1 1 0,0 1-2 0,2-1 1 16,1 0 1-16,-3 0-1 0,0 1 3 0,0-1-2 0,2 1 1 0,-4 4-2 15,5-5 2-15,-3 4 0 0,0 0-1 0,0-1 1 0,-2 2 1 0,2 2 0 16,0 1 1-16,-2-1-1 0,4 1 2 0,-4-1-2 0,3 4 0 0,-2-3 0 16,-1 3 0-16,3-3 1 0,-2 3 0 0,-1-1 0 0,3 1 1 0,-2 1 0 15,-1-2-1-15,5 1-1 0,-6 1 3 0,1 2-1 0,3-3 2 0,-2 4 1 0,-1-1 1 16,0 0 3-16,3 1-2 0,-2 0 1 0,-1-1-1 0,3 4 3 0,-3 0-1 16,1-4 0-16,-1 4 1 0,0 1 1 0,0-1 0 0,0 3 1 0,0-3 0 15,0 3-2-15,-3-3 0 0,3 3-4 0,0 1 2 0,-1-1-1 0,1 2 1 16,-3-2-1-16,0 4-2 0,2-3 3 0,-1-1-3 0,-2 4 0 0,1-4-1 15,3 1-1-15,-4 3 1 0,2-4 0 0,0 4 0 0,-1-3-1 0,-1 3 1 0,0 0-1 16,-2 0-1-16,2-4-1 0,-3 4-1 0,3 0 0 0,-3 0-1 16,-2 0 0-16,2 0 0 0,-2 0-1 0,0 0 0 0,-2 0-2 0,0 0 2 0,0 4-1 15,-3-4 1-15,3 7-2 0,-3-7 1 0,-1 7 1 0,0-3 1 0,-2-1 1 16,-1 3 0-16,0 1-2 0,-1 1 1 0,-2-1 0 0,2 4 1 0,-3-4-1 16,1 2 2-16,-1 2 0 0,1-4 2 0,-1 4-2 0,2-5 1 0,-3 5 1 0,1 0-1 15,2-4 1-15,-2 0-1 0,0 0 1 0,2-1 1 0,0 2-1 16,-1-5 1-16,-1 4 1 0,2-3 0 0,0-1-2 0,-1 1 0 0,4 0 0 15,-3-4 1-15,2 3-2 0,0-3 0 0,0 0-1 0,3 0 1 0,-2 0 1 0,2 0-1 16,1 0 0-16,2 0-1 0,-5 0-2 0,6 0-2 0,-3 0 2 0,3 0 0 16,0 0-1-16,0 0 2 0,0 4 0 0,2-4 0 0,-3 2-1 0,1 2 0 15,3 0 0-15,-4-1 1 0,6 1-2 0,-6-1 1 0,5 1 1 0,-1-1 0 0,-2 1 1 16,4 0-1-16,1-1 2 0,-2 1-2 0,0-2 1 0,3 2 0 0,1-4 0 16,-1 3-1-16,4 1 0 0,-3-4 0 0,3 4 0 0,0-1 2 0,0 1-2 15,3-4 0-15,-2 3-2 0,5 1 1 0,-5 0-1 0,3-1-4 0,-1 1 1 16,1 3-1-16,0-5-1 0,0 6-1 0,0-1 1 0,3 0-2 0,-3 0 0 0,3 4-2 15,-3-5 1-15,3 5 0 0,0 3-1 0,0-3-1 0,-2 2 4 0,2 5-2 16,3-5 1-16,-5 5 0 0,5 0 2 0,-2-1-1 0,2 1 2 16,1 0-2-16,0 2 2 0,-3 2 0 0,3-2 0 0,3 2 2 0,-3-2-1 0,0 4 0 15,1-2 1-15,3 3-1 0,-1 2 0 0,0 1 1 0,-2-3 1 0,6 3-1 0,-3 3 1 16,0-2 1-16,-1 2 1 0,1 0-2 0,3 0 0 0,-3 5-1 0,2-5 0 16,-1 4 2-16,2 0-2 0,-1-3 0 0,-1-1 0 0,2 1 2 0,0 0-2 0,1-5-1 15,2 1 0-15,-3-3-1 0,0 3-1 0,1-8 0 0,1 5 1 0,-3-3 0 16,4-2-2-16,-3 2 0 0,1-5 0 0,-1 4 0 0,1-4 1 0,-1 5-1 15,0-6 0-15,0 2 2 0,-3-1 0 0,3 5 1 0,0-8 0 0,-3 3 1 0,0 1 1 16,0 0 0-16,3-5 1 0,-2 1 0 0,-3 1 1 0,2-2-1 0,1-2 0 0,-3 0-1 16,2-2-1-16,-1-2-2 0,-1 1 0 0,0-1-4 0,2 0-1 0,-1-4-2 15,-1 1 2-15,0 0 0 0,3-1 0 0,-3-3 1 0,2 4 0 0,1-4 2 0,1 2 1 16,-1-2 4-16,2 0 1 0,2 0 6 0,-1 0 1 0,1 0 4 0,2 0 1 0,3 0-1 16,-3-2 5-16,4 2 0 0,1 0-3 0,0-4 2 0,3 4 0 0,-1 0-2 15,4-3 1-15,-1 3-1 0,1 0-1 0,2 0-2 0,0 0 2 0,1 0 2 0,1 3 0 16,2-3 3-16,-2 4-1 0,3-4 0 0,0 2 2 0,0-2 1 0,1 0-1 15,-1 0 3-15,3-2-3 0,0 2 3 0,-4-4-2 0,0-3 2 0,4 0-1 0,-6 3-2 16,3-3-4-16,-2-4-2 0,0 4-1 0,-1-2 0 0,-1-2-2 0,2 4 1 0,-5-4-3 16,2 1 0-16,-2 3-3 0,1-4 0 0,1 4-1 0,-4-4-2 0,0 5-1 15,3-1 1-15,-4 3 1 0,-1 1 1 0,1-1 2 0,-1 1 1 0,0-1-2 0,0 4 1 16,0 0-1-16,0 0 3 0,-3 0 1 0,3 0 1 0,-3 0 1 0,2 0 2 0,-2 4 2 16,-1-1-2-16,-2-3 1 0,5 0 2 0,-6 4-3 0,0-4 1 0,0 3 0 15,-3 1-3-15,3-4-8 0,-4 4-9 0,3-1-10 0,-5-3-13 0,5 4-16 0,-3-4-16 16,-1 2-17-16,-1 2-23 0,-1-4-22 0,0 0-36 0,0 3-39 0,2-3-61 15,-2-3-68-15,-4 3-90 0,0 0-97 0,0 0-32 0,0 0-3 0,0 0 19 0,0 0 24 16,8-17 31-16,-8 17 36 0,0 0 37 0,5-21 44 0,-5 21 51 0,0 0 54 0,0-25 67 16,0 25 68-16</inkml:trace>
  <inkml:trace contextRef="#ctx0" brushRef="#br0" timeOffset="52447.36">13062 18360 6 0,'1'10'120'0,"-1"1"66"0,0-4 45 0,0-4 38 0,0 1 31 0,-1 0 25 16,-2-1 22-16,0 1 19 0,3-4 17 0,-1 0 21 0,1 0 18 0,0 0 22 0,0 0-85 16,0 0-144-16,0 0-67 0,0 0-32 0,0 0-20 0,0 0-13 0,0 0-10 15,0 0-6-15,0 0-2 0,0 0-3 0,0 0 0 0,-4 0-5 0,4 0-4 0,-3 0-6 16,3 0-4-16,-3 0-6 0,-1-4-1 0,3 4-3 0,1-3 0 0,-6-1-1 15,6 4 3-15,-4-4-3 0,4-3 1 0,-3 4-1 0,2-1 0 0,-2 1 1 0,2-1-1 16,-2 0-1-16,3 2 0 0,-3-2-2 0,2 1-2 0,-2-1-2 0,3 4-1 0,0 0-2 16,-1-4 0-16,-2 4-4 0,3 0 1 0,-3-3-2 0,3 3 0 0,-1-4-3 15,-2 4 1-15,3 0-3 0,-1-3-1 0,1-1-2 0,0 4-1 0,-3-3-1 0,3 3-1 16,-3-4-3-16,3 4 1 0,0 0-1 0,0 0 1 0,0 0-2 0,-1-4 2 16,1 4-2-16,-3-2 1 0,3 2-1 0,0-5 2 0,0 5-1 0,-3 0 2 0,3 0 1 15,0-2 2-15,0 2-1 0,0 0 3 0,0 0-2 0,-1-4 3 0,1 4 1 0,0 0 1 16,0 0-1-16,-3-3 1 0,3 3 1 0,0 0 0 0,-1-4-1 0,1 4-2 15,0 0-2-15,0 0 0 0,0 0-2 0,0 0-1 0,0 0-2 0,0 0-3 0,0 0 1 16,0 0-4-16,-3-4 2 0,3 4-1 0,0-3-1 0,0 3-1 0,-3-4 1 0,3-3-1 16,0 3 2-16,0 1 1 0,0-3-1 0,0-1 1 0,0-1-1 0,0 1-1 15,0-3 1-15,0 0 0 0,0-1-3 0,0 0 1 0,-1-3-1 0,1 1-1 0,0-2 0 16,-3 1-1-16,3 1 0 0,0-2-1 0,-1 1-1 0,1 1 1 0,0 2 1 16,-3 0 1-16,3 0 0 0,0 4 1 0,-3 1 1 0,3-1-1 0,0 3 2 0,0 4-1 15,0-3 1-15,0 3-1 0,0 0 0 0,0 0-1 0,0 0-2 0,0 0-1 0,0 0-1 16,0 0 1-16,0 0 0 0,0 0-3 0,-1 3 0 0,1 1-1 0,0 3 3 15,0-3-2-15,0 2 1 0,0 1 0 0,0 4 1 0,0-4 1 0,0 6 1 0,0-2 0 16,1 0 0-16,-1 3 1 0,3-1-1 0,0 5 1 0,-2-3-1 0,-1-2 0 16,3 1 1-16,-2 1-1 0,5-2 0 0,-5 1 0 0,2 4 0 0,-2-5-1 0,5 2-2 15,-2-1 2-15,0-3 0 0,0 2 2 0,2-2-2 0,-5 3 1 0,3-4-1 0,-1 1 1 16,1-1-1-16,0 1 2 0,2-5-1 0,-2 5 0 0,0-4 1 0,0-3 1 0,2 3-1 16,-5-3 0-16,3-1 1 0,2 1 1 0,-2-2-1 0,0-2 0 0,0 0 2 15,1 0 1-15,-3 0 1 0,5 0 1 0,-3 0 1 0,0 0 2 0,-1-2 1 0,1-2 0 16,1 1 2-16,1-5 1 0,-1 5 3 0,-3-8-1 0,2 4 0 0,1-3 1 15,0-1-1-15,-1 1-1 0,0-5-1 0,-1 2-2 0,-1-5-2 0,0 5-2 0,2-5-3 16,-4 0-1-16,3 1-3 0,-1-1 0 0,-2 0-1 0,0-2 0 0,0 2-2 16,0 1 0-16,0-1 0 0,0 0-1 0,-2 1 3 0,2-1 0 0,-3 2 3 0,3 1-1 15,0 1 3-15,0 4 0 0,0 3 1 0,0-4 1 0,-1 4 0 0,1 0 0 0,0 7 2 16,0 0-2-16,0 0 0 0,0 0-2 0,0 0 0 0,0 0-2 0,0 0 2 16,0 0 0-16,0 0 1 0,1 0 1 0,-1 7 0 0,5-3 2 0,-5 6 0 0,2 1 1 15,2 2 1-15,-1 2-2 0,1 3 5 0,-1 2 0 0,1-2 2 0,0-1 1 0,1 4-2 16,-1-4 2-16,1 1 0 0,-1 0-4 0,1-4 1 0,1 0-1 0,-1 4-2 15,1-5 0-15,-1-2-2 0,1 3 0 0,1-3-2 0,0-1-7 0,0 0-7 0,-1-3-12 16,3 1-12-16,-2-1-22 0,2-5-25 0,-3 2-25 0,1-4-27 0,-1 4-24 16,4-4-27-16,-4 0-72 0,1-4-92 0,-7 4-67 0,0 0-53 0,0 0-11 0,13-10 7 15,-13 10 20-15,9-18 25 0,-9 18 35 0,6-25 40 0,-6 25 39 0,0-24 41 0,0 24 43 16,-1-27 43-16,1 27 70 0</inkml:trace>
  <inkml:trace contextRef="#ctx0" brushRef="#br0" timeOffset="53047.46">13319 18003 1 0,'2'-7'107'0,"-2"7"68"0,0 0 47 15,0 3 42-15,2 1 31 0,1 3 31 0,-3-3 27 0,0 2 25 0,0 5 28 0,2-4 23 16,-2 7 24-16,4-4 25 0,-4 4-76 0,2 4-130 0,3-5-69 0,-3 5-36 0,0-1-23 16,0-2-16-16,3-1-8 0,0 4-8 0,-4-5-9 0,2 1-8 0,1 1-9 15,-1-5-12-15,1 0-10 0,-2 1-9 0,0-4-9 0,3-1-8 0,-5 1-7 0,5 1-5 16,-5-5-4-16,1 1-7 0,2-1 0 0,-3-3-2 0,2 4 1 0,-2-4-1 16,0 0-1-16,0 0 0 0,0 0 1 0,0 0-2 0,0-7-2 0,0 3 1 0,0-3-4 15,0 0-1-15,0-3-4 0,0-1-4 0,0 1-6 0,-2-5-4 0,-1 2-4 0,3-5-7 16,-1 1-1-16,1 3-2 0,-3-4-3 0,1 1-2 0,2-1 1 0,-2 4 1 15,-1 1 2-15,3-2-1 0,-2 4 5 0,2-2 1 0,0 6 1 0,0 0 3 0,0 0 0 16,0 0 3-16,-2 3 2 0,2-2 3 0,0 6 2 0,0-4 3 0,0 4 3 0,0 0-1 16,0 0 3-16,0 0 0 0,0 0 0 0,0 0 1 0,0 0 1 0,0 0 1 15,0 0 4-15,0 0 1 0,0 0 2 0,0 0 2 0,0 4 2 0,2-2-1 0,-2 2 2 16,0 3 2-16,2 0-2 0,1 0 3 0,-1 4-1 0,0-1 3 0,1 4-1 16,-2 1 1-16,4-2-2 0,0 5 0 0,-4 0 0 0,4 2-1 0,0-2 0 0,1 3-2 15,-1 0 1-15,2 0-2 0,-3 0 0 0,3-1 1 0,-1 6-1 0,0-6-1 0,1 5 2 16,3-1 0-16,-6 1 2 0,4-1 2 0,-1 0 0 0,-3 1 1 0,2-3-1 15,-1 2 1-15,1-4-2 0,-1 2-3 0,1-2-1 0,-2-2-1 0,0 0-1 16,0-5-1-16,-1 2-4 0,1-4 0 0,-1-2 1 0,-2 2 4 0,2-4 0 16,0-3 4-16,-3 3 1 0,0-7 0 0,0 0 1 0,0 0-1 0,0 0 2 15,-6-4-2-15,2-6-4 0,3 0-1 0,-5-1-2 0,-1-7-4 0,3 4-8 0,-3-7-9 16,2 0-9-16,-5 0-9 0,3 0-5 0,-1 0-7 0,1 0-1 0,-1 1 1 0,-2-2-2 16,-1 2 1-16,3-2 3 0,-2-2 1 0,-1-1 4 0,3 1 4 0,-2-5 3 15,4 2 7-15,0-5 4 0,-1 1 9 0,2-1 4 0,1-3 4 0,-1 4 4 0,3 0 0 16,0 2 3-16,2-2 1 0,0 7 0 0,2-1 1 0,0 3-2 0,1 2-1 15,-1 5-1-15,2 2 0 0,1-1-3 0,2 3-2 0,-3 0-1 0,3 5-1 0,-1-1-2 16,-1 0 0-16,1 3 1 0,0 4 0 0,1-3 2 0,3 3 0 0,-4 0 0 0,0 3 3 16,1-3-1-16,3 4 4 0,-5 3 3 0,2-3 2 0,0 3 3 0,0-1 1 15,-3 1 3-15,6 4 3 0,-6-4 3 0,0 6 0 0,0-2 1 0,0 3 4 0,-1 1 0 16,1-2 0-16,-1 5 1 0,0 0 0 0,-3-1-2 0,0 4-1 0,0-4-1 0,0 5-1 16,-3-2-4-16,0 2-1 0,2-2-2 0,-2-2-2 0,-1 2-1 0,0-2-4 15,-2 0 0-15,2-4-1 0,0-4-1 0,-3 5-1 0,3-6-2 0,-3-2-2 16,3 4-8-16,0-7-6 0,-3 3-17 0,0-3-13 0,0-1-25 0,3 1-21 0,-3-4-28 15,5-4-28-15,-3 4-26 0,4-3-24 0,-4-5-37 0,0 1-40 0,4 0-83 0,1-4-98 16,0 11-43-16,0 0-14 0,1-24 11 0,-1 24 24 0,5-27 32 0,-3 2 37 0,1 0 40 16,-3 25 42-16,1-32 39 0,4 8 40 0,-3 0 50 0,2-1 53 0</inkml:trace>
  <inkml:trace contextRef="#ctx0" brushRef="#br0" timeOffset="53763.61">13559 17859 8 0,'7'0'127'15,"0"4"68"-15,-2-4 48 0,-2 7 40 0,1-3 34 0,0 3 35 0,-1-1 30 0,1 1 29 16,-1 4 28-16,1 3 27 0,-1-4 27 0,1 1 26 0,0 3-83 0,3-3-145 15,-3 2-72-15,0 1-34 0,3 4-21 0,-1-4-16 0,-2 0-10 0,3 4-10 0,-6 2-11 16,6-2-11-16,-3-1-10 0,2-3-10 0,-5 3-11 0,6-2-11 0,-3-1-12 0,-1-3-9 16,1-2-9-16,-1-1-5 0,-2-1-4 0,2-4-3 0,-2 1-2 0,-1-4-4 15,0 3-1-15,0-3-1 0,0 0-6 0,0 0 1 0,0 0-5 0,0-7-4 0,0 4-6 16,0-8-6-16,-1 5-9 0,-2-9-7 0,2-2-10 0,-5 0-10 0,5-1-8 16,-2-4-5-16,2-2-7 0,-5 0-4 0,6 3-4 0,-1 0-1 0,-2 0-1 0,3-1 2 15,3 5 3-15,-2 3 3 0,5 1 3 0,-5-2 8 0,3 8 5 0,2-4 8 0,-1 8 6 16,1-3 6-16,1 6 5 0,-2 0 5 0,2 0 7 0,0 0 5 0,0 2 7 15,1 2 7-15,-1 3 8 0,3 0 8 0,-2 4 10 0,2-4 8 0,-2 3 6 0,0 4 7 16,-1-3 5-16,3 0 3 0,-2-2 3 0,2 6 6 0,-5-5-4 0,2 1 3 0,0-1-2 16,0 1-3-16,-3-4-2 0,3 0-5 0,-3 0-3 0,0-3-3 0,2 2-4 15,-5-3-3-15,4 1 0 0,-3-4-2 0,-2 0-2 0,4 0-2 0,1-7-1 0,-5 3-2 16,2 2-4-16,2-9 0 0,-4 4-3 0,3-4-3 0,-3-2-3 0,4-2-6 16,-4 1-7-16,0 1-6 0,3-5-7 0,-1 4-7 0,-2-1-2 0,0-2-7 0,2 3-2 15,-2-3-4-15,0 3-1 0,0 0 0 0,0 0-1 0,2 3 1 0,-2-3 2 16,0 3 1-16,0 2 6 0,0-2 2 0,0 4 6 0,0-4 1 0,0 7 4 0,0-3 4 15,0 5 1-15,0 2 5 0,-2-4 2 0,2 4 0 0,0 0 2 0,0 0 1 0,0 0-1 16,0 0-1-16,-2 0-2 0,0 4 2 0,-1-2-1 0,1 2 0 0,0 3 0 16,-1 0 2-16,2 4 1 0,-2-4 2 0,1 4 2 0,2 2 0 0,-2-2 5 0,-1 7 4 15,3-5 2-15,0 1 5 0,0 1 4 0,0 2 4 0,0-3 1 0,3 3 2 0,-1-3 2 16,0 4-2-16,1-1-1 0,1 1-2 0,0-4-3 0,1 3-3 0,-3 1-5 16,5-7-1-16,-3 2-4 0,3 1-4 0,-3-3-5 0,3-5-6 0,-3-2-8 0,3 3-7 15,0-7-10-15,-1 0-11 0,1-4-12 0,0 1-11 0,-1-3-14 0,-1-5-10 16,1 0-13-16,-1 0-12 0,-1-2-14 0,1-5-16 0,-1 0-11 0,-2 1-13 0,1-4-5 15,-1 4-7-15,-2-1-1 0,0-2 1 0,2-2 6 0,-2 4 12 0,0-2 8 0,-2 2 12 16,2 1 14-16,-2-1 12 0,2 0 16 0,-5 5 20 0,5-1 22 0,-2-1 20 16,0 2 20-16,-1 2 20 0,3 0 18 0,0 2 17 0,-2 2 11 0,0-1 14 0,2 1 8 15,0 4 7-15,0-1 8 0,0 4 3 0,0 0 1 0,0 0-2 0,0 0-4 16,0 0-7-16,0 0-3 0,0 0-7 0,0 0-2 0,0 0-3 0,0 0-5 0,2 0-3 16,0 7-6-16,3-3-2 0,-3 3-5 0,3 0 0 0,-1-1 0 0,0 5 0 0,1 0 3 15,2 3 1-15,-3-4 2 0,3 4 1 0,2 4-4 0,-3-1 0 0,1 1-2 16,-1 0-1-16,4 2 0 0,-2-2-1 0,1 6-2 0,0-2-3 0,0 2 0 0,0 1 0 15,0-1-2-15,2 4-3 0,0 0-2 0,-5-4-2 0,5 4-1 0,0 1-4 0,-1-2-2 16,-2-2-3-16,2-1 1 0,-2 0-4 0,2-2 2 0,-5-2-2 0,5 2 0 16,-2-4-3-16,-1 2-1 0,-3-2-2 0,3-5 0 0,0 5-2 0,-3-3-3 0,0-6 0 15,-1 6 0-15,1-5 0 0,-1 1-2 0,0-5 1 0,-3 5 1 0,0-4 1 16,0-3-2-16,-3-1 0 0,0 1-3 0,-1 0-4 0,0-4-4 0,0 0-10 0,-3-4-8 16,-3 0-12-16,5 1-15 0,-7-4-14 0,3-4-14 0,-2 1-16 0,0-1-22 15,0-3-22-15,0 1-24 0,0-5-24 0,1 0-20 0,-1-3-21 0,3 0-26 0,-1-3-27 16,2-1-58-16,1-3-72 0,-1 1-45 0,3-2-34 0,-1-2 1 0,0 3 15 0,3-4 28 15,-2 1 31-15,4-1 38 0,-2 5 38 0,-1-2 39 0,3 2 37 0,-2 1 45 0,2 2 48 16,0 24 66-16</inkml:trace>
  <inkml:trace contextRef="#ctx0" brushRef="#br0" timeOffset="54596.87">14141 17660 97 0,'5'-7'179'0,"-3"7"53"0,0-4 42 0,-2 4 36 0,0 0 32 16,0 0 35-16,0 0 33 0,2 0 31 0,-2 4 33 0,2 3 29 0,1-3 31 16,-1 2-65-16,3 1-118 0,-4 4-74 0,2 0-53 0,1-2-24 0,0 6-12 0,-1-1-8 15,1-1-7-15,-1 2-11 0,1-1-13 0,0 4-13 0,0-5-14 0,2 1-12 0,-5 1-17 16,4-2-10-16,0-2-11 0,-1 3-10 0,0-8-13 0,-1 5-6 0,1-4-9 15,-2-3-8-15,3-1-12 0,-4-3-12 0,-1 0-13 0,7 0-17 0,-4-3-13 0,1-1-13 16,-1-7-17-16,-2 2-13 0,2-2-14 0,-1 0-12 0,-2-7-14 0,2 5-8 16,1-5-12-16,-2 0-1 0,-1-2-4 0,3 5 4 0,0-1 5 0,-2 1 4 0,2 4 9 15,-2 2 10-15,5-2 10 0,-5 4 12 0,3 3 19 0,3 1 15 0,-3-1 19 16,3 4 19-16,0 4 13 0,3-4 17 0,-2 3 13 0,2 1 12 0,-5 3 11 0,5-3 13 16,-2 3 14-16,-1-1 11 0,3 1 9 0,-5 0 8 0,5 0 1 0,-3 1-1 0,0-1-3 15,-3-1-5-15,3-3-3 0,-6 5-3 0,3-5-2 0,2-3-7 0,-5 4-3 0,-1-4-7 16,4-4-9-16,-1-3-9 0,1 3-8 0,-4-3-13 0,6-2-15 0,-6-2-16 15,1 0-15-15,-1-2-15 0,0-2-15 0,0 1-18 0,-1-3-18 0,1-1-15 0,-3 4-14 16,0-3-11-16,-1-1-5 0,1 0-4 0,-1 1 0 0,0-1 6 16,-3 2 10-16,6-2 9 0,-6 1 12 0,3-1 13 0,-3 0 14 0,1 1 17 0,2 3 17 15,3-1 19-15,-5 2 20 0,2 2 18 0,3 1 20 0,-2 2 13 0,0 1 8 0,3 5 8 16,0 2 8-16,0 0 9 0,0 0 11 0,0 0 8 0,0 0 11 0,0 6 4 16,0 1 5-16,3 0 0 0,0 4 0 0,-2 2-5 0,3-2-7 0,-1 3-2 15,1 3-3-15,-1-2-1 0,1 2-2 0,0 0-5 0,2 1-7 0,-1 0-8 0,1-1-8 16,-1 5-6-16,1-2-11 0,-1-2-6 0,2 0-10 0,0 2-5 0,-3-2-3 15,3-1-7-15,3 1-6 0,-5-1-5 0,2 1-5 0,0-4-8 0,0-4-13 0,0 4-15 16,1-7-14-16,-1 4-16 0,0-5-14 0,0-1-18 0,1-5-19 0,-1 2-15 16,0-2-17-16,-3-2-18 0,6 2-20 0,-6-7-19 0,3 3-19 0,-3-7-12 0,0 4-10 0,0-7-2 15,2 4 1-15,-5-4 0 0,3 3 6 0,-1-2 4 0,0-2 5 0,-2 1 10 16,-1 1 9-16,0-2 20 0,0 1 26 0,0 1 32 0,0 2 35 0,0 0 35 16,-1-3 33-16,1 3 29 0,-3 2 29 0,0-2 27 0,-1 0 26 0,4 0 27 0,-1 2 29 15,-5-2 24-15,6 4 20 0,-4 0 16 0,4 3 8 0,-2-2 1 0,0 2-7 16,2 4-10-16,-3 0-10 0,3 0-11 0,0 0-11 0,0 0-11 0,-1 4-10 0,1-2-10 15,-3 2-9-15,0 3-9 0,3 4-10 0,0-4-8 0,0 4-7 0,0 2-8 16,3-2-5-16,0 3-5 0,-2-3-4 0,-1 2-1 0,5-2-2 0,-3 2-3 16,1-2-6-16,1 0-5 0,-1 3-5 0,1-7-6 0,0 3-5 0,0 1-4 0,0-1-4 15,2 1-6-15,-2-7-1 0,0 2-9 0,0 1-8 0,1 0-10 0,0-3-8 16,-1-4-13-16,0 0-6 0,0 0-10 0,2-4-10 0,-2-3-9 0,0 0-9 0,0 1-9 16,1-1-9-16,-3-4-4 0,2 4-6 0,1-4 0 0,0 1 2 0,-3 3 3 15,2-4 7-15,-2 4 4 0,3 0 6 0,-3 1 7 0,2-1 8 0,-1 3 6 0,1 1 7 16,-1-1 10-16,-2 4 7 0,4 0 7 0,-3-4 5 0,3 4 5 0,-5 0 3 0,4 0 4 15,1 0 4-15,-1 0 3 0,-2 0 4 0,3-3 3 0,-3 3 1 0,3-4 2 16,-3 1 1-16,2-1-3 0,-2-2-6 0,3 1-8 0,-5-1-14 0,2-5-14 16,0 1-18-16,0-5-18 0,-2 6-19 0,3-6-24 0,-1-3-18 0,-2 5-18 0,0-5-17 15,0-2-16-15,0 2-13 0,0-4-6 0,-2 2-2 0,-1-2 6 0,3 2 15 16,-2-4 21-16,-2 2 28 0,2 2 28 0,-3-2 33 0,3 2 32 0,-2-2 31 0,1 4 32 16,-1 2 27-16,1 1 29 0,1 1 28 0,0 4 24 0,0-1 15 0,2 4 13 15,-2 0 9-15,2 7 4 0,0 0 0 0,0 0-2 0,0 0-3 0,0 0-7 16,0 7-6-16,2 4-8 0,-2-4-7 0,0 3-7 0,2 4-14 0,0 1-3 0,0 1-4 15,1 2-2-15,-1-1-7 0,0 5-5 0,3 3-8 0,-1-1-8 0,1-4-8 16,-1 5-8-16,0-1-5 0,3 2-8 0,-3-2-7 0,3-3-7 0,0 3-4 0,-1 1-6 16,1-4-5-16,2 0-12 0,-2-4-12 0,2 1-23 0,-3 0-24 0,3-5-29 15,0 2-36-15,-2-1-41 0,2-4-48 0,-3-3-86 0,3 0-106 0,-2-4-89 16,0 1-76-16,-1 0-29 0,0-4 0 0,-1-4 16 0,-3 4 25 0,-2-7 38 0,0 3 42 16,0-3 47-16,-2 0 52 0,-3 1 58 0,4-1 60 0,-6-4 83 0,3 4 85 0</inkml:trace>
  <inkml:trace contextRef="#ctx0" brushRef="#br0" timeOffset="54913.01">14819 17440 30 0,'2'2'178'0,"-2"-2"84"0,2 0 62 0,-2 0 47 0,5 0 39 15,-5 0 34-15,0 5 30 0,2-3 29 0,-2 2 26 0,0-4 29 0,5 0 23 16,-3 0 24-16,2 0-115 0,-4 0-195 0,5 0-103 0,1 0-56 0,-1 0-30 0,1-4-20 16,1 2-12-16,0-3-7 0,-3 3-11 0,3-5-6 0,2-1-9 0,-3 1-8 15,1-4-8-15,-2 4-6 0,1-2-7 0,0-2-6 0,-1 0-4 0,0 0-5 0,-1 2-1 16,0-2-4-16,-1 0-5 0,-1 0-2 0,3 5 0 0,-5-5-2 0,1 8-1 15,-1-4-2-15,0 3 0 0,0 4-2 0,0 0-2 0,0-3-1 0,0 3-2 16,0 0 1-16,0 0 1 0,-1 3 1 0,-2 1 6 0,1-1 3 0,-3 4 6 0,5 4 6 16,-1-5 8-16,1 5 7 0,0 0 6 0,0 3 9 0,0-1 7 0,0 2 8 15,1-1 8-15,2 3 8 0,-1-3 4 0,3 1 3 0,-4-2 3 0,6 5 0 0,-3-4 0 16,3 0-6-16,-3 0-4 0,3 0-9 0,3 3-4 0,-4-6-6 0,0 3-5 16,1-3-4-16,3-5-9 0,-5 5-3 0,5-4-11 0,-2 0-10 0,-1-3-11 15,3-2-15-15,-5 3-16 0,5-5-15 0,-2 0-16 0,-1 0-19 0,0-5-21 0,1 5-17 16,-1-6-24-16,0 6-22 0,0-7-23 0,-3 3-23 0,3 1-14 0,-3-1-12 0,3 4-11 15,-3-3-8-15,2-1-28 0,-6 4-46 0,1 0-40 0,3 4-42 0,-4-1-18 16,6 1-4-16,-6-4 18 0,-3 7 27 0,3-7 32 0,0 0 32 0,0 0 34 0,-7 20 32 16,7-20 34-16,-8 18 36 0,8-18 49 0,-11 22 55 0</inkml:trace>
  <inkml:trace contextRef="#ctx0" brushRef="#br0" timeOffset="55213.13">14622 18107 15 0,'0'-7'146'0,"0"1"75"0,0 6 53 0,0 0 43 16,0 0 32-16,0 0 32 0,1 4 30 0,4-2 31 0,0 2 30 0,-1-4 30 0,-2 7 28 16,-2-3 27-16,2 3-91 0,2-4-163 0,-1 5-83 0,0 1-45 0,-2-2-21 15,2 4-12-15,-2 0-7 0,2-4-5 0,1 4-6 0,-1-1-12 0,-1 0-8 0,0 1-13 16,2-4-9-16,1 3-11 0,-5 1-6 0,2-4-8 0,2 4-6 0,-4-4-4 15,3 2-4-15,1 2-4 0,-1-4-3 0,-1 4-4 0,-2 0-3 0,2-5-5 0,-2 8-2 16,2-7-6-16,0 4-2 0,-2-1-2 0,0 4-4 0,0-7-1 0,0 4-5 0,0-1-7 16,-2 1-7-16,2-4-14 0,-2 0-13 0,0 0-16 0,2-1-19 0,-5 1-25 15,1-3-25-15,1 3-30 0,2-3-33 0,-2-4-38 0,1 3-56 0,2-3-67 0,0 0-91 16,0 0-98-16,0 0-35 0,0 0 0 0,0 0 18 0,0 0 29 0,0 0 36 0,0 0 39 16,0 0 44-16,-16-14 47 0,16 14 51 0,0 0 53 0,-8-17 65 0,8 17 69 0</inkml:trace>
  <inkml:trace contextRef="#ctx0" brushRef="#br0" timeOffset="55463.34">14663 17923 10 0,'0'-11'143'0,"0"4"98"0,0 3 73 0,-1-3 58 0,-5 3 44 15,5 1 36-15,-3 3 28 0,-2-4 23 0,2 4 21 0,0 0 21 0,0 4 20 0,1-4 19 16,3 3-100-16,-2 1-162 0,2 3-116 0,2-3-87 0,-2 3-51 0,3 0-34 16,-2-1-17-16,4 1-11 0,-3 1-12 0,2-1-11 0,2 0-15 0,-5 0-19 0,3-1-26 15,3-1-29-15,-2 1-31 0,0 1-32 0,1 0-67 0,0-3-82 0,-6-4-85 0,0 0-82 16,0 0-29-16,0 0-6 0,0 0 16 0,18 7 22 0,-18-7 33 0,0 0 33 0,0 0 43 16,16 7 42-16,-16-7 47 0,0 0 50 0,0 0 69 0,0 0 74 0</inkml:trace>
  <inkml:trace contextRef="#ctx0" brushRef="#br0" timeOffset="55763.41">14843 18133 17 0,'3'14'151'16,"-1"-8"77"-16,0 8 60 0,-2-3 52 0,0-4 42 0,0 3 40 0,-2-3 37 0,2 4 36 0,0-4 33 15,0 4 30-15,0-5 31 0,0 5 30 0,0-4-101 0,0 7-168 0,0-8-93 16,0 1-48-16,0 4-37 0,2-7-30 0,-2 7-20 0,2-8-17 0,-2 3-18 16,0-1-15-16,0 1-12 0,0-6-14 0,0 0-13 0,0 0-13 0,0 0-11 0,5-4-11 15,-5 2-12-15,2-3-11 0,0-4-12 0,0-2-10 0,-2 0-11 0,0 0-10 0,2-2-12 16,-2-5-10-16,3 1-8 0,-1-4-8 0,-2 4-4 0,2-1-4 0,1 0-3 15,-3 1 1-15,2-1 3 0,0 4 4 0,0 1 7 0,3-2 7 0,-3 8 6 0,2-4 10 16,1 5 10-16,-1 3 12 0,0-1 12 0,1-3 13 0,0 7 14 0,1 0 15 0,-1 0 19 16,1 3 14-16,-1 1 14 0,2 0 12 0,-1 3 13 0,0-1 12 0,4 5 11 0,-4-1 8 15,0 1 5-15,1 2 5 0,0 2-1 0,0-1 0 0,0-1-5 0,-3 5-10 16,0-7-10-16,3 6-10 0,-3-6-11 0,0 3-8 0,2-3-10 0,-2 2-8 0,0-2-7 16,0 0-7-16,2-2-12 0,-5-2-12 0,3 1-19 0,2-1-25 0,-5 0-25 15,3 0-28-15,2-3-31 0,-5-2-36 0,-1 3-33 0,0-5-32 0,4 0-87 0,-4 0-113 16,0 0-72-16,0 0-44 0,0 0-9 0,0 0 12 0,0 0 27 0,0 0 36 0,0 0 41 15,6-22 41-15,-6 22 46 0,1-21 51 0,-1 21 50 0,0 0 52 0,0-31 80 0</inkml:trace>
  <inkml:trace contextRef="#ctx0" brushRef="#br0" timeOffset="56046.52">15094 17925 90 0,'0'-2'188'16,"0"2"68"-16,0 0 55 0,-1 0 46 0,-5 2 38 0,2-2 38 0,0 4 35 0,0-1 32 15,-2 1 29-15,2 0 31 0,0-1 25 0,1 1-65 0,-1 3-117 0,3 0-94 16,-2-3-83-16,0 3-49 0,3-1-29 0,0 5-21 0,-1-4-16 0,1 0-14 0,1 4-17 15,-1-5-13-15,3 5-10 0,0-1-11 0,-2 1-8 0,3-5-6 0,2 5-4 0,-5 0-6 16,6-4-1-16,-3 4-5 0,3-2 0 0,-3-1-5 0,3 2-2 0,0-2 1 16,1 1 1-16,-1-2-1 0,-1 4-2 0,-1-4-2 0,2 0-2 0,0 1-1 0,0-1-2 15,0-1-1-15,0 1-1 0,-3 0-2 0,0-3-1 0,0 7 2 0,0-4-2 0,2-1-1 16,-5 5 2-16,2-4-2 0,0 4 0 0,-2-2 3 0,-1-2 0 0,0 4 2 16,0-4-1-16,0 4 0 0,0-5 0 0,-1 5 1 0,1-4 0 0,-6 4-2 15,6-4 2-15,-1 0-1 0,-5-1 1 0,2 5-2 0,3-7-3 0,-2 3-6 0,0 0-5 16,2-3-9-16,-2-1-11 0,2 1-14 0,-2-2-19 0,0-2-22 0,3 0-26 0,-4 4-31 15,4-4-33-15,-3 0-38 0,-1-4-33 0,3 2-93 0,-5-2-116 0,6 4-63 0,0 0-34 16,0 0 1-16,0 0 15 0,-4-25 30 0,4 25 32 0,-1-28 40 0,-5 7 43 16,6 21 48-16,-1-28 50 0,-2 3 52 0,3 25 55 0,0-31 84 0</inkml:trace>
  <inkml:trace contextRef="#ctx0" brushRef="#br0" timeOffset="56546.35">15207 17877 90 0,'7'4'188'0,"-3"-2"68"0,-1 5 53 0,-3 4 44 0,4-4 41 0,-4 4 36 0,0-1 34 15,-1 1 32-15,1 3 31 0,0-3 30 0,0 2 31 0,1 1-63 0,-1 4-114 0,0-1-93 16,3-3-80-16,0 7-45 0,-3-3-29 0,1 2-18 0,2-2-17 0,1 0-14 16,-1 3-12-16,-2-4-16 0,3 0-10 0,2 1-12 0,-2-3-15 0,0-2-9 0,0-2-10 15,2-1-9-15,-1 1-8 0,1-5-10 0,-2 1-14 0,0 1-12 0,0-5-10 0,2 1-10 16,-2-4-11-16,0 0-13 0,0 0-15 0,0-4-13 0,2 1-17 0,-5-5-19 16,2 1-19-16,-2-6-16 0,2 2-14 0,-3-3-8 0,4-3-8 0,-4-1 0 0,0-2 3 15,0-2 8-15,3 4 5 0,-3-2 13 0,0-2 12 0,3 5 19 0,-3-1 19 16,0 2 24-16,1 1 24 0,-1 5 23 0,3 0 22 0,-2 6 21 0,2-3 21 0,0 3 20 15,-2 1 19-15,-1 3 16 0,4 0 14 0,-1 0 13 0,1 3 13 0,-1 1 7 0,1 0 5 16,-1 3 5-16,1-1 3 0,0 1 0 0,0 0 2 0,2 4-2 0,-5-4-2 16,3 3-4-16,2 4-9 0,-2-3-9 0,-2 0-11 0,3-2-10 0,-4 2-10 0,4-4-11 15,0 4-8-15,-4-5-8 0,4 1-8 0,-3-3-7 0,-2 3-6 0,5-3-6 16,-5-4-9-16,0 0-6 0,0 0-7 0,2 0-13 0,1-4-15 0,-2-3-18 0,-1 1-16 16,0-1-19-16,0-4-21 0,0 0-19 0,0-3-21 0,0-3-18 0,0-1-19 0,0 1-17 15,0-1-13-15,0-2-15 0,0 2-13 0,0 0-29 0,0-2-31 0,0-2-23 16,0 5-16-16,0-4 2 0,0 0 12 0,-1 3 27 0,-2-2 32 0,3-2 47 0,-2 2 50 0,2-2 50 15,-2 4 46-15,-1 2 38 0,3-2 34 0,-2 1 50 0,2 2 53 0,-2 1 50 16,-1 1 48-16,3 2 34 0,0 0 28 0,-1 1 12 0,1 2 7 0,-3 1-14 16,3 1-25-16,0 3-24 0,0 3-24 0,0-4-17 0,0 4-15 0,0 0-5 0,0 0-6 15,0 0-2-15,0 0-4 0,4 7-4 0,-4-3-2 0,3 3-5 0,-1-1-5 16,0 5-6-16,1-4 0 0,-1 7-4 0,0 0-7 0,2 0-4 0,1 4-6 0,-3-1-7 16,2 1-8-16,1 2-7 0,0-2-9 0,-1 6-9 0,0-3-4 0,3 0-8 15,-3 4-4-15,1-5-8 0,1 6-5 0,1-2-6 0,-3 1-4 0,3-1-4 0,0 1-6 16,0-5-12-16,-1 4-13 0,1-2-17 0,-3-2-21 0,1-2-26 0,4-3-29 15,-7-1-31-15,5-4-27 0,-3-3-37 0,0-4-39 0,-1 1-53 0,-3-4-61 0,0 0-98 16,0 0-114-16,0 0-41 0,0 0-3 0,4-29 21 0,-4 29 29 0,0-31 40 0,0 7 44 16,0 24 45-16,5-29 48 0,-5 5 51 0,0 24 56 0,-3-27 63 0,1 2 67 0</inkml:trace>
  <inkml:trace contextRef="#ctx0" brushRef="#br0" timeOffset="56880.05">15601 17821 10 0,'7'0'137'0,"-5"0"81"0,3 3 60 0,-3 1 48 15,-2 3 42-15,0-3 37 0,2 2 35 0,-2 1 33 0,2 0 32 0,-2-3 30 0,0 7 31 16,0-4 26-16,2 6-88 0,-2-2-157 0,3-4-88 0,-1 6-55 0,-2-2-34 0,2 0-24 15,0 0-19-15,0-2-14 0,1 2-15 0,-1 3-10 0,0-3-17 0,0-4-12 16,0 3-13-16,1 1-9 0,1-4-10 0,-1 0-6 0,-2 0-9 0,4-3-7 0,0 2-7 16,-3-3-12-16,2 1-9 0,1-4-15 0,-3 0-12 0,2 0-16 0,1-4-23 15,-1 1-20-15,0-3-25 0,1-1-24 0,0-4-26 0,-4 0-27 0,4-2-29 0,-3-2-25 16,1 1-54-16,-1-4-66 0,0 1-58 0,1-1-46 0,-3 18-11 0,1-24 3 0,-1 24 24 16,5-25 30-16,-3 5 48 0,1 2 51 0,-2 8 68 0,4-4 71 0,-3 7 69 0,1-4 65 15,-2 5 73-15,4 1 76 0,-3-1 73 0,2 6 73 0,-1-3 57 0,1-1 50 0,1 4 41 16,0 0 37-16,-4 0 23 0,4 4 14 0,0-1-12 0,-1-3-30 0,0 4-43 15,0-2-49-15,2 3-36 0,-5-3-34 0,6 6-22 0,-3-5-16 0,0 4-14 0,2 0-9 16,1 1-14-16,-3-1-13 0,3-1-13 0,-6 5-16 0,6-4-10 0,-3 4-11 16,0-4-14-16,2-1-8 0,-2 1-10 0,0 4-7 0,0-4-10 0,2 0-7 0,-5 3-9 15,3-3-7-15,-1 0-5 0,0 0-5 0,-2 1-6 0,2-5-6 0,0 3-7 0,-2-1-6 16,-1 1-9-16,3-2-11 0,-3-4-17 0,0 0-22 0,-3 3-29 0,3-3-33 16,0 0-32-16,-1 0-36 0,-5-3-34 0,-1-1-36 0,3-2-100 0,-4 1-124 0,8 5-68 15,-10-13-34-15,10 13-4 0,-18-22 16 0,6 6 31 0,-2 1 36 0,0-3 46 0,-1 1 49 16,-3 0 48-16,0 0 54 0,1-1 53 0,-5 1 57 0,-1-1 89 0</inkml:trace>
  <inkml:trace contextRef="#ctx0" brushRef="#br0" timeOffset="57014.08">15539 17506 30 0,'2'-4'180'0,"-2"-3"86"0,0 7 68 0,0-4 56 0,-2 2 46 0,2 2 36 16,-5 0 35-16,5 0 32 0,0 0 30 0,-2 0 31 0,2 0 26 0,-2 2 24 16,2 2-120-16,-2 0-199 0,2-1-110 0,2 4-63 0,-2-3-45 0,2 3-31 15,0 0-28-15,3-3-25 0,-3 2-36 0,3 1-34 0,1 0-49 0,-1 0-50 0,1-3-62 16,-6 3-61-16,5-3-120 0,-1 3-139 0,5-5-59 0,-2 2-16 0,2-4 2 15,0 4 16-15,0-1 27 0,-3-3 35 0,1 4 46 0,6-4 48 0,-2 3 54 0,-2-3 60 16,-2-3 66-16,-1 3 72 0</inkml:trace>
  <inkml:trace contextRef="#ctx0" brushRef="#br0" timeOffset="57231.13">16125 17807 13 0,'10'14'157'0,"-2"4"114"0,-3-5 86 0,0-2 70 0,-1 3 55 0,-1-4 44 15,-3 1 40-15,-3-1 37 0,0 1 32 0,2-5 34 0,-2 1 33 0,1 1 34 0,2-1-92 16,-2 0-166-16,2-3-131 0,-3-1-110 0,3 3-67 0,0-6-39 0,0 5-91 16,0-5-40-16,0 0 0 0,0 0 0 0,0 0 0 0,0 0 0 0,0 0 0 0,0 0 0 15,0 0 0-15,0 0 0 0,0 0 0 0,0 0-1 0,0 0-189 0,0 0-44 0,-1-5-61 16,-6 5-67-16,7 0-122 0,0 0-140 0,0 0-54 0,0 0-6 0,0 0 17 16,-15-9 30-16,15 9 39 0,0 0 42 0,-18-11 51 0,18 11 52 0,0 0 61 0,-21-11 64 15,6 0 71-15,0 2 78 0</inkml:trace>
  <inkml:trace contextRef="#ctx0" brushRef="#br0" timeOffset="61430.08">17434 10979 11 0,'3'0'133'0,"-2"-7"68"16,2 3 49-16,0 1 40 0,-3-1 30 0,0-3 23 0,0 0 19 0,0 3 15 0,0-7 17 16,0 5 13-16,1-1 14 0,2-7 15 0,1 3-93 0,0-2-154 0,3-5-74 15,0 1-33-15,0-5-19 0,1 2-11 0,2-5-4 0,1-3 5 0,1-4 5 16,2 1 7-16,0-4 7 0,-2 0 9 0,6-3 4 0,0-4 2 0,0-4 2 16,4-3-4-16,0-4-3 0,3 1-2 0,2-5-6 0,1-1-5 0,1-2-2 15,3-4-8-15,-1-2-5 0,4 0-7 0,-1-4-6 0,1 0-6 0,1-1-6 16,2-5-6-16,-1 2-5 0,1-2-2 0,0-2-3 0,-1-2-5 0,2 3-2 15,1-7-1-15,-4 0-2 0,4 4 1 0,0-4-3 0,-6 0-2 0,6-1-3 16,-1 1-3-16,-2-4 0 0,3 5-3 0,-2-1-2 0,-3 3-4 0,1-3 1 16,0 4-2-16,-3 0 0 0,-2 2-3 0,0 1 0 0,-2 4-1 0,-1 0 3 15,0 6 0-15,-5-3 4 0,2 7 1 0,-3-1 3 0,-1 5 1 0,-2 3 2 16,-2 1 2-16,-2 6 4 0,-1 0 2 0,-2-1 4 0,-1 9 3 0,-4-1 2 16,3 7 1-16,-5-1 2 0,2 5 2 0,-3 0 2 0,2 2 0 0,-5 5 1 15,2 0 1-15,0-1 1 0,-2 1-1 0,2 6 1 0,-2-4-3 0,-1 2-1 16,0 3-2-16,3-5-2 0,0 4 1 0,-3 2-2 0,0-6-4 0,0 5 0 15,0 3 2-15,1-8-2 0,-1 6 1 0,-1 1-1 0,1 2 3 0,0-1 1 16,0-1 3-16,-6 4 1 0,6 2 4 0,-1-2-1 0,-2 0 4 0,2 4-1 16,-2 0 2-16,0 1 1 0,-1 2-3 0,1-3 0 0,-1 3-3 0,0 1 1 15,0-4-5-15,0 3-1 0,-2 1-2 0,2-1-2 0,-3 0-4 0,3 2-1 16,-3-5-1-16,0 3-3 0,3 0-1 0,-3 1-2 0,-1-4 2 0,1 0-1 16,-1-1-1-16,-2 6 1 0,2-5 0 0,-2 0-1 0,-1-1-1 0,0 5 0 0,-3-8 1 15,3 4-1-15,-4 1 1 0,1-5 0 0,-1 4 0 0,-3-4 1 16,0 0-2-16,1 2 1 0,0-2 2 0,-6-3 0 0,1 4 2 0,0-1-1 0,-3 0 1 15,1-3-1-15,-3 3 2 0,-2 2-2 0,0-2-2 0,0-4 4 16,-4 8-2-16,3-2 0 0,-5-2-2 0,2 4 2 0,-3-4-1 0,2 5 1 0,-5-1-1 16,6-1 0-16,-4 1 1 0,-2 0 0 0,2 4 0 0,-2-5 0 0,-1 6 1 15,-1 2-1-15,-2-4 1 0,1 1-2 0,-2 3 0 0,2 0 0 0,-3 0-2 16,1 0 1-16,0 3-3 0,-1 1-1 0,3-2-2 0,-1-2-1 0,2 8 1 0,1-5-1 16,0 1-1-16,0-1 0 0,1 4 2 0,3-3-1 0,2 3 1 0,-5-1 0 15,6 2 1-15,-3-1 1 0,6 0 0 0,-4 0-1 0,3 0 4 0,2 3-1 16,0-7 2-16,3 5 0 0,-1-1 1 0,2 0 0 0,3 0 0 0,0-1-1 15,0-1 2-15,4 1 0 0,0-2 2 0,3 3-2 0,0-4 1 0,1 1 0 16,0-1-2-16,2 1 0 0,1 0-1 0,1 3-1 0,-1-5 0 0,4 2-3 0,-1 0-2 16,1 3-1-16,0-4 0 0,3 4 1 0,-3 1-2 0,3-1 0 0,0 3 0 15,-2 0 3-15,1 5-2 0,-1-6 3 0,2 6 0 0,0 3 1 0,0 2 3 16,-3 1 1-16,3 0 1 0,-6 4 2 0,9 3 0 0,-9-1 2 0,6 2 1 16,-3 2 0-16,0 0 0 0,0 5 0 0,2-1-2 0,-2 0 2 0,-3 3 0 15,3 1 0-15,-1-1 0 0,0 4-1 0,-2-4-2 0,2 4-1 0,-2 1 2 0,-1 3-2 16,3-2 2-16,-3 3-2 0,0 1 1 0,-1 1-1 0,-4 4-1 0,5-4 2 15,-4 4-2-15,1 2 0 0,-4 1-2 0,3 0 0 0,-3 3 0 0,-1 1 0 16,1 0 2-16,-4 2-1 0,1 2 0 0,1 2 0 0,-2 1-2 0,2-1 2 16,0-3-2-16,-2 7 0 0,2-3-2 0,0 3 0 0,2-3 3 0,-1-1-1 15,-2 3 1-15,3 2 0 0,0-5-1 0,3 5 0 0,-3-5 1 0,3 1-2 0,0-1 0 16,-2 1 0-16,2-1 0 0,1 1 3 0,-1-1 1 0,1-3 1 0,2 0 0 16,-2 0 2-16,0-1-1 0,-1-2-1 0,4 4 0 0,-3-9-2 0,-1 5 0 15,1-4 0-15,2-1 1 0,-2 2-1 0,3-1 1 0,-3-3-2 0,3-2 1 0,-1-1 0 16,1 2-2-16,0-6 2 0,1 3 0 0,2-4 0 0,-2-3 2 0,-1 0 0 15,4-3 0-15,-1-4 1 0,1 3-1 0,0-6 0 0,1-1 2 0,1-3-1 16,-2 1 2-16,3-2-2 0,0 1 2 0,0-3-1 0,-1-1 1 0,0-2-1 16,1 2 2-16,0-3-2 0,1 0 1 0,-1 0 0 0,2-4 2 0,0 1-1 15,-3-4-2-15,5 3 1 0,-2-3-2 0,2 1 0 0,-3-2-1 0,3-2 0 0,0-1-1 16,0 1 1-16,0 3-1 0,3-7 0 0,-1 3 0 0,-2 1 2 0,2-1 0 16,1-3-1-16,-1 4 2 0,0-4-1 0,2 0 2 0,-1 3 0 0,3-3 0 15,-4-3 1-15,3 3-1 0,1 0 0 0,-1 0-1 0,1-1 2 0,-1 1 1 0,2 1 1 16,2-5-2-16,-1 4-1 0,2 0 1 0,-2 1-1 0,3-5 2 0,-1 3-1 15,2 2 0-15,-1-5 1 0,6 4 0 0,-5 0 2 0,6 1-2 0,-3-1 1 16,3-1 1-16,3-2-1 0,1 3 2 0,0 0-1 0,0 0 5 0,6 0 0 16,-5-1 3-16,6-2 3 0,0 3 1 0,3 0 1 0,-2-3 0 0,5 3 1 15,-1 0 2-15,2-3 1 0,2 3-1 0,2-5 3 0,-2 2 0 0,2 0 2 0,-2 3-1 16,2-7 0-16,-3 3-2 0,0 1 2 0,-1-1 0 0,-3-3 1 0,2 4 4 16,-5-4-1-16,-1 0 2 0,0 4-1 0,-3-4 1 0,-2 0 0 0,-1 0-1 15,-1 0 0-15,-4 0 1 0,3 0-4 0,-3 0 0 0,0 0-4 0,-3 0 0 16,-2 0-5-16,0 0 0 0,1 0-6 0,-1 0 1 0,-2 0-4 0,-2 0-1 15,2 3-6-15,-2-3-6 0,0 4-14 0,-2-4-18 0,1 0-24 0,-1 0-28 0,0 2-32 16,0-2-33-16,-3 0-41 0,0 0-47 0,-4 0-125 0,9 0-161 0,-2 0-68 16,-7 0-24-16,4 0 1 0,-4 0 16 0,0 0 31 0,0 0 37 0,-2-6 41 15,-2-1 50-15,-3 0 52 0,-4-4 52 0,0 0 63 0,-3-5 68 0</inkml:trace>
  <inkml:trace contextRef="#ctx0" brushRef="#br0" timeOffset="66212.59">19056 12591 96 0,'-4'11'164'0,"0"-4"49"0,0 4 42 0,-2-4 36 16,1 0 33-16,-5-1 26 0,3 2 24 0,0-5 18 0,3 1 18 0,-3 3 12 0,3-4 16 15,3 1-79-15,1 0-129 0,-3-4-71 0,3 0-41 0,0 0-28 0,3 3-22 16,-3 1-13-16,0-4-10 0,1 0-3 0,3 2-2 0,2-2 3 0,-1-2 5 16,1 2 4-16,1-4 4 0,1 1 5 0,0-5 4 0,5 1 2 0,-1-3 3 15,6-4 1-15,3 0 0 0,1-4-2 0,1 1-1 0,5-8-3 0,2 1-2 16,5-5-3-16,-1-2-3 0,2-4-5 0,4-3-4 0,2 3-4 0,0-10-4 15,5 3-4-15,-2 0-4 0,1-4-4 0,0-3-4 0,4 3-4 0,-2-3-2 16,3 4-4-16,3-8-2 0,0 4-2 0,1-6-4 0,0 2 0 0,3-3-1 16,3-3-1-16,-2 3-2 0,4-4 0 0,1-4 1 0,3 2 1 0,2-4 2 15,0 2 0-15,4-5 2 0,3 2 1 0,0-3 1 0,1 0-2 0,0-4 0 16,6 5 0-16,-3-5 1 0,-1 4 0 0,1-3 0 0,3 2 4 0,-6 2 4 16,2 2-2-16,-3-3-1 0,-6 7-1 0,-1-3-1 0,-2 6-1 0,-3 1 2 15,-4-1-4-15,-5 4 1 0,-4 3 0 0,0 1 0 0,-4 3-3 0,-7 4 1 0,0 3-2 16,-1 0-3-16,-9 2-2 0,-1 2-1 0,0 3-1 0,-7 0 1 0,3 4-2 15,-4 0-1-15,-5 2 1 0,1 2 4 0,-2 2 0 0,-1 0 1 0,-2 0 1 16,-1 5 1-16,3-4 2 0,-5 6 0 0,2-4 2 0,-2 6 2 0,0-2 0 16,-3 3-1-16,1 2 1 0,2-1 0 0,-4 3-1 0,1-2 1 0,-4 5 0 0,3-2-1 15,-3 3-1-15,2 3 1 0,-4-2 0 0,3 1 0 0,-3 5 0 0,0-2 0 16,0 2 0-16,-3-7 0 0,3 7-3 0,-2-4 2 0,-2 0-2 0,2 1 1 16,-3 3-2-16,1-7-2 0,-1 3-2 0,-2 0-2 0,1 1-1 0,-1-3-3 15,-2-1-1-15,1 3-2 0,-2-7-1 0,2 4 1 0,-1 0 1 0,-3-6-1 0,1 2 0 16,0 0-2-16,0-2 1 0,0-2 1 0,-2-2 2 0,1 2-1 0,-3-2 0 15,2-4 1-15,-3 4 1 0,4-5-1 0,-6-2 0 0,1 3 2 0,2 0-1 16,-3-4-1-16,-1 1-1 0,1-1-2 0,-4-2 1 0,-2 3-1 0,2-1 0 16,-1-3-1-16,-5 4-2 0,5-1 0 0,-6-3 1 0,0 3-1 0,0-3-1 15,0 7 0-15,-4-3-1 0,1 0-2 0,-1-1 1 0,0 1 2 0,-1-1 2 0,1 1 1 16,-3 2 3-16,3 2 1 0,0-2 1 0,-3 2 2 0,6-2 1 0,-5 2 2 16,2 2 1-16,3 0 3 0,-2 1 2 0,2 3-1 0,1-3 2 0,1 2 1 15,2 1 0-15,1 1-3 0,0 2-3 0,2 0 2 0,1 1-2 0,-2 0-1 0,7 3-2 16,-5 0-1-16,4-1-1 0,1 5-2 0,-4-4 0 0,3 3 1 0,1 0-1 15,1 1 0-15,1 3 0 0,-1-4 2 0,1 4 0 0,-1 0-1 0,3 0 1 16,-1 0-1-16,3 0 1 0,-2 0-1 0,2 4 1 0,0-4-1 0,2 3 2 16,0-3-3-16,0 4-1 0,2 0 0 0,-1 3-1 0,1-4-1 0,0 5-2 15,3-5 3-15,-3 3-3 0,0 1 2 0,3 1 0 0,-3-1-1 0,0 3 2 0,2 1 0 16,-5-1 1-16,3 1 1 0,-4-1 2 0,3 5-1 0,-6-2 3 0,3 1-1 16,-3 1 2-16,-2 2 1 0,-1 1 0 0,-2 2 1 0,-2 1 0 0,-4 4 1 15,2 0 0-15,-5-1 1 0,2 1-4 0,-3 2 1 0,-1 5-2 0,-5-5-1 16,5 5 0-16,-6 0 0 0,3 2 1 0,-3 1-2 0,0 1 1 0,1-1 0 0,0 0 1 15,-3 3-1-15,0 0 1 0,0-3-2 0,1 5 4 0,-2 2-1 0,-1-4 1 16,0 0 0-16,0 4 0 0,-1 0-1 0,-2 0-2 0,0 0-1 0,-1 4-1 16,3-4 1-16,-6 7-2 0,2 0 0 0,-4 0 2 0,1 0-2 0,-4 3 0 15,1-3 1-15,-2 4-2 0,0-1-1 0,-1 1 2 0,-1 0-2 0,0 2 0 0,-2-2 0 16,2 3-1-16,0-1 3 0,-2 2-1 0,0-1 1 0,1 4-2 0,1-1 0 16,-1-3 0-16,-1 4-1 0,1-1 1 0,3 1 1 0,1-2-2 0,0-1 0 15,2 3 2-15,2-4 2 0,4-1 1 0,-2-2-2 0,5 3 2 0,1-7-1 16,0-1 2-16,1 5-1 0,4-7 0 0,2-4-1 0,2-1 0 0,-3 1 2 15,3-2 1-15,5-5-1 0,-3-4 0 0,2 4-2 0,2-3-2 0,-1-1 0 16,6-3-1-16,-3-1-1 0,4 2 0 0,-2-5-1 0,6 5 0 0,0-5-2 0,0 1 3 16,-2-1-3-16,6-4 0 0,-1 2 2 0,1 2 0 0,1-6 1 0,2 2-2 15,-2 2 1-15,3-4 1 0,0-5-1 0,2 5 2 0,-2-4-1 0,3 3 1 16,-2-3 0-16,2-3 1 0,3 2-1 0,-2 2 2 0,0-4-2 0,3-2 0 16,0 2 1-16,0-4 0 0,0 4 0 0,0-4 1 0,3-1-1 0,0 1 0 0,-2 1 0 15,3-1 0-15,2 0 0 0,-2-4 1 0,3 5 0 0,-2-1 0 0,2-1 2 16,0 1 1-16,4 0-2 0,-1 4 3 0,1 0-2 0,1-5 1 0,-1 8 1 15,6-3-2-15,-2 2 2 0,0 2 2 0,6-1 0 0,-2 4 0 0,3-1 2 0,3 4 1 16,0 0 1-16,-1 0 1 0,5 3 2 0,0 0-1 0,0 1 3 0,2 3 2 16,2 1 2-16,-2-2 2 0,1 1 1 0,1 4 3 0,-3-4-1 0,4 3 1 15,0-2 0-15,-5-2 2 0,1 4 1 0,3-2-1 0,-4-1 3 0,3-1-1 16,-3 6 2-16,0-6 2 0,0 1-2 0,-3-3 1 0,3 3 0 0,-3-3 4 16,-1-1 0-16,2 1 3 0,-5-1 1 0,2-4 1 0,-3 2 0 0,-2-4 2 0,2-1 1 15,-4-3-2-15,-1-1 1 0,-1 2 0 0,1-5 1 0,-3 1-3 0,-2-4-2 16,1-1-3-16,-1 5-2 0,-3-7-3 0,-1 3-3 0,0-4-1 0,0 1-5 15,-3-4-1-15,0 4-4 0,-1-1-1 0,-2-3-1 0,4 4-5 0,-5-4-2 0,0 0-4 16,0 0-7-16,0 0-12 0,0 0-17 0,0 0-20 0,0 0-21 0,0 0-24 16,0 0-26-16,0 0-32 0,0 0-36 0,0 0-33 0,0 0-31 0,0 0-105 15,7 0-140-15,-2 0-56 0,-1-4-16 0,0 1 14 0,0-1 26 0,-1 0 32 16,-1-3 39-16,0 0 40 0,-2 0 45 0,0-3 47 0,-2-4 52 0,0 0 51 16,-2-3 55-16</inkml:trace>
  <inkml:trace contextRef="#ctx0" brushRef="#br0" timeOffset="71763.22">21602 8371 9 0,'-3'0'131'0,"3"0"68"0,-4 0 47 0,0 0 39 0,1 0 31 0,-1-4 26 16,1 1 25-16,-1-1 20 0,1-2 17 0,2-1 21 0,-2-4 17 15,3 0 17-15,0-2-92 0,0-2-155 0,0-2-76 0,3 0-37 0,-3-1-24 0,1-4-12 16,-1-2-11-16,5 0-6 0,-3-4-5 0,2 0-4 0,-1-1-3 0,1 2-4 16,0-5-4-16,2 5-5 0,-2-5-5 0,0 0-1 0,3 1-5 0,0-1-4 15,-1 1-4-15,1-1 1 0,2 5-2 0,-1-5-2 0,2 4 0 0,-2-1-2 16,3 2 1-16,-2 3-4 0,0-1 0 0,0 4 0 0,0 0 0 0,0 4-1 15,2-1 1-15,-4 0 1 0,-1 5-1 0,3-2 0 0,-2 4 1 0,-1 2 0 16,-1-2 2-16,-1 4 1 0,-1 0 3 0,-1 0 5 0,2 3 3 0,-4 0 7 16,0 4 3-16,0 0 4 0,0 0 0 0,0 0 1 0,-4 0-1 0,2 4 2 15,-3 0-1-15,-2-1-1 0,-6 8 19 0,4-8-22 0,0 8-5 16,0-5-3-16,-2 1-5 0,0 1-2 0,-2 2-3 0,2-2 1 0,0 1 0 16,-2-2 0-16,-1-3 3 0,3 3 2 0,0-3 3 0,0-1-1 0,0-3 3 15,1 4 1-15,-1-8-1 0,5 4 1 0,0-3-2 0,-1-1-2 0,3 1-1 16,-2-5-3-16,5 1-1 0,-2 1-4 0,3-5-2 0,3 4-3 0,-2-4-2 15,5 2-1-15,0-2-1 0,0 0-3 0,1-3-1 0,3 1 0 0,1 2 0 16,-3-3 0-16,6 4 0 0,-1-4 2 0,0-1-1 0,2 4-1 0,3 2 0 16,-2-6 0-16,2 8-1 0,-1-4 3 0,1 4-1 0,0 1 0 0,0-1 3 0,-3 0 2 15,3 3 1-15,0 1 3 0,-2 3 1 0,-3-4 3 0,3 4 2 16,-4 4 2-16,-1-4 2 0,0 7 4 0,-1-4 3 0,-2 5 1 0,-1-1 1 16,-3 2 1-16,1 6 2 0,0-4-2 0,-4 2 1 0,-1 5-2 0,-1 0-4 15,1-1-9-15,-5 4-15 0,3 0-26 0,-2 0-32 0,-1-1-36 0,0-2-43 16,1 3-106-16,0 4-139 0,0-7-61 0,-3 2-23 0,2 2-3 0,-1-5 7 0,-4-3 16 15,4 3 20-15,0-6 29 0,-6 3 33 0,6-3 43 0,-5-5 49 0,1-3 53 16,-1-3 60-16</inkml:trace>
  <inkml:trace contextRef="#ctx0" brushRef="#br0" timeOffset="72325.35">22343 7002 14 0,'3'-6'142'0,"-3"2"73"0,0 1 50 0,0-1 39 15,0 4 33-15,-3-4 27 0,3 4 29 0,-1-3 29 0,1 3 26 0,-3 3 25 16,0 1 24-16,3 0 22 0,-1 3-94 0,1-1-163 0,-3 5-83 0,3-1-41 15,0 1-23-15,0 2-12 0,0 5-8 0,0-3-9 0,0 2-10 0,0 0-13 16,0 4-8-16,0-3-9 0,3 2-9 0,-2-2-9 0,-1 0-14 0,6-5-16 16,-5 5-24-16,2-3-26 0,-1-6-34 0,3 2-35 0,-1 0-33 0,0-8-34 15,0 1-106-15,2 0-134 0,-2-8-61 0,-3 0-20 0,5 1 0 0,-5-4 10 0,4-8 23 16,-5 6 28-16,0-9 36 0,0 3 42 0,0-5 46 0,0-2 49 0,0 6 52 16,-2-10 55-16</inkml:trace>
  <inkml:trace contextRef="#ctx0" brushRef="#br0" timeOffset="72679.42">22386 6894 6 0,'0'0'125'0,"0"-4"68"0,0 4 44 0,0-3 26 0,0 3 20 0,0 0 15 16,0 0 18-16,0 0 16 0,0 0 17 0,0 3 14 0,0 1 14 0,0-1 12 16,2 5-91-16,-2-1-148 0,2-5-84 0,1 6-51 0,1-1-28 0,-2 3-12 15,3-2-12-15,-1-1-14 0,0-1-10 0,3 5-11 0,-3-4-9 0,3 4-6 16,2-4-6-16,-4 2-1 0,1 2 4 0,1 0 9 0,-1 0 15 0,-1-2 17 16,1 6 19-16,1-5 25 0,-2 5 22 0,-1-5 21 0,1 4 20 0,-1-3 17 15,0 2 13-15,1-2 11 0,-3-1 9 0,0-2 7 0,0 1 4 0,-2-2-4 16,3-3 2-16,-1 3 1 0,-2-3-2 0,0-4 1 0,0 0-6 0,0 0-6 15,0 0-9-15,0 0-7 0,0 0-9 0,2-4-4 0,-2-3-8 0,2 3-4 0,-2-5-8 16,3 2-4-16,-3-4-12 0,0 0-11 0,2 0-11 0,0-2-9 16,-2-1-5-16,2-1-6 0,-2 6-1 0,2-6-2 0,1 5-1 0,-3 0-1 0,2-4 0 15,-2 6-2-15,4-2-2 0,-4 6 1 0,3-3-2 0,-1 3 2 0,0 2 5 16,-2 2 2-16,0 0 6 0,4 2 4 0,1 2 3 0,-3-4 3 0,3 7 4 16,-3-3 1-16,2 3 4 0,1 0 0 0,-1 0 1 0,-2 4 2 0,3-5-1 15,-1 5 0-15,1-4-4 0,-1 4-3 0,-2-4-4 0,3-1-1 0,-3 1-3 16,2-3-5-16,-1 3-1 0,1-4-6 0,-2 1-7 0,3 0-10 0,-3-4-11 15,0 3-15-15,-2-3-13 0,4 0-17 0,1 0-15 0,0-3-19 0,-3 3-39 16,-2-8-52-16,4 5-80 0,-4-4-95 0,5 3-44 0,-3-3-25 0,3 1 6 16,-4-1 14-16,2-4 22 0,-1 4 29 0,3-4 28 0,-4 0 32 0,2 2 32 15,-1-2 39-15,3 4 52 0,-5-4 57 0</inkml:trace>
  <inkml:trace contextRef="#ctx0" brushRef="#br0" timeOffset="73046.5">22741 6792 8 0,'0'4'100'0,"-3"6"60"15,2-6 45-15,1 3 39 0,-3-1 37 0,-1 1 32 0,0 1 27 0,-1-1 26 0,3 0 23 16,-1 0 24-16,2-1 23 0,-4 1-27 0,3 1-53 0,2-1-68 0,-3 0-75 15,2-4-44-15,1 5-26 0,0-1-24 0,0-1-22 0,1 1-13 0,2-3-14 16,-1 3-10-16,0 0-7 0,2-3-11 0,1 3-8 0,0-1-9 0,-1-3-7 16,3 5-8-16,0-1-2 0,-3-4-4 0,3 1-1 0,-1 0-2 0,0 3-1 15,4-5-1-15,-3 2-1 0,-3-1 0 0,3 1-1 0,-3 0 0 0,3 3 1 16,-6-4 3-16,5 1 3 0,-2 0 3 0,-3 3 3 0,-1-5 6 0,6 5 5 16,-6-3 3-16,0 0 4 0,0 3 4 0,-3 0 2 0,0-4 3 0,2 5 1 15,-3-1 1-15,-2-1 2 0,5 1-1 0,-6 0-2 0,3 0-3 0,-3 1-2 16,3-1-4-16,-3-1-5 0,3-3-2 0,-3 1-5 0,0 0-5 0,3-1-9 15,-3 1-17-15,3-4-22 0,-2 0-30 0,2-4-32 0,0 1-35 0,1-5-40 16,-1 1-104-16,2-2-130 0,-3-2-61 0,5 0-32 0,0-2-5 0,0-2 8 16,3 1 18-16,-1-4 25 0,0 1 32 0,1-1 39 0,1 2 47 0,0 1 47 0,-1-3 53 15,1 1 59-15</inkml:trace>
  <inkml:trace contextRef="#ctx0" brushRef="#br0" timeOffset="73562.67">22835 6814 1 0,'1'0'103'0,"5"3"68"0,-2 1 48 0,-3-2 39 0,2 3 36 0,0-3 36 16,-2 6 30-16,2-1 35 0,-2 0 27 0,2 0 28 0,0-1 26 0,-3 5 24 15,1 0-73-15,-1-1-132 0,3-2-66 0,-2 1-40 0,2 6-22 0,0-8-18 16,-2 4-20-16,2-2-16 0,0-2-16 0,1 4-16 0,-3-4-13 0,5 1-11 16,-5-5-8-16,3 1-11 0,2 2-9 0,-2-6-9 0,3 0-14 0,-6 0-15 15,6 0-16-15,-3-6-19 0,3 2-16 0,-3-3-16 0,3 0-17 0,-1-4-12 16,-1 0-14-16,2 2-10 0,-3-6-10 0,3 5-7 0,-3 0-3 0,2-5-1 16,1 5 4-16,-3 3 6 0,0-1 12 0,0 1 11 0,0 1 15 0,2 3 19 15,1 3 15-15,-3-4 18 0,-3 4 17 0,5 4 15 0,-2-4 15 0,0 3 11 16,0 1 10-16,0 3 8 0,2-5 6 0,-5 2 8 0,5 0 5 0,-2 3 8 15,-3-4 1-15,5 1 3 0,-5-4-8 0,-1 0-12 0,4 0-17 0,2-4-20 0,-5 1-22 16,4-4-24-16,-3-1-45 0,2 1-52 0,-1-2-52 0,0-2-49 0,-2-4-43 16,-1-1-42-16,4-2-23 0,-4 1-13 0,0-1 7 0,3-4 24 0,-3 5 34 15,0-4 41-15,0 1 46 0,0 2 44 0,-3-3 55 0,3 3 58 0,-1 0 59 16,-2 5 58-16,3-1 57 0,-1-1 56 0,1 6 49 0,-3 1 46 0,0 1 26 16,3 4 17-16,0 3 4 0,0 0 1 0,0 0-8 0,0 0-9 0,0 0-17 15,0 3-18-15,-1 4-25 0,1 1-32 0,1 1-25 0,-1 2-23 0,0 3-18 16,0 1-12-16,3-2-7 0,0 5 1 0,-2 0-6 0,-1-1-4 0,4 1-6 15,-4-5-6-15,6 5-11 0,-5 0-7 0,2-5-6 0,-2 1-8 0,5 1-5 16,-5-2-5-16,2 1-7 0,1-3-3 0,-1 0-5 0,-2-1-5 0,4 0-4 16,-3-2-6-16,2-5-5 0,-1 1-8 0,1-2-10 0,0 3-13 0,2-5-14 15,-5-5-13-15,4 3-12 0,0-2-12 0,-1-3-9 0,0 0-6 0,0 0-6 16,1-1-5-16,0 1-2 0,-1 1-2 0,0-5 1 0,1 8-2 0,-3-8 6 16,2 7 7-16,1 1 11 0,-3-1 16 0,2 2 15 0,-4 2 17 0,7 0 13 0,-2 2 13 15,-1 2 10-15,1 3 9 0,-1-3 8 0,0 3 5 0,1 4 6 16,-3-4 5-16,3 0 5 0,-1 3 3 0,1 0-2 0,-1-2-2 0,0 1-4 0,1-2-8 15,-3 1-3-15,2-1-6 0,1 0-7 0,-3-4-3 0,3 1-16 16,-1 0-11-16,0-1-25 0,1-3-27 0,-1 0-35 0,1-3-35 0,-1 3-64 0,3-4-82 16,-5 0-88-16,5 1-90 0,-3-4-36 0,3 0-10 0,-3 3 7 0,3-2 13 15,-2-1 24-15,-1 0 29 0,0 3 37 0,1-3 45 0,-1-4 47 0,1 5 51 16,-1-1 67-16,0 0 74 0</inkml:trace>
  <inkml:trace contextRef="#ctx0" brushRef="#br0" timeOffset="74062.57">23521 6666 100 0,'3'4'179'0,"-2"3"56"0,-1-3 44 0,0 3 41 0,3 0 39 16,-3-1 35-16,0 1 30 0,0 4 32 0,0-4 28 0,0 4 28 0,0 2 25 0,0-2-69 15,0 3-128-15,0-1-75 0,0 2-54 0,0-4-32 0,0 3-22 16,1-4-19-16,-1 4-21 0,0-3-16 0,3-2-14 0,0-1-13 0,-3-1-12 0,1 0-9 16,2 0-9-16,-2-3-3 0,2-1-6 0,-3-3-2 0,4 0-5 0,-4 0-6 15,3-3-2-15,0-1-10 0,1 0-8 0,-3-3-8 0,-1-3-10 0,6 2-8 16,-6-1-9-16,1-2-8 0,2-3-10 0,-2 4-7 0,-1-4-6 0,3-1-4 15,0 4-4-15,-3 2-1 0,0-6-1 0,1 5 4 0,-1 3 4 16,3-3 7-16,-2 3 3 0,2 3 9 0,0 0 5 0,-2 1 6 0,-1 3 5 0,0 0 3 16,6 0 4-16,-2 0 1 0,-3 0 0 0,5 3 3 0,-2 1 0 0,0 0 5 15,0 3 3-15,-1-5 4 0,1 6 3 0,0-5 4 0,2 1 4 0,-5 3 3 16,3-4 4-16,2 5-1 0,-2-5 4 0,-3 1 4 0,5 2 0 0,-2-6 3 16,0 3 2-16,0 1 0 0,-1-4 2 0,1 4 2 0,0-4-1 0,-4 0 1 0,6 0-2 15,-2-4 0-15,0 4-1 0,0-4-3 0,-1 1-2 0,1 3-4 0,-1-6-7 16,-2 2-3-16,5 1-8 0,-5-5-3 0,2 1-9 0,-2 0-3 0,5 0-4 15,-6 1-1-15,1-1-5 0,-1-4 0 0,6 4-2 0,-6 0 2 0,0-1 2 16,0 6 1-16,0-5 4 0,0 0 5 0,0 3 9 0,0 0 7 0,0 1 7 0,0 3 8 16,-6-4 4-16,6 4 2 0,0 0 3 0,-1 0 3 0,1 0 3 0,-6 4 4 15,2-4 2-15,3 3 2 0,-2 1 5 0,0 0 3 0,-1 3 1 0,4 0-1 16,-1-5 1-16,-2 6 1 0,0-1 3 0,2 0 0 0,1 0 5 0,0 0 2 16,0-1 2-16,0 2-1 0,1-1 2 0,2 0-3 0,0 0-3 0,-2 0-1 0,3-1-2 15,2 1-5-15,-2 1-5 0,3-1-4 0,-6-4-2 0,6 5-2 0,0-1-4 16,-3 0-2-16,6-5-5 0,-5 2-7 0,2 0-12 0,3-1-16 0,-3 1-21 15,1-4-24-15,2 0-26 0,-5 0-28 0,6 0-26 0,-4 0-29 0,3-4-32 16,-2 1-35-16,2-1-31 0,-5 0-68 0,5 2-85 0,-2-5-62 0,-1 0-53 0,3-1-4 16,-5 5 18-16,5-8 30 0,-3 4 36 0,1 3 40 0,-1-2 41 0,2-1 44 15,-4 3 43-15,1 1 45 0,0-4 49 0,-1 3 65 0</inkml:trace>
  <inkml:trace contextRef="#ctx0" brushRef="#br0" timeOffset="74196.75">23990 6743 55 0,'4'0'143'0,"1"-4"60"0,0 4 55 16,-1 0 48-16,-2-2 42 0,0 2 41 0,3-4 38 0,-3 1 38 0,0 3 38 15,-2 0 37-15,0-4 35 0,0 4-42 0,0 0-87 0,2-4-67 0,-2 4-61 16,0 0-45-16,0 0-35 0,0 0-27 0,0 0-25 0,0-3-23 0,0 3-19 0,0 0-21 15,0 0-21-15,0 0-20 0,0 0-20 0,3 0-15 0,-3 0-17 0,0 0-25 16,2-4-32-16,-2 4-39 0,0 0-47 0,0-3-48 0,0 3-54 0,2 0-90 16,0-4-106-16,-2 4-95 0,0 0-81 0,0 0-29 0,0 0-3 0,0 0 14 0,-4 0 23 15,-1 0 34-15,1 4 45 0,-3-4 55 0,0 3 59 0,1-3 63 0,-3 0 68 16,2 0 83-16,1 0 85 0</inkml:trace>
  <inkml:trace contextRef="#ctx0" brushRef="#br0" timeOffset="75405.61">17030 12946 16 0,'-5'6'145'0,"1"-2"67"16,2-1 52-16,-4 1 42 0,1-4 37 0,0 0 32 0,1 0 27 0,0 3 19 16,4-3 21-16,0 0 17 0,0 0 18 0,0 0 20 0,0 0-98 0,0 0-165 15,4-3-76-15,5 3-33 0,0 0-23 0,2 0-13 0,0 0-12 0,4-4-8 16,1 1-3-16,2 3 5 0,2-4 2 0,2 0 3 0,0 2-1 0,1-3-3 16,1 3-2-16,0-2-6 0,-2-3-8 0,5 0-4 0,-4 3-7 0,-1-3-3 15,0 3-7-15,-3 1-3 0,3-3-5 0,-4 6-3 0,0-4-12 0,-1 1-11 0,-1-1-17 16,-2 4-22-16,0-4-30 0,-2 1-28 0,1 3-35 0,-2 0-29 0,-3-4-44 15,-1 4-44-15,0-3-100 0,0 3-121 0,-6-4-50 0,3 4-14 0,-4 0 6 0,3-3 18 16,-3 3 31-16,-3-8 35 0,-1 2 42 0,3-1 45 0,-6 0 48 0,0-4 48 16,0 4 54-16,-1 1 62 0</inkml:trace>
  <inkml:trace contextRef="#ctx0" brushRef="#br0" timeOffset="75596.64">17354 12680 6 0,'-1'0'126'0,"1"0"76"0,-3-4 54 0,3 4 43 0,-4 0 33 16,4 0 27-16,-5 0 29 0,5 0 25 0,0 0 29 0,-5 0 26 0,5 0 27 0,-1 4 27 15,1-2-82-15,-3 2-144 0,0-1-80 0,3 5-47 0,-4-1-26 0,4 0-13 16,-1 4-7-16,-2 2-4 0,0-2-5 0,-1 3-11 0,2-3-8 0,0 2-13 16,-1 5-11-16,2-5-11 0,1 2-9 0,0-1-8 0,0-1-8 0,0 2-11 15,1-1-14-15,2-3-20 0,-1 2-29 0,3-2-32 0,2 3-40 0,-3-3-49 16,3-1-68-16,1 0-81 0,2-3-96 0,-5 1-96 0,5-5-38 0,-2 1-12 0,-1-4 7 16,0 0 17-16,1-4 28 0,-1-3 36 0,-3 0 43 0,2-4 49 0,-2 0 55 15,-1-2 59-15,-2-1 72 0,2-1 75 0</inkml:trace>
  <inkml:trace contextRef="#ctx0" brushRef="#br0" timeOffset="75995.73">17048 12525 18 0,'-13'7'84'0,"2"1"40"0,0-1 37 16,0-1 35-16,-1 5 30 0,-1-4 29 0,-1 4 29 0,3-2 25 0,0 2 27 0,-2 3 23 15,1 1 22-15,1-2-36 0,0 1-66 0,0 4-32 0,0-1-18 16,3 1-17-16,-2 2-21 0,-1 2-14 0,4-2-14 0,2 5-12 0,-1 0-10 0,2 0-6 16,3-1-11-16,1 3-2 0,0 2-4 0,1-5-3 0,3 5-1 0,2-2-6 15,-1 1-8-15,6-3-6 0,-1 3-5 0,1-3-5 0,3-1-4 0,1-3-1 16,0 0-3-16,1-3-2 0,4 2-3 0,0-6-5 0,2-3-4 0,-2-1-2 16,7-3-7-16,-3-3-3 0,3-1-3 0,2-6-6 0,0-1-4 0,0 0-3 0,4-5-3 15,-2-2-3-15,0-3-3 0,0-1-5 0,0-2-1 0,1-4-4 0,-3 4-1 16,-3-8-3-16,0 5-2 0,2-2-1 0,-9-2-1 0,3-1-2 0,-4 1-3 15,0 0-2-15,-4-1-2 0,-2 1-4 0,-2-1-1 0,-3 4-2 0,0 0-2 16,-6-3-4-16,-1 2-3 0,0 2-5 0,-4 2-6 0,0 1-2 0,-6-5-6 0,-1 4-1 16,0 2-5-16,-3 1-2 0,-1 1-1 0,-3 1-2 0,3-2 0 0,-3 5-4 15,0 0-2-15,0 3 0 0,0 3-4 0,0-3 1 0,2 7-5 0,-1-4-1 16,-1 8-8-16,3-1-12 0,0 1-11 0,1 3-25 0,1 3-28 0,0 1-46 16,-1-1-55-16,3 5-93 0,3-2-105 0,-3 5-42 0,4-5-11 0,0 5 8 0,3-3 17 15,-1-1 24-15,3-1 27 0,2-2 33 0,2 0 37 0,3-2 46 0,1-5 47 16,1 3 62-16,4-3 67 0</inkml:trace>
  <inkml:trace contextRef="#ctx0" brushRef="#br0" timeOffset="77445.93">19709 14713 25 0,'11'0'163'0,"2"-4"73"0,-2-3 53 0,0-4 43 0,-3 5 34 0,6-8 28 16,1-4 25-16,0 1 19 0,6-1 18 0,1-2 16 0,4-2 16 0,3-2 14 0,6 3-115 15,-1-7-190-15,9 3-90 0,1-3-41 0,3-3-25 0,2 0-16 0,4-5-10 16,0 1-4-16,3-3-3 0,4-1-1 0,2 1 0 0,3-4 2 0,1 0 0 16,0-7 2-16,9 7 1 0,-5-7 4 0,4 0 1 0,4-4 3 0,-1 0-2 15,1 2 2-15,4-2-2 0,-1-3 2 0,0-1-1 0,-1-1 2 0,3 1-5 16,-1 1 1-16,0-3-4 0,-2 3 1 0,0-4 0 0,-5 1-5 0,4 3 0 0,-5-4-3 15,-2 5-2-15,0-2 0 0,-3-2-5 0,-6 6-4 0,0 1-3 0,-6 0-2 16,1 2 0-16,-2 5 1 0,-7-1-3 0,0 1 0 0,-2 3-2 0,-6 0-1 16,-1 7 3-16,0-3 3 0,-4 2 0 0,-3 1 2 0,-4 4 5 0,3 0 2 0,-6 6 3 15,-1-3 3-15,0 4 3 0,-3 2-1 0,-4 1 2 0,1 4 2 0,2-1 1 16,-4 5 0-16,0-5 0 0,1 4-2 0,-2-1-2 0,2 2-4 0,-2-1 0 16,-1 4-1-16,0-4-2 0,1 3-1 0,-3 0-2 0,3-2 1 0,-1 2-1 15,1 0-2-15,0 1 1 0,-3-4-2 0,0 3 1 0,3 1-1 0,-3-1-1 16,0 0 1-16,0 1-1 0,-2 0 2 0,6-1 0 0,-6 5 2 0,1-5-2 0,-1 0 1 15,3 4 1-15,-3 0-2 0,0-4 2 0,0 5 0 0,0-1 1 0,-1 0-1 16,1 0 2-16,-3-4-1 0,2 5 0 0,-5-1 1 0,2 3 0 0,3-3 2 16,-3 0-2-16,-2 0 1 0,2-1 2 0,0 2-1 0,-3-1 3 0,3 0 0 0,0 0 2 15,-3 0 1-15,0-1 3 0,2 1 0 0,-5-2 0 0,5 1 4 0,-6-2-3 16,1-1 3-16,2 5-2 0,-3-5 0 0,0-3 2 0,-3 3-3 0,2-2 2 16,-2-2-2-16,0 1-1 0,2 1 1 0,-5 2 1 0,2-3-1 0,3-1 3 15,-5 2-1-15,2-1 2 0,0-1 3 0,0 2-2 0,-3-1 3 0,0-3-1 16,0 2 1-16,3-2 0 0,-3 3-2 0,0-4 0 0,-1 0-1 0,-2 2 0 0,5-2-4 15,-6 3-1-15,-2-5 0 0,2 2-2 0,0 1-1 0,0-1 1 0,-1-2-1 16,-2 2-1-16,0 1 0 0,-3-5 1 0,1 1 1 0,1 4-1 0,-5-4 1 16,2 0-2-16,0-4 1 0,-4 4-2 0,2-4-2 0,0 1 1 0,-2-1-1 15,0 1 2-15,2 0-2 0,-3-1 1 0,1 1 4 0,3 3 2 0,-2-3 0 16,2 2 4-16,1 2 3 0,0 2 2 0,3 1 2 0,-3-1 0 0,1 4 1 0,2 0-1 16,0 0-1-16,0 0-1 0,1 4-1 0,0-4-3 0,2 3-2 0,-5 4-5 15,5-4-1-15,1 5-5 0,-6-1-2 0,6-1-2 0,-1 1-1 0,-1 0-1 16,1 0-2-16,1 3-1 0,0 2-1 0,-3-5 0 0,0 3 0 0,3 4-1 0,0-4 1 15,-1 1-2-15,0 3-1 0,0 0 1 0,1 0-2 0,0 0-1 0,-1 0-1 16,1 3 1-16,-3 1 2 0,0 0 0 0,2-1 2 0,-2 3 1 0,-1-2 0 16,1 7 0-16,-1-4 3 0,-3 0-2 0,0 4 0 0,-2-2 2 0,0 6 2 15,0-4-2-15,-2 3 1 0,-3-1 0 0,1 1 0 0,-3 1 0 0,-2 2-1 16,0 1 1-16,0-5 2 0,-4 8-1 0,3-4-1 0,-5 5 2 0,1-2-1 0,-2 2 2 16,-3 3 0-16,5-1-1 0,-6 0 2 0,1 1 0 0,-1-1 1 0,-1 5-1 15,-2-5-3-15,1 1 0 0,-3 2 0 0,1 1 0 0,-2-3 0 0,-4 3 0 16,2-1 0-16,-2 6 0 0,-1-6-2 0,0 1 0 0,0 8-2 0,-3-5-1 15,3 0-2-15,0 4-1 0,-1 1 3 0,-4 2 2 0,5 1 0 0,-2-1 1 16,-3 4-2-16,1-4 2 0,-1 4 0 0,0 0 0 0,-2 0 1 0,6 0-2 0,-5 0 3 16,5 0-1-16,-5-4-1 0,5 4-2 0,-2-2 0 0,0 2-1 0,3-4 1 15,0 4 1-15,0 0-1 0,0 0-1 0,0 4-1 0,0-5 0 0,2 1 1 16,1 0 1-16,-2 0-1 0,2 0 2 0,1 0 0 0,3-3 1 0,-2 3-1 0,2-4-1 16,3-2 0-16,-5 2-1 0,6 1 0 0,1-1 1 0,-1-3-1 0,0 0 3 15,0 3-2-15,4-2-1 0,1-1 0 0,1-1 1 0,-1 1 2 0,7-4-1 16,-1 2 2-16,0-2-1 0,4-4 1 0,0 2-1 0,6-5 1 0,-2-2-1 15,3 2-1-15,3-3-1 0,1-4 3 0,-1 5 0 0,1-6 0 0,3 2 0 16,0-3 2-16,0 2-1 0,3-3 2 0,-3 0-1 0,1 0-1 0,3 0 2 0,0-3-1 16,2-2 0-16,-2 6 0 0,3-5 2 0,-3 1-1 0,3-5 1 0,-2 5-1 15,2-4 1-15,0 4-2 0,1-4-1 0,-1 0-1 0,1-1 1 0,-1 2-2 16,4-5 2-16,-1 4 2 0,-2-3-1 0,0 3 1 0,3-3 1 0,-1 3-1 0,1-1 0 16,0-2 0-16,0 3 0 0,0-4 1 0,0 1 1 0,0 3-1 0,1 0 3 15,2-3 1-15,0 2 0 0,1 1 0 0,0-3 1 0,0 3-2 0,6 0 3 16,-3 4 0-16,1-4 3 0,0 3 1 0,3 4 4 0,3-3 2 0,1 2 3 15,-1 5-1-15,4-4 3 0,0 3 2 0,1 5 2 0,2-2 5 0,1 5 1 16,0-4 4-16,6 4 2 0,-5-1 2 0,5 3 3 0,-2 2 1 0,3-1 1 0,0-1-2 16,0 2 0-16,1 2 1 0,-1-2-1 0,0 2 0 0,0-3-2 0,2-1-2 15,-4 2-3-15,2-5-1 0,0 1-2 0,-2-1-3 0,-1 1-3 0,-1-4 0 16,-1 0-4-16,3-4-1 0,-5 1 2 0,0 0-2 0,3-5 2 0,-6 1-3 16,3 1-1-16,-1-2 1 0,-2-2-3 0,-1-4 2 0,0 4-3 0,0-5 1 15,-3 1-5-15,2-3 0 0,-5 3-2 0,-1-4-4 0,0 1 0 0,-1 0-1 0,-2-1-3 16,-1 1-2-16,0-4-1 0,0 0-3 0,-3 2 0 0,0 2-2 0,2-4-1 15,-5 0-1-15,3 3-3 0,-1-3 1 0,-3 0-9 0,3 4-8 0,-2-4-15 16,-1 0-19-16,4 4-20 0,2-1-23 0,-6-3-27 0,1 0-31 0,2 0-40 16,-3 0-46-16,4 4-97 0,0-4-117 0,-4 0-82 0,6 0-63 0,-6 0-13 0,0 0 10 15,4 0 26-15,-3-4 32 0,-1 1 41 0,-1-8 45 0,-3 5 48 0,-2-9 50 16,0 1 60-16,-3-3 63 0,1-4 88 0</inkml:trace>
  <inkml:trace contextRef="#ctx0" brushRef="#br0" timeOffset="79495.92">23455 10401 31 0,'0'0'113'15,"0"0"49"-15,-3-3 46 0,1-1 42 0,0 4 39 0,-2-4 31 0,1 1 26 16,1 3 21-16,-3-7 20 0,3 3 20 0,-3 0 15 0,4 1-44 0,-4-3-82 16,3-5-58-16,-2 0-46 0,-1 1-39 0,3-4-30 0,-1 0-28 0,1-4-21 15,-2-2-14-15,2 2-3 0,-3-6-6 0,3-5-2 0,0 1-2 0,-3-3-1 16,3-5 1-16,-2 1-2 0,2-3 0 0,-3-4 2 0,0-3 1 0,3-1 3 0,-2-3 4 16,-1-3 1-16,3-1-1 0,-2 1 0 0,2-4 3 0,-3-3-1 15,3 2 0-15,-2-2-3 0,-1 0 0 0,3 2-3 0,0-2-6 0,-1 0-3 0,-1-1-4 16,2 3-7-16,-1-1-4 0,1-2-5 0,0 3-2 0,0 2-6 15,0-1 0-15,-1 0-5 0,1 3-2 0,0 5-5 0,2-5-1 0,-2 4 2 0,-1 0-2 16,3 3 0-16,-2 1-1 0,0 3-1 0,2 0-2 0,-2 3 1 0,2 1 0 16,-2 2 0-16,-1 2 1 0,1 2-1 0,0 5 0 0,0-2 2 0,0 5 2 15,-1-1-2-15,1 4 1 0,-2 4-1 0,-1 0 2 0,3 2 0 0,-3 1 1 16,1 4 2-16,0-1 1 0,-1 8 0 0,3-8 2 0,-5 8 0 0,3-5-2 16,0 6 2-16,-1 2-2 0,0 0-1 0,1-5 0 0,-3 10-2 0,5-5-2 15,-4 2 1-15,1 2-5 0,-4 0 1 0,5 3-3 0,0 0-1 0,-6 4 0 16,3-4-3-16,2 3 3 0,-2 4-3 0,-3 0 1 0,4 0 1 0,0 0-1 15,-1 0 2-15,0 3-1 0,0 1-1 0,6-5 1 0,-5 2 1 0,2 2 0 16,0-2 2-16,1-2-1 0,2 1 0 0,-2-3 2 0,0-1-2 0,3-3 1 16,0 0 3-16,0-3 2 0,0-1 3 0,0-3 2 0,0 0 4 0,0 0 0 15,0 0 1-15,0-3 0 0,3-1 0 0,0-3-2 0,-2 0 4 0,2-3-1 16,-1-4-1-16,3 0 0 0,-1-3 0 0,0-1-3 0,0-4-4 0,2 2-1 16,-2-4-3-16,3-1-2 0,-1 4 1 0,0-4 0 0,4 1-2 0,-3-1 2 15,4 5-1-15,-5-6-2 0,5 2-1 0,0 7-1 0,-2-4 0 0,2 0 0 16,-2 4 0-16,2 2 0 0,-2 1-1 0,2 1 1 0,-2 6 1 0,0-1 2 15,0 1 3-15,-3 4 1 0,3 3 4 0,-2 0 5 0,2 7 4 0,-3-4 7 16,1 5 2-16,0-1 7 0,0 2 5 0,-1 6 4 0,-1-1-1 0,1-1 2 16,1 5 4-16,-3 0 0 0,1-1 0 0,-3 5-1 0,3-6-1 0,-3 6-3 15,0-2-6-15,0 2-3 0,0 2-3 0,1-6-5 0,-1 2-6 0,0 2-3 16,0-4-4-16,0 2-14 0,3-2-14 0,-3-1-26 0,0 1-28 0,3-4-40 0,-3 0-42 16,0 0-63-16,-4-3-64 0,2-2-107 0,0-1-118 0,0-1-50 15,2 0-15-15,-2-7 6 0,-2 3 15 0,2-3 27 0,-2 4 35 0,2-4 44 0,0 0 45 16,-5-4 57-16,1-3 58 0,-1 4 69 0,-1-8 72 0</inkml:trace>
  <inkml:trace contextRef="#ctx0" brushRef="#br0" timeOffset="94494.79">17041 6148 70 0,'2'-3'126'0,"-2"-4"35"0,-2 3 37 0,0 0 37 16,0 2 34-16,-3-5 30 0,1 3 23 0,-3-3 21 0,3 3 17 0,-3 1 16 15,3-1 14-15,-3 1-67 0,3-1-114 0,-1 0-46 0,-4 4-13 0,2 0-17 0,1-3-27 16,0 3-22-16,-4 0-25 0,2 3-10 0,-2-3-8 0,2 4-2 15,-3 0-3-15,0 3 3 0,0-4 0 0,0 5 3 0,-3 1 0 0,0 2 0 16,2 0 1-16,-2 3-3 0,0-1-1 0,-1 2-1 0,0 3 0 0,-2 2-3 16,2 2-4-16,-3-2 0 0,3 5-7 0,-3-1-2 0,0 5-4 0,-1-2-4 0,1 1-4 15,-3 1-2-15,3 6-2 0,-1-4-3 0,-2 4-5 0,2-3-2 0,-2 6-2 16,-1-3 0-16,3 3 1 0,-4 1 1 0,1-1 3 0,-2 0-2 0,2 2 2 16,-1 2 2-16,1-4 2 0,0 4-2 0,2-3 2 0,-3 3 3 0,1-1 5 15,3 5 3-15,-2 0 2 0,2-1 3 0,-2 4-2 0,2-3 3 0,-2 2-2 0,3 5 0 16,-1-1 1-16,-2 1 0 0,3 0-1 0,-1-2-1 0,1 2-1 0,-1 0-1 15,2-1-1-15,-1 5-1 0,0-2-1 0,3 1-3 0,-3 1 1 0,3-2-1 16,0 1 0-16,-2 0-4 0,2 1 1 0,1-2-1 0,3 5-3 0,-4-4 0 16,4-1 0-16,0 5 0 0,-3 0 1 0,3-1-2 0,0 1 0 0,0 0-2 15,0 2 0-15,3 2 0 0,-3-6-1 0,-1 6 0 0,6-2-2 0,-5-2 1 0,1 4 1 16,4-5 0-16,-1 4 0 0,1-3 1 0,-1-5-2 0,3 5 3 16,-3 0 2-16,2-8-1 0,-1 4 2 0,1-3 0 0,1-1-1 0,2 0 2 0,-3-7-1 15,1 1 2-15,2 0 0 0,-1-4 1 0,1-1 0 0,-2 1 1 0,1-2 1 0,1-5-1 16,0 3 1-16,0-7-1 0,-3 4 2 0,3-6 1 0,0-2 1 0,0 1 1 15,-3-3 1-15,3-5 1 0,0 6-1 0,-1-6 3 0,-1-2-3 0,2 0 3 16,-3-5-1-16,3 1-1 0,-2 1 2 0,-1-5-2 0,3-3 2 0,-2 3-1 16,-1-2 0-16,3-1 0 0,-3-1 0 0,1-3-1 0,2 1 1 0,-3 0-5 15,1 3 2-15,0-7-1 0,1 7-4 0,-1-7-1 0,1 4-1 0,-1-1-1 16,2 1-3-16,0-2-2 0,-1 2-3 0,3-4 1 0,-4 7-2 0,4-3 0 0,-2-1 0 16,2 1-1-16,0 3 0 0,0-3 0 0,0 3-1 0,2 0 1 0,-2 3 0 15,3-3 0-15,-2 3 0 0,4-2 0 0,0 1 0 0,-1 2 0 0,0 0 2 0,3 0-2 16,0-2 0-16,1 2 0 0,-1-4 2 0,4 4-1 0,0 0 1 0,0-5 2 15,3 5-1-15,-1-4 1 0,3 0 0 0,-1 4 0 0,3-4 1 0,0-1 1 16,-1 5-1-16,5-4 1 0,1 0 1 0,-3 4 0 0,2-5 1 0,0 1 0 16,0 4 0-16,0 0-2 0,0-4 3 0,2 2-1 0,-5-1 1 0,3 2 0 15,-1 1 1-15,-2-1-1 0,3-3 1 0,-1 4 1 0,-2-4 0 0,-1 4-2 0,3-4 0 16,-3 3 0-16,1-3 0 0,-1 3 0 0,-3-2 1 0,3-1-2 0,-1-1 1 16,0 5-1-16,-4-4 0 0,3 0 1 0,-3 0-1 0,1-1 1 0,-1 2-1 15,-2-5-1-15,0 4 2 0,-2-3-2 0,0 3-1 0,-3-3 1 0,3 3 0 0,-2-5 0 16,0 2 1-16,-1-1-1 0,-1 1-1 0,1 0 1 0,-1-1-2 0,-3 1 0 15,2-1-1-15,1 1 0 0,-1 0 2 0,-1-4 0 0,1 3 0 0,-2 1 1 16,3-2 0-16,-3 3 1 0,0-5-2 0,0 2 1 0,1 2-1 0,-3-4 1 16,2 0 1-16,-2 0 0 0,2 0 0 0,-2 0-1 0,0 0 2 0,0 0 0 15,0 0 1-15,0 0-1 0,0 0 1 0,0 0 0 0,0 0-1 0,0 0 2 0,0 0-3 16,2 4 1-16,-2-4-1 0,0 0 0 0,0 0-1 0,0 0 0 0,0 0-2 16,0 0 0-16,5 0-2 0,-5 0-1 0,4-4 0 0,-4 4 0 0,5 0-2 15,-3 0 1-15,2 0-1 0,1 0 1 0,-3 0 2 0,2-4-2 0,1 4 1 16,2 0 1-16,-3 0 0 0,3 0 0 0,-1 0-1 0,1 0 2 0,-1 0 1 15,4 0-1-15,-2 0 1 0,1 0 1 0,3-2-1 0,-4 2 1 0,3 0 0 0,0 0 1 16,0 0-1-16,3 0 1 0,0 0 1 0,-2 0 0 0,2 0-1 0,0 0-1 16,-2 0 1-16,5 0 2 0,-5 0-2 0,3 0 1 0,-1 0 1 0,1 0 0 15,-1 0 1-15,1-5 1 0,2 5-2 0,-5 0 1 0,2 0 0 0,0 0-1 16,-2-2 0-16,5 2 0 0,-5 0 0 0,2 0-2 0,0 0-1 0,-2 0 0 16,2 0-1-16,-3-4-2 0,3 4 1 0,-2 0-1 0,0-3 0 0,1 3-1 0,-2-4 1 15,0 4-1-15,0 0 2 0,0-4-1 0,1 1 1 0,-3 3 1 0,-1-4-1 16,2 4 2-16,-2-3 0 0,1 3 0 0,-2-4 2 0,-1 4-1 0,1 0 0 15,0 0 0-15,-3 0 0 0,1 0 1 0,-1-4-1 0,1 4 0 0,-5 0 0 0,4 0 0 16,-4 0 2-16,4 0-1 0,-4 0 1 0,0 0 0 0,0 0 1 0,5 0 1 16,-5 0-2-16,0 0 3 0,0 0 2 0,0 0 0 0,0 0 2 0,0 0-1 15,0 0 4-15,0 0 3 0,0 0 0 0,0 0 2 0,0 0 1 0,2 4 4 16,-2-4-1-16,0 0 0 0,5-4 1 0,-3 1-1 0,0 3-2 0,0-4 0 16,3 2-2-16,-1-2-1 0,1 1-1 0,-1-1-4 0,3-3-1 0,-1 0-2 0,1 0-3 15,2-3-3-15,0 3-1 0,0-1-2 0,2-2-2 0,-2-1 4 0,2 1-2 16,2-1 1-16,-2 1 0 0,1-1 1 0,0-2 0 0,-1-2 0 0,6 1 2 15,-6 1-1-15,1-2 2 0,2 1 1 0,0-3 1 0,-2-4 0 0,5 4-1 0,-5-1 3 16,2-6-2-16,0 2 3 0,-2 1-2 0,5-3 1 0,-5 0-2 0,5-5 0 16,-5 1 0-16,3-4-4 0,-1 1 0 0,1-7-2 0,-1 3-1 0,1-7-1 15,2 0-2-15,-5 0 2 0,6-7-1 0,-1 0-2 0,-1 0-1 0,1-1 1 16,1-1 1-16,0-2-2 0,-2 0 0 0,7 1 0 0,-6-1 0 0,6 0 1 16,-3 2 0-16,0 1 0 0,2 5 1 0,-2-1 0 0,2 1-1 0,-2 3 0 0,0 3 1 15,0 5 0-15,0-2-2 0,-2 1 3 0,0 7 2 0,-2 1 1 0,1-2 2 16,-4 5 0-16,3-1 0 0,0 1-1 0,-3 3 1 0,3 0 0 0,-4-4 0 15,2 4 0-15,0 0-1 0,-2-3-1 0,2 2 0 0,0-2 0 0,-2-1-2 0,5 1 0 16,-5 0 0-16,2-4-2 0,0 0 0 0,1-1-1 0,0-2 0 0,2 3 1 16,-5-6-1-16,5 1 1 0,-2-1 1 0,0-1 0 0,0 0 2 0,2 0 0 15,1-1 3-15,-3 2 1 0,3-1 0 0,0 0-2 0,0 4 2 0,-2-5 1 16,2 8-1-16,0 1 3 0,0-6-3 0,-3 9 3 0,3-1-3 0,-2 1 0 16,2 4 0-16,-5-5-2 0,3 3-1 0,-3 2 2 0,0-4-2 0,1 2 2 0,-1 2-1 15,0-5 0-15,1 4 1 0,-3-4 1 0,0 1 0 0,2-1 0 0,-2 1 1 16,0-1 0-16,1 1 1 0,0-4 1 0,0 0 0 0,-3 0 0 0,2-3-2 15,-3-1 1-15,2 0-1 0,-2 1 0 0,2-5 0 0,-4 1-2 0,0 1 2 16,4-1 1-16,-6-4 3 0,0 1 2 0,3 0 1 0,-3-2 3 0,1 2 4 16,0 0 0-16,-4-1 6 0,5 1 1 0,-2-1 1 0,-3 1 3 0,2 0 2 0,0 2-1 15,-2-3 0-15,-1 5-2 0,0-1-2 0,0 0-3 0,0 3-3 0,-1-3-3 16,1 4-3-16,-6 0-5 0,2 2-1 0,3-2-3 0,-5 0-1 0,0 2-2 16,1-2-1-16,-2-1 1 0,2 5-2 0,-2-5 0 0,-3 4 1 0,4-3 3 15,-3 2 2-15,1 1 3 0,1 1 3 0,-3-2 0 0,2 2 6 0,-1 1 1 16,0 2 4-16,0-1 1 0,-2 5 4 0,2-4 0 0,0 6 3 0,-2-4 0 0,0 2-1 15,0 2 0-15,0 1-2 0,-2-1 0 0,1 4-4 0,1 1-1 0,-2 2-2 16,0-3-3-16,-1 4-3 0,1-1-2 0,-3 4-5 0,1 0 0 0,1 0-4 16,-3-1 0-16,1 6-2 0,-2-3-3 0,0 3-3 0,1 2-1 0,0 0 0 0,-4 0 1 15,3 0-3-15,0 0 1 0,0 0-2 0,2 0 2 0,-2 2 0 0,-3-2 1 16,3 0-1-16,3 0 1 0,0 0 0 0,-3 0 2 0,3 0-1 0,-3 0 1 16,0 0-4-16,1-2 4 0,1 2-1 0,-1 0 1 0,-1-4 1 0,3 4-1 15,0-3-1-15,-1 3-1 0,-1-4 0 0,0 0 0 0,0 4 2 0,4-3-1 16,-5 3 2-16,3-4 0 0,-3 1 1 0,2 3-2 0,-2-4 1 0,3 0 0 0,-3 4-1 15,0-3 1-15,0 3 0 0,1 0 0 0,-1-4-1 0,-2 4 0 0,2 0-2 16,-2 0 0-16,0 0 0 0,2 0 1 0,-4 0-1 0,4 4-1 0,-1-4 1 16,-2 3-2-16,3-3-1 0,-1 4 1 0,-2 0-1 0,3-4-1 0,2 7 0 0,-2-7 0 15,-3 3 0-15,3 5-1 0,0-5 0 0,0 1-2 0,0 3 0 0,2-1-2 16,-2 1 3-16,-3 0-3 0,2 0-1 0,1 4 1 0,-3-5-1 0,2 9-1 16,-2-5 1-16,-1 5-1 0,0-2 0 0,0 1-2 0,-3 7 0 0,3-3-1 15,-2 0 0-15,-3 2-2 0,1 2-3 0,-1-2 1 0,2 5-2 0,-3-1-4 16,1 0 2-16,1 1-1 0,-2 3-2 0,2 1 1 0,1 2 0 0,2-3 0 0,-5 4-2 15,6-1 0-15,-3 0-1 0,2 4 2 0,1-3 0 0,-3 3 0 0,3 0 2 16,-3 0 2-16,3 3 0 0,0-2 2 0,-3 6-1 0,0-4-2 0,3 1 0 16,0 2 3-16,-3 5-2 0,1 0 5 0,0 3-2 0,-1-4 3 0,-1 3 1 15,-1 5 2-15,3 0 2 0,-3-1 0 0,0 5 2 0,1-6 0 0,1 6 1 16,1-1 2-16,-1-1 2 0,1 2 0 0,0-1 1 0,2 4 0 0,0-1 1 0,-2-3 2 16,8 4 0-16,-8-1 0 0,8 0 2 0,-5 5-1 0,3-5-2 0,0 1-1 15,0-2 3-15,0 6 1 0,2-4-2 0,-1-1 2 0,-1 4 2 0,3-1 0 16,0 2 1-16,-2-2 0 0,2 2-1 0,1-4 0 0,-1-1-4 0,3 0 0 0,-5 0 2 15,5-2 0-15,1-1 1 0,-6 0-1 0,6-3 1 0,0-1-2 0,-2 0 1 16,2-3-1-16,0 4 1 0,-1-7-2 0,1-1 2 0,3 1-1 0,-1-4-1 16,0 0 2-16,0-4-1 0,3 4-1 0,-4-7 1 0,4 0-2 0,1 3 2 15,-1-2-2-15,1-5 2 0,1 4-2 0,0 0 2 0,-1-3-2 0,3 3 1 16,0-1 1-16,-1-2 1 0,-1 0 1 0,2 3 0 0,2-4 0 0,-3-4 0 0,1 6 1 16,2-6-1-16,0 1 1 0,0-3 0 0,2-1-1 0,1-2-2 0,-1 2 0 15,2-6-1-15,1 2 1 0,2-2-3 0,-3 0 0 0,3-1 1 0,1-3 0 16,-1-1-1-16,2 2 1 0,0-5-1 0,0 1 1 0,0-1-1 0,-1 1 1 15,3-1 0-15,0-2 1 0,-1 1 0 0,1-2 1 0,-3 1 1 0,3-1-2 0,0 0 2 16,1 0 0-16,-1-3 0 0,1 3 0 0,-1-5-2 0,0 6 1 0,1-5-1 16,-1 1 2-16,6 3 0 0,-5 0 0 0,2-3-1 0,1 3 1 0,2-5 2 15,-2 5-1-15,0 1 2 0,6-1 0 0,-3 0 2 0,-2 0-1 0,5 3 2 16,0-3 0-16,-2 0 1 0,2 0-1 0,1 1 0 0,0-1 0 0,2-5-2 0,-1 5 2 16,0-3-4-16,5 0 3 0,-2-4-1 0,3 3 0 0,0-3-2 0,2 0 0 15,0 0-1-15,0-3 1 0,0 3 2 0,2-4-1 0,3-2 2 0,-3 1 0 16,1 3 0-16,-4-2 2 0,3-3-1 0,2 3 3 0,-5-3 0 0,3 0-1 15,2 0 1-15,-5 1-4 0,3-1 1 0,2-1 0 0,-5-2-1 0,6-1-1 0,-3 1 0 16,0-4-2-16,3 3 0 0,-3-2-1 0,3 2-1 0,-3-7-1 0,2 5-3 16,-3-1 1-16,1-4 0 0,-2 3 2 0,-2-2 1 0,-1-1 0 0,0 2-1 15,-2-2 1-15,-4 1 1 0,3-1-2 0,-6 4-1 0,5-3 1 0,-5-1-3 16,2 0 1-16,-5 5-2 0,1-5 2 0,1 3-2 0,-3 2-1 0,0-5 0 0,2 5-1 16,-5-2-2-16,3-2 2 0,-1 0-1 0,1 2-1 0,-1-3 2 0,1-2 0 15,-1 2 0-15,0-2 1 0,-2-2 1 0,2 2 0 0,1-2 0 0,-1-2-1 16,0-1 2-16,-2 1-1 0,2-1 0 0,-1 1 0 0,0 0 1 0,1-1 0 15,-1 1 0-15,0-1 3 0,-1 4-2 0,1-4 2 0,-2 1 0 0,0 3-1 0,0-4 0 16,0 0 0-16,1 1 0 0,-4-1 0 0,3 1 1 0,0 0-1 0,-1-1 1 16,1 1 0-16,0-5-1 0,0 2 1 0,0-1-1 0,0-1 1 0,0 2 0 15,0-4 0-15,0-2 4 0,0-1 0 0,0 2 2 0,0-2-2 0,0-1 2 16,3-1 2-16,-3 1 1 0,0-3 0 0,0-1-2 0,0 1 1 0,0 0-4 0,0-4 3 16,0 0-1-16,0 0-2 0,3 0 2 0,-3-5-2 0,0 5 1 0,0-2-1 15,3 2 0-15,0 0 0 0,-3-1-1 0,1 1 0 0,-1 0 1 0,3 4 2 16,-3-4-2-16,0 3 1 0,3 1-2 0,-3-4 0 0,3 4 0 0,-6-1-1 15,6-3-1-15,-3 0 1 0,0-1-1 0,0-1 1 0,3 2 0 0,-6-7-1 16,3 3 1-16,0-3 2 0,0 0 1 0,0-4 0 0,0 4 0 0,1-4-2 0,-1 2 1 16,-2-2-1-16,2 0 2 0,-2-3 0 0,2 4 1 0,-2-4 1 0,0 3 0 15,2 1 3-15,-2 0 3 0,-1 3 1 0,1-4 0 0,0 7 5 0,-2-3 0 16,2 4 5-16,-3 3 0 0,1 3 1 0,0 1 0 0,-3 0 0 0,3 2 1 16,-3 1-1-16,1 4-1 0,-3 0-2 0,3-2-1 0,-3 6-3 0,2-1-1 0,1 0-2 15,-3 0 2-15,-2 4-3 0,4-5-1 0,-4 5 1 0,2-1-1 0,1 1 0 16,-3 3-1-16,0-4 2 0,0 4 0 0,-3 0-1 0,1 0 1 0,0 4 0 15,-2-4 0-15,-1 4 1 0,1-1 0 0,-1 0 1 0,1 5 3 0,-5-5-1 16,2 3 2-16,-2-2 1 0,0 7 1 0,1-5-1 0,-1 6 4 0,-2-6-2 0,-1 8 0 16,-1-4-1-16,0 4-2 0,-1-2-2 0,-1 5 2 0,0-3-3 0,-1 3-3 15,-2 1-1-15,-2-1-2 0,1 4-2 0,-4-3 0 0,0 3-4 0,0 0-1 16,-2 0-1-16,-1 3-1 0,-2 1-1 0,-1-4-2 0,0 3-2 0,0 1 1 16,-1-1 1-16,-2 1-1 0,2 0-1 0,-5 3 1 0,2-5-1 0,0 2 0 0,-3-1 0 15,1-3 0-15,0 4 2 0,-3-4-1 0,2 4 0 0,1-4 3 0,-3-4-2 16,5 4 2-16,-3-4-1 0,3 1-1 0,0 3 1 0,1-4-1 0,3 2 1 15,0-2-2-15,3 1 0 0,0 3-1 0,-2-4 2 0,5 4-2 0,-5 0-1 16,3 0 1-16,2 0-2 0,-2 0 2 0,0 4 0 0,2-4 2 0,-2 3-1 16,0 1 0-16,0-4 1 0,2 6 0 0,-2-3-1 0,0 1 1 0,1 0-1 0,0 3 0 15,-1-4 1-15,1 5-2 0,2-1 2 0,-3 0-2 0,3-1-1 0,2 5 0 16,-2-4 0-16,4 0-1 0,-2 4 1 0,2-5 1 0,3 5-1 0,0-4 0 16,1 0 1-16,0 4-1 0,2-5 0 0,1 1 1 0,-2 0-1 0,5 0-2 0,0 4 1 15,-2-5-2-15,2 5 2 0,-2 0-2 0,2 0 1 0,1-2-1 0,-3 6 2 16,2-5 2-16,0 5-2 0,-2 2 3 0,2 0-1 0,-3 4 2 0,0 0 1 15,-2 3 3-15,2-2 0 0,-4 6 0 0,1-3 1 0,2 6-1 0,-2-7 0 16,-4 8 0-16,6-4 1 0,-6 3-1 0,1-2 0 0,2 2-2 0,-3-3 0 16,5 4-1-16,-3-5 0 0,-1 1-2 0,4 1 0 0,-3-2 1 0,3 1-1 0,2-3 0 15,-5 3 2-15,5-3-1 0,0-1-1 0,0-4-9 0,4 5-8 0,-2-3-13 16,2-2-11-16,1 2-15 0,1-5-17 0,3 4-16 0,-2-8-25 0,4 9-26 16,0-9-35-16,0 2-33 0,2-1-103 0,2-3-132 0,1-2-51 0,1 6-15 0,-1-8 11 15,2 4 18-15,-3-4 28 0,1-1 29 0,-1-3 35 0,-4-3 35 0,0 0 43 16,0 0 43-16,0 0 51 0,-2-7 58 0</inkml:trace>
  <inkml:trace contextRef="#ctx0" brushRef="#br0" timeOffset="103876.88">21648 8511 46 0,'-2'-11'150'0,"-1"-2"63"0,-3 2 46 0,1-3 41 0,-3-1 35 0,1 2 31 16,-2-1 29-16,0-1 28 0,-2 2 25 0,2 2 22 0,0-3 23 0,1 7-46 16,-2-3-88-16,3-1-83 0,-1 8-81 0,1-1-43 0,-1 1-23 0,1 3-15 15,0 0-13-15,-1 0-9 0,1 7-10 0,0-4-7 0,-3 5-8 0,5 1-6 16,-2-1-7-16,-3 2-5 0,3 5-6 0,3-2-4 0,-3-2-6 0,3 7-3 16,-3-4-3-16,6 3-3 0,-5 1-5 0,2-1-2 0,3 0-2 0,-2 0-1 15,0 1-5-15,3-3 0 0,0 1-2 0,0-1-2 0,6-1-1 0,-6-1 0 16,1-2-3-16,3 0-2 0,3-4-2 0,-1-3-2 0,-1 3 0 0,2-7-2 0,3 2-3 15,1-2-1-15,-3-2-4 0,3-3-1 0,0-1 0 0,0-1-1 16,3-4-1-16,0 0-3 0,-2 2 0 0,2-2 1 0,0-3-4 0,-2-1 1 0,2 2-2 16,-3-1 1-16,0-1 1 0,0 6 0 0,-1-6 4 0,-2 5-1 0,1 2 5 15,-4 1 0-15,1 1 3 0,-4-1 6 0,3 3 3 0,-5 1 5 0,0 3 1 16,0 0 3-16,0-4 4 0,-5 4 2 0,3 0 1 0,-3 0 3 0,-1 0 2 16,-3 4 2-16,2-4 3 0,-4 3 3 0,0 1-2 0,0 0 2 0,-3 3-1 15,-1 0 1-15,2-1-2 0,-3-2 4 0,-2 6 2 0,3-3 1 0,0 1 1 16,-6-1 2-16,3-1 0 0,0 5 2 0,2-4 0 0,-2-4-3 0,0 1 0 15,0 0-4-15,3-1 1 0,-2-3 0 0,2 0-3 0,1 0 1 0,2-3-5 16,1 3 1-16,0-8-5 0,4 5-2 0,-3-1-3 0,3 1-5 0,3-1-2 16,3-3-4-16,1 3-2 0,0 2-4 0,0-5-3 0,4 3-3 0,0 0-3 15,0 1-3-15,7-1 0 0,-1 1-4 0,1 3 0 0,1 0 1 0,5 0-1 16,-2 3 1-16,0 1 0 0,2 3 3 0,1 0-1 0,-2 3 4 0,2 4-1 16,-1 1 1-16,1-2 2 0,-6 5 0 0,3 0 1 0,-1 2-1 0,-3-2 2 15,0 3 2-15,0-4-2 0,-1 4 2 0,-3-7 0 0,-2 4 1 0,1-5 1 16,-5 2 3-16,4-4 1 0,-5 2 4 0,-2-6 2 0,-1 4 3 0,2-4 2 15,-6-3 1-15,3-1 4 0,-6-3 0 0,2 0 3 0,-3 0-1 0,0-7 2 16,0 0-1-16,-3 0 0 0,0-4-1 0,2-2-3 0,-5-5-1 0,6 1-3 16,-3-1-2-16,2 0-3 0,1-3-4 0,0 0 0 0,1 4-4 0,3-1 0 0,2 0-2 15,-1 5-3-15,5-1-3 0,-2 3-6 0,3 5-7 0,3-1-9 16,-2-1-12-16,5 5-10 0,-1 3-12 0,5 3-14 0,1-3-27 0,3 8-31 0,-2-1-35 16,5 2-37-16,-1 2-104 0,2 4-136 0,3-1-62 0,-2-1-26 15,3 5 5-15,2-1 14 0,-1 1 26 0,-1 0 25 0,1-5 34 0,0 1 36 0,-4 3 44 16,3-2 51-16,1-1 53 0,-3-1 60 0,2 2 96 0</inkml:trace>
  <inkml:trace contextRef="#ctx0" brushRef="#br0" timeOffset="104494.02">23036 10481 24 0,'-4'-21'162'16,"-3"4"75"-16,2-1 53 0,-8 0 39 0,5 1 31 0,-3 3 30 0,0 1 23 0,0 2 23 15,0 4 19-15,0 0 20 0,0 7 18 0,0-4 19 0,0 8-108 16,-2-1-176-16,5 1-86 0,-3 3-35 0,0 4-14 0,-3-2-6 0,6 6-1 0,-3-4-1 16,0 5-1-16,0-1 3 0,-2 3-1 0,8-1 0 0,-6 0-1 15,4 0 0-15,-3 1-5 0,6 0-8 0,-3-1-9 0,6 1-7 0,-2-1-11 0,0 1-9 16,3-4-7-16,3-1-7 0,0-2-4 0,-2 0-9 0,4 0-6 0,1-4-6 16,0-5-4-16,2 2-7 0,0-4-1 0,-1 0-3 0,4-6-2 0,0-1-2 15,0-1-2-15,2-2 1 0,-2-5-1 0,1-1-1 0,2-2 1 0,0-3 3 16,-2 0 0-16,5 0 0 0,-5 0 1 0,5 0-1 0,-5 0-2 0,2 4-4 15,1 3 0-15,-4-1-3 0,3 8 1 0,-3 1-1 0,0 1 1 0,-3 5 5 16,5 5 1-16,-8 1 1 0,2 5 4 0,0 3 3 0,-3-1 8 0,1 5 6 16,-5 4 10-16,0-5 11 0,0 8 8 0,-2-5 7 0,-1 2 8 0,-4 2 3 15,2-4 6-15,-2 5 2 0,-3-3 2 0,-1-5 6 0,-1 4-1 0,-2-4 0 16,-1-3 0-16,-2 1-5 0,-1-6-4 0,-1-1-4 0,-2-5-6 0,-1-3-5 16,-1 0-5-16,-1-7-6 0,1 0 0 0,-5-6-8 0,6-2-1 0,-2 1-10 15,0-7-2-15,3 0-2 0,2 0-5 0,1 0 0 0,4 1-2 0,1 2 0 16,4 1-3-16,1 6-4 0,3-3-2 0,3 6 2 0,2 1-3 0,2 5 1 0,3 2 2 15,1 0-1-15,1 2 2 0,4 5-2 0,0 1 4 0,5 2-5 16,-1 1 1-16,0 2-1 0,6 2 1 0,-3-1 0 0,0 3 2 0,1 1 0 16,-1-4-2-16,0 0-3 0,0 3 1 0,0-2-2 0,-3-6 1 0,0 2 0 15,-1-4 1-15,0 1 3 0,-2-8 1 0,2 0 2 0,0 0-1 0,-3-8 3 16,0 1-6-16,0 0-7 0,-3-6-11 0,3-2-14 0,-1-2-21 0,-2 0-31 16,2-1-37-16,-2-4-43 0,2 5-87 0,-5-4-112 0,2 4-82 0,3-1-66 0,-6 1-24 15,0 3 0-15,0-4 15 0,-4 8 26 0,0-1 29 0,0 4 36 0,-6 0 44 16,0 4 49-16,-5 3 57 0,0 0 59 0,-6 7 81 0</inkml:trace>
  <inkml:trace contextRef="#ctx0" brushRef="#br0" timeOffset="105943.83">13425 16568 13 0,'10'-14'136'0,"-9"3"63"16,-1-2 44-16,3 2 35 0,-6-3 31 0,2 7 26 0,-4-4 24 0,0 5 20 15,4-1 18-15,-6 3 19 0,2-3 19 0,0 3 16 0,-1 4-95 0,0-3-158 16,1 3-71-16,-1 3-23 0,-4-3-12 0,4 0-10 0,-1 4-2 0,-2 3-5 0,0 0 0 16,3-3-3-16,-3 5-1 0,-2 2-3 0,4 0-2 0,-2 2-2 0,0 5-4 15,3 0-4-15,-3-1-2 0,2 4-6 0,0 0-8 0,3 4-5 0,-3-5-6 16,5 6-5-16,0-2-4 0,0 1-4 0,2-1-3 0,0 1-3 0,0-5-4 15,0 2-3-15,4-2 0 0,1 2-1 0,-1-5-2 0,3 0 0 0,1-2-2 16,1-2-1-16,0-2 1 0,2 3-2 0,3-8 2 0,-3 2-2 0,4-1 1 16,-2 0-1-16,3-4 2 0,0 1-2 0,-1 0 1 0,0-4-4 0,2 3 0 0,-2-3 0 15,0-3 0-15,-1 3 0 0,0-4-1 0,-3 0 1 0,0 1 2 0,-3-1 1 16,2 1 4-16,-5-1 3 0,1 1 4 0,-5-1 5 0,2 0 4 0,-3 4 0 16,-3-2 2-16,2-2 0 0,-9 4 1 0,3-3 0 0,-1-1 3 0,-3 4-1 0,-3-4 0 15,1 1-2-15,-3 3-1 0,-2-4-6 0,1 1 0 0,-1-1-3 16,-2-3-2-16,0 1 1 0,0-1 1 0,2-4 0 0,-1 4 2 0,3-4 2 0,-2 0 2 15,3-2 2-15,1 2 3 0,3 4 2 0,2-6-1 0,0 6-3 0,3-1-2 16,1 1-6-16,1 4-6 0,4-1 0 0,0 4-3 0,0 0 1 0,4 0-5 16,1 7-1-16,1-3 0 0,1 7-5 0,2-4-1 0,0 6-2 0,2 1 0 15,0 3 1-15,0 1 2 0,2 0 4 0,-2 3 4 0,1 0-1 0,1 0 1 0,-2-4-1 16,0 4 1-16,0-3 0 0,-2 0-3 0,3-5 1 0,-6-2-1 0,0 3-1 16,4-7 4-16,-4-1 6 0,-4-2 4 0,2 0 9 0,2-4 5 0,-5-4 7 15,4-2 3-15,-5-1 4 0,0-4 1 0,0-3 2 0,0-1 1 0,-5-9 1 0,4 4 1 16,-5-9-1-16,2 1 0 0,2-3-5 0,-3-7-5 0,4 2-9 0,-6-2-6 15,3-4-4-15,1 0-6 0,1 3-7 0,2 1-11 0,0 0-10 0,0 3-17 16,2 3-17-16,2 0-26 0,1 5-27 0,1 5-39 0,-1-2-47 0,1 3-118 16,4 4-155-16,-2 2-67 0,3-2-24 0,-1 2 2 0,-2 2 12 0,-1-5 23 0,-3 5 31 15,1-2 34-15,0 1 39 0,-4-3 47 0,-2-4 47 0,-2 4 61 0,1-5 67 16</inkml:trace>
  <inkml:trace contextRef="#ctx0" brushRef="#br0" timeOffset="107244.77">20997 15028 16 0,'2'-7'145'0,"-2"3"67"0,0 1 48 0,-2-1 39 0,-3-3 34 0,1 3 28 15,-3 2 27-15,1-2 26 0,-1 1 21 0,0-1 22 0,-2 0 19 0,3 1 19 16,-3 3-99-16,2 0-167 0,-2-4-77 0,2 4-33 0,-4 0-19 0,3 0-12 16,-2 4-8-16,-1-4-8 0,0 7-5 0,-2-3-5 0,2 3-6 0,-2-1-2 15,-1 5-4-15,1-1-2 0,2 1-3 0,-2-1-4 0,-1 4-5 0,3-3-6 16,-3 2-3-16,6 2-3 0,-3-1-4 0,1 0-3 0,5 0-5 0,-5-4-2 15,6 1-4-15,0 0-3 0,1-1-1 0,3-3-4 0,0 0 0 0,3-4-1 16,1 1 0-16,3 0-1 0,1-1 1 0,2-3-1 0,-2 0 1 0,6 0 0 16,-2-3 0-16,5 3 1 0,1-4-1 0,-3 0 0 0,3-3-2 0,0 4-2 15,1-1-2-15,-1-3-2 0,0 1-3 0,0 2-3 0,-3 1-3 0,1-1-1 16,-1 4-4-16,-1-4 1 0,-3 4-1 0,0-3-2 0,-5 3 3 0,1 0 3 16,-2 3 1-16,-1-3 7 0,-4 0 5 0,0 0 3 0,0 0 5 0,0 0 2 0,-4 0 6 15,-3 0-1-15,-2-3 5 0,0 3 2 0,0 0 2 0,-2-4 3 16,-2 1 0-16,0 3 2 0,-3-4-3 0,0 4 0 0,3-3-2 0,-3-1 0 0,1 4-1 15,0-4 1-15,1 4 2 0,0-2-1 0,-1 2 1 0,4 0 1 16,0 0 0-16,3 0-3 0,-2 0 0 0,2 2-4 0,2 2-1 0,1-4-2 16,-1 7 0-16,2-3-4 0,3 3 0 0,1 0-3 0,0 4 1 0,0-1-3 0,0 0-2 15,0 1 0-15,1 2-2 0,3 2 1 0,-1-1-1 0,1-3 0 16,0 2 2-16,2 1-1 0,-2-3 1 0,0 2 1 0,0-2 0 0,2 0-1 0,-1-4 1 16,1 4-1-16,-5-5 1 0,4 5-1 0,-3-8 2 0,1 4 0 0,-2-3 3 15,-1 3 0-15,0-7 3 0,0 0 2 0,0 4 0 0,0-4 3 0,0 0 1 16,0 0 2-16,-4 0 2 0,0 0 2 0,1-4-2 0,-1 4 2 0,1-3-2 15,-1-5 0-15,3 5-2 0,-2-4-2 0,0-4-2 0,3 5-3 0,0-5-2 16,0-3-3-16,0 3 0 0,6 1-4 0,-6-8 1 0,1 4-2 0,3-3-2 16,2-1 0-16,-2 0 0 0,0 1 1 0,0-4-1 0,3 4 2 0,0-1-1 15,0-2 1-15,0 2 0 0,-1 1-1 0,0 3 0 0,4-1-1 0,-2 1-1 16,2 1-5-16,-4 2-6 0,5-3-8 0,-5 4-13 0,4-1-18 0,-2 4-27 16,-1-4-31-16,2 4-34 0,-3 1-35 0,1-1-110 0,2 3-142 0,-2-3-62 15,-1 0-22-15,1 3 3 0,-2-3 10 0,-1 3 24 0,-2 2 24 0,1-5 32 16,-3 0 40-16,-3-1 43 0,1 1 51 0,0 0 53 0,-3 0 60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75CA49-E915-4797-939F-8F8376A06E4D}" type="datetimeFigureOut">
              <a:rPr lang="en-AU" smtClean="0"/>
              <a:t>3/04/2022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F733CE-D9C7-49F0-BBBE-A91A27C8C5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1557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Insulin upregulates glucose transporter (glut4) in the membrane</a:t>
            </a:r>
            <a:r>
              <a:rPr lang="en-AU" dirty="0"/>
              <a:t> of muscle cells</a:t>
            </a:r>
          </a:p>
          <a:p>
            <a:r>
              <a:rPr lang="en-US" dirty="0"/>
              <a:t>Insulin also upregulates glut4 in fat cells in membrane of fat cells</a:t>
            </a:r>
          </a:p>
          <a:p>
            <a:r>
              <a:rPr lang="en-US" dirty="0"/>
              <a:t>i.e. it OPENS UP the gate – this is rate limiting step</a:t>
            </a:r>
          </a:p>
          <a:p>
            <a:endParaRPr lang="en-US" dirty="0"/>
          </a:p>
          <a:p>
            <a:r>
              <a:rPr lang="en-US" dirty="0"/>
              <a:t>What does rate limiting mean?</a:t>
            </a:r>
          </a:p>
          <a:p>
            <a:endParaRPr lang="en-US" dirty="0"/>
          </a:p>
          <a:p>
            <a:r>
              <a:rPr lang="en-US" dirty="0"/>
              <a:t>Liver is glut2 transporter – we believe insulin increases rate of glycogenesis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DBCF7-9D39-4FB7-B4BE-2088C8A33AC7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4823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autoimmune disease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DBCF7-9D39-4FB7-B4BE-2088C8A33AC7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8471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F9036-5C00-4512-AC4D-543371C66363}" type="datetimeFigureOut">
              <a:rPr lang="en-AU" smtClean="0"/>
              <a:t>3/04/2022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8785-B35E-4F80-8B4E-C2862105D5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626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F9036-5C00-4512-AC4D-543371C66363}" type="datetimeFigureOut">
              <a:rPr lang="en-AU" smtClean="0"/>
              <a:t>3/04/2022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8785-B35E-4F80-8B4E-C2862105D5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7645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F9036-5C00-4512-AC4D-543371C66363}" type="datetimeFigureOut">
              <a:rPr lang="en-AU" smtClean="0"/>
              <a:t>3/04/2022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8785-B35E-4F80-8B4E-C2862105D5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8360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wo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70A60416-C836-0E45-976A-13A986DE89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7" y="501655"/>
            <a:ext cx="8426450" cy="64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337E35D-E929-4CDD-AFA3-DDA5D95A9F9F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8775" y="1359927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844"/>
            </a:lvl4pPr>
            <a:lvl5pPr>
              <a:defRPr sz="844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BCD8866-5C79-4769-B022-E56134A505BB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746625" y="1359927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844"/>
            </a:lvl4pPr>
            <a:lvl5pPr>
              <a:defRPr sz="844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66741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F9036-5C00-4512-AC4D-543371C66363}" type="datetimeFigureOut">
              <a:rPr lang="en-AU" smtClean="0"/>
              <a:t>3/04/2022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8785-B35E-4F80-8B4E-C2862105D5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9225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F9036-5C00-4512-AC4D-543371C66363}" type="datetimeFigureOut">
              <a:rPr lang="en-AU" smtClean="0"/>
              <a:t>3/04/2022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8785-B35E-4F80-8B4E-C2862105D5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2508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F9036-5C00-4512-AC4D-543371C66363}" type="datetimeFigureOut">
              <a:rPr lang="en-AU" smtClean="0"/>
              <a:t>3/04/2022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8785-B35E-4F80-8B4E-C2862105D5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539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F9036-5C00-4512-AC4D-543371C66363}" type="datetimeFigureOut">
              <a:rPr lang="en-AU" smtClean="0"/>
              <a:t>3/04/2022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8785-B35E-4F80-8B4E-C2862105D5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5396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F9036-5C00-4512-AC4D-543371C66363}" type="datetimeFigureOut">
              <a:rPr lang="en-AU" smtClean="0"/>
              <a:t>3/04/2022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8785-B35E-4F80-8B4E-C2862105D5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690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F9036-5C00-4512-AC4D-543371C66363}" type="datetimeFigureOut">
              <a:rPr lang="en-AU" smtClean="0"/>
              <a:t>3/04/2022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8785-B35E-4F80-8B4E-C2862105D5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7192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F9036-5C00-4512-AC4D-543371C66363}" type="datetimeFigureOut">
              <a:rPr lang="en-AU" smtClean="0"/>
              <a:t>3/04/2022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8785-B35E-4F80-8B4E-C2862105D5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0456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F9036-5C00-4512-AC4D-543371C66363}" type="datetimeFigureOut">
              <a:rPr lang="en-AU" smtClean="0"/>
              <a:t>3/04/2022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8785-B35E-4F80-8B4E-C2862105D5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2001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F9036-5C00-4512-AC4D-543371C66363}" type="datetimeFigureOut">
              <a:rPr lang="en-AU" smtClean="0"/>
              <a:t>3/04/2022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88785-B35E-4F80-8B4E-C2862105D5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360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1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5.png"/><Relationship Id="rId4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3BC04-E5E9-4C86-BD1C-536500E10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Ask Weber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B6D552-A106-4516-BBF9-FCA76B61D7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3</a:t>
            </a:r>
          </a:p>
          <a:p>
            <a:r>
              <a:rPr lang="en-US"/>
              <a:t>Topic 7</a:t>
            </a:r>
            <a:endParaRPr lang="en-US" dirty="0"/>
          </a:p>
          <a:p>
            <a:r>
              <a:rPr lang="en-US" dirty="0"/>
              <a:t>askweber.github.io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94416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A530B-FC64-454D-8A2B-98AE2D711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09773-F827-43EA-8CFB-7FFD2635055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/>
              <a:t>Symptoms of </a:t>
            </a:r>
            <a:r>
              <a:rPr lang="en-US" dirty="0" err="1"/>
              <a:t>hypoglycaemia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CC5241-7A58-4A8D-BCFF-2C2B78575EE2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Symptoms of </a:t>
            </a:r>
            <a:r>
              <a:rPr lang="en-US" dirty="0" err="1"/>
              <a:t>hyperglycaemia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Effects of </a:t>
            </a:r>
            <a:r>
              <a:rPr lang="en-US" dirty="0" err="1"/>
              <a:t>hyperglycaemia</a:t>
            </a:r>
            <a:r>
              <a:rPr lang="en-US" dirty="0"/>
              <a:t> (acute)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Effects of </a:t>
            </a:r>
            <a:r>
              <a:rPr lang="en-US" dirty="0" err="1"/>
              <a:t>hyperglycaemia</a:t>
            </a:r>
            <a:r>
              <a:rPr lang="en-US" dirty="0"/>
              <a:t> (chronic)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44E0116-0E98-4272-A248-18908D58B893}"/>
                  </a:ext>
                </a:extLst>
              </p14:cNvPr>
              <p14:cNvContentPartPr/>
              <p14:nvPr/>
            </p14:nvContentPartPr>
            <p14:xfrm>
              <a:off x="3841560" y="2341800"/>
              <a:ext cx="4992120" cy="4274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44E0116-0E98-4272-A248-18908D58B8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32200" y="2332440"/>
                <a:ext cx="5010840" cy="429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343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0FDB7-DAB1-4B15-ACBF-88F395400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B2FBE-5763-466B-A9D5-84A07519A1F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800" b="1" i="0" u="none" strike="noStrike" baseline="0" dirty="0">
                <a:latin typeface="Arial" panose="020B0604020202020204" pitchFamily="34" charset="0"/>
              </a:rPr>
              <a:t>Describe the process in which glucose is used in muscle tissue</a:t>
            </a:r>
            <a:endParaRPr lang="en-US" sz="1800" b="0" i="0" u="none" strike="noStrike" baseline="0" dirty="0"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1" i="0" u="none" strike="noStrike" baseline="0" dirty="0">
                <a:latin typeface="Arial" panose="020B0604020202020204" pitchFamily="34" charset="0"/>
              </a:rPr>
              <a:t>Describe the process in which glucose is turned into fats in fat cells</a:t>
            </a:r>
            <a:endParaRPr lang="en-US" sz="1800" b="0" i="0" u="none" strike="noStrike" baseline="0" dirty="0">
              <a:latin typeface="Arial" panose="020B0604020202020204" pitchFamily="34" charset="0"/>
            </a:endParaRPr>
          </a:p>
          <a:p>
            <a:endParaRPr lang="en-A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8B01A22-5686-4036-8B10-B7D509E93654}"/>
              </a:ext>
            </a:extLst>
          </p:cNvPr>
          <p:cNvPicPr>
            <a:picLocks noGrp="1" noChangeAspect="1"/>
          </p:cNvPicPr>
          <p:nvPr>
            <p:ph sz="half" idx="11"/>
          </p:nvPr>
        </p:nvPicPr>
        <p:blipFill>
          <a:blip r:embed="rId2"/>
          <a:stretch>
            <a:fillRect/>
          </a:stretch>
        </p:blipFill>
        <p:spPr>
          <a:xfrm>
            <a:off x="4788585" y="1139313"/>
            <a:ext cx="4038600" cy="299753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C4A84B-CAA3-452E-8435-B83267822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335" y="3790950"/>
            <a:ext cx="4345890" cy="281362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C31F80D-EECB-46B1-BC2F-0F2B5B4FD799}"/>
                  </a:ext>
                </a:extLst>
              </p14:cNvPr>
              <p14:cNvContentPartPr/>
              <p14:nvPr/>
            </p14:nvContentPartPr>
            <p14:xfrm>
              <a:off x="5549040" y="1202760"/>
              <a:ext cx="2593440" cy="4678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C31F80D-EECB-46B1-BC2F-0F2B5B4FD79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39680" y="1193400"/>
                <a:ext cx="2612160" cy="469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609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9D6C4-D647-4919-9E75-D12211EDE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D648B-37D0-4C53-AF9A-7E43832DFBF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400" b="1" i="0" u="none" strike="noStrike" baseline="0" dirty="0">
                <a:latin typeface="Arial" panose="020B0604020202020204" pitchFamily="34" charset="0"/>
              </a:rPr>
              <a:t>Describe the process in which glucose is stored in the liver</a:t>
            </a:r>
            <a:endParaRPr lang="en-US" sz="1400" b="0" i="0" u="none" strike="noStrike" baseline="0" dirty="0"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b="1" i="0" u="none" strike="noStrike" baseline="0" dirty="0">
                <a:latin typeface="Arial" panose="020B0604020202020204" pitchFamily="34" charset="0"/>
              </a:rPr>
              <a:t>In the ketogenic diet, the participant aims to stop intake of carbohydrates (i.e. anything that will produce glucose). Describe the process in which ketones are made</a:t>
            </a:r>
            <a:endParaRPr lang="en-US" sz="1400" b="0" i="0" u="none" strike="noStrike" baseline="0" dirty="0">
              <a:latin typeface="Arial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17560B-9A03-4E8A-9F81-8D058157477D}"/>
              </a:ext>
            </a:extLst>
          </p:cNvPr>
          <p:cNvPicPr>
            <a:picLocks noGrp="1" noChangeAspect="1"/>
          </p:cNvPicPr>
          <p:nvPr>
            <p:ph sz="half" idx="11"/>
          </p:nvPr>
        </p:nvPicPr>
        <p:blipFill>
          <a:blip r:embed="rId2"/>
          <a:stretch>
            <a:fillRect/>
          </a:stretch>
        </p:blipFill>
        <p:spPr>
          <a:xfrm>
            <a:off x="4746625" y="2356378"/>
            <a:ext cx="4038600" cy="2534181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C9260F5-73BB-4B81-AC61-939AB6DA6CF7}"/>
                  </a:ext>
                </a:extLst>
              </p14:cNvPr>
              <p14:cNvContentPartPr/>
              <p14:nvPr/>
            </p14:nvContentPartPr>
            <p14:xfrm>
              <a:off x="5559480" y="2810520"/>
              <a:ext cx="3446280" cy="2665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C9260F5-73BB-4B81-AC61-939AB6DA6CF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50120" y="2801160"/>
                <a:ext cx="3465000" cy="268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113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0052C-9645-4A9D-9E91-D811CCFC7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063C8-3D4A-498B-9091-0A1E281750C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800" b="1" i="0" u="none" strike="noStrike" baseline="0" dirty="0">
                <a:latin typeface="Arial" panose="020B0604020202020204" pitchFamily="34" charset="0"/>
              </a:rPr>
              <a:t>List the targets of insulin and the ‘action’ insulin takes at these targets (muscle, liver, fat)</a:t>
            </a:r>
            <a:endParaRPr lang="en-US" sz="1800" b="0" i="0" u="none" strike="noStrike" baseline="0" dirty="0"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1" i="0" u="none" strike="noStrike" baseline="0" dirty="0">
                <a:latin typeface="Arial" panose="020B0604020202020204" pitchFamily="34" charset="0"/>
              </a:rPr>
              <a:t>List the targets of glucagon and the ‘action’ it takes at these targets.</a:t>
            </a:r>
            <a:endParaRPr lang="en-US" sz="1800" b="0" i="0" u="none" strike="noStrike" baseline="0" dirty="0">
              <a:latin typeface="Arial" panose="020B0604020202020204" pitchFamily="34" charset="0"/>
            </a:endParaRPr>
          </a:p>
          <a:p>
            <a:endParaRPr lang="en-AU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8B803F7-B42C-418F-A42C-A19438778AD9}"/>
              </a:ext>
            </a:extLst>
          </p:cNvPr>
          <p:cNvPicPr>
            <a:picLocks noGrp="1" noChangeAspect="1"/>
          </p:cNvPicPr>
          <p:nvPr>
            <p:ph sz="half" idx="11"/>
          </p:nvPr>
        </p:nvPicPr>
        <p:blipFill>
          <a:blip r:embed="rId3"/>
          <a:stretch>
            <a:fillRect/>
          </a:stretch>
        </p:blipFill>
        <p:spPr>
          <a:xfrm>
            <a:off x="2427192" y="3057525"/>
            <a:ext cx="6358033" cy="3686175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9B8F4E9-DF5F-4E8B-B347-5534AB5860FE}"/>
                  </a:ext>
                </a:extLst>
              </p14:cNvPr>
              <p14:cNvContentPartPr/>
              <p14:nvPr/>
            </p14:nvContentPartPr>
            <p14:xfrm>
              <a:off x="3891600" y="174960"/>
              <a:ext cx="4973400" cy="5405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9B8F4E9-DF5F-4E8B-B347-5534AB5860F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82240" y="165600"/>
                <a:ext cx="4992120" cy="542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218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FDC1E-329F-4E04-A420-3AE1CB8F0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3701D-CA23-44E2-BF39-1CCE92E35091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sz="1800" b="1" i="0" u="none" strike="noStrike" baseline="0" dirty="0">
                <a:latin typeface="Tw Cen MT" panose="020B0602020104020603" pitchFamily="34" charset="0"/>
              </a:rPr>
              <a:t>Describe the MOA of how glucose in the blood can result in the release of insulin</a:t>
            </a:r>
            <a:endParaRPr lang="en-US" sz="1800" b="0" i="0" u="none" strike="noStrike" baseline="0" dirty="0">
              <a:latin typeface="Tw Cen MT" panose="020B0602020104020603" pitchFamily="34" charset="0"/>
            </a:endParaRPr>
          </a:p>
          <a:p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01CF2-2440-45CC-83B6-26015FE57A5D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8E02FF-0837-4658-9683-9568B4DE3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496" y="2384420"/>
            <a:ext cx="6700729" cy="39719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B5947B5-6F2C-4B41-AA32-6B1EC6727004}"/>
                  </a:ext>
                </a:extLst>
              </p14:cNvPr>
              <p14:cNvContentPartPr/>
              <p14:nvPr/>
            </p14:nvContentPartPr>
            <p14:xfrm>
              <a:off x="599760" y="1183680"/>
              <a:ext cx="7468200" cy="4740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B5947B5-6F2C-4B41-AA32-6B1EC67270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0400" y="1174320"/>
                <a:ext cx="7486920" cy="475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50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DF4A8-A3FD-421F-B2F8-DA0C09FB5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1A215-FC57-4472-BF68-88E03EA296FA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/>
              <a:t>Where do you find pancreatic beta cells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2B648-3B84-47D6-8441-432E306EECBE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81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07E7A7-B01C-4E82-8EBC-F8D97A16A78B}"/>
              </a:ext>
            </a:extLst>
          </p:cNvPr>
          <p:cNvPicPr>
            <a:picLocks noGrp="1" noChangeAspect="1"/>
          </p:cNvPicPr>
          <p:nvPr>
            <p:ph sz="half" idx="11"/>
          </p:nvPr>
        </p:nvPicPr>
        <p:blipFill>
          <a:blip r:embed="rId2"/>
          <a:stretch>
            <a:fillRect/>
          </a:stretch>
        </p:blipFill>
        <p:spPr>
          <a:xfrm>
            <a:off x="1657350" y="1760682"/>
            <a:ext cx="7366000" cy="477086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165C83-9D84-4654-86B6-5A471721B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FD474-CAC0-428E-84D5-35DA5EFE2DDA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/>
              <a:t>Exenatide is a medication used in Type 2 diabetes. It is pharmacodynamically similar to the glucagon-like peptide 1, and thus acts as a glucagon-like peptide 1 receptor agonist. Describe what direct enzyme the receptor acts on, and its downstream effects on pancreatic function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EF9AE88-85EB-44D7-842F-A1489AFC1EB2}"/>
                  </a:ext>
                </a:extLst>
              </p14:cNvPr>
              <p14:cNvContentPartPr/>
              <p14:nvPr/>
            </p14:nvContentPartPr>
            <p14:xfrm>
              <a:off x="695520" y="805680"/>
              <a:ext cx="7956360" cy="59252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EF9AE88-85EB-44D7-842F-A1489AFC1EB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6160" y="796320"/>
                <a:ext cx="7975080" cy="594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164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30555-C620-42D5-8741-F26089137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1 diabetes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2F6A9-6D39-4CBD-B065-34483DFB5E1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/>
              <a:t>Describe the mechanism of Type 1 diabetes and its pathophysiology, including explanation of polyuria and polydipsia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A4C366-547E-4AFC-882F-2083D14171DD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Type 1 diabetes is inheritable (T/F)</a:t>
            </a:r>
          </a:p>
          <a:p>
            <a:endParaRPr lang="en-US" dirty="0"/>
          </a:p>
          <a:p>
            <a:r>
              <a:rPr lang="en-US" dirty="0"/>
              <a:t>Type 2 diabetes is inheritable (T/F)</a:t>
            </a: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AD7EF7-4FBE-4F7C-AA3C-26CAB54FF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973" y="3990802"/>
            <a:ext cx="4505954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35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308</Words>
  <Application>Microsoft Office PowerPoint</Application>
  <PresentationFormat>On-screen Show (4:3)</PresentationFormat>
  <Paragraphs>41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Tw Cen MT</vt:lpstr>
      <vt:lpstr>Office Theme</vt:lpstr>
      <vt:lpstr>Ask Weber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 1 diabetes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Ask Weber</dc:title>
  <dc:creator>Weber Liu</dc:creator>
  <cp:lastModifiedBy>Weber Liu</cp:lastModifiedBy>
  <cp:revision>2</cp:revision>
  <dcterms:created xsi:type="dcterms:W3CDTF">2022-04-03T12:11:46Z</dcterms:created>
  <dcterms:modified xsi:type="dcterms:W3CDTF">2022-04-03T12:13:02Z</dcterms:modified>
</cp:coreProperties>
</file>