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8E4E-8D93-4921-B562-997EB82AA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4EA13-91AB-41FF-85B2-7378EFAA8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A12C9-E02B-428D-B3FF-7C62F475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4C86-2085-4E76-A43F-A123B15EC5D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5461-922B-4813-B878-3A73B65F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557F1-09A6-42C0-8EE0-502FED60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80F-AC11-4FBD-B09E-CA19409E3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6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F48F-F3B4-467F-9D02-1337E235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FF212-B3A5-44E7-8145-89F912AF1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C806-A3E1-4173-BC3B-38CDD6EA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4C86-2085-4E76-A43F-A123B15EC5D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6792-3AD2-4404-980A-BD8AED29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72298-12D2-4683-881D-40D6322E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80F-AC11-4FBD-B09E-CA19409E3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69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19A73-E559-4E18-979F-8D59CB18F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B2DB9-B0C7-4694-82A3-E96603C4C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2706-3C76-4B85-B581-A14FF498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4C86-2085-4E76-A43F-A123B15EC5D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2B19-402C-4F87-8C92-FDC567A9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FA01-A18A-4CDA-9E68-F3FC782B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80F-AC11-4FBD-B09E-CA19409E3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C3AA-C81E-44F1-A74F-0A3ECB44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4FF9-4CB4-4C8F-ACDA-B8C1E614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878F2-85D4-4733-BD82-F8C6CF0B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4C86-2085-4E76-A43F-A123B15EC5D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873C-BAA7-4B83-8A47-BD89F996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8D71-314C-402E-A1D7-DCC611C3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80F-AC11-4FBD-B09E-CA19409E3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16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AF6E-D221-4297-8A74-E7AE5959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5902-5902-45E7-9AB5-08C769F57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4788-4867-4A0D-8248-1DE2F3DF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4C86-2085-4E76-A43F-A123B15EC5D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86378-950C-450F-B559-10B963AB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A4F7-C4C8-49A8-9469-4452A263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80F-AC11-4FBD-B09E-CA19409E3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7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5460-66CB-4152-B09C-96B60D1E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3278-4036-48B4-A4FE-BC7BD5E8A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EA4EF-6261-4F36-B29C-4C97E2944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179E8-5B7E-4244-83B2-3283AF4F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4C86-2085-4E76-A43F-A123B15EC5D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E153-0058-4742-A23B-73F5304C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E160E-84E1-4E8B-8477-67D8FC7A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80F-AC11-4FBD-B09E-CA19409E3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77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020E-58F6-44DF-80C3-611A2EE1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35DE4-E61F-4700-93C3-A2E40951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EFD0-51B6-4287-9E0C-9113DB7C2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64ADC-F0C0-4291-B9A9-56352ACBA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2F3B6-8393-412C-9477-B17480B8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FF486-C231-406D-A64A-4A43C65F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4C86-2085-4E76-A43F-A123B15EC5D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BEA30-CED1-4769-A2A2-F54867D3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56549-61ED-479D-94FE-788140CB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80F-AC11-4FBD-B09E-CA19409E3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1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EF10-4345-44BA-9C42-DE079842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D7CCB-E416-49F1-8695-1276130C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4C86-2085-4E76-A43F-A123B15EC5D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A7693-80DC-466B-ADFF-2DD84217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5BB02-CE0D-41DC-B8A7-C28F9FD6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80F-AC11-4FBD-B09E-CA19409E3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04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1E3A0-46C5-4991-9C35-0CD26B91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4C86-2085-4E76-A43F-A123B15EC5D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07A56-8D48-4BF6-94A9-21B8E9C0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0B862-1F79-494F-B71A-36ED9841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80F-AC11-4FBD-B09E-CA19409E3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25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6B4F-5965-45EB-824D-0BE709AF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AC7B-C819-46C0-8029-DCD5EF34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F25B2-2FE3-483C-B0E0-F63C89838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5AEE1-26C8-43C9-AA58-B0CF2B1F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4C86-2085-4E76-A43F-A123B15EC5D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B5501-89F9-4691-B3D6-787215BD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A24A1-3746-43B2-A89A-43BBB626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80F-AC11-4FBD-B09E-CA19409E3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81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40FA-3541-491E-BA26-7C654E36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0761A-C1D7-4734-854D-3FCD70068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7C044-6137-4CEB-B206-21FF2C17B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19907-B220-465D-BCE8-EDB61930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4C86-2085-4E76-A43F-A123B15EC5D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70E3B-3A88-4DB3-B987-FB720E76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CC9E-39A6-442F-B3B9-4187D733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80F-AC11-4FBD-B09E-CA19409E3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6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F1243-1358-4B27-934B-E587C908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A0E3D-2EBF-4E8E-A7E3-25542E5F5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60E1-EE12-4785-BDB1-4965B0227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4C86-2085-4E76-A43F-A123B15EC5D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9CFB2-0856-4086-87B7-76D2103BA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0106-E872-49CF-B02A-237242609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D80F-AC11-4FBD-B09E-CA19409E3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9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A20C-8A52-42B9-A2A6-5E3A7EA9D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1 slides</a:t>
            </a:r>
            <a:br>
              <a:rPr lang="en-US" dirty="0"/>
            </a:br>
            <a:r>
              <a:rPr lang="en-US" dirty="0"/>
              <a:t>Ask Weber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7EE89-2468-4D68-92FF-B175D644F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Weber Liu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770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E455-C1AC-4886-A030-86CB1B1C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57D9-7AA8-4999-AC18-60AE8961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Session 1 slides Ask Weber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Liu</dc:creator>
  <cp:lastModifiedBy>Weber Liu</cp:lastModifiedBy>
  <cp:revision>2</cp:revision>
  <dcterms:created xsi:type="dcterms:W3CDTF">2022-03-10T13:27:06Z</dcterms:created>
  <dcterms:modified xsi:type="dcterms:W3CDTF">2022-03-10T13:29:08Z</dcterms:modified>
</cp:coreProperties>
</file>