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4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619" autoAdjust="0"/>
  </p:normalViewPr>
  <p:slideViewPr>
    <p:cSldViewPr snapToGrid="0">
      <p:cViewPr varScale="1">
        <p:scale>
          <a:sx n="77" d="100"/>
          <a:sy n="77" d="100"/>
        </p:scale>
        <p:origin x="7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4000" kern="1200" dirty="0"/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4000" kern="1200" dirty="0"/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4000" kern="1200" dirty="0"/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12/18/2020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12/18/2020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AI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886908"/>
          </a:xfrm>
        </p:spPr>
        <p:txBody>
          <a:bodyPr>
            <a:normAutofit fontScale="850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Final Project: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By ASLAF SHAIKH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100768232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2E85C-ABEB-4E87-AC46-6C17F77E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457201"/>
          </a:xfrm>
        </p:spPr>
        <p:txBody>
          <a:bodyPr>
            <a:normAutofit/>
          </a:bodyPr>
          <a:lstStyle/>
          <a:p>
            <a:r>
              <a:rPr lang="en-CA" sz="2000" dirty="0"/>
              <a:t>Aim &amp; objective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52C91-3F25-4377-B34A-8FD5A385F7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2702032"/>
            <a:ext cx="8936846" cy="2437232"/>
          </a:xfrm>
        </p:spPr>
        <p:txBody>
          <a:bodyPr/>
          <a:lstStyle/>
          <a:p>
            <a:pPr marL="342900" indent="-342900" algn="l">
              <a:buFont typeface="+mj-lt"/>
              <a:buAutoNum type="arabicPeriod"/>
            </a:pPr>
            <a:r>
              <a:rPr lang="en-CA" dirty="0"/>
              <a:t>Downloading a rough data from Kaggle</a:t>
            </a:r>
            <a:r>
              <a:rPr lang="en-CA"/>
              <a:t>, UCI </a:t>
            </a:r>
            <a:r>
              <a:rPr lang="en-CA" dirty="0"/>
              <a:t>etc.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CA" dirty="0"/>
              <a:t>Identifying the data.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sing all the ML algorithms including the ensemble method and then picking the best model out of all.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Well commenting the codes and brief details.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</a:p>
          <a:p>
            <a:pPr marL="342900" indent="-342900" algn="l">
              <a:buFont typeface="+mj-lt"/>
              <a:buAutoNum type="arabicPeriod"/>
            </a:pPr>
            <a:endParaRPr lang="en-CA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l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26660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93E72-81CC-4BAD-A214-B3CB65C45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ABB2A-2DCC-455B-9400-F05A91DD0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This project’s main target are the medical researchers whom all are using Machine Learning algorithms to differentiate between the different types of cancers.</a:t>
            </a:r>
          </a:p>
          <a:p>
            <a:r>
              <a:rPr lang="en-CA" dirty="0"/>
              <a:t>Data accuracy is the most important factor when we talk about ML.</a:t>
            </a:r>
          </a:p>
          <a:p>
            <a:r>
              <a:rPr lang="en-CA" dirty="0"/>
              <a:t>This project focuses on using most of the algorithms and using them to get the accuracy of the data and then decide which algorithm provided the best accuracy.</a:t>
            </a:r>
          </a:p>
        </p:txBody>
      </p:sp>
    </p:spTree>
    <p:extLst>
      <p:ext uri="{BB962C8B-B14F-4D97-AF65-F5344CB8AC3E}">
        <p14:creationId xmlns:p14="http://schemas.microsoft.com/office/powerpoint/2010/main" val="2366766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9E154-49F2-4E3C-860D-1345E9D5F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060" y="1464674"/>
            <a:ext cx="8933688" cy="457200"/>
          </a:xfrm>
        </p:spPr>
        <p:txBody>
          <a:bodyPr>
            <a:normAutofit/>
          </a:bodyPr>
          <a:lstStyle/>
          <a:p>
            <a:r>
              <a:rPr lang="en-CA" sz="2000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BC0B7-251C-40C6-81E6-751E79720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8705" y="1541013"/>
            <a:ext cx="2729344" cy="3852314"/>
          </a:xfrm>
        </p:spPr>
        <p:txBody>
          <a:bodyPr>
            <a:noAutofit/>
          </a:bodyPr>
          <a:lstStyle/>
          <a:p>
            <a:pPr marL="457200" algn="l">
              <a:lnSpc>
                <a:spcPct val="107000"/>
              </a:lnSpc>
              <a:spcAft>
                <a:spcPts val="800"/>
              </a:spcAft>
            </a:pPr>
            <a:r>
              <a:rPr lang="en-CA" sz="1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1. Prepare Problem</a:t>
            </a:r>
          </a:p>
          <a:p>
            <a:pPr marL="457200" indent="457200" algn="l">
              <a:lnSpc>
                <a:spcPct val="107000"/>
              </a:lnSpc>
              <a:spcAft>
                <a:spcPts val="800"/>
              </a:spcAft>
            </a:pPr>
            <a:r>
              <a:rPr lang="en-CA" sz="1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a) Load libraries</a:t>
            </a:r>
          </a:p>
          <a:p>
            <a:pPr marL="457200" indent="457200" algn="l">
              <a:lnSpc>
                <a:spcPct val="107000"/>
              </a:lnSpc>
              <a:spcAft>
                <a:spcPts val="800"/>
              </a:spcAft>
            </a:pPr>
            <a:r>
              <a:rPr lang="en-CA" sz="1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b) Load dataset</a:t>
            </a:r>
          </a:p>
          <a:p>
            <a:pPr marL="457200" algn="l">
              <a:lnSpc>
                <a:spcPct val="107000"/>
              </a:lnSpc>
              <a:spcAft>
                <a:spcPts val="800"/>
              </a:spcAft>
            </a:pPr>
            <a:r>
              <a:rPr lang="en-CA" sz="1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2. Summarize Data</a:t>
            </a:r>
          </a:p>
          <a:p>
            <a:pPr marL="457200" indent="457200" algn="l">
              <a:lnSpc>
                <a:spcPct val="107000"/>
              </a:lnSpc>
              <a:spcAft>
                <a:spcPts val="800"/>
              </a:spcAft>
            </a:pPr>
            <a:r>
              <a:rPr lang="en-CA" sz="1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a) Descriptive statistics</a:t>
            </a:r>
          </a:p>
          <a:p>
            <a:pPr marL="457200" indent="457200" algn="l">
              <a:lnSpc>
                <a:spcPct val="107000"/>
              </a:lnSpc>
              <a:spcAft>
                <a:spcPts val="800"/>
              </a:spcAft>
            </a:pPr>
            <a:r>
              <a:rPr lang="en-CA" sz="1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b) Data visualizations</a:t>
            </a:r>
          </a:p>
          <a:p>
            <a:pPr marL="457200" algn="l">
              <a:lnSpc>
                <a:spcPct val="107000"/>
              </a:lnSpc>
              <a:spcAft>
                <a:spcPts val="800"/>
              </a:spcAft>
            </a:pPr>
            <a:r>
              <a:rPr lang="en-CA" sz="1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3. Prepare Data</a:t>
            </a:r>
          </a:p>
          <a:p>
            <a:pPr marL="457200" indent="457200" algn="l">
              <a:lnSpc>
                <a:spcPct val="107000"/>
              </a:lnSpc>
              <a:spcAft>
                <a:spcPts val="800"/>
              </a:spcAft>
            </a:pPr>
            <a:r>
              <a:rPr lang="en-CA" sz="1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a) Data Cleaning</a:t>
            </a:r>
          </a:p>
          <a:p>
            <a:pPr marL="457200" indent="457200" algn="l">
              <a:lnSpc>
                <a:spcPct val="107000"/>
              </a:lnSpc>
              <a:spcAft>
                <a:spcPts val="800"/>
              </a:spcAft>
            </a:pPr>
            <a:r>
              <a:rPr lang="en-CA" sz="1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b) Feature Selection</a:t>
            </a:r>
          </a:p>
          <a:p>
            <a:pPr marL="457200" indent="457200" algn="l">
              <a:lnSpc>
                <a:spcPct val="107000"/>
              </a:lnSpc>
              <a:spcAft>
                <a:spcPts val="800"/>
              </a:spcAft>
            </a:pPr>
            <a:r>
              <a:rPr lang="en-CA" sz="1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c) Data Transforms</a:t>
            </a:r>
          </a:p>
          <a:p>
            <a:pPr algn="l"/>
            <a:endParaRPr lang="en-CA" sz="1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439CB0A-50D4-4FE3-94C5-32EB1729CFD9}"/>
              </a:ext>
            </a:extLst>
          </p:cNvPr>
          <p:cNvSpPr txBox="1">
            <a:spLocks/>
          </p:cNvSpPr>
          <p:nvPr/>
        </p:nvSpPr>
        <p:spPr>
          <a:xfrm>
            <a:off x="4148050" y="1998213"/>
            <a:ext cx="3361113" cy="33951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tabLst>
                <a:tab pos="2633663" algn="l"/>
              </a:tabLst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algn="l">
              <a:lnSpc>
                <a:spcPct val="107000"/>
              </a:lnSpc>
              <a:spcAft>
                <a:spcPts val="800"/>
              </a:spcAft>
            </a:pPr>
            <a:r>
              <a:rPr lang="en-CA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4. Evaluate Algorithms</a:t>
            </a:r>
          </a:p>
          <a:p>
            <a:pPr marL="457200" indent="457200" algn="l">
              <a:lnSpc>
                <a:spcPct val="107000"/>
              </a:lnSpc>
              <a:spcAft>
                <a:spcPts val="800"/>
              </a:spcAft>
            </a:pPr>
            <a:r>
              <a:rPr lang="en-CA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a) Split-out validation dataset</a:t>
            </a:r>
          </a:p>
          <a:p>
            <a:pPr marL="457200" indent="457200" algn="l">
              <a:lnSpc>
                <a:spcPct val="107000"/>
              </a:lnSpc>
              <a:spcAft>
                <a:spcPts val="800"/>
              </a:spcAft>
            </a:pPr>
            <a:r>
              <a:rPr lang="en-CA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b) Test options and evaluation metric</a:t>
            </a:r>
          </a:p>
          <a:p>
            <a:pPr marL="457200" indent="457200" algn="l">
              <a:lnSpc>
                <a:spcPct val="107000"/>
              </a:lnSpc>
              <a:spcAft>
                <a:spcPts val="800"/>
              </a:spcAft>
            </a:pPr>
            <a:r>
              <a:rPr lang="en-CA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c) Spot Check Algorithms</a:t>
            </a:r>
          </a:p>
          <a:p>
            <a:pPr marL="457200" indent="457200" algn="l">
              <a:lnSpc>
                <a:spcPct val="107000"/>
              </a:lnSpc>
              <a:spcAft>
                <a:spcPts val="800"/>
              </a:spcAft>
            </a:pPr>
            <a:r>
              <a:rPr lang="en-CA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d) Compare Algorithms</a:t>
            </a:r>
          </a:p>
          <a:p>
            <a:pPr marL="457200" algn="l">
              <a:lnSpc>
                <a:spcPct val="107000"/>
              </a:lnSpc>
              <a:spcAft>
                <a:spcPts val="800"/>
              </a:spcAft>
            </a:pPr>
            <a:r>
              <a:rPr lang="en-CA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5. Improve Accuracy</a:t>
            </a:r>
          </a:p>
          <a:p>
            <a:pPr marL="457200" indent="457200" algn="l">
              <a:lnSpc>
                <a:spcPct val="107000"/>
              </a:lnSpc>
              <a:spcAft>
                <a:spcPts val="800"/>
              </a:spcAft>
            </a:pPr>
            <a:r>
              <a:rPr lang="en-CA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a) Algorithm Tuning</a:t>
            </a:r>
          </a:p>
          <a:p>
            <a:pPr marL="457200" indent="457200" algn="l">
              <a:lnSpc>
                <a:spcPct val="107000"/>
              </a:lnSpc>
              <a:spcAft>
                <a:spcPts val="800"/>
              </a:spcAft>
            </a:pPr>
            <a:r>
              <a:rPr lang="en-CA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b) Ensembles</a:t>
            </a:r>
          </a:p>
          <a:p>
            <a:pPr algn="l"/>
            <a:endParaRPr lang="en-CA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026E5FB-47FA-40B3-BCB9-CEE464AD5EC0}"/>
              </a:ext>
            </a:extLst>
          </p:cNvPr>
          <p:cNvSpPr txBox="1">
            <a:spLocks/>
          </p:cNvSpPr>
          <p:nvPr/>
        </p:nvSpPr>
        <p:spPr>
          <a:xfrm>
            <a:off x="7509163" y="1823646"/>
            <a:ext cx="3264132" cy="36295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tabLst>
                <a:tab pos="2633663" algn="l"/>
              </a:tabLst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algn="l">
              <a:lnSpc>
                <a:spcPct val="107000"/>
              </a:lnSpc>
              <a:spcAft>
                <a:spcPts val="800"/>
              </a:spcAft>
            </a:pPr>
            <a:r>
              <a:rPr lang="en-CA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6. Finalize Model</a:t>
            </a:r>
          </a:p>
          <a:p>
            <a:pPr marL="457200" indent="457200" algn="l">
              <a:lnSpc>
                <a:spcPct val="107000"/>
              </a:lnSpc>
              <a:spcAft>
                <a:spcPts val="800"/>
              </a:spcAft>
            </a:pPr>
            <a:r>
              <a:rPr lang="en-CA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a) Predictions on validation dataset</a:t>
            </a:r>
          </a:p>
          <a:p>
            <a:pPr marL="457200" indent="457200" algn="l">
              <a:lnSpc>
                <a:spcPct val="107000"/>
              </a:lnSpc>
              <a:spcAft>
                <a:spcPts val="800"/>
              </a:spcAft>
            </a:pPr>
            <a:r>
              <a:rPr lang="en-CA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b) Create standalone model on entire training dataset</a:t>
            </a:r>
          </a:p>
          <a:p>
            <a:pPr marL="457200" indent="457200" algn="l">
              <a:lnSpc>
                <a:spcPct val="107000"/>
              </a:lnSpc>
              <a:spcAft>
                <a:spcPts val="800"/>
              </a:spcAft>
            </a:pPr>
            <a:r>
              <a:rPr lang="en-CA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c) Save model for later use</a:t>
            </a:r>
          </a:p>
          <a:p>
            <a:pPr algn="l"/>
            <a:endParaRPr lang="en-CA" sz="1200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69A057E-067F-4808-8EE1-ABC6D45512EA}"/>
              </a:ext>
            </a:extLst>
          </p:cNvPr>
          <p:cNvCxnSpPr/>
          <p:nvPr/>
        </p:nvCxnSpPr>
        <p:spPr>
          <a:xfrm>
            <a:off x="4148051" y="1404851"/>
            <a:ext cx="0" cy="3988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64E1EEF-2161-4372-9940-EC2120675613}"/>
              </a:ext>
            </a:extLst>
          </p:cNvPr>
          <p:cNvCxnSpPr/>
          <p:nvPr/>
        </p:nvCxnSpPr>
        <p:spPr>
          <a:xfrm>
            <a:off x="7509164" y="1404851"/>
            <a:ext cx="0" cy="3988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219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Thank You!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8444966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{244E79F4-66B0-4A01-8554-F76B1C1D57BB}tf78438558_win32</Template>
  <TotalTime>23</TotalTime>
  <Words>228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Garamond</vt:lpstr>
      <vt:lpstr>SavonVTI</vt:lpstr>
      <vt:lpstr>AI Algorithm</vt:lpstr>
      <vt:lpstr>Aim &amp; objective</vt:lpstr>
      <vt:lpstr>Target Audience</vt:lpstr>
      <vt:lpstr>Overview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Algorithm</dc:title>
  <dc:creator>Aslaf Shaikh</dc:creator>
  <cp:lastModifiedBy>Aslaf Shaikh</cp:lastModifiedBy>
  <cp:revision>5</cp:revision>
  <dcterms:created xsi:type="dcterms:W3CDTF">2020-12-09T23:49:53Z</dcterms:created>
  <dcterms:modified xsi:type="dcterms:W3CDTF">2020-12-18T09:02:04Z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