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2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-470601971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0AD81ADA-9746-4557-B1C7-83AB87DF8A1A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  <a:endParaRPr lang="en-B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ursquare.com/" TargetMode="External"/><Relationship Id="rId4" Type="http://schemas.openxmlformats.org/officeDocument/2006/relationships/hyperlink" Target="https://statbel.fgov.be/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Launching a Shopper Service in Limburg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new normal creates new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78DFE-53AE-4761-9F67-9D09AAFDDF05}"/>
              </a:ext>
            </a:extLst>
          </p:cNvPr>
          <p:cNvSpPr txBox="1"/>
          <p:nvPr/>
        </p:nvSpPr>
        <p:spPr>
          <a:xfrm>
            <a:off x="705971" y="1956547"/>
            <a:ext cx="10919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coronavirus pandemic has impacted the way people access and interact with retail and service businesses and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Gig economy workers are also impacted due to restricted movement and business services allowed during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personal assistant/shopper service catering to the needs of the highest risk citizens provide a unique business opportunity for independent contractors with high service delivery training and experience to be employed and launch a new business segment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78DFE-53AE-4761-9F67-9D09AAFDDF05}"/>
              </a:ext>
            </a:extLst>
          </p:cNvPr>
          <p:cNvSpPr txBox="1"/>
          <p:nvPr/>
        </p:nvSpPr>
        <p:spPr>
          <a:xfrm>
            <a:off x="705971" y="1956547"/>
            <a:ext cx="10919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Geographical data based on postal codes for the Limburg province in Belgium are sourced from </a:t>
            </a:r>
            <a:r>
              <a:rPr lang="en-US" u="sng" dirty="0">
                <a:hlinkClick r:id="rId3"/>
              </a:rPr>
              <a:t>http://www.geonames.org/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demographic data for Limburg province as at 1</a:t>
            </a:r>
            <a:r>
              <a:rPr lang="en-US" baseline="30000" dirty="0"/>
              <a:t>st</a:t>
            </a:r>
            <a:r>
              <a:rPr lang="en-US" dirty="0"/>
              <a:t> January 2020 is sourced from </a:t>
            </a:r>
            <a:r>
              <a:rPr lang="en-US" u="sng" dirty="0">
                <a:hlinkClick r:id="rId4"/>
              </a:rPr>
              <a:t>https://statbel.fgov.be/en</a:t>
            </a:r>
            <a:r>
              <a:rPr lang="en-US" u="sng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Venue data based on the geographical dataset is sourced via API from </a:t>
            </a:r>
            <a:r>
              <a:rPr lang="en-US" u="sng" dirty="0">
                <a:hlinkClick r:id="rId5"/>
              </a:rPr>
              <a:t>www.foursquare.com</a:t>
            </a:r>
            <a:r>
              <a:rPr lang="en-US" dirty="0"/>
              <a:t>  using a free to use developer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limitation of the free profile, the dataset was further reduced based on potential successful conversion of at least 100 leads into paying customers.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95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Final suburb list for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DB7BC-F220-4A42-B188-B02437B047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2463" y="1696113"/>
            <a:ext cx="6276426" cy="47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87" y="-96982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Venue categories per suburb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A348E-9752-4B1E-B30C-A8433E20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89" y="1034821"/>
            <a:ext cx="6556923" cy="55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Evaluation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78DFE-53AE-4761-9F67-9D09AAFDDF05}"/>
              </a:ext>
            </a:extLst>
          </p:cNvPr>
          <p:cNvSpPr txBox="1"/>
          <p:nvPr/>
        </p:nvSpPr>
        <p:spPr>
          <a:xfrm>
            <a:off x="705971" y="1956547"/>
            <a:ext cx="10919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datasets, ranking was done for suburbs with the largest variety of venue and the suburbs with the largest target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rankings were weighted and produced a joint ranking based on the above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final ranking the recommendation for the top 5 suburbs to potentially launch a shopper service in are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Hasselt</a:t>
            </a:r>
          </a:p>
          <a:p>
            <a:pPr marL="800100" lvl="1" indent="-342900">
              <a:buAutoNum type="arabicPeriod"/>
            </a:pPr>
            <a:r>
              <a:rPr lang="en-US" dirty="0"/>
              <a:t>Sint-</a:t>
            </a:r>
            <a:r>
              <a:rPr lang="en-US" dirty="0" err="1"/>
              <a:t>Truiden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Tongeren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Lommel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Bilzen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775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{31D43540-657D-4105-9DD7-D8C4798F88B2}tf11665031_win32</Template>
  <TotalTime>29</TotalTime>
  <Words>267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Arial Nova Light</vt:lpstr>
      <vt:lpstr>Calibri</vt:lpstr>
      <vt:lpstr>Wingdings 2</vt:lpstr>
      <vt:lpstr>SlateVTI</vt:lpstr>
      <vt:lpstr>Launching a Shopper Service in Limburg</vt:lpstr>
      <vt:lpstr>The new normal creates new opportunities</vt:lpstr>
      <vt:lpstr>Data acquisition and cleaning</vt:lpstr>
      <vt:lpstr>Final suburb list for selection</vt:lpstr>
      <vt:lpstr>Venue categories per suburb</vt:lpstr>
      <vt:lpstr>Evaluation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a Shopper Service in Limburg</dc:title>
  <dc:creator>Aslam Khan</dc:creator>
  <cp:lastModifiedBy>Aslam Khan</cp:lastModifiedBy>
  <cp:revision>4</cp:revision>
  <dcterms:created xsi:type="dcterms:W3CDTF">2021-03-06T17:02:16Z</dcterms:created>
  <dcterms:modified xsi:type="dcterms:W3CDTF">2021-03-06T17:32:14Z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71bba39d-4745-4e9d-97db-0c1927b54242_Enabled">
    <vt:lpwstr>true</vt:lpwstr>
  </property>
  <property fmtid="{D5CDD505-2E9C-101B-9397-08002B2CF9AE}" pid="4" name="MSIP_Label_71bba39d-4745-4e9d-97db-0c1927b54242_SetDate">
    <vt:lpwstr>2021-03-06T17:32:14Z</vt:lpwstr>
  </property>
  <property fmtid="{D5CDD505-2E9C-101B-9397-08002B2CF9AE}" pid="5" name="MSIP_Label_71bba39d-4745-4e9d-97db-0c1927b54242_Method">
    <vt:lpwstr>Privileged</vt:lpwstr>
  </property>
  <property fmtid="{D5CDD505-2E9C-101B-9397-08002B2CF9AE}" pid="6" name="MSIP_Label_71bba39d-4745-4e9d-97db-0c1927b54242_Name">
    <vt:lpwstr>Internal</vt:lpwstr>
  </property>
  <property fmtid="{D5CDD505-2E9C-101B-9397-08002B2CF9AE}" pid="7" name="MSIP_Label_71bba39d-4745-4e9d-97db-0c1927b54242_SiteId">
    <vt:lpwstr>05d75c05-fa1a-42e7-9cf1-eb416c396f2d</vt:lpwstr>
  </property>
  <property fmtid="{D5CDD505-2E9C-101B-9397-08002B2CF9AE}" pid="8" name="MSIP_Label_71bba39d-4745-4e9d-97db-0c1927b54242_ActionId">
    <vt:lpwstr>f4772653-1c7c-474a-8fd0-f356909848ab</vt:lpwstr>
  </property>
  <property fmtid="{D5CDD505-2E9C-101B-9397-08002B2CF9AE}" pid="9" name="MSIP_Label_71bba39d-4745-4e9d-97db-0c1927b54242_ContentBits">
    <vt:lpwstr>2</vt:lpwstr>
  </property>
</Properties>
</file>