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1FF101B-F804-4954-B462-3A2653E92CA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101B-F804-4954-B462-3A2653E92CA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101B-F804-4954-B462-3A2653E92CA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FF101B-F804-4954-B462-3A2653E92CA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1FF101B-F804-4954-B462-3A2653E92CA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101B-F804-4954-B462-3A2653E92CA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101B-F804-4954-B462-3A2653E92CA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FF101B-F804-4954-B462-3A2653E92CA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101B-F804-4954-B462-3A2653E92CA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FF101B-F804-4954-B462-3A2653E92CA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FF101B-F804-4954-B462-3A2653E92CA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1FF101B-F804-4954-B462-3A2653E92CA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E08E0F0-638C-4C12-8C5A-85CCF36A9E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3219451"/>
          </a:xfrm>
        </p:spPr>
        <p:txBody>
          <a:bodyPr>
            <a:normAutofit/>
          </a:bodyPr>
          <a:lstStyle/>
          <a:p>
            <a:r>
              <a:rPr lang="en-US" b="1" dirty="0" err="1"/>
              <a:t>Sistem</a:t>
            </a:r>
            <a:r>
              <a:rPr lang="en-US" b="1" dirty="0"/>
              <a:t> Order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Unified </a:t>
            </a:r>
            <a:r>
              <a:rPr lang="en-US" b="1" dirty="0" err="1"/>
              <a:t>Modelling</a:t>
            </a:r>
            <a:r>
              <a:rPr lang="en-US" b="1" dirty="0"/>
              <a:t> Language (UML)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5 :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Dian </a:t>
            </a:r>
            <a:r>
              <a:rPr lang="en-US" dirty="0" err="1">
                <a:solidFill>
                  <a:schemeClr val="tx1"/>
                </a:solidFill>
              </a:rPr>
              <a:t>Anggraini</a:t>
            </a:r>
            <a:r>
              <a:rPr lang="en-US" dirty="0">
                <a:solidFill>
                  <a:schemeClr val="tx1"/>
                </a:solidFill>
              </a:rPr>
              <a:t>	3311811024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Aslam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Mubaroch</a:t>
            </a:r>
            <a:r>
              <a:rPr lang="en-US" dirty="0">
                <a:solidFill>
                  <a:schemeClr val="tx1"/>
                </a:solidFill>
              </a:rPr>
              <a:t>	3311811032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Samuel Ebenezer	3311801049</a:t>
            </a:r>
          </a:p>
        </p:txBody>
      </p:sp>
    </p:spTree>
    <p:extLst>
      <p:ext uri="{BB962C8B-B14F-4D97-AF65-F5344CB8AC3E}">
        <p14:creationId xmlns:p14="http://schemas.microsoft.com/office/powerpoint/2010/main" val="328758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Sequence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94" y="838200"/>
            <a:ext cx="3976211" cy="563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03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00" y="762000"/>
            <a:ext cx="4419800" cy="5711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47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  <a:r>
              <a:rPr lang="en-US" dirty="0" err="1"/>
              <a:t>Jadwal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540498-F37B-402B-83D8-77673EC0958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185319" cy="3810000"/>
          </a:xfrm>
        </p:spPr>
      </p:pic>
    </p:spTree>
    <p:extLst>
      <p:ext uri="{BB962C8B-B14F-4D97-AF65-F5344CB8AC3E}">
        <p14:creationId xmlns:p14="http://schemas.microsoft.com/office/powerpoint/2010/main" val="99321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08387D-6D17-4CE3-A173-A3B356FF4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" y="1219200"/>
            <a:ext cx="8994090" cy="402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6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70200-CFB6-4E1F-B533-26CCBE6DE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447800"/>
            <a:ext cx="8763000" cy="41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6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9CDB-597E-4D82-B5A7-32D3D536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E7D2E-9B58-4DBD-B3A9-93E08CFE9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33400"/>
            <a:ext cx="4124901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3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83EB-0ED1-4DD5-A310-28AB9543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969CE-C905-4216-A018-05D39250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5" y="513943"/>
            <a:ext cx="4010585" cy="5830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D2DEA-D7D7-45FA-8A88-F936BF31E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71" y="3581400"/>
            <a:ext cx="4010585" cy="13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D498-DF12-4E2A-832D-5476949F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78" y="-609600"/>
            <a:ext cx="7467600" cy="1143000"/>
          </a:xfrm>
        </p:spPr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902417-A76A-4C7F-A14C-A4B508680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36018"/>
              </p:ext>
            </p:extLst>
          </p:nvPr>
        </p:nvGraphicFramePr>
        <p:xfrm>
          <a:off x="533400" y="563880"/>
          <a:ext cx="60960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173079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04134278"/>
                    </a:ext>
                  </a:extLst>
                </a:gridCol>
              </a:tblGrid>
              <a:tr h="356463">
                <a:tc>
                  <a:txBody>
                    <a:bodyPr/>
                    <a:lstStyle/>
                    <a:p>
                      <a:r>
                        <a:rPr lang="en-US" dirty="0" err="1"/>
                        <a:t>Resiko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Kejadian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82112"/>
                  </a:ext>
                </a:extLst>
              </a:tr>
              <a:tr h="1960548">
                <a:tc>
                  <a:txBody>
                    <a:bodyPr/>
                    <a:lstStyle/>
                    <a:p>
                      <a:r>
                        <a:rPr lang="en-US" dirty="0" err="1"/>
                        <a:t>Kegagalan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Personil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Kesalahan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coding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mengusai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bidangnya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-Tim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kompak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Terjadi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perselisihan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tim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Jadwal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rancu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43119"/>
                  </a:ext>
                </a:extLst>
              </a:tr>
              <a:tr h="891158">
                <a:tc>
                  <a:txBody>
                    <a:bodyPr/>
                    <a:lstStyle/>
                    <a:p>
                      <a:r>
                        <a:rPr lang="en-US" dirty="0" err="1"/>
                        <a:t>Estimasi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Biaya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waktu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realistis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Biaya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berlebihan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Kekurangan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biaya</a:t>
                      </a:r>
                      <a:endParaRPr lang="en-US" dirty="0"/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Kesalahan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perhitungan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05008"/>
                  </a:ext>
                </a:extLst>
              </a:tr>
              <a:tr h="891158">
                <a:tc>
                  <a:txBody>
                    <a:bodyPr/>
                    <a:lstStyle/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Pengembangnya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terlalu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sulit</a:t>
                      </a:r>
                      <a:endParaRPr kumimoji="0" lang="en-ID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teknis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di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buat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sulit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kembangkan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lagi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93639"/>
                  </a:ext>
                </a:extLst>
              </a:tr>
              <a:tr h="1960548">
                <a:tc>
                  <a:txBody>
                    <a:bodyPr/>
                    <a:lstStyle/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Kegagalan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real-time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sakit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sehingga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kerja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tambah</a:t>
                      </a:r>
                      <a:endParaRPr kumimoji="0" lang="en-ID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Pekerjaan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terlalu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cepat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diselesaikan</a:t>
                      </a:r>
                      <a:endParaRPr kumimoji="0" lang="en-ID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Kesalahan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estimasi</a:t>
                      </a:r>
                      <a:endParaRPr kumimoji="0" lang="en-ID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3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45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5932-589D-458A-BE3B-2F74A8FB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8822"/>
            <a:ext cx="7467600" cy="1143000"/>
          </a:xfrm>
        </p:spPr>
        <p:txBody>
          <a:bodyPr/>
          <a:lstStyle/>
          <a:p>
            <a:pPr algn="ctr"/>
            <a:r>
              <a:rPr lang="en-US" dirty="0"/>
              <a:t>TERIMA KASIH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76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Perusahaan yang 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usahanya</a:t>
            </a:r>
            <a:r>
              <a:rPr lang="en-US" dirty="0"/>
              <a:t> .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terpenting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Order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PT. ABC  Perusahaan yang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PT. ABC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data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data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.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akuratnya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data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pengadaanya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di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terbantu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kelancaranya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Order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UML (Unified </a:t>
            </a:r>
            <a:r>
              <a:rPr lang="en-US" dirty="0" err="1"/>
              <a:t>Modelling</a:t>
            </a:r>
            <a:r>
              <a:rPr lang="en-US" dirty="0"/>
              <a:t> Language).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1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9"/>
            <a:ext cx="7467600" cy="1143000"/>
          </a:xfrm>
        </p:spPr>
        <p:txBody>
          <a:bodyPr/>
          <a:lstStyle/>
          <a:p>
            <a:r>
              <a:rPr lang="en-US" b="1" dirty="0" err="1"/>
              <a:t>Pendahuluan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PT. ABC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proses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PT. ABC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b="1" i="1" dirty="0"/>
              <a:t>. </a:t>
            </a:r>
            <a:r>
              <a:rPr lang="en-US" i="1" dirty="0" err="1"/>
              <a:t>Adanya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 </a:t>
            </a:r>
            <a:r>
              <a:rPr lang="en-US" i="1" dirty="0" err="1"/>
              <a:t>pemesanan</a:t>
            </a:r>
            <a:r>
              <a:rPr lang="en-US" i="1" dirty="0"/>
              <a:t> </a:t>
            </a:r>
            <a:r>
              <a:rPr lang="en-US" i="1" dirty="0" err="1"/>
              <a:t>barang</a:t>
            </a:r>
            <a:r>
              <a:rPr lang="en-US" i="1" dirty="0"/>
              <a:t> </a:t>
            </a:r>
            <a:r>
              <a:rPr lang="en-US" i="1" dirty="0" err="1"/>
              <a:t>melalui</a:t>
            </a:r>
            <a:r>
              <a:rPr lang="en-US" i="1" dirty="0"/>
              <a:t> </a:t>
            </a:r>
            <a:r>
              <a:rPr lang="en-US" i="1" dirty="0" err="1"/>
              <a:t>jalur</a:t>
            </a:r>
            <a:r>
              <a:rPr lang="en-US" i="1" dirty="0"/>
              <a:t> online </a:t>
            </a:r>
            <a:r>
              <a:rPr lang="en-US" i="1" dirty="0" err="1"/>
              <a:t>telah</a:t>
            </a:r>
            <a:r>
              <a:rPr lang="en-US" i="1" dirty="0"/>
              <a:t> </a:t>
            </a:r>
            <a:r>
              <a:rPr lang="en-US" i="1" dirty="0" err="1"/>
              <a:t>terbukti</a:t>
            </a:r>
            <a:r>
              <a:rPr lang="en-US" i="1" dirty="0"/>
              <a:t> </a:t>
            </a:r>
            <a:r>
              <a:rPr lang="en-US" i="1" dirty="0" err="1"/>
              <a:t>banyak</a:t>
            </a:r>
            <a:r>
              <a:rPr lang="en-US" i="1" dirty="0"/>
              <a:t> </a:t>
            </a:r>
            <a:r>
              <a:rPr lang="en-US" i="1" dirty="0" err="1"/>
              <a:t>membantu</a:t>
            </a:r>
            <a:r>
              <a:rPr lang="en-US" i="1" dirty="0"/>
              <a:t>, </a:t>
            </a:r>
            <a:r>
              <a:rPr lang="en-US" i="1" dirty="0" err="1"/>
              <a:t>baik</a:t>
            </a:r>
            <a:r>
              <a:rPr lang="en-US" i="1" dirty="0"/>
              <a:t> </a:t>
            </a:r>
            <a:r>
              <a:rPr lang="en-US" i="1" dirty="0" err="1"/>
              <a:t>itu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para</a:t>
            </a:r>
            <a:r>
              <a:rPr lang="en-US" i="1" dirty="0"/>
              <a:t> </a:t>
            </a:r>
            <a:r>
              <a:rPr lang="en-US" i="1" dirty="0" err="1"/>
              <a:t>penyedia</a:t>
            </a:r>
            <a:r>
              <a:rPr lang="en-US" i="1" dirty="0"/>
              <a:t> </a:t>
            </a:r>
            <a:r>
              <a:rPr lang="en-US" i="1" dirty="0" err="1"/>
              <a:t>jasa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barang</a:t>
            </a:r>
            <a:r>
              <a:rPr lang="en-US" i="1" dirty="0"/>
              <a:t> </a:t>
            </a:r>
            <a:r>
              <a:rPr lang="en-US" i="1" dirty="0" err="1"/>
              <a:t>maupun</a:t>
            </a:r>
            <a:r>
              <a:rPr lang="en-US" i="1" dirty="0"/>
              <a:t> </a:t>
            </a:r>
            <a:r>
              <a:rPr lang="en-US" i="1" dirty="0" err="1"/>
              <a:t>bagi</a:t>
            </a:r>
            <a:r>
              <a:rPr lang="en-US" i="1" dirty="0"/>
              <a:t> </a:t>
            </a:r>
            <a:r>
              <a:rPr lang="en-US" i="1" dirty="0" err="1"/>
              <a:t>para</a:t>
            </a:r>
            <a:r>
              <a:rPr lang="en-US" i="1" dirty="0"/>
              <a:t> </a:t>
            </a:r>
            <a:r>
              <a:rPr lang="en-US" i="1" dirty="0" err="1"/>
              <a:t>konsumen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costumer</a:t>
            </a:r>
            <a:r>
              <a:rPr lang="en-US" b="1" i="1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mengefisienkan</a:t>
            </a:r>
            <a:r>
              <a:rPr lang="en-US" dirty="0"/>
              <a:t> system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di PT. ABC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terkomputerisasi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(</a:t>
            </a:r>
            <a:r>
              <a:rPr lang="en-US" i="1" dirty="0"/>
              <a:t>e-commerce</a:t>
            </a:r>
            <a:r>
              <a:rPr lang="en-US" dirty="0"/>
              <a:t>). </a:t>
            </a:r>
            <a:endParaRPr lang="en-US" b="1" dirty="0"/>
          </a:p>
          <a:p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proses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system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manual. </a:t>
            </a:r>
            <a:r>
              <a:rPr lang="en-US" dirty="0" err="1"/>
              <a:t>Perancangan</a:t>
            </a:r>
            <a:r>
              <a:rPr lang="en-US" dirty="0"/>
              <a:t> system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pun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Perusahaan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5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dirty="0" err="1"/>
              <a:t>Kebutuhan</a:t>
            </a:r>
            <a:r>
              <a:rPr lang="en-US" sz="2400" b="1" dirty="0"/>
              <a:t> </a:t>
            </a:r>
            <a:r>
              <a:rPr lang="en-US" sz="2400" b="1" dirty="0" err="1"/>
              <a:t>Fungsional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proses-proses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bereaksi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input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Melakukan</a:t>
            </a:r>
            <a:r>
              <a:rPr lang="en-US" dirty="0"/>
              <a:t> Input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dijual</a:t>
            </a:r>
            <a:r>
              <a:rPr lang="en-US" dirty="0"/>
              <a:t> :</a:t>
            </a:r>
          </a:p>
          <a:p>
            <a:pPr lvl="0"/>
            <a:r>
              <a:rPr lang="en-US" dirty="0"/>
              <a:t>Administrator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data-data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: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, </a:t>
            </a:r>
            <a:r>
              <a:rPr lang="en-US" dirty="0" err="1"/>
              <a:t>harga</a:t>
            </a:r>
            <a:r>
              <a:rPr lang="en-US" dirty="0"/>
              <a:t>,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,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detail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beli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seller/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melaporkan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administrator.</a:t>
            </a:r>
          </a:p>
          <a:p>
            <a:pPr marL="0" lvl="0" indent="0">
              <a:buNone/>
            </a:pPr>
            <a:r>
              <a:rPr lang="en-US" dirty="0" err="1"/>
              <a:t>Melakukan</a:t>
            </a:r>
            <a:r>
              <a:rPr lang="en-US" dirty="0"/>
              <a:t> Input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:</a:t>
            </a:r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manampilkan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dibeli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7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dirty="0" err="1"/>
              <a:t>Kebutuhan</a:t>
            </a:r>
            <a:r>
              <a:rPr lang="en-US" sz="2400" b="1" dirty="0"/>
              <a:t> Non </a:t>
            </a:r>
            <a:r>
              <a:rPr lang="en-US" sz="2400" b="1" dirty="0" err="1"/>
              <a:t>Fungsional</a:t>
            </a:r>
            <a:r>
              <a:rPr lang="en-US" sz="2400" b="1" dirty="0"/>
              <a:t> 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nonfungsional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yang 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nonfungsional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 lvl="1"/>
            <a:r>
              <a:rPr lang="en-US" sz="2400" dirty="0" err="1"/>
              <a:t>Operasional</a:t>
            </a:r>
            <a:br>
              <a:rPr lang="en-US" sz="2400" dirty="0"/>
            </a:br>
            <a:r>
              <a:rPr lang="en-US" sz="2400" dirty="0" err="1"/>
              <a:t>Operasional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teknis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i="1" dirty="0"/>
              <a:t>( Security )</a:t>
            </a:r>
            <a:br>
              <a:rPr lang="en-US" sz="2400" i="1" dirty="0"/>
            </a:b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database </a:t>
            </a:r>
            <a:r>
              <a:rPr lang="en-US" sz="2400" dirty="0" err="1"/>
              <a:t>dilengkapi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kata </a:t>
            </a:r>
            <a:r>
              <a:rPr lang="en-US" sz="2400" dirty="0" err="1"/>
              <a:t>sandi</a:t>
            </a:r>
            <a:r>
              <a:rPr lang="en-US" sz="2400" dirty="0"/>
              <a:t> </a:t>
            </a:r>
            <a:r>
              <a:rPr lang="en-US" sz="2400" i="1" dirty="0"/>
              <a:t>( Password).</a:t>
            </a:r>
            <a:endParaRPr lang="en-US" sz="2400" dirty="0"/>
          </a:p>
          <a:p>
            <a:pPr lvl="1"/>
            <a:r>
              <a:rPr lang="en-US" sz="2400" dirty="0" err="1"/>
              <a:t>Informasi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memantau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/>
              <a:t>aksesnya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menginformasikan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kata </a:t>
            </a:r>
            <a:r>
              <a:rPr lang="en-US" sz="2400" dirty="0" err="1"/>
              <a:t>sandi</a:t>
            </a:r>
            <a:r>
              <a:rPr lang="en-US" sz="2400" dirty="0"/>
              <a:t> </a:t>
            </a:r>
            <a:r>
              <a:rPr lang="en-US" sz="2400" i="1" dirty="0"/>
              <a:t>(Password ) </a:t>
            </a:r>
            <a:r>
              <a:rPr lang="en-US" sz="2400" dirty="0"/>
              <a:t>yang </a:t>
            </a:r>
            <a:r>
              <a:rPr lang="en-US" sz="2400" dirty="0" err="1"/>
              <a:t>dimasukkan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3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792162"/>
          </a:xfrm>
        </p:spPr>
        <p:txBody>
          <a:bodyPr/>
          <a:lstStyle/>
          <a:p>
            <a:r>
              <a:rPr lang="en-US" b="1" dirty="0"/>
              <a:t>Use Case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1628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78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solidFill>
                  <a:schemeClr val="tx1"/>
                </a:solidFill>
              </a:rPr>
              <a:t>Skenario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usecase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pemesanan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barang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9749978"/>
              </p:ext>
            </p:extLst>
          </p:nvPr>
        </p:nvGraphicFramePr>
        <p:xfrm>
          <a:off x="1150620" y="1066800"/>
          <a:ext cx="6080760" cy="4581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Aksi aktor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Customer </a:t>
                      </a:r>
                      <a:r>
                        <a:rPr lang="en-US" sz="1100" dirty="0" err="1">
                          <a:effectLst/>
                        </a:rPr>
                        <a:t>membuka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barang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menampilkan data barang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memilih barang 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memasukkan data pemesanan 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menekan tombol “simpan”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menegecek stok barang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Jika stok barang tersedia, maka data pesanan disimpan dan menampilkan pesan :data pemesanan berhasil disimpan.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Jika stok barang yang dipesan tidak tersedia, maka system akan menampilkan pesan “mohon maaf, stok tidak tersedia”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menekan tombol “Pesan Sekarang”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mengirim notifikasi pemesanan barang ke sales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System </a:t>
                      </a:r>
                      <a:r>
                        <a:rPr lang="en-US" sz="1100" dirty="0" err="1">
                          <a:effectLst/>
                        </a:rPr>
                        <a:t>menyimpan</a:t>
                      </a:r>
                      <a:r>
                        <a:rPr lang="en-US" sz="1100" dirty="0">
                          <a:effectLst/>
                        </a:rPr>
                        <a:t> data </a:t>
                      </a:r>
                      <a:r>
                        <a:rPr lang="en-US" sz="1100" dirty="0" err="1">
                          <a:effectLst/>
                        </a:rPr>
                        <a:t>pemesanan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menampilkan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pesan</a:t>
                      </a:r>
                      <a:r>
                        <a:rPr lang="en-US" sz="1100" dirty="0">
                          <a:effectLst/>
                        </a:rPr>
                        <a:t> “data </a:t>
                      </a:r>
                      <a:r>
                        <a:rPr lang="en-US" sz="1100" dirty="0" err="1">
                          <a:effectLst/>
                        </a:rPr>
                        <a:t>pemesanan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disimpan</a:t>
                      </a:r>
                      <a:r>
                        <a:rPr lang="en-US" sz="1100" dirty="0">
                          <a:effectLst/>
                        </a:rPr>
                        <a:t>”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61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 lvl="2" algn="l" rtl="0">
              <a:spcBef>
                <a:spcPct val="0"/>
              </a:spcBef>
            </a:pPr>
            <a:r>
              <a:rPr lang="en-US" b="1" dirty="0" err="1"/>
              <a:t>Skenario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pembayaran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50620" y="2351405"/>
          <a:ext cx="6080760" cy="2835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Aksi aktor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membuka form rincian biaya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menampilkan rincian biaya dari transaksi yang dilakukan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memilih metode pembayaran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305"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menampilkan metode pambayaran (cash, kredit, transfer bank/indomaret)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melakukan pembayaran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mengklik “OK” dari pembayaran yang dilakukan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System </a:t>
                      </a:r>
                      <a:r>
                        <a:rPr lang="en-US" sz="1100" dirty="0" err="1">
                          <a:effectLst/>
                        </a:rPr>
                        <a:t>menyimpan</a:t>
                      </a:r>
                      <a:r>
                        <a:rPr lang="en-US" sz="1100" dirty="0">
                          <a:effectLst/>
                        </a:rPr>
                        <a:t> data </a:t>
                      </a:r>
                      <a:r>
                        <a:rPr lang="en-US" sz="1100" dirty="0" err="1">
                          <a:effectLst/>
                        </a:rPr>
                        <a:t>pembayaran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36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Activity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88" y="990600"/>
            <a:ext cx="5778711" cy="55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299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</TotalTime>
  <Words>816</Words>
  <Application>Microsoft Office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Century Schoolbook</vt:lpstr>
      <vt:lpstr>Times New Roman</vt:lpstr>
      <vt:lpstr>Wingdings</vt:lpstr>
      <vt:lpstr>Wingdings 2</vt:lpstr>
      <vt:lpstr>Oriel</vt:lpstr>
      <vt:lpstr>Sistem Order Barang Menggunakan Metode Unified Modelling Language (UML) </vt:lpstr>
      <vt:lpstr>PowerPoint Presentation</vt:lpstr>
      <vt:lpstr>Pendahuluan</vt:lpstr>
      <vt:lpstr>Kebutuhan Fungsional </vt:lpstr>
      <vt:lpstr>Kebutuhan Non Fungsional  </vt:lpstr>
      <vt:lpstr>Use Case Diagram</vt:lpstr>
      <vt:lpstr>Skenario usecase pemesanan barang</vt:lpstr>
      <vt:lpstr>Skenario usecase pembayaran </vt:lpstr>
      <vt:lpstr>Activity Diagram</vt:lpstr>
      <vt:lpstr>Sequence diagram</vt:lpstr>
      <vt:lpstr>Class Diagram</vt:lpstr>
      <vt:lpstr>Timeline Jadwal</vt:lpstr>
      <vt:lpstr>PowerPoint Presentation</vt:lpstr>
      <vt:lpstr>PowerPoint Presentation</vt:lpstr>
      <vt:lpstr>Rencana Biaya</vt:lpstr>
      <vt:lpstr>PowerPoint Presentation</vt:lpstr>
      <vt:lpstr>Rencana Manajemen Resiko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Order Barang Menggunakan Metode Unified Modelling Language (UML) </dc:title>
  <dc:creator>user</dc:creator>
  <cp:lastModifiedBy>M Muhyiddin Arasma</cp:lastModifiedBy>
  <cp:revision>6</cp:revision>
  <dcterms:created xsi:type="dcterms:W3CDTF">2019-11-19T09:49:30Z</dcterms:created>
  <dcterms:modified xsi:type="dcterms:W3CDTF">2019-12-02T19:54:00Z</dcterms:modified>
</cp:coreProperties>
</file>