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Mongolian Baiti" pitchFamily="66" charset="0"/>
      <p:regular r:id="rId11"/>
    </p:embeddedFont>
    <p:embeddedFont>
      <p:font typeface="Montserrat" charset="0"/>
      <p:regular r:id="rId12"/>
      <p:bold r:id="rId13"/>
      <p:italic r:id="rId14"/>
      <p:boldItalic r:id="rId15"/>
    </p:embeddedFont>
    <p:embeddedFont>
      <p:font typeface="Lato" charset="0"/>
      <p:regular r:id="rId16"/>
      <p:bold r:id="rId17"/>
      <p:italic r:id="rId18"/>
      <p:boldItalic r:id="rId19"/>
    </p:embeddedFont>
    <p:embeddedFont>
      <p:font typeface="Baskerville Old Face" pitchFamily="18" charset="0"/>
      <p:regular r:id="rId20"/>
    </p:embeddedFont>
    <p:embeddedFont>
      <p:font typeface="Microsoft YaHei" pitchFamily="34" charset="-122"/>
      <p:regular r:id="rId21"/>
      <p:bold r:id="rId22"/>
    </p:embeddedFont>
    <p:embeddedFont>
      <p:font typeface="Copperplate Gothic Bold" pitchFamily="34" charset="0"/>
      <p:regular r:id="rId23"/>
    </p:embeddedFont>
    <p:embeddedFont>
      <p:font typeface="Bahnschrift SemiBold" pitchFamily="34" charset="0"/>
      <p:bold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-102" y="-6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8A24F-807D-48BB-BED4-4FA42C8AC3CD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</dgm:pt>
    <dgm:pt modelId="{4244F5A0-2420-44E3-9F70-5E7D1B76570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ahnschrift SemiBold" pitchFamily="34" charset="0"/>
            </a:rPr>
            <a:t>Start </a:t>
          </a:r>
          <a:endParaRPr lang="en-US" dirty="0">
            <a:solidFill>
              <a:schemeClr val="bg1"/>
            </a:solidFill>
            <a:latin typeface="Bahnschrift SemiBold" pitchFamily="34" charset="0"/>
          </a:endParaRPr>
        </a:p>
      </dgm:t>
    </dgm:pt>
    <dgm:pt modelId="{3FCFB8C9-EA83-4790-8FDF-198C0BE43B77}" type="parTrans" cxnId="{341984B6-07E1-45A5-901A-D7D3D81D41B3}">
      <dgm:prSet/>
      <dgm:spPr/>
      <dgm:t>
        <a:bodyPr/>
        <a:lstStyle/>
        <a:p>
          <a:endParaRPr lang="en-US"/>
        </a:p>
      </dgm:t>
    </dgm:pt>
    <dgm:pt modelId="{4FE3498A-B5FD-4616-A417-74B7BAF0EC60}" type="sibTrans" cxnId="{341984B6-07E1-45A5-901A-D7D3D81D41B3}">
      <dgm:prSet/>
      <dgm:spPr/>
      <dgm:t>
        <a:bodyPr/>
        <a:lstStyle/>
        <a:p>
          <a:endParaRPr lang="en-US"/>
        </a:p>
      </dgm:t>
    </dgm:pt>
    <dgm:pt modelId="{3D17C4C0-DE67-4D2E-A8FE-B754F94A4B37}">
      <dgm:prSet phldrT="[Text]"/>
      <dgm:spPr/>
      <dgm:t>
        <a:bodyPr/>
        <a:lstStyle/>
        <a:p>
          <a:pPr algn="just"/>
          <a:r>
            <a:rPr lang="en-US" dirty="0" smtClean="0">
              <a:solidFill>
                <a:schemeClr val="bg1"/>
              </a:solidFill>
              <a:latin typeface="Bahnschrift SemiBold" pitchFamily="34" charset="0"/>
            </a:rPr>
            <a:t>Checking Moisture sensor and ultrasonic sensor status</a:t>
          </a:r>
        </a:p>
      </dgm:t>
    </dgm:pt>
    <dgm:pt modelId="{5273ED6B-4732-48ED-8B14-22EFFE4D1103}" type="parTrans" cxnId="{C9314CC8-A32A-428E-9315-56586727BAAD}">
      <dgm:prSet/>
      <dgm:spPr/>
      <dgm:t>
        <a:bodyPr/>
        <a:lstStyle/>
        <a:p>
          <a:endParaRPr lang="en-US"/>
        </a:p>
      </dgm:t>
    </dgm:pt>
    <dgm:pt modelId="{661F412D-1F90-4867-9872-D637F07E6038}" type="sibTrans" cxnId="{C9314CC8-A32A-428E-9315-56586727BAAD}">
      <dgm:prSet/>
      <dgm:spPr/>
      <dgm:t>
        <a:bodyPr/>
        <a:lstStyle/>
        <a:p>
          <a:endParaRPr lang="en-US"/>
        </a:p>
      </dgm:t>
    </dgm:pt>
    <dgm:pt modelId="{A0E1F527-68D8-4D18-A9E7-5A3B84339474}">
      <dgm:prSet phldrT="[Text]"/>
      <dgm:spPr/>
      <dgm:t>
        <a:bodyPr/>
        <a:lstStyle/>
        <a:p>
          <a:pPr algn="just"/>
          <a:r>
            <a:rPr lang="en-US" dirty="0" smtClean="0">
              <a:solidFill>
                <a:schemeClr val="bg1"/>
              </a:solidFill>
              <a:latin typeface="Bahnschrift SemiBold" pitchFamily="34" charset="0"/>
            </a:rPr>
            <a:t>According to status motor pump will turn on or remain off </a:t>
          </a:r>
        </a:p>
      </dgm:t>
    </dgm:pt>
    <dgm:pt modelId="{8D75D364-5569-45B5-A58C-71E88ECEB8C8}" type="parTrans" cxnId="{4032B1DE-E148-42CC-89A6-4687C45A2315}">
      <dgm:prSet/>
      <dgm:spPr/>
      <dgm:t>
        <a:bodyPr/>
        <a:lstStyle/>
        <a:p>
          <a:endParaRPr lang="en-US"/>
        </a:p>
      </dgm:t>
    </dgm:pt>
    <dgm:pt modelId="{E984BD43-D181-4AC8-B4ED-A3D09DA40D13}" type="sibTrans" cxnId="{4032B1DE-E148-42CC-89A6-4687C45A2315}">
      <dgm:prSet/>
      <dgm:spPr/>
      <dgm:t>
        <a:bodyPr/>
        <a:lstStyle/>
        <a:p>
          <a:endParaRPr lang="en-US"/>
        </a:p>
      </dgm:t>
    </dgm:pt>
    <dgm:pt modelId="{B3AA1CDC-4478-40B4-B0C5-E9341749F55B}">
      <dgm:prSet phldrT="[Text]"/>
      <dgm:spPr/>
      <dgm:t>
        <a:bodyPr/>
        <a:lstStyle/>
        <a:p>
          <a:pPr algn="just"/>
          <a:r>
            <a:rPr lang="en-US" dirty="0" smtClean="0">
              <a:solidFill>
                <a:schemeClr val="bg1"/>
              </a:solidFill>
              <a:latin typeface="Bahnschrift SemiBold" pitchFamily="34" charset="0"/>
            </a:rPr>
            <a:t>If Ultrasonic sensor detect high distance then it will turn pump on for filling tank either pump remains off</a:t>
          </a:r>
        </a:p>
      </dgm:t>
    </dgm:pt>
    <dgm:pt modelId="{BD984254-8687-47C0-827B-F92938630A8D}" type="parTrans" cxnId="{03417D36-9683-4F0F-9DBD-62851C783126}">
      <dgm:prSet/>
      <dgm:spPr/>
      <dgm:t>
        <a:bodyPr/>
        <a:lstStyle/>
        <a:p>
          <a:endParaRPr lang="en-US"/>
        </a:p>
      </dgm:t>
    </dgm:pt>
    <dgm:pt modelId="{E3762714-1043-41C2-8B74-84D743C9AC34}" type="sibTrans" cxnId="{03417D36-9683-4F0F-9DBD-62851C783126}">
      <dgm:prSet/>
      <dgm:spPr/>
      <dgm:t>
        <a:bodyPr/>
        <a:lstStyle/>
        <a:p>
          <a:endParaRPr lang="en-US"/>
        </a:p>
      </dgm:t>
    </dgm:pt>
    <dgm:pt modelId="{2385A5E7-5948-412A-BDD5-9D4C34AC824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ahnschrift SemiBold" pitchFamily="34" charset="0"/>
            </a:rPr>
            <a:t>According to all possibilities Program will Display Data ON LCD display</a:t>
          </a:r>
        </a:p>
      </dgm:t>
    </dgm:pt>
    <dgm:pt modelId="{EF40A7DC-E08D-4520-89BC-A191B8BFE23C}" type="parTrans" cxnId="{2055AE66-E2AB-4E62-9891-DC19C7C7F003}">
      <dgm:prSet/>
      <dgm:spPr/>
      <dgm:t>
        <a:bodyPr/>
        <a:lstStyle/>
        <a:p>
          <a:endParaRPr lang="en-US"/>
        </a:p>
      </dgm:t>
    </dgm:pt>
    <dgm:pt modelId="{B91FB0B9-F35F-4654-98DC-95BA7C5C77B2}" type="sibTrans" cxnId="{2055AE66-E2AB-4E62-9891-DC19C7C7F003}">
      <dgm:prSet/>
      <dgm:spPr/>
      <dgm:t>
        <a:bodyPr/>
        <a:lstStyle/>
        <a:p>
          <a:endParaRPr lang="en-US"/>
        </a:p>
      </dgm:t>
    </dgm:pt>
    <dgm:pt modelId="{8F61B5D5-08A8-47A0-8244-DB83C99838C5}" type="pres">
      <dgm:prSet presAssocID="{B738A24F-807D-48BB-BED4-4FA42C8AC3CD}" presName="Name0" presStyleCnt="0">
        <dgm:presLayoutVars>
          <dgm:dir/>
          <dgm:resizeHandles val="exact"/>
        </dgm:presLayoutVars>
      </dgm:prSet>
      <dgm:spPr/>
    </dgm:pt>
    <dgm:pt modelId="{27174E13-84F4-4D9E-8F90-5884571D626C}" type="pres">
      <dgm:prSet presAssocID="{B738A24F-807D-48BB-BED4-4FA42C8AC3CD}" presName="arrow" presStyleLbl="bgShp" presStyleIdx="0" presStyleCnt="1"/>
      <dgm:spPr/>
    </dgm:pt>
    <dgm:pt modelId="{64CD9BDD-8D82-4601-B003-B471FF7EF2AB}" type="pres">
      <dgm:prSet presAssocID="{B738A24F-807D-48BB-BED4-4FA42C8AC3CD}" presName="points" presStyleCnt="0"/>
      <dgm:spPr/>
    </dgm:pt>
    <dgm:pt modelId="{8D6880BF-A470-46E8-A717-82C1FB1E6770}" type="pres">
      <dgm:prSet presAssocID="{4244F5A0-2420-44E3-9F70-5E7D1B76570D}" presName="compositeA" presStyleCnt="0"/>
      <dgm:spPr/>
    </dgm:pt>
    <dgm:pt modelId="{9AA6970D-D998-4402-9C79-6A1106580B37}" type="pres">
      <dgm:prSet presAssocID="{4244F5A0-2420-44E3-9F70-5E7D1B76570D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12A9B-0B2A-4BF3-BCD4-CB2A9F377A45}" type="pres">
      <dgm:prSet presAssocID="{4244F5A0-2420-44E3-9F70-5E7D1B76570D}" presName="circleA" presStyleLbl="node1" presStyleIdx="0" presStyleCnt="5" custLinFactNeighborX="2586" custLinFactNeighborY="-31032"/>
      <dgm:spPr/>
    </dgm:pt>
    <dgm:pt modelId="{98943F60-530E-48FC-9C8D-5751435AF38A}" type="pres">
      <dgm:prSet presAssocID="{4244F5A0-2420-44E3-9F70-5E7D1B76570D}" presName="spaceA" presStyleCnt="0"/>
      <dgm:spPr/>
    </dgm:pt>
    <dgm:pt modelId="{94173F0C-507E-4324-9507-F0F5D51DD54D}" type="pres">
      <dgm:prSet presAssocID="{4FE3498A-B5FD-4616-A417-74B7BAF0EC60}" presName="space" presStyleCnt="0"/>
      <dgm:spPr/>
    </dgm:pt>
    <dgm:pt modelId="{8BD7DE6A-CFC4-4A11-A179-4301315986CE}" type="pres">
      <dgm:prSet presAssocID="{3D17C4C0-DE67-4D2E-A8FE-B754F94A4B37}" presName="compositeB" presStyleCnt="0"/>
      <dgm:spPr/>
    </dgm:pt>
    <dgm:pt modelId="{0801F95A-FCAA-4DB2-9CDA-F37832AD1785}" type="pres">
      <dgm:prSet presAssocID="{3D17C4C0-DE67-4D2E-A8FE-B754F94A4B37}" presName="textB" presStyleLbl="revTx" presStyleIdx="1" presStyleCnt="5" custLinFactNeighborX="6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4C437-536A-4633-AC57-7838C652E80E}" type="pres">
      <dgm:prSet presAssocID="{3D17C4C0-DE67-4D2E-A8FE-B754F94A4B37}" presName="circleB" presStyleLbl="node1" presStyleIdx="1" presStyleCnt="5" custLinFactNeighborY="33618"/>
      <dgm:spPr/>
    </dgm:pt>
    <dgm:pt modelId="{C3B8C2CF-6BA5-4815-B66D-5C1982939A7D}" type="pres">
      <dgm:prSet presAssocID="{3D17C4C0-DE67-4D2E-A8FE-B754F94A4B37}" presName="spaceB" presStyleCnt="0"/>
      <dgm:spPr/>
    </dgm:pt>
    <dgm:pt modelId="{BC165B4E-206F-4182-9A00-2744D7525A34}" type="pres">
      <dgm:prSet presAssocID="{661F412D-1F90-4867-9872-D637F07E6038}" presName="space" presStyleCnt="0"/>
      <dgm:spPr/>
    </dgm:pt>
    <dgm:pt modelId="{5E8243CB-A0B1-494E-A30F-1DF8DB6FFFB3}" type="pres">
      <dgm:prSet presAssocID="{A0E1F527-68D8-4D18-A9E7-5A3B84339474}" presName="compositeA" presStyleCnt="0"/>
      <dgm:spPr/>
    </dgm:pt>
    <dgm:pt modelId="{3B928208-754A-4D57-BD14-30B623663289}" type="pres">
      <dgm:prSet presAssocID="{A0E1F527-68D8-4D18-A9E7-5A3B84339474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94507-D13F-4612-94D2-21B5020B68CE}" type="pres">
      <dgm:prSet presAssocID="{A0E1F527-68D8-4D18-A9E7-5A3B84339474}" presName="circleA" presStyleLbl="node1" presStyleIdx="2" presStyleCnt="5" custLinFactNeighborX="-2586" custLinFactNeighborY="-33618"/>
      <dgm:spPr/>
    </dgm:pt>
    <dgm:pt modelId="{1111CF1E-6687-4555-8802-6B804CA30A56}" type="pres">
      <dgm:prSet presAssocID="{A0E1F527-68D8-4D18-A9E7-5A3B84339474}" presName="spaceA" presStyleCnt="0"/>
      <dgm:spPr/>
    </dgm:pt>
    <dgm:pt modelId="{0A5E6257-20D9-4D4E-B0AC-98716C28E001}" type="pres">
      <dgm:prSet presAssocID="{E984BD43-D181-4AC8-B4ED-A3D09DA40D13}" presName="space" presStyleCnt="0"/>
      <dgm:spPr/>
    </dgm:pt>
    <dgm:pt modelId="{BE0049EA-90CE-4151-820D-FC8B7B0BF371}" type="pres">
      <dgm:prSet presAssocID="{B3AA1CDC-4478-40B4-B0C5-E9341749F55B}" presName="compositeB" presStyleCnt="0"/>
      <dgm:spPr/>
    </dgm:pt>
    <dgm:pt modelId="{D8769FF7-3386-49AE-A0AA-24AE12F518BF}" type="pres">
      <dgm:prSet presAssocID="{B3AA1CDC-4478-40B4-B0C5-E9341749F55B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5DA7A-DB5E-4708-86FB-76D856BDFD03}" type="pres">
      <dgm:prSet presAssocID="{B3AA1CDC-4478-40B4-B0C5-E9341749F55B}" presName="circleB" presStyleLbl="node1" presStyleIdx="3" presStyleCnt="5" custLinFactNeighborY="36204"/>
      <dgm:spPr/>
    </dgm:pt>
    <dgm:pt modelId="{F3A6E5C2-6337-40F2-A6CF-4690D4C5C096}" type="pres">
      <dgm:prSet presAssocID="{B3AA1CDC-4478-40B4-B0C5-E9341749F55B}" presName="spaceB" presStyleCnt="0"/>
      <dgm:spPr/>
    </dgm:pt>
    <dgm:pt modelId="{30644305-455C-43A1-A0B6-D9ECDC26F015}" type="pres">
      <dgm:prSet presAssocID="{E3762714-1043-41C2-8B74-84D743C9AC34}" presName="space" presStyleCnt="0"/>
      <dgm:spPr/>
    </dgm:pt>
    <dgm:pt modelId="{BACA1CB9-AFD1-49FC-B868-2B9DDF5B717B}" type="pres">
      <dgm:prSet presAssocID="{2385A5E7-5948-412A-BDD5-9D4C34AC8247}" presName="compositeA" presStyleCnt="0"/>
      <dgm:spPr/>
    </dgm:pt>
    <dgm:pt modelId="{BD7501D3-CAE1-4F6B-B780-A58BD4DD156C}" type="pres">
      <dgm:prSet presAssocID="{2385A5E7-5948-412A-BDD5-9D4C34AC8247}" presName="textA" presStyleLbl="revTx" presStyleIdx="4" presStyleCnt="5" custScaleX="159605" custLinFactNeighborX="-7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0C63D-DF99-4EBC-A82F-5AC8A84534D8}" type="pres">
      <dgm:prSet presAssocID="{2385A5E7-5948-412A-BDD5-9D4C34AC8247}" presName="circleA" presStyleLbl="node1" presStyleIdx="4" presStyleCnt="5" custLinFactNeighborX="-20688" custLinFactNeighborY="-31032"/>
      <dgm:spPr/>
    </dgm:pt>
    <dgm:pt modelId="{8F9C1EDA-3BC3-4A7E-BDA1-3BA369FCEA39}" type="pres">
      <dgm:prSet presAssocID="{2385A5E7-5948-412A-BDD5-9D4C34AC8247}" presName="spaceA" presStyleCnt="0"/>
      <dgm:spPr/>
    </dgm:pt>
  </dgm:ptLst>
  <dgm:cxnLst>
    <dgm:cxn modelId="{9C1F5F0E-D1F0-4EB6-A3D6-1E132DE1EAEC}" type="presOf" srcId="{B738A24F-807D-48BB-BED4-4FA42C8AC3CD}" destId="{8F61B5D5-08A8-47A0-8244-DB83C99838C5}" srcOrd="0" destOrd="0" presId="urn:microsoft.com/office/officeart/2005/8/layout/hProcess11"/>
    <dgm:cxn modelId="{8FBB963E-4DA4-483D-A4EC-7B988D5D7975}" type="presOf" srcId="{2385A5E7-5948-412A-BDD5-9D4C34AC8247}" destId="{BD7501D3-CAE1-4F6B-B780-A58BD4DD156C}" srcOrd="0" destOrd="0" presId="urn:microsoft.com/office/officeart/2005/8/layout/hProcess11"/>
    <dgm:cxn modelId="{A8D3A802-3C8A-4917-A0E6-EDCFDAF48767}" type="presOf" srcId="{4244F5A0-2420-44E3-9F70-5E7D1B76570D}" destId="{9AA6970D-D998-4402-9C79-6A1106580B37}" srcOrd="0" destOrd="0" presId="urn:microsoft.com/office/officeart/2005/8/layout/hProcess11"/>
    <dgm:cxn modelId="{C9314CC8-A32A-428E-9315-56586727BAAD}" srcId="{B738A24F-807D-48BB-BED4-4FA42C8AC3CD}" destId="{3D17C4C0-DE67-4D2E-A8FE-B754F94A4B37}" srcOrd="1" destOrd="0" parTransId="{5273ED6B-4732-48ED-8B14-22EFFE4D1103}" sibTransId="{661F412D-1F90-4867-9872-D637F07E6038}"/>
    <dgm:cxn modelId="{13D315D6-73E0-4E45-9B01-41DAEC82FD1D}" type="presOf" srcId="{A0E1F527-68D8-4D18-A9E7-5A3B84339474}" destId="{3B928208-754A-4D57-BD14-30B623663289}" srcOrd="0" destOrd="0" presId="urn:microsoft.com/office/officeart/2005/8/layout/hProcess11"/>
    <dgm:cxn modelId="{4032B1DE-E148-42CC-89A6-4687C45A2315}" srcId="{B738A24F-807D-48BB-BED4-4FA42C8AC3CD}" destId="{A0E1F527-68D8-4D18-A9E7-5A3B84339474}" srcOrd="2" destOrd="0" parTransId="{8D75D364-5569-45B5-A58C-71E88ECEB8C8}" sibTransId="{E984BD43-D181-4AC8-B4ED-A3D09DA40D13}"/>
    <dgm:cxn modelId="{03417D36-9683-4F0F-9DBD-62851C783126}" srcId="{B738A24F-807D-48BB-BED4-4FA42C8AC3CD}" destId="{B3AA1CDC-4478-40B4-B0C5-E9341749F55B}" srcOrd="3" destOrd="0" parTransId="{BD984254-8687-47C0-827B-F92938630A8D}" sibTransId="{E3762714-1043-41C2-8B74-84D743C9AC34}"/>
    <dgm:cxn modelId="{9AE7FC94-69A2-4B62-AA87-FA6F1D3F1CE9}" type="presOf" srcId="{B3AA1CDC-4478-40B4-B0C5-E9341749F55B}" destId="{D8769FF7-3386-49AE-A0AA-24AE12F518BF}" srcOrd="0" destOrd="0" presId="urn:microsoft.com/office/officeart/2005/8/layout/hProcess11"/>
    <dgm:cxn modelId="{2055AE66-E2AB-4E62-9891-DC19C7C7F003}" srcId="{B738A24F-807D-48BB-BED4-4FA42C8AC3CD}" destId="{2385A5E7-5948-412A-BDD5-9D4C34AC8247}" srcOrd="4" destOrd="0" parTransId="{EF40A7DC-E08D-4520-89BC-A191B8BFE23C}" sibTransId="{B91FB0B9-F35F-4654-98DC-95BA7C5C77B2}"/>
    <dgm:cxn modelId="{05E60BD6-129E-40F5-ACC0-65DC4BB7FDC2}" type="presOf" srcId="{3D17C4C0-DE67-4D2E-A8FE-B754F94A4B37}" destId="{0801F95A-FCAA-4DB2-9CDA-F37832AD1785}" srcOrd="0" destOrd="0" presId="urn:microsoft.com/office/officeart/2005/8/layout/hProcess11"/>
    <dgm:cxn modelId="{341984B6-07E1-45A5-901A-D7D3D81D41B3}" srcId="{B738A24F-807D-48BB-BED4-4FA42C8AC3CD}" destId="{4244F5A0-2420-44E3-9F70-5E7D1B76570D}" srcOrd="0" destOrd="0" parTransId="{3FCFB8C9-EA83-4790-8FDF-198C0BE43B77}" sibTransId="{4FE3498A-B5FD-4616-A417-74B7BAF0EC60}"/>
    <dgm:cxn modelId="{4155659B-9C5C-4054-BDAA-79497648E212}" type="presParOf" srcId="{8F61B5D5-08A8-47A0-8244-DB83C99838C5}" destId="{27174E13-84F4-4D9E-8F90-5884571D626C}" srcOrd="0" destOrd="0" presId="urn:microsoft.com/office/officeart/2005/8/layout/hProcess11"/>
    <dgm:cxn modelId="{34CD35CA-1C15-4551-A173-9E577A5622E6}" type="presParOf" srcId="{8F61B5D5-08A8-47A0-8244-DB83C99838C5}" destId="{64CD9BDD-8D82-4601-B003-B471FF7EF2AB}" srcOrd="1" destOrd="0" presId="urn:microsoft.com/office/officeart/2005/8/layout/hProcess11"/>
    <dgm:cxn modelId="{7D4ACB83-AB9F-4EF6-B073-6CF3E326FDE3}" type="presParOf" srcId="{64CD9BDD-8D82-4601-B003-B471FF7EF2AB}" destId="{8D6880BF-A470-46E8-A717-82C1FB1E6770}" srcOrd="0" destOrd="0" presId="urn:microsoft.com/office/officeart/2005/8/layout/hProcess11"/>
    <dgm:cxn modelId="{E3FE9EBE-0BDA-4FE1-B00D-2E5654D2D8F2}" type="presParOf" srcId="{8D6880BF-A470-46E8-A717-82C1FB1E6770}" destId="{9AA6970D-D998-4402-9C79-6A1106580B37}" srcOrd="0" destOrd="0" presId="urn:microsoft.com/office/officeart/2005/8/layout/hProcess11"/>
    <dgm:cxn modelId="{93D683A4-6424-468D-A21C-88E6A7408314}" type="presParOf" srcId="{8D6880BF-A470-46E8-A717-82C1FB1E6770}" destId="{52312A9B-0B2A-4BF3-BCD4-CB2A9F377A45}" srcOrd="1" destOrd="0" presId="urn:microsoft.com/office/officeart/2005/8/layout/hProcess11"/>
    <dgm:cxn modelId="{5F9B3DC6-25BE-40E7-AC93-01B49B650394}" type="presParOf" srcId="{8D6880BF-A470-46E8-A717-82C1FB1E6770}" destId="{98943F60-530E-48FC-9C8D-5751435AF38A}" srcOrd="2" destOrd="0" presId="urn:microsoft.com/office/officeart/2005/8/layout/hProcess11"/>
    <dgm:cxn modelId="{94380245-71E6-447A-9196-093E8E9FA806}" type="presParOf" srcId="{64CD9BDD-8D82-4601-B003-B471FF7EF2AB}" destId="{94173F0C-507E-4324-9507-F0F5D51DD54D}" srcOrd="1" destOrd="0" presId="urn:microsoft.com/office/officeart/2005/8/layout/hProcess11"/>
    <dgm:cxn modelId="{20D60646-5F33-412E-9E63-EB4A91520A9D}" type="presParOf" srcId="{64CD9BDD-8D82-4601-B003-B471FF7EF2AB}" destId="{8BD7DE6A-CFC4-4A11-A179-4301315986CE}" srcOrd="2" destOrd="0" presId="urn:microsoft.com/office/officeart/2005/8/layout/hProcess11"/>
    <dgm:cxn modelId="{33F605BE-DADF-4B88-B8E8-488D45BB803E}" type="presParOf" srcId="{8BD7DE6A-CFC4-4A11-A179-4301315986CE}" destId="{0801F95A-FCAA-4DB2-9CDA-F37832AD1785}" srcOrd="0" destOrd="0" presId="urn:microsoft.com/office/officeart/2005/8/layout/hProcess11"/>
    <dgm:cxn modelId="{6A031569-6298-4AE5-B4A5-572C02B41E1C}" type="presParOf" srcId="{8BD7DE6A-CFC4-4A11-A179-4301315986CE}" destId="{9B64C437-536A-4633-AC57-7838C652E80E}" srcOrd="1" destOrd="0" presId="urn:microsoft.com/office/officeart/2005/8/layout/hProcess11"/>
    <dgm:cxn modelId="{0C9D0BA4-89B5-40B9-A99B-59D4FCB4981C}" type="presParOf" srcId="{8BD7DE6A-CFC4-4A11-A179-4301315986CE}" destId="{C3B8C2CF-6BA5-4815-B66D-5C1982939A7D}" srcOrd="2" destOrd="0" presId="urn:microsoft.com/office/officeart/2005/8/layout/hProcess11"/>
    <dgm:cxn modelId="{EFB8F22A-1596-44CD-8E33-EC0532BDF19E}" type="presParOf" srcId="{64CD9BDD-8D82-4601-B003-B471FF7EF2AB}" destId="{BC165B4E-206F-4182-9A00-2744D7525A34}" srcOrd="3" destOrd="0" presId="urn:microsoft.com/office/officeart/2005/8/layout/hProcess11"/>
    <dgm:cxn modelId="{D3E06AC0-B5B4-4791-B44E-AB3B21FDE5B4}" type="presParOf" srcId="{64CD9BDD-8D82-4601-B003-B471FF7EF2AB}" destId="{5E8243CB-A0B1-494E-A30F-1DF8DB6FFFB3}" srcOrd="4" destOrd="0" presId="urn:microsoft.com/office/officeart/2005/8/layout/hProcess11"/>
    <dgm:cxn modelId="{48256547-1B8F-4BFB-9592-0623D9FBE4BA}" type="presParOf" srcId="{5E8243CB-A0B1-494E-A30F-1DF8DB6FFFB3}" destId="{3B928208-754A-4D57-BD14-30B623663289}" srcOrd="0" destOrd="0" presId="urn:microsoft.com/office/officeart/2005/8/layout/hProcess11"/>
    <dgm:cxn modelId="{71A7E972-7710-48E7-9EB9-521FDC3E56C8}" type="presParOf" srcId="{5E8243CB-A0B1-494E-A30F-1DF8DB6FFFB3}" destId="{69F94507-D13F-4612-94D2-21B5020B68CE}" srcOrd="1" destOrd="0" presId="urn:microsoft.com/office/officeart/2005/8/layout/hProcess11"/>
    <dgm:cxn modelId="{39091D73-68D4-449B-909C-67C27B20C1F1}" type="presParOf" srcId="{5E8243CB-A0B1-494E-A30F-1DF8DB6FFFB3}" destId="{1111CF1E-6687-4555-8802-6B804CA30A56}" srcOrd="2" destOrd="0" presId="urn:microsoft.com/office/officeart/2005/8/layout/hProcess11"/>
    <dgm:cxn modelId="{EA4CE5D7-1E44-4738-95FB-065D20BE148D}" type="presParOf" srcId="{64CD9BDD-8D82-4601-B003-B471FF7EF2AB}" destId="{0A5E6257-20D9-4D4E-B0AC-98716C28E001}" srcOrd="5" destOrd="0" presId="urn:microsoft.com/office/officeart/2005/8/layout/hProcess11"/>
    <dgm:cxn modelId="{22212A55-7C61-4E55-9FB5-7F28B2DF84F5}" type="presParOf" srcId="{64CD9BDD-8D82-4601-B003-B471FF7EF2AB}" destId="{BE0049EA-90CE-4151-820D-FC8B7B0BF371}" srcOrd="6" destOrd="0" presId="urn:microsoft.com/office/officeart/2005/8/layout/hProcess11"/>
    <dgm:cxn modelId="{FE2B5B04-CED5-460C-BBA8-C3975513D147}" type="presParOf" srcId="{BE0049EA-90CE-4151-820D-FC8B7B0BF371}" destId="{D8769FF7-3386-49AE-A0AA-24AE12F518BF}" srcOrd="0" destOrd="0" presId="urn:microsoft.com/office/officeart/2005/8/layout/hProcess11"/>
    <dgm:cxn modelId="{50C37089-1FD9-4D12-A072-548C1057F655}" type="presParOf" srcId="{BE0049EA-90CE-4151-820D-FC8B7B0BF371}" destId="{A2E5DA7A-DB5E-4708-86FB-76D856BDFD03}" srcOrd="1" destOrd="0" presId="urn:microsoft.com/office/officeart/2005/8/layout/hProcess11"/>
    <dgm:cxn modelId="{530F768A-473F-4DE3-AC2B-A2304551D8B4}" type="presParOf" srcId="{BE0049EA-90CE-4151-820D-FC8B7B0BF371}" destId="{F3A6E5C2-6337-40F2-A6CF-4690D4C5C096}" srcOrd="2" destOrd="0" presId="urn:microsoft.com/office/officeart/2005/8/layout/hProcess11"/>
    <dgm:cxn modelId="{2E6C1B54-7C03-4964-87B5-906238734DA6}" type="presParOf" srcId="{64CD9BDD-8D82-4601-B003-B471FF7EF2AB}" destId="{30644305-455C-43A1-A0B6-D9ECDC26F015}" srcOrd="7" destOrd="0" presId="urn:microsoft.com/office/officeart/2005/8/layout/hProcess11"/>
    <dgm:cxn modelId="{055DBBD0-8D97-46D5-A460-F374B1DAF684}" type="presParOf" srcId="{64CD9BDD-8D82-4601-B003-B471FF7EF2AB}" destId="{BACA1CB9-AFD1-49FC-B868-2B9DDF5B717B}" srcOrd="8" destOrd="0" presId="urn:microsoft.com/office/officeart/2005/8/layout/hProcess11"/>
    <dgm:cxn modelId="{8A1025AA-7367-49F1-95F4-7BE84ECB9684}" type="presParOf" srcId="{BACA1CB9-AFD1-49FC-B868-2B9DDF5B717B}" destId="{BD7501D3-CAE1-4F6B-B780-A58BD4DD156C}" srcOrd="0" destOrd="0" presId="urn:microsoft.com/office/officeart/2005/8/layout/hProcess11"/>
    <dgm:cxn modelId="{1C7A9D49-29E1-4773-9C45-AFB92E168F52}" type="presParOf" srcId="{BACA1CB9-AFD1-49FC-B868-2B9DDF5B717B}" destId="{E590C63D-DF99-4EBC-A82F-5AC8A84534D8}" srcOrd="1" destOrd="0" presId="urn:microsoft.com/office/officeart/2005/8/layout/hProcess11"/>
    <dgm:cxn modelId="{A9AFDF28-F702-4209-95F6-7C7974D07477}" type="presParOf" srcId="{BACA1CB9-AFD1-49FC-B868-2B9DDF5B717B}" destId="{8F9C1EDA-3BC3-4A7E-BDA1-3BA369FCEA39}" srcOrd="2" destOrd="0" presId="urn:microsoft.com/office/officeart/2005/8/layout/hProcess1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f8cdc4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f8cdc4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f8cdc4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f8cdc4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f8cdc4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f8cdc4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f8cdc4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f8cdc4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f8cdc4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f8cdc4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f8cdc4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f8cdc4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f8cdc4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f8cdc4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54056.jpg"/>
          <p:cNvPicPr>
            <a:picLocks noChangeAspect="1"/>
          </p:cNvPicPr>
          <p:nvPr/>
        </p:nvPicPr>
        <p:blipFill>
          <a:blip r:embed="rId3" cstate="print">
            <a:lum bright="-20000"/>
          </a:blip>
          <a:srcRect l="48161" t="35308"/>
          <a:stretch>
            <a:fillRect/>
          </a:stretch>
        </p:blipFill>
        <p:spPr>
          <a:xfrm>
            <a:off x="6915807" y="0"/>
            <a:ext cx="2228192" cy="2085505"/>
          </a:xfrm>
          <a:prstGeom prst="rect">
            <a:avLst/>
          </a:prstGeom>
        </p:spPr>
      </p:pic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220717" y="840829"/>
            <a:ext cx="5190133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Mongolian Baiti" pitchFamily="66" charset="0"/>
                <a:cs typeface="Mongolian Baiti" pitchFamily="66" charset="0"/>
              </a:rPr>
              <a:t>Automatic Plant </a:t>
            </a:r>
            <a:br>
              <a:rPr lang="en-US" sz="3600" dirty="0" smtClean="0">
                <a:latin typeface="Mongolian Baiti" pitchFamily="66" charset="0"/>
                <a:cs typeface="Mongolian Baiti" pitchFamily="66" charset="0"/>
              </a:rPr>
            </a:br>
            <a:r>
              <a:rPr lang="en-US" sz="3600" dirty="0" smtClean="0">
                <a:latin typeface="Mongolian Baiti" pitchFamily="66" charset="0"/>
                <a:cs typeface="Mongolian Baiti" pitchFamily="66" charset="0"/>
              </a:rPr>
              <a:t>		Watering System</a:t>
            </a:r>
            <a:endParaRPr sz="360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799365" y="2484602"/>
            <a:ext cx="2981325" cy="240665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by:-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 6: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Rohitkumar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Dulani-71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Sanket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Gapat-75	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Aslam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-79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Deven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Nalawade-83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Atharv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Parbalkar-100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Pruthviraj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Mhasalkar-101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655" y="2764221"/>
            <a:ext cx="231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Guide :- Prof. </a:t>
            </a:r>
            <a:r>
              <a:rPr lang="en-US" dirty="0" err="1" smtClean="0">
                <a:solidFill>
                  <a:schemeClr val="bg1"/>
                </a:solidFill>
              </a:rPr>
              <a:t>Shital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lipart-bird-tree-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986951"/>
            <a:ext cx="975356" cy="1156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Automatic Plant Watering System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79916" y="1180688"/>
            <a:ext cx="7038900" cy="3250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latin typeface="Baskerville Old Face" pitchFamily="18" charset="0"/>
              </a:rPr>
              <a:t>Problem Statement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latin typeface="Baskerville Old Face" pitchFamily="18" charset="0"/>
              </a:rPr>
              <a:t>Peoples who loves to watering  plant but  because of their work  they do not get that much time  daily to spent on that. Again large fields or a farm need lot of water and watering farm time to time is very important or getting good food.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latin typeface="Baskerville Old Face" pitchFamily="18" charset="0"/>
              </a:rPr>
              <a:t>Desired Output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latin typeface="Baskerville Old Face" pitchFamily="18" charset="0"/>
              </a:rPr>
              <a:t>When needed it will automatically water the plant.  Check sensor status continuously.  Also check Tank status and if empty it will automatically start filling tank.</a:t>
            </a:r>
          </a:p>
        </p:txBody>
      </p:sp>
      <p:pic>
        <p:nvPicPr>
          <p:cNvPr id="4" name="Picture 3" descr="clipart-bird-tree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86951"/>
            <a:ext cx="975356" cy="1156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65969" y="252248"/>
            <a:ext cx="7016183" cy="615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Automatic Plant Watering System</a:t>
            </a:r>
            <a:endParaRPr/>
          </a:p>
        </p:txBody>
      </p:sp>
      <p:pic>
        <p:nvPicPr>
          <p:cNvPr id="4" name="Picture 3" descr="clipart-bird-tree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86951"/>
            <a:ext cx="975356" cy="1156549"/>
          </a:xfrm>
          <a:prstGeom prst="rect">
            <a:avLst/>
          </a:prstGeom>
        </p:spPr>
      </p:pic>
      <p:pic>
        <p:nvPicPr>
          <p:cNvPr id="5" name="Picture 4" descr="Image result for arduino"/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5722" y="1543707"/>
            <a:ext cx="2165132" cy="147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71A_Fig_3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2990185" y="3231276"/>
            <a:ext cx="2243959" cy="1561443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Ultrasonic Sensor Tutorial for Arduino, ESP8266 and ESP32"/>
          <p:cNvPicPr/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307725" y="1576551"/>
            <a:ext cx="3629014" cy="15029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0;p14"/>
          <p:cNvSpPr txBox="1">
            <a:spLocks/>
          </p:cNvSpPr>
          <p:nvPr/>
        </p:nvSpPr>
        <p:spPr>
          <a:xfrm>
            <a:off x="1139844" y="935421"/>
            <a:ext cx="3999715" cy="50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Montserrat"/>
                <a:sym typeface="Montserrat"/>
              </a:rPr>
              <a:t>Tools and</a:t>
            </a:r>
            <a:r>
              <a:rPr lang="en-US" sz="1800" dirty="0" smtClean="0">
                <a:solidFill>
                  <a:schemeClr val="lt1"/>
                </a:solidFill>
                <a:latin typeface="Microsoft YaHei" pitchFamily="34" charset="-122"/>
                <a:ea typeface="Microsoft YaHei" pitchFamily="34" charset="-122"/>
                <a:cs typeface="Montserrat"/>
                <a:sym typeface="Montserrat"/>
              </a:rPr>
              <a:t> Technology Used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Montserrat"/>
              <a:sym typeface="Montserrat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924912" y="3394842"/>
            <a:ext cx="1755228" cy="11876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pperplate Gothic Bold" pitchFamily="34" charset="0"/>
              </a:rPr>
              <a:t>ARDUINO</a:t>
            </a:r>
            <a:endParaRPr lang="en-US" dirty="0">
              <a:solidFill>
                <a:schemeClr val="bg1"/>
              </a:solidFill>
              <a:latin typeface="Copperplate Gothic Bold" pitchFamily="34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3321269" y="1723696"/>
            <a:ext cx="1608082" cy="11561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  <a:latin typeface="Copperplate Gothic Bold" pitchFamily="34" charset="0"/>
              </a:rPr>
              <a:t>Soil Moisture Sensor</a:t>
            </a:r>
          </a:p>
        </p:txBody>
      </p:sp>
      <p:sp>
        <p:nvSpPr>
          <p:cNvPr id="14" name="Cloud 13"/>
          <p:cNvSpPr/>
          <p:nvPr/>
        </p:nvSpPr>
        <p:spPr>
          <a:xfrm>
            <a:off x="6138046" y="3405352"/>
            <a:ext cx="2081045" cy="11981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pperplate Gothic Bold" pitchFamily="34" charset="0"/>
              </a:rPr>
              <a:t>Ultrasonic Sensor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597573" y="2963918"/>
            <a:ext cx="336331" cy="44143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0800000">
            <a:off x="3909846" y="2774732"/>
            <a:ext cx="336331" cy="5255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978869" y="3016470"/>
            <a:ext cx="336331" cy="44143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65969" y="252248"/>
            <a:ext cx="7016183" cy="615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Automatic Plant Watering System</a:t>
            </a:r>
            <a:endParaRPr/>
          </a:p>
        </p:txBody>
      </p:sp>
      <p:pic>
        <p:nvPicPr>
          <p:cNvPr id="4" name="Picture 3" descr="clipart-bird-tree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86951"/>
            <a:ext cx="975356" cy="1156549"/>
          </a:xfrm>
          <a:prstGeom prst="rect">
            <a:avLst/>
          </a:prstGeom>
        </p:spPr>
      </p:pic>
      <p:pic>
        <p:nvPicPr>
          <p:cNvPr id="7" name="Picture 2" descr="See the source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3660" y="1765737"/>
            <a:ext cx="1891865" cy="126124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43270" y="3237187"/>
            <a:ext cx="2022410" cy="152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Google Shape;140;p14"/>
          <p:cNvSpPr txBox="1">
            <a:spLocks/>
          </p:cNvSpPr>
          <p:nvPr/>
        </p:nvSpPr>
        <p:spPr>
          <a:xfrm>
            <a:off x="1139844" y="935421"/>
            <a:ext cx="3999715" cy="50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Montserrat"/>
                <a:sym typeface="Montserrat"/>
              </a:rPr>
              <a:t>Tools and</a:t>
            </a:r>
            <a:r>
              <a:rPr lang="en-US" sz="1800" dirty="0" smtClean="0">
                <a:solidFill>
                  <a:schemeClr val="lt1"/>
                </a:solidFill>
                <a:latin typeface="Microsoft YaHei" pitchFamily="34" charset="-122"/>
                <a:ea typeface="Microsoft YaHei" pitchFamily="34" charset="-122"/>
                <a:cs typeface="Montserrat"/>
                <a:sym typeface="Montserrat"/>
              </a:rPr>
              <a:t> Technology Used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Montserrat"/>
              <a:sym typeface="Montserrat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1124602" y="3394842"/>
            <a:ext cx="1755228" cy="11876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pperplate Gothic Bold" pitchFamily="34" charset="0"/>
              </a:rPr>
              <a:t>Water pump</a:t>
            </a:r>
            <a:endParaRPr lang="en-US" dirty="0">
              <a:solidFill>
                <a:schemeClr val="bg1"/>
              </a:solidFill>
              <a:latin typeface="Copperplate Gothic Bold" pitchFamily="34" charset="0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3337036" y="1813035"/>
            <a:ext cx="1755228" cy="11876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pperplate Gothic Bold" pitchFamily="34" charset="0"/>
              </a:rPr>
              <a:t>Lcd</a:t>
            </a:r>
            <a:r>
              <a:rPr lang="en-US" dirty="0" smtClean="0">
                <a:solidFill>
                  <a:schemeClr val="bg1"/>
                </a:solidFill>
                <a:latin typeface="Copperplate Gothic Bold" pitchFamily="34" charset="0"/>
              </a:rPr>
              <a:t> display</a:t>
            </a:r>
            <a:endParaRPr lang="en-US" dirty="0">
              <a:solidFill>
                <a:schemeClr val="bg1"/>
              </a:solidFill>
              <a:latin typeface="Copperplate Gothic Bold" pitchFamily="34" charset="0"/>
            </a:endParaRPr>
          </a:p>
        </p:txBody>
      </p:sp>
      <p:pic>
        <p:nvPicPr>
          <p:cNvPr id="12" name="Picture 11" descr="download (1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345" y="1636331"/>
            <a:ext cx="2154621" cy="1443201"/>
          </a:xfrm>
          <a:prstGeom prst="rect">
            <a:avLst/>
          </a:prstGeom>
        </p:spPr>
      </p:pic>
      <p:sp>
        <p:nvSpPr>
          <p:cNvPr id="13" name="Cloud 12"/>
          <p:cNvSpPr/>
          <p:nvPr/>
        </p:nvSpPr>
        <p:spPr>
          <a:xfrm>
            <a:off x="6169574" y="3415863"/>
            <a:ext cx="1755228" cy="11876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pperplate Gothic Bold" pitchFamily="34" charset="0"/>
              </a:rPr>
              <a:t>ARDUINO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  <a:latin typeface="Copperplate Gothic Bold" pitchFamily="34" charset="0"/>
              </a:rPr>
              <a:t>Ide</a:t>
            </a:r>
            <a:endParaRPr lang="en-US" dirty="0">
              <a:solidFill>
                <a:schemeClr val="bg1"/>
              </a:solidFill>
              <a:latin typeface="Copperplate Gothic Bold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839310" y="3005959"/>
            <a:ext cx="315310" cy="46245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4056993" y="2921876"/>
            <a:ext cx="315310" cy="46245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905296" y="3058510"/>
            <a:ext cx="315310" cy="46245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Automatic Plant Watering System</a:t>
            </a:r>
            <a:endParaRPr/>
          </a:p>
        </p:txBody>
      </p:sp>
      <p:pic>
        <p:nvPicPr>
          <p:cNvPr id="4" name="Picture 3" descr="clipart-bird-tree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86951"/>
            <a:ext cx="975356" cy="1156549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1072056" y="1079500"/>
          <a:ext cx="6999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Automatic Plant Watering System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385424" y="1343201"/>
            <a:ext cx="7038900" cy="2947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latin typeface="Baskerville Old Face" pitchFamily="18" charset="0"/>
              </a:rPr>
              <a:t> Benefits </a:t>
            </a:r>
          </a:p>
          <a:p>
            <a:r>
              <a:rPr lang="en-US" sz="1800" dirty="0" smtClean="0"/>
              <a:t>This Project is specially for Plant Lovers</a:t>
            </a:r>
          </a:p>
          <a:p>
            <a:r>
              <a:rPr lang="en-US" sz="1800" dirty="0" smtClean="0"/>
              <a:t>This Project is for farmers</a:t>
            </a:r>
          </a:p>
          <a:p>
            <a:r>
              <a:rPr lang="en-US" sz="1800" dirty="0" smtClean="0"/>
              <a:t>Don’t  worry of your gardens. this project will take care of it </a:t>
            </a:r>
          </a:p>
          <a:p>
            <a:r>
              <a:rPr lang="en-US" sz="1800" dirty="0" smtClean="0"/>
              <a:t>Not so big , Not so Expensive, Not so </a:t>
            </a:r>
            <a:r>
              <a:rPr lang="en-US" sz="1800" dirty="0" smtClean="0"/>
              <a:t>Complicated.</a:t>
            </a:r>
          </a:p>
          <a:p>
            <a:r>
              <a:rPr lang="en-US" sz="1800" dirty="0" smtClean="0"/>
              <a:t>Saves water</a:t>
            </a:r>
          </a:p>
          <a:p>
            <a:r>
              <a:rPr lang="en-US" sz="1800" dirty="0" smtClean="0"/>
              <a:t>Reduce weed development and improve plant development.</a:t>
            </a:r>
            <a:endParaRPr lang="en-US" sz="1800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 smtClean="0">
              <a:latin typeface="Baskerville Old Face" pitchFamily="18" charset="0"/>
            </a:endParaRPr>
          </a:p>
        </p:txBody>
      </p:sp>
      <p:pic>
        <p:nvPicPr>
          <p:cNvPr id="4" name="Picture 3" descr="clipart-bird-tree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86951"/>
            <a:ext cx="975356" cy="1156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90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Automatic Plant Watering </a:t>
            </a:r>
            <a:r>
              <a:rPr lang="en-US" dirty="0" smtClean="0"/>
              <a:t>System</a:t>
            </a:r>
            <a:endParaRPr/>
          </a:p>
        </p:txBody>
      </p:sp>
      <p:pic>
        <p:nvPicPr>
          <p:cNvPr id="4" name="Picture 3" descr="clipart-bird-tree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86951"/>
            <a:ext cx="975356" cy="1156549"/>
          </a:xfrm>
          <a:prstGeom prst="rect">
            <a:avLst/>
          </a:prstGeom>
        </p:spPr>
      </p:pic>
      <p:pic>
        <p:nvPicPr>
          <p:cNvPr id="6" name="Picture 5" descr="6b8ea02b-9328-43eb-9a23-2fa09ab6d0d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51894" y="1512278"/>
            <a:ext cx="2110154" cy="2813539"/>
          </a:xfrm>
          <a:prstGeom prst="rect">
            <a:avLst/>
          </a:prstGeom>
        </p:spPr>
      </p:pic>
      <p:pic>
        <p:nvPicPr>
          <p:cNvPr id="7" name="Picture 6" descr="fbd4d0de-138a-4506-9faa-871bf810bce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725991" y="1395785"/>
            <a:ext cx="2053004" cy="29542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8447" y="417341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otor OFF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3631" y="42085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otor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1060939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Results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Automatic Plant Watering System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367839" y="1167355"/>
            <a:ext cx="7038900" cy="2947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latin typeface="Baskerville Old Face" pitchFamily="18" charset="0"/>
              </a:rPr>
              <a:t> References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 smtClean="0">
              <a:latin typeface="Baskerville Old Face" pitchFamily="18" charset="0"/>
            </a:endParaRPr>
          </a:p>
        </p:txBody>
      </p:sp>
      <p:pic>
        <p:nvPicPr>
          <p:cNvPr id="4" name="Picture 3" descr="clipart-bird-tree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86951"/>
            <a:ext cx="975356" cy="11565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4354" y="1705621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Li </a:t>
            </a:r>
            <a:r>
              <a:rPr lang="en-US" dirty="0" err="1" smtClean="0">
                <a:solidFill>
                  <a:schemeClr val="bg1"/>
                </a:solidFill>
              </a:rPr>
              <a:t>Chunfeng</a:t>
            </a:r>
            <a:r>
              <a:rPr lang="en-US" dirty="0" smtClean="0">
                <a:solidFill>
                  <a:schemeClr val="bg1"/>
                </a:solidFill>
              </a:rPr>
              <a:t> and Zhang Xiang, “Design and Study on Hardware Circuit of Agriculture Automatic </a:t>
            </a:r>
            <a:r>
              <a:rPr lang="en-US" dirty="0" err="1" smtClean="0">
                <a:solidFill>
                  <a:schemeClr val="bg1"/>
                </a:solidFill>
              </a:rPr>
              <a:t>Microirrigation</a:t>
            </a:r>
            <a:r>
              <a:rPr lang="en-US" dirty="0" smtClean="0">
                <a:solidFill>
                  <a:schemeClr val="bg1"/>
                </a:solidFill>
              </a:rPr>
              <a:t> Control System Based on Single Chip Model AT89S52”, Springer-</a:t>
            </a:r>
            <a:r>
              <a:rPr lang="en-US" dirty="0" err="1" smtClean="0">
                <a:solidFill>
                  <a:schemeClr val="bg1"/>
                </a:solidFill>
              </a:rPr>
              <a:t>Verlag</a:t>
            </a:r>
            <a:r>
              <a:rPr lang="en-US" dirty="0" smtClean="0">
                <a:solidFill>
                  <a:schemeClr val="bg1"/>
                </a:solidFill>
              </a:rPr>
              <a:t> Berlin Heidelberg, 2012, page 103-108 </a:t>
            </a:r>
            <a:endParaRPr lang="en-US" dirty="0" smtClean="0">
              <a:solidFill>
                <a:schemeClr val="bg1"/>
              </a:solidFill>
            </a:endParaRPr>
          </a:p>
          <a:p>
            <a:pPr lvl="0" fontAlgn="base"/>
            <a:endParaRPr lang="en-US" dirty="0" smtClean="0">
              <a:solidFill>
                <a:schemeClr val="bg1"/>
              </a:solidFill>
            </a:endParaRPr>
          </a:p>
          <a:p>
            <a:pPr lvl="0" fontAlgn="base"/>
            <a:r>
              <a:rPr lang="en-US" dirty="0" err="1" smtClean="0">
                <a:solidFill>
                  <a:schemeClr val="bg1"/>
                </a:solidFill>
              </a:rPr>
              <a:t>Fanghua</a:t>
            </a:r>
            <a:r>
              <a:rPr lang="en-US" dirty="0" smtClean="0">
                <a:solidFill>
                  <a:schemeClr val="bg1"/>
                </a:solidFill>
              </a:rPr>
              <a:t> Li, </a:t>
            </a:r>
            <a:r>
              <a:rPr lang="en-US" dirty="0" err="1" smtClean="0">
                <a:solidFill>
                  <a:schemeClr val="bg1"/>
                </a:solidFill>
              </a:rPr>
              <a:t>Bai</a:t>
            </a:r>
            <a:r>
              <a:rPr lang="en-US" dirty="0" smtClean="0">
                <a:solidFill>
                  <a:schemeClr val="bg1"/>
                </a:solidFill>
              </a:rPr>
              <a:t> Wang, Yan Huang, </a:t>
            </a:r>
            <a:r>
              <a:rPr lang="en-US" dirty="0" err="1" smtClean="0">
                <a:solidFill>
                  <a:schemeClr val="bg1"/>
                </a:solidFill>
              </a:rPr>
              <a:t>Yun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Teng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dirty="0" err="1" smtClean="0">
                <a:solidFill>
                  <a:schemeClr val="bg1"/>
                </a:solidFill>
              </a:rPr>
              <a:t>TijiuCai</a:t>
            </a:r>
            <a:r>
              <a:rPr lang="en-US" dirty="0" smtClean="0">
                <a:solidFill>
                  <a:schemeClr val="bg1"/>
                </a:solidFill>
              </a:rPr>
              <a:t>, “Study on the Management System of Farmland Intelligent Irrigation”, IFIP International Federation for Information Processing, 2011, page 682-690 </a:t>
            </a:r>
            <a:endParaRPr lang="en-US" dirty="0" smtClean="0">
              <a:solidFill>
                <a:schemeClr val="bg1"/>
              </a:solidFill>
            </a:endParaRPr>
          </a:p>
          <a:p>
            <a:pPr lvl="0" fontAlgn="base"/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Jiachun</a:t>
            </a:r>
            <a:r>
              <a:rPr lang="en-US" dirty="0" smtClean="0">
                <a:solidFill>
                  <a:schemeClr val="bg1"/>
                </a:solidFill>
              </a:rPr>
              <a:t> Li, </a:t>
            </a:r>
            <a:r>
              <a:rPr lang="en-US" dirty="0" err="1" smtClean="0">
                <a:solidFill>
                  <a:schemeClr val="bg1"/>
                </a:solidFill>
              </a:rPr>
              <a:t>WenteTu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Jian</a:t>
            </a:r>
            <a:r>
              <a:rPr lang="en-US" dirty="0" smtClean="0">
                <a:solidFill>
                  <a:schemeClr val="bg1"/>
                </a:solidFill>
              </a:rPr>
              <a:t> Fu, and </a:t>
            </a:r>
            <a:r>
              <a:rPr lang="en-US" dirty="0" err="1" smtClean="0">
                <a:solidFill>
                  <a:schemeClr val="bg1"/>
                </a:solidFill>
              </a:rPr>
              <a:t>Yongtao</a:t>
            </a:r>
            <a:r>
              <a:rPr lang="en-US" dirty="0" smtClean="0">
                <a:solidFill>
                  <a:schemeClr val="bg1"/>
                </a:solidFill>
              </a:rPr>
              <a:t> Wang, “A Handheld Testing System for Irrigation System Management”, Springer-</a:t>
            </a:r>
            <a:r>
              <a:rPr lang="en-US" dirty="0" err="1" smtClean="0">
                <a:solidFill>
                  <a:schemeClr val="bg1"/>
                </a:solidFill>
              </a:rPr>
              <a:t>Verlag</a:t>
            </a:r>
            <a:r>
              <a:rPr lang="en-US" dirty="0" smtClean="0">
                <a:solidFill>
                  <a:schemeClr val="bg1"/>
                </a:solidFill>
              </a:rPr>
              <a:t> Berlin Heidelberg, 2011, page 418-423 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352</Words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Mongolian Baiti</vt:lpstr>
      <vt:lpstr>Montserrat</vt:lpstr>
      <vt:lpstr>Times New Roman</vt:lpstr>
      <vt:lpstr>Lato</vt:lpstr>
      <vt:lpstr>Baskerville Old Face</vt:lpstr>
      <vt:lpstr>Microsoft YaHei</vt:lpstr>
      <vt:lpstr>Copperplate Gothic Bold</vt:lpstr>
      <vt:lpstr>Bahnschrift SemiBold</vt:lpstr>
      <vt:lpstr>Calibri</vt:lpstr>
      <vt:lpstr>Focus</vt:lpstr>
      <vt:lpstr>Automatic Plant    Watering System</vt:lpstr>
      <vt:lpstr>Automatic Plant Watering System</vt:lpstr>
      <vt:lpstr>Automatic Plant Watering System</vt:lpstr>
      <vt:lpstr>Automatic Plant Watering System</vt:lpstr>
      <vt:lpstr>Automatic Plant Watering System</vt:lpstr>
      <vt:lpstr>Automatic Plant Watering System</vt:lpstr>
      <vt:lpstr>Automatic Plant Watering System</vt:lpstr>
      <vt:lpstr>Automatic Plant Watering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Plant    Watering System</dc:title>
  <cp:lastModifiedBy>DELL</cp:lastModifiedBy>
  <cp:revision>15</cp:revision>
  <dcterms:modified xsi:type="dcterms:W3CDTF">2021-06-12T15:43:15Z</dcterms:modified>
</cp:coreProperties>
</file>