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f57af34e09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f57af34e09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57af34e09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f57af34e09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57af34e09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f57af34e09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f57af34e09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f57af34e09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f57af34e0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f57af34e0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57af34e0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f57af34e0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57af34e0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57af34e0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57af34e0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57af34e0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57af34e09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f57af34e09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f57af34e09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f57af34e09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f57af34e0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f57af34e0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57af34e0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57af34e0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5597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 vs Data Lake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sp>
        <p:nvSpPr>
          <p:cNvPr id="336" name="Google Shape;336;p23"/>
          <p:cNvSpPr txBox="1"/>
          <p:nvPr>
            <p:ph idx="1" type="body"/>
          </p:nvPr>
        </p:nvSpPr>
        <p:spPr>
          <a:xfrm>
            <a:off x="713075" y="1543050"/>
            <a:ext cx="76212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700"/>
              <a:t>Business analysts - </a:t>
            </a:r>
            <a:r>
              <a:rPr lang="en"/>
              <a:t>generate reports, conduct trend analysis, and make data-driven decisions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700"/>
              <a:t>Data scientists - </a:t>
            </a:r>
            <a:r>
              <a:rPr lang="en"/>
              <a:t>complex data analysis, often using tools like SQL, to identify patterns, relationships, and key metrics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Decision-makers who need structured data. - </a:t>
            </a:r>
            <a:r>
              <a:rPr lang="en"/>
              <a:t>Use dashboards and reports, Track progress toward goals, and make informed strategic decisions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/>
          </a:p>
        </p:txBody>
      </p:sp>
      <p:sp>
        <p:nvSpPr>
          <p:cNvPr id="342" name="Google Shape;342;p24"/>
          <p:cNvSpPr txBox="1"/>
          <p:nvPr>
            <p:ph idx="1" type="body"/>
          </p:nvPr>
        </p:nvSpPr>
        <p:spPr>
          <a:xfrm>
            <a:off x="1199450" y="1399350"/>
            <a:ext cx="71349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800"/>
              <a:t>Data scientists - </a:t>
            </a:r>
            <a:r>
              <a:rPr lang="en" sz="1600"/>
              <a:t>Experiment with different data sources and models.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Data engineers - </a:t>
            </a:r>
            <a:r>
              <a:rPr lang="en" sz="1700"/>
              <a:t>Ingest, store, and manage diverse data types from various sources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Researchers </a:t>
            </a:r>
            <a:r>
              <a:rPr lang="en" sz="1500"/>
              <a:t>- work with raw, unprocessed data.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ctrTitle"/>
          </p:nvPr>
        </p:nvSpPr>
        <p:spPr>
          <a:xfrm>
            <a:off x="824000" y="5597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warehouse: Purpose &amp; Use cases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713375"/>
            <a:ext cx="6504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Optimized for structured data and complex queries.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Single source of truth for decision purpose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Optimized at </a:t>
            </a:r>
            <a:r>
              <a:rPr b="1" lang="en" sz="1700"/>
              <a:t>querying</a:t>
            </a:r>
            <a:r>
              <a:rPr b="1" lang="en" sz="1700"/>
              <a:t> the Data in it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Data warehouses store historical data, enabling trend analysis over time.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lake: Purpose &amp; Use cases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597875"/>
            <a:ext cx="5955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Stores large volumes of raw data in its native format, flexible for various types of data sources.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Data lakes are designed to handle massive amounts of data, making them suitable for big data storage.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They can scale horizontally.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Data lakes encourage innovation and experimentation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Structure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Structure</a:t>
            </a:r>
            <a:endParaRPr/>
          </a:p>
        </p:txBody>
      </p:sp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492200" y="1597875"/>
            <a:ext cx="3079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Data Warehouse</a:t>
            </a:r>
            <a:endParaRPr b="1" sz="17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Data is cleaned, transformed, and stored in a predefined schema.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Data warehouses often use a star or snowflake schema to organize data into fact tables 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5254500" y="1597875"/>
            <a:ext cx="3079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Lake</a:t>
            </a:r>
            <a:endParaRPr b="1" sz="18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Stores large volumes of raw data in its native format.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A data lake can store structured data, semi-structured data and unstructured data 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6315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Schema for Data Warehouse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240"/>
            <a:ext cx="9143998" cy="347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6315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Data Lake Structure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75" y="869475"/>
            <a:ext cx="8393494" cy="38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 Warehouse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ETL (Extract, Transform, Load)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Data is processed before storage.</a:t>
            </a:r>
            <a:endParaRPr b="1" sz="1500"/>
          </a:p>
        </p:txBody>
      </p:sp>
      <p:sp>
        <p:nvSpPr>
          <p:cNvPr id="325" name="Google Shape;325;p2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 Lake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ELT (Extract, Load, Transform)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Data is processed when needed</a:t>
            </a:r>
            <a:endParaRPr b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