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534" y="21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7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3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0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2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A77B-D0FA-4C85-8721-AD8B66DBCE11}" type="datetimeFigureOut">
              <a:rPr lang="en-US" smtClean="0"/>
              <a:t>14-Feb-19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020C-A08D-48B9-8A76-D97AF7F92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416" y="0"/>
            <a:ext cx="1809750" cy="990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7" y="104779"/>
            <a:ext cx="1285875" cy="1375586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9" name="TextBox 8"/>
          <p:cNvSpPr txBox="1"/>
          <p:nvPr/>
        </p:nvSpPr>
        <p:spPr>
          <a:xfrm>
            <a:off x="1809750" y="184330"/>
            <a:ext cx="2305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MD </a:t>
            </a:r>
            <a:r>
              <a:rPr lang="en-US" sz="3200" b="1" dirty="0" smtClean="0">
                <a:solidFill>
                  <a:srgbClr val="FF0000"/>
                </a:solidFill>
              </a:rPr>
              <a:t>Aslam</a:t>
            </a:r>
            <a:r>
              <a:rPr lang="en-US" sz="3200" dirty="0" smtClean="0"/>
              <a:t> Hossain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85949" y="1327329"/>
            <a:ext cx="2447291" cy="6771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Full Stack </a:t>
            </a:r>
            <a:r>
              <a:rPr lang="en-US" dirty="0" smtClean="0"/>
              <a:t>Developer</a:t>
            </a:r>
            <a:endParaRPr lang="en-US" dirty="0"/>
          </a:p>
          <a:p>
            <a:endParaRPr lang="en-US" sz="2000" dirty="0">
              <a:latin typeface="Agency FB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38674" y="306291"/>
            <a:ext cx="176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ospace regular"/>
              </a:rPr>
              <a:t>  +880 1680607293</a:t>
            </a:r>
            <a:endParaRPr lang="en-US" sz="1400" dirty="0">
              <a:latin typeface="Monospace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533402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</a:t>
            </a:r>
            <a:r>
              <a:rPr lang="en-US" sz="1400" dirty="0" smtClean="0">
                <a:latin typeface="Monospace regular"/>
              </a:rPr>
              <a:t>aslamcsebd@gmail.com</a:t>
            </a:r>
            <a:endParaRPr lang="en-US" sz="1400" dirty="0">
              <a:latin typeface="Monospace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9755" y="792573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ospace regular"/>
              </a:rPr>
              <a:t> Fb.com/</a:t>
            </a:r>
            <a:r>
              <a:rPr lang="en-US" sz="1400" dirty="0" err="1" smtClean="0">
                <a:latin typeface="Monospace regular"/>
              </a:rPr>
              <a:t>aslam.cse.ctg</a:t>
            </a:r>
            <a:endParaRPr lang="en-US" sz="1400" dirty="0">
              <a:latin typeface="Monospace regular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55" y="841180"/>
            <a:ext cx="228599" cy="2285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01" y="367773"/>
            <a:ext cx="164999" cy="1649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01" y="607203"/>
            <a:ext cx="196784" cy="1967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247764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Education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419600"/>
            <a:ext cx="179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  Complete Course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66864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Skill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7" y="4038600"/>
            <a:ext cx="344569" cy="34456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6" y="2063092"/>
            <a:ext cx="350231" cy="35023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4" y="6226277"/>
            <a:ext cx="326923" cy="3269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067560" y="1900535"/>
            <a:ext cx="227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CSE	</a:t>
            </a:r>
          </a:p>
          <a:p>
            <a:pPr fontAlgn="base"/>
            <a:r>
              <a:rPr lang="en-US" sz="1200" dirty="0" smtClean="0">
                <a:latin typeface="+mj-lt"/>
                <a:cs typeface="Gisha" pitchFamily="34" charset="-79"/>
              </a:rPr>
              <a:t>Premier University, Chittagong.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24384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HSC</a:t>
            </a:r>
            <a:r>
              <a:rPr lang="en-US" sz="1200" dirty="0">
                <a:latin typeface="+mj-lt"/>
                <a:cs typeface="Gisha" pitchFamily="34" charset="-79"/>
              </a:rPr>
              <a:t>		</a:t>
            </a:r>
            <a:endParaRPr lang="en-US" sz="1200" dirty="0" smtClean="0">
              <a:latin typeface="+mj-lt"/>
              <a:cs typeface="Gisha" pitchFamily="34" charset="-79"/>
            </a:endParaRPr>
          </a:p>
          <a:p>
            <a:r>
              <a:rPr lang="en-US" sz="1200" dirty="0" smtClean="0">
                <a:latin typeface="+mj-lt"/>
                <a:cs typeface="Gisha" pitchFamily="34" charset="-79"/>
              </a:rPr>
              <a:t>GPA: 3.00</a:t>
            </a:r>
          </a:p>
          <a:p>
            <a:r>
              <a:rPr lang="en-US" sz="1200" dirty="0" smtClean="0">
                <a:latin typeface="+mj-lt"/>
                <a:cs typeface="Gisha" pitchFamily="34" charset="-79"/>
              </a:rPr>
              <a:t>Group: Science	</a:t>
            </a:r>
          </a:p>
          <a:p>
            <a:pPr fontAlgn="base"/>
            <a:r>
              <a:rPr lang="en-US" sz="1200" dirty="0"/>
              <a:t>Chittagong </a:t>
            </a:r>
            <a:r>
              <a:rPr lang="en-US" sz="1200" dirty="0" err="1"/>
              <a:t>Biggan</a:t>
            </a:r>
            <a:r>
              <a:rPr lang="en-US" sz="1200" dirty="0"/>
              <a:t> </a:t>
            </a:r>
            <a:r>
              <a:rPr lang="en-US" sz="1200" dirty="0" smtClean="0"/>
              <a:t>College, </a:t>
            </a:r>
            <a:r>
              <a:rPr lang="en-US" sz="1200" dirty="0">
                <a:cs typeface="Gisha" pitchFamily="34" charset="-79"/>
              </a:rPr>
              <a:t>Chittagong</a:t>
            </a:r>
            <a:endParaRPr lang="en-US" sz="1200" dirty="0" smtClean="0"/>
          </a:p>
          <a:p>
            <a:pPr fontAlgn="base"/>
            <a:r>
              <a:rPr lang="en-US" sz="1200" dirty="0" smtClean="0">
                <a:latin typeface="+mj-lt"/>
                <a:cs typeface="Gisha" pitchFamily="34" charset="-79"/>
              </a:rPr>
              <a:t>(2010-2012)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91000" y="2438400"/>
            <a:ext cx="2519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SSC</a:t>
            </a:r>
            <a:r>
              <a:rPr lang="en-US" sz="1200" dirty="0">
                <a:latin typeface="+mj-lt"/>
                <a:cs typeface="Gisha" pitchFamily="34" charset="-79"/>
              </a:rPr>
              <a:t>		</a:t>
            </a:r>
            <a:endParaRPr lang="en-US" sz="1200" dirty="0" smtClean="0">
              <a:latin typeface="+mj-lt"/>
              <a:cs typeface="Gisha" pitchFamily="34" charset="-79"/>
            </a:endParaRPr>
          </a:p>
          <a:p>
            <a:r>
              <a:rPr lang="en-US" sz="1200" dirty="0" smtClean="0">
                <a:latin typeface="+mj-lt"/>
                <a:cs typeface="Gisha" pitchFamily="34" charset="-79"/>
              </a:rPr>
              <a:t>GPA: 4.88</a:t>
            </a:r>
          </a:p>
          <a:p>
            <a:r>
              <a:rPr lang="en-US" sz="1200" dirty="0" smtClean="0">
                <a:latin typeface="+mj-lt"/>
                <a:cs typeface="Gisha" pitchFamily="34" charset="-79"/>
              </a:rPr>
              <a:t>Group: Science	</a:t>
            </a:r>
          </a:p>
          <a:p>
            <a:pPr fontAlgn="base"/>
            <a:r>
              <a:rPr lang="en-US" sz="1200" dirty="0" err="1"/>
              <a:t>Krismat</a:t>
            </a:r>
            <a:r>
              <a:rPr lang="en-US" sz="1200" dirty="0"/>
              <a:t> </a:t>
            </a:r>
            <a:r>
              <a:rPr lang="en-US" sz="1200" dirty="0" err="1"/>
              <a:t>Sreenagar</a:t>
            </a:r>
            <a:r>
              <a:rPr lang="en-US" sz="1200" dirty="0"/>
              <a:t> </a:t>
            </a:r>
            <a:r>
              <a:rPr lang="en-US" sz="1200" dirty="0" err="1"/>
              <a:t>Adarsha</a:t>
            </a:r>
            <a:r>
              <a:rPr lang="en-US" sz="1200" dirty="0"/>
              <a:t> Secondary High School, </a:t>
            </a:r>
            <a:r>
              <a:rPr lang="en-US" sz="1200" dirty="0" err="1" smtClean="0"/>
              <a:t>Patuakhali</a:t>
            </a:r>
            <a:endParaRPr lang="en-US" sz="1200" dirty="0" smtClean="0"/>
          </a:p>
          <a:p>
            <a:pPr fontAlgn="base"/>
            <a:r>
              <a:rPr lang="en-US" sz="1200" dirty="0" smtClean="0">
                <a:latin typeface="+mj-lt"/>
                <a:cs typeface="Gisha" pitchFamily="34" charset="-79"/>
              </a:rPr>
              <a:t>(2008-2010)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7400" y="6096000"/>
            <a:ext cx="1939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Programming Language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7400" y="6400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C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367773"/>
            <a:ext cx="45719" cy="70200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7400" y="6705600"/>
            <a:ext cx="79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JAVA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39384" y="7086600"/>
            <a:ext cx="7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PHP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48000" y="6477000"/>
            <a:ext cx="3437466" cy="170765"/>
          </a:xfrm>
          <a:prstGeom prst="rect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48000" y="6477000"/>
            <a:ext cx="3543285" cy="1707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73791" y="1706881"/>
            <a:ext cx="1836209" cy="45719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00770" y="1981200"/>
            <a:ext cx="83609" cy="8677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00769" y="2514600"/>
            <a:ext cx="83609" cy="8677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20015" y="2514600"/>
            <a:ext cx="83609" cy="8677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78022" y="7848600"/>
            <a:ext cx="1731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Website Designing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7400" y="8123915"/>
            <a:ext cx="7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HTML5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67288" y="8363085"/>
            <a:ext cx="1163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CSS3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8820285"/>
            <a:ext cx="234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JavaScript &amp; </a:t>
            </a:r>
            <a:r>
              <a:rPr lang="en-US" sz="1200" dirty="0" err="1" smtClean="0">
                <a:latin typeface="+mj-lt"/>
                <a:cs typeface="Gisha" pitchFamily="34" charset="-79"/>
              </a:rPr>
              <a:t>Jquery</a:t>
            </a:r>
            <a:r>
              <a:rPr lang="en-US" sz="1200" dirty="0" smtClean="0">
                <a:latin typeface="+mj-lt"/>
                <a:cs typeface="Gisha" pitchFamily="34" charset="-79"/>
              </a:rPr>
              <a:t> </a:t>
            </a:r>
            <a:r>
              <a:rPr lang="en-US" sz="1200" b="1" dirty="0" smtClean="0">
                <a:latin typeface="+mj-lt"/>
                <a:cs typeface="Gisha" pitchFamily="34" charset="-79"/>
              </a:rPr>
              <a:t>[Medium]</a:t>
            </a:r>
            <a:endParaRPr lang="en-US" sz="1200" b="1" dirty="0">
              <a:latin typeface="+mj-lt"/>
              <a:cs typeface="Gisha" pitchFamily="34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67560" y="8591685"/>
            <a:ext cx="100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Bootstrap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48888" y="9076879"/>
            <a:ext cx="191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  <a:cs typeface="Gisha" pitchFamily="34" charset="-79"/>
              </a:rPr>
              <a:t>Photoshop </a:t>
            </a:r>
            <a:r>
              <a:rPr lang="en-US" sz="1200" b="1" dirty="0" smtClean="0">
                <a:cs typeface="Gisha" pitchFamily="34" charset="-79"/>
              </a:rPr>
              <a:t>[</a:t>
            </a:r>
            <a:r>
              <a:rPr lang="en-US" sz="1200" b="1" dirty="0" smtClean="0">
                <a:cs typeface="Gisha" pitchFamily="34" charset="-79"/>
              </a:rPr>
              <a:t>Medium</a:t>
            </a:r>
            <a:r>
              <a:rPr lang="en-US" sz="1200" b="1" dirty="0" smtClean="0">
                <a:cs typeface="Gisha" pitchFamily="34" charset="-79"/>
              </a:rPr>
              <a:t>]</a:t>
            </a:r>
            <a:endParaRPr lang="en-US" sz="1200" b="1" dirty="0">
              <a:cs typeface="Gisha" pitchFamily="34" charset="-79"/>
            </a:endParaRPr>
          </a:p>
          <a:p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55" name="Pie 54"/>
          <p:cNvSpPr/>
          <p:nvPr/>
        </p:nvSpPr>
        <p:spPr>
          <a:xfrm>
            <a:off x="4495800" y="8077200"/>
            <a:ext cx="1024574" cy="877074"/>
          </a:xfrm>
          <a:prstGeom prst="pie">
            <a:avLst>
              <a:gd name="adj1" fmla="val 0"/>
              <a:gd name="adj2" fmla="val 1764872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Pie 58"/>
          <p:cNvSpPr/>
          <p:nvPr/>
        </p:nvSpPr>
        <p:spPr>
          <a:xfrm>
            <a:off x="4495800" y="8077200"/>
            <a:ext cx="1024574" cy="876300"/>
          </a:xfrm>
          <a:prstGeom prst="pie">
            <a:avLst>
              <a:gd name="adj1" fmla="val 0"/>
              <a:gd name="adj2" fmla="val 17648727"/>
            </a:avLst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73791" y="6477000"/>
            <a:ext cx="83609" cy="8677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73791" y="6781800"/>
            <a:ext cx="83609" cy="8677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73791" y="7162800"/>
            <a:ext cx="83609" cy="8677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8219030"/>
            <a:ext cx="83609" cy="8677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981200" y="8458200"/>
            <a:ext cx="83609" cy="8677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81200" y="8686800"/>
            <a:ext cx="83609" cy="8677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81200" y="8915400"/>
            <a:ext cx="83609" cy="8677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981200" y="9182279"/>
            <a:ext cx="83609" cy="8677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907632" y="4038600"/>
            <a:ext cx="229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itchFamily="34" charset="0"/>
              </a:rPr>
              <a:t>Front end web </a:t>
            </a:r>
            <a:r>
              <a:rPr lang="en-US" sz="1200" dirty="0" smtClean="0">
                <a:latin typeface="Arial Rounded MT Bold" pitchFamily="34" charset="0"/>
              </a:rPr>
              <a:t>development</a:t>
            </a:r>
            <a:endParaRPr lang="en-US" sz="1200" dirty="0">
              <a:latin typeface="Arial Rounded MT Bold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47678" y="4343400"/>
            <a:ext cx="282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otype Corsiva" pitchFamily="66" charset="0"/>
              </a:rPr>
              <a:t>Registration </a:t>
            </a:r>
            <a:r>
              <a:rPr lang="en-US" sz="1200" dirty="0" smtClean="0">
                <a:latin typeface="Monotype Corsiva" pitchFamily="66" charset="0"/>
              </a:rPr>
              <a:t>No: 178680	               </a:t>
            </a:r>
          </a:p>
          <a:p>
            <a:r>
              <a:rPr lang="en-US" sz="1200" dirty="0" smtClean="0">
                <a:latin typeface="Monotype Corsiva" pitchFamily="66" charset="0"/>
              </a:rPr>
              <a:t>Certificate No: 9/WD/CTG-10/0015</a:t>
            </a:r>
            <a:endParaRPr lang="en-US" sz="1200" dirty="0">
              <a:latin typeface="Monotype Corsiva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86200"/>
            <a:ext cx="765031" cy="387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56" y="3962400"/>
            <a:ext cx="937352" cy="30370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876801" y="4343400"/>
            <a:ext cx="1970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 </a:t>
            </a:r>
            <a:r>
              <a:rPr lang="en-US" sz="1200" dirty="0" smtClean="0">
                <a:latin typeface="Monotype Corsiva" pitchFamily="66" charset="0"/>
              </a:rPr>
              <a:t>Training Time</a:t>
            </a:r>
          </a:p>
          <a:p>
            <a:r>
              <a:rPr lang="en-US" sz="1200" dirty="0" smtClean="0">
                <a:latin typeface="Monotype Corsiva" pitchFamily="66" charset="0"/>
              </a:rPr>
              <a:t> 24/07/2017  to  06/11/2017</a:t>
            </a:r>
            <a:endParaRPr lang="en-US" sz="1200" dirty="0">
              <a:latin typeface="Monotype Corsiva" pitchFamily="66" charset="0"/>
            </a:endParaRPr>
          </a:p>
        </p:txBody>
      </p:sp>
      <p:pic>
        <p:nvPicPr>
          <p:cNvPr id="1028" name="Picture 4" descr="lict official logo এর ছবি ফলাফল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70" y="5029200"/>
            <a:ext cx="627558" cy="3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455874" y="5029200"/>
            <a:ext cx="439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   Leveraging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Information &amp; Communication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Technology (LICT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57399" y="5410200"/>
            <a:ext cx="469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otype Corsiva" pitchFamily="66" charset="0"/>
              </a:rPr>
              <a:t>Graduate</a:t>
            </a:r>
            <a:r>
              <a:rPr lang="en-US" sz="1200" b="1" dirty="0">
                <a:latin typeface="Monotype Corsiva" pitchFamily="66" charset="0"/>
              </a:rPr>
              <a:t> </a:t>
            </a:r>
            <a:r>
              <a:rPr lang="en-US" sz="1200" dirty="0" smtClean="0">
                <a:latin typeface="Monotype Corsiva" pitchFamily="66" charset="0"/>
              </a:rPr>
              <a:t>ID: G023794		   Batch Name: TOP000264</a:t>
            </a:r>
          </a:p>
          <a:p>
            <a:r>
              <a:rPr lang="en-US" sz="1200" dirty="0">
                <a:latin typeface="Monotype Corsiva" pitchFamily="66" charset="0"/>
              </a:rPr>
              <a:t>Preferred Training </a:t>
            </a:r>
            <a:r>
              <a:rPr lang="en-US" sz="1200" dirty="0" smtClean="0">
                <a:latin typeface="Monotype Corsiva" pitchFamily="66" charset="0"/>
              </a:rPr>
              <a:t>Type: </a:t>
            </a:r>
            <a:r>
              <a:rPr lang="en-US" sz="1200" dirty="0">
                <a:latin typeface="Monotype Corsiva" pitchFamily="66" charset="0"/>
              </a:rPr>
              <a:t>Top-up IT </a:t>
            </a:r>
            <a:r>
              <a:rPr lang="en-US" sz="1200" dirty="0" smtClean="0">
                <a:latin typeface="Monotype Corsiva" pitchFamily="66" charset="0"/>
              </a:rPr>
              <a:t>Training (For OOP(Java))	</a:t>
            </a:r>
            <a:endParaRPr lang="en-US" sz="1200" dirty="0">
              <a:latin typeface="Monotype Corsiva" pitchFamily="66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352800" y="3810000"/>
            <a:ext cx="17907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52800" y="4876800"/>
            <a:ext cx="17907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73791" y="6172200"/>
            <a:ext cx="83609" cy="8677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81200" y="7924800"/>
            <a:ext cx="83609" cy="86770"/>
          </a:xfrm>
          <a:prstGeom prst="rect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3308273" y="5943600"/>
            <a:ext cx="17907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43299" y="7772400"/>
            <a:ext cx="179070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973791" y="7491232"/>
            <a:ext cx="83609" cy="8677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047679" y="7396117"/>
            <a:ext cx="806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MySQL</a:t>
            </a:r>
            <a:r>
              <a:rPr lang="en-US" sz="1200" i="1" dirty="0"/>
              <a:t>  </a:t>
            </a:r>
            <a:r>
              <a:rPr lang="en-US" sz="1200" dirty="0" smtClean="0">
                <a:cs typeface="Gisha" pitchFamily="34" charset="-79"/>
              </a:rPr>
              <a:t> </a:t>
            </a:r>
            <a:r>
              <a:rPr lang="en-US" sz="1200" i="1" dirty="0"/>
              <a:t> 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048000" y="6781800"/>
            <a:ext cx="2743200" cy="170765"/>
          </a:xfrm>
          <a:prstGeom prst="rect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048000" y="6781800"/>
            <a:ext cx="3543285" cy="1707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48000" y="7144435"/>
            <a:ext cx="2971800" cy="170765"/>
          </a:xfrm>
          <a:prstGeom prst="rect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048000" y="7144435"/>
            <a:ext cx="3543285" cy="1707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48000" y="7449235"/>
            <a:ext cx="2971800" cy="170765"/>
          </a:xfrm>
          <a:prstGeom prst="rect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8000" y="7449235"/>
            <a:ext cx="3543285" cy="1707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0266" y="9666830"/>
            <a:ext cx="83609" cy="86770"/>
          </a:xfrm>
          <a:prstGeom prst="rect">
            <a:avLst/>
          </a:pr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406662" y="9438230"/>
            <a:ext cx="83609" cy="86770"/>
          </a:xfrm>
          <a:prstGeom prst="rect">
            <a:avLst/>
          </a:prstGeom>
          <a:solidFill>
            <a:srgbClr val="00206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565687" y="9335869"/>
            <a:ext cx="402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  <a:cs typeface="Gisha" pitchFamily="34" charset="-79"/>
              </a:rPr>
              <a:t>Final Project</a:t>
            </a:r>
            <a:r>
              <a:rPr lang="en-US" sz="1200" b="1" dirty="0">
                <a:latin typeface="+mj-lt"/>
                <a:cs typeface="Gisha" pitchFamily="34" charset="-79"/>
              </a:rPr>
              <a:t>: </a:t>
            </a:r>
            <a:r>
              <a:rPr lang="en-US" sz="1200" dirty="0">
                <a:latin typeface="+mj-lt"/>
                <a:cs typeface="Gisha" pitchFamily="34" charset="-79"/>
              </a:rPr>
              <a:t>http://bazarinfo.ml/</a:t>
            </a:r>
            <a:endParaRPr lang="en-US" sz="1200" dirty="0" smtClean="0">
              <a:latin typeface="+mj-lt"/>
              <a:cs typeface="Gisha" pitchFamily="34" charset="-79"/>
            </a:endParaRPr>
          </a:p>
          <a:p>
            <a:r>
              <a:rPr lang="en-US" sz="1200" b="1" dirty="0" err="1" smtClean="0">
                <a:cs typeface="Gisha" pitchFamily="34" charset="-79"/>
              </a:rPr>
              <a:t>Github</a:t>
            </a:r>
            <a:r>
              <a:rPr lang="en-US" sz="1200" b="1" dirty="0" smtClean="0">
                <a:cs typeface="Gisha" pitchFamily="34" charset="-79"/>
              </a:rPr>
              <a:t>:   </a:t>
            </a:r>
            <a:r>
              <a:rPr lang="en-US" sz="1200" dirty="0" smtClean="0">
                <a:cs typeface="Gisha" pitchFamily="34" charset="-79"/>
              </a:rPr>
              <a:t>https</a:t>
            </a:r>
            <a:r>
              <a:rPr lang="en-US" sz="1200" dirty="0">
                <a:cs typeface="Gisha" pitchFamily="34" charset="-79"/>
              </a:rPr>
              <a:t>://github.com/aslamctgcse/finalProject</a:t>
            </a:r>
          </a:p>
          <a:p>
            <a:endParaRPr lang="en-US" sz="1200" dirty="0">
              <a:latin typeface="+mj-lt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41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416" y="0"/>
            <a:ext cx="1809750" cy="99060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8" y="3581400"/>
            <a:ext cx="1143000" cy="1143000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7" y="2272146"/>
            <a:ext cx="586923" cy="623454"/>
          </a:xfrm>
          <a:prstGeom prst="ellips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2057400" y="358860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Village </a:t>
            </a:r>
            <a:r>
              <a:rPr lang="en-US" sz="1200" dirty="0"/>
              <a:t>&amp; P.O: </a:t>
            </a:r>
            <a:r>
              <a:rPr lang="en-US" sz="1200" dirty="0" err="1" smtClean="0"/>
              <a:t>Sreenagor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Thana: </a:t>
            </a:r>
            <a:r>
              <a:rPr lang="en-US" sz="1200" dirty="0" err="1"/>
              <a:t>Mirzagonj</a:t>
            </a:r>
            <a:r>
              <a:rPr lang="en-US" sz="1200" dirty="0" smtClean="0"/>
              <a:t>,</a:t>
            </a:r>
          </a:p>
          <a:p>
            <a:r>
              <a:rPr lang="en-US" sz="1200" dirty="0" err="1" smtClean="0"/>
              <a:t>Dist</a:t>
            </a:r>
            <a:r>
              <a:rPr lang="en-US" sz="1200" dirty="0"/>
              <a:t>: </a:t>
            </a:r>
            <a:r>
              <a:rPr lang="en-US" sz="1200" dirty="0" err="1"/>
              <a:t>Patuakhali</a:t>
            </a:r>
            <a:r>
              <a:rPr lang="en-US" sz="1200" dirty="0" smtClean="0"/>
              <a:t>.</a:t>
            </a:r>
          </a:p>
          <a:p>
            <a:r>
              <a:rPr lang="en-US" sz="1200" dirty="0" smtClean="0">
                <a:latin typeface="+mj-lt"/>
                <a:cs typeface="Gisha" pitchFamily="34" charset="-79"/>
              </a:rPr>
              <a:t>Barisal, Bangladesh.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012757"/>
            <a:ext cx="14486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cs typeface="Gisha" pitchFamily="34" charset="-79"/>
              </a:rPr>
              <a:t>Present Address</a:t>
            </a:r>
            <a:r>
              <a:rPr lang="en-US" sz="1200" dirty="0">
                <a:latin typeface="+mj-lt"/>
                <a:cs typeface="Gisha" pitchFamily="34" charset="-79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016" y="4800600"/>
            <a:ext cx="164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Permanent Address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22170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Agrabad</a:t>
            </a:r>
            <a:r>
              <a:rPr lang="en-US" sz="1200" dirty="0" smtClean="0"/>
              <a:t>,  </a:t>
            </a:r>
            <a:r>
              <a:rPr lang="en-US" sz="1200" dirty="0" err="1" smtClean="0"/>
              <a:t>Katabodgass</a:t>
            </a:r>
            <a:endParaRPr lang="en-US" sz="1200" dirty="0" smtClean="0"/>
          </a:p>
          <a:p>
            <a:r>
              <a:rPr lang="en-US" sz="1200" dirty="0" smtClean="0"/>
              <a:t>Road: </a:t>
            </a:r>
            <a:r>
              <a:rPr lang="en-US" sz="1200" dirty="0" err="1" smtClean="0"/>
              <a:t>Jomir</a:t>
            </a:r>
            <a:r>
              <a:rPr lang="en-US" sz="1200" dirty="0" smtClean="0"/>
              <a:t> </a:t>
            </a:r>
            <a:r>
              <a:rPr lang="en-US" sz="1200" dirty="0" err="1" smtClean="0"/>
              <a:t>Uddin</a:t>
            </a:r>
            <a:r>
              <a:rPr lang="en-US" sz="1200" dirty="0" smtClean="0"/>
              <a:t> lain,</a:t>
            </a:r>
          </a:p>
          <a:p>
            <a:r>
              <a:rPr lang="en-US" sz="1200" dirty="0" smtClean="0"/>
              <a:t>House: </a:t>
            </a:r>
            <a:r>
              <a:rPr lang="en-US" sz="1200" dirty="0" err="1" smtClean="0"/>
              <a:t>Mozno</a:t>
            </a:r>
            <a:r>
              <a:rPr lang="en-US" sz="1200" dirty="0" smtClean="0"/>
              <a:t> Mia </a:t>
            </a:r>
            <a:r>
              <a:rPr lang="en-US" sz="1200" dirty="0" err="1" smtClean="0"/>
              <a:t>buildring</a:t>
            </a:r>
            <a:r>
              <a:rPr lang="en-US" sz="1200" dirty="0" smtClean="0"/>
              <a:t>,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floor</a:t>
            </a:r>
          </a:p>
          <a:p>
            <a:r>
              <a:rPr lang="en-US" sz="1200" dirty="0" smtClean="0"/>
              <a:t>Double </a:t>
            </a:r>
            <a:r>
              <a:rPr lang="en-US" sz="1200" dirty="0"/>
              <a:t>Mooring, </a:t>
            </a:r>
            <a:r>
              <a:rPr lang="en-US" sz="1200" dirty="0" smtClean="0"/>
              <a:t>Chittagong-4100. Bangladesh.</a:t>
            </a:r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6106" y="3612921"/>
            <a:ext cx="45719" cy="762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11681" y="2286000"/>
            <a:ext cx="45719" cy="695979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10668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59784" y="1292423"/>
            <a:ext cx="176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Personal </a:t>
            </a:r>
            <a:r>
              <a:rPr lang="en-US" sz="1400" dirty="0" smtClean="0"/>
              <a:t>Information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37189" y="381551"/>
            <a:ext cx="3449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             Name :   Md</a:t>
            </a:r>
            <a:r>
              <a:rPr lang="en-US" sz="1200" dirty="0"/>
              <a:t>. </a:t>
            </a:r>
            <a:r>
              <a:rPr lang="en-US" sz="1200" dirty="0" err="1" smtClean="0"/>
              <a:t>Aslam</a:t>
            </a:r>
            <a:r>
              <a:rPr lang="en-US" sz="1200" dirty="0" smtClean="0"/>
              <a:t> </a:t>
            </a:r>
            <a:r>
              <a:rPr lang="en-US" sz="1200" dirty="0" err="1" smtClean="0"/>
              <a:t>Hossain</a:t>
            </a:r>
            <a:endParaRPr lang="en-US" sz="1200" dirty="0" smtClean="0"/>
          </a:p>
          <a:p>
            <a:pPr fontAlgn="t"/>
            <a:r>
              <a:rPr lang="en-US" sz="1200" dirty="0" smtClean="0"/>
              <a:t>  Father Name :   </a:t>
            </a:r>
            <a:r>
              <a:rPr lang="en-US" sz="1200" dirty="0" err="1" smtClean="0"/>
              <a:t>Md</a:t>
            </a:r>
            <a:r>
              <a:rPr lang="en-US" sz="1200" dirty="0" smtClean="0"/>
              <a:t> </a:t>
            </a:r>
            <a:r>
              <a:rPr lang="en-US" sz="1200" dirty="0" err="1"/>
              <a:t>Saiful</a:t>
            </a:r>
            <a:r>
              <a:rPr lang="en-US" sz="1200" dirty="0"/>
              <a:t> </a:t>
            </a:r>
            <a:r>
              <a:rPr lang="en-US" sz="1200" dirty="0" smtClean="0"/>
              <a:t>Islam</a:t>
            </a:r>
          </a:p>
          <a:p>
            <a:pPr fontAlgn="t"/>
            <a:r>
              <a:rPr lang="en-US" sz="1200" dirty="0"/>
              <a:t>Mother </a:t>
            </a:r>
            <a:r>
              <a:rPr lang="en-US" sz="1200" dirty="0" smtClean="0"/>
              <a:t>Name :   </a:t>
            </a:r>
            <a:r>
              <a:rPr lang="en-US" sz="1200" dirty="0" err="1" smtClean="0"/>
              <a:t>Mst</a:t>
            </a:r>
            <a:r>
              <a:rPr lang="en-US" sz="1200" dirty="0" smtClean="0"/>
              <a:t>. </a:t>
            </a:r>
            <a:r>
              <a:rPr lang="en-US" sz="1200" dirty="0"/>
              <a:t>Dalia </a:t>
            </a:r>
            <a:r>
              <a:rPr lang="en-US" sz="1200" dirty="0" smtClean="0"/>
              <a:t>Begum</a:t>
            </a:r>
          </a:p>
          <a:p>
            <a:pPr fontAlgn="t"/>
            <a:r>
              <a:rPr lang="en-US" sz="1200" dirty="0"/>
              <a:t> </a:t>
            </a:r>
            <a:r>
              <a:rPr lang="en-US" sz="1200" dirty="0" smtClean="0"/>
              <a:t>           Gender :   Male</a:t>
            </a:r>
            <a:endParaRPr lang="en-US" sz="1200" dirty="0"/>
          </a:p>
          <a:p>
            <a:pPr fontAlgn="t"/>
            <a:r>
              <a:rPr lang="en-US" sz="1200" dirty="0"/>
              <a:t> </a:t>
            </a:r>
            <a:r>
              <a:rPr lang="en-US" sz="1200" dirty="0" smtClean="0"/>
              <a:t>  Date of Birth :   06-Aug-1994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 National Id :   19941592828000054</a:t>
            </a:r>
          </a:p>
          <a:p>
            <a:r>
              <a:rPr lang="en-US" sz="1200" dirty="0">
                <a:latin typeface="+mj-lt"/>
                <a:cs typeface="Gisha" pitchFamily="34" charset="-79"/>
              </a:rPr>
              <a:t> </a:t>
            </a:r>
            <a:r>
              <a:rPr lang="en-US" sz="1200" dirty="0" smtClean="0">
                <a:latin typeface="+mj-lt"/>
                <a:cs typeface="Gisha" pitchFamily="34" charset="-79"/>
              </a:rPr>
              <a:t>          Religion :   Muslim</a:t>
            </a:r>
          </a:p>
          <a:p>
            <a:r>
              <a:rPr lang="en-US" sz="1200" smtClean="0">
                <a:latin typeface="+mj-lt"/>
                <a:cs typeface="Gisha" pitchFamily="34" charset="-79"/>
              </a:rPr>
              <a:t>Guardian Mob :    </a:t>
            </a:r>
            <a:r>
              <a:rPr lang="en-US" sz="1200" dirty="0" smtClean="0">
                <a:latin typeface="+mj-lt"/>
                <a:cs typeface="Gisha" pitchFamily="34" charset="-79"/>
              </a:rPr>
              <a:t>+880 </a:t>
            </a:r>
            <a:r>
              <a:rPr lang="en-US" sz="1200" dirty="0" smtClean="0"/>
              <a:t>1760376216 (Mother)</a:t>
            </a:r>
            <a:endParaRPr lang="en-US" sz="1200" dirty="0" smtClean="0">
              <a:latin typeface="+mj-lt"/>
              <a:cs typeface="Gisha" pitchFamily="34" charset="-79"/>
            </a:endParaRPr>
          </a:p>
          <a:p>
            <a:endParaRPr lang="en-US" sz="1200" dirty="0">
              <a:latin typeface="+mj-lt"/>
              <a:cs typeface="Gisha" pitchFamily="34" charset="-79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11681" y="460177"/>
            <a:ext cx="45719" cy="1444823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1031</TotalTime>
  <Words>180</Words>
  <Application>Microsoft Office PowerPoint</Application>
  <PresentationFormat>A4 Paper (210x297 mm)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Aslam Hossain</dc:creator>
  <cp:lastModifiedBy>Md Aslam</cp:lastModifiedBy>
  <cp:revision>66</cp:revision>
  <dcterms:created xsi:type="dcterms:W3CDTF">2018-01-20T12:03:54Z</dcterms:created>
  <dcterms:modified xsi:type="dcterms:W3CDTF">2019-02-14T17:46:07Z</dcterms:modified>
</cp:coreProperties>
</file>