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  <p:sldId id="260" r:id="Rel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Relationship Type="http://schemas.openxmlformats.org/officeDocument/2006/relationships/slide" Target="/ppt/slides/slide5.xml" Id="RelId3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Total Profit by Category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4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Total Sales by Category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Customers by Payment Method &amp; Promo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Total Amount by Size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Total Profit by State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Review Status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Gender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f7c3f041-8d50-4dca-a94d-e1d16bc3924a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3db086c61dd8442b" /><Relationship Type="http://schemas.openxmlformats.org/officeDocument/2006/relationships/slideLayout" Target="/ppt/slideLayouts/slideLayout8.xml" Id="Rb69e648a67854177" /><Relationship Type="http://schemas.openxmlformats.org/officeDocument/2006/relationships/hyperlink" Target="https://app.powerbi.com/groups/me/reports/f7c3f041-8d50-4dca-a94d-e1d16bc3924a/?pbi_source=PowerPoint" TargetMode="External" Id="RelId0" /><Relationship Type="http://schemas.openxmlformats.org/officeDocument/2006/relationships/image" Target="/ppt/media/image4.png" Id="imgId54046765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6eb182f010174404" /><Relationship Type="http://schemas.openxmlformats.org/officeDocument/2006/relationships/slideLayout" Target="/ppt/slideLayouts/slideLayout8.xml" Id="R16ec2995ba10496d" /><Relationship Type="http://schemas.openxmlformats.org/officeDocument/2006/relationships/hyperlink" Target="https://app.powerbi.com/groups/me/reports/f7c3f041-8d50-4dca-a94d-e1d16bc3924a/?pbi_source=PowerPoint" TargetMode="External" Id="RelId1" /><Relationship Type="http://schemas.openxmlformats.org/officeDocument/2006/relationships/image" Target="/ppt/media/image5.png" Id="imgId54046766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18a1624dfdc04deb" /><Relationship Type="http://schemas.openxmlformats.org/officeDocument/2006/relationships/slideLayout" Target="/ppt/slideLayouts/slideLayout8.xml" Id="R5fadec912459410b" /><Relationship Type="http://schemas.openxmlformats.org/officeDocument/2006/relationships/hyperlink" Target="https://app.powerbi.com/groups/me/reports/f7c3f041-8d50-4dca-a94d-e1d16bc3924a/?pbi_source=PowerPoint" TargetMode="External" Id="RelId2" /><Relationship Type="http://schemas.openxmlformats.org/officeDocument/2006/relationships/image" Target="/ppt/media/image6.png" Id="imgId54046767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notesSlide" Target="/ppt/notesSlides/notesSlide4.xml" Id="Rc5d2b18a039f4bdf" /><Relationship Type="http://schemas.openxmlformats.org/officeDocument/2006/relationships/slideLayout" Target="/ppt/slideLayouts/slideLayout8.xml" Id="R55b11ce9e27a4885" /><Relationship Type="http://schemas.openxmlformats.org/officeDocument/2006/relationships/hyperlink" Target="https://app.powerbi.com/groups/me/reports/f7c3f041-8d50-4dca-a94d-e1d16bc3924a/?pbi_source=PowerPoint" TargetMode="External" Id="RelId3" /><Relationship Type="http://schemas.openxmlformats.org/officeDocument/2006/relationships/image" Target="/ppt/media/image7.png" Id="imgId54046768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Aslam PowerBI Purchase Analysis Project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6/25/2024 5:30:59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6/25/2024 5:20:39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ableEx ,clusteredColumnChart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404676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PPA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ableEx ,Total Profit by Category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404676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0" y="2190750"/>
            <a:ext cx="3048000" cy="24765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Tooltip Profit By Category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ableEx ,actionButton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404676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Detailed Report</a:t>
            </a:r>
          </a:p>
        </p:txBody>
      </p:sp>
    </p:spTree>
    <p:clrMapOvr>
      <a:masterClrMapping xmlns:a="http://schemas.openxmlformats.org/drawingml/2006/main"/>
    </p:clrMapOvr>
  </p:cSld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image ,textbox ,cardVisual ,lineChart ,Total Sales by Category ,Customers by Payment Method &amp; Promo ,Total Amount by Size ,Total Profit by State ,Review Status ,Gender. Please refer to the notes on this slide for details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404676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Sale Analytics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